
<file path=[Content_Types].xml><?xml version="1.0" encoding="utf-8"?>
<Types xmlns="http://schemas.openxmlformats.org/package/2006/content-types">
  <Default Extension="jpeg" ContentType="image/jpeg"/>
  <Default Extension="gif" ContentType="image/gif"/>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5"/>
  </p:handoutMasterIdLst>
  <p:sldIdLst>
    <p:sldId id="256" r:id="rId3"/>
    <p:sldId id="258" r:id="rId5"/>
    <p:sldId id="259" r:id="rId6"/>
    <p:sldId id="315" r:id="rId7"/>
    <p:sldId id="316" r:id="rId8"/>
    <p:sldId id="320" r:id="rId9"/>
    <p:sldId id="321" r:id="rId10"/>
    <p:sldId id="322" r:id="rId11"/>
    <p:sldId id="323" r:id="rId12"/>
    <p:sldId id="324" r:id="rId13"/>
    <p:sldId id="325" r:id="rId14"/>
    <p:sldId id="326" r:id="rId15"/>
    <p:sldId id="328" r:id="rId16"/>
    <p:sldId id="329" r:id="rId17"/>
    <p:sldId id="330" r:id="rId18"/>
    <p:sldId id="331" r:id="rId19"/>
    <p:sldId id="332" r:id="rId20"/>
    <p:sldId id="333" r:id="rId21"/>
    <p:sldId id="335" r:id="rId22"/>
    <p:sldId id="336" r:id="rId23"/>
    <p:sldId id="337" r:id="rId24"/>
    <p:sldId id="339" r:id="rId25"/>
    <p:sldId id="354" r:id="rId26"/>
    <p:sldId id="340" r:id="rId27"/>
    <p:sldId id="355" r:id="rId28"/>
    <p:sldId id="342" r:id="rId29"/>
    <p:sldId id="356" r:id="rId30"/>
    <p:sldId id="341" r:id="rId31"/>
    <p:sldId id="343" r:id="rId32"/>
    <p:sldId id="357" r:id="rId33"/>
    <p:sldId id="344" r:id="rId34"/>
    <p:sldId id="345" r:id="rId35"/>
    <p:sldId id="346" r:id="rId36"/>
    <p:sldId id="347" r:id="rId37"/>
    <p:sldId id="348" r:id="rId38"/>
    <p:sldId id="349" r:id="rId39"/>
    <p:sldId id="350" r:id="rId40"/>
    <p:sldId id="353" r:id="rId41"/>
    <p:sldId id="359" r:id="rId42"/>
    <p:sldId id="360" r:id="rId43"/>
    <p:sldId id="287" r:id="rId44"/>
  </p:sldIdLst>
  <p:sldSz cx="12192000" cy="6858000"/>
  <p:notesSz cx="6858000" cy="9144000"/>
  <p:custDataLst>
    <p:tags r:id="rId4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7F7F7F"/>
    <a:srgbClr val="212121"/>
    <a:srgbClr val="010101"/>
    <a:srgbClr val="080808"/>
    <a:srgbClr val="FCCE8B"/>
    <a:srgbClr val="F18FA7"/>
    <a:srgbClr val="CC1D23"/>
    <a:srgbClr val="C4BBB6"/>
    <a:srgbClr val="BCAEA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209" autoAdjust="0"/>
  </p:normalViewPr>
  <p:slideViewPr>
    <p:cSldViewPr snapToGrid="0">
      <p:cViewPr>
        <p:scale>
          <a:sx n="50" d="100"/>
          <a:sy n="50" d="100"/>
        </p:scale>
        <p:origin x="-402" y="-1626"/>
      </p:cViewPr>
      <p:guideLst>
        <p:guide orient="horz" pos="2276"/>
        <p:guide pos="3875"/>
      </p:guideLst>
    </p:cSldViewPr>
  </p:slideViewPr>
  <p:notesTextViewPr>
    <p:cViewPr>
      <p:scale>
        <a:sx n="1" d="1"/>
        <a:sy n="1" d="1"/>
      </p:scale>
      <p:origin x="0" y="0"/>
    </p:cViewPr>
  </p:notesTextViewPr>
  <p:sorterViewPr>
    <p:cViewPr>
      <p:scale>
        <a:sx n="139" d="100"/>
        <a:sy n="139" d="100"/>
      </p:scale>
      <p:origin x="0" y="0"/>
    </p:cViewPr>
  </p:sorterViewPr>
  <p:notesViewPr>
    <p:cSldViewPr snapToGrid="0" showGuides="1">
      <p:cViewPr varScale="1">
        <p:scale>
          <a:sx n="85" d="100"/>
          <a:sy n="85" d="100"/>
        </p:scale>
        <p:origin x="-942" y="-84"/>
      </p:cViewPr>
      <p:guideLst>
        <p:guide orient="horz" pos="3034"/>
        <p:guide pos="218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9" Type="http://schemas.openxmlformats.org/officeDocument/2006/relationships/tags" Target="tags/tag21.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handoutMaster" Target="handoutMasters/handoutMaster1.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6D4B578-6C3D-40AB-B021-E9FD3830528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E910354-DBF9-42F3-8321-7FC04703F7A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D2811A-9B66-4F3B-9F02-60F9EBC57BA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523835-EF47-4B28-AAC4-BEC6878FD99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523835-EF47-4B28-AAC4-BEC6878FD99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cstate="screen">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211873" y="-1"/>
            <a:ext cx="289932" cy="84749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占位符 3"/>
          <p:cNvSpPr>
            <a:spLocks noGrp="1"/>
          </p:cNvSpPr>
          <p:nvPr>
            <p:ph type="body" sz="quarter" idx="10"/>
          </p:nvPr>
        </p:nvSpPr>
        <p:spPr>
          <a:xfrm>
            <a:off x="501650" y="166688"/>
            <a:ext cx="7516813" cy="558800"/>
          </a:xfrm>
          <a:prstGeom prst="rect">
            <a:avLst/>
          </a:prstGeom>
        </p:spPr>
        <p:txBody>
          <a:bodyPr anchor="ctr"/>
          <a:lstStyle>
            <a:lvl1pPr marL="0" indent="0">
              <a:buFontTx/>
              <a:buNone/>
              <a:defRPr sz="4000" b="0" i="0">
                <a:latin typeface="禹卫书法行书简体" panose="02000603000000000000" pitchFamily="2" charset="-122"/>
                <a:ea typeface="禹卫书法行书简体" panose="02000603000000000000" pitchFamily="2" charset="-122"/>
              </a:defRPr>
            </a:lvl1pPr>
          </a:lstStyle>
          <a:p>
            <a:pPr lvl="0"/>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cstate="screen">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矩形 2"/>
          <p:cNvSpPr/>
          <p:nvPr userDrawn="1"/>
        </p:nvSpPr>
        <p:spPr>
          <a:xfrm>
            <a:off x="8325228" y="654542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image" Target="../media/image1.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cstate="screen">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3.xml"/><Relationship Id="rId8" Type="http://schemas.microsoft.com/office/2007/relationships/hdphoto" Target="../media/image8.wdp"/><Relationship Id="rId7" Type="http://schemas.openxmlformats.org/officeDocument/2006/relationships/image" Target="../media/image7.png"/><Relationship Id="rId6" Type="http://schemas.openxmlformats.org/officeDocument/2006/relationships/tags" Target="../tags/tag2.xml"/><Relationship Id="rId5" Type="http://schemas.openxmlformats.org/officeDocument/2006/relationships/image" Target="../media/image6.jpeg"/><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tags" Target="../tags/tag1.xml"/><Relationship Id="rId18" Type="http://schemas.openxmlformats.org/officeDocument/2006/relationships/notesSlide" Target="../notesSlides/notesSlide1.xml"/><Relationship Id="rId17" Type="http://schemas.openxmlformats.org/officeDocument/2006/relationships/slideLayout" Target="../slideLayouts/slideLayout2.xml"/><Relationship Id="rId16" Type="http://schemas.openxmlformats.org/officeDocument/2006/relationships/tags" Target="../tags/tag7.xml"/><Relationship Id="rId15" Type="http://schemas.openxmlformats.org/officeDocument/2006/relationships/image" Target="../media/image11.png"/><Relationship Id="rId14" Type="http://schemas.openxmlformats.org/officeDocument/2006/relationships/tags" Target="../tags/tag6.xml"/><Relationship Id="rId13" Type="http://schemas.openxmlformats.org/officeDocument/2006/relationships/image" Target="../media/image10.GIF"/><Relationship Id="rId12" Type="http://schemas.openxmlformats.org/officeDocument/2006/relationships/tags" Target="../tags/tag5.xml"/><Relationship Id="rId11" Type="http://schemas.openxmlformats.org/officeDocument/2006/relationships/tags" Target="../tags/tag4.xml"/><Relationship Id="rId10" Type="http://schemas.openxmlformats.org/officeDocument/2006/relationships/image" Target="../media/image9.png"/><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9" Type="http://schemas.openxmlformats.org/officeDocument/2006/relationships/tags" Target="../tags/tag10.xml"/><Relationship Id="rId8" Type="http://schemas.microsoft.com/office/2007/relationships/hdphoto" Target="../media/image8.wdp"/><Relationship Id="rId7" Type="http://schemas.openxmlformats.org/officeDocument/2006/relationships/image" Target="../media/image7.png"/><Relationship Id="rId6" Type="http://schemas.openxmlformats.org/officeDocument/2006/relationships/tags" Target="../tags/tag9.xml"/><Relationship Id="rId5" Type="http://schemas.openxmlformats.org/officeDocument/2006/relationships/image" Target="../media/image6.jpeg"/><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tags" Target="../tags/tag8.xml"/><Relationship Id="rId18" Type="http://schemas.openxmlformats.org/officeDocument/2006/relationships/notesSlide" Target="../notesSlides/notesSlide19.xml"/><Relationship Id="rId17" Type="http://schemas.openxmlformats.org/officeDocument/2006/relationships/slideLayout" Target="../slideLayouts/slideLayout2.xml"/><Relationship Id="rId16" Type="http://schemas.openxmlformats.org/officeDocument/2006/relationships/tags" Target="../tags/tag14.xml"/><Relationship Id="rId15" Type="http://schemas.openxmlformats.org/officeDocument/2006/relationships/image" Target="../media/image11.png"/><Relationship Id="rId14" Type="http://schemas.openxmlformats.org/officeDocument/2006/relationships/tags" Target="../tags/tag13.xml"/><Relationship Id="rId13" Type="http://schemas.openxmlformats.org/officeDocument/2006/relationships/image" Target="../media/image10.GIF"/><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image" Target="../media/image9.png"/><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12.GIF"/></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12.GIF"/></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8" Type="http://schemas.openxmlformats.org/officeDocument/2006/relationships/notesSlide" Target="../notesSlides/notesSlide41.xml"/><Relationship Id="rId7" Type="http://schemas.openxmlformats.org/officeDocument/2006/relationships/slideLayout" Target="../slideLayouts/slideLayout2.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pic>
        <p:nvPicPr>
          <p:cNvPr id="10" name="PA_图片 9"/>
          <p:cNvPicPr>
            <a:picLocks noChangeAspect="1"/>
          </p:cNvPicPr>
          <p:nvPr>
            <p:custDataLst>
              <p:tags r:id="rId2"/>
            </p:custDataLst>
          </p:nvPr>
        </p:nvPicPr>
        <p:blipFill>
          <a:blip r:embed="rId3">
            <a:extLst>
              <a:ext uri="{BEBA8EAE-BF5A-486C-A8C5-ECC9F3942E4B}">
                <a14:imgProps xmlns:a14="http://schemas.microsoft.com/office/drawing/2010/main">
                  <a14:imgLayer r:embed="rId4">
                    <a14:imgEffect>
                      <a14:colorTemperature colorTemp="7200"/>
                    </a14:imgEffect>
                  </a14:imgLayer>
                </a14:imgProps>
              </a:ext>
            </a:extLst>
          </a:blip>
          <a:stretch>
            <a:fillRect/>
          </a:stretch>
        </p:blipFill>
        <p:spPr>
          <a:xfrm>
            <a:off x="1248619" y="590818"/>
            <a:ext cx="9620765" cy="5676365"/>
          </a:xfrm>
          <a:prstGeom prst="rect">
            <a:avLst/>
          </a:prstGeom>
          <a:blipFill>
            <a:blip r:embed="rId5"/>
            <a:tile tx="0" ty="0" sx="100000" sy="100000" flip="none" algn="tl"/>
          </a:blipFill>
          <a:ln w="38100" cap="sq">
            <a:solidFill>
              <a:srgbClr val="000000"/>
            </a:solidFill>
            <a:prstDash val="solid"/>
            <a:miter lim="800000"/>
            <a:headEnd/>
            <a:tailEnd/>
          </a:ln>
          <a:effectLst>
            <a:outerShdw blurRad="50800" dist="38100" dir="2700000" algn="tl" rotWithShape="0">
              <a:srgbClr val="000000">
                <a:alpha val="43000"/>
              </a:srgbClr>
            </a:outerShdw>
          </a:effectLst>
        </p:spPr>
      </p:pic>
      <p:pic>
        <p:nvPicPr>
          <p:cNvPr id="17" name="PA_图片 16"/>
          <p:cNvPicPr>
            <a:picLocks noChangeAspect="1"/>
          </p:cNvPicPr>
          <p:nvPr>
            <p:custDataLst>
              <p:tags r:id="rId6"/>
            </p:custDataLst>
          </p:nvPr>
        </p:nvPicPr>
        <p:blipFill>
          <a:blip r:embed="rId7" cstate="screen">
            <a:extLst>
              <a:ext uri="{BEBA8EAE-BF5A-486C-A8C5-ECC9F3942E4B}">
                <a14:imgProps xmlns:a14="http://schemas.microsoft.com/office/drawing/2010/main">
                  <a14:imgLayer r:embed="rId8">
                    <a14:imgEffect>
                      <a14:backgroundRemoval t="10000" b="90000" l="10000" r="90000"/>
                    </a14:imgEffect>
                  </a14:imgLayer>
                </a14:imgProps>
              </a:ext>
            </a:extLst>
          </a:blip>
          <a:stretch>
            <a:fillRect/>
          </a:stretch>
        </p:blipFill>
        <p:spPr>
          <a:xfrm flipV="1">
            <a:off x="825738" y="349635"/>
            <a:ext cx="4234289" cy="2302212"/>
          </a:xfrm>
          <a:prstGeom prst="rect">
            <a:avLst/>
          </a:prstGeom>
        </p:spPr>
      </p:pic>
      <p:pic>
        <p:nvPicPr>
          <p:cNvPr id="15" name="PA_图片 14"/>
          <p:cNvPicPr>
            <a:picLocks noChangeAspect="1"/>
          </p:cNvPicPr>
          <p:nvPr>
            <p:custDataLst>
              <p:tags r:id="rId9"/>
            </p:custDataLst>
          </p:nvPr>
        </p:nvPicPr>
        <p:blipFill>
          <a:blip r:embed="rId10" cstate="screen"/>
          <a:stretch>
            <a:fillRect/>
          </a:stretch>
        </p:blipFill>
        <p:spPr>
          <a:xfrm>
            <a:off x="1217621" y="4009296"/>
            <a:ext cx="877407" cy="900438"/>
          </a:xfrm>
          <a:prstGeom prst="rect">
            <a:avLst/>
          </a:prstGeom>
        </p:spPr>
      </p:pic>
      <p:sp>
        <p:nvSpPr>
          <p:cNvPr id="16" name="PA_文本框 15"/>
          <p:cNvSpPr txBox="1"/>
          <p:nvPr>
            <p:custDataLst>
              <p:tags r:id="rId11"/>
            </p:custDataLst>
          </p:nvPr>
        </p:nvSpPr>
        <p:spPr>
          <a:xfrm>
            <a:off x="2204141" y="2183610"/>
            <a:ext cx="7753350" cy="1568450"/>
          </a:xfrm>
          <a:prstGeom prst="rect">
            <a:avLst/>
          </a:prstGeom>
          <a:noFill/>
        </p:spPr>
        <p:txBody>
          <a:bodyPr wrap="square" rtlCol="0">
            <a:spAutoFit/>
          </a:bodyPr>
          <a:lstStyle/>
          <a:p>
            <a:pPr algn="ctr"/>
            <a:r>
              <a:rPr lang="zh-CN" altLang="en-US" sz="6000" dirty="0">
                <a:latin typeface="汉仪行楷简" panose="02010609000101010101" pitchFamily="49" charset="-122"/>
                <a:ea typeface="汉仪行楷简" panose="02010609000101010101" pitchFamily="49" charset="-122"/>
              </a:rPr>
              <a:t>鉴赏诗歌的表达技巧</a:t>
            </a:r>
            <a:endParaRPr lang="zh-CN" altLang="en-US" sz="6000" dirty="0">
              <a:latin typeface="汉仪行楷简" panose="02010609000101010101" pitchFamily="49" charset="-122"/>
              <a:ea typeface="汉仪行楷简" panose="02010609000101010101" pitchFamily="49" charset="-122"/>
            </a:endParaRPr>
          </a:p>
          <a:p>
            <a:pPr algn="ctr"/>
            <a:r>
              <a:rPr lang="en-US" altLang="zh-CN" sz="3600" dirty="0">
                <a:latin typeface="汉仪行楷简" panose="02010609000101010101" pitchFamily="49" charset="-122"/>
                <a:ea typeface="汉仪行楷简" panose="02010609000101010101" pitchFamily="49" charset="-122"/>
              </a:rPr>
              <a:t>——</a:t>
            </a:r>
            <a:r>
              <a:rPr lang="zh-CN" altLang="en-US" sz="3600" dirty="0">
                <a:latin typeface="汉仪行楷简" panose="02010609000101010101" pitchFamily="49" charset="-122"/>
                <a:ea typeface="汉仪行楷简" panose="02010609000101010101" pitchFamily="49" charset="-122"/>
              </a:rPr>
              <a:t>借景抒情、寓情于景、以景结情</a:t>
            </a:r>
            <a:endParaRPr lang="zh-CN" altLang="en-US" sz="3600" dirty="0">
              <a:latin typeface="汉仪行楷简" panose="02010609000101010101" pitchFamily="49" charset="-122"/>
              <a:ea typeface="汉仪行楷简" panose="02010609000101010101" pitchFamily="49" charset="-122"/>
            </a:endParaRPr>
          </a:p>
        </p:txBody>
      </p:sp>
      <p:pic>
        <p:nvPicPr>
          <p:cNvPr id="6" name="PA_图片 5"/>
          <p:cNvPicPr>
            <a:picLocks noChangeAspect="1"/>
          </p:cNvPicPr>
          <p:nvPr>
            <p:custDataLst>
              <p:tags r:id="rId12"/>
            </p:custDataLst>
          </p:nvPr>
        </p:nvPicPr>
        <p:blipFill>
          <a:blip r:embed="rId13"/>
          <a:stretch>
            <a:fillRect/>
          </a:stretch>
        </p:blipFill>
        <p:spPr>
          <a:xfrm>
            <a:off x="7165800" y="1378335"/>
            <a:ext cx="2723230" cy="2050665"/>
          </a:xfrm>
          <a:prstGeom prst="rect">
            <a:avLst/>
          </a:prstGeom>
        </p:spPr>
      </p:pic>
      <p:pic>
        <p:nvPicPr>
          <p:cNvPr id="11" name="PA_图片 10"/>
          <p:cNvPicPr>
            <a:picLocks noChangeAspect="1"/>
          </p:cNvPicPr>
          <p:nvPr>
            <p:custDataLst>
              <p:tags r:id="rId14"/>
            </p:custDataLst>
          </p:nvPr>
        </p:nvPicPr>
        <p:blipFill>
          <a:blip r:embed="rId15"/>
          <a:stretch>
            <a:fillRect/>
          </a:stretch>
        </p:blipFill>
        <p:spPr>
          <a:xfrm>
            <a:off x="5442760" y="267753"/>
            <a:ext cx="813517" cy="6338925"/>
          </a:xfrm>
          <a:prstGeom prst="rect">
            <a:avLst/>
          </a:prstGeom>
          <a:effectLst>
            <a:outerShdw blurRad="50800" dist="38100" algn="l" rotWithShape="0">
              <a:prstClr val="black">
                <a:alpha val="40000"/>
              </a:prstClr>
            </a:outerShdw>
          </a:effectLst>
        </p:spPr>
      </p:pic>
      <p:pic>
        <p:nvPicPr>
          <p:cNvPr id="12" name="PA_图片 11"/>
          <p:cNvPicPr>
            <a:picLocks noChangeAspect="1"/>
          </p:cNvPicPr>
          <p:nvPr>
            <p:custDataLst>
              <p:tags r:id="rId16"/>
            </p:custDataLst>
          </p:nvPr>
        </p:nvPicPr>
        <p:blipFill>
          <a:blip r:embed="rId15"/>
          <a:stretch>
            <a:fillRect/>
          </a:stretch>
        </p:blipFill>
        <p:spPr>
          <a:xfrm flipH="1">
            <a:off x="6080816" y="253283"/>
            <a:ext cx="803036" cy="6339600"/>
          </a:xfrm>
          <a:prstGeom prst="rect">
            <a:avLst/>
          </a:prstGeom>
          <a:effectLst>
            <a:outerShdw blurRad="50800" dist="38100" dir="10800000" algn="r"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Vertical)">
                                      <p:cBhvr>
                                        <p:cTn id="7" dur="5000"/>
                                        <p:tgtEl>
                                          <p:spTgt spid="10"/>
                                        </p:tgtEl>
                                      </p:cBhvr>
                                    </p:animEffect>
                                  </p:childTnLst>
                                </p:cTn>
                              </p:par>
                              <p:par>
                                <p:cTn id="8" presetID="63" presetClass="path" presetSubtype="0" fill="hold" nodeType="withEffect">
                                  <p:stCondLst>
                                    <p:cond delay="0"/>
                                  </p:stCondLst>
                                  <p:childTnLst>
                                    <p:animMotion origin="layout" path="M -6.25E-7 -4.07407E-6 L 0.38086 -4.07407E-6 " pathEditMode="relative" rAng="0" ptsTypes="AA">
                                      <p:cBhvr>
                                        <p:cTn id="9" dur="5000" fill="hold"/>
                                        <p:tgtEl>
                                          <p:spTgt spid="12"/>
                                        </p:tgtEl>
                                        <p:attrNameLst>
                                          <p:attrName>ppt_x</p:attrName>
                                          <p:attrName>ppt_y</p:attrName>
                                        </p:attrNameLst>
                                      </p:cBhvr>
                                      <p:rCtr x="19036" y="0"/>
                                    </p:animMotion>
                                  </p:childTnLst>
                                </p:cTn>
                              </p:par>
                              <p:par>
                                <p:cTn id="10" presetID="35" presetClass="path" presetSubtype="0" fill="hold" nodeType="withEffect">
                                  <p:stCondLst>
                                    <p:cond delay="0"/>
                                  </p:stCondLst>
                                  <p:childTnLst>
                                    <p:animMotion origin="layout" path="M 2.29167E-6 2.59259E-6 L -0.40026 0.00162 " pathEditMode="relative" rAng="0" ptsTypes="AA">
                                      <p:cBhvr>
                                        <p:cTn id="11" dur="4910" fill="hold"/>
                                        <p:tgtEl>
                                          <p:spTgt spid="11"/>
                                        </p:tgtEl>
                                        <p:attrNameLst>
                                          <p:attrName>ppt_x</p:attrName>
                                          <p:attrName>ppt_y</p:attrName>
                                        </p:attrNameLst>
                                      </p:cBhvr>
                                      <p:rCtr x="-20013" y="69"/>
                                    </p:animMotion>
                                  </p:childTnLst>
                                </p:cTn>
                              </p:par>
                              <p:par>
                                <p:cTn id="12" presetID="22" presetClass="entr" presetSubtype="2" fill="hold" nodeType="withEffect">
                                  <p:stCondLst>
                                    <p:cond delay="800"/>
                                  </p:stCondLst>
                                  <p:childTnLst>
                                    <p:set>
                                      <p:cBhvr>
                                        <p:cTn id="13" dur="1" fill="hold">
                                          <p:stCondLst>
                                            <p:cond delay="0"/>
                                          </p:stCondLst>
                                        </p:cTn>
                                        <p:tgtEl>
                                          <p:spTgt spid="17"/>
                                        </p:tgtEl>
                                        <p:attrNameLst>
                                          <p:attrName>style.visibility</p:attrName>
                                        </p:attrNameLst>
                                      </p:cBhvr>
                                      <p:to>
                                        <p:strVal val="visible"/>
                                      </p:to>
                                    </p:set>
                                    <p:animEffect transition="in" filter="wipe(right)">
                                      <p:cBhvr>
                                        <p:cTn id="14" dur="4750"/>
                                        <p:tgtEl>
                                          <p:spTgt spid="17"/>
                                        </p:tgtEl>
                                      </p:cBhvr>
                                    </p:animEffect>
                                  </p:childTnLst>
                                </p:cTn>
                              </p:par>
                              <p:par>
                                <p:cTn id="15" presetID="1" presetClass="entr" presetSubtype="0" fill="hold" nodeType="withEffect">
                                  <p:stCondLst>
                                    <p:cond delay="3500"/>
                                  </p:stCondLst>
                                  <p:childTnLst>
                                    <p:set>
                                      <p:cBhvr>
                                        <p:cTn id="16" dur="1" fill="hold">
                                          <p:stCondLst>
                                            <p:cond delay="0"/>
                                          </p:stCondLst>
                                        </p:cTn>
                                        <p:tgtEl>
                                          <p:spTgt spid="6"/>
                                        </p:tgtEl>
                                        <p:attrNameLst>
                                          <p:attrName>style.visibility</p:attrName>
                                        </p:attrNameLst>
                                      </p:cBhvr>
                                      <p:to>
                                        <p:strVal val="visible"/>
                                      </p:to>
                                    </p:set>
                                  </p:childTnLst>
                                </p:cTn>
                              </p:par>
                              <p:par>
                                <p:cTn id="17" presetID="41" presetClass="entr" presetSubtype="0" fill="hold" grpId="0" nodeType="withEffect">
                                  <p:stCondLst>
                                    <p:cond delay="3500"/>
                                  </p:stCondLst>
                                  <p:iterate type="lt">
                                    <p:tmPct val="10000"/>
                                  </p:iterate>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6"/>
                                        </p:tgtEl>
                                        <p:attrNameLst>
                                          <p:attrName>ppt_y</p:attrName>
                                        </p:attrNameLst>
                                      </p:cBhvr>
                                      <p:tavLst>
                                        <p:tav tm="0">
                                          <p:val>
                                            <p:strVal val="#ppt_y"/>
                                          </p:val>
                                        </p:tav>
                                        <p:tav tm="100000">
                                          <p:val>
                                            <p:strVal val="#ppt_y"/>
                                          </p:val>
                                        </p:tav>
                                      </p:tavLst>
                                    </p:anim>
                                    <p:anim calcmode="lin" valueType="num">
                                      <p:cBhvr>
                                        <p:cTn id="21"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6"/>
                                        </p:tgtEl>
                                      </p:cBhvr>
                                    </p:animEffect>
                                  </p:childTnLst>
                                </p:cTn>
                              </p:par>
                              <p:par>
                                <p:cTn id="24" presetID="10" presetClass="entr" presetSubtype="0" fill="hold" nodeType="withEffect">
                                  <p:stCondLst>
                                    <p:cond delay="400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par>
                                <p:cTn id="27" presetID="63" presetClass="path" presetSubtype="0" accel="50000" decel="50000" fill="hold" nodeType="withEffect">
                                  <p:stCondLst>
                                    <p:cond delay="4000"/>
                                  </p:stCondLst>
                                  <p:childTnLst>
                                    <p:animMotion origin="layout" path="M -4.79167E-6 4.44444E-6 L 0.50078 0.05116 " pathEditMode="relative" rAng="0" ptsTypes="AA">
                                      <p:cBhvr>
                                        <p:cTn id="28" dur="5200" fill="hold"/>
                                        <p:tgtEl>
                                          <p:spTgt spid="15"/>
                                        </p:tgtEl>
                                        <p:attrNameLst>
                                          <p:attrName>ppt_x</p:attrName>
                                          <p:attrName>ppt_y</p:attrName>
                                        </p:attrNameLst>
                                      </p:cBhvr>
                                      <p:rCtr x="25117" y="196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zh-CN" altLang="en-US" dirty="0">
                <a:latin typeface="汉仪行楷简" panose="02010609000101010101" pitchFamily="49" charset="-122"/>
                <a:ea typeface="汉仪行楷简" panose="02010609000101010101" pitchFamily="49" charset="-122"/>
                <a:sym typeface="+mn-ea"/>
              </a:rPr>
              <a:t>知识讲解</a:t>
            </a:r>
            <a:endParaRPr lang="zh-CN" altLang="en-US" dirty="0">
              <a:latin typeface="汉仪行楷简" panose="02010609000101010101" pitchFamily="49" charset="-122"/>
              <a:ea typeface="汉仪行楷简" panose="02010609000101010101" pitchFamily="49" charset="-122"/>
            </a:endParaRPr>
          </a:p>
        </p:txBody>
      </p:sp>
      <p:sp>
        <p:nvSpPr>
          <p:cNvPr id="2" name="文本框 1"/>
          <p:cNvSpPr txBox="1"/>
          <p:nvPr/>
        </p:nvSpPr>
        <p:spPr>
          <a:xfrm>
            <a:off x="587375" y="966470"/>
            <a:ext cx="9056370" cy="5077460"/>
          </a:xfrm>
          <a:prstGeom prst="rect">
            <a:avLst/>
          </a:prstGeom>
          <a:noFill/>
        </p:spPr>
        <p:txBody>
          <a:bodyPr wrap="square" rtlCol="0">
            <a:spAutoFit/>
          </a:bodyPr>
          <a:p>
            <a:pPr fontAlgn="auto">
              <a:lnSpc>
                <a:spcPct val="150000"/>
              </a:lnSpc>
            </a:pPr>
            <a:r>
              <a:rPr lang="zh-CN" altLang="en-US" sz="2400" dirty="0" smtClean="0">
                <a:solidFill>
                  <a:srgbClr val="C00000"/>
                </a:solidFill>
                <a:effectLst>
                  <a:outerShdw blurRad="38100" dist="19050" dir="2700000" algn="tl" rotWithShape="0">
                    <a:schemeClr val="dk1">
                      <a:alpha val="40000"/>
                    </a:schemeClr>
                  </a:outerShdw>
                </a:effectLst>
                <a:ea typeface="长城行楷体" panose="02010609000101010101" pitchFamily="49" charset="-122"/>
              </a:rPr>
              <a:t>(4)以哀景衬乐情。</a:t>
            </a:r>
            <a:endParaRPr lang="zh-CN" altLang="en-US" sz="2400" dirty="0" smtClean="0">
              <a:solidFill>
                <a:srgbClr val="C00000"/>
              </a:solidFill>
              <a:effectLst>
                <a:outerShdw blurRad="38100" dist="19050" dir="2700000" algn="tl" rotWithShape="0">
                  <a:schemeClr val="dk1">
                    <a:alpha val="40000"/>
                  </a:schemeClr>
                </a:outerShdw>
              </a:effectLst>
              <a:ea typeface="长城行楷体" panose="02010609000101010101" pitchFamily="49" charset="-122"/>
            </a:endParaRPr>
          </a:p>
          <a:p>
            <a:pPr fontAlgn="auto">
              <a:lnSpc>
                <a:spcPct val="150000"/>
              </a:lnSpc>
            </a:pPr>
            <a:endParaRPr lang="zh-CN" altLang="en-US" sz="2400" dirty="0" smtClean="0">
              <a:solidFill>
                <a:srgbClr val="C00000"/>
              </a:solidFill>
              <a:effectLst>
                <a:outerShdw blurRad="38100" dist="19050" dir="2700000" algn="tl" rotWithShape="0">
                  <a:schemeClr val="dk1">
                    <a:alpha val="40000"/>
                  </a:schemeClr>
                </a:outerShdw>
              </a:effectLst>
              <a:ea typeface="长城行楷体" panose="02010609000101010101" pitchFamily="49" charset="-122"/>
            </a:endParaRPr>
          </a:p>
          <a:p>
            <a:pPr fontAlgn="auto">
              <a:lnSpc>
                <a:spcPct val="150000"/>
              </a:lnSpc>
            </a:pPr>
            <a:r>
              <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rPr>
              <a:t>若全诗是“乐”情，前面的“哀"景有可能是为反衬“乐"情服务的。如李白的《塞下曲六首》(其一):“五月天山雪，无花只有寒。笛中闻折柳,春色未曾看。晓战随金鼓，宵眠抱玉鞍。愿将腰下剑，直为斩楼兰。”前三联写塞下艰苦的环境条件和紧张的战斗生活，尾联却转到写将士奋勇杀敌的豪情，这种豪情也正是全诗的中心。这样，我们感受到的，是不畏艰苦、有着钢铁般意志的将士形象,看到的“哀”景，全然不是悲哀的了。</a:t>
            </a:r>
            <a:endPar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zh-CN" altLang="en-US" dirty="0">
                <a:latin typeface="汉仪行楷简" panose="02010609000101010101" pitchFamily="49" charset="-122"/>
                <a:ea typeface="汉仪行楷简" panose="02010609000101010101" pitchFamily="49" charset="-122"/>
                <a:sym typeface="+mn-ea"/>
              </a:rPr>
              <a:t>答题方法</a:t>
            </a:r>
            <a:endParaRPr lang="zh-CN" altLang="en-US" dirty="0">
              <a:latin typeface="汉仪行楷简" panose="02010609000101010101" pitchFamily="49" charset="-122"/>
              <a:ea typeface="汉仪行楷简" panose="02010609000101010101" pitchFamily="49" charset="-122"/>
            </a:endParaRPr>
          </a:p>
        </p:txBody>
      </p:sp>
      <p:sp>
        <p:nvSpPr>
          <p:cNvPr id="2" name="文本框 1"/>
          <p:cNvSpPr txBox="1"/>
          <p:nvPr/>
        </p:nvSpPr>
        <p:spPr>
          <a:xfrm>
            <a:off x="587375" y="966470"/>
            <a:ext cx="8808720" cy="3415030"/>
          </a:xfrm>
          <a:prstGeom prst="rect">
            <a:avLst/>
          </a:prstGeom>
          <a:noFill/>
        </p:spPr>
        <p:txBody>
          <a:bodyPr wrap="square" rtlCol="0">
            <a:spAutoFit/>
          </a:bodyPr>
          <a:p>
            <a:pPr fontAlgn="auto">
              <a:lnSpc>
                <a:spcPct val="150000"/>
              </a:lnSpc>
            </a:pPr>
            <a:r>
              <a:rPr lang="en-US" altLang="zh-CN" sz="2400" dirty="0" smtClean="0">
                <a:solidFill>
                  <a:srgbClr val="FF0000"/>
                </a:solidFill>
                <a:effectLst>
                  <a:outerShdw blurRad="38100" dist="19050" dir="2700000" algn="tl" rotWithShape="0">
                    <a:schemeClr val="dk1">
                      <a:alpha val="40000"/>
                    </a:schemeClr>
                  </a:outerShdw>
                </a:effectLst>
                <a:ea typeface="长城行楷体" panose="02010609000101010101" pitchFamily="49" charset="-122"/>
              </a:rPr>
              <a:t>1.</a:t>
            </a:r>
            <a:r>
              <a:rPr lang="zh-CN" altLang="en-US" sz="2400" dirty="0" smtClean="0">
                <a:solidFill>
                  <a:srgbClr val="FF0000"/>
                </a:solidFill>
                <a:effectLst>
                  <a:outerShdw blurRad="38100" dist="19050" dir="2700000" algn="tl" rotWithShape="0">
                    <a:schemeClr val="dk1">
                      <a:alpha val="40000"/>
                    </a:schemeClr>
                  </a:outerShdw>
                </a:effectLst>
                <a:ea typeface="长城行楷体" panose="02010609000101010101" pitchFamily="49" charset="-122"/>
              </a:rPr>
              <a:t>点手法</a:t>
            </a:r>
            <a:r>
              <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rPr>
              <a:t>:如借景抒情、寓情于景、以乐景写乐情、以乐景衬哀情等。</a:t>
            </a:r>
            <a:endPar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endParaRPr>
          </a:p>
          <a:p>
            <a:pPr fontAlgn="auto">
              <a:lnSpc>
                <a:spcPct val="150000"/>
              </a:lnSpc>
            </a:pPr>
            <a:r>
              <a:rPr lang="en-US" altLang="zh-CN" sz="2400" dirty="0" smtClean="0">
                <a:solidFill>
                  <a:srgbClr val="FF0000"/>
                </a:solidFill>
                <a:effectLst>
                  <a:outerShdw blurRad="38100" dist="19050" dir="2700000" algn="tl" rotWithShape="0">
                    <a:schemeClr val="dk1">
                      <a:alpha val="40000"/>
                    </a:schemeClr>
                  </a:outerShdw>
                </a:effectLst>
                <a:ea typeface="长城行楷体" panose="02010609000101010101" pitchFamily="49" charset="-122"/>
              </a:rPr>
              <a:t>2.</a:t>
            </a:r>
            <a:r>
              <a:rPr lang="zh-CN" altLang="en-US" sz="2400" dirty="0" smtClean="0">
                <a:solidFill>
                  <a:srgbClr val="FF0000"/>
                </a:solidFill>
                <a:effectLst>
                  <a:outerShdw blurRad="38100" dist="19050" dir="2700000" algn="tl" rotWithShape="0">
                    <a:schemeClr val="dk1">
                      <a:alpha val="40000"/>
                    </a:schemeClr>
                  </a:outerShdw>
                </a:effectLst>
                <a:ea typeface="长城行楷体" panose="02010609000101010101" pitchFamily="49" charset="-122"/>
              </a:rPr>
              <a:t>绘景:</a:t>
            </a:r>
            <a:r>
              <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rPr>
              <a:t>弄清诗人写了哪些景物，这些景物有什么特点，构成怎样的意境(画面)，渲染了怎样的氛围。</a:t>
            </a:r>
            <a:endPar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endParaRPr>
          </a:p>
          <a:p>
            <a:pPr fontAlgn="auto">
              <a:lnSpc>
                <a:spcPct val="150000"/>
              </a:lnSpc>
            </a:pPr>
            <a:r>
              <a:rPr lang="en-US" altLang="zh-CN" sz="2400" dirty="0" smtClean="0">
                <a:solidFill>
                  <a:srgbClr val="FF0000"/>
                </a:solidFill>
                <a:effectLst>
                  <a:outerShdw blurRad="38100" dist="19050" dir="2700000" algn="tl" rotWithShape="0">
                    <a:schemeClr val="dk1">
                      <a:alpha val="40000"/>
                    </a:schemeClr>
                  </a:outerShdw>
                </a:effectLst>
                <a:ea typeface="长城行楷体" panose="02010609000101010101" pitchFamily="49" charset="-122"/>
              </a:rPr>
              <a:t>3.</a:t>
            </a:r>
            <a:r>
              <a:rPr lang="zh-CN" altLang="en-US" sz="2400" dirty="0" smtClean="0">
                <a:solidFill>
                  <a:srgbClr val="FF0000"/>
                </a:solidFill>
                <a:effectLst>
                  <a:outerShdw blurRad="38100" dist="19050" dir="2700000" algn="tl" rotWithShape="0">
                    <a:schemeClr val="dk1">
                      <a:alpha val="40000"/>
                    </a:schemeClr>
                  </a:outerShdw>
                </a:effectLst>
                <a:ea typeface="长城行楷体" panose="02010609000101010101" pitchFamily="49" charset="-122"/>
              </a:rPr>
              <a:t>明情:</a:t>
            </a:r>
            <a:r>
              <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rPr>
              <a:t>借助注释准确解读诗句，并根据对常见意象的内涵或常见典故的把握，根据有关背景、注释理解诗歌主旨。</a:t>
            </a:r>
            <a:endPar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endParaRPr>
          </a:p>
        </p:txBody>
      </p:sp>
      <p:sp>
        <p:nvSpPr>
          <p:cNvPr id="3" name="文本框 2"/>
          <p:cNvSpPr txBox="1"/>
          <p:nvPr/>
        </p:nvSpPr>
        <p:spPr>
          <a:xfrm>
            <a:off x="592455" y="4615180"/>
            <a:ext cx="8345805" cy="2153285"/>
          </a:xfrm>
          <a:prstGeom prst="rect">
            <a:avLst/>
          </a:prstGeom>
          <a:noFill/>
        </p:spPr>
        <p:txBody>
          <a:bodyPr wrap="square" rtlCol="0">
            <a:spAutoFit/>
          </a:bodyPr>
          <a:p>
            <a:r>
              <a:rPr lang="zh-CN" altLang="en-US" sz="3200" b="1" dirty="0" smtClean="0">
                <a:ea typeface="长城行楷体" panose="02010609000101010101" pitchFamily="49" charset="-122"/>
              </a:rPr>
              <a:t>答题模板</a:t>
            </a:r>
            <a:endParaRPr lang="zh-CN" altLang="en-US" sz="3200" b="1" dirty="0" smtClean="0">
              <a:ea typeface="长城行楷体" panose="02010609000101010101" pitchFamily="49" charset="-122"/>
            </a:endParaRPr>
          </a:p>
          <a:p>
            <a:endParaRPr lang="zh-CN" altLang="en-US" dirty="0" smtClean="0">
              <a:solidFill>
                <a:srgbClr val="FF0000"/>
              </a:solidFill>
              <a:ea typeface="长城行楷体" panose="02010609000101010101" pitchFamily="49" charset="-122"/>
            </a:endParaRPr>
          </a:p>
          <a:p>
            <a:pPr algn="ctr"/>
            <a:r>
              <a:rPr lang="zh-CN" altLang="en-US" sz="2400" b="1" dirty="0" smtClean="0">
                <a:solidFill>
                  <a:srgbClr val="FF0000"/>
                </a:solidFill>
                <a:latin typeface="仿宋_GB2312" panose="02010609030101010101" charset="-122"/>
                <a:ea typeface="仿宋_GB2312" panose="02010609030101010101" charset="-122"/>
                <a:cs typeface="仿宋_GB2312" panose="02010609030101010101" charset="-122"/>
              </a:rPr>
              <a:t>这首诗描绘了一幅...的画面(要结合诗句和意象具</a:t>
            </a:r>
            <a:r>
              <a:rPr lang="zh-CN" altLang="en-US" sz="2400" b="1" dirty="0" smtClean="0">
                <a:solidFill>
                  <a:srgbClr val="FF0000"/>
                </a:solidFill>
                <a:latin typeface="仿宋_GB2312" panose="02010609030101010101" charset="-122"/>
                <a:ea typeface="仿宋_GB2312" panose="02010609030101010101" charset="-122"/>
                <a:cs typeface="仿宋_GB2312" panose="02010609030101010101" charset="-122"/>
                <a:sym typeface="+mn-ea"/>
              </a:rPr>
              <a:t>体描绘),营造了一种....的氛围(环境),表达了作者...的情感。</a:t>
            </a:r>
            <a:endParaRPr lang="zh-CN" altLang="en-US" sz="2400" b="1" dirty="0" smtClean="0">
              <a:solidFill>
                <a:srgbClr val="FF0000"/>
              </a:solidFill>
              <a:latin typeface="仿宋_GB2312" panose="02010609030101010101" charset="-122"/>
              <a:ea typeface="仿宋_GB2312" panose="02010609030101010101" charset="-122"/>
              <a:cs typeface="仿宋_GB2312" panose="02010609030101010101" charset="-122"/>
            </a:endParaRPr>
          </a:p>
          <a:p>
            <a:endParaRPr lang="zh-CN" altLang="en-US" dirty="0" smtClean="0">
              <a:ea typeface="长城行楷体" panose="02010609000101010101" pitchFamily="49" charset="-122"/>
            </a:endParaRPr>
          </a:p>
          <a:p>
            <a:endParaRPr lang="zh-CN" altLang="en-US" dirty="0" smtClean="0">
              <a:ea typeface="长城行楷体"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zh-CN" altLang="en-US" dirty="0">
                <a:latin typeface="汉仪行楷简" panose="02010609000101010101" pitchFamily="49" charset="-122"/>
                <a:ea typeface="汉仪行楷简" panose="02010609000101010101" pitchFamily="49" charset="-122"/>
                <a:sym typeface="+mn-ea"/>
              </a:rPr>
              <a:t>典题例析</a:t>
            </a:r>
            <a:endParaRPr lang="zh-CN" altLang="en-US" dirty="0">
              <a:latin typeface="汉仪行楷简" panose="02010609000101010101" pitchFamily="49" charset="-122"/>
              <a:ea typeface="汉仪行楷简" panose="02010609000101010101" pitchFamily="49" charset="-122"/>
            </a:endParaRPr>
          </a:p>
        </p:txBody>
      </p:sp>
      <p:sp>
        <p:nvSpPr>
          <p:cNvPr id="2" name="文本框 1"/>
          <p:cNvSpPr txBox="1"/>
          <p:nvPr/>
        </p:nvSpPr>
        <p:spPr>
          <a:xfrm>
            <a:off x="587375" y="725805"/>
            <a:ext cx="8976995" cy="6047105"/>
          </a:xfrm>
          <a:prstGeom prst="rect">
            <a:avLst/>
          </a:prstGeom>
          <a:noFill/>
        </p:spPr>
        <p:txBody>
          <a:bodyPr wrap="square" rtlCol="0">
            <a:spAutoFit/>
            <a:scene3d>
              <a:camera prst="orthographicFront"/>
              <a:lightRig rig="threePt" dir="t"/>
            </a:scene3d>
          </a:bodyPr>
          <a:p>
            <a:pPr fontAlgn="auto">
              <a:lnSpc>
                <a:spcPct val="150000"/>
              </a:lnSpc>
            </a:pPr>
            <a:r>
              <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rPr>
              <a:t>阅读下面这首唐诗，完成后面的题目。</a:t>
            </a:r>
            <a:endPar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endParaRPr>
          </a:p>
          <a:p>
            <a:pPr algn="ctr" fontAlgn="auto">
              <a:lnSpc>
                <a:spcPct val="150000"/>
              </a:lnSpc>
            </a:pPr>
            <a:r>
              <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rPr>
              <a:t>别房太尉①墓</a:t>
            </a:r>
            <a:endPar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endParaRPr>
          </a:p>
          <a:p>
            <a:pPr algn="ctr" fontAlgn="auto">
              <a:lnSpc>
                <a:spcPct val="150000"/>
              </a:lnSpc>
            </a:pPr>
            <a:r>
              <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rPr>
              <a:t>                                 杜甫</a:t>
            </a:r>
            <a:endPar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endParaRPr>
          </a:p>
          <a:p>
            <a:pPr fontAlgn="auto">
              <a:lnSpc>
                <a:spcPct val="150000"/>
              </a:lnSpc>
            </a:pPr>
            <a:r>
              <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rPr>
              <a:t>他乡复行役，驻马别孤坟。近泪无干土，低空有断云。</a:t>
            </a:r>
            <a:endPar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endParaRPr>
          </a:p>
          <a:p>
            <a:pPr fontAlgn="auto">
              <a:lnSpc>
                <a:spcPct val="150000"/>
              </a:lnSpc>
            </a:pPr>
            <a:r>
              <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rPr>
              <a:t>对棋陪谢傅</a:t>
            </a:r>
            <a:r>
              <a:rPr lang="zh-CN" altLang="en-US" sz="2400" dirty="0" smtClean="0">
                <a:effectLst>
                  <a:outerShdw blurRad="38100" dist="19050" dir="2700000" algn="tl" rotWithShape="0">
                    <a:schemeClr val="dk1">
                      <a:alpha val="40000"/>
                    </a:schemeClr>
                  </a:outerShdw>
                </a:effectLst>
                <a:ea typeface="长城行楷体" panose="02010609000101010101" pitchFamily="49" charset="-122"/>
                <a:sym typeface="+mn-ea"/>
              </a:rPr>
              <a:t>②</a:t>
            </a:r>
            <a:r>
              <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rPr>
              <a:t>，把剑觅徐君。惟见林花落，莺啼送客闻。</a:t>
            </a:r>
            <a:endPar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endParaRPr>
          </a:p>
          <a:p>
            <a:pPr fontAlgn="auto">
              <a:lnSpc>
                <a:spcPct val="150000"/>
              </a:lnSpc>
            </a:pPr>
            <a:endPar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endParaRPr>
          </a:p>
          <a:p>
            <a:pPr fontAlgn="auto">
              <a:lnSpc>
                <a:spcPct val="150000"/>
              </a:lnSpc>
            </a:pPr>
            <a:r>
              <a:rPr lang="zh-CN" altLang="en-US"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rPr>
              <a:t>[注]①房太尉即房馆，玄宗幸蜀时拜相，为人比较正直。至德二年(757),为肃宗所贬。杜甫曾毅然上疏力谏，结果得罪肃宗，几遭刑戮。②谢傅:指晋代谢安。《晋书.谢安传》说:谢玄等破苻坚，有檄书至，安方对客围棋，了无喜色。③徐君:典出《说苑》，春秋时吴季札聘晋,路过徐国,心知徐君爱其宝剑，及还，徐君已死，遂解剑挂在他的坟树上而去，意即早已心许。</a:t>
            </a:r>
            <a:endPar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endParaRPr>
          </a:p>
          <a:p>
            <a:pPr fontAlgn="auto">
              <a:lnSpc>
                <a:spcPct val="150000"/>
              </a:lnSpc>
            </a:pPr>
            <a:r>
              <a:rPr lang="zh-CN" altLang="en-US" sz="2400" b="1" dirty="0" smtClean="0">
                <a:solidFill>
                  <a:srgbClr val="FF0000"/>
                </a:solidFill>
                <a:effectLst>
                  <a:outerShdw blurRad="38100" dist="19050" dir="2700000" algn="tl" rotWithShape="0">
                    <a:schemeClr val="dk1">
                      <a:alpha val="40000"/>
                    </a:schemeClr>
                  </a:outerShdw>
                </a:effectLst>
                <a:ea typeface="长城行楷体" panose="02010609000101010101" pitchFamily="49" charset="-122"/>
              </a:rPr>
              <a:t>题目:诗歌的尾联是运用什么手法来抒发情感的?请结合诗句分析。</a:t>
            </a:r>
            <a:endParaRPr lang="zh-CN" altLang="en-US" sz="2400" b="1" dirty="0" smtClean="0">
              <a:solidFill>
                <a:srgbClr val="FF0000"/>
              </a:solidFill>
              <a:effectLst>
                <a:outerShdw blurRad="38100" dist="19050" dir="2700000" algn="tl" rotWithShape="0">
                  <a:schemeClr val="dk1">
                    <a:alpha val="40000"/>
                  </a:schemeClr>
                </a:outerShdw>
              </a:effectLst>
              <a:ea typeface="长城行楷体" panose="02010609000101010101" pitchFamily="49" charset="-122"/>
            </a:endParaRPr>
          </a:p>
        </p:txBody>
      </p:sp>
      <p:sp>
        <p:nvSpPr>
          <p:cNvPr id="3" name="文本框 2"/>
          <p:cNvSpPr txBox="1"/>
          <p:nvPr/>
        </p:nvSpPr>
        <p:spPr>
          <a:xfrm>
            <a:off x="587375" y="3899535"/>
            <a:ext cx="8815705" cy="2245360"/>
          </a:xfrm>
          <a:prstGeom prst="rect">
            <a:avLst/>
          </a:prstGeom>
          <a:solidFill>
            <a:schemeClr val="accent3">
              <a:lumMod val="40000"/>
              <a:lumOff val="60000"/>
            </a:schemeClr>
          </a:solidFill>
        </p:spPr>
        <p:txBody>
          <a:bodyPr wrap="square" rtlCol="0">
            <a:spAutoFit/>
          </a:bodyPr>
          <a:p>
            <a:r>
              <a:rPr lang="zh-CN" altLang="en-US" sz="2800" dirty="0" smtClean="0">
                <a:solidFill>
                  <a:srgbClr val="FF0000"/>
                </a:solidFill>
                <a:ea typeface="长城行楷体" panose="02010609000101010101" pitchFamily="49" charset="-122"/>
              </a:rPr>
              <a:t>尾联以景结情。(点手法)</a:t>
            </a:r>
            <a:r>
              <a:rPr lang="zh-CN" altLang="en-US" sz="2800" dirty="0" smtClean="0">
                <a:solidFill>
                  <a:srgbClr val="7030A0"/>
                </a:solidFill>
                <a:ea typeface="长城行楷体" panose="02010609000101010101" pitchFamily="49" charset="-122"/>
              </a:rPr>
              <a:t>描绘出幽静肃穆的景象:只看见林花纷纷落下，只听见莺啼送客之声，视觉与听觉相结合，引人联想到林花飘落似珠泪纷纷，莺啼送客似哀乐阵阵。(绘景)</a:t>
            </a:r>
            <a:r>
              <a:rPr lang="zh-CN" altLang="en-US" sz="2800" dirty="0" smtClean="0">
                <a:solidFill>
                  <a:schemeClr val="tx1"/>
                </a:solidFill>
                <a:ea typeface="长城行楷体" panose="02010609000101010101" pitchFamily="49" charset="-122"/>
              </a:rPr>
              <a:t>渲染出凄凉孤独的氛围，衬托出诗人内心的孤寂哀伤。(明情)</a:t>
            </a:r>
            <a:endParaRPr lang="zh-CN" altLang="en-US" sz="2800" dirty="0" smtClean="0">
              <a:solidFill>
                <a:schemeClr val="tx1"/>
              </a:solidFill>
              <a:ea typeface="长城行楷体"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68350" y="1017905"/>
            <a:ext cx="7886700" cy="4384675"/>
          </a:xfrm>
          <a:prstGeom prst="rect">
            <a:avLst/>
          </a:prstGeom>
          <a:noFill/>
        </p:spPr>
        <p:txBody>
          <a:bodyPr wrap="square" rtlCol="0">
            <a:spAutoFit/>
            <a:scene3d>
              <a:camera prst="orthographicFront"/>
              <a:lightRig rig="threePt" dir="t"/>
            </a:scene3d>
          </a:bodyPr>
          <a:p>
            <a:pPr algn="ctr" fontAlgn="auto">
              <a:lnSpc>
                <a:spcPct val="150000"/>
              </a:lnSpc>
            </a:pPr>
            <a:r>
              <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rPr>
              <a:t>花底</a:t>
            </a:r>
            <a:r>
              <a:rPr lang="zh-CN" altLang="en-US" sz="2400" dirty="0" smtClean="0">
                <a:effectLst>
                  <a:outerShdw blurRad="38100" dist="19050" dir="2700000" algn="tl" rotWithShape="0">
                    <a:schemeClr val="dk1">
                      <a:alpha val="40000"/>
                    </a:schemeClr>
                  </a:outerShdw>
                </a:effectLst>
                <a:ea typeface="长城行楷体" panose="02010609000101010101" pitchFamily="49" charset="-122"/>
                <a:sym typeface="+mn-ea"/>
              </a:rPr>
              <a:t>①</a:t>
            </a:r>
            <a:endPar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endParaRPr>
          </a:p>
          <a:p>
            <a:pPr algn="r" fontAlgn="auto">
              <a:lnSpc>
                <a:spcPct val="150000"/>
              </a:lnSpc>
            </a:pPr>
            <a:r>
              <a:rPr lang="zh-CN" altLang="en-US"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rPr>
              <a:t>杜甫</a:t>
            </a:r>
            <a:endParaRPr lang="zh-CN" altLang="en-US"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endParaRPr>
          </a:p>
          <a:p>
            <a:pPr fontAlgn="auto">
              <a:lnSpc>
                <a:spcPct val="150000"/>
              </a:lnSpc>
            </a:pPr>
            <a:r>
              <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rPr>
              <a:t>紫萼扶千蕊，黄须照万花。忽疑行暮雨，何事入朝霞。</a:t>
            </a:r>
            <a:endPar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endParaRPr>
          </a:p>
          <a:p>
            <a:pPr fontAlgn="auto">
              <a:lnSpc>
                <a:spcPct val="150000"/>
              </a:lnSpc>
            </a:pPr>
            <a:r>
              <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rPr>
              <a:t>恐是潘安</a:t>
            </a:r>
            <a:r>
              <a:rPr lang="zh-CN" altLang="en-US" sz="2400" dirty="0" smtClean="0">
                <a:effectLst>
                  <a:outerShdw blurRad="38100" dist="19050" dir="2700000" algn="tl" rotWithShape="0">
                    <a:schemeClr val="dk1">
                      <a:alpha val="40000"/>
                    </a:schemeClr>
                  </a:outerShdw>
                </a:effectLst>
                <a:ea typeface="长城行楷体" panose="02010609000101010101" pitchFamily="49" charset="-122"/>
                <a:sym typeface="+mn-ea"/>
              </a:rPr>
              <a:t>②</a:t>
            </a:r>
            <a:r>
              <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rPr>
              <a:t>县，堪留卫</a:t>
            </a:r>
            <a:r>
              <a:rPr lang="zh-CN" altLang="en-US" sz="2400" dirty="0" smtClean="0">
                <a:effectLst>
                  <a:outerShdw blurRad="38100" dist="19050" dir="2700000" algn="tl" rotWithShape="0">
                    <a:schemeClr val="dk1">
                      <a:alpha val="40000"/>
                    </a:schemeClr>
                  </a:outerShdw>
                </a:effectLst>
                <a:ea typeface="长城行楷体" panose="02010609000101010101" pitchFamily="49" charset="-122"/>
                <a:sym typeface="+mn-ea"/>
              </a:rPr>
              <a:t>玠</a:t>
            </a:r>
            <a:r>
              <a:rPr lang="zh-CN" altLang="en-US" sz="2400" dirty="0" smtClean="0">
                <a:effectLst>
                  <a:outerShdw blurRad="38100" dist="19050" dir="2700000" algn="tl" rotWithShape="0">
                    <a:schemeClr val="dk1">
                      <a:alpha val="40000"/>
                    </a:schemeClr>
                  </a:outerShdw>
                </a:effectLst>
                <a:ea typeface="长城行楷体" panose="02010609000101010101" pitchFamily="49" charset="-122"/>
                <a:sym typeface="+mn-ea"/>
              </a:rPr>
              <a:t>③</a:t>
            </a:r>
            <a:r>
              <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rPr>
              <a:t>车。深知好颜色，莫作委泥沙。</a:t>
            </a:r>
            <a:endPar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endParaRPr>
          </a:p>
          <a:p>
            <a:pPr fontAlgn="auto">
              <a:lnSpc>
                <a:spcPct val="150000"/>
              </a:lnSpc>
            </a:pPr>
            <a:endPar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endParaRPr>
          </a:p>
          <a:p>
            <a:pPr fontAlgn="auto">
              <a:lnSpc>
                <a:spcPct val="150000"/>
              </a:lnSpc>
            </a:pPr>
            <a:r>
              <a:rPr lang="zh-CN" altLang="en-US" sz="2400" dirty="0" smtClean="0">
                <a:solidFill>
                  <a:srgbClr val="C00000"/>
                </a:solidFill>
                <a:effectLst>
                  <a:outerShdw blurRad="38100" dist="19050" dir="2700000" algn="tl" rotWithShape="0">
                    <a:schemeClr val="dk1">
                      <a:alpha val="40000"/>
                    </a:schemeClr>
                  </a:outerShdw>
                </a:effectLst>
                <a:ea typeface="长城行楷体" panose="02010609000101010101" pitchFamily="49" charset="-122"/>
              </a:rPr>
              <a:t>[注]①写此诗时，诗人四十七岁。②潘安:即西晋潘岳，他为河阳县令时，令全县种桃花。③卫</a:t>
            </a:r>
            <a:r>
              <a:rPr lang="zh-CN" altLang="en-US" sz="2400" dirty="0" smtClean="0">
                <a:solidFill>
                  <a:srgbClr val="C00000"/>
                </a:solidFill>
                <a:effectLst>
                  <a:outerShdw blurRad="38100" dist="19050" dir="2700000" algn="tl" rotWithShape="0">
                    <a:schemeClr val="dk1">
                      <a:alpha val="40000"/>
                    </a:schemeClr>
                  </a:outerShdw>
                </a:effectLst>
                <a:ea typeface="长城行楷体" panose="02010609000101010101" pitchFamily="49" charset="-122"/>
                <a:sym typeface="+mn-ea"/>
              </a:rPr>
              <a:t>玠</a:t>
            </a:r>
            <a:r>
              <a:rPr lang="zh-CN" altLang="en-US" sz="2400" dirty="0" smtClean="0">
                <a:solidFill>
                  <a:srgbClr val="C00000"/>
                </a:solidFill>
                <a:effectLst>
                  <a:outerShdw blurRad="38100" dist="19050" dir="2700000" algn="tl" rotWithShape="0">
                    <a:schemeClr val="dk1">
                      <a:alpha val="40000"/>
                    </a:schemeClr>
                  </a:outerShdw>
                </a:effectLst>
                <a:ea typeface="长城行楷体" panose="02010609000101010101" pitchFamily="49" charset="-122"/>
              </a:rPr>
              <a:t>:西晋人，他长得“风神秀异，乘羊车入市，见者皆以为玉人”。</a:t>
            </a:r>
            <a:endParaRPr lang="zh-CN" altLang="en-US" sz="2400" b="1" dirty="0" smtClean="0">
              <a:solidFill>
                <a:srgbClr val="C00000"/>
              </a:solidFill>
              <a:effectLst>
                <a:outerShdw blurRad="38100" dist="19050" dir="2700000" algn="tl" rotWithShape="0">
                  <a:schemeClr val="dk1">
                    <a:alpha val="40000"/>
                  </a:schemeClr>
                </a:outerShdw>
              </a:effectLst>
              <a:ea typeface="长城行楷体"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19405" y="1373505"/>
            <a:ext cx="9275445" cy="5262245"/>
          </a:xfrm>
          <a:prstGeom prst="rect">
            <a:avLst/>
          </a:prstGeom>
          <a:noFill/>
        </p:spPr>
        <p:txBody>
          <a:bodyPr wrap="square" rtlCol="0">
            <a:spAutoFit/>
            <a:scene3d>
              <a:camera prst="orthographicFront"/>
              <a:lightRig rig="threePt" dir="t"/>
            </a:scene3d>
          </a:bodyPr>
          <a:p>
            <a:pPr algn="l" fontAlgn="auto">
              <a:lnSpc>
                <a:spcPct val="150000"/>
              </a:lnSpc>
            </a:pPr>
            <a:r>
              <a:rPr lang="zh-CN" altLang="en-US" sz="2400" dirty="0" smtClean="0">
                <a:effectLst>
                  <a:outerShdw blurRad="38100" dist="19050" dir="2700000" algn="tl" rotWithShape="0">
                    <a:schemeClr val="dk1">
                      <a:alpha val="40000"/>
                    </a:schemeClr>
                  </a:outerShdw>
                </a:effectLst>
                <a:ea typeface="长城行楷体" panose="02010609000101010101" pitchFamily="49" charset="-122"/>
              </a:rPr>
              <a:t>(1)对这首诗内容及艺术特色的理解,不正确的两项是</a:t>
            </a:r>
            <a:r>
              <a:rPr lang="en-US" altLang="zh-CN" sz="2400" dirty="0" smtClean="0">
                <a:effectLst>
                  <a:outerShdw blurRad="38100" dist="19050" dir="2700000" algn="tl" rotWithShape="0">
                    <a:schemeClr val="dk1">
                      <a:alpha val="40000"/>
                    </a:schemeClr>
                  </a:outerShdw>
                </a:effectLst>
                <a:ea typeface="长城行楷体" panose="02010609000101010101" pitchFamily="49" charset="-122"/>
              </a:rPr>
              <a:t>(         )</a:t>
            </a:r>
            <a:endParaRPr lang="zh-CN" altLang="en-US" sz="2400" dirty="0" smtClean="0">
              <a:effectLst>
                <a:outerShdw blurRad="38100" dist="19050" dir="2700000" algn="tl" rotWithShape="0">
                  <a:schemeClr val="dk1">
                    <a:alpha val="40000"/>
                  </a:schemeClr>
                </a:outerShdw>
              </a:effectLst>
              <a:ea typeface="长城行楷体" panose="02010609000101010101" pitchFamily="49" charset="-122"/>
            </a:endParaRPr>
          </a:p>
          <a:p>
            <a:pPr algn="l" fontAlgn="auto">
              <a:lnSpc>
                <a:spcPct val="150000"/>
              </a:lnSpc>
            </a:pPr>
            <a:r>
              <a:rPr lang="zh-CN" altLang="en-US" sz="2000" dirty="0" smtClean="0">
                <a:effectLst>
                  <a:outerShdw blurRad="38100" dist="19050" dir="2700000" algn="tl" rotWithShape="0">
                    <a:schemeClr val="dk1">
                      <a:alpha val="40000"/>
                    </a:schemeClr>
                  </a:outerShdw>
                </a:effectLst>
                <a:ea typeface="长城行楷体" panose="02010609000101010101" pitchFamily="49" charset="-122"/>
              </a:rPr>
              <a:t>A.首联运用互文与夸张的修辞手法。“尊”和花”指的都是花瓣</a:t>
            </a:r>
            <a:r>
              <a:rPr lang="en-US" altLang="zh-CN" sz="2000" dirty="0" smtClean="0">
                <a:effectLst>
                  <a:outerShdw blurRad="38100" dist="19050" dir="2700000" algn="tl" rotWithShape="0">
                    <a:schemeClr val="dk1">
                      <a:alpha val="40000"/>
                    </a:schemeClr>
                  </a:outerShdw>
                </a:effectLst>
                <a:ea typeface="长城行楷体" panose="02010609000101010101" pitchFamily="49" charset="-122"/>
              </a:rPr>
              <a:t>,</a:t>
            </a:r>
            <a:r>
              <a:rPr lang="zh-CN" altLang="en-US" sz="2000" dirty="0" smtClean="0">
                <a:effectLst>
                  <a:outerShdw blurRad="38100" dist="19050" dir="2700000" algn="tl" rotWithShape="0">
                    <a:schemeClr val="dk1">
                      <a:alpha val="40000"/>
                    </a:schemeClr>
                  </a:outerShdw>
                </a:effectLst>
                <a:ea typeface="长城行楷体" panose="02010609000101010101" pitchFamily="49" charset="-122"/>
              </a:rPr>
              <a:t>“蕊”和“须”指的都是花蕊。“千蕊”万花"为夸张笔法,写出花的繁盛与壮观。</a:t>
            </a:r>
            <a:endParaRPr lang="zh-CN" altLang="en-US" sz="2000" dirty="0" smtClean="0">
              <a:effectLst>
                <a:outerShdw blurRad="38100" dist="19050" dir="2700000" algn="tl" rotWithShape="0">
                  <a:schemeClr val="dk1">
                    <a:alpha val="40000"/>
                  </a:schemeClr>
                </a:outerShdw>
              </a:effectLst>
              <a:ea typeface="长城行楷体" panose="02010609000101010101" pitchFamily="49" charset="-122"/>
            </a:endParaRPr>
          </a:p>
          <a:p>
            <a:pPr algn="l" fontAlgn="auto">
              <a:lnSpc>
                <a:spcPct val="150000"/>
              </a:lnSpc>
            </a:pPr>
            <a:r>
              <a:rPr lang="zh-CN" altLang="en-US" sz="2000" dirty="0" smtClean="0">
                <a:effectLst>
                  <a:outerShdw blurRad="38100" dist="19050" dir="2700000" algn="tl" rotWithShape="0">
                    <a:schemeClr val="dk1">
                      <a:alpha val="40000"/>
                    </a:schemeClr>
                  </a:outerShdw>
                </a:effectLst>
                <a:ea typeface="长城行楷体" panose="02010609000101010101" pitchFamily="49" charset="-122"/>
              </a:rPr>
              <a:t>B.领联写诗人赏花时的天气情况。面对着可爱的花，忽然天上下起雨来，光线像是喜色腺胧，昏暗不明，不知为何，云雨散去，天上出现了绚丽朝霞。</a:t>
            </a:r>
            <a:endParaRPr lang="zh-CN" altLang="en-US" sz="2000" dirty="0" smtClean="0">
              <a:effectLst>
                <a:outerShdw blurRad="38100" dist="19050" dir="2700000" algn="tl" rotWithShape="0">
                  <a:schemeClr val="dk1">
                    <a:alpha val="40000"/>
                  </a:schemeClr>
                </a:outerShdw>
              </a:effectLst>
              <a:ea typeface="长城行楷体" panose="02010609000101010101" pitchFamily="49" charset="-122"/>
            </a:endParaRPr>
          </a:p>
          <a:p>
            <a:pPr algn="l" fontAlgn="auto">
              <a:lnSpc>
                <a:spcPct val="150000"/>
              </a:lnSpc>
            </a:pPr>
            <a:r>
              <a:rPr lang="zh-CN" altLang="en-US" sz="2000" dirty="0" smtClean="0">
                <a:effectLst>
                  <a:outerShdw blurRad="38100" dist="19050" dir="2700000" algn="tl" rotWithShape="0">
                    <a:schemeClr val="dk1">
                      <a:alpha val="40000"/>
                    </a:schemeClr>
                  </a:outerShdw>
                </a:effectLst>
                <a:ea typeface="长城行楷体" panose="02010609000101010101" pitchFamily="49" charset="-122"/>
              </a:rPr>
              <a:t>C.颈联运用典故，正面写花，用潘岳为河阳县令时令全县种桃花的典放，写花的紫多，用长相“风神秀异"卫玠停车观赏，表现花的美艳无比。</a:t>
            </a:r>
            <a:endParaRPr lang="zh-CN" altLang="en-US" sz="2000" dirty="0" smtClean="0">
              <a:effectLst>
                <a:outerShdw blurRad="38100" dist="19050" dir="2700000" algn="tl" rotWithShape="0">
                  <a:schemeClr val="dk1">
                    <a:alpha val="40000"/>
                  </a:schemeClr>
                </a:outerShdw>
              </a:effectLst>
              <a:ea typeface="长城行楷体" panose="02010609000101010101" pitchFamily="49" charset="-122"/>
            </a:endParaRPr>
          </a:p>
          <a:p>
            <a:pPr algn="l" fontAlgn="auto">
              <a:lnSpc>
                <a:spcPct val="150000"/>
              </a:lnSpc>
            </a:pPr>
            <a:r>
              <a:rPr lang="zh-CN" altLang="en-US" sz="2000" dirty="0" smtClean="0">
                <a:effectLst>
                  <a:outerShdw blurRad="38100" dist="19050" dir="2700000" algn="tl" rotWithShape="0">
                    <a:schemeClr val="dk1">
                      <a:alpha val="40000"/>
                    </a:schemeClr>
                  </a:outerShdw>
                </a:effectLst>
                <a:ea typeface="长城行楷体" panose="02010609000101010101" pitchFamily="49" charset="-122"/>
              </a:rPr>
              <a:t>D.尾联是对全诗的总结。“好颜色"是点睛之笔，概括花朵的特点一美丽。“莫作委泥沙"是希望这样美丽的花朵永久地驻留，不要掉落在泥沙之中。</a:t>
            </a:r>
            <a:endParaRPr lang="zh-CN" altLang="en-US" sz="2000" dirty="0" smtClean="0">
              <a:effectLst>
                <a:outerShdw blurRad="38100" dist="19050" dir="2700000" algn="tl" rotWithShape="0">
                  <a:schemeClr val="dk1">
                    <a:alpha val="40000"/>
                  </a:schemeClr>
                </a:outerShdw>
              </a:effectLst>
              <a:ea typeface="长城行楷体" panose="02010609000101010101" pitchFamily="49" charset="-122"/>
            </a:endParaRPr>
          </a:p>
          <a:p>
            <a:pPr algn="l" fontAlgn="auto">
              <a:lnSpc>
                <a:spcPct val="150000"/>
              </a:lnSpc>
            </a:pPr>
            <a:r>
              <a:rPr lang="zh-CN" altLang="en-US" sz="2000" dirty="0" smtClean="0">
                <a:effectLst>
                  <a:outerShdw blurRad="38100" dist="19050" dir="2700000" algn="tl" rotWithShape="0">
                    <a:schemeClr val="dk1">
                      <a:alpha val="40000"/>
                    </a:schemeClr>
                  </a:outerShdw>
                </a:effectLst>
                <a:ea typeface="长城行楷体" panose="02010609000101010101" pitchFamily="49" charset="-122"/>
              </a:rPr>
              <a:t>E.这首诗作者追求辞藻，富丽精工，刻画不吝笔墨,想象奇特丰富，意境浓艳华美，与其沉郁顿挫的诗歌创作风格相比，呈现一种截然不同的审美趣味。</a:t>
            </a:r>
            <a:endParaRPr lang="zh-CN" altLang="en-US" sz="2000" dirty="0" smtClean="0">
              <a:effectLst>
                <a:outerShdw blurRad="38100" dist="19050" dir="2700000" algn="tl" rotWithShape="0">
                  <a:schemeClr val="dk1">
                    <a:alpha val="40000"/>
                  </a:schemeClr>
                </a:outerShdw>
              </a:effectLst>
              <a:ea typeface="长城行楷体" panose="02010609000101010101" pitchFamily="49" charset="-122"/>
            </a:endParaRPr>
          </a:p>
        </p:txBody>
      </p:sp>
      <p:sp>
        <p:nvSpPr>
          <p:cNvPr id="4" name="文本框 3"/>
          <p:cNvSpPr txBox="1"/>
          <p:nvPr/>
        </p:nvSpPr>
        <p:spPr>
          <a:xfrm>
            <a:off x="1183005" y="358775"/>
            <a:ext cx="7886700" cy="1014730"/>
          </a:xfrm>
          <a:prstGeom prst="rect">
            <a:avLst/>
          </a:prstGeom>
          <a:noFill/>
        </p:spPr>
        <p:txBody>
          <a:bodyPr wrap="square" rtlCol="0">
            <a:spAutoFit/>
          </a:bodyPr>
          <a:p>
            <a:pPr algn="l" fontAlgn="auto">
              <a:lnSpc>
                <a:spcPct val="150000"/>
              </a:lnSpc>
            </a:pPr>
            <a:r>
              <a:rPr lang="zh-CN" altLang="en-US" sz="2000" b="1" dirty="0" smtClean="0">
                <a:solidFill>
                  <a:schemeClr val="accent1"/>
                </a:solidFill>
                <a:effectLst>
                  <a:outerShdw blurRad="38100" dist="25400" dir="5400000" algn="ctr" rotWithShape="0">
                    <a:srgbClr val="6E747A">
                      <a:alpha val="43000"/>
                    </a:srgbClr>
                  </a:outerShdw>
                </a:effectLst>
                <a:ea typeface="长城行楷体" panose="02010609000101010101" pitchFamily="49" charset="-122"/>
              </a:rPr>
              <a:t>紫萼扶千蕊，黄须照万花。忽疑行暮雨，何事入朝霞。</a:t>
            </a:r>
            <a:endParaRPr lang="zh-CN" altLang="en-US" sz="2000" b="1" dirty="0" smtClean="0">
              <a:solidFill>
                <a:schemeClr val="accent1"/>
              </a:solidFill>
              <a:effectLst>
                <a:outerShdw blurRad="38100" dist="25400" dir="5400000" algn="ctr" rotWithShape="0">
                  <a:srgbClr val="6E747A">
                    <a:alpha val="43000"/>
                  </a:srgbClr>
                </a:outerShdw>
              </a:effectLst>
              <a:ea typeface="长城行楷体" panose="02010609000101010101" pitchFamily="49" charset="-122"/>
            </a:endParaRPr>
          </a:p>
          <a:p>
            <a:pPr fontAlgn="auto">
              <a:lnSpc>
                <a:spcPct val="150000"/>
              </a:lnSpc>
            </a:pPr>
            <a:r>
              <a:rPr lang="zh-CN" altLang="en-US" sz="2000" b="1" dirty="0" smtClean="0">
                <a:solidFill>
                  <a:schemeClr val="accent1"/>
                </a:solidFill>
                <a:effectLst>
                  <a:outerShdw blurRad="38100" dist="25400" dir="5400000" algn="ctr" rotWithShape="0">
                    <a:srgbClr val="6E747A">
                      <a:alpha val="43000"/>
                    </a:srgbClr>
                  </a:outerShdw>
                </a:effectLst>
                <a:ea typeface="长城行楷体" panose="02010609000101010101" pitchFamily="49" charset="-122"/>
              </a:rPr>
              <a:t>恐是潘安县，堪留卫</a:t>
            </a:r>
            <a:r>
              <a:rPr lang="zh-CN" altLang="en-US" sz="2000" b="1" dirty="0" smtClean="0">
                <a:solidFill>
                  <a:schemeClr val="accent1"/>
                </a:solidFill>
                <a:effectLst>
                  <a:outerShdw blurRad="38100" dist="25400" dir="5400000" algn="ctr" rotWithShape="0">
                    <a:srgbClr val="6E747A">
                      <a:alpha val="43000"/>
                    </a:srgbClr>
                  </a:outerShdw>
                </a:effectLst>
                <a:ea typeface="长城行楷体" panose="02010609000101010101" pitchFamily="49" charset="-122"/>
                <a:sym typeface="+mn-ea"/>
              </a:rPr>
              <a:t>玠</a:t>
            </a:r>
            <a:r>
              <a:rPr lang="zh-CN" altLang="en-US" sz="2000" b="1" dirty="0" smtClean="0">
                <a:solidFill>
                  <a:schemeClr val="accent1"/>
                </a:solidFill>
                <a:effectLst>
                  <a:outerShdw blurRad="38100" dist="25400" dir="5400000" algn="ctr" rotWithShape="0">
                    <a:srgbClr val="6E747A">
                      <a:alpha val="43000"/>
                    </a:srgbClr>
                  </a:outerShdw>
                </a:effectLst>
                <a:ea typeface="长城行楷体" panose="02010609000101010101" pitchFamily="49" charset="-122"/>
              </a:rPr>
              <a:t>车。深知好颜色，莫作委泥沙。</a:t>
            </a:r>
            <a:endParaRPr lang="zh-CN" altLang="en-US" sz="2000" b="1" dirty="0" smtClean="0">
              <a:solidFill>
                <a:schemeClr val="accent1"/>
              </a:solidFill>
              <a:effectLst>
                <a:outerShdw blurRad="38100" dist="25400" dir="5400000" algn="ctr" rotWithShape="0">
                  <a:srgbClr val="6E747A">
                    <a:alpha val="43000"/>
                  </a:srgbClr>
                </a:outerShdw>
              </a:effectLst>
              <a:ea typeface="长城行楷体"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88925" y="3168015"/>
            <a:ext cx="9116695" cy="521970"/>
          </a:xfrm>
          <a:prstGeom prst="rect">
            <a:avLst/>
          </a:prstGeom>
          <a:noFill/>
        </p:spPr>
        <p:txBody>
          <a:bodyPr wrap="square" rtlCol="0">
            <a:spAutoFit/>
          </a:bodyPr>
          <a:p>
            <a:r>
              <a:rPr lang="zh-CN" altLang="en-US" sz="2800" dirty="0" smtClean="0">
                <a:solidFill>
                  <a:srgbClr val="C00000"/>
                </a:solidFill>
                <a:ea typeface="长城行楷体" panose="02010609000101010101" pitchFamily="49" charset="-122"/>
              </a:rPr>
              <a:t>(2)这首诗表达了诗人怎样的思想感情?请简要分析。(6分)</a:t>
            </a:r>
            <a:endParaRPr lang="zh-CN" altLang="en-US" sz="2800" dirty="0" smtClean="0">
              <a:solidFill>
                <a:srgbClr val="C00000"/>
              </a:solidFill>
              <a:ea typeface="长城行楷体" panose="02010609000101010101" pitchFamily="49" charset="-122"/>
            </a:endParaRPr>
          </a:p>
        </p:txBody>
      </p:sp>
      <p:sp>
        <p:nvSpPr>
          <p:cNvPr id="2" name="文本框 1"/>
          <p:cNvSpPr txBox="1"/>
          <p:nvPr/>
        </p:nvSpPr>
        <p:spPr>
          <a:xfrm>
            <a:off x="903605" y="388620"/>
            <a:ext cx="7886700" cy="2168525"/>
          </a:xfrm>
          <a:prstGeom prst="rect">
            <a:avLst/>
          </a:prstGeom>
          <a:noFill/>
        </p:spPr>
        <p:txBody>
          <a:bodyPr wrap="square" rtlCol="0">
            <a:spAutoFit/>
            <a:scene3d>
              <a:camera prst="orthographicFront"/>
              <a:lightRig rig="threePt" dir="t"/>
            </a:scene3d>
          </a:bodyPr>
          <a:p>
            <a:pPr algn="ctr" fontAlgn="auto">
              <a:lnSpc>
                <a:spcPct val="150000"/>
              </a:lnSpc>
            </a:pPr>
            <a:r>
              <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rPr>
              <a:t>花底</a:t>
            </a:r>
            <a:r>
              <a:rPr lang="zh-CN" altLang="en-US" sz="2400" dirty="0" smtClean="0">
                <a:effectLst>
                  <a:outerShdw blurRad="38100" dist="19050" dir="2700000" algn="tl" rotWithShape="0">
                    <a:schemeClr val="dk1">
                      <a:alpha val="40000"/>
                    </a:schemeClr>
                  </a:outerShdw>
                </a:effectLst>
                <a:ea typeface="长城行楷体" panose="02010609000101010101" pitchFamily="49" charset="-122"/>
                <a:sym typeface="+mn-ea"/>
              </a:rPr>
              <a:t>①</a:t>
            </a:r>
            <a:endPar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endParaRPr>
          </a:p>
          <a:p>
            <a:pPr algn="r" fontAlgn="auto">
              <a:lnSpc>
                <a:spcPct val="150000"/>
              </a:lnSpc>
            </a:pPr>
            <a:r>
              <a:rPr lang="zh-CN" altLang="en-US"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rPr>
              <a:t>杜甫</a:t>
            </a:r>
            <a:endParaRPr lang="zh-CN" altLang="en-US"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endParaRPr>
          </a:p>
          <a:p>
            <a:pPr fontAlgn="auto">
              <a:lnSpc>
                <a:spcPct val="150000"/>
              </a:lnSpc>
            </a:pPr>
            <a:r>
              <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rPr>
              <a:t>紫萼扶千蕊，黄须照万花。忽疑行暮雨，何事入朝霞。</a:t>
            </a:r>
            <a:endPar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endParaRPr>
          </a:p>
          <a:p>
            <a:pPr fontAlgn="auto">
              <a:lnSpc>
                <a:spcPct val="150000"/>
              </a:lnSpc>
            </a:pPr>
            <a:r>
              <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rPr>
              <a:t>恐是潘安</a:t>
            </a:r>
            <a:r>
              <a:rPr lang="zh-CN" altLang="en-US" sz="2400" dirty="0" smtClean="0">
                <a:effectLst>
                  <a:outerShdw blurRad="38100" dist="19050" dir="2700000" algn="tl" rotWithShape="0">
                    <a:schemeClr val="dk1">
                      <a:alpha val="40000"/>
                    </a:schemeClr>
                  </a:outerShdw>
                </a:effectLst>
                <a:ea typeface="长城行楷体" panose="02010609000101010101" pitchFamily="49" charset="-122"/>
                <a:sym typeface="+mn-ea"/>
              </a:rPr>
              <a:t>②</a:t>
            </a:r>
            <a:r>
              <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rPr>
              <a:t>县，堪留卫</a:t>
            </a:r>
            <a:r>
              <a:rPr lang="zh-CN" altLang="en-US" sz="2400" dirty="0" smtClean="0">
                <a:effectLst>
                  <a:outerShdw blurRad="38100" dist="19050" dir="2700000" algn="tl" rotWithShape="0">
                    <a:schemeClr val="dk1">
                      <a:alpha val="40000"/>
                    </a:schemeClr>
                  </a:outerShdw>
                </a:effectLst>
                <a:ea typeface="长城行楷体" panose="02010609000101010101" pitchFamily="49" charset="-122"/>
                <a:sym typeface="+mn-ea"/>
              </a:rPr>
              <a:t>玠</a:t>
            </a:r>
            <a:r>
              <a:rPr lang="zh-CN" altLang="en-US" sz="2400" dirty="0" smtClean="0">
                <a:effectLst>
                  <a:outerShdw blurRad="38100" dist="19050" dir="2700000" algn="tl" rotWithShape="0">
                    <a:schemeClr val="dk1">
                      <a:alpha val="40000"/>
                    </a:schemeClr>
                  </a:outerShdw>
                </a:effectLst>
                <a:ea typeface="长城行楷体" panose="02010609000101010101" pitchFamily="49" charset="-122"/>
                <a:sym typeface="+mn-ea"/>
              </a:rPr>
              <a:t>③</a:t>
            </a:r>
            <a:r>
              <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rPr>
              <a:t>车。深知好颜色，莫作委泥沙。</a:t>
            </a:r>
            <a:endParaRPr lang="zh-CN" altLang="en-US" sz="2400" b="1" dirty="0" smtClean="0">
              <a:solidFill>
                <a:srgbClr val="C00000"/>
              </a:solidFill>
              <a:effectLst>
                <a:outerShdw blurRad="38100" dist="19050" dir="2700000" algn="tl" rotWithShape="0">
                  <a:schemeClr val="dk1">
                    <a:alpha val="40000"/>
                  </a:schemeClr>
                </a:outerShdw>
              </a:effectLst>
              <a:ea typeface="长城行楷体" panose="02010609000101010101" pitchFamily="49" charset="-122"/>
            </a:endParaRPr>
          </a:p>
        </p:txBody>
      </p:sp>
      <p:sp>
        <p:nvSpPr>
          <p:cNvPr id="4" name="文本框 3"/>
          <p:cNvSpPr txBox="1"/>
          <p:nvPr/>
        </p:nvSpPr>
        <p:spPr>
          <a:xfrm>
            <a:off x="361315" y="4030345"/>
            <a:ext cx="9314180" cy="2399665"/>
          </a:xfrm>
          <a:prstGeom prst="rect">
            <a:avLst/>
          </a:prstGeom>
          <a:solidFill>
            <a:schemeClr val="accent3">
              <a:lumMod val="60000"/>
              <a:lumOff val="40000"/>
            </a:schemeClr>
          </a:solidFill>
        </p:spPr>
        <p:txBody>
          <a:bodyPr wrap="square" rtlCol="0">
            <a:spAutoFit/>
            <a:scene3d>
              <a:camera prst="orthographicFront"/>
              <a:lightRig rig="threePt" dir="t"/>
            </a:scene3d>
          </a:bodyPr>
          <a:p>
            <a:pPr algn="l" fontAlgn="auto">
              <a:lnSpc>
                <a:spcPct val="150000"/>
              </a:lnSpc>
            </a:pPr>
            <a:r>
              <a:rPr lang="zh-CN" altLang="en-US" sz="2000" dirty="0" smtClean="0">
                <a:solidFill>
                  <a:srgbClr val="FF0000"/>
                </a:solidFill>
                <a:effectLst>
                  <a:outerShdw blurRad="38100" dist="19050" dir="2700000" algn="tl" rotWithShape="0">
                    <a:schemeClr val="dk1">
                      <a:alpha val="40000"/>
                    </a:schemeClr>
                  </a:outerShdw>
                </a:effectLst>
                <a:ea typeface="长城行楷体" panose="02010609000101010101" pitchFamily="49" charset="-122"/>
              </a:rPr>
              <a:t>①赞美花的美丽。</a:t>
            </a:r>
            <a:r>
              <a:rPr lang="zh-CN" altLang="en-US" sz="2000" dirty="0" smtClean="0">
                <a:effectLst>
                  <a:outerShdw blurRad="38100" dist="19050" dir="2700000" algn="tl" rotWithShape="0">
                    <a:schemeClr val="dk1">
                      <a:alpha val="40000"/>
                    </a:schemeClr>
                  </a:outerShdw>
                </a:effectLst>
                <a:ea typeface="长城行楷体" panose="02010609000101010101" pitchFamily="49" charset="-122"/>
              </a:rPr>
              <a:t>紫</a:t>
            </a:r>
            <a:r>
              <a:rPr lang="zh-CN" altLang="en-US" sz="2000" dirty="0" smtClean="0">
                <a:effectLst>
                  <a:outerShdw blurRad="38100" dist="19050" dir="2700000" algn="tl" rotWithShape="0">
                    <a:schemeClr val="dk1">
                      <a:alpha val="40000"/>
                    </a:schemeClr>
                  </a:outerShdw>
                </a:effectLst>
                <a:ea typeface="长城行楷体" panose="02010609000101010101" pitchFamily="49" charset="-122"/>
                <a:sym typeface="+mn-ea"/>
              </a:rPr>
              <a:t>萼</a:t>
            </a:r>
            <a:r>
              <a:rPr lang="zh-CN" altLang="en-US" sz="2000" dirty="0" smtClean="0">
                <a:effectLst>
                  <a:outerShdw blurRad="38100" dist="19050" dir="2700000" algn="tl" rotWithShape="0">
                    <a:schemeClr val="dk1">
                      <a:alpha val="40000"/>
                    </a:schemeClr>
                  </a:outerShdw>
                </a:effectLst>
                <a:ea typeface="长城行楷体" panose="02010609000101010101" pitchFamily="49" charset="-122"/>
              </a:rPr>
              <a:t>黄蕊写花丽，“行暮雨"写花润，“</a:t>
            </a:r>
            <a:r>
              <a:rPr lang="zh-CN" altLang="en-US" sz="2000" dirty="0" smtClean="0">
                <a:effectLst>
                  <a:outerShdw blurRad="38100" dist="19050" dir="2700000" algn="tl" rotWithShape="0">
                    <a:schemeClr val="dk1">
                      <a:alpha val="40000"/>
                    </a:schemeClr>
                  </a:outerShdw>
                </a:effectLst>
                <a:ea typeface="长城行楷体" panose="02010609000101010101" pitchFamily="49" charset="-122"/>
                <a:sym typeface="+mn-ea"/>
              </a:rPr>
              <a:t>入</a:t>
            </a:r>
            <a:r>
              <a:rPr lang="zh-CN" altLang="en-US" sz="2000" dirty="0" smtClean="0">
                <a:effectLst>
                  <a:outerShdw blurRad="38100" dist="19050" dir="2700000" algn="tl" rotWithShape="0">
                    <a:schemeClr val="dk1">
                      <a:alpha val="40000"/>
                    </a:schemeClr>
                  </a:outerShdw>
                </a:effectLst>
                <a:ea typeface="长城行楷体" panose="02010609000101010101" pitchFamily="49" charset="-122"/>
              </a:rPr>
              <a:t>朝霞”写花鲜，“潘安县”写花多，“卫</a:t>
            </a:r>
            <a:r>
              <a:rPr lang="zh-CN" altLang="en-US" sz="2000" dirty="0" smtClean="0">
                <a:effectLst>
                  <a:outerShdw blurRad="38100" dist="19050" dir="2700000" algn="tl" rotWithShape="0">
                    <a:schemeClr val="dk1">
                      <a:alpha val="40000"/>
                    </a:schemeClr>
                  </a:outerShdw>
                </a:effectLst>
                <a:ea typeface="长城行楷体" panose="02010609000101010101" pitchFamily="49" charset="-122"/>
                <a:sym typeface="+mn-ea"/>
              </a:rPr>
              <a:t>玠</a:t>
            </a:r>
            <a:r>
              <a:rPr lang="zh-CN" altLang="en-US" sz="2000" dirty="0" smtClean="0">
                <a:effectLst>
                  <a:outerShdw blurRad="38100" dist="19050" dir="2700000" algn="tl" rotWithShape="0">
                    <a:schemeClr val="dk1">
                      <a:alpha val="40000"/>
                    </a:schemeClr>
                  </a:outerShdw>
                </a:effectLst>
                <a:ea typeface="长城行楷体" panose="02010609000101010101" pitchFamily="49" charset="-122"/>
              </a:rPr>
              <a:t>车”写花美。诗人浓墨重彩,表现了见花时的惊喜以及对花的赞叹。</a:t>
            </a:r>
            <a:endParaRPr lang="zh-CN" altLang="en-US" sz="2000" dirty="0" smtClean="0">
              <a:effectLst>
                <a:outerShdw blurRad="38100" dist="19050" dir="2700000" algn="tl" rotWithShape="0">
                  <a:schemeClr val="dk1">
                    <a:alpha val="40000"/>
                  </a:schemeClr>
                </a:outerShdw>
              </a:effectLst>
              <a:ea typeface="长城行楷体" panose="02010609000101010101" pitchFamily="49" charset="-122"/>
            </a:endParaRPr>
          </a:p>
          <a:p>
            <a:pPr algn="l" fontAlgn="auto">
              <a:lnSpc>
                <a:spcPct val="150000"/>
              </a:lnSpc>
            </a:pPr>
            <a:r>
              <a:rPr lang="zh-CN" altLang="en-US" sz="2000" dirty="0" smtClean="0">
                <a:solidFill>
                  <a:srgbClr val="FF0000"/>
                </a:solidFill>
                <a:effectLst>
                  <a:outerShdw blurRad="38100" dist="19050" dir="2700000" algn="tl" rotWithShape="0">
                    <a:schemeClr val="dk1">
                      <a:alpha val="40000"/>
                    </a:schemeClr>
                  </a:outerShdw>
                </a:effectLst>
                <a:ea typeface="长城行楷体" panose="02010609000101010101" pitchFamily="49" charset="-122"/>
              </a:rPr>
              <a:t>②惋惜花的易谢。</a:t>
            </a:r>
            <a:r>
              <a:rPr lang="zh-CN" altLang="en-US" sz="2000" dirty="0" smtClean="0">
                <a:effectLst>
                  <a:outerShdw blurRad="38100" dist="19050" dir="2700000" algn="tl" rotWithShape="0">
                    <a:schemeClr val="dk1">
                      <a:alpha val="40000"/>
                    </a:schemeClr>
                  </a:outerShdw>
                </a:effectLst>
                <a:ea typeface="长城行楷体" panose="02010609000101010101" pitchFamily="49" charset="-122"/>
              </a:rPr>
              <a:t>“莫作委泥沙”，是不忍见花的零落，表现了诗人的惜花之情。</a:t>
            </a:r>
            <a:endParaRPr lang="zh-CN" altLang="en-US" sz="2000" dirty="0" smtClean="0">
              <a:effectLst>
                <a:outerShdw blurRad="38100" dist="19050" dir="2700000" algn="tl" rotWithShape="0">
                  <a:schemeClr val="dk1">
                    <a:alpha val="40000"/>
                  </a:schemeClr>
                </a:outerShdw>
              </a:effectLst>
              <a:ea typeface="长城行楷体" panose="02010609000101010101" pitchFamily="49" charset="-122"/>
            </a:endParaRPr>
          </a:p>
          <a:p>
            <a:pPr algn="l" fontAlgn="auto">
              <a:lnSpc>
                <a:spcPct val="150000"/>
              </a:lnSpc>
            </a:pPr>
            <a:r>
              <a:rPr lang="zh-CN" altLang="en-US" sz="2000" dirty="0" smtClean="0">
                <a:solidFill>
                  <a:srgbClr val="FF0000"/>
                </a:solidFill>
                <a:effectLst>
                  <a:outerShdw blurRad="38100" dist="19050" dir="2700000" algn="tl" rotWithShape="0">
                    <a:schemeClr val="dk1">
                      <a:alpha val="40000"/>
                    </a:schemeClr>
                  </a:outerShdw>
                </a:effectLst>
                <a:ea typeface="长城行楷体" panose="02010609000101010101" pitchFamily="49" charset="-122"/>
              </a:rPr>
              <a:t>③感叹韶华已逝,生命易老。</a:t>
            </a:r>
            <a:r>
              <a:rPr lang="zh-CN" altLang="en-US" sz="2000" dirty="0" smtClean="0">
                <a:effectLst>
                  <a:outerShdw blurRad="38100" dist="19050" dir="2700000" algn="tl" rotWithShape="0">
                    <a:schemeClr val="dk1">
                      <a:alpha val="40000"/>
                    </a:schemeClr>
                  </a:outerShdw>
                </a:effectLst>
                <a:ea typeface="长城行楷体" panose="02010609000101010101" pitchFamily="49" charset="-122"/>
              </a:rPr>
              <a:t>诗人时年四十七岁，见花自叹，感伤人生迟暮。</a:t>
            </a:r>
            <a:endParaRPr lang="zh-CN" altLang="en-US" sz="2000" dirty="0" smtClean="0">
              <a:effectLst>
                <a:outerShdw blurRad="38100" dist="19050" dir="2700000" algn="tl" rotWithShape="0">
                  <a:schemeClr val="dk1">
                    <a:alpha val="40000"/>
                  </a:schemeClr>
                </a:outerShdw>
              </a:effectLst>
              <a:ea typeface="长城行楷体"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28675" y="1017905"/>
            <a:ext cx="7327900" cy="4523105"/>
          </a:xfrm>
          <a:prstGeom prst="rect">
            <a:avLst/>
          </a:prstGeom>
          <a:noFill/>
        </p:spPr>
        <p:txBody>
          <a:bodyPr wrap="square" rtlCol="0">
            <a:spAutoFit/>
            <a:scene3d>
              <a:camera prst="orthographicFront"/>
              <a:lightRig rig="threePt" dir="t"/>
            </a:scene3d>
          </a:bodyPr>
          <a:p>
            <a:pPr algn="ctr" fontAlgn="auto">
              <a:lnSpc>
                <a:spcPct val="150000"/>
              </a:lnSpc>
            </a:pPr>
            <a:r>
              <a:rPr lang="zh-CN" altLang="en-US" sz="2400" dirty="0" smtClean="0">
                <a:effectLst>
                  <a:outerShdw blurRad="38100" dist="19050" dir="2700000" algn="tl" rotWithShape="0">
                    <a:schemeClr val="dk1">
                      <a:alpha val="40000"/>
                    </a:schemeClr>
                  </a:outerShdw>
                </a:effectLst>
                <a:ea typeface="长城行楷体" panose="02010609000101010101" pitchFamily="49" charset="-122"/>
              </a:rPr>
              <a:t>独坐</a:t>
            </a:r>
            <a:endParaRPr lang="zh-CN" altLang="en-US" sz="2400" dirty="0" smtClean="0">
              <a:effectLst>
                <a:outerShdw blurRad="38100" dist="19050" dir="2700000" algn="tl" rotWithShape="0">
                  <a:schemeClr val="dk1">
                    <a:alpha val="40000"/>
                  </a:schemeClr>
                </a:outerShdw>
              </a:effectLst>
              <a:ea typeface="长城行楷体" panose="02010609000101010101" pitchFamily="49" charset="-122"/>
            </a:endParaRPr>
          </a:p>
          <a:p>
            <a:pPr algn="r" fontAlgn="auto">
              <a:lnSpc>
                <a:spcPct val="150000"/>
              </a:lnSpc>
            </a:pPr>
            <a:r>
              <a:rPr lang="zh-CN" altLang="en-US" sz="2400" dirty="0" smtClean="0">
                <a:effectLst>
                  <a:outerShdw blurRad="38100" dist="19050" dir="2700000" algn="tl" rotWithShape="0">
                    <a:schemeClr val="dk1">
                      <a:alpha val="40000"/>
                    </a:schemeClr>
                  </a:outerShdw>
                </a:effectLst>
                <a:ea typeface="长城行楷体" panose="02010609000101010101" pitchFamily="49" charset="-122"/>
              </a:rPr>
              <a:t>杜甫</a:t>
            </a:r>
            <a:endParaRPr lang="zh-CN" altLang="en-US" sz="2400" dirty="0" smtClean="0">
              <a:effectLst>
                <a:outerShdw blurRad="38100" dist="19050" dir="2700000" algn="tl" rotWithShape="0">
                  <a:schemeClr val="dk1">
                    <a:alpha val="40000"/>
                  </a:schemeClr>
                </a:outerShdw>
              </a:effectLst>
              <a:ea typeface="长城行楷体" panose="02010609000101010101" pitchFamily="49" charset="-122"/>
            </a:endParaRPr>
          </a:p>
          <a:p>
            <a:pPr algn="ctr" fontAlgn="auto">
              <a:lnSpc>
                <a:spcPct val="150000"/>
              </a:lnSpc>
            </a:pPr>
            <a:endParaRPr lang="zh-CN" altLang="en-US" sz="2400" dirty="0" smtClean="0">
              <a:effectLst>
                <a:outerShdw blurRad="38100" dist="19050" dir="2700000" algn="tl" rotWithShape="0">
                  <a:schemeClr val="dk1">
                    <a:alpha val="40000"/>
                  </a:schemeClr>
                </a:outerShdw>
              </a:effectLst>
              <a:ea typeface="长城行楷体" panose="02010609000101010101" pitchFamily="49" charset="-122"/>
            </a:endParaRPr>
          </a:p>
          <a:p>
            <a:pPr algn="ctr" fontAlgn="auto">
              <a:lnSpc>
                <a:spcPct val="150000"/>
              </a:lnSpc>
            </a:pPr>
            <a:r>
              <a:rPr lang="zh-CN" altLang="en-US" sz="2400" dirty="0" smtClean="0">
                <a:effectLst>
                  <a:outerShdw blurRad="38100" dist="19050" dir="2700000" algn="tl" rotWithShape="0">
                    <a:schemeClr val="dk1">
                      <a:alpha val="40000"/>
                    </a:schemeClr>
                  </a:outerShdw>
                </a:effectLst>
                <a:ea typeface="长城行楷体" panose="02010609000101010101" pitchFamily="49" charset="-122"/>
              </a:rPr>
              <a:t>悲愁回白首,倚杖背孤城。江敛洲渚出，天虚风物清。</a:t>
            </a:r>
            <a:endParaRPr lang="zh-CN" altLang="en-US" sz="2400" dirty="0" smtClean="0">
              <a:effectLst>
                <a:outerShdw blurRad="38100" dist="19050" dir="2700000" algn="tl" rotWithShape="0">
                  <a:schemeClr val="dk1">
                    <a:alpha val="40000"/>
                  </a:schemeClr>
                </a:outerShdw>
              </a:effectLst>
              <a:ea typeface="长城行楷体" panose="02010609000101010101" pitchFamily="49" charset="-122"/>
            </a:endParaRPr>
          </a:p>
          <a:p>
            <a:pPr algn="ctr" fontAlgn="auto">
              <a:lnSpc>
                <a:spcPct val="150000"/>
              </a:lnSpc>
            </a:pPr>
            <a:r>
              <a:rPr lang="zh-CN" altLang="en-US" sz="2400" dirty="0" smtClean="0">
                <a:effectLst>
                  <a:outerShdw blurRad="38100" dist="19050" dir="2700000" algn="tl" rotWithShape="0">
                    <a:schemeClr val="dk1">
                      <a:alpha val="40000"/>
                    </a:schemeClr>
                  </a:outerShdw>
                </a:effectLst>
                <a:ea typeface="长城行楷体" panose="02010609000101010101" pitchFamily="49" charset="-122"/>
              </a:rPr>
              <a:t>沧溟服衰谢，朱绂负平生。仰羡黄昏鸟,投林羽翮轻。</a:t>
            </a:r>
            <a:endParaRPr lang="zh-CN" altLang="en-US" sz="2400" dirty="0" smtClean="0">
              <a:effectLst>
                <a:outerShdw blurRad="38100" dist="19050" dir="2700000" algn="tl" rotWithShape="0">
                  <a:schemeClr val="dk1">
                    <a:alpha val="40000"/>
                  </a:schemeClr>
                </a:outerShdw>
              </a:effectLst>
              <a:ea typeface="长城行楷体" panose="02010609000101010101" pitchFamily="49" charset="-122"/>
            </a:endParaRPr>
          </a:p>
          <a:p>
            <a:pPr algn="ctr" fontAlgn="auto">
              <a:lnSpc>
                <a:spcPct val="150000"/>
              </a:lnSpc>
            </a:pPr>
            <a:endParaRPr lang="zh-CN" altLang="en-US" sz="2400" dirty="0" smtClean="0">
              <a:effectLst>
                <a:outerShdw blurRad="38100" dist="19050" dir="2700000" algn="tl" rotWithShape="0">
                  <a:schemeClr val="dk1">
                    <a:alpha val="40000"/>
                  </a:schemeClr>
                </a:outerShdw>
              </a:effectLst>
              <a:ea typeface="长城行楷体" panose="02010609000101010101" pitchFamily="49" charset="-122"/>
            </a:endParaRPr>
          </a:p>
          <a:p>
            <a:pPr algn="ctr" fontAlgn="auto">
              <a:lnSpc>
                <a:spcPct val="150000"/>
              </a:lnSpc>
            </a:pPr>
            <a:r>
              <a:rPr lang="zh-CN" altLang="en-US" sz="2400" dirty="0" smtClean="0">
                <a:solidFill>
                  <a:srgbClr val="FF0000"/>
                </a:solidFill>
                <a:effectLst>
                  <a:outerShdw blurRad="38100" dist="19050" dir="2700000" algn="tl" rotWithShape="0">
                    <a:schemeClr val="dk1">
                      <a:alpha val="40000"/>
                    </a:schemeClr>
                  </a:outerShdw>
                </a:effectLst>
                <a:ea typeface="长城行楷体" panose="02010609000101010101" pitchFamily="49" charset="-122"/>
              </a:rPr>
              <a:t>[注]这首诗作于唐代宗广 德二年(764)秋，当时杜甫漂泊西南，在严武幕中任参谋。</a:t>
            </a:r>
            <a:endParaRPr lang="zh-CN" altLang="en-US" sz="2400" dirty="0" smtClean="0">
              <a:solidFill>
                <a:srgbClr val="FF0000"/>
              </a:solidFill>
              <a:effectLst>
                <a:outerShdw blurRad="38100" dist="19050" dir="2700000" algn="tl" rotWithShape="0">
                  <a:schemeClr val="dk1">
                    <a:alpha val="40000"/>
                  </a:schemeClr>
                </a:outerShdw>
              </a:effectLst>
              <a:ea typeface="长城行楷体"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58215" y="109220"/>
            <a:ext cx="7327900" cy="1198880"/>
          </a:xfrm>
          <a:prstGeom prst="rect">
            <a:avLst/>
          </a:prstGeom>
          <a:noFill/>
        </p:spPr>
        <p:txBody>
          <a:bodyPr wrap="square" rtlCol="0">
            <a:spAutoFit/>
            <a:scene3d>
              <a:camera prst="orthographicFront"/>
              <a:lightRig rig="threePt" dir="t"/>
            </a:scene3d>
          </a:bodyPr>
          <a:p>
            <a:pPr algn="ctr" fontAlgn="auto">
              <a:lnSpc>
                <a:spcPct val="150000"/>
              </a:lnSpc>
            </a:pPr>
            <a:r>
              <a:rPr lang="zh-CN" altLang="en-US" sz="2400" b="1" dirty="0" smtClean="0">
                <a:solidFill>
                  <a:schemeClr val="accent1"/>
                </a:solidFill>
                <a:effectLst>
                  <a:outerShdw blurRad="38100" dist="25400" dir="5400000" algn="ctr" rotWithShape="0">
                    <a:srgbClr val="6E747A">
                      <a:alpha val="43000"/>
                    </a:srgbClr>
                  </a:outerShdw>
                </a:effectLst>
                <a:ea typeface="长城行楷体" panose="02010609000101010101" pitchFamily="49" charset="-122"/>
              </a:rPr>
              <a:t>悲愁回白首,倚杖背孤城。江敛洲渚出，天虚风物清。</a:t>
            </a:r>
            <a:endParaRPr lang="zh-CN" altLang="en-US" sz="2400" b="1" dirty="0" smtClean="0">
              <a:solidFill>
                <a:schemeClr val="accent1"/>
              </a:solidFill>
              <a:effectLst>
                <a:outerShdw blurRad="38100" dist="25400" dir="5400000" algn="ctr" rotWithShape="0">
                  <a:srgbClr val="6E747A">
                    <a:alpha val="43000"/>
                  </a:srgbClr>
                </a:outerShdw>
              </a:effectLst>
              <a:ea typeface="长城行楷体" panose="02010609000101010101" pitchFamily="49" charset="-122"/>
            </a:endParaRPr>
          </a:p>
          <a:p>
            <a:pPr algn="ctr" fontAlgn="auto">
              <a:lnSpc>
                <a:spcPct val="150000"/>
              </a:lnSpc>
            </a:pPr>
            <a:r>
              <a:rPr lang="zh-CN" altLang="en-US" sz="2400" b="1" dirty="0" smtClean="0">
                <a:solidFill>
                  <a:schemeClr val="accent1"/>
                </a:solidFill>
                <a:effectLst>
                  <a:outerShdw blurRad="38100" dist="25400" dir="5400000" algn="ctr" rotWithShape="0">
                    <a:srgbClr val="6E747A">
                      <a:alpha val="43000"/>
                    </a:srgbClr>
                  </a:outerShdw>
                </a:effectLst>
                <a:ea typeface="长城行楷体" panose="02010609000101010101" pitchFamily="49" charset="-122"/>
              </a:rPr>
              <a:t>沧溟服衰谢，朱绂负平生。仰美黄昏鸟,投林羽翻轻。</a:t>
            </a:r>
            <a:endParaRPr lang="zh-CN" altLang="en-US" sz="2400" b="1" dirty="0" smtClean="0">
              <a:solidFill>
                <a:schemeClr val="accent1"/>
              </a:solidFill>
              <a:effectLst>
                <a:outerShdw blurRad="38100" dist="25400" dir="5400000" algn="ctr" rotWithShape="0">
                  <a:srgbClr val="6E747A">
                    <a:alpha val="43000"/>
                  </a:srgbClr>
                </a:outerShdw>
              </a:effectLst>
              <a:ea typeface="长城行楷体" panose="02010609000101010101" pitchFamily="49" charset="-122"/>
            </a:endParaRPr>
          </a:p>
        </p:txBody>
      </p:sp>
      <p:sp>
        <p:nvSpPr>
          <p:cNvPr id="6" name="文本框 5"/>
          <p:cNvSpPr txBox="1"/>
          <p:nvPr/>
        </p:nvSpPr>
        <p:spPr>
          <a:xfrm>
            <a:off x="319405" y="1373505"/>
            <a:ext cx="9275445" cy="5169535"/>
          </a:xfrm>
          <a:prstGeom prst="rect">
            <a:avLst/>
          </a:prstGeom>
          <a:noFill/>
        </p:spPr>
        <p:txBody>
          <a:bodyPr wrap="square" rtlCol="0">
            <a:spAutoFit/>
            <a:scene3d>
              <a:camera prst="orthographicFront"/>
              <a:lightRig rig="threePt" dir="t"/>
            </a:scene3d>
          </a:bodyPr>
          <a:p>
            <a:pPr algn="l" fontAlgn="auto">
              <a:lnSpc>
                <a:spcPct val="150000"/>
              </a:lnSpc>
            </a:pPr>
            <a:r>
              <a:rPr sz="2000" dirty="0" smtClean="0">
                <a:effectLst>
                  <a:outerShdw blurRad="38100" dist="19050" dir="2700000" algn="tl" rotWithShape="0">
                    <a:schemeClr val="dk1">
                      <a:alpha val="40000"/>
                    </a:schemeClr>
                  </a:outerShdw>
                </a:effectLst>
                <a:ea typeface="长城行楷体" panose="02010609000101010101" pitchFamily="49" charset="-122"/>
              </a:rPr>
              <a:t>(1)下列对诗歌相关内容的分析鉴赏，最恰当的两项是(   )</a:t>
            </a:r>
            <a:endParaRPr sz="2000" dirty="0" smtClean="0">
              <a:effectLst>
                <a:outerShdw blurRad="38100" dist="19050" dir="2700000" algn="tl" rotWithShape="0">
                  <a:schemeClr val="dk1">
                    <a:alpha val="40000"/>
                  </a:schemeClr>
                </a:outerShdw>
              </a:effectLst>
              <a:ea typeface="长城行楷体" panose="02010609000101010101" pitchFamily="49" charset="-122"/>
            </a:endParaRPr>
          </a:p>
          <a:p>
            <a:pPr algn="l" fontAlgn="auto">
              <a:lnSpc>
                <a:spcPct val="150000"/>
              </a:lnSpc>
            </a:pPr>
            <a:r>
              <a:rPr sz="2000" dirty="0" smtClean="0">
                <a:effectLst>
                  <a:outerShdw blurRad="38100" dist="19050" dir="2700000" algn="tl" rotWithShape="0">
                    <a:schemeClr val="dk1">
                      <a:alpha val="40000"/>
                    </a:schemeClr>
                  </a:outerShdw>
                </a:effectLst>
                <a:ea typeface="长城行楷体" panose="02010609000101010101" pitchFamily="49" charset="-122"/>
              </a:rPr>
              <a:t>A.“悲愁回白首,倚杖背孤城”，表明诗人此时已入暮年，愁绪满怀，他背对孤城，倚杖而坐，孤单落寞。</a:t>
            </a:r>
            <a:endParaRPr sz="2000" dirty="0" smtClean="0">
              <a:effectLst>
                <a:outerShdw blurRad="38100" dist="19050" dir="2700000" algn="tl" rotWithShape="0">
                  <a:schemeClr val="dk1">
                    <a:alpha val="40000"/>
                  </a:schemeClr>
                </a:outerShdw>
              </a:effectLst>
              <a:ea typeface="长城行楷体" panose="02010609000101010101" pitchFamily="49" charset="-122"/>
            </a:endParaRPr>
          </a:p>
          <a:p>
            <a:pPr algn="l" fontAlgn="auto">
              <a:lnSpc>
                <a:spcPct val="150000"/>
              </a:lnSpc>
            </a:pPr>
            <a:r>
              <a:rPr sz="2000" dirty="0" smtClean="0">
                <a:effectLst>
                  <a:outerShdw blurRad="38100" dist="19050" dir="2700000" algn="tl" rotWithShape="0">
                    <a:schemeClr val="dk1">
                      <a:alpha val="40000"/>
                    </a:schemeClr>
                  </a:outerShdw>
                </a:effectLst>
                <a:ea typeface="长城行楷体" panose="02010609000101010101" pitchFamily="49" charset="-122"/>
              </a:rPr>
              <a:t>B.“江敛洲渚出,天虚风物清”，写水势变小，江中露出了小块陆地，天空高远，气候清爽，令人心情愉悦。</a:t>
            </a:r>
            <a:endParaRPr sz="2000" dirty="0" smtClean="0">
              <a:effectLst>
                <a:outerShdw blurRad="38100" dist="19050" dir="2700000" algn="tl" rotWithShape="0">
                  <a:schemeClr val="dk1">
                    <a:alpha val="40000"/>
                  </a:schemeClr>
                </a:outerShdw>
              </a:effectLst>
              <a:ea typeface="长城行楷体" panose="02010609000101010101" pitchFamily="49" charset="-122"/>
            </a:endParaRPr>
          </a:p>
          <a:p>
            <a:pPr algn="l" fontAlgn="auto">
              <a:lnSpc>
                <a:spcPct val="150000"/>
              </a:lnSpc>
            </a:pPr>
            <a:r>
              <a:rPr sz="2000" dirty="0" smtClean="0">
                <a:effectLst>
                  <a:outerShdw blurRad="38100" dist="19050" dir="2700000" algn="tl" rotWithShape="0">
                    <a:schemeClr val="dk1">
                      <a:alpha val="40000"/>
                    </a:schemeClr>
                  </a:outerShdw>
                </a:effectLst>
                <a:ea typeface="长城行楷体" panose="02010609000101010101" pitchFamily="49" charset="-122"/>
              </a:rPr>
              <a:t>C.“朱绂”，指古代礼服上的红色蔽膝,后多借指官服。“朱绂”在本诗中指做官，和“白首”一样都运用了借喻的修辞手法。</a:t>
            </a:r>
            <a:endParaRPr sz="2000" dirty="0" smtClean="0">
              <a:effectLst>
                <a:outerShdw blurRad="38100" dist="19050" dir="2700000" algn="tl" rotWithShape="0">
                  <a:schemeClr val="dk1">
                    <a:alpha val="40000"/>
                  </a:schemeClr>
                </a:outerShdw>
              </a:effectLst>
              <a:ea typeface="长城行楷体" panose="02010609000101010101" pitchFamily="49" charset="-122"/>
            </a:endParaRPr>
          </a:p>
          <a:p>
            <a:pPr algn="l" fontAlgn="auto">
              <a:lnSpc>
                <a:spcPct val="150000"/>
              </a:lnSpc>
            </a:pPr>
            <a:r>
              <a:rPr sz="2000" dirty="0" smtClean="0">
                <a:effectLst>
                  <a:outerShdw blurRad="38100" dist="19050" dir="2700000" algn="tl" rotWithShape="0">
                    <a:schemeClr val="dk1">
                      <a:alpha val="40000"/>
                    </a:schemeClr>
                  </a:outerShdw>
                </a:effectLst>
                <a:ea typeface="长城行楷体" panose="02010609000101010101" pitchFamily="49" charset="-122"/>
              </a:rPr>
              <a:t>D. 诗中写“江”天”“沧溟”,交代了所处环境，视野开阔，意境雄浑,有别于诗人-贯的沉郁顿挫风格。</a:t>
            </a:r>
            <a:endParaRPr sz="2000" dirty="0" smtClean="0">
              <a:effectLst>
                <a:outerShdw blurRad="38100" dist="19050" dir="2700000" algn="tl" rotWithShape="0">
                  <a:schemeClr val="dk1">
                    <a:alpha val="40000"/>
                  </a:schemeClr>
                </a:outerShdw>
              </a:effectLst>
              <a:ea typeface="长城行楷体" panose="02010609000101010101" pitchFamily="49" charset="-122"/>
            </a:endParaRPr>
          </a:p>
          <a:p>
            <a:pPr algn="l" fontAlgn="auto">
              <a:lnSpc>
                <a:spcPct val="150000"/>
              </a:lnSpc>
            </a:pPr>
            <a:r>
              <a:rPr sz="2000" dirty="0" smtClean="0">
                <a:effectLst>
                  <a:outerShdw blurRad="38100" dist="19050" dir="2700000" algn="tl" rotWithShape="0">
                    <a:schemeClr val="dk1">
                      <a:alpha val="40000"/>
                    </a:schemeClr>
                  </a:outerShdw>
                </a:effectLst>
                <a:ea typeface="长城行楷体" panose="02010609000101010101" pitchFamily="49" charset="-122"/>
              </a:rPr>
              <a:t>E.这首诗写了作者秋日独坐所见之景及其丰富的内心感受，景中寓情,情中有景，具有很强的艺术感染力。</a:t>
            </a:r>
            <a:endParaRPr sz="2000" dirty="0" smtClean="0">
              <a:effectLst>
                <a:outerShdw blurRad="38100" dist="19050" dir="2700000" algn="tl" rotWithShape="0">
                  <a:schemeClr val="dk1">
                    <a:alpha val="40000"/>
                  </a:schemeClr>
                </a:outerShdw>
              </a:effectLst>
              <a:ea typeface="长城行楷体"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88290" y="1929765"/>
            <a:ext cx="9387205" cy="521970"/>
          </a:xfrm>
          <a:prstGeom prst="rect">
            <a:avLst/>
          </a:prstGeom>
          <a:noFill/>
        </p:spPr>
        <p:txBody>
          <a:bodyPr wrap="square" rtlCol="0">
            <a:spAutoFit/>
          </a:bodyPr>
          <a:p>
            <a:r>
              <a:rPr lang="zh-CN" altLang="en-US" sz="2800" dirty="0" smtClean="0">
                <a:solidFill>
                  <a:srgbClr val="C00000"/>
                </a:solidFill>
                <a:ea typeface="长城行楷体" panose="02010609000101010101" pitchFamily="49" charset="-122"/>
              </a:rPr>
              <a:t>(2)尾联写了怎样的景象?蕴含着诗人怎样的思想感情? (6分)</a:t>
            </a:r>
            <a:endParaRPr lang="zh-CN" altLang="en-US" sz="2800" dirty="0" smtClean="0">
              <a:solidFill>
                <a:srgbClr val="C00000"/>
              </a:solidFill>
              <a:ea typeface="长城行楷体" panose="02010609000101010101" pitchFamily="49" charset="-122"/>
            </a:endParaRPr>
          </a:p>
        </p:txBody>
      </p:sp>
      <p:sp>
        <p:nvSpPr>
          <p:cNvPr id="2" name="文本框 1"/>
          <p:cNvSpPr txBox="1"/>
          <p:nvPr/>
        </p:nvSpPr>
        <p:spPr>
          <a:xfrm>
            <a:off x="903605" y="388620"/>
            <a:ext cx="7886700" cy="1198880"/>
          </a:xfrm>
          <a:prstGeom prst="rect">
            <a:avLst/>
          </a:prstGeom>
          <a:noFill/>
        </p:spPr>
        <p:txBody>
          <a:bodyPr wrap="square" rtlCol="0">
            <a:spAutoFit/>
            <a:scene3d>
              <a:camera prst="orthographicFront"/>
              <a:lightRig rig="threePt" dir="t"/>
            </a:scene3d>
          </a:bodyPr>
          <a:p>
            <a:pPr algn="ctr" fontAlgn="auto">
              <a:lnSpc>
                <a:spcPct val="150000"/>
              </a:lnSpc>
            </a:pPr>
            <a:r>
              <a:rPr lang="zh-CN" altLang="en-US" sz="2400" dirty="0" smtClean="0">
                <a:effectLst>
                  <a:outerShdw blurRad="38100" dist="19050" dir="2700000" algn="tl" rotWithShape="0">
                    <a:schemeClr val="dk1">
                      <a:alpha val="40000"/>
                    </a:schemeClr>
                  </a:outerShdw>
                </a:effectLst>
                <a:ea typeface="长城行楷体" panose="02010609000101010101" pitchFamily="49" charset="-122"/>
                <a:sym typeface="+mn-ea"/>
              </a:rPr>
              <a:t>悲愁回白首,倚杖背孤城。江敛洲渚出，天虚风物清。</a:t>
            </a:r>
            <a:endParaRPr lang="zh-CN" altLang="en-US" sz="2400" dirty="0" smtClean="0">
              <a:effectLst>
                <a:outerShdw blurRad="38100" dist="19050" dir="2700000" algn="tl" rotWithShape="0">
                  <a:schemeClr val="dk1">
                    <a:alpha val="40000"/>
                  </a:schemeClr>
                </a:outerShdw>
              </a:effectLst>
              <a:ea typeface="长城行楷体" panose="02010609000101010101" pitchFamily="49" charset="-122"/>
            </a:endParaRPr>
          </a:p>
          <a:p>
            <a:pPr algn="ctr" fontAlgn="auto">
              <a:lnSpc>
                <a:spcPct val="150000"/>
              </a:lnSpc>
            </a:pPr>
            <a:r>
              <a:rPr lang="zh-CN" altLang="en-US" sz="2400" dirty="0" smtClean="0">
                <a:effectLst>
                  <a:outerShdw blurRad="38100" dist="19050" dir="2700000" algn="tl" rotWithShape="0">
                    <a:schemeClr val="dk1">
                      <a:alpha val="40000"/>
                    </a:schemeClr>
                  </a:outerShdw>
                </a:effectLst>
                <a:ea typeface="长城行楷体" panose="02010609000101010101" pitchFamily="49" charset="-122"/>
                <a:sym typeface="+mn-ea"/>
              </a:rPr>
              <a:t>沧溟服衰谢，朱绂负平生。仰美黄昏鸟,投林羽翻轻。</a:t>
            </a:r>
            <a:endParaRPr lang="zh-CN" altLang="en-US" sz="2400" b="1" dirty="0" smtClean="0">
              <a:solidFill>
                <a:srgbClr val="C00000"/>
              </a:solidFill>
              <a:effectLst>
                <a:outerShdw blurRad="38100" dist="19050" dir="2700000" algn="tl" rotWithShape="0">
                  <a:schemeClr val="dk1">
                    <a:alpha val="40000"/>
                  </a:schemeClr>
                </a:outerShdw>
              </a:effectLst>
              <a:ea typeface="长城行楷体" panose="02010609000101010101" pitchFamily="49" charset="-122"/>
            </a:endParaRPr>
          </a:p>
        </p:txBody>
      </p:sp>
      <p:sp>
        <p:nvSpPr>
          <p:cNvPr id="4" name="文本框 3"/>
          <p:cNvSpPr txBox="1"/>
          <p:nvPr/>
        </p:nvSpPr>
        <p:spPr>
          <a:xfrm>
            <a:off x="441325" y="3021965"/>
            <a:ext cx="9314180" cy="1938020"/>
          </a:xfrm>
          <a:prstGeom prst="rect">
            <a:avLst/>
          </a:prstGeom>
          <a:solidFill>
            <a:schemeClr val="accent3">
              <a:lumMod val="60000"/>
              <a:lumOff val="40000"/>
            </a:schemeClr>
          </a:solidFill>
        </p:spPr>
        <p:txBody>
          <a:bodyPr wrap="square" rtlCol="0">
            <a:spAutoFit/>
            <a:scene3d>
              <a:camera prst="orthographicFront"/>
              <a:lightRig rig="threePt" dir="t"/>
            </a:scene3d>
          </a:bodyPr>
          <a:p>
            <a:pPr algn="l" fontAlgn="auto">
              <a:lnSpc>
                <a:spcPct val="150000"/>
              </a:lnSpc>
            </a:pPr>
            <a:r>
              <a:rPr lang="zh-CN" altLang="en-US" sz="2000" dirty="0" smtClean="0">
                <a:solidFill>
                  <a:srgbClr val="FF0000"/>
                </a:solidFill>
                <a:effectLst>
                  <a:outerShdw blurRad="38100" dist="19050" dir="2700000" algn="tl" rotWithShape="0">
                    <a:schemeClr val="dk1">
                      <a:alpha val="40000"/>
                    </a:schemeClr>
                  </a:outerShdw>
                </a:effectLst>
                <a:ea typeface="长城行楷体" panose="02010609000101010101" pitchFamily="49" charset="-122"/>
              </a:rPr>
              <a:t>景象:</a:t>
            </a:r>
            <a:r>
              <a:rPr lang="zh-CN" altLang="en-US" sz="2000" dirty="0" smtClean="0">
                <a:effectLst>
                  <a:outerShdw blurRad="38100" dist="19050" dir="2700000" algn="tl" rotWithShape="0">
                    <a:schemeClr val="dk1">
                      <a:alpha val="40000"/>
                    </a:schemeClr>
                  </a:outerShdw>
                </a:effectLst>
                <a:ea typeface="长城行楷体" panose="02010609000101010101" pitchFamily="49" charset="-122"/>
              </a:rPr>
              <a:t>尾联描写 了黄昏之际归鸟羽翼轻盈地投林的景象。</a:t>
            </a:r>
            <a:endParaRPr lang="zh-CN" altLang="en-US" sz="2000" dirty="0" smtClean="0">
              <a:effectLst>
                <a:outerShdw blurRad="38100" dist="19050" dir="2700000" algn="tl" rotWithShape="0">
                  <a:schemeClr val="dk1">
                    <a:alpha val="40000"/>
                  </a:schemeClr>
                </a:outerShdw>
              </a:effectLst>
              <a:ea typeface="长城行楷体" panose="02010609000101010101" pitchFamily="49" charset="-122"/>
            </a:endParaRPr>
          </a:p>
          <a:p>
            <a:pPr algn="l" fontAlgn="auto">
              <a:lnSpc>
                <a:spcPct val="150000"/>
              </a:lnSpc>
            </a:pPr>
            <a:endParaRPr lang="zh-CN" altLang="en-US" sz="2000" dirty="0" smtClean="0">
              <a:effectLst>
                <a:outerShdw blurRad="38100" dist="19050" dir="2700000" algn="tl" rotWithShape="0">
                  <a:schemeClr val="dk1">
                    <a:alpha val="40000"/>
                  </a:schemeClr>
                </a:outerShdw>
              </a:effectLst>
              <a:ea typeface="长城行楷体" panose="02010609000101010101" pitchFamily="49" charset="-122"/>
            </a:endParaRPr>
          </a:p>
          <a:p>
            <a:pPr algn="l" fontAlgn="auto">
              <a:lnSpc>
                <a:spcPct val="150000"/>
              </a:lnSpc>
            </a:pPr>
            <a:r>
              <a:rPr lang="zh-CN" altLang="en-US" sz="2000" dirty="0" smtClean="0">
                <a:solidFill>
                  <a:srgbClr val="FF0000"/>
                </a:solidFill>
                <a:effectLst>
                  <a:outerShdw blurRad="38100" dist="19050" dir="2700000" algn="tl" rotWithShape="0">
                    <a:schemeClr val="dk1">
                      <a:alpha val="40000"/>
                    </a:schemeClr>
                  </a:outerShdw>
                </a:effectLst>
                <a:ea typeface="长城行楷体" panose="02010609000101010101" pitchFamily="49" charset="-122"/>
              </a:rPr>
              <a:t>思想感情:</a:t>
            </a:r>
            <a:r>
              <a:rPr lang="zh-CN" altLang="en-US" sz="2000" dirty="0" smtClean="0">
                <a:effectLst>
                  <a:outerShdw blurRad="38100" dist="19050" dir="2700000" algn="tl" rotWithShape="0">
                    <a:schemeClr val="dk1">
                      <a:alpha val="40000"/>
                    </a:schemeClr>
                  </a:outerShdw>
                </a:effectLst>
                <a:ea typeface="长城行楷体" panose="02010609000101010101" pitchFamily="49" charset="-122"/>
              </a:rPr>
              <a:t>表达了诗人对倦鸟归林的羡慕，又饱含人生暮年漂泊孤独、仕途失望、思乡盼归的隐痛</a:t>
            </a:r>
            <a:endParaRPr lang="zh-CN" altLang="en-US" sz="2000" dirty="0" smtClean="0">
              <a:effectLst>
                <a:outerShdw blurRad="38100" dist="19050" dir="2700000" algn="tl" rotWithShape="0">
                  <a:schemeClr val="dk1">
                    <a:alpha val="40000"/>
                  </a:schemeClr>
                </a:outerShdw>
              </a:effectLst>
              <a:ea typeface="长城行楷体"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pic>
        <p:nvPicPr>
          <p:cNvPr id="10" name="PA_图片 9"/>
          <p:cNvPicPr>
            <a:picLocks noChangeAspect="1"/>
          </p:cNvPicPr>
          <p:nvPr>
            <p:custDataLst>
              <p:tags r:id="rId2"/>
            </p:custDataLst>
          </p:nvPr>
        </p:nvPicPr>
        <p:blipFill>
          <a:blip r:embed="rId3">
            <a:extLst>
              <a:ext uri="{BEBA8EAE-BF5A-486C-A8C5-ECC9F3942E4B}">
                <a14:imgProps xmlns:a14="http://schemas.microsoft.com/office/drawing/2010/main">
                  <a14:imgLayer r:embed="rId4">
                    <a14:imgEffect>
                      <a14:colorTemperature colorTemp="7200"/>
                    </a14:imgEffect>
                  </a14:imgLayer>
                </a14:imgProps>
              </a:ext>
            </a:extLst>
          </a:blip>
          <a:stretch>
            <a:fillRect/>
          </a:stretch>
        </p:blipFill>
        <p:spPr>
          <a:xfrm>
            <a:off x="1248619" y="590818"/>
            <a:ext cx="9620765" cy="5676365"/>
          </a:xfrm>
          <a:prstGeom prst="rect">
            <a:avLst/>
          </a:prstGeom>
          <a:blipFill>
            <a:blip r:embed="rId5"/>
            <a:tile tx="0" ty="0" sx="100000" sy="100000" flip="none" algn="tl"/>
          </a:blipFill>
          <a:ln w="38100" cap="sq">
            <a:solidFill>
              <a:srgbClr val="000000"/>
            </a:solidFill>
            <a:prstDash val="solid"/>
            <a:miter lim="800000"/>
            <a:headEnd/>
            <a:tailEnd/>
          </a:ln>
          <a:effectLst>
            <a:outerShdw blurRad="50800" dist="38100" dir="2700000" algn="tl" rotWithShape="0">
              <a:srgbClr val="000000">
                <a:alpha val="43000"/>
              </a:srgbClr>
            </a:outerShdw>
          </a:effectLst>
        </p:spPr>
      </p:pic>
      <p:pic>
        <p:nvPicPr>
          <p:cNvPr id="17" name="PA_图片 16"/>
          <p:cNvPicPr>
            <a:picLocks noChangeAspect="1"/>
          </p:cNvPicPr>
          <p:nvPr>
            <p:custDataLst>
              <p:tags r:id="rId6"/>
            </p:custDataLst>
          </p:nvPr>
        </p:nvPicPr>
        <p:blipFill>
          <a:blip r:embed="rId7" cstate="screen">
            <a:extLst>
              <a:ext uri="{BEBA8EAE-BF5A-486C-A8C5-ECC9F3942E4B}">
                <a14:imgProps xmlns:a14="http://schemas.microsoft.com/office/drawing/2010/main">
                  <a14:imgLayer r:embed="rId8">
                    <a14:imgEffect>
                      <a14:backgroundRemoval t="10000" b="90000" l="10000" r="90000"/>
                    </a14:imgEffect>
                  </a14:imgLayer>
                </a14:imgProps>
              </a:ext>
            </a:extLst>
          </a:blip>
          <a:stretch>
            <a:fillRect/>
          </a:stretch>
        </p:blipFill>
        <p:spPr>
          <a:xfrm flipV="1">
            <a:off x="825738" y="349635"/>
            <a:ext cx="4234289" cy="2302212"/>
          </a:xfrm>
          <a:prstGeom prst="rect">
            <a:avLst/>
          </a:prstGeom>
        </p:spPr>
      </p:pic>
      <p:pic>
        <p:nvPicPr>
          <p:cNvPr id="15" name="PA_图片 14"/>
          <p:cNvPicPr>
            <a:picLocks noChangeAspect="1"/>
          </p:cNvPicPr>
          <p:nvPr>
            <p:custDataLst>
              <p:tags r:id="rId9"/>
            </p:custDataLst>
          </p:nvPr>
        </p:nvPicPr>
        <p:blipFill>
          <a:blip r:embed="rId10" cstate="screen"/>
          <a:stretch>
            <a:fillRect/>
          </a:stretch>
        </p:blipFill>
        <p:spPr>
          <a:xfrm>
            <a:off x="1217621" y="4009296"/>
            <a:ext cx="877407" cy="900438"/>
          </a:xfrm>
          <a:prstGeom prst="rect">
            <a:avLst/>
          </a:prstGeom>
        </p:spPr>
      </p:pic>
      <p:sp>
        <p:nvSpPr>
          <p:cNvPr id="16" name="PA_文本框 15"/>
          <p:cNvSpPr txBox="1"/>
          <p:nvPr>
            <p:custDataLst>
              <p:tags r:id="rId11"/>
            </p:custDataLst>
          </p:nvPr>
        </p:nvSpPr>
        <p:spPr>
          <a:xfrm>
            <a:off x="2204141" y="2183610"/>
            <a:ext cx="7753350" cy="1691640"/>
          </a:xfrm>
          <a:prstGeom prst="rect">
            <a:avLst/>
          </a:prstGeom>
          <a:noFill/>
        </p:spPr>
        <p:txBody>
          <a:bodyPr wrap="square" rtlCol="0">
            <a:spAutoFit/>
          </a:bodyPr>
          <a:lstStyle/>
          <a:p>
            <a:pPr algn="ctr"/>
            <a:r>
              <a:rPr lang="zh-CN" altLang="en-US" sz="6000" dirty="0">
                <a:latin typeface="汉仪行楷简" panose="02010609000101010101" pitchFamily="49" charset="-122"/>
                <a:ea typeface="汉仪行楷简" panose="02010609000101010101" pitchFamily="49" charset="-122"/>
              </a:rPr>
              <a:t>鉴赏诗歌的表达技巧</a:t>
            </a:r>
            <a:endParaRPr lang="zh-CN" altLang="en-US" sz="6000" dirty="0">
              <a:latin typeface="汉仪行楷简" panose="02010609000101010101" pitchFamily="49" charset="-122"/>
              <a:ea typeface="汉仪行楷简" panose="02010609000101010101" pitchFamily="49" charset="-122"/>
            </a:endParaRPr>
          </a:p>
          <a:p>
            <a:pPr algn="ctr"/>
            <a:r>
              <a:rPr lang="en-US" altLang="zh-CN" sz="4400" dirty="0">
                <a:latin typeface="汉仪行楷简" panose="02010609000101010101" pitchFamily="49" charset="-122"/>
                <a:ea typeface="汉仪行楷简" panose="02010609000101010101" pitchFamily="49" charset="-122"/>
              </a:rPr>
              <a:t>——</a:t>
            </a:r>
            <a:r>
              <a:rPr lang="zh-CN" altLang="en-US" sz="4400" dirty="0">
                <a:latin typeface="汉仪行楷简" panose="02010609000101010101" pitchFamily="49" charset="-122"/>
                <a:ea typeface="汉仪行楷简" panose="02010609000101010101" pitchFamily="49" charset="-122"/>
              </a:rPr>
              <a:t>夸张、虚实结合</a:t>
            </a:r>
            <a:endParaRPr lang="zh-CN" altLang="en-US" sz="4400" dirty="0">
              <a:latin typeface="汉仪行楷简" panose="02010609000101010101" pitchFamily="49" charset="-122"/>
              <a:ea typeface="汉仪行楷简" panose="02010609000101010101" pitchFamily="49" charset="-122"/>
            </a:endParaRPr>
          </a:p>
        </p:txBody>
      </p:sp>
      <p:pic>
        <p:nvPicPr>
          <p:cNvPr id="6" name="PA_图片 5"/>
          <p:cNvPicPr>
            <a:picLocks noChangeAspect="1"/>
          </p:cNvPicPr>
          <p:nvPr>
            <p:custDataLst>
              <p:tags r:id="rId12"/>
            </p:custDataLst>
          </p:nvPr>
        </p:nvPicPr>
        <p:blipFill>
          <a:blip r:embed="rId13"/>
          <a:stretch>
            <a:fillRect/>
          </a:stretch>
        </p:blipFill>
        <p:spPr>
          <a:xfrm>
            <a:off x="7165800" y="1378335"/>
            <a:ext cx="2723230" cy="2050665"/>
          </a:xfrm>
          <a:prstGeom prst="rect">
            <a:avLst/>
          </a:prstGeom>
        </p:spPr>
      </p:pic>
      <p:pic>
        <p:nvPicPr>
          <p:cNvPr id="11" name="PA_图片 10"/>
          <p:cNvPicPr>
            <a:picLocks noChangeAspect="1"/>
          </p:cNvPicPr>
          <p:nvPr>
            <p:custDataLst>
              <p:tags r:id="rId14"/>
            </p:custDataLst>
          </p:nvPr>
        </p:nvPicPr>
        <p:blipFill>
          <a:blip r:embed="rId15"/>
          <a:stretch>
            <a:fillRect/>
          </a:stretch>
        </p:blipFill>
        <p:spPr>
          <a:xfrm>
            <a:off x="5442760" y="267753"/>
            <a:ext cx="813517" cy="6338925"/>
          </a:xfrm>
          <a:prstGeom prst="rect">
            <a:avLst/>
          </a:prstGeom>
          <a:effectLst>
            <a:outerShdw blurRad="50800" dist="38100" algn="l" rotWithShape="0">
              <a:prstClr val="black">
                <a:alpha val="40000"/>
              </a:prstClr>
            </a:outerShdw>
          </a:effectLst>
        </p:spPr>
      </p:pic>
      <p:pic>
        <p:nvPicPr>
          <p:cNvPr id="12" name="PA_图片 11"/>
          <p:cNvPicPr>
            <a:picLocks noChangeAspect="1"/>
          </p:cNvPicPr>
          <p:nvPr>
            <p:custDataLst>
              <p:tags r:id="rId16"/>
            </p:custDataLst>
          </p:nvPr>
        </p:nvPicPr>
        <p:blipFill>
          <a:blip r:embed="rId15"/>
          <a:stretch>
            <a:fillRect/>
          </a:stretch>
        </p:blipFill>
        <p:spPr>
          <a:xfrm flipH="1">
            <a:off x="6080816" y="253283"/>
            <a:ext cx="803036" cy="6339600"/>
          </a:xfrm>
          <a:prstGeom prst="rect">
            <a:avLst/>
          </a:prstGeom>
          <a:effectLst>
            <a:outerShdw blurRad="50800" dist="38100" dir="10800000" algn="r"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Vertical)">
                                      <p:cBhvr>
                                        <p:cTn id="7" dur="5000"/>
                                        <p:tgtEl>
                                          <p:spTgt spid="10"/>
                                        </p:tgtEl>
                                      </p:cBhvr>
                                    </p:animEffect>
                                  </p:childTnLst>
                                </p:cTn>
                              </p:par>
                              <p:par>
                                <p:cTn id="8" presetID="63" presetClass="path" presetSubtype="0" fill="hold" nodeType="withEffect">
                                  <p:stCondLst>
                                    <p:cond delay="0"/>
                                  </p:stCondLst>
                                  <p:childTnLst>
                                    <p:animMotion origin="layout" path="M -6.25E-7 -4.07407E-6 L 0.38086 -4.07407E-6 " pathEditMode="relative" rAng="0" ptsTypes="AA">
                                      <p:cBhvr>
                                        <p:cTn id="9" dur="5000" fill="hold"/>
                                        <p:tgtEl>
                                          <p:spTgt spid="12"/>
                                        </p:tgtEl>
                                        <p:attrNameLst>
                                          <p:attrName>ppt_x</p:attrName>
                                          <p:attrName>ppt_y</p:attrName>
                                        </p:attrNameLst>
                                      </p:cBhvr>
                                      <p:rCtr x="19036" y="0"/>
                                    </p:animMotion>
                                  </p:childTnLst>
                                </p:cTn>
                              </p:par>
                              <p:par>
                                <p:cTn id="10" presetID="35" presetClass="path" presetSubtype="0" fill="hold" nodeType="withEffect">
                                  <p:stCondLst>
                                    <p:cond delay="0"/>
                                  </p:stCondLst>
                                  <p:childTnLst>
                                    <p:animMotion origin="layout" path="M 2.29167E-6 2.59259E-6 L -0.40026 0.00162 " pathEditMode="relative" rAng="0" ptsTypes="AA">
                                      <p:cBhvr>
                                        <p:cTn id="11" dur="4910" fill="hold"/>
                                        <p:tgtEl>
                                          <p:spTgt spid="11"/>
                                        </p:tgtEl>
                                        <p:attrNameLst>
                                          <p:attrName>ppt_x</p:attrName>
                                          <p:attrName>ppt_y</p:attrName>
                                        </p:attrNameLst>
                                      </p:cBhvr>
                                      <p:rCtr x="-20013" y="69"/>
                                    </p:animMotion>
                                  </p:childTnLst>
                                </p:cTn>
                              </p:par>
                              <p:par>
                                <p:cTn id="12" presetID="22" presetClass="entr" presetSubtype="2" fill="hold" nodeType="withEffect">
                                  <p:stCondLst>
                                    <p:cond delay="800"/>
                                  </p:stCondLst>
                                  <p:childTnLst>
                                    <p:set>
                                      <p:cBhvr>
                                        <p:cTn id="13" dur="1" fill="hold">
                                          <p:stCondLst>
                                            <p:cond delay="0"/>
                                          </p:stCondLst>
                                        </p:cTn>
                                        <p:tgtEl>
                                          <p:spTgt spid="17"/>
                                        </p:tgtEl>
                                        <p:attrNameLst>
                                          <p:attrName>style.visibility</p:attrName>
                                        </p:attrNameLst>
                                      </p:cBhvr>
                                      <p:to>
                                        <p:strVal val="visible"/>
                                      </p:to>
                                    </p:set>
                                    <p:animEffect transition="in" filter="wipe(right)">
                                      <p:cBhvr>
                                        <p:cTn id="14" dur="4750"/>
                                        <p:tgtEl>
                                          <p:spTgt spid="17"/>
                                        </p:tgtEl>
                                      </p:cBhvr>
                                    </p:animEffect>
                                  </p:childTnLst>
                                </p:cTn>
                              </p:par>
                              <p:par>
                                <p:cTn id="15" presetID="1" presetClass="entr" presetSubtype="0" fill="hold" nodeType="withEffect">
                                  <p:stCondLst>
                                    <p:cond delay="3500"/>
                                  </p:stCondLst>
                                  <p:childTnLst>
                                    <p:set>
                                      <p:cBhvr>
                                        <p:cTn id="16" dur="1" fill="hold">
                                          <p:stCondLst>
                                            <p:cond delay="0"/>
                                          </p:stCondLst>
                                        </p:cTn>
                                        <p:tgtEl>
                                          <p:spTgt spid="6"/>
                                        </p:tgtEl>
                                        <p:attrNameLst>
                                          <p:attrName>style.visibility</p:attrName>
                                        </p:attrNameLst>
                                      </p:cBhvr>
                                      <p:to>
                                        <p:strVal val="visible"/>
                                      </p:to>
                                    </p:set>
                                  </p:childTnLst>
                                </p:cTn>
                              </p:par>
                              <p:par>
                                <p:cTn id="17" presetID="41" presetClass="entr" presetSubtype="0" fill="hold" grpId="0" nodeType="withEffect">
                                  <p:stCondLst>
                                    <p:cond delay="3500"/>
                                  </p:stCondLst>
                                  <p:iterate type="lt">
                                    <p:tmPct val="10000"/>
                                  </p:iterate>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6"/>
                                        </p:tgtEl>
                                        <p:attrNameLst>
                                          <p:attrName>ppt_y</p:attrName>
                                        </p:attrNameLst>
                                      </p:cBhvr>
                                      <p:tavLst>
                                        <p:tav tm="0">
                                          <p:val>
                                            <p:strVal val="#ppt_y"/>
                                          </p:val>
                                        </p:tav>
                                        <p:tav tm="100000">
                                          <p:val>
                                            <p:strVal val="#ppt_y"/>
                                          </p:val>
                                        </p:tav>
                                      </p:tavLst>
                                    </p:anim>
                                    <p:anim calcmode="lin" valueType="num">
                                      <p:cBhvr>
                                        <p:cTn id="21"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6"/>
                                        </p:tgtEl>
                                      </p:cBhvr>
                                    </p:animEffect>
                                  </p:childTnLst>
                                </p:cTn>
                              </p:par>
                              <p:par>
                                <p:cTn id="24" presetID="10" presetClass="entr" presetSubtype="0" fill="hold" nodeType="withEffect">
                                  <p:stCondLst>
                                    <p:cond delay="400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par>
                                <p:cTn id="27" presetID="63" presetClass="path" presetSubtype="0" accel="50000" decel="50000" fill="hold" nodeType="withEffect">
                                  <p:stCondLst>
                                    <p:cond delay="4000"/>
                                  </p:stCondLst>
                                  <p:childTnLst>
                                    <p:animMotion origin="layout" path="M -4.79167E-6 4.44444E-6 L 0.50078 0.05116 " pathEditMode="relative" rAng="0" ptsTypes="AA">
                                      <p:cBhvr>
                                        <p:cTn id="28" dur="5200" fill="hold"/>
                                        <p:tgtEl>
                                          <p:spTgt spid="15"/>
                                        </p:tgtEl>
                                        <p:attrNameLst>
                                          <p:attrName>ppt_x</p:attrName>
                                          <p:attrName>ppt_y</p:attrName>
                                        </p:attrNameLst>
                                      </p:cBhvr>
                                      <p:rCtr x="25117" y="196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088795" y="276182"/>
            <a:ext cx="2014411" cy="1107996"/>
          </a:xfrm>
          <a:prstGeom prst="rect">
            <a:avLst/>
          </a:prstGeom>
          <a:noFill/>
        </p:spPr>
        <p:txBody>
          <a:bodyPr vert="horz" wrap="square" rtlCol="0">
            <a:spAutoFit/>
          </a:bodyPr>
          <a:lstStyle/>
          <a:p>
            <a:r>
              <a:rPr lang="zh-CN" altLang="en-US" sz="6600" dirty="0">
                <a:effectLst>
                  <a:outerShdw blurRad="38100" dist="38100" dir="2700000" algn="tl">
                    <a:srgbClr val="000000">
                      <a:alpha val="43137"/>
                    </a:srgbClr>
                  </a:outerShdw>
                </a:effectLst>
                <a:latin typeface="汉仪行楷简" panose="02010609000101010101" pitchFamily="49" charset="-122"/>
                <a:ea typeface="汉仪行楷简" panose="02010609000101010101" pitchFamily="49" charset="-122"/>
              </a:rPr>
              <a:t>目录</a:t>
            </a:r>
            <a:endParaRPr lang="zh-CN" altLang="en-US" sz="6600" dirty="0">
              <a:effectLst>
                <a:outerShdw blurRad="38100" dist="38100" dir="2700000" algn="tl">
                  <a:srgbClr val="000000">
                    <a:alpha val="43137"/>
                  </a:srgbClr>
                </a:outerShdw>
              </a:effectLst>
              <a:latin typeface="汉仪行楷简" panose="02010609000101010101" pitchFamily="49" charset="-122"/>
              <a:ea typeface="汉仪行楷简" panose="02010609000101010101" pitchFamily="49" charset="-122"/>
            </a:endParaRPr>
          </a:p>
        </p:txBody>
      </p:sp>
      <p:pic>
        <p:nvPicPr>
          <p:cNvPr id="33" name="图片 32"/>
          <p:cNvPicPr>
            <a:picLocks noChangeAspect="1"/>
          </p:cNvPicPr>
          <p:nvPr/>
        </p:nvPicPr>
        <p:blipFill>
          <a:blip r:embed="rId1"/>
          <a:stretch>
            <a:fillRect/>
          </a:stretch>
        </p:blipFill>
        <p:spPr>
          <a:xfrm>
            <a:off x="9929803" y="0"/>
            <a:ext cx="1990734" cy="1071473"/>
          </a:xfrm>
          <a:prstGeom prst="rect">
            <a:avLst/>
          </a:prstGeom>
        </p:spPr>
      </p:pic>
      <p:cxnSp>
        <p:nvCxnSpPr>
          <p:cNvPr id="29" name="直接连接符 28"/>
          <p:cNvCxnSpPr/>
          <p:nvPr/>
        </p:nvCxnSpPr>
        <p:spPr>
          <a:xfrm>
            <a:off x="4729834" y="990108"/>
            <a:ext cx="288464" cy="0"/>
          </a:xfrm>
          <a:prstGeom prst="line">
            <a:avLst/>
          </a:prstGeom>
          <a:ln w="28575">
            <a:solidFill>
              <a:srgbClr val="C00000"/>
            </a:solidFill>
          </a:ln>
          <a:effectLst>
            <a:softEdge rad="12700"/>
          </a:effectLst>
        </p:spPr>
        <p:style>
          <a:lnRef idx="1">
            <a:schemeClr val="accent1"/>
          </a:lnRef>
          <a:fillRef idx="0">
            <a:schemeClr val="accent1"/>
          </a:fillRef>
          <a:effectRef idx="0">
            <a:schemeClr val="accent1"/>
          </a:effectRef>
          <a:fontRef idx="minor">
            <a:schemeClr val="tx1"/>
          </a:fontRef>
        </p:style>
      </p:cxnSp>
      <p:sp>
        <p:nvSpPr>
          <p:cNvPr id="11" name="KSO_Shape"/>
          <p:cNvSpPr/>
          <p:nvPr/>
        </p:nvSpPr>
        <p:spPr bwMode="auto">
          <a:xfrm>
            <a:off x="4159885" y="3215005"/>
            <a:ext cx="4964430" cy="102870"/>
          </a:xfrm>
          <a:custGeom>
            <a:avLst/>
            <a:gdLst>
              <a:gd name="T0" fmla="*/ 371571 w 940"/>
              <a:gd name="T1" fmla="*/ 32807 h 62"/>
              <a:gd name="T2" fmla="*/ 392640 w 940"/>
              <a:gd name="T3" fmla="*/ 30877 h 62"/>
              <a:gd name="T4" fmla="*/ 505643 w 940"/>
              <a:gd name="T5" fmla="*/ 48246 h 62"/>
              <a:gd name="T6" fmla="*/ 599494 w 940"/>
              <a:gd name="T7" fmla="*/ 27018 h 62"/>
              <a:gd name="T8" fmla="*/ 699090 w 940"/>
              <a:gd name="T9" fmla="*/ 23158 h 62"/>
              <a:gd name="T10" fmla="*/ 746973 w 940"/>
              <a:gd name="T11" fmla="*/ 36667 h 62"/>
              <a:gd name="T12" fmla="*/ 892537 w 940"/>
              <a:gd name="T13" fmla="*/ 21228 h 62"/>
              <a:gd name="T14" fmla="*/ 957658 w 940"/>
              <a:gd name="T15" fmla="*/ 27018 h 62"/>
              <a:gd name="T16" fmla="*/ 1061085 w 940"/>
              <a:gd name="T17" fmla="*/ 30877 h 62"/>
              <a:gd name="T18" fmla="*/ 1131952 w 940"/>
              <a:gd name="T19" fmla="*/ 28947 h 62"/>
              <a:gd name="T20" fmla="*/ 1233463 w 940"/>
              <a:gd name="T21" fmla="*/ 17368 h 62"/>
              <a:gd name="T22" fmla="*/ 1264109 w 940"/>
              <a:gd name="T23" fmla="*/ 17368 h 62"/>
              <a:gd name="T24" fmla="*/ 1354128 w 940"/>
              <a:gd name="T25" fmla="*/ 15439 h 62"/>
              <a:gd name="T26" fmla="*/ 1447979 w 940"/>
              <a:gd name="T27" fmla="*/ 9649 h 62"/>
              <a:gd name="T28" fmla="*/ 1578220 w 940"/>
              <a:gd name="T29" fmla="*/ 15439 h 62"/>
              <a:gd name="T30" fmla="*/ 1660579 w 940"/>
              <a:gd name="T31" fmla="*/ 23158 h 62"/>
              <a:gd name="T32" fmla="*/ 1616527 w 940"/>
              <a:gd name="T33" fmla="*/ 30877 h 62"/>
              <a:gd name="T34" fmla="*/ 1695055 w 940"/>
              <a:gd name="T35" fmla="*/ 54035 h 62"/>
              <a:gd name="T36" fmla="*/ 1767837 w 940"/>
              <a:gd name="T37" fmla="*/ 54035 h 62"/>
              <a:gd name="T38" fmla="*/ 1637595 w 940"/>
              <a:gd name="T39" fmla="*/ 71403 h 62"/>
              <a:gd name="T40" fmla="*/ 1463301 w 940"/>
              <a:gd name="T41" fmla="*/ 110000 h 62"/>
              <a:gd name="T42" fmla="*/ 1373282 w 940"/>
              <a:gd name="T43" fmla="*/ 110000 h 62"/>
              <a:gd name="T44" fmla="*/ 1359874 w 940"/>
              <a:gd name="T45" fmla="*/ 86842 h 62"/>
              <a:gd name="T46" fmla="*/ 1333060 w 940"/>
              <a:gd name="T47" fmla="*/ 86842 h 62"/>
              <a:gd name="T48" fmla="*/ 1283262 w 940"/>
              <a:gd name="T49" fmla="*/ 73333 h 62"/>
              <a:gd name="T50" fmla="*/ 1149190 w 940"/>
              <a:gd name="T51" fmla="*/ 102281 h 62"/>
              <a:gd name="T52" fmla="*/ 1118545 w 940"/>
              <a:gd name="T53" fmla="*/ 82982 h 62"/>
              <a:gd name="T54" fmla="*/ 1074492 w 940"/>
              <a:gd name="T55" fmla="*/ 108070 h 62"/>
              <a:gd name="T56" fmla="*/ 777618 w 940"/>
              <a:gd name="T57" fmla="*/ 115789 h 62"/>
              <a:gd name="T58" fmla="*/ 664615 w 940"/>
              <a:gd name="T59" fmla="*/ 110000 h 62"/>
              <a:gd name="T60" fmla="*/ 586087 w 940"/>
              <a:gd name="T61" fmla="*/ 102281 h 62"/>
              <a:gd name="T62" fmla="*/ 480744 w 940"/>
              <a:gd name="T63" fmla="*/ 108070 h 62"/>
              <a:gd name="T64" fmla="*/ 352418 w 940"/>
              <a:gd name="T65" fmla="*/ 90702 h 62"/>
              <a:gd name="T66" fmla="*/ 203023 w 940"/>
              <a:gd name="T67" fmla="*/ 77193 h 62"/>
              <a:gd name="T68" fmla="*/ 375402 w 940"/>
              <a:gd name="T69" fmla="*/ 54035 h 62"/>
              <a:gd name="T70" fmla="*/ 70867 w 940"/>
              <a:gd name="T71" fmla="*/ 81053 h 62"/>
              <a:gd name="T72" fmla="*/ 1187496 w 940"/>
              <a:gd name="T73" fmla="*/ 25088 h 62"/>
              <a:gd name="T74" fmla="*/ 513305 w 940"/>
              <a:gd name="T75" fmla="*/ 102281 h 62"/>
              <a:gd name="T76" fmla="*/ 379233 w 940"/>
              <a:gd name="T77" fmla="*/ 77193 h 62"/>
              <a:gd name="T78" fmla="*/ 589917 w 940"/>
              <a:gd name="T79" fmla="*/ 42456 h 62"/>
              <a:gd name="T80" fmla="*/ 630139 w 940"/>
              <a:gd name="T81" fmla="*/ 34737 h 62"/>
              <a:gd name="T82" fmla="*/ 668445 w 940"/>
              <a:gd name="T83" fmla="*/ 104210 h 62"/>
              <a:gd name="T84" fmla="*/ 760380 w 940"/>
              <a:gd name="T85" fmla="*/ 108070 h 62"/>
              <a:gd name="T86" fmla="*/ 810179 w 940"/>
              <a:gd name="T87" fmla="*/ 104210 h 62"/>
              <a:gd name="T88" fmla="*/ 794856 w 940"/>
              <a:gd name="T89" fmla="*/ 82982 h 62"/>
              <a:gd name="T90" fmla="*/ 852316 w 940"/>
              <a:gd name="T91" fmla="*/ 111930 h 62"/>
              <a:gd name="T92" fmla="*/ 967235 w 940"/>
              <a:gd name="T93" fmla="*/ 84912 h 62"/>
              <a:gd name="T94" fmla="*/ 913606 w 940"/>
              <a:gd name="T95" fmla="*/ 108070 h 62"/>
              <a:gd name="T96" fmla="*/ 1018948 w 940"/>
              <a:gd name="T97" fmla="*/ 90702 h 62"/>
              <a:gd name="T98" fmla="*/ 1045763 w 940"/>
              <a:gd name="T99" fmla="*/ 106140 h 62"/>
              <a:gd name="T100" fmla="*/ 1087899 w 940"/>
              <a:gd name="T101" fmla="*/ 36667 h 62"/>
              <a:gd name="T102" fmla="*/ 1156851 w 940"/>
              <a:gd name="T103" fmla="*/ 30877 h 62"/>
              <a:gd name="T104" fmla="*/ 1181750 w 940"/>
              <a:gd name="T105" fmla="*/ 84912 h 62"/>
              <a:gd name="T106" fmla="*/ 1248786 w 940"/>
              <a:gd name="T107" fmla="*/ 32807 h 62"/>
              <a:gd name="T108" fmla="*/ 1277516 w 940"/>
              <a:gd name="T109" fmla="*/ 42456 h 62"/>
              <a:gd name="T110" fmla="*/ 1296669 w 940"/>
              <a:gd name="T111" fmla="*/ 30877 h 62"/>
              <a:gd name="T112" fmla="*/ 1334975 w 940"/>
              <a:gd name="T113" fmla="*/ 17368 h 62"/>
              <a:gd name="T114" fmla="*/ 1417334 w 940"/>
              <a:gd name="T115" fmla="*/ 75263 h 62"/>
              <a:gd name="T116" fmla="*/ 1497777 w 940"/>
              <a:gd name="T117" fmla="*/ 15439 h 62"/>
              <a:gd name="T118" fmla="*/ 1520761 w 940"/>
              <a:gd name="T119" fmla="*/ 88772 h 62"/>
              <a:gd name="T120" fmla="*/ 1551406 w 940"/>
              <a:gd name="T121" fmla="*/ 21228 h 62"/>
              <a:gd name="T122" fmla="*/ 1587797 w 940"/>
              <a:gd name="T123" fmla="*/ 38596 h 62"/>
              <a:gd name="T124" fmla="*/ 1626103 w 940"/>
              <a:gd name="T125" fmla="*/ 42456 h 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940" h="62">
                <a:moveTo>
                  <a:pt x="43" y="14"/>
                </a:moveTo>
                <a:cubicBezTo>
                  <a:pt x="46" y="14"/>
                  <a:pt x="43" y="14"/>
                  <a:pt x="45" y="13"/>
                </a:cubicBezTo>
                <a:cubicBezTo>
                  <a:pt x="46" y="14"/>
                  <a:pt x="47" y="13"/>
                  <a:pt x="46" y="13"/>
                </a:cubicBezTo>
                <a:cubicBezTo>
                  <a:pt x="48" y="13"/>
                  <a:pt x="49" y="14"/>
                  <a:pt x="50" y="13"/>
                </a:cubicBezTo>
                <a:cubicBezTo>
                  <a:pt x="51" y="13"/>
                  <a:pt x="48" y="14"/>
                  <a:pt x="52" y="14"/>
                </a:cubicBezTo>
                <a:cubicBezTo>
                  <a:pt x="50" y="14"/>
                  <a:pt x="52" y="15"/>
                  <a:pt x="52" y="16"/>
                </a:cubicBezTo>
                <a:cubicBezTo>
                  <a:pt x="51" y="16"/>
                  <a:pt x="51" y="16"/>
                  <a:pt x="50" y="16"/>
                </a:cubicBezTo>
                <a:cubicBezTo>
                  <a:pt x="52" y="16"/>
                  <a:pt x="52" y="17"/>
                  <a:pt x="55" y="17"/>
                </a:cubicBezTo>
                <a:cubicBezTo>
                  <a:pt x="56" y="17"/>
                  <a:pt x="55" y="17"/>
                  <a:pt x="55" y="17"/>
                </a:cubicBezTo>
                <a:cubicBezTo>
                  <a:pt x="54" y="17"/>
                  <a:pt x="54" y="17"/>
                  <a:pt x="53" y="17"/>
                </a:cubicBezTo>
                <a:cubicBezTo>
                  <a:pt x="54" y="18"/>
                  <a:pt x="59" y="17"/>
                  <a:pt x="59" y="18"/>
                </a:cubicBezTo>
                <a:cubicBezTo>
                  <a:pt x="58" y="18"/>
                  <a:pt x="57" y="18"/>
                  <a:pt x="55" y="18"/>
                </a:cubicBezTo>
                <a:cubicBezTo>
                  <a:pt x="55" y="18"/>
                  <a:pt x="52" y="18"/>
                  <a:pt x="52" y="18"/>
                </a:cubicBezTo>
                <a:cubicBezTo>
                  <a:pt x="53" y="18"/>
                  <a:pt x="58" y="18"/>
                  <a:pt x="59" y="18"/>
                </a:cubicBezTo>
                <a:cubicBezTo>
                  <a:pt x="58" y="19"/>
                  <a:pt x="54" y="18"/>
                  <a:pt x="52" y="19"/>
                </a:cubicBezTo>
                <a:cubicBezTo>
                  <a:pt x="51" y="19"/>
                  <a:pt x="50" y="19"/>
                  <a:pt x="48" y="20"/>
                </a:cubicBezTo>
                <a:cubicBezTo>
                  <a:pt x="49" y="20"/>
                  <a:pt x="51" y="20"/>
                  <a:pt x="53" y="20"/>
                </a:cubicBezTo>
                <a:cubicBezTo>
                  <a:pt x="54" y="22"/>
                  <a:pt x="64" y="22"/>
                  <a:pt x="70" y="21"/>
                </a:cubicBezTo>
                <a:cubicBezTo>
                  <a:pt x="68" y="21"/>
                  <a:pt x="69" y="21"/>
                  <a:pt x="68" y="20"/>
                </a:cubicBezTo>
                <a:cubicBezTo>
                  <a:pt x="69" y="20"/>
                  <a:pt x="72" y="20"/>
                  <a:pt x="71" y="21"/>
                </a:cubicBezTo>
                <a:cubicBezTo>
                  <a:pt x="74" y="21"/>
                  <a:pt x="74" y="20"/>
                  <a:pt x="76" y="21"/>
                </a:cubicBezTo>
                <a:cubicBezTo>
                  <a:pt x="73" y="21"/>
                  <a:pt x="75" y="22"/>
                  <a:pt x="73" y="22"/>
                </a:cubicBezTo>
                <a:cubicBezTo>
                  <a:pt x="75" y="22"/>
                  <a:pt x="78" y="21"/>
                  <a:pt x="81" y="21"/>
                </a:cubicBezTo>
                <a:cubicBezTo>
                  <a:pt x="79" y="22"/>
                  <a:pt x="79" y="22"/>
                  <a:pt x="79" y="22"/>
                </a:cubicBezTo>
                <a:cubicBezTo>
                  <a:pt x="81" y="23"/>
                  <a:pt x="82" y="22"/>
                  <a:pt x="86" y="22"/>
                </a:cubicBezTo>
                <a:cubicBezTo>
                  <a:pt x="86" y="22"/>
                  <a:pt x="87" y="22"/>
                  <a:pt x="87" y="22"/>
                </a:cubicBezTo>
                <a:cubicBezTo>
                  <a:pt x="95" y="21"/>
                  <a:pt x="104" y="21"/>
                  <a:pt x="108" y="20"/>
                </a:cubicBezTo>
                <a:cubicBezTo>
                  <a:pt x="119" y="20"/>
                  <a:pt x="123" y="20"/>
                  <a:pt x="131" y="19"/>
                </a:cubicBezTo>
                <a:cubicBezTo>
                  <a:pt x="125" y="19"/>
                  <a:pt x="117" y="18"/>
                  <a:pt x="110" y="18"/>
                </a:cubicBezTo>
                <a:cubicBezTo>
                  <a:pt x="110" y="18"/>
                  <a:pt x="110" y="18"/>
                  <a:pt x="109" y="18"/>
                </a:cubicBezTo>
                <a:cubicBezTo>
                  <a:pt x="112" y="17"/>
                  <a:pt x="114" y="18"/>
                  <a:pt x="118" y="18"/>
                </a:cubicBezTo>
                <a:cubicBezTo>
                  <a:pt x="118" y="18"/>
                  <a:pt x="117" y="18"/>
                  <a:pt x="117" y="18"/>
                </a:cubicBezTo>
                <a:cubicBezTo>
                  <a:pt x="117" y="18"/>
                  <a:pt x="119" y="18"/>
                  <a:pt x="120" y="18"/>
                </a:cubicBezTo>
                <a:cubicBezTo>
                  <a:pt x="119" y="18"/>
                  <a:pt x="122" y="18"/>
                  <a:pt x="123" y="18"/>
                </a:cubicBezTo>
                <a:cubicBezTo>
                  <a:pt x="124" y="18"/>
                  <a:pt x="124" y="18"/>
                  <a:pt x="124" y="18"/>
                </a:cubicBezTo>
                <a:cubicBezTo>
                  <a:pt x="130" y="17"/>
                  <a:pt x="136" y="18"/>
                  <a:pt x="141" y="17"/>
                </a:cubicBezTo>
                <a:cubicBezTo>
                  <a:pt x="154" y="16"/>
                  <a:pt x="164" y="16"/>
                  <a:pt x="176" y="16"/>
                </a:cubicBezTo>
                <a:cubicBezTo>
                  <a:pt x="177" y="16"/>
                  <a:pt x="179" y="16"/>
                  <a:pt x="178" y="16"/>
                </a:cubicBezTo>
                <a:cubicBezTo>
                  <a:pt x="184" y="17"/>
                  <a:pt x="187" y="18"/>
                  <a:pt x="192" y="18"/>
                </a:cubicBezTo>
                <a:cubicBezTo>
                  <a:pt x="194" y="17"/>
                  <a:pt x="191" y="17"/>
                  <a:pt x="194" y="17"/>
                </a:cubicBezTo>
                <a:cubicBezTo>
                  <a:pt x="193" y="16"/>
                  <a:pt x="191" y="17"/>
                  <a:pt x="192" y="16"/>
                </a:cubicBezTo>
                <a:cubicBezTo>
                  <a:pt x="193" y="16"/>
                  <a:pt x="194" y="16"/>
                  <a:pt x="196" y="16"/>
                </a:cubicBezTo>
                <a:cubicBezTo>
                  <a:pt x="196" y="16"/>
                  <a:pt x="192" y="16"/>
                  <a:pt x="193" y="16"/>
                </a:cubicBezTo>
                <a:cubicBezTo>
                  <a:pt x="186" y="16"/>
                  <a:pt x="176" y="16"/>
                  <a:pt x="172" y="15"/>
                </a:cubicBezTo>
                <a:cubicBezTo>
                  <a:pt x="171" y="15"/>
                  <a:pt x="170" y="15"/>
                  <a:pt x="168" y="15"/>
                </a:cubicBezTo>
                <a:cubicBezTo>
                  <a:pt x="169" y="15"/>
                  <a:pt x="162" y="16"/>
                  <a:pt x="161" y="15"/>
                </a:cubicBezTo>
                <a:cubicBezTo>
                  <a:pt x="158" y="15"/>
                  <a:pt x="159" y="16"/>
                  <a:pt x="157" y="16"/>
                </a:cubicBezTo>
                <a:cubicBezTo>
                  <a:pt x="153" y="16"/>
                  <a:pt x="153" y="15"/>
                  <a:pt x="148" y="15"/>
                </a:cubicBezTo>
                <a:cubicBezTo>
                  <a:pt x="149" y="15"/>
                  <a:pt x="150" y="15"/>
                  <a:pt x="151" y="14"/>
                </a:cubicBezTo>
                <a:cubicBezTo>
                  <a:pt x="149" y="14"/>
                  <a:pt x="145" y="14"/>
                  <a:pt x="144" y="14"/>
                </a:cubicBezTo>
                <a:cubicBezTo>
                  <a:pt x="146" y="14"/>
                  <a:pt x="149" y="14"/>
                  <a:pt x="150" y="14"/>
                </a:cubicBezTo>
                <a:cubicBezTo>
                  <a:pt x="152" y="15"/>
                  <a:pt x="159" y="15"/>
                  <a:pt x="164" y="14"/>
                </a:cubicBezTo>
                <a:cubicBezTo>
                  <a:pt x="164" y="14"/>
                  <a:pt x="164" y="14"/>
                  <a:pt x="164" y="13"/>
                </a:cubicBezTo>
                <a:cubicBezTo>
                  <a:pt x="167" y="13"/>
                  <a:pt x="163" y="14"/>
                  <a:pt x="165" y="14"/>
                </a:cubicBezTo>
                <a:cubicBezTo>
                  <a:pt x="167" y="14"/>
                  <a:pt x="166" y="13"/>
                  <a:pt x="167" y="13"/>
                </a:cubicBezTo>
                <a:cubicBezTo>
                  <a:pt x="168" y="14"/>
                  <a:pt x="171" y="14"/>
                  <a:pt x="170" y="14"/>
                </a:cubicBezTo>
                <a:cubicBezTo>
                  <a:pt x="171" y="14"/>
                  <a:pt x="171" y="14"/>
                  <a:pt x="173" y="14"/>
                </a:cubicBezTo>
                <a:cubicBezTo>
                  <a:pt x="171" y="14"/>
                  <a:pt x="173" y="15"/>
                  <a:pt x="175" y="15"/>
                </a:cubicBezTo>
                <a:cubicBezTo>
                  <a:pt x="177" y="15"/>
                  <a:pt x="174" y="14"/>
                  <a:pt x="175" y="14"/>
                </a:cubicBezTo>
                <a:cubicBezTo>
                  <a:pt x="177" y="14"/>
                  <a:pt x="180" y="14"/>
                  <a:pt x="179" y="14"/>
                </a:cubicBezTo>
                <a:cubicBezTo>
                  <a:pt x="181" y="15"/>
                  <a:pt x="181" y="14"/>
                  <a:pt x="183" y="14"/>
                </a:cubicBezTo>
                <a:cubicBezTo>
                  <a:pt x="182" y="15"/>
                  <a:pt x="187" y="14"/>
                  <a:pt x="185" y="15"/>
                </a:cubicBezTo>
                <a:cubicBezTo>
                  <a:pt x="187" y="15"/>
                  <a:pt x="187" y="14"/>
                  <a:pt x="189" y="14"/>
                </a:cubicBezTo>
                <a:cubicBezTo>
                  <a:pt x="189" y="15"/>
                  <a:pt x="191" y="14"/>
                  <a:pt x="190" y="15"/>
                </a:cubicBezTo>
                <a:cubicBezTo>
                  <a:pt x="190" y="15"/>
                  <a:pt x="191" y="15"/>
                  <a:pt x="192" y="15"/>
                </a:cubicBezTo>
                <a:cubicBezTo>
                  <a:pt x="194" y="15"/>
                  <a:pt x="190" y="15"/>
                  <a:pt x="191" y="14"/>
                </a:cubicBezTo>
                <a:cubicBezTo>
                  <a:pt x="194" y="14"/>
                  <a:pt x="193" y="15"/>
                  <a:pt x="196" y="14"/>
                </a:cubicBezTo>
                <a:cubicBezTo>
                  <a:pt x="194" y="14"/>
                  <a:pt x="192" y="14"/>
                  <a:pt x="189" y="14"/>
                </a:cubicBezTo>
                <a:cubicBezTo>
                  <a:pt x="188" y="14"/>
                  <a:pt x="192" y="14"/>
                  <a:pt x="190" y="14"/>
                </a:cubicBezTo>
                <a:cubicBezTo>
                  <a:pt x="192" y="13"/>
                  <a:pt x="196" y="14"/>
                  <a:pt x="199" y="14"/>
                </a:cubicBezTo>
                <a:cubicBezTo>
                  <a:pt x="199" y="14"/>
                  <a:pt x="198" y="14"/>
                  <a:pt x="198" y="14"/>
                </a:cubicBezTo>
                <a:cubicBezTo>
                  <a:pt x="196" y="14"/>
                  <a:pt x="197" y="15"/>
                  <a:pt x="195" y="14"/>
                </a:cubicBezTo>
                <a:cubicBezTo>
                  <a:pt x="195" y="15"/>
                  <a:pt x="198" y="15"/>
                  <a:pt x="197" y="16"/>
                </a:cubicBezTo>
                <a:cubicBezTo>
                  <a:pt x="198" y="15"/>
                  <a:pt x="197" y="15"/>
                  <a:pt x="199" y="15"/>
                </a:cubicBezTo>
                <a:cubicBezTo>
                  <a:pt x="200" y="15"/>
                  <a:pt x="200" y="15"/>
                  <a:pt x="200" y="14"/>
                </a:cubicBezTo>
                <a:cubicBezTo>
                  <a:pt x="203" y="15"/>
                  <a:pt x="203" y="15"/>
                  <a:pt x="206" y="15"/>
                </a:cubicBezTo>
                <a:cubicBezTo>
                  <a:pt x="208" y="15"/>
                  <a:pt x="204" y="15"/>
                  <a:pt x="206" y="14"/>
                </a:cubicBezTo>
                <a:cubicBezTo>
                  <a:pt x="208" y="15"/>
                  <a:pt x="208" y="15"/>
                  <a:pt x="211" y="15"/>
                </a:cubicBezTo>
                <a:cubicBezTo>
                  <a:pt x="211" y="16"/>
                  <a:pt x="209" y="15"/>
                  <a:pt x="209" y="15"/>
                </a:cubicBezTo>
                <a:cubicBezTo>
                  <a:pt x="208" y="16"/>
                  <a:pt x="205" y="15"/>
                  <a:pt x="205" y="16"/>
                </a:cubicBezTo>
                <a:cubicBezTo>
                  <a:pt x="207" y="16"/>
                  <a:pt x="209" y="16"/>
                  <a:pt x="209" y="16"/>
                </a:cubicBezTo>
                <a:cubicBezTo>
                  <a:pt x="211" y="16"/>
                  <a:pt x="211" y="16"/>
                  <a:pt x="214" y="16"/>
                </a:cubicBezTo>
                <a:cubicBezTo>
                  <a:pt x="214" y="16"/>
                  <a:pt x="211" y="16"/>
                  <a:pt x="212" y="16"/>
                </a:cubicBezTo>
                <a:cubicBezTo>
                  <a:pt x="214" y="16"/>
                  <a:pt x="215" y="15"/>
                  <a:pt x="218" y="16"/>
                </a:cubicBezTo>
                <a:cubicBezTo>
                  <a:pt x="218" y="16"/>
                  <a:pt x="217" y="16"/>
                  <a:pt x="216" y="16"/>
                </a:cubicBezTo>
                <a:cubicBezTo>
                  <a:pt x="216" y="16"/>
                  <a:pt x="219" y="16"/>
                  <a:pt x="219" y="17"/>
                </a:cubicBezTo>
                <a:cubicBezTo>
                  <a:pt x="220" y="17"/>
                  <a:pt x="221" y="16"/>
                  <a:pt x="223" y="16"/>
                </a:cubicBezTo>
                <a:cubicBezTo>
                  <a:pt x="223" y="17"/>
                  <a:pt x="221" y="17"/>
                  <a:pt x="221" y="17"/>
                </a:cubicBezTo>
                <a:cubicBezTo>
                  <a:pt x="215" y="18"/>
                  <a:pt x="212" y="17"/>
                  <a:pt x="206" y="18"/>
                </a:cubicBezTo>
                <a:cubicBezTo>
                  <a:pt x="207" y="18"/>
                  <a:pt x="211" y="18"/>
                  <a:pt x="212" y="18"/>
                </a:cubicBezTo>
                <a:cubicBezTo>
                  <a:pt x="209" y="18"/>
                  <a:pt x="209" y="19"/>
                  <a:pt x="206" y="19"/>
                </a:cubicBezTo>
                <a:cubicBezTo>
                  <a:pt x="206" y="19"/>
                  <a:pt x="208" y="19"/>
                  <a:pt x="208" y="19"/>
                </a:cubicBezTo>
                <a:cubicBezTo>
                  <a:pt x="205" y="19"/>
                  <a:pt x="202" y="19"/>
                  <a:pt x="197" y="19"/>
                </a:cubicBezTo>
                <a:cubicBezTo>
                  <a:pt x="199" y="20"/>
                  <a:pt x="203" y="20"/>
                  <a:pt x="205" y="21"/>
                </a:cubicBezTo>
                <a:cubicBezTo>
                  <a:pt x="209" y="21"/>
                  <a:pt x="215" y="21"/>
                  <a:pt x="217" y="20"/>
                </a:cubicBezTo>
                <a:cubicBezTo>
                  <a:pt x="218" y="21"/>
                  <a:pt x="219" y="21"/>
                  <a:pt x="222" y="21"/>
                </a:cubicBezTo>
                <a:cubicBezTo>
                  <a:pt x="219" y="22"/>
                  <a:pt x="212" y="20"/>
                  <a:pt x="211" y="22"/>
                </a:cubicBezTo>
                <a:cubicBezTo>
                  <a:pt x="209" y="22"/>
                  <a:pt x="211" y="21"/>
                  <a:pt x="210" y="21"/>
                </a:cubicBezTo>
                <a:cubicBezTo>
                  <a:pt x="208" y="21"/>
                  <a:pt x="210" y="22"/>
                  <a:pt x="210" y="22"/>
                </a:cubicBezTo>
                <a:cubicBezTo>
                  <a:pt x="212" y="22"/>
                  <a:pt x="216" y="22"/>
                  <a:pt x="215" y="22"/>
                </a:cubicBezTo>
                <a:cubicBezTo>
                  <a:pt x="214" y="22"/>
                  <a:pt x="212" y="22"/>
                  <a:pt x="212" y="22"/>
                </a:cubicBezTo>
                <a:cubicBezTo>
                  <a:pt x="212" y="23"/>
                  <a:pt x="215" y="23"/>
                  <a:pt x="217" y="23"/>
                </a:cubicBezTo>
                <a:cubicBezTo>
                  <a:pt x="219" y="22"/>
                  <a:pt x="224" y="23"/>
                  <a:pt x="225" y="22"/>
                </a:cubicBezTo>
                <a:cubicBezTo>
                  <a:pt x="227" y="22"/>
                  <a:pt x="228" y="22"/>
                  <a:pt x="228" y="22"/>
                </a:cubicBezTo>
                <a:cubicBezTo>
                  <a:pt x="231" y="22"/>
                  <a:pt x="233" y="22"/>
                  <a:pt x="235" y="22"/>
                </a:cubicBezTo>
                <a:cubicBezTo>
                  <a:pt x="235" y="22"/>
                  <a:pt x="234" y="22"/>
                  <a:pt x="233" y="22"/>
                </a:cubicBezTo>
                <a:cubicBezTo>
                  <a:pt x="232" y="21"/>
                  <a:pt x="236" y="22"/>
                  <a:pt x="236" y="22"/>
                </a:cubicBezTo>
                <a:cubicBezTo>
                  <a:pt x="241" y="22"/>
                  <a:pt x="241" y="22"/>
                  <a:pt x="245" y="22"/>
                </a:cubicBezTo>
                <a:cubicBezTo>
                  <a:pt x="242" y="24"/>
                  <a:pt x="269" y="21"/>
                  <a:pt x="267" y="21"/>
                </a:cubicBezTo>
                <a:cubicBezTo>
                  <a:pt x="268" y="21"/>
                  <a:pt x="271" y="21"/>
                  <a:pt x="271" y="21"/>
                </a:cubicBezTo>
                <a:cubicBezTo>
                  <a:pt x="270" y="20"/>
                  <a:pt x="270" y="21"/>
                  <a:pt x="268" y="21"/>
                </a:cubicBezTo>
                <a:cubicBezTo>
                  <a:pt x="269" y="20"/>
                  <a:pt x="270" y="20"/>
                  <a:pt x="269" y="20"/>
                </a:cubicBezTo>
                <a:cubicBezTo>
                  <a:pt x="274" y="20"/>
                  <a:pt x="283" y="19"/>
                  <a:pt x="286" y="21"/>
                </a:cubicBezTo>
                <a:cubicBezTo>
                  <a:pt x="284" y="20"/>
                  <a:pt x="282" y="20"/>
                  <a:pt x="279" y="20"/>
                </a:cubicBezTo>
                <a:cubicBezTo>
                  <a:pt x="279" y="20"/>
                  <a:pt x="280" y="20"/>
                  <a:pt x="280" y="21"/>
                </a:cubicBezTo>
                <a:cubicBezTo>
                  <a:pt x="279" y="20"/>
                  <a:pt x="277" y="21"/>
                  <a:pt x="276" y="21"/>
                </a:cubicBezTo>
                <a:cubicBezTo>
                  <a:pt x="270" y="21"/>
                  <a:pt x="262" y="22"/>
                  <a:pt x="260" y="23"/>
                </a:cubicBezTo>
                <a:cubicBezTo>
                  <a:pt x="261" y="23"/>
                  <a:pt x="262" y="23"/>
                  <a:pt x="263" y="23"/>
                </a:cubicBezTo>
                <a:cubicBezTo>
                  <a:pt x="262" y="24"/>
                  <a:pt x="261" y="24"/>
                  <a:pt x="261" y="24"/>
                </a:cubicBezTo>
                <a:cubicBezTo>
                  <a:pt x="261" y="25"/>
                  <a:pt x="263" y="25"/>
                  <a:pt x="264" y="25"/>
                </a:cubicBezTo>
                <a:cubicBezTo>
                  <a:pt x="267" y="24"/>
                  <a:pt x="271" y="23"/>
                  <a:pt x="275" y="22"/>
                </a:cubicBezTo>
                <a:cubicBezTo>
                  <a:pt x="276" y="23"/>
                  <a:pt x="274" y="23"/>
                  <a:pt x="273" y="24"/>
                </a:cubicBezTo>
                <a:cubicBezTo>
                  <a:pt x="275" y="24"/>
                  <a:pt x="276" y="23"/>
                  <a:pt x="278" y="23"/>
                </a:cubicBezTo>
                <a:cubicBezTo>
                  <a:pt x="279" y="24"/>
                  <a:pt x="276" y="24"/>
                  <a:pt x="278" y="24"/>
                </a:cubicBezTo>
                <a:cubicBezTo>
                  <a:pt x="279" y="24"/>
                  <a:pt x="279" y="24"/>
                  <a:pt x="280" y="24"/>
                </a:cubicBezTo>
                <a:cubicBezTo>
                  <a:pt x="282" y="24"/>
                  <a:pt x="279" y="24"/>
                  <a:pt x="277" y="24"/>
                </a:cubicBezTo>
                <a:cubicBezTo>
                  <a:pt x="279" y="25"/>
                  <a:pt x="281" y="24"/>
                  <a:pt x="283" y="24"/>
                </a:cubicBezTo>
                <a:cubicBezTo>
                  <a:pt x="283" y="25"/>
                  <a:pt x="281" y="24"/>
                  <a:pt x="282" y="25"/>
                </a:cubicBezTo>
                <a:cubicBezTo>
                  <a:pt x="285" y="25"/>
                  <a:pt x="287" y="24"/>
                  <a:pt x="290" y="24"/>
                </a:cubicBezTo>
                <a:cubicBezTo>
                  <a:pt x="290" y="24"/>
                  <a:pt x="289" y="24"/>
                  <a:pt x="288" y="24"/>
                </a:cubicBezTo>
                <a:cubicBezTo>
                  <a:pt x="288" y="25"/>
                  <a:pt x="289" y="25"/>
                  <a:pt x="289" y="25"/>
                </a:cubicBezTo>
                <a:cubicBezTo>
                  <a:pt x="292" y="25"/>
                  <a:pt x="294" y="24"/>
                  <a:pt x="292" y="24"/>
                </a:cubicBezTo>
                <a:cubicBezTo>
                  <a:pt x="295" y="24"/>
                  <a:pt x="297" y="23"/>
                  <a:pt x="299" y="22"/>
                </a:cubicBezTo>
                <a:cubicBezTo>
                  <a:pt x="300" y="22"/>
                  <a:pt x="300" y="23"/>
                  <a:pt x="300" y="23"/>
                </a:cubicBezTo>
                <a:cubicBezTo>
                  <a:pt x="303" y="23"/>
                  <a:pt x="305" y="22"/>
                  <a:pt x="309" y="22"/>
                </a:cubicBezTo>
                <a:cubicBezTo>
                  <a:pt x="309" y="21"/>
                  <a:pt x="308" y="21"/>
                  <a:pt x="308" y="21"/>
                </a:cubicBezTo>
                <a:cubicBezTo>
                  <a:pt x="306" y="22"/>
                  <a:pt x="304" y="21"/>
                  <a:pt x="302" y="21"/>
                </a:cubicBezTo>
                <a:cubicBezTo>
                  <a:pt x="302" y="21"/>
                  <a:pt x="302" y="21"/>
                  <a:pt x="302" y="21"/>
                </a:cubicBezTo>
                <a:cubicBezTo>
                  <a:pt x="305" y="21"/>
                  <a:pt x="302" y="21"/>
                  <a:pt x="305" y="21"/>
                </a:cubicBezTo>
                <a:cubicBezTo>
                  <a:pt x="307" y="21"/>
                  <a:pt x="303" y="20"/>
                  <a:pt x="307" y="20"/>
                </a:cubicBezTo>
                <a:cubicBezTo>
                  <a:pt x="307" y="20"/>
                  <a:pt x="303" y="20"/>
                  <a:pt x="304" y="20"/>
                </a:cubicBezTo>
                <a:cubicBezTo>
                  <a:pt x="305" y="19"/>
                  <a:pt x="301" y="18"/>
                  <a:pt x="298" y="17"/>
                </a:cubicBezTo>
                <a:cubicBezTo>
                  <a:pt x="300" y="17"/>
                  <a:pt x="299" y="18"/>
                  <a:pt x="301" y="18"/>
                </a:cubicBezTo>
                <a:cubicBezTo>
                  <a:pt x="302" y="18"/>
                  <a:pt x="304" y="18"/>
                  <a:pt x="304" y="17"/>
                </a:cubicBezTo>
                <a:cubicBezTo>
                  <a:pt x="305" y="17"/>
                  <a:pt x="304" y="18"/>
                  <a:pt x="304" y="18"/>
                </a:cubicBezTo>
                <a:cubicBezTo>
                  <a:pt x="309" y="18"/>
                  <a:pt x="312" y="18"/>
                  <a:pt x="318" y="18"/>
                </a:cubicBezTo>
                <a:cubicBezTo>
                  <a:pt x="318" y="18"/>
                  <a:pt x="317" y="18"/>
                  <a:pt x="315" y="18"/>
                </a:cubicBezTo>
                <a:cubicBezTo>
                  <a:pt x="317" y="18"/>
                  <a:pt x="321" y="18"/>
                  <a:pt x="322" y="17"/>
                </a:cubicBezTo>
                <a:cubicBezTo>
                  <a:pt x="323" y="17"/>
                  <a:pt x="325" y="17"/>
                  <a:pt x="327" y="17"/>
                </a:cubicBezTo>
                <a:cubicBezTo>
                  <a:pt x="327" y="16"/>
                  <a:pt x="325" y="16"/>
                  <a:pt x="327" y="16"/>
                </a:cubicBezTo>
                <a:cubicBezTo>
                  <a:pt x="326" y="16"/>
                  <a:pt x="326" y="16"/>
                  <a:pt x="325" y="16"/>
                </a:cubicBezTo>
                <a:cubicBezTo>
                  <a:pt x="326" y="17"/>
                  <a:pt x="318" y="16"/>
                  <a:pt x="315" y="16"/>
                </a:cubicBezTo>
                <a:cubicBezTo>
                  <a:pt x="317" y="16"/>
                  <a:pt x="313" y="15"/>
                  <a:pt x="312" y="16"/>
                </a:cubicBezTo>
                <a:cubicBezTo>
                  <a:pt x="308" y="16"/>
                  <a:pt x="308" y="15"/>
                  <a:pt x="304" y="15"/>
                </a:cubicBezTo>
                <a:cubicBezTo>
                  <a:pt x="307" y="15"/>
                  <a:pt x="308" y="15"/>
                  <a:pt x="311" y="16"/>
                </a:cubicBezTo>
                <a:cubicBezTo>
                  <a:pt x="312" y="16"/>
                  <a:pt x="311" y="15"/>
                  <a:pt x="312" y="15"/>
                </a:cubicBezTo>
                <a:cubicBezTo>
                  <a:pt x="312" y="15"/>
                  <a:pt x="309" y="15"/>
                  <a:pt x="309" y="14"/>
                </a:cubicBezTo>
                <a:cubicBezTo>
                  <a:pt x="309" y="14"/>
                  <a:pt x="311" y="14"/>
                  <a:pt x="312" y="14"/>
                </a:cubicBezTo>
                <a:cubicBezTo>
                  <a:pt x="312" y="14"/>
                  <a:pt x="311" y="14"/>
                  <a:pt x="311" y="14"/>
                </a:cubicBezTo>
                <a:cubicBezTo>
                  <a:pt x="311" y="14"/>
                  <a:pt x="312" y="14"/>
                  <a:pt x="313" y="14"/>
                </a:cubicBezTo>
                <a:cubicBezTo>
                  <a:pt x="313" y="14"/>
                  <a:pt x="313" y="14"/>
                  <a:pt x="313" y="14"/>
                </a:cubicBezTo>
                <a:cubicBezTo>
                  <a:pt x="316" y="14"/>
                  <a:pt x="318" y="14"/>
                  <a:pt x="322" y="14"/>
                </a:cubicBezTo>
                <a:cubicBezTo>
                  <a:pt x="322" y="14"/>
                  <a:pt x="322" y="14"/>
                  <a:pt x="323" y="13"/>
                </a:cubicBezTo>
                <a:cubicBezTo>
                  <a:pt x="323" y="13"/>
                  <a:pt x="322" y="13"/>
                  <a:pt x="321" y="13"/>
                </a:cubicBezTo>
                <a:cubicBezTo>
                  <a:pt x="320" y="13"/>
                  <a:pt x="324" y="13"/>
                  <a:pt x="322" y="13"/>
                </a:cubicBezTo>
                <a:cubicBezTo>
                  <a:pt x="325" y="12"/>
                  <a:pt x="329" y="12"/>
                  <a:pt x="333" y="13"/>
                </a:cubicBezTo>
                <a:cubicBezTo>
                  <a:pt x="331" y="13"/>
                  <a:pt x="330" y="12"/>
                  <a:pt x="327" y="13"/>
                </a:cubicBezTo>
                <a:cubicBezTo>
                  <a:pt x="326" y="13"/>
                  <a:pt x="329" y="13"/>
                  <a:pt x="329" y="13"/>
                </a:cubicBezTo>
                <a:cubicBezTo>
                  <a:pt x="335" y="13"/>
                  <a:pt x="330" y="14"/>
                  <a:pt x="327" y="13"/>
                </a:cubicBezTo>
                <a:cubicBezTo>
                  <a:pt x="327" y="14"/>
                  <a:pt x="330" y="14"/>
                  <a:pt x="332" y="14"/>
                </a:cubicBezTo>
                <a:cubicBezTo>
                  <a:pt x="328" y="15"/>
                  <a:pt x="339" y="14"/>
                  <a:pt x="343" y="14"/>
                </a:cubicBezTo>
                <a:cubicBezTo>
                  <a:pt x="346" y="14"/>
                  <a:pt x="350" y="14"/>
                  <a:pt x="353" y="14"/>
                </a:cubicBezTo>
                <a:cubicBezTo>
                  <a:pt x="355" y="14"/>
                  <a:pt x="354" y="14"/>
                  <a:pt x="356" y="14"/>
                </a:cubicBezTo>
                <a:cubicBezTo>
                  <a:pt x="354" y="14"/>
                  <a:pt x="350" y="14"/>
                  <a:pt x="350" y="15"/>
                </a:cubicBezTo>
                <a:cubicBezTo>
                  <a:pt x="351" y="15"/>
                  <a:pt x="352" y="16"/>
                  <a:pt x="354" y="16"/>
                </a:cubicBezTo>
                <a:cubicBezTo>
                  <a:pt x="354" y="16"/>
                  <a:pt x="352" y="16"/>
                  <a:pt x="351" y="16"/>
                </a:cubicBezTo>
                <a:cubicBezTo>
                  <a:pt x="355" y="17"/>
                  <a:pt x="357" y="16"/>
                  <a:pt x="362" y="16"/>
                </a:cubicBezTo>
                <a:cubicBezTo>
                  <a:pt x="360" y="16"/>
                  <a:pt x="361" y="16"/>
                  <a:pt x="364" y="16"/>
                </a:cubicBezTo>
                <a:cubicBezTo>
                  <a:pt x="365" y="17"/>
                  <a:pt x="366" y="17"/>
                  <a:pt x="366" y="17"/>
                </a:cubicBezTo>
                <a:cubicBezTo>
                  <a:pt x="365" y="17"/>
                  <a:pt x="364" y="17"/>
                  <a:pt x="363" y="17"/>
                </a:cubicBezTo>
                <a:cubicBezTo>
                  <a:pt x="364" y="18"/>
                  <a:pt x="364" y="18"/>
                  <a:pt x="363" y="18"/>
                </a:cubicBezTo>
                <a:cubicBezTo>
                  <a:pt x="364" y="18"/>
                  <a:pt x="367" y="18"/>
                  <a:pt x="369" y="18"/>
                </a:cubicBezTo>
                <a:cubicBezTo>
                  <a:pt x="366" y="17"/>
                  <a:pt x="367" y="16"/>
                  <a:pt x="364" y="15"/>
                </a:cubicBezTo>
                <a:cubicBezTo>
                  <a:pt x="366" y="15"/>
                  <a:pt x="366" y="15"/>
                  <a:pt x="366" y="16"/>
                </a:cubicBezTo>
                <a:cubicBezTo>
                  <a:pt x="368" y="16"/>
                  <a:pt x="367" y="16"/>
                  <a:pt x="367" y="15"/>
                </a:cubicBezTo>
                <a:cubicBezTo>
                  <a:pt x="368" y="15"/>
                  <a:pt x="368" y="15"/>
                  <a:pt x="368" y="16"/>
                </a:cubicBezTo>
                <a:cubicBezTo>
                  <a:pt x="369" y="16"/>
                  <a:pt x="370" y="15"/>
                  <a:pt x="370" y="15"/>
                </a:cubicBezTo>
                <a:cubicBezTo>
                  <a:pt x="372" y="15"/>
                  <a:pt x="375" y="15"/>
                  <a:pt x="376" y="14"/>
                </a:cubicBezTo>
                <a:cubicBezTo>
                  <a:pt x="375" y="14"/>
                  <a:pt x="375" y="14"/>
                  <a:pt x="373" y="13"/>
                </a:cubicBezTo>
                <a:cubicBezTo>
                  <a:pt x="371" y="13"/>
                  <a:pt x="372" y="14"/>
                  <a:pt x="371" y="14"/>
                </a:cubicBezTo>
                <a:cubicBezTo>
                  <a:pt x="371" y="14"/>
                  <a:pt x="375" y="14"/>
                  <a:pt x="374" y="15"/>
                </a:cubicBezTo>
                <a:cubicBezTo>
                  <a:pt x="372" y="14"/>
                  <a:pt x="369" y="15"/>
                  <a:pt x="368" y="15"/>
                </a:cubicBezTo>
                <a:cubicBezTo>
                  <a:pt x="367" y="15"/>
                  <a:pt x="366" y="15"/>
                  <a:pt x="365" y="15"/>
                </a:cubicBezTo>
                <a:cubicBezTo>
                  <a:pt x="364" y="14"/>
                  <a:pt x="367" y="14"/>
                  <a:pt x="368" y="14"/>
                </a:cubicBezTo>
                <a:cubicBezTo>
                  <a:pt x="368" y="14"/>
                  <a:pt x="367" y="14"/>
                  <a:pt x="367" y="14"/>
                </a:cubicBezTo>
                <a:cubicBezTo>
                  <a:pt x="368" y="14"/>
                  <a:pt x="370" y="14"/>
                  <a:pt x="372" y="13"/>
                </a:cubicBezTo>
                <a:cubicBezTo>
                  <a:pt x="372" y="13"/>
                  <a:pt x="372" y="13"/>
                  <a:pt x="371" y="13"/>
                </a:cubicBezTo>
                <a:cubicBezTo>
                  <a:pt x="368" y="14"/>
                  <a:pt x="367" y="13"/>
                  <a:pt x="364" y="13"/>
                </a:cubicBezTo>
                <a:cubicBezTo>
                  <a:pt x="369" y="12"/>
                  <a:pt x="372" y="13"/>
                  <a:pt x="375" y="13"/>
                </a:cubicBezTo>
                <a:cubicBezTo>
                  <a:pt x="377" y="12"/>
                  <a:pt x="371" y="11"/>
                  <a:pt x="365" y="12"/>
                </a:cubicBezTo>
                <a:cubicBezTo>
                  <a:pt x="363" y="12"/>
                  <a:pt x="363" y="11"/>
                  <a:pt x="359" y="11"/>
                </a:cubicBezTo>
                <a:cubicBezTo>
                  <a:pt x="359" y="11"/>
                  <a:pt x="359" y="11"/>
                  <a:pt x="359" y="10"/>
                </a:cubicBezTo>
                <a:cubicBezTo>
                  <a:pt x="363" y="10"/>
                  <a:pt x="366" y="9"/>
                  <a:pt x="368" y="11"/>
                </a:cubicBezTo>
                <a:cubicBezTo>
                  <a:pt x="371" y="11"/>
                  <a:pt x="372" y="10"/>
                  <a:pt x="374" y="10"/>
                </a:cubicBezTo>
                <a:cubicBezTo>
                  <a:pt x="374" y="10"/>
                  <a:pt x="370" y="10"/>
                  <a:pt x="370" y="9"/>
                </a:cubicBezTo>
                <a:cubicBezTo>
                  <a:pt x="371" y="9"/>
                  <a:pt x="372" y="9"/>
                  <a:pt x="372" y="9"/>
                </a:cubicBezTo>
                <a:cubicBezTo>
                  <a:pt x="374" y="9"/>
                  <a:pt x="374" y="9"/>
                  <a:pt x="376" y="9"/>
                </a:cubicBezTo>
                <a:cubicBezTo>
                  <a:pt x="375" y="8"/>
                  <a:pt x="375" y="8"/>
                  <a:pt x="374" y="8"/>
                </a:cubicBezTo>
                <a:cubicBezTo>
                  <a:pt x="377" y="8"/>
                  <a:pt x="378" y="9"/>
                  <a:pt x="379" y="9"/>
                </a:cubicBezTo>
                <a:cubicBezTo>
                  <a:pt x="379" y="9"/>
                  <a:pt x="379" y="8"/>
                  <a:pt x="383" y="8"/>
                </a:cubicBezTo>
                <a:cubicBezTo>
                  <a:pt x="383" y="8"/>
                  <a:pt x="385" y="8"/>
                  <a:pt x="385" y="9"/>
                </a:cubicBezTo>
                <a:cubicBezTo>
                  <a:pt x="386" y="9"/>
                  <a:pt x="389" y="9"/>
                  <a:pt x="389" y="8"/>
                </a:cubicBezTo>
                <a:cubicBezTo>
                  <a:pt x="390" y="9"/>
                  <a:pt x="387" y="9"/>
                  <a:pt x="386" y="9"/>
                </a:cubicBezTo>
                <a:cubicBezTo>
                  <a:pt x="386" y="10"/>
                  <a:pt x="388" y="10"/>
                  <a:pt x="388" y="11"/>
                </a:cubicBezTo>
                <a:cubicBezTo>
                  <a:pt x="387" y="11"/>
                  <a:pt x="387" y="10"/>
                  <a:pt x="384" y="10"/>
                </a:cubicBezTo>
                <a:cubicBezTo>
                  <a:pt x="383" y="11"/>
                  <a:pt x="375" y="12"/>
                  <a:pt x="379" y="13"/>
                </a:cubicBezTo>
                <a:cubicBezTo>
                  <a:pt x="378" y="13"/>
                  <a:pt x="377" y="13"/>
                  <a:pt x="377" y="12"/>
                </a:cubicBezTo>
                <a:cubicBezTo>
                  <a:pt x="375" y="12"/>
                  <a:pt x="377" y="13"/>
                  <a:pt x="376" y="13"/>
                </a:cubicBezTo>
                <a:cubicBezTo>
                  <a:pt x="378" y="14"/>
                  <a:pt x="379" y="14"/>
                  <a:pt x="383" y="15"/>
                </a:cubicBezTo>
                <a:cubicBezTo>
                  <a:pt x="384" y="15"/>
                  <a:pt x="384" y="14"/>
                  <a:pt x="384" y="14"/>
                </a:cubicBezTo>
                <a:cubicBezTo>
                  <a:pt x="385" y="15"/>
                  <a:pt x="385" y="15"/>
                  <a:pt x="389" y="14"/>
                </a:cubicBezTo>
                <a:cubicBezTo>
                  <a:pt x="389" y="15"/>
                  <a:pt x="388" y="15"/>
                  <a:pt x="388" y="15"/>
                </a:cubicBezTo>
                <a:cubicBezTo>
                  <a:pt x="388" y="15"/>
                  <a:pt x="389" y="15"/>
                  <a:pt x="390" y="15"/>
                </a:cubicBezTo>
                <a:cubicBezTo>
                  <a:pt x="390" y="15"/>
                  <a:pt x="391" y="14"/>
                  <a:pt x="389" y="13"/>
                </a:cubicBezTo>
                <a:cubicBezTo>
                  <a:pt x="391" y="12"/>
                  <a:pt x="391" y="13"/>
                  <a:pt x="392" y="13"/>
                </a:cubicBezTo>
                <a:cubicBezTo>
                  <a:pt x="390" y="13"/>
                  <a:pt x="391" y="13"/>
                  <a:pt x="391" y="14"/>
                </a:cubicBezTo>
                <a:cubicBezTo>
                  <a:pt x="393" y="14"/>
                  <a:pt x="394" y="14"/>
                  <a:pt x="395" y="14"/>
                </a:cubicBezTo>
                <a:cubicBezTo>
                  <a:pt x="396" y="13"/>
                  <a:pt x="394" y="13"/>
                  <a:pt x="394" y="13"/>
                </a:cubicBezTo>
                <a:cubicBezTo>
                  <a:pt x="400" y="13"/>
                  <a:pt x="393" y="14"/>
                  <a:pt x="395" y="14"/>
                </a:cubicBezTo>
                <a:cubicBezTo>
                  <a:pt x="393" y="15"/>
                  <a:pt x="392" y="15"/>
                  <a:pt x="390" y="15"/>
                </a:cubicBezTo>
                <a:cubicBezTo>
                  <a:pt x="390" y="16"/>
                  <a:pt x="393" y="15"/>
                  <a:pt x="392" y="16"/>
                </a:cubicBezTo>
                <a:cubicBezTo>
                  <a:pt x="390" y="16"/>
                  <a:pt x="390" y="16"/>
                  <a:pt x="389" y="16"/>
                </a:cubicBezTo>
                <a:cubicBezTo>
                  <a:pt x="389" y="17"/>
                  <a:pt x="391" y="16"/>
                  <a:pt x="390" y="17"/>
                </a:cubicBezTo>
                <a:cubicBezTo>
                  <a:pt x="388" y="17"/>
                  <a:pt x="388" y="17"/>
                  <a:pt x="386" y="17"/>
                </a:cubicBezTo>
                <a:cubicBezTo>
                  <a:pt x="386" y="17"/>
                  <a:pt x="389" y="17"/>
                  <a:pt x="388" y="18"/>
                </a:cubicBezTo>
                <a:cubicBezTo>
                  <a:pt x="388" y="17"/>
                  <a:pt x="390" y="17"/>
                  <a:pt x="392" y="18"/>
                </a:cubicBezTo>
                <a:cubicBezTo>
                  <a:pt x="391" y="18"/>
                  <a:pt x="391" y="18"/>
                  <a:pt x="392" y="18"/>
                </a:cubicBezTo>
                <a:cubicBezTo>
                  <a:pt x="390" y="19"/>
                  <a:pt x="389" y="19"/>
                  <a:pt x="388" y="19"/>
                </a:cubicBezTo>
                <a:cubicBezTo>
                  <a:pt x="388" y="19"/>
                  <a:pt x="391" y="19"/>
                  <a:pt x="392" y="18"/>
                </a:cubicBezTo>
                <a:cubicBezTo>
                  <a:pt x="394" y="19"/>
                  <a:pt x="390" y="19"/>
                  <a:pt x="390" y="19"/>
                </a:cubicBezTo>
                <a:cubicBezTo>
                  <a:pt x="391" y="19"/>
                  <a:pt x="393" y="19"/>
                  <a:pt x="394" y="19"/>
                </a:cubicBezTo>
                <a:cubicBezTo>
                  <a:pt x="394" y="19"/>
                  <a:pt x="393" y="18"/>
                  <a:pt x="392" y="18"/>
                </a:cubicBezTo>
                <a:cubicBezTo>
                  <a:pt x="394" y="18"/>
                  <a:pt x="394" y="19"/>
                  <a:pt x="397" y="19"/>
                </a:cubicBezTo>
                <a:cubicBezTo>
                  <a:pt x="398" y="18"/>
                  <a:pt x="396" y="18"/>
                  <a:pt x="395" y="18"/>
                </a:cubicBezTo>
                <a:cubicBezTo>
                  <a:pt x="395" y="18"/>
                  <a:pt x="396" y="18"/>
                  <a:pt x="395" y="18"/>
                </a:cubicBezTo>
                <a:cubicBezTo>
                  <a:pt x="397" y="18"/>
                  <a:pt x="400" y="17"/>
                  <a:pt x="397" y="17"/>
                </a:cubicBezTo>
                <a:cubicBezTo>
                  <a:pt x="402" y="17"/>
                  <a:pt x="397" y="19"/>
                  <a:pt x="402" y="19"/>
                </a:cubicBezTo>
                <a:cubicBezTo>
                  <a:pt x="403" y="19"/>
                  <a:pt x="403" y="18"/>
                  <a:pt x="406" y="19"/>
                </a:cubicBezTo>
                <a:cubicBezTo>
                  <a:pt x="405" y="19"/>
                  <a:pt x="404" y="19"/>
                  <a:pt x="405" y="19"/>
                </a:cubicBezTo>
                <a:cubicBezTo>
                  <a:pt x="406" y="19"/>
                  <a:pt x="406" y="19"/>
                  <a:pt x="408" y="19"/>
                </a:cubicBezTo>
                <a:cubicBezTo>
                  <a:pt x="405" y="18"/>
                  <a:pt x="409" y="19"/>
                  <a:pt x="410" y="18"/>
                </a:cubicBezTo>
                <a:cubicBezTo>
                  <a:pt x="411" y="18"/>
                  <a:pt x="408" y="19"/>
                  <a:pt x="410" y="19"/>
                </a:cubicBezTo>
                <a:cubicBezTo>
                  <a:pt x="412" y="19"/>
                  <a:pt x="412" y="19"/>
                  <a:pt x="412" y="18"/>
                </a:cubicBezTo>
                <a:cubicBezTo>
                  <a:pt x="412" y="18"/>
                  <a:pt x="410" y="18"/>
                  <a:pt x="410" y="18"/>
                </a:cubicBezTo>
                <a:cubicBezTo>
                  <a:pt x="411" y="17"/>
                  <a:pt x="414" y="18"/>
                  <a:pt x="415" y="18"/>
                </a:cubicBezTo>
                <a:cubicBezTo>
                  <a:pt x="417" y="18"/>
                  <a:pt x="419" y="18"/>
                  <a:pt x="419" y="17"/>
                </a:cubicBezTo>
                <a:cubicBezTo>
                  <a:pt x="408" y="17"/>
                  <a:pt x="406" y="18"/>
                  <a:pt x="397" y="17"/>
                </a:cubicBezTo>
                <a:cubicBezTo>
                  <a:pt x="397" y="17"/>
                  <a:pt x="397" y="17"/>
                  <a:pt x="397" y="16"/>
                </a:cubicBezTo>
                <a:cubicBezTo>
                  <a:pt x="395" y="17"/>
                  <a:pt x="395" y="16"/>
                  <a:pt x="392" y="16"/>
                </a:cubicBezTo>
                <a:cubicBezTo>
                  <a:pt x="393" y="16"/>
                  <a:pt x="393" y="16"/>
                  <a:pt x="395" y="16"/>
                </a:cubicBezTo>
                <a:cubicBezTo>
                  <a:pt x="397" y="16"/>
                  <a:pt x="396" y="16"/>
                  <a:pt x="398" y="16"/>
                </a:cubicBezTo>
                <a:cubicBezTo>
                  <a:pt x="400" y="16"/>
                  <a:pt x="402" y="16"/>
                  <a:pt x="403" y="15"/>
                </a:cubicBezTo>
                <a:cubicBezTo>
                  <a:pt x="406" y="15"/>
                  <a:pt x="409" y="16"/>
                  <a:pt x="410" y="15"/>
                </a:cubicBezTo>
                <a:cubicBezTo>
                  <a:pt x="416" y="15"/>
                  <a:pt x="428" y="16"/>
                  <a:pt x="430" y="14"/>
                </a:cubicBezTo>
                <a:cubicBezTo>
                  <a:pt x="430" y="14"/>
                  <a:pt x="431" y="14"/>
                  <a:pt x="432" y="14"/>
                </a:cubicBezTo>
                <a:cubicBezTo>
                  <a:pt x="432" y="14"/>
                  <a:pt x="432" y="14"/>
                  <a:pt x="432" y="14"/>
                </a:cubicBezTo>
                <a:cubicBezTo>
                  <a:pt x="430" y="14"/>
                  <a:pt x="430" y="14"/>
                  <a:pt x="430" y="14"/>
                </a:cubicBezTo>
                <a:cubicBezTo>
                  <a:pt x="429" y="14"/>
                  <a:pt x="430" y="14"/>
                  <a:pt x="429" y="14"/>
                </a:cubicBezTo>
                <a:cubicBezTo>
                  <a:pt x="431" y="13"/>
                  <a:pt x="434" y="13"/>
                  <a:pt x="437" y="14"/>
                </a:cubicBezTo>
                <a:cubicBezTo>
                  <a:pt x="438" y="13"/>
                  <a:pt x="437" y="13"/>
                  <a:pt x="438" y="13"/>
                </a:cubicBezTo>
                <a:cubicBezTo>
                  <a:pt x="441" y="13"/>
                  <a:pt x="441" y="12"/>
                  <a:pt x="444" y="13"/>
                </a:cubicBezTo>
                <a:cubicBezTo>
                  <a:pt x="443" y="12"/>
                  <a:pt x="443" y="12"/>
                  <a:pt x="444" y="12"/>
                </a:cubicBezTo>
                <a:cubicBezTo>
                  <a:pt x="446" y="12"/>
                  <a:pt x="447" y="11"/>
                  <a:pt x="448" y="11"/>
                </a:cubicBezTo>
                <a:cubicBezTo>
                  <a:pt x="450" y="11"/>
                  <a:pt x="451" y="12"/>
                  <a:pt x="455" y="11"/>
                </a:cubicBezTo>
                <a:cubicBezTo>
                  <a:pt x="456" y="10"/>
                  <a:pt x="451" y="11"/>
                  <a:pt x="449" y="10"/>
                </a:cubicBezTo>
                <a:cubicBezTo>
                  <a:pt x="460" y="11"/>
                  <a:pt x="463" y="8"/>
                  <a:pt x="475" y="9"/>
                </a:cubicBezTo>
                <a:cubicBezTo>
                  <a:pt x="474" y="10"/>
                  <a:pt x="468" y="10"/>
                  <a:pt x="466" y="11"/>
                </a:cubicBezTo>
                <a:cubicBezTo>
                  <a:pt x="467" y="11"/>
                  <a:pt x="470" y="12"/>
                  <a:pt x="472" y="12"/>
                </a:cubicBezTo>
                <a:cubicBezTo>
                  <a:pt x="471" y="12"/>
                  <a:pt x="471" y="13"/>
                  <a:pt x="469" y="13"/>
                </a:cubicBezTo>
                <a:cubicBezTo>
                  <a:pt x="468" y="12"/>
                  <a:pt x="467" y="12"/>
                  <a:pt x="466" y="11"/>
                </a:cubicBezTo>
                <a:cubicBezTo>
                  <a:pt x="464" y="12"/>
                  <a:pt x="464" y="12"/>
                  <a:pt x="464" y="13"/>
                </a:cubicBezTo>
                <a:cubicBezTo>
                  <a:pt x="461" y="12"/>
                  <a:pt x="459" y="12"/>
                  <a:pt x="457" y="13"/>
                </a:cubicBezTo>
                <a:cubicBezTo>
                  <a:pt x="459" y="13"/>
                  <a:pt x="460" y="13"/>
                  <a:pt x="463" y="13"/>
                </a:cubicBezTo>
                <a:cubicBezTo>
                  <a:pt x="464" y="13"/>
                  <a:pt x="460" y="13"/>
                  <a:pt x="462" y="13"/>
                </a:cubicBezTo>
                <a:cubicBezTo>
                  <a:pt x="461" y="14"/>
                  <a:pt x="458" y="14"/>
                  <a:pt x="456" y="14"/>
                </a:cubicBezTo>
                <a:cubicBezTo>
                  <a:pt x="454" y="14"/>
                  <a:pt x="452" y="15"/>
                  <a:pt x="452" y="16"/>
                </a:cubicBezTo>
                <a:cubicBezTo>
                  <a:pt x="453" y="16"/>
                  <a:pt x="456" y="15"/>
                  <a:pt x="455" y="16"/>
                </a:cubicBezTo>
                <a:cubicBezTo>
                  <a:pt x="456" y="16"/>
                  <a:pt x="457" y="16"/>
                  <a:pt x="457" y="16"/>
                </a:cubicBezTo>
                <a:cubicBezTo>
                  <a:pt x="458" y="16"/>
                  <a:pt x="457" y="16"/>
                  <a:pt x="457" y="17"/>
                </a:cubicBezTo>
                <a:cubicBezTo>
                  <a:pt x="461" y="17"/>
                  <a:pt x="459" y="16"/>
                  <a:pt x="462" y="15"/>
                </a:cubicBezTo>
                <a:cubicBezTo>
                  <a:pt x="463" y="15"/>
                  <a:pt x="462" y="16"/>
                  <a:pt x="462" y="16"/>
                </a:cubicBezTo>
                <a:cubicBezTo>
                  <a:pt x="462" y="16"/>
                  <a:pt x="464" y="16"/>
                  <a:pt x="465" y="16"/>
                </a:cubicBezTo>
                <a:cubicBezTo>
                  <a:pt x="465" y="16"/>
                  <a:pt x="464" y="16"/>
                  <a:pt x="463" y="16"/>
                </a:cubicBezTo>
                <a:cubicBezTo>
                  <a:pt x="465" y="17"/>
                  <a:pt x="467" y="16"/>
                  <a:pt x="469" y="16"/>
                </a:cubicBezTo>
                <a:cubicBezTo>
                  <a:pt x="470" y="16"/>
                  <a:pt x="469" y="16"/>
                  <a:pt x="472" y="16"/>
                </a:cubicBezTo>
                <a:cubicBezTo>
                  <a:pt x="471" y="15"/>
                  <a:pt x="471" y="15"/>
                  <a:pt x="470" y="15"/>
                </a:cubicBezTo>
                <a:cubicBezTo>
                  <a:pt x="472" y="15"/>
                  <a:pt x="475" y="15"/>
                  <a:pt x="476" y="14"/>
                </a:cubicBezTo>
                <a:cubicBezTo>
                  <a:pt x="476" y="14"/>
                  <a:pt x="476" y="14"/>
                  <a:pt x="475" y="14"/>
                </a:cubicBezTo>
                <a:cubicBezTo>
                  <a:pt x="475" y="14"/>
                  <a:pt x="477" y="14"/>
                  <a:pt x="478" y="14"/>
                </a:cubicBezTo>
                <a:cubicBezTo>
                  <a:pt x="478" y="13"/>
                  <a:pt x="474" y="13"/>
                  <a:pt x="476" y="13"/>
                </a:cubicBezTo>
                <a:cubicBezTo>
                  <a:pt x="475" y="13"/>
                  <a:pt x="475" y="13"/>
                  <a:pt x="474" y="13"/>
                </a:cubicBezTo>
                <a:cubicBezTo>
                  <a:pt x="476" y="12"/>
                  <a:pt x="476" y="12"/>
                  <a:pt x="474" y="12"/>
                </a:cubicBezTo>
                <a:cubicBezTo>
                  <a:pt x="477" y="12"/>
                  <a:pt x="480" y="12"/>
                  <a:pt x="482" y="12"/>
                </a:cubicBezTo>
                <a:cubicBezTo>
                  <a:pt x="486" y="11"/>
                  <a:pt x="487" y="9"/>
                  <a:pt x="495" y="9"/>
                </a:cubicBezTo>
                <a:cubicBezTo>
                  <a:pt x="494" y="10"/>
                  <a:pt x="492" y="11"/>
                  <a:pt x="491" y="12"/>
                </a:cubicBezTo>
                <a:cubicBezTo>
                  <a:pt x="494" y="12"/>
                  <a:pt x="499" y="13"/>
                  <a:pt x="500" y="12"/>
                </a:cubicBezTo>
                <a:cubicBezTo>
                  <a:pt x="501" y="12"/>
                  <a:pt x="500" y="13"/>
                  <a:pt x="501" y="13"/>
                </a:cubicBezTo>
                <a:cubicBezTo>
                  <a:pt x="504" y="13"/>
                  <a:pt x="503" y="12"/>
                  <a:pt x="505" y="13"/>
                </a:cubicBezTo>
                <a:cubicBezTo>
                  <a:pt x="506" y="12"/>
                  <a:pt x="503" y="13"/>
                  <a:pt x="503" y="12"/>
                </a:cubicBezTo>
                <a:cubicBezTo>
                  <a:pt x="505" y="12"/>
                  <a:pt x="509" y="13"/>
                  <a:pt x="510" y="12"/>
                </a:cubicBezTo>
                <a:cubicBezTo>
                  <a:pt x="513" y="12"/>
                  <a:pt x="508" y="13"/>
                  <a:pt x="512" y="13"/>
                </a:cubicBezTo>
                <a:cubicBezTo>
                  <a:pt x="511" y="14"/>
                  <a:pt x="510" y="13"/>
                  <a:pt x="509" y="13"/>
                </a:cubicBezTo>
                <a:cubicBezTo>
                  <a:pt x="508" y="14"/>
                  <a:pt x="511" y="14"/>
                  <a:pt x="510" y="14"/>
                </a:cubicBezTo>
                <a:cubicBezTo>
                  <a:pt x="509" y="15"/>
                  <a:pt x="508" y="15"/>
                  <a:pt x="505" y="15"/>
                </a:cubicBezTo>
                <a:cubicBezTo>
                  <a:pt x="508" y="15"/>
                  <a:pt x="506" y="16"/>
                  <a:pt x="508" y="16"/>
                </a:cubicBezTo>
                <a:cubicBezTo>
                  <a:pt x="507" y="16"/>
                  <a:pt x="504" y="16"/>
                  <a:pt x="502" y="16"/>
                </a:cubicBezTo>
                <a:cubicBezTo>
                  <a:pt x="502" y="17"/>
                  <a:pt x="503" y="17"/>
                  <a:pt x="502" y="17"/>
                </a:cubicBezTo>
                <a:cubicBezTo>
                  <a:pt x="501" y="17"/>
                  <a:pt x="501" y="16"/>
                  <a:pt x="499" y="16"/>
                </a:cubicBezTo>
                <a:cubicBezTo>
                  <a:pt x="501" y="15"/>
                  <a:pt x="501" y="14"/>
                  <a:pt x="503" y="15"/>
                </a:cubicBezTo>
                <a:cubicBezTo>
                  <a:pt x="504" y="14"/>
                  <a:pt x="502" y="15"/>
                  <a:pt x="500" y="14"/>
                </a:cubicBezTo>
                <a:cubicBezTo>
                  <a:pt x="500" y="14"/>
                  <a:pt x="502" y="14"/>
                  <a:pt x="503" y="14"/>
                </a:cubicBezTo>
                <a:cubicBezTo>
                  <a:pt x="503" y="14"/>
                  <a:pt x="498" y="14"/>
                  <a:pt x="499" y="13"/>
                </a:cubicBezTo>
                <a:cubicBezTo>
                  <a:pt x="501" y="13"/>
                  <a:pt x="501" y="14"/>
                  <a:pt x="502" y="14"/>
                </a:cubicBezTo>
                <a:cubicBezTo>
                  <a:pt x="502" y="13"/>
                  <a:pt x="499" y="13"/>
                  <a:pt x="498" y="13"/>
                </a:cubicBezTo>
                <a:cubicBezTo>
                  <a:pt x="498" y="13"/>
                  <a:pt x="498" y="13"/>
                  <a:pt x="499" y="13"/>
                </a:cubicBezTo>
                <a:cubicBezTo>
                  <a:pt x="492" y="12"/>
                  <a:pt x="487" y="14"/>
                  <a:pt x="482" y="15"/>
                </a:cubicBezTo>
                <a:cubicBezTo>
                  <a:pt x="484" y="16"/>
                  <a:pt x="486" y="16"/>
                  <a:pt x="489" y="15"/>
                </a:cubicBezTo>
                <a:cubicBezTo>
                  <a:pt x="490" y="15"/>
                  <a:pt x="490" y="16"/>
                  <a:pt x="492" y="16"/>
                </a:cubicBezTo>
                <a:cubicBezTo>
                  <a:pt x="492" y="16"/>
                  <a:pt x="488" y="16"/>
                  <a:pt x="491" y="16"/>
                </a:cubicBezTo>
                <a:cubicBezTo>
                  <a:pt x="490" y="17"/>
                  <a:pt x="488" y="16"/>
                  <a:pt x="488" y="17"/>
                </a:cubicBezTo>
                <a:cubicBezTo>
                  <a:pt x="488" y="17"/>
                  <a:pt x="489" y="17"/>
                  <a:pt x="489" y="18"/>
                </a:cubicBezTo>
                <a:cubicBezTo>
                  <a:pt x="492" y="18"/>
                  <a:pt x="493" y="17"/>
                  <a:pt x="496" y="17"/>
                </a:cubicBezTo>
                <a:cubicBezTo>
                  <a:pt x="497" y="17"/>
                  <a:pt x="496" y="17"/>
                  <a:pt x="495" y="17"/>
                </a:cubicBezTo>
                <a:cubicBezTo>
                  <a:pt x="494" y="16"/>
                  <a:pt x="498" y="17"/>
                  <a:pt x="500" y="17"/>
                </a:cubicBezTo>
                <a:cubicBezTo>
                  <a:pt x="497" y="17"/>
                  <a:pt x="496" y="17"/>
                  <a:pt x="493" y="18"/>
                </a:cubicBezTo>
                <a:cubicBezTo>
                  <a:pt x="494" y="18"/>
                  <a:pt x="495" y="18"/>
                  <a:pt x="494" y="18"/>
                </a:cubicBezTo>
                <a:cubicBezTo>
                  <a:pt x="495" y="18"/>
                  <a:pt x="500" y="18"/>
                  <a:pt x="504" y="18"/>
                </a:cubicBezTo>
                <a:cubicBezTo>
                  <a:pt x="508" y="17"/>
                  <a:pt x="509" y="16"/>
                  <a:pt x="514" y="15"/>
                </a:cubicBezTo>
                <a:cubicBezTo>
                  <a:pt x="516" y="15"/>
                  <a:pt x="515" y="16"/>
                  <a:pt x="516" y="16"/>
                </a:cubicBezTo>
                <a:cubicBezTo>
                  <a:pt x="516" y="16"/>
                  <a:pt x="514" y="16"/>
                  <a:pt x="514" y="16"/>
                </a:cubicBezTo>
                <a:cubicBezTo>
                  <a:pt x="514" y="17"/>
                  <a:pt x="515" y="17"/>
                  <a:pt x="516" y="17"/>
                </a:cubicBezTo>
                <a:cubicBezTo>
                  <a:pt x="517" y="17"/>
                  <a:pt x="517" y="16"/>
                  <a:pt x="518" y="16"/>
                </a:cubicBezTo>
                <a:cubicBezTo>
                  <a:pt x="516" y="16"/>
                  <a:pt x="519" y="16"/>
                  <a:pt x="519" y="15"/>
                </a:cubicBezTo>
                <a:cubicBezTo>
                  <a:pt x="521" y="15"/>
                  <a:pt x="524" y="15"/>
                  <a:pt x="525" y="15"/>
                </a:cubicBezTo>
                <a:cubicBezTo>
                  <a:pt x="523" y="15"/>
                  <a:pt x="525" y="17"/>
                  <a:pt x="522" y="18"/>
                </a:cubicBezTo>
                <a:cubicBezTo>
                  <a:pt x="522" y="19"/>
                  <a:pt x="530" y="17"/>
                  <a:pt x="528" y="18"/>
                </a:cubicBezTo>
                <a:cubicBezTo>
                  <a:pt x="531" y="19"/>
                  <a:pt x="532" y="18"/>
                  <a:pt x="533" y="18"/>
                </a:cubicBezTo>
                <a:cubicBezTo>
                  <a:pt x="534" y="18"/>
                  <a:pt x="533" y="18"/>
                  <a:pt x="534" y="18"/>
                </a:cubicBezTo>
                <a:cubicBezTo>
                  <a:pt x="534" y="18"/>
                  <a:pt x="532" y="18"/>
                  <a:pt x="531" y="18"/>
                </a:cubicBezTo>
                <a:cubicBezTo>
                  <a:pt x="533" y="17"/>
                  <a:pt x="534" y="17"/>
                  <a:pt x="534" y="16"/>
                </a:cubicBezTo>
                <a:cubicBezTo>
                  <a:pt x="536" y="17"/>
                  <a:pt x="538" y="17"/>
                  <a:pt x="541" y="16"/>
                </a:cubicBezTo>
                <a:cubicBezTo>
                  <a:pt x="542" y="16"/>
                  <a:pt x="542" y="16"/>
                  <a:pt x="542" y="17"/>
                </a:cubicBezTo>
                <a:cubicBezTo>
                  <a:pt x="544" y="17"/>
                  <a:pt x="544" y="16"/>
                  <a:pt x="545" y="16"/>
                </a:cubicBezTo>
                <a:cubicBezTo>
                  <a:pt x="545" y="16"/>
                  <a:pt x="545" y="16"/>
                  <a:pt x="546" y="15"/>
                </a:cubicBezTo>
                <a:cubicBezTo>
                  <a:pt x="546" y="16"/>
                  <a:pt x="547" y="16"/>
                  <a:pt x="548" y="17"/>
                </a:cubicBezTo>
                <a:cubicBezTo>
                  <a:pt x="547" y="17"/>
                  <a:pt x="547" y="16"/>
                  <a:pt x="546" y="16"/>
                </a:cubicBezTo>
                <a:cubicBezTo>
                  <a:pt x="547" y="17"/>
                  <a:pt x="553" y="17"/>
                  <a:pt x="554" y="16"/>
                </a:cubicBezTo>
                <a:cubicBezTo>
                  <a:pt x="554" y="16"/>
                  <a:pt x="553" y="16"/>
                  <a:pt x="552" y="16"/>
                </a:cubicBezTo>
                <a:cubicBezTo>
                  <a:pt x="553" y="16"/>
                  <a:pt x="553" y="16"/>
                  <a:pt x="554" y="16"/>
                </a:cubicBezTo>
                <a:cubicBezTo>
                  <a:pt x="555" y="16"/>
                  <a:pt x="555" y="16"/>
                  <a:pt x="554" y="16"/>
                </a:cubicBezTo>
                <a:cubicBezTo>
                  <a:pt x="555" y="16"/>
                  <a:pt x="558" y="15"/>
                  <a:pt x="555" y="15"/>
                </a:cubicBezTo>
                <a:cubicBezTo>
                  <a:pt x="557" y="14"/>
                  <a:pt x="559" y="14"/>
                  <a:pt x="561" y="14"/>
                </a:cubicBezTo>
                <a:cubicBezTo>
                  <a:pt x="560" y="13"/>
                  <a:pt x="559" y="14"/>
                  <a:pt x="558" y="13"/>
                </a:cubicBezTo>
                <a:cubicBezTo>
                  <a:pt x="558" y="13"/>
                  <a:pt x="559" y="13"/>
                  <a:pt x="559" y="13"/>
                </a:cubicBezTo>
                <a:cubicBezTo>
                  <a:pt x="561" y="13"/>
                  <a:pt x="558" y="13"/>
                  <a:pt x="559" y="13"/>
                </a:cubicBezTo>
                <a:cubicBezTo>
                  <a:pt x="562" y="13"/>
                  <a:pt x="563" y="13"/>
                  <a:pt x="564" y="12"/>
                </a:cubicBezTo>
                <a:cubicBezTo>
                  <a:pt x="566" y="12"/>
                  <a:pt x="564" y="13"/>
                  <a:pt x="564" y="13"/>
                </a:cubicBezTo>
                <a:cubicBezTo>
                  <a:pt x="566" y="13"/>
                  <a:pt x="567" y="13"/>
                  <a:pt x="568" y="13"/>
                </a:cubicBezTo>
                <a:cubicBezTo>
                  <a:pt x="569" y="13"/>
                  <a:pt x="566" y="13"/>
                  <a:pt x="565" y="14"/>
                </a:cubicBezTo>
                <a:cubicBezTo>
                  <a:pt x="566" y="14"/>
                  <a:pt x="568" y="14"/>
                  <a:pt x="569" y="13"/>
                </a:cubicBezTo>
                <a:cubicBezTo>
                  <a:pt x="571" y="13"/>
                  <a:pt x="567" y="14"/>
                  <a:pt x="570" y="14"/>
                </a:cubicBezTo>
                <a:cubicBezTo>
                  <a:pt x="569" y="14"/>
                  <a:pt x="567" y="14"/>
                  <a:pt x="568" y="15"/>
                </a:cubicBezTo>
                <a:cubicBezTo>
                  <a:pt x="566" y="15"/>
                  <a:pt x="567" y="14"/>
                  <a:pt x="567" y="14"/>
                </a:cubicBezTo>
                <a:cubicBezTo>
                  <a:pt x="564" y="14"/>
                  <a:pt x="566" y="14"/>
                  <a:pt x="565" y="15"/>
                </a:cubicBezTo>
                <a:cubicBezTo>
                  <a:pt x="564" y="14"/>
                  <a:pt x="565" y="14"/>
                  <a:pt x="562" y="15"/>
                </a:cubicBezTo>
                <a:cubicBezTo>
                  <a:pt x="563" y="15"/>
                  <a:pt x="565" y="15"/>
                  <a:pt x="563" y="15"/>
                </a:cubicBezTo>
                <a:cubicBezTo>
                  <a:pt x="563" y="15"/>
                  <a:pt x="565" y="15"/>
                  <a:pt x="566" y="15"/>
                </a:cubicBezTo>
                <a:cubicBezTo>
                  <a:pt x="567" y="15"/>
                  <a:pt x="568" y="15"/>
                  <a:pt x="570" y="15"/>
                </a:cubicBezTo>
                <a:cubicBezTo>
                  <a:pt x="569" y="16"/>
                  <a:pt x="562" y="15"/>
                  <a:pt x="558" y="16"/>
                </a:cubicBezTo>
                <a:cubicBezTo>
                  <a:pt x="558" y="16"/>
                  <a:pt x="560" y="16"/>
                  <a:pt x="559" y="17"/>
                </a:cubicBezTo>
                <a:cubicBezTo>
                  <a:pt x="563" y="17"/>
                  <a:pt x="564" y="17"/>
                  <a:pt x="564" y="18"/>
                </a:cubicBezTo>
                <a:cubicBezTo>
                  <a:pt x="562" y="18"/>
                  <a:pt x="563" y="18"/>
                  <a:pt x="563" y="17"/>
                </a:cubicBezTo>
                <a:cubicBezTo>
                  <a:pt x="561" y="17"/>
                  <a:pt x="561" y="18"/>
                  <a:pt x="560" y="18"/>
                </a:cubicBezTo>
                <a:cubicBezTo>
                  <a:pt x="560" y="18"/>
                  <a:pt x="561" y="18"/>
                  <a:pt x="561" y="18"/>
                </a:cubicBezTo>
                <a:cubicBezTo>
                  <a:pt x="563" y="18"/>
                  <a:pt x="560" y="18"/>
                  <a:pt x="559" y="18"/>
                </a:cubicBezTo>
                <a:cubicBezTo>
                  <a:pt x="558" y="18"/>
                  <a:pt x="559" y="19"/>
                  <a:pt x="556" y="18"/>
                </a:cubicBezTo>
                <a:cubicBezTo>
                  <a:pt x="557" y="19"/>
                  <a:pt x="560" y="19"/>
                  <a:pt x="561" y="19"/>
                </a:cubicBezTo>
                <a:cubicBezTo>
                  <a:pt x="562" y="19"/>
                  <a:pt x="568" y="19"/>
                  <a:pt x="568" y="17"/>
                </a:cubicBezTo>
                <a:cubicBezTo>
                  <a:pt x="569" y="17"/>
                  <a:pt x="569" y="17"/>
                  <a:pt x="569" y="18"/>
                </a:cubicBezTo>
                <a:cubicBezTo>
                  <a:pt x="573" y="17"/>
                  <a:pt x="574" y="17"/>
                  <a:pt x="580" y="17"/>
                </a:cubicBezTo>
                <a:cubicBezTo>
                  <a:pt x="579" y="16"/>
                  <a:pt x="578" y="16"/>
                  <a:pt x="575" y="15"/>
                </a:cubicBezTo>
                <a:cubicBezTo>
                  <a:pt x="573" y="15"/>
                  <a:pt x="580" y="15"/>
                  <a:pt x="579" y="16"/>
                </a:cubicBezTo>
                <a:cubicBezTo>
                  <a:pt x="581" y="15"/>
                  <a:pt x="577" y="15"/>
                  <a:pt x="577" y="15"/>
                </a:cubicBezTo>
                <a:cubicBezTo>
                  <a:pt x="580" y="15"/>
                  <a:pt x="581" y="14"/>
                  <a:pt x="581" y="14"/>
                </a:cubicBezTo>
                <a:cubicBezTo>
                  <a:pt x="581" y="13"/>
                  <a:pt x="584" y="14"/>
                  <a:pt x="584" y="14"/>
                </a:cubicBezTo>
                <a:cubicBezTo>
                  <a:pt x="586" y="14"/>
                  <a:pt x="584" y="14"/>
                  <a:pt x="583" y="14"/>
                </a:cubicBezTo>
                <a:cubicBezTo>
                  <a:pt x="580" y="14"/>
                  <a:pt x="582" y="15"/>
                  <a:pt x="581" y="16"/>
                </a:cubicBezTo>
                <a:cubicBezTo>
                  <a:pt x="582" y="15"/>
                  <a:pt x="584" y="15"/>
                  <a:pt x="584" y="15"/>
                </a:cubicBezTo>
                <a:cubicBezTo>
                  <a:pt x="584" y="15"/>
                  <a:pt x="585" y="16"/>
                  <a:pt x="587" y="16"/>
                </a:cubicBezTo>
                <a:cubicBezTo>
                  <a:pt x="588" y="16"/>
                  <a:pt x="589" y="15"/>
                  <a:pt x="591" y="15"/>
                </a:cubicBezTo>
                <a:cubicBezTo>
                  <a:pt x="590" y="15"/>
                  <a:pt x="589" y="15"/>
                  <a:pt x="588" y="14"/>
                </a:cubicBezTo>
                <a:cubicBezTo>
                  <a:pt x="588" y="14"/>
                  <a:pt x="589" y="14"/>
                  <a:pt x="591" y="14"/>
                </a:cubicBezTo>
                <a:cubicBezTo>
                  <a:pt x="590" y="14"/>
                  <a:pt x="590" y="14"/>
                  <a:pt x="589" y="14"/>
                </a:cubicBezTo>
                <a:cubicBezTo>
                  <a:pt x="589" y="15"/>
                  <a:pt x="591" y="14"/>
                  <a:pt x="591" y="14"/>
                </a:cubicBezTo>
                <a:cubicBezTo>
                  <a:pt x="593" y="14"/>
                  <a:pt x="594" y="14"/>
                  <a:pt x="592" y="13"/>
                </a:cubicBezTo>
                <a:cubicBezTo>
                  <a:pt x="599" y="13"/>
                  <a:pt x="598" y="10"/>
                  <a:pt x="605" y="11"/>
                </a:cubicBezTo>
                <a:cubicBezTo>
                  <a:pt x="605" y="12"/>
                  <a:pt x="604" y="12"/>
                  <a:pt x="604" y="13"/>
                </a:cubicBezTo>
                <a:cubicBezTo>
                  <a:pt x="605" y="13"/>
                  <a:pt x="608" y="13"/>
                  <a:pt x="609" y="13"/>
                </a:cubicBezTo>
                <a:cubicBezTo>
                  <a:pt x="611" y="12"/>
                  <a:pt x="610" y="12"/>
                  <a:pt x="611" y="11"/>
                </a:cubicBezTo>
                <a:cubicBezTo>
                  <a:pt x="609" y="11"/>
                  <a:pt x="608" y="11"/>
                  <a:pt x="606" y="11"/>
                </a:cubicBezTo>
                <a:cubicBezTo>
                  <a:pt x="607" y="11"/>
                  <a:pt x="608" y="10"/>
                  <a:pt x="609" y="10"/>
                </a:cubicBezTo>
                <a:cubicBezTo>
                  <a:pt x="607" y="10"/>
                  <a:pt x="605" y="11"/>
                  <a:pt x="602" y="11"/>
                </a:cubicBezTo>
                <a:cubicBezTo>
                  <a:pt x="602" y="10"/>
                  <a:pt x="607" y="10"/>
                  <a:pt x="609" y="10"/>
                </a:cubicBezTo>
                <a:cubicBezTo>
                  <a:pt x="607" y="9"/>
                  <a:pt x="613" y="9"/>
                  <a:pt x="611" y="9"/>
                </a:cubicBezTo>
                <a:cubicBezTo>
                  <a:pt x="614" y="9"/>
                  <a:pt x="613" y="10"/>
                  <a:pt x="611" y="10"/>
                </a:cubicBezTo>
                <a:cubicBezTo>
                  <a:pt x="615" y="10"/>
                  <a:pt x="616" y="9"/>
                  <a:pt x="618" y="9"/>
                </a:cubicBezTo>
                <a:cubicBezTo>
                  <a:pt x="617" y="9"/>
                  <a:pt x="614" y="10"/>
                  <a:pt x="614" y="9"/>
                </a:cubicBezTo>
                <a:cubicBezTo>
                  <a:pt x="617" y="9"/>
                  <a:pt x="620" y="9"/>
                  <a:pt x="620" y="8"/>
                </a:cubicBezTo>
                <a:cubicBezTo>
                  <a:pt x="621" y="8"/>
                  <a:pt x="621" y="8"/>
                  <a:pt x="622" y="8"/>
                </a:cubicBezTo>
                <a:cubicBezTo>
                  <a:pt x="625" y="6"/>
                  <a:pt x="637" y="6"/>
                  <a:pt x="642" y="4"/>
                </a:cubicBezTo>
                <a:cubicBezTo>
                  <a:pt x="652" y="3"/>
                  <a:pt x="666" y="3"/>
                  <a:pt x="671" y="2"/>
                </a:cubicBezTo>
                <a:cubicBezTo>
                  <a:pt x="671" y="1"/>
                  <a:pt x="670" y="2"/>
                  <a:pt x="669" y="2"/>
                </a:cubicBezTo>
                <a:cubicBezTo>
                  <a:pt x="671" y="1"/>
                  <a:pt x="670" y="0"/>
                  <a:pt x="673" y="0"/>
                </a:cubicBezTo>
                <a:cubicBezTo>
                  <a:pt x="671" y="0"/>
                  <a:pt x="672" y="1"/>
                  <a:pt x="671" y="1"/>
                </a:cubicBezTo>
                <a:cubicBezTo>
                  <a:pt x="673" y="1"/>
                  <a:pt x="674" y="2"/>
                  <a:pt x="674" y="2"/>
                </a:cubicBezTo>
                <a:cubicBezTo>
                  <a:pt x="677" y="2"/>
                  <a:pt x="677" y="2"/>
                  <a:pt x="679" y="2"/>
                </a:cubicBezTo>
                <a:cubicBezTo>
                  <a:pt x="677" y="3"/>
                  <a:pt x="669" y="3"/>
                  <a:pt x="669" y="4"/>
                </a:cubicBezTo>
                <a:cubicBezTo>
                  <a:pt x="666" y="4"/>
                  <a:pt x="666" y="5"/>
                  <a:pt x="669" y="4"/>
                </a:cubicBezTo>
                <a:cubicBezTo>
                  <a:pt x="668" y="5"/>
                  <a:pt x="668" y="5"/>
                  <a:pt x="665" y="5"/>
                </a:cubicBezTo>
                <a:cubicBezTo>
                  <a:pt x="667" y="5"/>
                  <a:pt x="667" y="5"/>
                  <a:pt x="663" y="5"/>
                </a:cubicBezTo>
                <a:cubicBezTo>
                  <a:pt x="663" y="6"/>
                  <a:pt x="665" y="6"/>
                  <a:pt x="663" y="6"/>
                </a:cubicBezTo>
                <a:cubicBezTo>
                  <a:pt x="661" y="6"/>
                  <a:pt x="662" y="6"/>
                  <a:pt x="660" y="6"/>
                </a:cubicBezTo>
                <a:cubicBezTo>
                  <a:pt x="660" y="6"/>
                  <a:pt x="661" y="6"/>
                  <a:pt x="661" y="7"/>
                </a:cubicBezTo>
                <a:cubicBezTo>
                  <a:pt x="654" y="6"/>
                  <a:pt x="654" y="6"/>
                  <a:pt x="649" y="7"/>
                </a:cubicBezTo>
                <a:cubicBezTo>
                  <a:pt x="650" y="7"/>
                  <a:pt x="651" y="7"/>
                  <a:pt x="653" y="7"/>
                </a:cubicBezTo>
                <a:cubicBezTo>
                  <a:pt x="651" y="7"/>
                  <a:pt x="652" y="8"/>
                  <a:pt x="654" y="7"/>
                </a:cubicBezTo>
                <a:cubicBezTo>
                  <a:pt x="653" y="8"/>
                  <a:pt x="651" y="7"/>
                  <a:pt x="649" y="7"/>
                </a:cubicBezTo>
                <a:cubicBezTo>
                  <a:pt x="647" y="7"/>
                  <a:pt x="650" y="8"/>
                  <a:pt x="649" y="8"/>
                </a:cubicBezTo>
                <a:cubicBezTo>
                  <a:pt x="647" y="7"/>
                  <a:pt x="643" y="8"/>
                  <a:pt x="641" y="8"/>
                </a:cubicBezTo>
                <a:cubicBezTo>
                  <a:pt x="642" y="8"/>
                  <a:pt x="643" y="8"/>
                  <a:pt x="644" y="9"/>
                </a:cubicBezTo>
                <a:cubicBezTo>
                  <a:pt x="645" y="9"/>
                  <a:pt x="643" y="9"/>
                  <a:pt x="642" y="9"/>
                </a:cubicBezTo>
                <a:cubicBezTo>
                  <a:pt x="640" y="9"/>
                  <a:pt x="640" y="9"/>
                  <a:pt x="636" y="9"/>
                </a:cubicBezTo>
                <a:cubicBezTo>
                  <a:pt x="632" y="10"/>
                  <a:pt x="632" y="9"/>
                  <a:pt x="628" y="10"/>
                </a:cubicBezTo>
                <a:cubicBezTo>
                  <a:pt x="628" y="9"/>
                  <a:pt x="627" y="9"/>
                  <a:pt x="627" y="9"/>
                </a:cubicBezTo>
                <a:cubicBezTo>
                  <a:pt x="631" y="9"/>
                  <a:pt x="630" y="9"/>
                  <a:pt x="631" y="8"/>
                </a:cubicBezTo>
                <a:cubicBezTo>
                  <a:pt x="631" y="8"/>
                  <a:pt x="628" y="8"/>
                  <a:pt x="629" y="8"/>
                </a:cubicBezTo>
                <a:cubicBezTo>
                  <a:pt x="629" y="8"/>
                  <a:pt x="638" y="8"/>
                  <a:pt x="637" y="7"/>
                </a:cubicBezTo>
                <a:cubicBezTo>
                  <a:pt x="641" y="7"/>
                  <a:pt x="645" y="6"/>
                  <a:pt x="650" y="6"/>
                </a:cubicBezTo>
                <a:cubicBezTo>
                  <a:pt x="650" y="6"/>
                  <a:pt x="649" y="6"/>
                  <a:pt x="649" y="6"/>
                </a:cubicBezTo>
                <a:cubicBezTo>
                  <a:pt x="649" y="5"/>
                  <a:pt x="651" y="5"/>
                  <a:pt x="651" y="6"/>
                </a:cubicBezTo>
                <a:cubicBezTo>
                  <a:pt x="651" y="6"/>
                  <a:pt x="651" y="5"/>
                  <a:pt x="652" y="5"/>
                </a:cubicBezTo>
                <a:cubicBezTo>
                  <a:pt x="653" y="5"/>
                  <a:pt x="651" y="5"/>
                  <a:pt x="653" y="4"/>
                </a:cubicBezTo>
                <a:cubicBezTo>
                  <a:pt x="650" y="4"/>
                  <a:pt x="648" y="4"/>
                  <a:pt x="646" y="5"/>
                </a:cubicBezTo>
                <a:cubicBezTo>
                  <a:pt x="644" y="5"/>
                  <a:pt x="647" y="5"/>
                  <a:pt x="646" y="4"/>
                </a:cubicBezTo>
                <a:cubicBezTo>
                  <a:pt x="639" y="5"/>
                  <a:pt x="634" y="7"/>
                  <a:pt x="626" y="7"/>
                </a:cubicBezTo>
                <a:cubicBezTo>
                  <a:pt x="625" y="7"/>
                  <a:pt x="627" y="8"/>
                  <a:pt x="624" y="7"/>
                </a:cubicBezTo>
                <a:cubicBezTo>
                  <a:pt x="624" y="8"/>
                  <a:pt x="626" y="8"/>
                  <a:pt x="625" y="8"/>
                </a:cubicBezTo>
                <a:cubicBezTo>
                  <a:pt x="624" y="8"/>
                  <a:pt x="622" y="8"/>
                  <a:pt x="622" y="8"/>
                </a:cubicBezTo>
                <a:cubicBezTo>
                  <a:pt x="621" y="8"/>
                  <a:pt x="621" y="9"/>
                  <a:pt x="618" y="9"/>
                </a:cubicBezTo>
                <a:cubicBezTo>
                  <a:pt x="620" y="9"/>
                  <a:pt x="621" y="8"/>
                  <a:pt x="623" y="8"/>
                </a:cubicBezTo>
                <a:cubicBezTo>
                  <a:pt x="624" y="9"/>
                  <a:pt x="618" y="9"/>
                  <a:pt x="622" y="9"/>
                </a:cubicBezTo>
                <a:cubicBezTo>
                  <a:pt x="621" y="9"/>
                  <a:pt x="619" y="9"/>
                  <a:pt x="617" y="9"/>
                </a:cubicBezTo>
                <a:cubicBezTo>
                  <a:pt x="618" y="10"/>
                  <a:pt x="617" y="10"/>
                  <a:pt x="618" y="10"/>
                </a:cubicBezTo>
                <a:cubicBezTo>
                  <a:pt x="617" y="10"/>
                  <a:pt x="615" y="10"/>
                  <a:pt x="611" y="10"/>
                </a:cubicBezTo>
                <a:cubicBezTo>
                  <a:pt x="611" y="11"/>
                  <a:pt x="611" y="12"/>
                  <a:pt x="611" y="12"/>
                </a:cubicBezTo>
                <a:cubicBezTo>
                  <a:pt x="612" y="12"/>
                  <a:pt x="612" y="12"/>
                  <a:pt x="613" y="11"/>
                </a:cubicBezTo>
                <a:cubicBezTo>
                  <a:pt x="615" y="12"/>
                  <a:pt x="613" y="12"/>
                  <a:pt x="613" y="12"/>
                </a:cubicBezTo>
                <a:cubicBezTo>
                  <a:pt x="621" y="12"/>
                  <a:pt x="628" y="11"/>
                  <a:pt x="634" y="10"/>
                </a:cubicBezTo>
                <a:cubicBezTo>
                  <a:pt x="636" y="10"/>
                  <a:pt x="638" y="10"/>
                  <a:pt x="638" y="10"/>
                </a:cubicBezTo>
                <a:cubicBezTo>
                  <a:pt x="638" y="10"/>
                  <a:pt x="636" y="10"/>
                  <a:pt x="635" y="11"/>
                </a:cubicBezTo>
                <a:cubicBezTo>
                  <a:pt x="637" y="11"/>
                  <a:pt x="640" y="11"/>
                  <a:pt x="644" y="11"/>
                </a:cubicBezTo>
                <a:cubicBezTo>
                  <a:pt x="642" y="11"/>
                  <a:pt x="640" y="11"/>
                  <a:pt x="639" y="10"/>
                </a:cubicBezTo>
                <a:cubicBezTo>
                  <a:pt x="641" y="9"/>
                  <a:pt x="649" y="11"/>
                  <a:pt x="653" y="10"/>
                </a:cubicBezTo>
                <a:cubicBezTo>
                  <a:pt x="654" y="10"/>
                  <a:pt x="652" y="10"/>
                  <a:pt x="653" y="11"/>
                </a:cubicBezTo>
                <a:cubicBezTo>
                  <a:pt x="653" y="11"/>
                  <a:pt x="653" y="11"/>
                  <a:pt x="654" y="11"/>
                </a:cubicBezTo>
                <a:cubicBezTo>
                  <a:pt x="654" y="10"/>
                  <a:pt x="655" y="10"/>
                  <a:pt x="657" y="9"/>
                </a:cubicBezTo>
                <a:cubicBezTo>
                  <a:pt x="660" y="9"/>
                  <a:pt x="658" y="10"/>
                  <a:pt x="655" y="10"/>
                </a:cubicBezTo>
                <a:cubicBezTo>
                  <a:pt x="657" y="11"/>
                  <a:pt x="663" y="10"/>
                  <a:pt x="663" y="9"/>
                </a:cubicBezTo>
                <a:cubicBezTo>
                  <a:pt x="663" y="9"/>
                  <a:pt x="661" y="9"/>
                  <a:pt x="662" y="8"/>
                </a:cubicBezTo>
                <a:cubicBezTo>
                  <a:pt x="661" y="8"/>
                  <a:pt x="661" y="9"/>
                  <a:pt x="660" y="9"/>
                </a:cubicBezTo>
                <a:cubicBezTo>
                  <a:pt x="660" y="8"/>
                  <a:pt x="664" y="8"/>
                  <a:pt x="665" y="8"/>
                </a:cubicBezTo>
                <a:cubicBezTo>
                  <a:pt x="664" y="7"/>
                  <a:pt x="663" y="8"/>
                  <a:pt x="662" y="8"/>
                </a:cubicBezTo>
                <a:cubicBezTo>
                  <a:pt x="660" y="8"/>
                  <a:pt x="666" y="7"/>
                  <a:pt x="663" y="7"/>
                </a:cubicBezTo>
                <a:cubicBezTo>
                  <a:pt x="664" y="7"/>
                  <a:pt x="665" y="7"/>
                  <a:pt x="667" y="7"/>
                </a:cubicBezTo>
                <a:cubicBezTo>
                  <a:pt x="667" y="6"/>
                  <a:pt x="665" y="7"/>
                  <a:pt x="665" y="6"/>
                </a:cubicBezTo>
                <a:cubicBezTo>
                  <a:pt x="668" y="6"/>
                  <a:pt x="670" y="6"/>
                  <a:pt x="669" y="5"/>
                </a:cubicBezTo>
                <a:cubicBezTo>
                  <a:pt x="671" y="5"/>
                  <a:pt x="671" y="5"/>
                  <a:pt x="674" y="5"/>
                </a:cubicBezTo>
                <a:cubicBezTo>
                  <a:pt x="674" y="5"/>
                  <a:pt x="672" y="4"/>
                  <a:pt x="671" y="4"/>
                </a:cubicBezTo>
                <a:cubicBezTo>
                  <a:pt x="669" y="4"/>
                  <a:pt x="674" y="4"/>
                  <a:pt x="673" y="3"/>
                </a:cubicBezTo>
                <a:cubicBezTo>
                  <a:pt x="674" y="4"/>
                  <a:pt x="675" y="4"/>
                  <a:pt x="675" y="3"/>
                </a:cubicBezTo>
                <a:cubicBezTo>
                  <a:pt x="676" y="3"/>
                  <a:pt x="676" y="4"/>
                  <a:pt x="676" y="4"/>
                </a:cubicBezTo>
                <a:cubicBezTo>
                  <a:pt x="677" y="3"/>
                  <a:pt x="677" y="4"/>
                  <a:pt x="679" y="4"/>
                </a:cubicBezTo>
                <a:cubicBezTo>
                  <a:pt x="678" y="4"/>
                  <a:pt x="678" y="4"/>
                  <a:pt x="677" y="3"/>
                </a:cubicBezTo>
                <a:cubicBezTo>
                  <a:pt x="679" y="3"/>
                  <a:pt x="680" y="3"/>
                  <a:pt x="680" y="2"/>
                </a:cubicBezTo>
                <a:cubicBezTo>
                  <a:pt x="681" y="2"/>
                  <a:pt x="683" y="2"/>
                  <a:pt x="683" y="3"/>
                </a:cubicBezTo>
                <a:cubicBezTo>
                  <a:pt x="681" y="2"/>
                  <a:pt x="677" y="4"/>
                  <a:pt x="681" y="4"/>
                </a:cubicBezTo>
                <a:cubicBezTo>
                  <a:pt x="681" y="4"/>
                  <a:pt x="680" y="4"/>
                  <a:pt x="680" y="4"/>
                </a:cubicBezTo>
                <a:cubicBezTo>
                  <a:pt x="680" y="5"/>
                  <a:pt x="680" y="5"/>
                  <a:pt x="680" y="5"/>
                </a:cubicBezTo>
                <a:cubicBezTo>
                  <a:pt x="685" y="5"/>
                  <a:pt x="678" y="3"/>
                  <a:pt x="683" y="3"/>
                </a:cubicBezTo>
                <a:cubicBezTo>
                  <a:pt x="682" y="4"/>
                  <a:pt x="683" y="4"/>
                  <a:pt x="683" y="4"/>
                </a:cubicBezTo>
                <a:cubicBezTo>
                  <a:pt x="686" y="4"/>
                  <a:pt x="686" y="3"/>
                  <a:pt x="689" y="3"/>
                </a:cubicBezTo>
                <a:cubicBezTo>
                  <a:pt x="689" y="3"/>
                  <a:pt x="685" y="3"/>
                  <a:pt x="684" y="3"/>
                </a:cubicBezTo>
                <a:cubicBezTo>
                  <a:pt x="682" y="2"/>
                  <a:pt x="687" y="2"/>
                  <a:pt x="687" y="1"/>
                </a:cubicBezTo>
                <a:cubicBezTo>
                  <a:pt x="689" y="1"/>
                  <a:pt x="687" y="2"/>
                  <a:pt x="687" y="2"/>
                </a:cubicBezTo>
                <a:cubicBezTo>
                  <a:pt x="688" y="2"/>
                  <a:pt x="688" y="2"/>
                  <a:pt x="689" y="2"/>
                </a:cubicBezTo>
                <a:cubicBezTo>
                  <a:pt x="691" y="2"/>
                  <a:pt x="695" y="2"/>
                  <a:pt x="698" y="1"/>
                </a:cubicBezTo>
                <a:cubicBezTo>
                  <a:pt x="696" y="2"/>
                  <a:pt x="693" y="2"/>
                  <a:pt x="690" y="3"/>
                </a:cubicBezTo>
                <a:cubicBezTo>
                  <a:pt x="690" y="3"/>
                  <a:pt x="692" y="3"/>
                  <a:pt x="693" y="3"/>
                </a:cubicBezTo>
                <a:cubicBezTo>
                  <a:pt x="692" y="4"/>
                  <a:pt x="693" y="4"/>
                  <a:pt x="695" y="4"/>
                </a:cubicBezTo>
                <a:cubicBezTo>
                  <a:pt x="694" y="5"/>
                  <a:pt x="693" y="5"/>
                  <a:pt x="694" y="5"/>
                </a:cubicBezTo>
                <a:cubicBezTo>
                  <a:pt x="699" y="5"/>
                  <a:pt x="702" y="5"/>
                  <a:pt x="707" y="4"/>
                </a:cubicBezTo>
                <a:cubicBezTo>
                  <a:pt x="703" y="5"/>
                  <a:pt x="699" y="6"/>
                  <a:pt x="696" y="7"/>
                </a:cubicBezTo>
                <a:cubicBezTo>
                  <a:pt x="695" y="7"/>
                  <a:pt x="695" y="6"/>
                  <a:pt x="694" y="6"/>
                </a:cubicBezTo>
                <a:cubicBezTo>
                  <a:pt x="693" y="6"/>
                  <a:pt x="693" y="7"/>
                  <a:pt x="691" y="7"/>
                </a:cubicBezTo>
                <a:cubicBezTo>
                  <a:pt x="690" y="7"/>
                  <a:pt x="687" y="8"/>
                  <a:pt x="684" y="8"/>
                </a:cubicBezTo>
                <a:cubicBezTo>
                  <a:pt x="692" y="9"/>
                  <a:pt x="699" y="6"/>
                  <a:pt x="708" y="7"/>
                </a:cubicBezTo>
                <a:cubicBezTo>
                  <a:pt x="707" y="7"/>
                  <a:pt x="707" y="7"/>
                  <a:pt x="705" y="7"/>
                </a:cubicBezTo>
                <a:cubicBezTo>
                  <a:pt x="706" y="7"/>
                  <a:pt x="706" y="8"/>
                  <a:pt x="706" y="8"/>
                </a:cubicBezTo>
                <a:cubicBezTo>
                  <a:pt x="707" y="8"/>
                  <a:pt x="709" y="8"/>
                  <a:pt x="710" y="7"/>
                </a:cubicBezTo>
                <a:cubicBezTo>
                  <a:pt x="710" y="8"/>
                  <a:pt x="707" y="8"/>
                  <a:pt x="707" y="8"/>
                </a:cubicBezTo>
                <a:cubicBezTo>
                  <a:pt x="707" y="9"/>
                  <a:pt x="711" y="8"/>
                  <a:pt x="715" y="9"/>
                </a:cubicBezTo>
                <a:cubicBezTo>
                  <a:pt x="715" y="8"/>
                  <a:pt x="710" y="9"/>
                  <a:pt x="711" y="8"/>
                </a:cubicBezTo>
                <a:cubicBezTo>
                  <a:pt x="714" y="9"/>
                  <a:pt x="718" y="8"/>
                  <a:pt x="720" y="9"/>
                </a:cubicBezTo>
                <a:cubicBezTo>
                  <a:pt x="723" y="9"/>
                  <a:pt x="723" y="8"/>
                  <a:pt x="723" y="7"/>
                </a:cubicBezTo>
                <a:cubicBezTo>
                  <a:pt x="723" y="8"/>
                  <a:pt x="725" y="8"/>
                  <a:pt x="725" y="8"/>
                </a:cubicBezTo>
                <a:cubicBezTo>
                  <a:pt x="726" y="8"/>
                  <a:pt x="723" y="7"/>
                  <a:pt x="726" y="7"/>
                </a:cubicBezTo>
                <a:cubicBezTo>
                  <a:pt x="726" y="8"/>
                  <a:pt x="728" y="7"/>
                  <a:pt x="728" y="8"/>
                </a:cubicBezTo>
                <a:cubicBezTo>
                  <a:pt x="730" y="8"/>
                  <a:pt x="732" y="8"/>
                  <a:pt x="730" y="7"/>
                </a:cubicBezTo>
                <a:cubicBezTo>
                  <a:pt x="731" y="7"/>
                  <a:pt x="738" y="7"/>
                  <a:pt x="738" y="7"/>
                </a:cubicBezTo>
                <a:cubicBezTo>
                  <a:pt x="738" y="6"/>
                  <a:pt x="740" y="7"/>
                  <a:pt x="740" y="6"/>
                </a:cubicBezTo>
                <a:cubicBezTo>
                  <a:pt x="742" y="6"/>
                  <a:pt x="739" y="7"/>
                  <a:pt x="740" y="7"/>
                </a:cubicBezTo>
                <a:cubicBezTo>
                  <a:pt x="743" y="7"/>
                  <a:pt x="744" y="6"/>
                  <a:pt x="743" y="6"/>
                </a:cubicBezTo>
                <a:cubicBezTo>
                  <a:pt x="742" y="6"/>
                  <a:pt x="745" y="6"/>
                  <a:pt x="744" y="5"/>
                </a:cubicBezTo>
                <a:cubicBezTo>
                  <a:pt x="745" y="6"/>
                  <a:pt x="747" y="7"/>
                  <a:pt x="749" y="6"/>
                </a:cubicBezTo>
                <a:cubicBezTo>
                  <a:pt x="749" y="7"/>
                  <a:pt x="744" y="8"/>
                  <a:pt x="740" y="8"/>
                </a:cubicBezTo>
                <a:cubicBezTo>
                  <a:pt x="740" y="9"/>
                  <a:pt x="741" y="9"/>
                  <a:pt x="743" y="9"/>
                </a:cubicBezTo>
                <a:cubicBezTo>
                  <a:pt x="743" y="9"/>
                  <a:pt x="743" y="8"/>
                  <a:pt x="743" y="8"/>
                </a:cubicBezTo>
                <a:cubicBezTo>
                  <a:pt x="745" y="8"/>
                  <a:pt x="746" y="9"/>
                  <a:pt x="748" y="8"/>
                </a:cubicBezTo>
                <a:cubicBezTo>
                  <a:pt x="747" y="8"/>
                  <a:pt x="749" y="8"/>
                  <a:pt x="749" y="7"/>
                </a:cubicBezTo>
                <a:cubicBezTo>
                  <a:pt x="751" y="8"/>
                  <a:pt x="747" y="8"/>
                  <a:pt x="749" y="9"/>
                </a:cubicBezTo>
                <a:cubicBezTo>
                  <a:pt x="751" y="8"/>
                  <a:pt x="751" y="8"/>
                  <a:pt x="754" y="8"/>
                </a:cubicBezTo>
                <a:cubicBezTo>
                  <a:pt x="754" y="7"/>
                  <a:pt x="753" y="7"/>
                  <a:pt x="753" y="7"/>
                </a:cubicBezTo>
                <a:cubicBezTo>
                  <a:pt x="755" y="7"/>
                  <a:pt x="756" y="8"/>
                  <a:pt x="757" y="8"/>
                </a:cubicBezTo>
                <a:cubicBezTo>
                  <a:pt x="754" y="8"/>
                  <a:pt x="752" y="9"/>
                  <a:pt x="749" y="9"/>
                </a:cubicBezTo>
                <a:cubicBezTo>
                  <a:pt x="751" y="10"/>
                  <a:pt x="752" y="9"/>
                  <a:pt x="755" y="9"/>
                </a:cubicBezTo>
                <a:cubicBezTo>
                  <a:pt x="755" y="9"/>
                  <a:pt x="754" y="9"/>
                  <a:pt x="754" y="9"/>
                </a:cubicBezTo>
                <a:cubicBezTo>
                  <a:pt x="753" y="9"/>
                  <a:pt x="755" y="10"/>
                  <a:pt x="755" y="10"/>
                </a:cubicBezTo>
                <a:cubicBezTo>
                  <a:pt x="756" y="9"/>
                  <a:pt x="758" y="8"/>
                  <a:pt x="761" y="9"/>
                </a:cubicBezTo>
                <a:cubicBezTo>
                  <a:pt x="759" y="8"/>
                  <a:pt x="760" y="9"/>
                  <a:pt x="763" y="9"/>
                </a:cubicBezTo>
                <a:cubicBezTo>
                  <a:pt x="762" y="8"/>
                  <a:pt x="757" y="7"/>
                  <a:pt x="761" y="6"/>
                </a:cubicBezTo>
                <a:cubicBezTo>
                  <a:pt x="759" y="6"/>
                  <a:pt x="755" y="6"/>
                  <a:pt x="752" y="6"/>
                </a:cubicBezTo>
                <a:cubicBezTo>
                  <a:pt x="752" y="6"/>
                  <a:pt x="753" y="6"/>
                  <a:pt x="753" y="7"/>
                </a:cubicBezTo>
                <a:cubicBezTo>
                  <a:pt x="750" y="7"/>
                  <a:pt x="751" y="6"/>
                  <a:pt x="748" y="6"/>
                </a:cubicBezTo>
                <a:cubicBezTo>
                  <a:pt x="749" y="5"/>
                  <a:pt x="748" y="5"/>
                  <a:pt x="746" y="5"/>
                </a:cubicBezTo>
                <a:cubicBezTo>
                  <a:pt x="744" y="4"/>
                  <a:pt x="752" y="5"/>
                  <a:pt x="750" y="4"/>
                </a:cubicBezTo>
                <a:cubicBezTo>
                  <a:pt x="750" y="3"/>
                  <a:pt x="752" y="4"/>
                  <a:pt x="752" y="3"/>
                </a:cubicBezTo>
                <a:cubicBezTo>
                  <a:pt x="753" y="4"/>
                  <a:pt x="754" y="4"/>
                  <a:pt x="754" y="4"/>
                </a:cubicBezTo>
                <a:cubicBezTo>
                  <a:pt x="752" y="4"/>
                  <a:pt x="751" y="4"/>
                  <a:pt x="752" y="4"/>
                </a:cubicBezTo>
                <a:cubicBezTo>
                  <a:pt x="749" y="4"/>
                  <a:pt x="752" y="5"/>
                  <a:pt x="752" y="6"/>
                </a:cubicBezTo>
                <a:cubicBezTo>
                  <a:pt x="753" y="6"/>
                  <a:pt x="755" y="6"/>
                  <a:pt x="756" y="5"/>
                </a:cubicBezTo>
                <a:cubicBezTo>
                  <a:pt x="756" y="5"/>
                  <a:pt x="755" y="5"/>
                  <a:pt x="755" y="5"/>
                </a:cubicBezTo>
                <a:cubicBezTo>
                  <a:pt x="757" y="5"/>
                  <a:pt x="756" y="5"/>
                  <a:pt x="759" y="5"/>
                </a:cubicBezTo>
                <a:cubicBezTo>
                  <a:pt x="758" y="5"/>
                  <a:pt x="757" y="5"/>
                  <a:pt x="757" y="5"/>
                </a:cubicBezTo>
                <a:cubicBezTo>
                  <a:pt x="760" y="6"/>
                  <a:pt x="761" y="7"/>
                  <a:pt x="764" y="7"/>
                </a:cubicBezTo>
                <a:cubicBezTo>
                  <a:pt x="764" y="7"/>
                  <a:pt x="768" y="6"/>
                  <a:pt x="765" y="6"/>
                </a:cubicBezTo>
                <a:cubicBezTo>
                  <a:pt x="765" y="5"/>
                  <a:pt x="769" y="6"/>
                  <a:pt x="768" y="5"/>
                </a:cubicBezTo>
                <a:cubicBezTo>
                  <a:pt x="768" y="5"/>
                  <a:pt x="768" y="6"/>
                  <a:pt x="768" y="6"/>
                </a:cubicBezTo>
                <a:cubicBezTo>
                  <a:pt x="769" y="6"/>
                  <a:pt x="770" y="6"/>
                  <a:pt x="771" y="6"/>
                </a:cubicBezTo>
                <a:cubicBezTo>
                  <a:pt x="772" y="5"/>
                  <a:pt x="772" y="5"/>
                  <a:pt x="773" y="5"/>
                </a:cubicBezTo>
                <a:cubicBezTo>
                  <a:pt x="773" y="5"/>
                  <a:pt x="773" y="6"/>
                  <a:pt x="777" y="7"/>
                </a:cubicBezTo>
                <a:cubicBezTo>
                  <a:pt x="778" y="7"/>
                  <a:pt x="776" y="7"/>
                  <a:pt x="775" y="7"/>
                </a:cubicBezTo>
                <a:cubicBezTo>
                  <a:pt x="775" y="7"/>
                  <a:pt x="776" y="7"/>
                  <a:pt x="777" y="7"/>
                </a:cubicBezTo>
                <a:cubicBezTo>
                  <a:pt x="777" y="7"/>
                  <a:pt x="776" y="7"/>
                  <a:pt x="775" y="7"/>
                </a:cubicBezTo>
                <a:cubicBezTo>
                  <a:pt x="775" y="8"/>
                  <a:pt x="778" y="7"/>
                  <a:pt x="780" y="7"/>
                </a:cubicBezTo>
                <a:cubicBezTo>
                  <a:pt x="780" y="7"/>
                  <a:pt x="778" y="7"/>
                  <a:pt x="782" y="7"/>
                </a:cubicBezTo>
                <a:cubicBezTo>
                  <a:pt x="781" y="7"/>
                  <a:pt x="781" y="6"/>
                  <a:pt x="779" y="6"/>
                </a:cubicBezTo>
                <a:cubicBezTo>
                  <a:pt x="780" y="6"/>
                  <a:pt x="782" y="6"/>
                  <a:pt x="783" y="6"/>
                </a:cubicBezTo>
                <a:cubicBezTo>
                  <a:pt x="783" y="6"/>
                  <a:pt x="780" y="6"/>
                  <a:pt x="779" y="5"/>
                </a:cubicBezTo>
                <a:cubicBezTo>
                  <a:pt x="781" y="5"/>
                  <a:pt x="785" y="5"/>
                  <a:pt x="785" y="6"/>
                </a:cubicBezTo>
                <a:cubicBezTo>
                  <a:pt x="787" y="6"/>
                  <a:pt x="787" y="5"/>
                  <a:pt x="788" y="4"/>
                </a:cubicBezTo>
                <a:cubicBezTo>
                  <a:pt x="790" y="4"/>
                  <a:pt x="790" y="4"/>
                  <a:pt x="792" y="5"/>
                </a:cubicBezTo>
                <a:cubicBezTo>
                  <a:pt x="790" y="5"/>
                  <a:pt x="791" y="6"/>
                  <a:pt x="788" y="6"/>
                </a:cubicBezTo>
                <a:cubicBezTo>
                  <a:pt x="788" y="6"/>
                  <a:pt x="790" y="6"/>
                  <a:pt x="789" y="6"/>
                </a:cubicBezTo>
                <a:cubicBezTo>
                  <a:pt x="792" y="6"/>
                  <a:pt x="793" y="5"/>
                  <a:pt x="797" y="5"/>
                </a:cubicBezTo>
                <a:cubicBezTo>
                  <a:pt x="797" y="5"/>
                  <a:pt x="795" y="5"/>
                  <a:pt x="795" y="5"/>
                </a:cubicBezTo>
                <a:cubicBezTo>
                  <a:pt x="795" y="4"/>
                  <a:pt x="799" y="5"/>
                  <a:pt x="800" y="4"/>
                </a:cubicBezTo>
                <a:cubicBezTo>
                  <a:pt x="801" y="4"/>
                  <a:pt x="801" y="5"/>
                  <a:pt x="802" y="5"/>
                </a:cubicBezTo>
                <a:cubicBezTo>
                  <a:pt x="803" y="5"/>
                  <a:pt x="800" y="5"/>
                  <a:pt x="800" y="5"/>
                </a:cubicBezTo>
                <a:cubicBezTo>
                  <a:pt x="804" y="6"/>
                  <a:pt x="807" y="7"/>
                  <a:pt x="814" y="7"/>
                </a:cubicBezTo>
                <a:cubicBezTo>
                  <a:pt x="810" y="7"/>
                  <a:pt x="813" y="6"/>
                  <a:pt x="814" y="5"/>
                </a:cubicBezTo>
                <a:cubicBezTo>
                  <a:pt x="818" y="6"/>
                  <a:pt x="822" y="5"/>
                  <a:pt x="827" y="5"/>
                </a:cubicBezTo>
                <a:cubicBezTo>
                  <a:pt x="826" y="5"/>
                  <a:pt x="827" y="4"/>
                  <a:pt x="826" y="4"/>
                </a:cubicBezTo>
                <a:cubicBezTo>
                  <a:pt x="828" y="4"/>
                  <a:pt x="828" y="5"/>
                  <a:pt x="829" y="5"/>
                </a:cubicBezTo>
                <a:cubicBezTo>
                  <a:pt x="827" y="6"/>
                  <a:pt x="821" y="6"/>
                  <a:pt x="817" y="7"/>
                </a:cubicBezTo>
                <a:cubicBezTo>
                  <a:pt x="817" y="7"/>
                  <a:pt x="818" y="7"/>
                  <a:pt x="818" y="8"/>
                </a:cubicBezTo>
                <a:cubicBezTo>
                  <a:pt x="819" y="7"/>
                  <a:pt x="821" y="8"/>
                  <a:pt x="824" y="7"/>
                </a:cubicBezTo>
                <a:cubicBezTo>
                  <a:pt x="824" y="7"/>
                  <a:pt x="823" y="7"/>
                  <a:pt x="823" y="7"/>
                </a:cubicBezTo>
                <a:cubicBezTo>
                  <a:pt x="826" y="7"/>
                  <a:pt x="826" y="7"/>
                  <a:pt x="829" y="7"/>
                </a:cubicBezTo>
                <a:cubicBezTo>
                  <a:pt x="829" y="8"/>
                  <a:pt x="831" y="8"/>
                  <a:pt x="831" y="8"/>
                </a:cubicBezTo>
                <a:cubicBezTo>
                  <a:pt x="828" y="8"/>
                  <a:pt x="828" y="8"/>
                  <a:pt x="824" y="8"/>
                </a:cubicBezTo>
                <a:cubicBezTo>
                  <a:pt x="823" y="8"/>
                  <a:pt x="824" y="8"/>
                  <a:pt x="824" y="9"/>
                </a:cubicBezTo>
                <a:cubicBezTo>
                  <a:pt x="824" y="9"/>
                  <a:pt x="826" y="9"/>
                  <a:pt x="827" y="9"/>
                </a:cubicBezTo>
                <a:cubicBezTo>
                  <a:pt x="827" y="10"/>
                  <a:pt x="823" y="9"/>
                  <a:pt x="822" y="9"/>
                </a:cubicBezTo>
                <a:cubicBezTo>
                  <a:pt x="821" y="9"/>
                  <a:pt x="822" y="9"/>
                  <a:pt x="822" y="9"/>
                </a:cubicBezTo>
                <a:cubicBezTo>
                  <a:pt x="819" y="9"/>
                  <a:pt x="817" y="9"/>
                  <a:pt x="817" y="9"/>
                </a:cubicBezTo>
                <a:cubicBezTo>
                  <a:pt x="818" y="9"/>
                  <a:pt x="818" y="9"/>
                  <a:pt x="818" y="9"/>
                </a:cubicBezTo>
                <a:cubicBezTo>
                  <a:pt x="820" y="9"/>
                  <a:pt x="817" y="10"/>
                  <a:pt x="819" y="10"/>
                </a:cubicBezTo>
                <a:cubicBezTo>
                  <a:pt x="822" y="9"/>
                  <a:pt x="824" y="10"/>
                  <a:pt x="826" y="10"/>
                </a:cubicBezTo>
                <a:cubicBezTo>
                  <a:pt x="828" y="10"/>
                  <a:pt x="827" y="10"/>
                  <a:pt x="828" y="11"/>
                </a:cubicBezTo>
                <a:cubicBezTo>
                  <a:pt x="830" y="11"/>
                  <a:pt x="831" y="11"/>
                  <a:pt x="834" y="11"/>
                </a:cubicBezTo>
                <a:cubicBezTo>
                  <a:pt x="836" y="11"/>
                  <a:pt x="832" y="10"/>
                  <a:pt x="831" y="10"/>
                </a:cubicBezTo>
                <a:cubicBezTo>
                  <a:pt x="829" y="10"/>
                  <a:pt x="833" y="10"/>
                  <a:pt x="833" y="10"/>
                </a:cubicBezTo>
                <a:cubicBezTo>
                  <a:pt x="832" y="10"/>
                  <a:pt x="830" y="10"/>
                  <a:pt x="829" y="10"/>
                </a:cubicBezTo>
                <a:cubicBezTo>
                  <a:pt x="829" y="9"/>
                  <a:pt x="829" y="9"/>
                  <a:pt x="828" y="9"/>
                </a:cubicBezTo>
                <a:cubicBezTo>
                  <a:pt x="829" y="8"/>
                  <a:pt x="832" y="9"/>
                  <a:pt x="832" y="8"/>
                </a:cubicBezTo>
                <a:cubicBezTo>
                  <a:pt x="833" y="8"/>
                  <a:pt x="834" y="8"/>
                  <a:pt x="834" y="9"/>
                </a:cubicBezTo>
                <a:cubicBezTo>
                  <a:pt x="836" y="8"/>
                  <a:pt x="836" y="8"/>
                  <a:pt x="838" y="8"/>
                </a:cubicBezTo>
                <a:cubicBezTo>
                  <a:pt x="839" y="9"/>
                  <a:pt x="837" y="9"/>
                  <a:pt x="841" y="9"/>
                </a:cubicBezTo>
                <a:cubicBezTo>
                  <a:pt x="841" y="10"/>
                  <a:pt x="839" y="10"/>
                  <a:pt x="840" y="10"/>
                </a:cubicBezTo>
                <a:cubicBezTo>
                  <a:pt x="841" y="10"/>
                  <a:pt x="842" y="10"/>
                  <a:pt x="842" y="10"/>
                </a:cubicBezTo>
                <a:cubicBezTo>
                  <a:pt x="852" y="10"/>
                  <a:pt x="839" y="10"/>
                  <a:pt x="839" y="11"/>
                </a:cubicBezTo>
                <a:cubicBezTo>
                  <a:pt x="840" y="11"/>
                  <a:pt x="842" y="10"/>
                  <a:pt x="844" y="11"/>
                </a:cubicBezTo>
                <a:cubicBezTo>
                  <a:pt x="844" y="10"/>
                  <a:pt x="844" y="10"/>
                  <a:pt x="843" y="10"/>
                </a:cubicBezTo>
                <a:cubicBezTo>
                  <a:pt x="845" y="10"/>
                  <a:pt x="847" y="11"/>
                  <a:pt x="851" y="11"/>
                </a:cubicBezTo>
                <a:cubicBezTo>
                  <a:pt x="851" y="11"/>
                  <a:pt x="850" y="12"/>
                  <a:pt x="853" y="12"/>
                </a:cubicBezTo>
                <a:cubicBezTo>
                  <a:pt x="851" y="13"/>
                  <a:pt x="843" y="12"/>
                  <a:pt x="840" y="13"/>
                </a:cubicBezTo>
                <a:cubicBezTo>
                  <a:pt x="840" y="13"/>
                  <a:pt x="844" y="13"/>
                  <a:pt x="843" y="13"/>
                </a:cubicBezTo>
                <a:cubicBezTo>
                  <a:pt x="845" y="13"/>
                  <a:pt x="845" y="13"/>
                  <a:pt x="847" y="13"/>
                </a:cubicBezTo>
                <a:cubicBezTo>
                  <a:pt x="847" y="13"/>
                  <a:pt x="848" y="13"/>
                  <a:pt x="848" y="13"/>
                </a:cubicBezTo>
                <a:cubicBezTo>
                  <a:pt x="850" y="13"/>
                  <a:pt x="851" y="12"/>
                  <a:pt x="854" y="12"/>
                </a:cubicBezTo>
                <a:cubicBezTo>
                  <a:pt x="854" y="12"/>
                  <a:pt x="855" y="13"/>
                  <a:pt x="856" y="13"/>
                </a:cubicBezTo>
                <a:cubicBezTo>
                  <a:pt x="856" y="13"/>
                  <a:pt x="855" y="12"/>
                  <a:pt x="855" y="11"/>
                </a:cubicBezTo>
                <a:cubicBezTo>
                  <a:pt x="858" y="11"/>
                  <a:pt x="853" y="10"/>
                  <a:pt x="858" y="10"/>
                </a:cubicBezTo>
                <a:cubicBezTo>
                  <a:pt x="856" y="11"/>
                  <a:pt x="860" y="11"/>
                  <a:pt x="857" y="11"/>
                </a:cubicBezTo>
                <a:cubicBezTo>
                  <a:pt x="859" y="11"/>
                  <a:pt x="859" y="11"/>
                  <a:pt x="861" y="11"/>
                </a:cubicBezTo>
                <a:cubicBezTo>
                  <a:pt x="862" y="12"/>
                  <a:pt x="861" y="12"/>
                  <a:pt x="863" y="12"/>
                </a:cubicBezTo>
                <a:cubicBezTo>
                  <a:pt x="862" y="13"/>
                  <a:pt x="861" y="13"/>
                  <a:pt x="863" y="13"/>
                </a:cubicBezTo>
                <a:cubicBezTo>
                  <a:pt x="863" y="13"/>
                  <a:pt x="865" y="13"/>
                  <a:pt x="863" y="13"/>
                </a:cubicBezTo>
                <a:cubicBezTo>
                  <a:pt x="864" y="12"/>
                  <a:pt x="864" y="13"/>
                  <a:pt x="866" y="13"/>
                </a:cubicBezTo>
                <a:cubicBezTo>
                  <a:pt x="867" y="13"/>
                  <a:pt x="867" y="12"/>
                  <a:pt x="867" y="12"/>
                </a:cubicBezTo>
                <a:cubicBezTo>
                  <a:pt x="872" y="12"/>
                  <a:pt x="873" y="12"/>
                  <a:pt x="874" y="11"/>
                </a:cubicBezTo>
                <a:cubicBezTo>
                  <a:pt x="875" y="11"/>
                  <a:pt x="874" y="12"/>
                  <a:pt x="876" y="12"/>
                </a:cubicBezTo>
                <a:cubicBezTo>
                  <a:pt x="878" y="12"/>
                  <a:pt x="876" y="11"/>
                  <a:pt x="877" y="11"/>
                </a:cubicBezTo>
                <a:cubicBezTo>
                  <a:pt x="879" y="11"/>
                  <a:pt x="878" y="12"/>
                  <a:pt x="878" y="12"/>
                </a:cubicBezTo>
                <a:cubicBezTo>
                  <a:pt x="880" y="13"/>
                  <a:pt x="885" y="12"/>
                  <a:pt x="888" y="12"/>
                </a:cubicBezTo>
                <a:cubicBezTo>
                  <a:pt x="887" y="12"/>
                  <a:pt x="886" y="13"/>
                  <a:pt x="888" y="13"/>
                </a:cubicBezTo>
                <a:cubicBezTo>
                  <a:pt x="887" y="13"/>
                  <a:pt x="887" y="13"/>
                  <a:pt x="886" y="13"/>
                </a:cubicBezTo>
                <a:cubicBezTo>
                  <a:pt x="884" y="13"/>
                  <a:pt x="887" y="14"/>
                  <a:pt x="888" y="14"/>
                </a:cubicBezTo>
                <a:cubicBezTo>
                  <a:pt x="889" y="14"/>
                  <a:pt x="889" y="14"/>
                  <a:pt x="890" y="14"/>
                </a:cubicBezTo>
                <a:cubicBezTo>
                  <a:pt x="889" y="15"/>
                  <a:pt x="888" y="15"/>
                  <a:pt x="886" y="14"/>
                </a:cubicBezTo>
                <a:cubicBezTo>
                  <a:pt x="885" y="14"/>
                  <a:pt x="885" y="14"/>
                  <a:pt x="885" y="14"/>
                </a:cubicBezTo>
                <a:cubicBezTo>
                  <a:pt x="885" y="15"/>
                  <a:pt x="888" y="16"/>
                  <a:pt x="892" y="16"/>
                </a:cubicBezTo>
                <a:cubicBezTo>
                  <a:pt x="891" y="16"/>
                  <a:pt x="890" y="16"/>
                  <a:pt x="890" y="16"/>
                </a:cubicBezTo>
                <a:cubicBezTo>
                  <a:pt x="887" y="16"/>
                  <a:pt x="886" y="17"/>
                  <a:pt x="883" y="16"/>
                </a:cubicBezTo>
                <a:cubicBezTo>
                  <a:pt x="880" y="16"/>
                  <a:pt x="882" y="17"/>
                  <a:pt x="882" y="17"/>
                </a:cubicBezTo>
                <a:cubicBezTo>
                  <a:pt x="881" y="17"/>
                  <a:pt x="881" y="17"/>
                  <a:pt x="880" y="16"/>
                </a:cubicBezTo>
                <a:cubicBezTo>
                  <a:pt x="879" y="16"/>
                  <a:pt x="878" y="16"/>
                  <a:pt x="877" y="16"/>
                </a:cubicBezTo>
                <a:cubicBezTo>
                  <a:pt x="875" y="17"/>
                  <a:pt x="878" y="17"/>
                  <a:pt x="878" y="17"/>
                </a:cubicBezTo>
                <a:cubicBezTo>
                  <a:pt x="880" y="17"/>
                  <a:pt x="881" y="17"/>
                  <a:pt x="883" y="17"/>
                </a:cubicBezTo>
                <a:cubicBezTo>
                  <a:pt x="880" y="18"/>
                  <a:pt x="883" y="18"/>
                  <a:pt x="881" y="19"/>
                </a:cubicBezTo>
                <a:cubicBezTo>
                  <a:pt x="878" y="19"/>
                  <a:pt x="877" y="20"/>
                  <a:pt x="875" y="21"/>
                </a:cubicBezTo>
                <a:cubicBezTo>
                  <a:pt x="873" y="21"/>
                  <a:pt x="873" y="20"/>
                  <a:pt x="872" y="20"/>
                </a:cubicBezTo>
                <a:cubicBezTo>
                  <a:pt x="872" y="21"/>
                  <a:pt x="867" y="21"/>
                  <a:pt x="865" y="21"/>
                </a:cubicBezTo>
                <a:cubicBezTo>
                  <a:pt x="866" y="20"/>
                  <a:pt x="870" y="20"/>
                  <a:pt x="874" y="20"/>
                </a:cubicBezTo>
                <a:cubicBezTo>
                  <a:pt x="875" y="19"/>
                  <a:pt x="870" y="19"/>
                  <a:pt x="874" y="19"/>
                </a:cubicBezTo>
                <a:cubicBezTo>
                  <a:pt x="874" y="19"/>
                  <a:pt x="872" y="18"/>
                  <a:pt x="872" y="19"/>
                </a:cubicBezTo>
                <a:cubicBezTo>
                  <a:pt x="871" y="19"/>
                  <a:pt x="872" y="18"/>
                  <a:pt x="873" y="18"/>
                </a:cubicBezTo>
                <a:cubicBezTo>
                  <a:pt x="871" y="18"/>
                  <a:pt x="869" y="18"/>
                  <a:pt x="867" y="18"/>
                </a:cubicBezTo>
                <a:cubicBezTo>
                  <a:pt x="865" y="18"/>
                  <a:pt x="866" y="17"/>
                  <a:pt x="863" y="17"/>
                </a:cubicBezTo>
                <a:cubicBezTo>
                  <a:pt x="864" y="17"/>
                  <a:pt x="865" y="17"/>
                  <a:pt x="867" y="16"/>
                </a:cubicBezTo>
                <a:cubicBezTo>
                  <a:pt x="865" y="15"/>
                  <a:pt x="860" y="16"/>
                  <a:pt x="859" y="15"/>
                </a:cubicBezTo>
                <a:cubicBezTo>
                  <a:pt x="862" y="15"/>
                  <a:pt x="865" y="14"/>
                  <a:pt x="867" y="13"/>
                </a:cubicBezTo>
                <a:cubicBezTo>
                  <a:pt x="865" y="13"/>
                  <a:pt x="864" y="14"/>
                  <a:pt x="859" y="14"/>
                </a:cubicBezTo>
                <a:cubicBezTo>
                  <a:pt x="861" y="14"/>
                  <a:pt x="859" y="14"/>
                  <a:pt x="859" y="15"/>
                </a:cubicBezTo>
                <a:cubicBezTo>
                  <a:pt x="858" y="15"/>
                  <a:pt x="857" y="15"/>
                  <a:pt x="856" y="15"/>
                </a:cubicBezTo>
                <a:cubicBezTo>
                  <a:pt x="856" y="16"/>
                  <a:pt x="856" y="16"/>
                  <a:pt x="857" y="16"/>
                </a:cubicBezTo>
                <a:cubicBezTo>
                  <a:pt x="855" y="16"/>
                  <a:pt x="853" y="16"/>
                  <a:pt x="852" y="16"/>
                </a:cubicBezTo>
                <a:cubicBezTo>
                  <a:pt x="852" y="15"/>
                  <a:pt x="850" y="16"/>
                  <a:pt x="849" y="15"/>
                </a:cubicBezTo>
                <a:cubicBezTo>
                  <a:pt x="848" y="16"/>
                  <a:pt x="849" y="16"/>
                  <a:pt x="848" y="16"/>
                </a:cubicBezTo>
                <a:cubicBezTo>
                  <a:pt x="847" y="16"/>
                  <a:pt x="846" y="16"/>
                  <a:pt x="844" y="16"/>
                </a:cubicBezTo>
                <a:cubicBezTo>
                  <a:pt x="844" y="16"/>
                  <a:pt x="845" y="16"/>
                  <a:pt x="845" y="16"/>
                </a:cubicBezTo>
                <a:cubicBezTo>
                  <a:pt x="845" y="16"/>
                  <a:pt x="843" y="15"/>
                  <a:pt x="842" y="16"/>
                </a:cubicBezTo>
                <a:cubicBezTo>
                  <a:pt x="841" y="15"/>
                  <a:pt x="843" y="15"/>
                  <a:pt x="842" y="14"/>
                </a:cubicBezTo>
                <a:cubicBezTo>
                  <a:pt x="840" y="14"/>
                  <a:pt x="838" y="15"/>
                  <a:pt x="838" y="14"/>
                </a:cubicBezTo>
                <a:cubicBezTo>
                  <a:pt x="836" y="14"/>
                  <a:pt x="835" y="15"/>
                  <a:pt x="834" y="15"/>
                </a:cubicBezTo>
                <a:cubicBezTo>
                  <a:pt x="835" y="15"/>
                  <a:pt x="838" y="15"/>
                  <a:pt x="838" y="15"/>
                </a:cubicBezTo>
                <a:cubicBezTo>
                  <a:pt x="840" y="15"/>
                  <a:pt x="838" y="15"/>
                  <a:pt x="838" y="16"/>
                </a:cubicBezTo>
                <a:cubicBezTo>
                  <a:pt x="839" y="16"/>
                  <a:pt x="842" y="16"/>
                  <a:pt x="843" y="16"/>
                </a:cubicBezTo>
                <a:cubicBezTo>
                  <a:pt x="844" y="17"/>
                  <a:pt x="850" y="17"/>
                  <a:pt x="852" y="17"/>
                </a:cubicBezTo>
                <a:cubicBezTo>
                  <a:pt x="855" y="17"/>
                  <a:pt x="852" y="17"/>
                  <a:pt x="852" y="17"/>
                </a:cubicBezTo>
                <a:cubicBezTo>
                  <a:pt x="853" y="18"/>
                  <a:pt x="855" y="18"/>
                  <a:pt x="855" y="17"/>
                </a:cubicBezTo>
                <a:cubicBezTo>
                  <a:pt x="855" y="18"/>
                  <a:pt x="857" y="18"/>
                  <a:pt x="858" y="18"/>
                </a:cubicBezTo>
                <a:cubicBezTo>
                  <a:pt x="855" y="18"/>
                  <a:pt x="856" y="18"/>
                  <a:pt x="854" y="18"/>
                </a:cubicBezTo>
                <a:cubicBezTo>
                  <a:pt x="854" y="19"/>
                  <a:pt x="855" y="19"/>
                  <a:pt x="851" y="19"/>
                </a:cubicBezTo>
                <a:cubicBezTo>
                  <a:pt x="851" y="20"/>
                  <a:pt x="853" y="19"/>
                  <a:pt x="852" y="20"/>
                </a:cubicBezTo>
                <a:cubicBezTo>
                  <a:pt x="849" y="20"/>
                  <a:pt x="849" y="20"/>
                  <a:pt x="846" y="20"/>
                </a:cubicBezTo>
                <a:cubicBezTo>
                  <a:pt x="845" y="20"/>
                  <a:pt x="844" y="20"/>
                  <a:pt x="844" y="21"/>
                </a:cubicBezTo>
                <a:cubicBezTo>
                  <a:pt x="848" y="21"/>
                  <a:pt x="848" y="20"/>
                  <a:pt x="852" y="20"/>
                </a:cubicBezTo>
                <a:cubicBezTo>
                  <a:pt x="851" y="21"/>
                  <a:pt x="852" y="21"/>
                  <a:pt x="854" y="21"/>
                </a:cubicBezTo>
                <a:cubicBezTo>
                  <a:pt x="853" y="21"/>
                  <a:pt x="852" y="21"/>
                  <a:pt x="850" y="21"/>
                </a:cubicBezTo>
                <a:cubicBezTo>
                  <a:pt x="852" y="21"/>
                  <a:pt x="851" y="21"/>
                  <a:pt x="849" y="21"/>
                </a:cubicBezTo>
                <a:cubicBezTo>
                  <a:pt x="849" y="22"/>
                  <a:pt x="850" y="22"/>
                  <a:pt x="850" y="22"/>
                </a:cubicBezTo>
                <a:cubicBezTo>
                  <a:pt x="854" y="21"/>
                  <a:pt x="858" y="20"/>
                  <a:pt x="863" y="20"/>
                </a:cubicBezTo>
                <a:cubicBezTo>
                  <a:pt x="863" y="21"/>
                  <a:pt x="859" y="20"/>
                  <a:pt x="858" y="21"/>
                </a:cubicBezTo>
                <a:cubicBezTo>
                  <a:pt x="860" y="21"/>
                  <a:pt x="853" y="21"/>
                  <a:pt x="854" y="22"/>
                </a:cubicBezTo>
                <a:cubicBezTo>
                  <a:pt x="855" y="22"/>
                  <a:pt x="857" y="22"/>
                  <a:pt x="858" y="22"/>
                </a:cubicBezTo>
                <a:cubicBezTo>
                  <a:pt x="858" y="22"/>
                  <a:pt x="858" y="23"/>
                  <a:pt x="857" y="23"/>
                </a:cubicBezTo>
                <a:cubicBezTo>
                  <a:pt x="859" y="23"/>
                  <a:pt x="862" y="23"/>
                  <a:pt x="864" y="24"/>
                </a:cubicBezTo>
                <a:cubicBezTo>
                  <a:pt x="861" y="24"/>
                  <a:pt x="858" y="24"/>
                  <a:pt x="854" y="25"/>
                </a:cubicBezTo>
                <a:cubicBezTo>
                  <a:pt x="860" y="25"/>
                  <a:pt x="867" y="25"/>
                  <a:pt x="867" y="27"/>
                </a:cubicBezTo>
                <a:cubicBezTo>
                  <a:pt x="868" y="26"/>
                  <a:pt x="873" y="27"/>
                  <a:pt x="874" y="26"/>
                </a:cubicBezTo>
                <a:cubicBezTo>
                  <a:pt x="877" y="26"/>
                  <a:pt x="881" y="26"/>
                  <a:pt x="885" y="25"/>
                </a:cubicBezTo>
                <a:cubicBezTo>
                  <a:pt x="883" y="26"/>
                  <a:pt x="876" y="28"/>
                  <a:pt x="870" y="27"/>
                </a:cubicBezTo>
                <a:cubicBezTo>
                  <a:pt x="871" y="27"/>
                  <a:pt x="872" y="27"/>
                  <a:pt x="873" y="27"/>
                </a:cubicBezTo>
                <a:cubicBezTo>
                  <a:pt x="872" y="26"/>
                  <a:pt x="869" y="27"/>
                  <a:pt x="869" y="27"/>
                </a:cubicBezTo>
                <a:cubicBezTo>
                  <a:pt x="871" y="28"/>
                  <a:pt x="870" y="28"/>
                  <a:pt x="870" y="28"/>
                </a:cubicBezTo>
                <a:cubicBezTo>
                  <a:pt x="873" y="29"/>
                  <a:pt x="880" y="28"/>
                  <a:pt x="885" y="29"/>
                </a:cubicBezTo>
                <a:cubicBezTo>
                  <a:pt x="884" y="28"/>
                  <a:pt x="881" y="28"/>
                  <a:pt x="880" y="28"/>
                </a:cubicBezTo>
                <a:cubicBezTo>
                  <a:pt x="880" y="28"/>
                  <a:pt x="883" y="28"/>
                  <a:pt x="882" y="27"/>
                </a:cubicBezTo>
                <a:cubicBezTo>
                  <a:pt x="884" y="27"/>
                  <a:pt x="884" y="28"/>
                  <a:pt x="885" y="28"/>
                </a:cubicBezTo>
                <a:cubicBezTo>
                  <a:pt x="887" y="28"/>
                  <a:pt x="886" y="27"/>
                  <a:pt x="888" y="27"/>
                </a:cubicBezTo>
                <a:cubicBezTo>
                  <a:pt x="889" y="27"/>
                  <a:pt x="888" y="27"/>
                  <a:pt x="888" y="27"/>
                </a:cubicBezTo>
                <a:cubicBezTo>
                  <a:pt x="891" y="26"/>
                  <a:pt x="894" y="25"/>
                  <a:pt x="897" y="25"/>
                </a:cubicBezTo>
                <a:cubicBezTo>
                  <a:pt x="896" y="26"/>
                  <a:pt x="895" y="26"/>
                  <a:pt x="894" y="26"/>
                </a:cubicBezTo>
                <a:cubicBezTo>
                  <a:pt x="894" y="26"/>
                  <a:pt x="894" y="27"/>
                  <a:pt x="895" y="27"/>
                </a:cubicBezTo>
                <a:cubicBezTo>
                  <a:pt x="895" y="27"/>
                  <a:pt x="895" y="27"/>
                  <a:pt x="895" y="27"/>
                </a:cubicBezTo>
                <a:cubicBezTo>
                  <a:pt x="891" y="27"/>
                  <a:pt x="891" y="27"/>
                  <a:pt x="889" y="28"/>
                </a:cubicBezTo>
                <a:cubicBezTo>
                  <a:pt x="890" y="28"/>
                  <a:pt x="891" y="28"/>
                  <a:pt x="892" y="28"/>
                </a:cubicBezTo>
                <a:cubicBezTo>
                  <a:pt x="892" y="29"/>
                  <a:pt x="890" y="29"/>
                  <a:pt x="891" y="29"/>
                </a:cubicBezTo>
                <a:cubicBezTo>
                  <a:pt x="893" y="30"/>
                  <a:pt x="896" y="29"/>
                  <a:pt x="898" y="29"/>
                </a:cubicBezTo>
                <a:cubicBezTo>
                  <a:pt x="899" y="29"/>
                  <a:pt x="898" y="29"/>
                  <a:pt x="896" y="29"/>
                </a:cubicBezTo>
                <a:cubicBezTo>
                  <a:pt x="897" y="28"/>
                  <a:pt x="900" y="29"/>
                  <a:pt x="901" y="28"/>
                </a:cubicBezTo>
                <a:cubicBezTo>
                  <a:pt x="901" y="29"/>
                  <a:pt x="899" y="28"/>
                  <a:pt x="899" y="29"/>
                </a:cubicBezTo>
                <a:cubicBezTo>
                  <a:pt x="900" y="29"/>
                  <a:pt x="900" y="29"/>
                  <a:pt x="901" y="29"/>
                </a:cubicBezTo>
                <a:cubicBezTo>
                  <a:pt x="903" y="29"/>
                  <a:pt x="904" y="29"/>
                  <a:pt x="905" y="29"/>
                </a:cubicBezTo>
                <a:cubicBezTo>
                  <a:pt x="905" y="28"/>
                  <a:pt x="905" y="28"/>
                  <a:pt x="904" y="28"/>
                </a:cubicBezTo>
                <a:cubicBezTo>
                  <a:pt x="905" y="28"/>
                  <a:pt x="908" y="28"/>
                  <a:pt x="909" y="27"/>
                </a:cubicBezTo>
                <a:cubicBezTo>
                  <a:pt x="907" y="27"/>
                  <a:pt x="909" y="28"/>
                  <a:pt x="910" y="28"/>
                </a:cubicBezTo>
                <a:cubicBezTo>
                  <a:pt x="912" y="28"/>
                  <a:pt x="908" y="28"/>
                  <a:pt x="910" y="28"/>
                </a:cubicBezTo>
                <a:cubicBezTo>
                  <a:pt x="909" y="29"/>
                  <a:pt x="908" y="29"/>
                  <a:pt x="907" y="29"/>
                </a:cubicBezTo>
                <a:cubicBezTo>
                  <a:pt x="908" y="29"/>
                  <a:pt x="911" y="29"/>
                  <a:pt x="914" y="29"/>
                </a:cubicBezTo>
                <a:cubicBezTo>
                  <a:pt x="913" y="28"/>
                  <a:pt x="911" y="28"/>
                  <a:pt x="913" y="27"/>
                </a:cubicBezTo>
                <a:cubicBezTo>
                  <a:pt x="916" y="28"/>
                  <a:pt x="921" y="27"/>
                  <a:pt x="924" y="27"/>
                </a:cubicBezTo>
                <a:cubicBezTo>
                  <a:pt x="925" y="27"/>
                  <a:pt x="928" y="26"/>
                  <a:pt x="931" y="26"/>
                </a:cubicBezTo>
                <a:cubicBezTo>
                  <a:pt x="931" y="26"/>
                  <a:pt x="930" y="26"/>
                  <a:pt x="930" y="25"/>
                </a:cubicBezTo>
                <a:cubicBezTo>
                  <a:pt x="932" y="25"/>
                  <a:pt x="937" y="25"/>
                  <a:pt x="940" y="25"/>
                </a:cubicBezTo>
                <a:cubicBezTo>
                  <a:pt x="940" y="26"/>
                  <a:pt x="936" y="26"/>
                  <a:pt x="939" y="26"/>
                </a:cubicBezTo>
                <a:cubicBezTo>
                  <a:pt x="939" y="27"/>
                  <a:pt x="936" y="26"/>
                  <a:pt x="936" y="27"/>
                </a:cubicBezTo>
                <a:cubicBezTo>
                  <a:pt x="937" y="27"/>
                  <a:pt x="938" y="27"/>
                  <a:pt x="939" y="27"/>
                </a:cubicBezTo>
                <a:cubicBezTo>
                  <a:pt x="938" y="28"/>
                  <a:pt x="935" y="28"/>
                  <a:pt x="934" y="28"/>
                </a:cubicBezTo>
                <a:cubicBezTo>
                  <a:pt x="934" y="29"/>
                  <a:pt x="936" y="28"/>
                  <a:pt x="937" y="28"/>
                </a:cubicBezTo>
                <a:cubicBezTo>
                  <a:pt x="935" y="29"/>
                  <a:pt x="936" y="29"/>
                  <a:pt x="933" y="29"/>
                </a:cubicBezTo>
                <a:cubicBezTo>
                  <a:pt x="933" y="29"/>
                  <a:pt x="933" y="29"/>
                  <a:pt x="932" y="29"/>
                </a:cubicBezTo>
                <a:cubicBezTo>
                  <a:pt x="932" y="29"/>
                  <a:pt x="932" y="29"/>
                  <a:pt x="931" y="29"/>
                </a:cubicBezTo>
                <a:cubicBezTo>
                  <a:pt x="930" y="29"/>
                  <a:pt x="932" y="29"/>
                  <a:pt x="933" y="29"/>
                </a:cubicBezTo>
                <a:cubicBezTo>
                  <a:pt x="932" y="29"/>
                  <a:pt x="931" y="28"/>
                  <a:pt x="931" y="28"/>
                </a:cubicBezTo>
                <a:cubicBezTo>
                  <a:pt x="929" y="28"/>
                  <a:pt x="928" y="29"/>
                  <a:pt x="924" y="29"/>
                </a:cubicBezTo>
                <a:cubicBezTo>
                  <a:pt x="924" y="28"/>
                  <a:pt x="926" y="28"/>
                  <a:pt x="928" y="28"/>
                </a:cubicBezTo>
                <a:cubicBezTo>
                  <a:pt x="927" y="27"/>
                  <a:pt x="927" y="27"/>
                  <a:pt x="928" y="27"/>
                </a:cubicBezTo>
                <a:cubicBezTo>
                  <a:pt x="925" y="27"/>
                  <a:pt x="926" y="28"/>
                  <a:pt x="923" y="28"/>
                </a:cubicBezTo>
                <a:cubicBezTo>
                  <a:pt x="922" y="28"/>
                  <a:pt x="922" y="28"/>
                  <a:pt x="922" y="28"/>
                </a:cubicBezTo>
                <a:cubicBezTo>
                  <a:pt x="918" y="28"/>
                  <a:pt x="920" y="29"/>
                  <a:pt x="917" y="29"/>
                </a:cubicBezTo>
                <a:cubicBezTo>
                  <a:pt x="917" y="29"/>
                  <a:pt x="917" y="29"/>
                  <a:pt x="917" y="29"/>
                </a:cubicBezTo>
                <a:cubicBezTo>
                  <a:pt x="917" y="29"/>
                  <a:pt x="920" y="29"/>
                  <a:pt x="921" y="29"/>
                </a:cubicBezTo>
                <a:cubicBezTo>
                  <a:pt x="919" y="29"/>
                  <a:pt x="913" y="31"/>
                  <a:pt x="910" y="31"/>
                </a:cubicBezTo>
                <a:cubicBezTo>
                  <a:pt x="911" y="31"/>
                  <a:pt x="911" y="31"/>
                  <a:pt x="913" y="31"/>
                </a:cubicBezTo>
                <a:cubicBezTo>
                  <a:pt x="913" y="32"/>
                  <a:pt x="912" y="32"/>
                  <a:pt x="912" y="32"/>
                </a:cubicBezTo>
                <a:cubicBezTo>
                  <a:pt x="912" y="33"/>
                  <a:pt x="922" y="32"/>
                  <a:pt x="919" y="33"/>
                </a:cubicBezTo>
                <a:cubicBezTo>
                  <a:pt x="923" y="33"/>
                  <a:pt x="920" y="32"/>
                  <a:pt x="920" y="32"/>
                </a:cubicBezTo>
                <a:cubicBezTo>
                  <a:pt x="924" y="31"/>
                  <a:pt x="920" y="33"/>
                  <a:pt x="923" y="32"/>
                </a:cubicBezTo>
                <a:cubicBezTo>
                  <a:pt x="922" y="33"/>
                  <a:pt x="921" y="33"/>
                  <a:pt x="921" y="33"/>
                </a:cubicBezTo>
                <a:cubicBezTo>
                  <a:pt x="915" y="32"/>
                  <a:pt x="910" y="34"/>
                  <a:pt x="906" y="34"/>
                </a:cubicBezTo>
                <a:cubicBezTo>
                  <a:pt x="907" y="34"/>
                  <a:pt x="909" y="34"/>
                  <a:pt x="910" y="34"/>
                </a:cubicBezTo>
                <a:cubicBezTo>
                  <a:pt x="905" y="35"/>
                  <a:pt x="901" y="36"/>
                  <a:pt x="895" y="36"/>
                </a:cubicBezTo>
                <a:cubicBezTo>
                  <a:pt x="899" y="36"/>
                  <a:pt x="902" y="35"/>
                  <a:pt x="904" y="34"/>
                </a:cubicBezTo>
                <a:cubicBezTo>
                  <a:pt x="903" y="34"/>
                  <a:pt x="899" y="34"/>
                  <a:pt x="897" y="35"/>
                </a:cubicBezTo>
                <a:cubicBezTo>
                  <a:pt x="897" y="35"/>
                  <a:pt x="899" y="35"/>
                  <a:pt x="900" y="35"/>
                </a:cubicBezTo>
                <a:cubicBezTo>
                  <a:pt x="900" y="35"/>
                  <a:pt x="898" y="35"/>
                  <a:pt x="898" y="35"/>
                </a:cubicBezTo>
                <a:cubicBezTo>
                  <a:pt x="897" y="35"/>
                  <a:pt x="898" y="35"/>
                  <a:pt x="897" y="35"/>
                </a:cubicBezTo>
                <a:cubicBezTo>
                  <a:pt x="895" y="35"/>
                  <a:pt x="892" y="36"/>
                  <a:pt x="888" y="36"/>
                </a:cubicBezTo>
                <a:cubicBezTo>
                  <a:pt x="888" y="35"/>
                  <a:pt x="886" y="35"/>
                  <a:pt x="886" y="34"/>
                </a:cubicBezTo>
                <a:cubicBezTo>
                  <a:pt x="890" y="34"/>
                  <a:pt x="891" y="34"/>
                  <a:pt x="893" y="33"/>
                </a:cubicBezTo>
                <a:cubicBezTo>
                  <a:pt x="891" y="33"/>
                  <a:pt x="891" y="33"/>
                  <a:pt x="889" y="33"/>
                </a:cubicBezTo>
                <a:cubicBezTo>
                  <a:pt x="889" y="33"/>
                  <a:pt x="888" y="33"/>
                  <a:pt x="886" y="33"/>
                </a:cubicBezTo>
                <a:cubicBezTo>
                  <a:pt x="887" y="32"/>
                  <a:pt x="886" y="32"/>
                  <a:pt x="884" y="32"/>
                </a:cubicBezTo>
                <a:cubicBezTo>
                  <a:pt x="884" y="32"/>
                  <a:pt x="885" y="32"/>
                  <a:pt x="885" y="32"/>
                </a:cubicBezTo>
                <a:cubicBezTo>
                  <a:pt x="885" y="32"/>
                  <a:pt x="885" y="32"/>
                  <a:pt x="885" y="31"/>
                </a:cubicBezTo>
                <a:cubicBezTo>
                  <a:pt x="881" y="31"/>
                  <a:pt x="882" y="32"/>
                  <a:pt x="879" y="32"/>
                </a:cubicBezTo>
                <a:cubicBezTo>
                  <a:pt x="879" y="32"/>
                  <a:pt x="881" y="32"/>
                  <a:pt x="883" y="32"/>
                </a:cubicBezTo>
                <a:cubicBezTo>
                  <a:pt x="882" y="33"/>
                  <a:pt x="887" y="32"/>
                  <a:pt x="886" y="33"/>
                </a:cubicBezTo>
                <a:cubicBezTo>
                  <a:pt x="884" y="33"/>
                  <a:pt x="883" y="33"/>
                  <a:pt x="882" y="33"/>
                </a:cubicBezTo>
                <a:cubicBezTo>
                  <a:pt x="880" y="33"/>
                  <a:pt x="881" y="33"/>
                  <a:pt x="878" y="33"/>
                </a:cubicBezTo>
                <a:cubicBezTo>
                  <a:pt x="880" y="33"/>
                  <a:pt x="877" y="34"/>
                  <a:pt x="878" y="34"/>
                </a:cubicBezTo>
                <a:cubicBezTo>
                  <a:pt x="876" y="34"/>
                  <a:pt x="876" y="34"/>
                  <a:pt x="872" y="34"/>
                </a:cubicBezTo>
                <a:cubicBezTo>
                  <a:pt x="871" y="35"/>
                  <a:pt x="871" y="35"/>
                  <a:pt x="872" y="35"/>
                </a:cubicBezTo>
                <a:cubicBezTo>
                  <a:pt x="876" y="35"/>
                  <a:pt x="880" y="35"/>
                  <a:pt x="879" y="34"/>
                </a:cubicBezTo>
                <a:cubicBezTo>
                  <a:pt x="883" y="34"/>
                  <a:pt x="880" y="35"/>
                  <a:pt x="879" y="35"/>
                </a:cubicBezTo>
                <a:cubicBezTo>
                  <a:pt x="879" y="35"/>
                  <a:pt x="881" y="35"/>
                  <a:pt x="882" y="35"/>
                </a:cubicBezTo>
                <a:cubicBezTo>
                  <a:pt x="877" y="36"/>
                  <a:pt x="868" y="36"/>
                  <a:pt x="861" y="37"/>
                </a:cubicBezTo>
                <a:cubicBezTo>
                  <a:pt x="864" y="36"/>
                  <a:pt x="854" y="35"/>
                  <a:pt x="855" y="37"/>
                </a:cubicBezTo>
                <a:cubicBezTo>
                  <a:pt x="856" y="37"/>
                  <a:pt x="856" y="36"/>
                  <a:pt x="856" y="36"/>
                </a:cubicBezTo>
                <a:cubicBezTo>
                  <a:pt x="857" y="36"/>
                  <a:pt x="858" y="37"/>
                  <a:pt x="859" y="37"/>
                </a:cubicBezTo>
                <a:cubicBezTo>
                  <a:pt x="859" y="38"/>
                  <a:pt x="854" y="38"/>
                  <a:pt x="853" y="39"/>
                </a:cubicBezTo>
                <a:cubicBezTo>
                  <a:pt x="852" y="39"/>
                  <a:pt x="851" y="38"/>
                  <a:pt x="851" y="39"/>
                </a:cubicBezTo>
                <a:cubicBezTo>
                  <a:pt x="850" y="38"/>
                  <a:pt x="845" y="40"/>
                  <a:pt x="846" y="40"/>
                </a:cubicBezTo>
                <a:cubicBezTo>
                  <a:pt x="845" y="41"/>
                  <a:pt x="844" y="40"/>
                  <a:pt x="843" y="40"/>
                </a:cubicBezTo>
                <a:cubicBezTo>
                  <a:pt x="841" y="40"/>
                  <a:pt x="840" y="41"/>
                  <a:pt x="842" y="41"/>
                </a:cubicBezTo>
                <a:cubicBezTo>
                  <a:pt x="839" y="41"/>
                  <a:pt x="840" y="41"/>
                  <a:pt x="838" y="41"/>
                </a:cubicBezTo>
                <a:cubicBezTo>
                  <a:pt x="838" y="42"/>
                  <a:pt x="839" y="42"/>
                  <a:pt x="839" y="42"/>
                </a:cubicBezTo>
                <a:cubicBezTo>
                  <a:pt x="837" y="42"/>
                  <a:pt x="837" y="41"/>
                  <a:pt x="833" y="42"/>
                </a:cubicBezTo>
                <a:cubicBezTo>
                  <a:pt x="834" y="41"/>
                  <a:pt x="835" y="41"/>
                  <a:pt x="836" y="41"/>
                </a:cubicBezTo>
                <a:cubicBezTo>
                  <a:pt x="836" y="41"/>
                  <a:pt x="836" y="41"/>
                  <a:pt x="836" y="41"/>
                </a:cubicBezTo>
                <a:cubicBezTo>
                  <a:pt x="833" y="41"/>
                  <a:pt x="832" y="42"/>
                  <a:pt x="829" y="42"/>
                </a:cubicBezTo>
                <a:cubicBezTo>
                  <a:pt x="830" y="42"/>
                  <a:pt x="831" y="43"/>
                  <a:pt x="831" y="43"/>
                </a:cubicBezTo>
                <a:cubicBezTo>
                  <a:pt x="834" y="43"/>
                  <a:pt x="835" y="44"/>
                  <a:pt x="836" y="44"/>
                </a:cubicBezTo>
                <a:cubicBezTo>
                  <a:pt x="835" y="44"/>
                  <a:pt x="831" y="43"/>
                  <a:pt x="830" y="43"/>
                </a:cubicBezTo>
                <a:cubicBezTo>
                  <a:pt x="828" y="43"/>
                  <a:pt x="831" y="44"/>
                  <a:pt x="829" y="44"/>
                </a:cubicBezTo>
                <a:cubicBezTo>
                  <a:pt x="827" y="44"/>
                  <a:pt x="829" y="44"/>
                  <a:pt x="829" y="43"/>
                </a:cubicBezTo>
                <a:cubicBezTo>
                  <a:pt x="825" y="44"/>
                  <a:pt x="824" y="42"/>
                  <a:pt x="822" y="43"/>
                </a:cubicBezTo>
                <a:cubicBezTo>
                  <a:pt x="822" y="43"/>
                  <a:pt x="823" y="43"/>
                  <a:pt x="823" y="44"/>
                </a:cubicBezTo>
                <a:cubicBezTo>
                  <a:pt x="822" y="43"/>
                  <a:pt x="820" y="43"/>
                  <a:pt x="821" y="42"/>
                </a:cubicBezTo>
                <a:cubicBezTo>
                  <a:pt x="819" y="42"/>
                  <a:pt x="818" y="42"/>
                  <a:pt x="818" y="43"/>
                </a:cubicBezTo>
                <a:cubicBezTo>
                  <a:pt x="819" y="43"/>
                  <a:pt x="821" y="44"/>
                  <a:pt x="823" y="44"/>
                </a:cubicBezTo>
                <a:cubicBezTo>
                  <a:pt x="825" y="44"/>
                  <a:pt x="822" y="44"/>
                  <a:pt x="823" y="45"/>
                </a:cubicBezTo>
                <a:cubicBezTo>
                  <a:pt x="819" y="45"/>
                  <a:pt x="818" y="43"/>
                  <a:pt x="813" y="44"/>
                </a:cubicBezTo>
                <a:cubicBezTo>
                  <a:pt x="815" y="44"/>
                  <a:pt x="818" y="45"/>
                  <a:pt x="820" y="45"/>
                </a:cubicBezTo>
                <a:cubicBezTo>
                  <a:pt x="821" y="46"/>
                  <a:pt x="818" y="46"/>
                  <a:pt x="818" y="47"/>
                </a:cubicBezTo>
                <a:cubicBezTo>
                  <a:pt x="816" y="47"/>
                  <a:pt x="814" y="46"/>
                  <a:pt x="811" y="46"/>
                </a:cubicBezTo>
                <a:cubicBezTo>
                  <a:pt x="812" y="46"/>
                  <a:pt x="812" y="47"/>
                  <a:pt x="816" y="47"/>
                </a:cubicBezTo>
                <a:cubicBezTo>
                  <a:pt x="817" y="48"/>
                  <a:pt x="820" y="48"/>
                  <a:pt x="818" y="49"/>
                </a:cubicBezTo>
                <a:cubicBezTo>
                  <a:pt x="813" y="48"/>
                  <a:pt x="810" y="46"/>
                  <a:pt x="804" y="45"/>
                </a:cubicBezTo>
                <a:cubicBezTo>
                  <a:pt x="801" y="45"/>
                  <a:pt x="801" y="46"/>
                  <a:pt x="798" y="46"/>
                </a:cubicBezTo>
                <a:cubicBezTo>
                  <a:pt x="801" y="48"/>
                  <a:pt x="786" y="48"/>
                  <a:pt x="786" y="50"/>
                </a:cubicBezTo>
                <a:cubicBezTo>
                  <a:pt x="777" y="49"/>
                  <a:pt x="776" y="52"/>
                  <a:pt x="771" y="53"/>
                </a:cubicBezTo>
                <a:cubicBezTo>
                  <a:pt x="771" y="53"/>
                  <a:pt x="772" y="53"/>
                  <a:pt x="771" y="53"/>
                </a:cubicBezTo>
                <a:cubicBezTo>
                  <a:pt x="774" y="53"/>
                  <a:pt x="776" y="52"/>
                  <a:pt x="779" y="52"/>
                </a:cubicBezTo>
                <a:cubicBezTo>
                  <a:pt x="773" y="54"/>
                  <a:pt x="765" y="55"/>
                  <a:pt x="764" y="57"/>
                </a:cubicBezTo>
                <a:cubicBezTo>
                  <a:pt x="765" y="57"/>
                  <a:pt x="765" y="57"/>
                  <a:pt x="766" y="57"/>
                </a:cubicBezTo>
                <a:cubicBezTo>
                  <a:pt x="766" y="57"/>
                  <a:pt x="764" y="57"/>
                  <a:pt x="762" y="57"/>
                </a:cubicBezTo>
                <a:cubicBezTo>
                  <a:pt x="763" y="57"/>
                  <a:pt x="764" y="57"/>
                  <a:pt x="764" y="57"/>
                </a:cubicBezTo>
                <a:cubicBezTo>
                  <a:pt x="764" y="57"/>
                  <a:pt x="762" y="57"/>
                  <a:pt x="761" y="57"/>
                </a:cubicBezTo>
                <a:cubicBezTo>
                  <a:pt x="761" y="57"/>
                  <a:pt x="761" y="57"/>
                  <a:pt x="760" y="58"/>
                </a:cubicBezTo>
                <a:cubicBezTo>
                  <a:pt x="757" y="58"/>
                  <a:pt x="756" y="58"/>
                  <a:pt x="754" y="58"/>
                </a:cubicBezTo>
                <a:cubicBezTo>
                  <a:pt x="754" y="58"/>
                  <a:pt x="755" y="58"/>
                  <a:pt x="755" y="57"/>
                </a:cubicBezTo>
                <a:cubicBezTo>
                  <a:pt x="755" y="57"/>
                  <a:pt x="752" y="57"/>
                  <a:pt x="752" y="57"/>
                </a:cubicBezTo>
                <a:cubicBezTo>
                  <a:pt x="751" y="57"/>
                  <a:pt x="754" y="57"/>
                  <a:pt x="755" y="57"/>
                </a:cubicBezTo>
                <a:cubicBezTo>
                  <a:pt x="755" y="56"/>
                  <a:pt x="754" y="56"/>
                  <a:pt x="754" y="56"/>
                </a:cubicBezTo>
                <a:cubicBezTo>
                  <a:pt x="755" y="56"/>
                  <a:pt x="756" y="56"/>
                  <a:pt x="758" y="56"/>
                </a:cubicBezTo>
                <a:cubicBezTo>
                  <a:pt x="758" y="56"/>
                  <a:pt x="757" y="56"/>
                  <a:pt x="757" y="55"/>
                </a:cubicBezTo>
                <a:cubicBezTo>
                  <a:pt x="760" y="54"/>
                  <a:pt x="763" y="54"/>
                  <a:pt x="764" y="53"/>
                </a:cubicBezTo>
                <a:cubicBezTo>
                  <a:pt x="766" y="53"/>
                  <a:pt x="763" y="54"/>
                  <a:pt x="766" y="54"/>
                </a:cubicBezTo>
                <a:cubicBezTo>
                  <a:pt x="766" y="53"/>
                  <a:pt x="765" y="53"/>
                  <a:pt x="764" y="53"/>
                </a:cubicBezTo>
                <a:cubicBezTo>
                  <a:pt x="761" y="53"/>
                  <a:pt x="764" y="54"/>
                  <a:pt x="762" y="54"/>
                </a:cubicBezTo>
                <a:cubicBezTo>
                  <a:pt x="757" y="54"/>
                  <a:pt x="754" y="54"/>
                  <a:pt x="752" y="53"/>
                </a:cubicBezTo>
                <a:cubicBezTo>
                  <a:pt x="751" y="53"/>
                  <a:pt x="749" y="54"/>
                  <a:pt x="748" y="54"/>
                </a:cubicBezTo>
                <a:cubicBezTo>
                  <a:pt x="752" y="53"/>
                  <a:pt x="760" y="52"/>
                  <a:pt x="759" y="50"/>
                </a:cubicBezTo>
                <a:cubicBezTo>
                  <a:pt x="756" y="51"/>
                  <a:pt x="754" y="51"/>
                  <a:pt x="756" y="51"/>
                </a:cubicBezTo>
                <a:cubicBezTo>
                  <a:pt x="755" y="51"/>
                  <a:pt x="755" y="51"/>
                  <a:pt x="755" y="52"/>
                </a:cubicBezTo>
                <a:cubicBezTo>
                  <a:pt x="754" y="52"/>
                  <a:pt x="755" y="51"/>
                  <a:pt x="753" y="51"/>
                </a:cubicBezTo>
                <a:cubicBezTo>
                  <a:pt x="750" y="52"/>
                  <a:pt x="749" y="52"/>
                  <a:pt x="744" y="52"/>
                </a:cubicBezTo>
                <a:cubicBezTo>
                  <a:pt x="744" y="53"/>
                  <a:pt x="744" y="53"/>
                  <a:pt x="742" y="53"/>
                </a:cubicBezTo>
                <a:cubicBezTo>
                  <a:pt x="740" y="53"/>
                  <a:pt x="743" y="53"/>
                  <a:pt x="743" y="52"/>
                </a:cubicBezTo>
                <a:cubicBezTo>
                  <a:pt x="741" y="52"/>
                  <a:pt x="741" y="53"/>
                  <a:pt x="740" y="53"/>
                </a:cubicBezTo>
                <a:cubicBezTo>
                  <a:pt x="739" y="52"/>
                  <a:pt x="742" y="52"/>
                  <a:pt x="742" y="52"/>
                </a:cubicBezTo>
                <a:cubicBezTo>
                  <a:pt x="740" y="52"/>
                  <a:pt x="740" y="52"/>
                  <a:pt x="737" y="52"/>
                </a:cubicBezTo>
                <a:cubicBezTo>
                  <a:pt x="739" y="51"/>
                  <a:pt x="742" y="51"/>
                  <a:pt x="745" y="50"/>
                </a:cubicBezTo>
                <a:cubicBezTo>
                  <a:pt x="745" y="50"/>
                  <a:pt x="741" y="51"/>
                  <a:pt x="742" y="50"/>
                </a:cubicBezTo>
                <a:cubicBezTo>
                  <a:pt x="738" y="50"/>
                  <a:pt x="736" y="51"/>
                  <a:pt x="734" y="52"/>
                </a:cubicBezTo>
                <a:cubicBezTo>
                  <a:pt x="734" y="52"/>
                  <a:pt x="735" y="52"/>
                  <a:pt x="736" y="52"/>
                </a:cubicBezTo>
                <a:cubicBezTo>
                  <a:pt x="735" y="52"/>
                  <a:pt x="734" y="53"/>
                  <a:pt x="732" y="52"/>
                </a:cubicBezTo>
                <a:cubicBezTo>
                  <a:pt x="733" y="53"/>
                  <a:pt x="728" y="53"/>
                  <a:pt x="726" y="54"/>
                </a:cubicBezTo>
                <a:cubicBezTo>
                  <a:pt x="726" y="54"/>
                  <a:pt x="732" y="54"/>
                  <a:pt x="732" y="54"/>
                </a:cubicBezTo>
                <a:cubicBezTo>
                  <a:pt x="734" y="54"/>
                  <a:pt x="728" y="55"/>
                  <a:pt x="728" y="54"/>
                </a:cubicBezTo>
                <a:cubicBezTo>
                  <a:pt x="728" y="54"/>
                  <a:pt x="726" y="54"/>
                  <a:pt x="726" y="55"/>
                </a:cubicBezTo>
                <a:cubicBezTo>
                  <a:pt x="726" y="54"/>
                  <a:pt x="724" y="54"/>
                  <a:pt x="721" y="54"/>
                </a:cubicBezTo>
                <a:cubicBezTo>
                  <a:pt x="721" y="54"/>
                  <a:pt x="725" y="54"/>
                  <a:pt x="725" y="55"/>
                </a:cubicBezTo>
                <a:cubicBezTo>
                  <a:pt x="723" y="55"/>
                  <a:pt x="723" y="55"/>
                  <a:pt x="722" y="55"/>
                </a:cubicBezTo>
                <a:cubicBezTo>
                  <a:pt x="722" y="55"/>
                  <a:pt x="723" y="55"/>
                  <a:pt x="723" y="55"/>
                </a:cubicBezTo>
                <a:cubicBezTo>
                  <a:pt x="720" y="55"/>
                  <a:pt x="720" y="56"/>
                  <a:pt x="717" y="56"/>
                </a:cubicBezTo>
                <a:cubicBezTo>
                  <a:pt x="716" y="56"/>
                  <a:pt x="718" y="57"/>
                  <a:pt x="717" y="57"/>
                </a:cubicBezTo>
                <a:cubicBezTo>
                  <a:pt x="715" y="57"/>
                  <a:pt x="715" y="57"/>
                  <a:pt x="714" y="57"/>
                </a:cubicBezTo>
                <a:cubicBezTo>
                  <a:pt x="714" y="56"/>
                  <a:pt x="717" y="55"/>
                  <a:pt x="721" y="55"/>
                </a:cubicBezTo>
                <a:cubicBezTo>
                  <a:pt x="720" y="55"/>
                  <a:pt x="717" y="54"/>
                  <a:pt x="718" y="53"/>
                </a:cubicBezTo>
                <a:cubicBezTo>
                  <a:pt x="720" y="53"/>
                  <a:pt x="719" y="54"/>
                  <a:pt x="721" y="54"/>
                </a:cubicBezTo>
                <a:cubicBezTo>
                  <a:pt x="723" y="53"/>
                  <a:pt x="718" y="53"/>
                  <a:pt x="717" y="53"/>
                </a:cubicBezTo>
                <a:cubicBezTo>
                  <a:pt x="715" y="52"/>
                  <a:pt x="722" y="52"/>
                  <a:pt x="723" y="52"/>
                </a:cubicBezTo>
                <a:cubicBezTo>
                  <a:pt x="723" y="51"/>
                  <a:pt x="720" y="52"/>
                  <a:pt x="721" y="52"/>
                </a:cubicBezTo>
                <a:cubicBezTo>
                  <a:pt x="719" y="51"/>
                  <a:pt x="720" y="52"/>
                  <a:pt x="717" y="51"/>
                </a:cubicBezTo>
                <a:cubicBezTo>
                  <a:pt x="719" y="51"/>
                  <a:pt x="720" y="51"/>
                  <a:pt x="717" y="50"/>
                </a:cubicBezTo>
                <a:cubicBezTo>
                  <a:pt x="718" y="50"/>
                  <a:pt x="719" y="50"/>
                  <a:pt x="720" y="50"/>
                </a:cubicBezTo>
                <a:cubicBezTo>
                  <a:pt x="719" y="49"/>
                  <a:pt x="716" y="50"/>
                  <a:pt x="715" y="50"/>
                </a:cubicBezTo>
                <a:cubicBezTo>
                  <a:pt x="717" y="51"/>
                  <a:pt x="714" y="51"/>
                  <a:pt x="717" y="52"/>
                </a:cubicBezTo>
                <a:cubicBezTo>
                  <a:pt x="715" y="53"/>
                  <a:pt x="713" y="52"/>
                  <a:pt x="712" y="53"/>
                </a:cubicBezTo>
                <a:cubicBezTo>
                  <a:pt x="711" y="53"/>
                  <a:pt x="711" y="52"/>
                  <a:pt x="710" y="52"/>
                </a:cubicBezTo>
                <a:cubicBezTo>
                  <a:pt x="708" y="52"/>
                  <a:pt x="713" y="52"/>
                  <a:pt x="714" y="51"/>
                </a:cubicBezTo>
                <a:cubicBezTo>
                  <a:pt x="714" y="51"/>
                  <a:pt x="711" y="51"/>
                  <a:pt x="711" y="52"/>
                </a:cubicBezTo>
                <a:cubicBezTo>
                  <a:pt x="710" y="51"/>
                  <a:pt x="713" y="51"/>
                  <a:pt x="710" y="50"/>
                </a:cubicBezTo>
                <a:cubicBezTo>
                  <a:pt x="707" y="51"/>
                  <a:pt x="705" y="50"/>
                  <a:pt x="701" y="51"/>
                </a:cubicBezTo>
                <a:cubicBezTo>
                  <a:pt x="701" y="51"/>
                  <a:pt x="702" y="51"/>
                  <a:pt x="703" y="51"/>
                </a:cubicBezTo>
                <a:cubicBezTo>
                  <a:pt x="702" y="51"/>
                  <a:pt x="700" y="51"/>
                  <a:pt x="701" y="50"/>
                </a:cubicBezTo>
                <a:cubicBezTo>
                  <a:pt x="703" y="50"/>
                  <a:pt x="707" y="50"/>
                  <a:pt x="705" y="49"/>
                </a:cubicBezTo>
                <a:cubicBezTo>
                  <a:pt x="709" y="50"/>
                  <a:pt x="710" y="49"/>
                  <a:pt x="713" y="48"/>
                </a:cubicBezTo>
                <a:cubicBezTo>
                  <a:pt x="717" y="49"/>
                  <a:pt x="725" y="48"/>
                  <a:pt x="725" y="47"/>
                </a:cubicBezTo>
                <a:cubicBezTo>
                  <a:pt x="728" y="47"/>
                  <a:pt x="729" y="46"/>
                  <a:pt x="730" y="46"/>
                </a:cubicBezTo>
                <a:cubicBezTo>
                  <a:pt x="730" y="46"/>
                  <a:pt x="729" y="46"/>
                  <a:pt x="727" y="46"/>
                </a:cubicBezTo>
                <a:cubicBezTo>
                  <a:pt x="729" y="47"/>
                  <a:pt x="726" y="46"/>
                  <a:pt x="725" y="47"/>
                </a:cubicBezTo>
                <a:cubicBezTo>
                  <a:pt x="723" y="46"/>
                  <a:pt x="725" y="46"/>
                  <a:pt x="723" y="46"/>
                </a:cubicBezTo>
                <a:cubicBezTo>
                  <a:pt x="721" y="46"/>
                  <a:pt x="728" y="45"/>
                  <a:pt x="725" y="45"/>
                </a:cubicBezTo>
                <a:cubicBezTo>
                  <a:pt x="724" y="45"/>
                  <a:pt x="721" y="46"/>
                  <a:pt x="717" y="46"/>
                </a:cubicBezTo>
                <a:cubicBezTo>
                  <a:pt x="717" y="46"/>
                  <a:pt x="717" y="46"/>
                  <a:pt x="716" y="46"/>
                </a:cubicBezTo>
                <a:cubicBezTo>
                  <a:pt x="717" y="45"/>
                  <a:pt x="718" y="46"/>
                  <a:pt x="717" y="46"/>
                </a:cubicBezTo>
                <a:cubicBezTo>
                  <a:pt x="721" y="45"/>
                  <a:pt x="723" y="45"/>
                  <a:pt x="726" y="44"/>
                </a:cubicBezTo>
                <a:cubicBezTo>
                  <a:pt x="726" y="44"/>
                  <a:pt x="726" y="44"/>
                  <a:pt x="726" y="44"/>
                </a:cubicBezTo>
                <a:cubicBezTo>
                  <a:pt x="724" y="44"/>
                  <a:pt x="722" y="44"/>
                  <a:pt x="719" y="44"/>
                </a:cubicBezTo>
                <a:cubicBezTo>
                  <a:pt x="720" y="44"/>
                  <a:pt x="721" y="44"/>
                  <a:pt x="721" y="45"/>
                </a:cubicBezTo>
                <a:cubicBezTo>
                  <a:pt x="721" y="45"/>
                  <a:pt x="716" y="44"/>
                  <a:pt x="718" y="45"/>
                </a:cubicBezTo>
                <a:cubicBezTo>
                  <a:pt x="717" y="45"/>
                  <a:pt x="717" y="45"/>
                  <a:pt x="716" y="45"/>
                </a:cubicBezTo>
                <a:cubicBezTo>
                  <a:pt x="714" y="45"/>
                  <a:pt x="713" y="46"/>
                  <a:pt x="710" y="46"/>
                </a:cubicBezTo>
                <a:cubicBezTo>
                  <a:pt x="711" y="46"/>
                  <a:pt x="712" y="46"/>
                  <a:pt x="712" y="45"/>
                </a:cubicBezTo>
                <a:cubicBezTo>
                  <a:pt x="713" y="45"/>
                  <a:pt x="709" y="45"/>
                  <a:pt x="710" y="45"/>
                </a:cubicBezTo>
                <a:cubicBezTo>
                  <a:pt x="709" y="45"/>
                  <a:pt x="710" y="45"/>
                  <a:pt x="711" y="44"/>
                </a:cubicBezTo>
                <a:cubicBezTo>
                  <a:pt x="712" y="44"/>
                  <a:pt x="714" y="44"/>
                  <a:pt x="715" y="44"/>
                </a:cubicBezTo>
                <a:cubicBezTo>
                  <a:pt x="712" y="43"/>
                  <a:pt x="717" y="43"/>
                  <a:pt x="718" y="42"/>
                </a:cubicBezTo>
                <a:cubicBezTo>
                  <a:pt x="720" y="43"/>
                  <a:pt x="716" y="43"/>
                  <a:pt x="717" y="43"/>
                </a:cubicBezTo>
                <a:cubicBezTo>
                  <a:pt x="718" y="44"/>
                  <a:pt x="721" y="43"/>
                  <a:pt x="722" y="43"/>
                </a:cubicBezTo>
                <a:cubicBezTo>
                  <a:pt x="724" y="43"/>
                  <a:pt x="725" y="42"/>
                  <a:pt x="726" y="42"/>
                </a:cubicBezTo>
                <a:cubicBezTo>
                  <a:pt x="725" y="42"/>
                  <a:pt x="724" y="41"/>
                  <a:pt x="721" y="41"/>
                </a:cubicBezTo>
                <a:cubicBezTo>
                  <a:pt x="720" y="41"/>
                  <a:pt x="722" y="42"/>
                  <a:pt x="719" y="42"/>
                </a:cubicBezTo>
                <a:cubicBezTo>
                  <a:pt x="720" y="41"/>
                  <a:pt x="722" y="41"/>
                  <a:pt x="723" y="41"/>
                </a:cubicBezTo>
                <a:cubicBezTo>
                  <a:pt x="721" y="40"/>
                  <a:pt x="718" y="41"/>
                  <a:pt x="717" y="41"/>
                </a:cubicBezTo>
                <a:cubicBezTo>
                  <a:pt x="716" y="41"/>
                  <a:pt x="716" y="41"/>
                  <a:pt x="717" y="41"/>
                </a:cubicBezTo>
                <a:cubicBezTo>
                  <a:pt x="715" y="40"/>
                  <a:pt x="714" y="41"/>
                  <a:pt x="714" y="40"/>
                </a:cubicBezTo>
                <a:cubicBezTo>
                  <a:pt x="709" y="40"/>
                  <a:pt x="707" y="40"/>
                  <a:pt x="705" y="40"/>
                </a:cubicBezTo>
                <a:cubicBezTo>
                  <a:pt x="705" y="40"/>
                  <a:pt x="705" y="39"/>
                  <a:pt x="703" y="40"/>
                </a:cubicBezTo>
                <a:cubicBezTo>
                  <a:pt x="704" y="39"/>
                  <a:pt x="703" y="39"/>
                  <a:pt x="701" y="38"/>
                </a:cubicBezTo>
                <a:cubicBezTo>
                  <a:pt x="699" y="38"/>
                  <a:pt x="698" y="39"/>
                  <a:pt x="697" y="39"/>
                </a:cubicBezTo>
                <a:cubicBezTo>
                  <a:pt x="695" y="39"/>
                  <a:pt x="695" y="39"/>
                  <a:pt x="694" y="39"/>
                </a:cubicBezTo>
                <a:cubicBezTo>
                  <a:pt x="694" y="39"/>
                  <a:pt x="696" y="39"/>
                  <a:pt x="697" y="39"/>
                </a:cubicBezTo>
                <a:cubicBezTo>
                  <a:pt x="697" y="38"/>
                  <a:pt x="693" y="39"/>
                  <a:pt x="693" y="38"/>
                </a:cubicBezTo>
                <a:cubicBezTo>
                  <a:pt x="692" y="38"/>
                  <a:pt x="693" y="38"/>
                  <a:pt x="692" y="38"/>
                </a:cubicBezTo>
                <a:cubicBezTo>
                  <a:pt x="692" y="38"/>
                  <a:pt x="693" y="38"/>
                  <a:pt x="694" y="38"/>
                </a:cubicBezTo>
                <a:cubicBezTo>
                  <a:pt x="694" y="39"/>
                  <a:pt x="691" y="39"/>
                  <a:pt x="690" y="39"/>
                </a:cubicBezTo>
                <a:cubicBezTo>
                  <a:pt x="692" y="39"/>
                  <a:pt x="691" y="39"/>
                  <a:pt x="690" y="40"/>
                </a:cubicBezTo>
                <a:cubicBezTo>
                  <a:pt x="690" y="40"/>
                  <a:pt x="690" y="40"/>
                  <a:pt x="691" y="40"/>
                </a:cubicBezTo>
                <a:cubicBezTo>
                  <a:pt x="692" y="40"/>
                  <a:pt x="692" y="39"/>
                  <a:pt x="692" y="39"/>
                </a:cubicBezTo>
                <a:cubicBezTo>
                  <a:pt x="696" y="40"/>
                  <a:pt x="694" y="40"/>
                  <a:pt x="698" y="40"/>
                </a:cubicBezTo>
                <a:cubicBezTo>
                  <a:pt x="700" y="40"/>
                  <a:pt x="697" y="40"/>
                  <a:pt x="699" y="40"/>
                </a:cubicBezTo>
                <a:cubicBezTo>
                  <a:pt x="701" y="40"/>
                  <a:pt x="699" y="41"/>
                  <a:pt x="702" y="40"/>
                </a:cubicBezTo>
                <a:cubicBezTo>
                  <a:pt x="697" y="41"/>
                  <a:pt x="695" y="42"/>
                  <a:pt x="690" y="42"/>
                </a:cubicBezTo>
                <a:cubicBezTo>
                  <a:pt x="691" y="42"/>
                  <a:pt x="692" y="42"/>
                  <a:pt x="692" y="42"/>
                </a:cubicBezTo>
                <a:cubicBezTo>
                  <a:pt x="690" y="42"/>
                  <a:pt x="690" y="42"/>
                  <a:pt x="688" y="42"/>
                </a:cubicBezTo>
                <a:cubicBezTo>
                  <a:pt x="692" y="43"/>
                  <a:pt x="695" y="42"/>
                  <a:pt x="698" y="42"/>
                </a:cubicBezTo>
                <a:cubicBezTo>
                  <a:pt x="699" y="42"/>
                  <a:pt x="695" y="43"/>
                  <a:pt x="698" y="43"/>
                </a:cubicBezTo>
                <a:cubicBezTo>
                  <a:pt x="698" y="43"/>
                  <a:pt x="696" y="43"/>
                  <a:pt x="695" y="43"/>
                </a:cubicBezTo>
                <a:cubicBezTo>
                  <a:pt x="695" y="43"/>
                  <a:pt x="697" y="43"/>
                  <a:pt x="699" y="43"/>
                </a:cubicBezTo>
                <a:cubicBezTo>
                  <a:pt x="700" y="43"/>
                  <a:pt x="695" y="43"/>
                  <a:pt x="700" y="43"/>
                </a:cubicBezTo>
                <a:cubicBezTo>
                  <a:pt x="699" y="44"/>
                  <a:pt x="696" y="44"/>
                  <a:pt x="695" y="44"/>
                </a:cubicBezTo>
                <a:cubicBezTo>
                  <a:pt x="694" y="44"/>
                  <a:pt x="695" y="44"/>
                  <a:pt x="693" y="43"/>
                </a:cubicBezTo>
                <a:cubicBezTo>
                  <a:pt x="692" y="43"/>
                  <a:pt x="692" y="44"/>
                  <a:pt x="691" y="44"/>
                </a:cubicBezTo>
                <a:cubicBezTo>
                  <a:pt x="692" y="44"/>
                  <a:pt x="695" y="44"/>
                  <a:pt x="696" y="45"/>
                </a:cubicBezTo>
                <a:cubicBezTo>
                  <a:pt x="693" y="45"/>
                  <a:pt x="694" y="45"/>
                  <a:pt x="692" y="45"/>
                </a:cubicBezTo>
                <a:cubicBezTo>
                  <a:pt x="691" y="45"/>
                  <a:pt x="692" y="45"/>
                  <a:pt x="692" y="45"/>
                </a:cubicBezTo>
                <a:cubicBezTo>
                  <a:pt x="691" y="45"/>
                  <a:pt x="687" y="44"/>
                  <a:pt x="685" y="44"/>
                </a:cubicBezTo>
                <a:cubicBezTo>
                  <a:pt x="686" y="45"/>
                  <a:pt x="686" y="45"/>
                  <a:pt x="684" y="45"/>
                </a:cubicBezTo>
                <a:cubicBezTo>
                  <a:pt x="685" y="45"/>
                  <a:pt x="688" y="45"/>
                  <a:pt x="690" y="45"/>
                </a:cubicBezTo>
                <a:cubicBezTo>
                  <a:pt x="693" y="45"/>
                  <a:pt x="688" y="46"/>
                  <a:pt x="690" y="46"/>
                </a:cubicBezTo>
                <a:cubicBezTo>
                  <a:pt x="689" y="46"/>
                  <a:pt x="683" y="45"/>
                  <a:pt x="681" y="46"/>
                </a:cubicBezTo>
                <a:cubicBezTo>
                  <a:pt x="683" y="46"/>
                  <a:pt x="682" y="45"/>
                  <a:pt x="680" y="46"/>
                </a:cubicBezTo>
                <a:cubicBezTo>
                  <a:pt x="677" y="45"/>
                  <a:pt x="683" y="45"/>
                  <a:pt x="683" y="45"/>
                </a:cubicBezTo>
                <a:cubicBezTo>
                  <a:pt x="683" y="45"/>
                  <a:pt x="681" y="45"/>
                  <a:pt x="679" y="45"/>
                </a:cubicBezTo>
                <a:cubicBezTo>
                  <a:pt x="680" y="44"/>
                  <a:pt x="680" y="44"/>
                  <a:pt x="680" y="44"/>
                </a:cubicBezTo>
                <a:cubicBezTo>
                  <a:pt x="679" y="44"/>
                  <a:pt x="674" y="43"/>
                  <a:pt x="674" y="44"/>
                </a:cubicBezTo>
                <a:cubicBezTo>
                  <a:pt x="674" y="43"/>
                  <a:pt x="670" y="44"/>
                  <a:pt x="671" y="43"/>
                </a:cubicBezTo>
                <a:cubicBezTo>
                  <a:pt x="670" y="43"/>
                  <a:pt x="668" y="43"/>
                  <a:pt x="669" y="44"/>
                </a:cubicBezTo>
                <a:cubicBezTo>
                  <a:pt x="666" y="43"/>
                  <a:pt x="670" y="43"/>
                  <a:pt x="669" y="43"/>
                </a:cubicBezTo>
                <a:cubicBezTo>
                  <a:pt x="670" y="43"/>
                  <a:pt x="670" y="43"/>
                  <a:pt x="671" y="43"/>
                </a:cubicBezTo>
                <a:cubicBezTo>
                  <a:pt x="671" y="42"/>
                  <a:pt x="670" y="42"/>
                  <a:pt x="671" y="42"/>
                </a:cubicBezTo>
                <a:cubicBezTo>
                  <a:pt x="672" y="42"/>
                  <a:pt x="672" y="42"/>
                  <a:pt x="674" y="42"/>
                </a:cubicBezTo>
                <a:cubicBezTo>
                  <a:pt x="673" y="42"/>
                  <a:pt x="672" y="42"/>
                  <a:pt x="672" y="43"/>
                </a:cubicBezTo>
                <a:cubicBezTo>
                  <a:pt x="675" y="43"/>
                  <a:pt x="676" y="43"/>
                  <a:pt x="680" y="43"/>
                </a:cubicBezTo>
                <a:cubicBezTo>
                  <a:pt x="682" y="43"/>
                  <a:pt x="679" y="42"/>
                  <a:pt x="681" y="42"/>
                </a:cubicBezTo>
                <a:cubicBezTo>
                  <a:pt x="683" y="42"/>
                  <a:pt x="681" y="43"/>
                  <a:pt x="682" y="43"/>
                </a:cubicBezTo>
                <a:cubicBezTo>
                  <a:pt x="682" y="42"/>
                  <a:pt x="681" y="41"/>
                  <a:pt x="679" y="41"/>
                </a:cubicBezTo>
                <a:cubicBezTo>
                  <a:pt x="676" y="41"/>
                  <a:pt x="676" y="41"/>
                  <a:pt x="673" y="41"/>
                </a:cubicBezTo>
                <a:cubicBezTo>
                  <a:pt x="672" y="41"/>
                  <a:pt x="676" y="41"/>
                  <a:pt x="674" y="41"/>
                </a:cubicBezTo>
                <a:cubicBezTo>
                  <a:pt x="675" y="41"/>
                  <a:pt x="677" y="41"/>
                  <a:pt x="678" y="40"/>
                </a:cubicBezTo>
                <a:cubicBezTo>
                  <a:pt x="676" y="40"/>
                  <a:pt x="673" y="41"/>
                  <a:pt x="669" y="41"/>
                </a:cubicBezTo>
                <a:cubicBezTo>
                  <a:pt x="669" y="41"/>
                  <a:pt x="671" y="41"/>
                  <a:pt x="671" y="41"/>
                </a:cubicBezTo>
                <a:cubicBezTo>
                  <a:pt x="670" y="42"/>
                  <a:pt x="666" y="41"/>
                  <a:pt x="667" y="42"/>
                </a:cubicBezTo>
                <a:cubicBezTo>
                  <a:pt x="667" y="42"/>
                  <a:pt x="666" y="41"/>
                  <a:pt x="665" y="41"/>
                </a:cubicBezTo>
                <a:cubicBezTo>
                  <a:pt x="666" y="41"/>
                  <a:pt x="666" y="41"/>
                  <a:pt x="669" y="41"/>
                </a:cubicBezTo>
                <a:cubicBezTo>
                  <a:pt x="669" y="41"/>
                  <a:pt x="664" y="41"/>
                  <a:pt x="667" y="41"/>
                </a:cubicBezTo>
                <a:cubicBezTo>
                  <a:pt x="667" y="41"/>
                  <a:pt x="666" y="40"/>
                  <a:pt x="666" y="41"/>
                </a:cubicBezTo>
                <a:cubicBezTo>
                  <a:pt x="664" y="41"/>
                  <a:pt x="668" y="40"/>
                  <a:pt x="665" y="40"/>
                </a:cubicBezTo>
                <a:cubicBezTo>
                  <a:pt x="667" y="39"/>
                  <a:pt x="667" y="41"/>
                  <a:pt x="669" y="41"/>
                </a:cubicBezTo>
                <a:cubicBezTo>
                  <a:pt x="671" y="40"/>
                  <a:pt x="669" y="40"/>
                  <a:pt x="669" y="40"/>
                </a:cubicBezTo>
                <a:cubicBezTo>
                  <a:pt x="670" y="40"/>
                  <a:pt x="672" y="39"/>
                  <a:pt x="675" y="39"/>
                </a:cubicBezTo>
                <a:cubicBezTo>
                  <a:pt x="675" y="39"/>
                  <a:pt x="674" y="39"/>
                  <a:pt x="674" y="39"/>
                </a:cubicBezTo>
                <a:cubicBezTo>
                  <a:pt x="672" y="38"/>
                  <a:pt x="673" y="39"/>
                  <a:pt x="671" y="39"/>
                </a:cubicBezTo>
                <a:cubicBezTo>
                  <a:pt x="672" y="38"/>
                  <a:pt x="668" y="38"/>
                  <a:pt x="670" y="38"/>
                </a:cubicBezTo>
                <a:cubicBezTo>
                  <a:pt x="669" y="38"/>
                  <a:pt x="669" y="37"/>
                  <a:pt x="667" y="38"/>
                </a:cubicBezTo>
                <a:cubicBezTo>
                  <a:pt x="666" y="38"/>
                  <a:pt x="668" y="38"/>
                  <a:pt x="667" y="38"/>
                </a:cubicBezTo>
                <a:cubicBezTo>
                  <a:pt x="664" y="38"/>
                  <a:pt x="660" y="38"/>
                  <a:pt x="660" y="37"/>
                </a:cubicBezTo>
                <a:cubicBezTo>
                  <a:pt x="661" y="37"/>
                  <a:pt x="662" y="37"/>
                  <a:pt x="663" y="37"/>
                </a:cubicBezTo>
                <a:cubicBezTo>
                  <a:pt x="659" y="37"/>
                  <a:pt x="664" y="38"/>
                  <a:pt x="667" y="37"/>
                </a:cubicBezTo>
                <a:cubicBezTo>
                  <a:pt x="666" y="37"/>
                  <a:pt x="662" y="37"/>
                  <a:pt x="662" y="36"/>
                </a:cubicBezTo>
                <a:cubicBezTo>
                  <a:pt x="659" y="36"/>
                  <a:pt x="659" y="36"/>
                  <a:pt x="657" y="36"/>
                </a:cubicBezTo>
                <a:cubicBezTo>
                  <a:pt x="655" y="36"/>
                  <a:pt x="658" y="36"/>
                  <a:pt x="658" y="37"/>
                </a:cubicBezTo>
                <a:cubicBezTo>
                  <a:pt x="656" y="36"/>
                  <a:pt x="654" y="37"/>
                  <a:pt x="654" y="36"/>
                </a:cubicBezTo>
                <a:cubicBezTo>
                  <a:pt x="651" y="37"/>
                  <a:pt x="653" y="37"/>
                  <a:pt x="652" y="38"/>
                </a:cubicBezTo>
                <a:cubicBezTo>
                  <a:pt x="654" y="38"/>
                  <a:pt x="653" y="39"/>
                  <a:pt x="655" y="39"/>
                </a:cubicBezTo>
                <a:cubicBezTo>
                  <a:pt x="654" y="39"/>
                  <a:pt x="654" y="39"/>
                  <a:pt x="652" y="39"/>
                </a:cubicBezTo>
                <a:cubicBezTo>
                  <a:pt x="653" y="39"/>
                  <a:pt x="652" y="39"/>
                  <a:pt x="653" y="39"/>
                </a:cubicBezTo>
                <a:cubicBezTo>
                  <a:pt x="647" y="39"/>
                  <a:pt x="660" y="41"/>
                  <a:pt x="661" y="39"/>
                </a:cubicBezTo>
                <a:cubicBezTo>
                  <a:pt x="662" y="39"/>
                  <a:pt x="663" y="39"/>
                  <a:pt x="665" y="39"/>
                </a:cubicBezTo>
                <a:cubicBezTo>
                  <a:pt x="664" y="40"/>
                  <a:pt x="662" y="40"/>
                  <a:pt x="661" y="40"/>
                </a:cubicBezTo>
                <a:cubicBezTo>
                  <a:pt x="661" y="40"/>
                  <a:pt x="661" y="40"/>
                  <a:pt x="662" y="40"/>
                </a:cubicBezTo>
                <a:cubicBezTo>
                  <a:pt x="661" y="40"/>
                  <a:pt x="658" y="40"/>
                  <a:pt x="656" y="40"/>
                </a:cubicBezTo>
                <a:cubicBezTo>
                  <a:pt x="655" y="41"/>
                  <a:pt x="657" y="41"/>
                  <a:pt x="659" y="41"/>
                </a:cubicBezTo>
                <a:cubicBezTo>
                  <a:pt x="657" y="41"/>
                  <a:pt x="661" y="42"/>
                  <a:pt x="663" y="42"/>
                </a:cubicBezTo>
                <a:cubicBezTo>
                  <a:pt x="658" y="42"/>
                  <a:pt x="654" y="42"/>
                  <a:pt x="649" y="41"/>
                </a:cubicBezTo>
                <a:cubicBezTo>
                  <a:pt x="649" y="41"/>
                  <a:pt x="645" y="42"/>
                  <a:pt x="648" y="43"/>
                </a:cubicBezTo>
                <a:cubicBezTo>
                  <a:pt x="647" y="43"/>
                  <a:pt x="646" y="43"/>
                  <a:pt x="644" y="43"/>
                </a:cubicBezTo>
                <a:cubicBezTo>
                  <a:pt x="643" y="42"/>
                  <a:pt x="647" y="43"/>
                  <a:pt x="646" y="42"/>
                </a:cubicBezTo>
                <a:cubicBezTo>
                  <a:pt x="645" y="42"/>
                  <a:pt x="642" y="43"/>
                  <a:pt x="640" y="42"/>
                </a:cubicBezTo>
                <a:cubicBezTo>
                  <a:pt x="643" y="42"/>
                  <a:pt x="636" y="42"/>
                  <a:pt x="638" y="41"/>
                </a:cubicBezTo>
                <a:cubicBezTo>
                  <a:pt x="638" y="40"/>
                  <a:pt x="634" y="41"/>
                  <a:pt x="636" y="40"/>
                </a:cubicBezTo>
                <a:cubicBezTo>
                  <a:pt x="630" y="40"/>
                  <a:pt x="634" y="43"/>
                  <a:pt x="631" y="43"/>
                </a:cubicBezTo>
                <a:cubicBezTo>
                  <a:pt x="631" y="43"/>
                  <a:pt x="631" y="43"/>
                  <a:pt x="632" y="43"/>
                </a:cubicBezTo>
                <a:cubicBezTo>
                  <a:pt x="632" y="42"/>
                  <a:pt x="631" y="42"/>
                  <a:pt x="629" y="42"/>
                </a:cubicBezTo>
                <a:cubicBezTo>
                  <a:pt x="627" y="43"/>
                  <a:pt x="628" y="44"/>
                  <a:pt x="624" y="44"/>
                </a:cubicBezTo>
                <a:cubicBezTo>
                  <a:pt x="626" y="44"/>
                  <a:pt x="620" y="46"/>
                  <a:pt x="619" y="46"/>
                </a:cubicBezTo>
                <a:cubicBezTo>
                  <a:pt x="618" y="47"/>
                  <a:pt x="617" y="46"/>
                  <a:pt x="618" y="46"/>
                </a:cubicBezTo>
                <a:cubicBezTo>
                  <a:pt x="617" y="46"/>
                  <a:pt x="617" y="46"/>
                  <a:pt x="616" y="46"/>
                </a:cubicBezTo>
                <a:cubicBezTo>
                  <a:pt x="618" y="47"/>
                  <a:pt x="616" y="47"/>
                  <a:pt x="615" y="48"/>
                </a:cubicBezTo>
                <a:cubicBezTo>
                  <a:pt x="614" y="48"/>
                  <a:pt x="614" y="48"/>
                  <a:pt x="613" y="48"/>
                </a:cubicBezTo>
                <a:cubicBezTo>
                  <a:pt x="612" y="48"/>
                  <a:pt x="612" y="49"/>
                  <a:pt x="613" y="49"/>
                </a:cubicBezTo>
                <a:cubicBezTo>
                  <a:pt x="610" y="50"/>
                  <a:pt x="608" y="51"/>
                  <a:pt x="604" y="52"/>
                </a:cubicBezTo>
                <a:cubicBezTo>
                  <a:pt x="604" y="52"/>
                  <a:pt x="603" y="52"/>
                  <a:pt x="603" y="52"/>
                </a:cubicBezTo>
                <a:cubicBezTo>
                  <a:pt x="603" y="52"/>
                  <a:pt x="602" y="53"/>
                  <a:pt x="600" y="53"/>
                </a:cubicBezTo>
                <a:cubicBezTo>
                  <a:pt x="599" y="53"/>
                  <a:pt x="599" y="52"/>
                  <a:pt x="599" y="52"/>
                </a:cubicBezTo>
                <a:cubicBezTo>
                  <a:pt x="595" y="53"/>
                  <a:pt x="600" y="53"/>
                  <a:pt x="596" y="53"/>
                </a:cubicBezTo>
                <a:cubicBezTo>
                  <a:pt x="597" y="53"/>
                  <a:pt x="597" y="53"/>
                  <a:pt x="599" y="53"/>
                </a:cubicBezTo>
                <a:cubicBezTo>
                  <a:pt x="598" y="54"/>
                  <a:pt x="600" y="54"/>
                  <a:pt x="600" y="54"/>
                </a:cubicBezTo>
                <a:cubicBezTo>
                  <a:pt x="599" y="54"/>
                  <a:pt x="599" y="54"/>
                  <a:pt x="598" y="54"/>
                </a:cubicBezTo>
                <a:cubicBezTo>
                  <a:pt x="599" y="54"/>
                  <a:pt x="600" y="54"/>
                  <a:pt x="600" y="55"/>
                </a:cubicBezTo>
                <a:cubicBezTo>
                  <a:pt x="601" y="55"/>
                  <a:pt x="603" y="54"/>
                  <a:pt x="600" y="54"/>
                </a:cubicBezTo>
                <a:cubicBezTo>
                  <a:pt x="601" y="53"/>
                  <a:pt x="602" y="54"/>
                  <a:pt x="603" y="54"/>
                </a:cubicBezTo>
                <a:cubicBezTo>
                  <a:pt x="601" y="54"/>
                  <a:pt x="603" y="55"/>
                  <a:pt x="601" y="55"/>
                </a:cubicBezTo>
                <a:cubicBezTo>
                  <a:pt x="600" y="55"/>
                  <a:pt x="601" y="55"/>
                  <a:pt x="597" y="55"/>
                </a:cubicBezTo>
                <a:cubicBezTo>
                  <a:pt x="597" y="55"/>
                  <a:pt x="598" y="55"/>
                  <a:pt x="600" y="55"/>
                </a:cubicBezTo>
                <a:cubicBezTo>
                  <a:pt x="598" y="55"/>
                  <a:pt x="593" y="55"/>
                  <a:pt x="591" y="56"/>
                </a:cubicBezTo>
                <a:cubicBezTo>
                  <a:pt x="592" y="56"/>
                  <a:pt x="593" y="55"/>
                  <a:pt x="593" y="55"/>
                </a:cubicBezTo>
                <a:cubicBezTo>
                  <a:pt x="589" y="55"/>
                  <a:pt x="585" y="56"/>
                  <a:pt x="586" y="57"/>
                </a:cubicBezTo>
                <a:cubicBezTo>
                  <a:pt x="585" y="57"/>
                  <a:pt x="583" y="57"/>
                  <a:pt x="582" y="57"/>
                </a:cubicBezTo>
                <a:cubicBezTo>
                  <a:pt x="583" y="57"/>
                  <a:pt x="582" y="57"/>
                  <a:pt x="582" y="56"/>
                </a:cubicBezTo>
                <a:cubicBezTo>
                  <a:pt x="585" y="57"/>
                  <a:pt x="586" y="55"/>
                  <a:pt x="582" y="55"/>
                </a:cubicBezTo>
                <a:cubicBezTo>
                  <a:pt x="585" y="55"/>
                  <a:pt x="587" y="55"/>
                  <a:pt x="590" y="54"/>
                </a:cubicBezTo>
                <a:cubicBezTo>
                  <a:pt x="589" y="54"/>
                  <a:pt x="588" y="55"/>
                  <a:pt x="586" y="54"/>
                </a:cubicBezTo>
                <a:cubicBezTo>
                  <a:pt x="587" y="54"/>
                  <a:pt x="589" y="54"/>
                  <a:pt x="588" y="53"/>
                </a:cubicBezTo>
                <a:cubicBezTo>
                  <a:pt x="593" y="54"/>
                  <a:pt x="592" y="53"/>
                  <a:pt x="595" y="53"/>
                </a:cubicBezTo>
                <a:cubicBezTo>
                  <a:pt x="595" y="52"/>
                  <a:pt x="596" y="52"/>
                  <a:pt x="596" y="52"/>
                </a:cubicBezTo>
                <a:cubicBezTo>
                  <a:pt x="599" y="53"/>
                  <a:pt x="598" y="51"/>
                  <a:pt x="598" y="51"/>
                </a:cubicBezTo>
                <a:cubicBezTo>
                  <a:pt x="600" y="50"/>
                  <a:pt x="604" y="49"/>
                  <a:pt x="609" y="47"/>
                </a:cubicBezTo>
                <a:cubicBezTo>
                  <a:pt x="609" y="47"/>
                  <a:pt x="608" y="47"/>
                  <a:pt x="607" y="47"/>
                </a:cubicBezTo>
                <a:cubicBezTo>
                  <a:pt x="611" y="46"/>
                  <a:pt x="612" y="45"/>
                  <a:pt x="615" y="45"/>
                </a:cubicBezTo>
                <a:cubicBezTo>
                  <a:pt x="615" y="45"/>
                  <a:pt x="612" y="45"/>
                  <a:pt x="611" y="45"/>
                </a:cubicBezTo>
                <a:cubicBezTo>
                  <a:pt x="614" y="43"/>
                  <a:pt x="600" y="44"/>
                  <a:pt x="602" y="42"/>
                </a:cubicBezTo>
                <a:cubicBezTo>
                  <a:pt x="600" y="43"/>
                  <a:pt x="599" y="43"/>
                  <a:pt x="598" y="42"/>
                </a:cubicBezTo>
                <a:cubicBezTo>
                  <a:pt x="597" y="42"/>
                  <a:pt x="598" y="42"/>
                  <a:pt x="598" y="43"/>
                </a:cubicBezTo>
                <a:cubicBezTo>
                  <a:pt x="596" y="43"/>
                  <a:pt x="595" y="42"/>
                  <a:pt x="597" y="42"/>
                </a:cubicBezTo>
                <a:cubicBezTo>
                  <a:pt x="597" y="41"/>
                  <a:pt x="594" y="42"/>
                  <a:pt x="593" y="41"/>
                </a:cubicBezTo>
                <a:cubicBezTo>
                  <a:pt x="592" y="42"/>
                  <a:pt x="595" y="42"/>
                  <a:pt x="593" y="42"/>
                </a:cubicBezTo>
                <a:cubicBezTo>
                  <a:pt x="594" y="42"/>
                  <a:pt x="594" y="42"/>
                  <a:pt x="595" y="42"/>
                </a:cubicBezTo>
                <a:cubicBezTo>
                  <a:pt x="595" y="43"/>
                  <a:pt x="596" y="43"/>
                  <a:pt x="595" y="43"/>
                </a:cubicBezTo>
                <a:cubicBezTo>
                  <a:pt x="591" y="43"/>
                  <a:pt x="589" y="43"/>
                  <a:pt x="585" y="43"/>
                </a:cubicBezTo>
                <a:cubicBezTo>
                  <a:pt x="587" y="43"/>
                  <a:pt x="587" y="43"/>
                  <a:pt x="585" y="42"/>
                </a:cubicBezTo>
                <a:cubicBezTo>
                  <a:pt x="583" y="42"/>
                  <a:pt x="583" y="43"/>
                  <a:pt x="582" y="43"/>
                </a:cubicBezTo>
                <a:cubicBezTo>
                  <a:pt x="582" y="43"/>
                  <a:pt x="582" y="43"/>
                  <a:pt x="582" y="43"/>
                </a:cubicBezTo>
                <a:cubicBezTo>
                  <a:pt x="584" y="43"/>
                  <a:pt x="582" y="43"/>
                  <a:pt x="584" y="43"/>
                </a:cubicBezTo>
                <a:cubicBezTo>
                  <a:pt x="578" y="43"/>
                  <a:pt x="576" y="45"/>
                  <a:pt x="572" y="46"/>
                </a:cubicBezTo>
                <a:cubicBezTo>
                  <a:pt x="572" y="47"/>
                  <a:pt x="573" y="46"/>
                  <a:pt x="575" y="46"/>
                </a:cubicBezTo>
                <a:cubicBezTo>
                  <a:pt x="582" y="47"/>
                  <a:pt x="578" y="47"/>
                  <a:pt x="572" y="47"/>
                </a:cubicBezTo>
                <a:cubicBezTo>
                  <a:pt x="572" y="47"/>
                  <a:pt x="572" y="47"/>
                  <a:pt x="572" y="47"/>
                </a:cubicBezTo>
                <a:cubicBezTo>
                  <a:pt x="575" y="47"/>
                  <a:pt x="578" y="47"/>
                  <a:pt x="581" y="48"/>
                </a:cubicBezTo>
                <a:cubicBezTo>
                  <a:pt x="582" y="47"/>
                  <a:pt x="579" y="47"/>
                  <a:pt x="580" y="47"/>
                </a:cubicBezTo>
                <a:cubicBezTo>
                  <a:pt x="581" y="47"/>
                  <a:pt x="583" y="47"/>
                  <a:pt x="584" y="47"/>
                </a:cubicBezTo>
                <a:cubicBezTo>
                  <a:pt x="587" y="47"/>
                  <a:pt x="583" y="47"/>
                  <a:pt x="584" y="48"/>
                </a:cubicBezTo>
                <a:cubicBezTo>
                  <a:pt x="586" y="48"/>
                  <a:pt x="585" y="47"/>
                  <a:pt x="588" y="47"/>
                </a:cubicBezTo>
                <a:cubicBezTo>
                  <a:pt x="588" y="47"/>
                  <a:pt x="586" y="47"/>
                  <a:pt x="587" y="48"/>
                </a:cubicBezTo>
                <a:cubicBezTo>
                  <a:pt x="589" y="47"/>
                  <a:pt x="595" y="48"/>
                  <a:pt x="595" y="47"/>
                </a:cubicBezTo>
                <a:cubicBezTo>
                  <a:pt x="596" y="47"/>
                  <a:pt x="595" y="47"/>
                  <a:pt x="596" y="47"/>
                </a:cubicBezTo>
                <a:cubicBezTo>
                  <a:pt x="596" y="47"/>
                  <a:pt x="597" y="47"/>
                  <a:pt x="598" y="47"/>
                </a:cubicBezTo>
                <a:cubicBezTo>
                  <a:pt x="597" y="47"/>
                  <a:pt x="596" y="47"/>
                  <a:pt x="597" y="47"/>
                </a:cubicBezTo>
                <a:cubicBezTo>
                  <a:pt x="597" y="47"/>
                  <a:pt x="598" y="47"/>
                  <a:pt x="599" y="47"/>
                </a:cubicBezTo>
                <a:cubicBezTo>
                  <a:pt x="600" y="47"/>
                  <a:pt x="600" y="48"/>
                  <a:pt x="602" y="48"/>
                </a:cubicBezTo>
                <a:cubicBezTo>
                  <a:pt x="602" y="48"/>
                  <a:pt x="600" y="48"/>
                  <a:pt x="600" y="49"/>
                </a:cubicBezTo>
                <a:cubicBezTo>
                  <a:pt x="594" y="48"/>
                  <a:pt x="592" y="49"/>
                  <a:pt x="593" y="48"/>
                </a:cubicBezTo>
                <a:cubicBezTo>
                  <a:pt x="591" y="48"/>
                  <a:pt x="589" y="49"/>
                  <a:pt x="586" y="49"/>
                </a:cubicBezTo>
                <a:cubicBezTo>
                  <a:pt x="585" y="49"/>
                  <a:pt x="586" y="49"/>
                  <a:pt x="586" y="49"/>
                </a:cubicBezTo>
                <a:cubicBezTo>
                  <a:pt x="585" y="49"/>
                  <a:pt x="584" y="49"/>
                  <a:pt x="584" y="49"/>
                </a:cubicBezTo>
                <a:cubicBezTo>
                  <a:pt x="583" y="49"/>
                  <a:pt x="583" y="49"/>
                  <a:pt x="580" y="49"/>
                </a:cubicBezTo>
                <a:cubicBezTo>
                  <a:pt x="581" y="50"/>
                  <a:pt x="581" y="49"/>
                  <a:pt x="579" y="50"/>
                </a:cubicBezTo>
                <a:cubicBezTo>
                  <a:pt x="577" y="50"/>
                  <a:pt x="578" y="50"/>
                  <a:pt x="576" y="50"/>
                </a:cubicBezTo>
                <a:cubicBezTo>
                  <a:pt x="574" y="50"/>
                  <a:pt x="578" y="51"/>
                  <a:pt x="575" y="50"/>
                </a:cubicBezTo>
                <a:cubicBezTo>
                  <a:pt x="577" y="51"/>
                  <a:pt x="578" y="50"/>
                  <a:pt x="580" y="50"/>
                </a:cubicBezTo>
                <a:cubicBezTo>
                  <a:pt x="576" y="51"/>
                  <a:pt x="571" y="51"/>
                  <a:pt x="567" y="51"/>
                </a:cubicBezTo>
                <a:cubicBezTo>
                  <a:pt x="563" y="53"/>
                  <a:pt x="568" y="52"/>
                  <a:pt x="570" y="53"/>
                </a:cubicBezTo>
                <a:cubicBezTo>
                  <a:pt x="572" y="53"/>
                  <a:pt x="573" y="52"/>
                  <a:pt x="572" y="52"/>
                </a:cubicBezTo>
                <a:cubicBezTo>
                  <a:pt x="572" y="52"/>
                  <a:pt x="578" y="53"/>
                  <a:pt x="578" y="53"/>
                </a:cubicBezTo>
                <a:cubicBezTo>
                  <a:pt x="580" y="53"/>
                  <a:pt x="579" y="53"/>
                  <a:pt x="579" y="54"/>
                </a:cubicBezTo>
                <a:cubicBezTo>
                  <a:pt x="576" y="54"/>
                  <a:pt x="574" y="54"/>
                  <a:pt x="569" y="54"/>
                </a:cubicBezTo>
                <a:cubicBezTo>
                  <a:pt x="569" y="54"/>
                  <a:pt x="571" y="54"/>
                  <a:pt x="570" y="54"/>
                </a:cubicBezTo>
                <a:cubicBezTo>
                  <a:pt x="569" y="53"/>
                  <a:pt x="568" y="53"/>
                  <a:pt x="568" y="54"/>
                </a:cubicBezTo>
                <a:cubicBezTo>
                  <a:pt x="565" y="53"/>
                  <a:pt x="562" y="54"/>
                  <a:pt x="558" y="54"/>
                </a:cubicBezTo>
                <a:cubicBezTo>
                  <a:pt x="559" y="55"/>
                  <a:pt x="559" y="55"/>
                  <a:pt x="557" y="55"/>
                </a:cubicBezTo>
                <a:cubicBezTo>
                  <a:pt x="557" y="55"/>
                  <a:pt x="559" y="55"/>
                  <a:pt x="560" y="55"/>
                </a:cubicBezTo>
                <a:cubicBezTo>
                  <a:pt x="558" y="55"/>
                  <a:pt x="562" y="55"/>
                  <a:pt x="563" y="56"/>
                </a:cubicBezTo>
                <a:cubicBezTo>
                  <a:pt x="562" y="56"/>
                  <a:pt x="560" y="56"/>
                  <a:pt x="560" y="56"/>
                </a:cubicBezTo>
                <a:cubicBezTo>
                  <a:pt x="560" y="56"/>
                  <a:pt x="560" y="56"/>
                  <a:pt x="561" y="56"/>
                </a:cubicBezTo>
                <a:cubicBezTo>
                  <a:pt x="555" y="58"/>
                  <a:pt x="551" y="56"/>
                  <a:pt x="549" y="57"/>
                </a:cubicBezTo>
                <a:cubicBezTo>
                  <a:pt x="548" y="57"/>
                  <a:pt x="550" y="56"/>
                  <a:pt x="550" y="56"/>
                </a:cubicBezTo>
                <a:cubicBezTo>
                  <a:pt x="552" y="56"/>
                  <a:pt x="553" y="56"/>
                  <a:pt x="556" y="56"/>
                </a:cubicBezTo>
                <a:cubicBezTo>
                  <a:pt x="557" y="55"/>
                  <a:pt x="552" y="56"/>
                  <a:pt x="553" y="55"/>
                </a:cubicBezTo>
                <a:cubicBezTo>
                  <a:pt x="554" y="55"/>
                  <a:pt x="554" y="55"/>
                  <a:pt x="555" y="55"/>
                </a:cubicBezTo>
                <a:cubicBezTo>
                  <a:pt x="555" y="55"/>
                  <a:pt x="554" y="54"/>
                  <a:pt x="552" y="54"/>
                </a:cubicBezTo>
                <a:cubicBezTo>
                  <a:pt x="551" y="54"/>
                  <a:pt x="552" y="54"/>
                  <a:pt x="553" y="54"/>
                </a:cubicBezTo>
                <a:cubicBezTo>
                  <a:pt x="549" y="54"/>
                  <a:pt x="542" y="56"/>
                  <a:pt x="548" y="56"/>
                </a:cubicBezTo>
                <a:cubicBezTo>
                  <a:pt x="548" y="57"/>
                  <a:pt x="547" y="57"/>
                  <a:pt x="545" y="57"/>
                </a:cubicBezTo>
                <a:cubicBezTo>
                  <a:pt x="544" y="56"/>
                  <a:pt x="544" y="56"/>
                  <a:pt x="545" y="56"/>
                </a:cubicBezTo>
                <a:cubicBezTo>
                  <a:pt x="544" y="56"/>
                  <a:pt x="543" y="56"/>
                  <a:pt x="541" y="56"/>
                </a:cubicBezTo>
                <a:cubicBezTo>
                  <a:pt x="537" y="57"/>
                  <a:pt x="527" y="57"/>
                  <a:pt x="520" y="58"/>
                </a:cubicBezTo>
                <a:cubicBezTo>
                  <a:pt x="523" y="57"/>
                  <a:pt x="521" y="57"/>
                  <a:pt x="522" y="56"/>
                </a:cubicBezTo>
                <a:cubicBezTo>
                  <a:pt x="521" y="56"/>
                  <a:pt x="519" y="57"/>
                  <a:pt x="521" y="56"/>
                </a:cubicBezTo>
                <a:cubicBezTo>
                  <a:pt x="519" y="56"/>
                  <a:pt x="520" y="56"/>
                  <a:pt x="519" y="56"/>
                </a:cubicBezTo>
                <a:cubicBezTo>
                  <a:pt x="518" y="56"/>
                  <a:pt x="516" y="56"/>
                  <a:pt x="515" y="56"/>
                </a:cubicBezTo>
                <a:cubicBezTo>
                  <a:pt x="511" y="58"/>
                  <a:pt x="502" y="57"/>
                  <a:pt x="500" y="59"/>
                </a:cubicBezTo>
                <a:cubicBezTo>
                  <a:pt x="499" y="59"/>
                  <a:pt x="499" y="60"/>
                  <a:pt x="496" y="59"/>
                </a:cubicBezTo>
                <a:cubicBezTo>
                  <a:pt x="498" y="60"/>
                  <a:pt x="494" y="61"/>
                  <a:pt x="489" y="62"/>
                </a:cubicBezTo>
                <a:cubicBezTo>
                  <a:pt x="490" y="62"/>
                  <a:pt x="489" y="62"/>
                  <a:pt x="489" y="61"/>
                </a:cubicBezTo>
                <a:cubicBezTo>
                  <a:pt x="490" y="61"/>
                  <a:pt x="490" y="61"/>
                  <a:pt x="491" y="61"/>
                </a:cubicBezTo>
                <a:cubicBezTo>
                  <a:pt x="490" y="60"/>
                  <a:pt x="497" y="59"/>
                  <a:pt x="493" y="58"/>
                </a:cubicBezTo>
                <a:cubicBezTo>
                  <a:pt x="491" y="58"/>
                  <a:pt x="488" y="58"/>
                  <a:pt x="485" y="58"/>
                </a:cubicBezTo>
                <a:cubicBezTo>
                  <a:pt x="488" y="58"/>
                  <a:pt x="495" y="59"/>
                  <a:pt x="494" y="57"/>
                </a:cubicBezTo>
                <a:cubicBezTo>
                  <a:pt x="491" y="56"/>
                  <a:pt x="481" y="57"/>
                  <a:pt x="480" y="58"/>
                </a:cubicBezTo>
                <a:cubicBezTo>
                  <a:pt x="479" y="58"/>
                  <a:pt x="480" y="57"/>
                  <a:pt x="480" y="57"/>
                </a:cubicBezTo>
                <a:cubicBezTo>
                  <a:pt x="479" y="57"/>
                  <a:pt x="478" y="57"/>
                  <a:pt x="478" y="57"/>
                </a:cubicBezTo>
                <a:cubicBezTo>
                  <a:pt x="478" y="57"/>
                  <a:pt x="475" y="57"/>
                  <a:pt x="474" y="57"/>
                </a:cubicBezTo>
                <a:cubicBezTo>
                  <a:pt x="473" y="57"/>
                  <a:pt x="473" y="57"/>
                  <a:pt x="472" y="58"/>
                </a:cubicBezTo>
                <a:cubicBezTo>
                  <a:pt x="474" y="58"/>
                  <a:pt x="478" y="58"/>
                  <a:pt x="482" y="58"/>
                </a:cubicBezTo>
                <a:cubicBezTo>
                  <a:pt x="481" y="59"/>
                  <a:pt x="472" y="58"/>
                  <a:pt x="470" y="58"/>
                </a:cubicBezTo>
                <a:cubicBezTo>
                  <a:pt x="461" y="58"/>
                  <a:pt x="453" y="59"/>
                  <a:pt x="443" y="58"/>
                </a:cubicBezTo>
                <a:cubicBezTo>
                  <a:pt x="444" y="59"/>
                  <a:pt x="446" y="59"/>
                  <a:pt x="446" y="59"/>
                </a:cubicBezTo>
                <a:cubicBezTo>
                  <a:pt x="453" y="59"/>
                  <a:pt x="443" y="59"/>
                  <a:pt x="446" y="60"/>
                </a:cubicBezTo>
                <a:cubicBezTo>
                  <a:pt x="439" y="60"/>
                  <a:pt x="436" y="59"/>
                  <a:pt x="429" y="59"/>
                </a:cubicBezTo>
                <a:cubicBezTo>
                  <a:pt x="429" y="59"/>
                  <a:pt x="430" y="59"/>
                  <a:pt x="430" y="59"/>
                </a:cubicBezTo>
                <a:cubicBezTo>
                  <a:pt x="423" y="60"/>
                  <a:pt x="415" y="59"/>
                  <a:pt x="407" y="59"/>
                </a:cubicBezTo>
                <a:cubicBezTo>
                  <a:pt x="409" y="59"/>
                  <a:pt x="411" y="60"/>
                  <a:pt x="413" y="60"/>
                </a:cubicBezTo>
                <a:cubicBezTo>
                  <a:pt x="418" y="60"/>
                  <a:pt x="423" y="59"/>
                  <a:pt x="414" y="60"/>
                </a:cubicBezTo>
                <a:cubicBezTo>
                  <a:pt x="412" y="60"/>
                  <a:pt x="410" y="61"/>
                  <a:pt x="406" y="60"/>
                </a:cubicBezTo>
                <a:cubicBezTo>
                  <a:pt x="405" y="60"/>
                  <a:pt x="405" y="61"/>
                  <a:pt x="404" y="61"/>
                </a:cubicBezTo>
                <a:cubicBezTo>
                  <a:pt x="402" y="60"/>
                  <a:pt x="399" y="60"/>
                  <a:pt x="397" y="61"/>
                </a:cubicBezTo>
                <a:cubicBezTo>
                  <a:pt x="397" y="60"/>
                  <a:pt x="393" y="60"/>
                  <a:pt x="390" y="60"/>
                </a:cubicBezTo>
                <a:cubicBezTo>
                  <a:pt x="389" y="60"/>
                  <a:pt x="391" y="60"/>
                  <a:pt x="390" y="60"/>
                </a:cubicBezTo>
                <a:cubicBezTo>
                  <a:pt x="392" y="59"/>
                  <a:pt x="394" y="59"/>
                  <a:pt x="397" y="60"/>
                </a:cubicBezTo>
                <a:cubicBezTo>
                  <a:pt x="397" y="59"/>
                  <a:pt x="396" y="59"/>
                  <a:pt x="395" y="59"/>
                </a:cubicBezTo>
                <a:cubicBezTo>
                  <a:pt x="400" y="58"/>
                  <a:pt x="406" y="59"/>
                  <a:pt x="413" y="59"/>
                </a:cubicBezTo>
                <a:cubicBezTo>
                  <a:pt x="415" y="59"/>
                  <a:pt x="413" y="58"/>
                  <a:pt x="415" y="58"/>
                </a:cubicBezTo>
                <a:cubicBezTo>
                  <a:pt x="411" y="58"/>
                  <a:pt x="408" y="59"/>
                  <a:pt x="402" y="59"/>
                </a:cubicBezTo>
                <a:cubicBezTo>
                  <a:pt x="401" y="58"/>
                  <a:pt x="407" y="58"/>
                  <a:pt x="408" y="58"/>
                </a:cubicBezTo>
                <a:cubicBezTo>
                  <a:pt x="411" y="58"/>
                  <a:pt x="415" y="57"/>
                  <a:pt x="421" y="57"/>
                </a:cubicBezTo>
                <a:cubicBezTo>
                  <a:pt x="421" y="58"/>
                  <a:pt x="420" y="58"/>
                  <a:pt x="419" y="58"/>
                </a:cubicBezTo>
                <a:cubicBezTo>
                  <a:pt x="426" y="58"/>
                  <a:pt x="429" y="58"/>
                  <a:pt x="433" y="57"/>
                </a:cubicBezTo>
                <a:cubicBezTo>
                  <a:pt x="434" y="57"/>
                  <a:pt x="432" y="57"/>
                  <a:pt x="431" y="56"/>
                </a:cubicBezTo>
                <a:cubicBezTo>
                  <a:pt x="436" y="57"/>
                  <a:pt x="442" y="56"/>
                  <a:pt x="448" y="57"/>
                </a:cubicBezTo>
                <a:cubicBezTo>
                  <a:pt x="451" y="56"/>
                  <a:pt x="454" y="56"/>
                  <a:pt x="457" y="55"/>
                </a:cubicBezTo>
                <a:cubicBezTo>
                  <a:pt x="452" y="55"/>
                  <a:pt x="451" y="56"/>
                  <a:pt x="446" y="56"/>
                </a:cubicBezTo>
                <a:cubicBezTo>
                  <a:pt x="445" y="56"/>
                  <a:pt x="445" y="56"/>
                  <a:pt x="446" y="56"/>
                </a:cubicBezTo>
                <a:cubicBezTo>
                  <a:pt x="438" y="55"/>
                  <a:pt x="430" y="56"/>
                  <a:pt x="420" y="55"/>
                </a:cubicBezTo>
                <a:cubicBezTo>
                  <a:pt x="416" y="56"/>
                  <a:pt x="419" y="57"/>
                  <a:pt x="423" y="57"/>
                </a:cubicBezTo>
                <a:cubicBezTo>
                  <a:pt x="422" y="57"/>
                  <a:pt x="414" y="56"/>
                  <a:pt x="413" y="57"/>
                </a:cubicBezTo>
                <a:cubicBezTo>
                  <a:pt x="411" y="57"/>
                  <a:pt x="414" y="57"/>
                  <a:pt x="413" y="56"/>
                </a:cubicBezTo>
                <a:cubicBezTo>
                  <a:pt x="411" y="57"/>
                  <a:pt x="407" y="57"/>
                  <a:pt x="403" y="57"/>
                </a:cubicBezTo>
                <a:cubicBezTo>
                  <a:pt x="406" y="57"/>
                  <a:pt x="398" y="57"/>
                  <a:pt x="395" y="57"/>
                </a:cubicBezTo>
                <a:cubicBezTo>
                  <a:pt x="396" y="57"/>
                  <a:pt x="393" y="56"/>
                  <a:pt x="396" y="56"/>
                </a:cubicBezTo>
                <a:cubicBezTo>
                  <a:pt x="396" y="56"/>
                  <a:pt x="394" y="56"/>
                  <a:pt x="393" y="56"/>
                </a:cubicBezTo>
                <a:cubicBezTo>
                  <a:pt x="392" y="56"/>
                  <a:pt x="391" y="56"/>
                  <a:pt x="390" y="56"/>
                </a:cubicBezTo>
                <a:cubicBezTo>
                  <a:pt x="392" y="56"/>
                  <a:pt x="388" y="57"/>
                  <a:pt x="392" y="57"/>
                </a:cubicBezTo>
                <a:cubicBezTo>
                  <a:pt x="392" y="57"/>
                  <a:pt x="390" y="57"/>
                  <a:pt x="388" y="57"/>
                </a:cubicBezTo>
                <a:cubicBezTo>
                  <a:pt x="388" y="57"/>
                  <a:pt x="389" y="57"/>
                  <a:pt x="389" y="57"/>
                </a:cubicBezTo>
                <a:cubicBezTo>
                  <a:pt x="383" y="57"/>
                  <a:pt x="379" y="57"/>
                  <a:pt x="374" y="57"/>
                </a:cubicBezTo>
                <a:cubicBezTo>
                  <a:pt x="372" y="57"/>
                  <a:pt x="368" y="57"/>
                  <a:pt x="366" y="57"/>
                </a:cubicBezTo>
                <a:cubicBezTo>
                  <a:pt x="366" y="56"/>
                  <a:pt x="368" y="56"/>
                  <a:pt x="369" y="56"/>
                </a:cubicBezTo>
                <a:cubicBezTo>
                  <a:pt x="367" y="56"/>
                  <a:pt x="363" y="56"/>
                  <a:pt x="360" y="55"/>
                </a:cubicBezTo>
                <a:cubicBezTo>
                  <a:pt x="359" y="55"/>
                  <a:pt x="359" y="56"/>
                  <a:pt x="358" y="56"/>
                </a:cubicBezTo>
                <a:cubicBezTo>
                  <a:pt x="359" y="56"/>
                  <a:pt x="363" y="56"/>
                  <a:pt x="364" y="56"/>
                </a:cubicBezTo>
                <a:cubicBezTo>
                  <a:pt x="363" y="57"/>
                  <a:pt x="359" y="56"/>
                  <a:pt x="361" y="57"/>
                </a:cubicBezTo>
                <a:cubicBezTo>
                  <a:pt x="357" y="57"/>
                  <a:pt x="356" y="57"/>
                  <a:pt x="352" y="57"/>
                </a:cubicBezTo>
                <a:cubicBezTo>
                  <a:pt x="352" y="57"/>
                  <a:pt x="351" y="57"/>
                  <a:pt x="351" y="56"/>
                </a:cubicBezTo>
                <a:cubicBezTo>
                  <a:pt x="349" y="57"/>
                  <a:pt x="348" y="56"/>
                  <a:pt x="347" y="57"/>
                </a:cubicBezTo>
                <a:cubicBezTo>
                  <a:pt x="347" y="56"/>
                  <a:pt x="355" y="56"/>
                  <a:pt x="356" y="55"/>
                </a:cubicBezTo>
                <a:cubicBezTo>
                  <a:pt x="357" y="54"/>
                  <a:pt x="353" y="54"/>
                  <a:pt x="356" y="54"/>
                </a:cubicBezTo>
                <a:cubicBezTo>
                  <a:pt x="355" y="54"/>
                  <a:pt x="350" y="55"/>
                  <a:pt x="350" y="54"/>
                </a:cubicBezTo>
                <a:cubicBezTo>
                  <a:pt x="347" y="54"/>
                  <a:pt x="347" y="54"/>
                  <a:pt x="345" y="54"/>
                </a:cubicBezTo>
                <a:cubicBezTo>
                  <a:pt x="347" y="54"/>
                  <a:pt x="350" y="55"/>
                  <a:pt x="348" y="55"/>
                </a:cubicBezTo>
                <a:cubicBezTo>
                  <a:pt x="347" y="55"/>
                  <a:pt x="345" y="55"/>
                  <a:pt x="343" y="55"/>
                </a:cubicBezTo>
                <a:cubicBezTo>
                  <a:pt x="343" y="55"/>
                  <a:pt x="344" y="55"/>
                  <a:pt x="341" y="55"/>
                </a:cubicBezTo>
                <a:cubicBezTo>
                  <a:pt x="340" y="55"/>
                  <a:pt x="343" y="55"/>
                  <a:pt x="342" y="56"/>
                </a:cubicBezTo>
                <a:cubicBezTo>
                  <a:pt x="342" y="55"/>
                  <a:pt x="338" y="55"/>
                  <a:pt x="340" y="56"/>
                </a:cubicBezTo>
                <a:cubicBezTo>
                  <a:pt x="339" y="56"/>
                  <a:pt x="334" y="55"/>
                  <a:pt x="334" y="56"/>
                </a:cubicBezTo>
                <a:cubicBezTo>
                  <a:pt x="334" y="56"/>
                  <a:pt x="334" y="56"/>
                  <a:pt x="334" y="56"/>
                </a:cubicBezTo>
                <a:cubicBezTo>
                  <a:pt x="334" y="56"/>
                  <a:pt x="333" y="56"/>
                  <a:pt x="333" y="56"/>
                </a:cubicBezTo>
                <a:cubicBezTo>
                  <a:pt x="334" y="55"/>
                  <a:pt x="336" y="55"/>
                  <a:pt x="338" y="55"/>
                </a:cubicBezTo>
                <a:cubicBezTo>
                  <a:pt x="335" y="55"/>
                  <a:pt x="340" y="55"/>
                  <a:pt x="343" y="54"/>
                </a:cubicBezTo>
                <a:cubicBezTo>
                  <a:pt x="342" y="54"/>
                  <a:pt x="341" y="54"/>
                  <a:pt x="343" y="54"/>
                </a:cubicBezTo>
                <a:cubicBezTo>
                  <a:pt x="341" y="53"/>
                  <a:pt x="338" y="53"/>
                  <a:pt x="338" y="54"/>
                </a:cubicBezTo>
                <a:cubicBezTo>
                  <a:pt x="335" y="54"/>
                  <a:pt x="336" y="53"/>
                  <a:pt x="334" y="53"/>
                </a:cubicBezTo>
                <a:cubicBezTo>
                  <a:pt x="334" y="53"/>
                  <a:pt x="334" y="53"/>
                  <a:pt x="336" y="53"/>
                </a:cubicBezTo>
                <a:cubicBezTo>
                  <a:pt x="334" y="52"/>
                  <a:pt x="330" y="53"/>
                  <a:pt x="328" y="53"/>
                </a:cubicBezTo>
                <a:cubicBezTo>
                  <a:pt x="327" y="53"/>
                  <a:pt x="327" y="53"/>
                  <a:pt x="325" y="53"/>
                </a:cubicBezTo>
                <a:cubicBezTo>
                  <a:pt x="326" y="52"/>
                  <a:pt x="328" y="53"/>
                  <a:pt x="329" y="53"/>
                </a:cubicBezTo>
                <a:cubicBezTo>
                  <a:pt x="330" y="52"/>
                  <a:pt x="327" y="52"/>
                  <a:pt x="329" y="52"/>
                </a:cubicBezTo>
                <a:cubicBezTo>
                  <a:pt x="327" y="52"/>
                  <a:pt x="326" y="51"/>
                  <a:pt x="325" y="51"/>
                </a:cubicBezTo>
                <a:cubicBezTo>
                  <a:pt x="324" y="51"/>
                  <a:pt x="326" y="51"/>
                  <a:pt x="325" y="52"/>
                </a:cubicBezTo>
                <a:cubicBezTo>
                  <a:pt x="323" y="51"/>
                  <a:pt x="323" y="51"/>
                  <a:pt x="322" y="52"/>
                </a:cubicBezTo>
                <a:cubicBezTo>
                  <a:pt x="319" y="52"/>
                  <a:pt x="320" y="52"/>
                  <a:pt x="321" y="51"/>
                </a:cubicBezTo>
                <a:cubicBezTo>
                  <a:pt x="317" y="52"/>
                  <a:pt x="317" y="52"/>
                  <a:pt x="314" y="52"/>
                </a:cubicBezTo>
                <a:cubicBezTo>
                  <a:pt x="315" y="53"/>
                  <a:pt x="316" y="52"/>
                  <a:pt x="315" y="53"/>
                </a:cubicBezTo>
                <a:cubicBezTo>
                  <a:pt x="318" y="53"/>
                  <a:pt x="315" y="52"/>
                  <a:pt x="318" y="52"/>
                </a:cubicBezTo>
                <a:cubicBezTo>
                  <a:pt x="317" y="53"/>
                  <a:pt x="317" y="53"/>
                  <a:pt x="317" y="53"/>
                </a:cubicBezTo>
                <a:cubicBezTo>
                  <a:pt x="319" y="53"/>
                  <a:pt x="318" y="52"/>
                  <a:pt x="319" y="52"/>
                </a:cubicBezTo>
                <a:cubicBezTo>
                  <a:pt x="320" y="52"/>
                  <a:pt x="320" y="53"/>
                  <a:pt x="321" y="53"/>
                </a:cubicBezTo>
                <a:cubicBezTo>
                  <a:pt x="320" y="53"/>
                  <a:pt x="317" y="53"/>
                  <a:pt x="316" y="53"/>
                </a:cubicBezTo>
                <a:cubicBezTo>
                  <a:pt x="317" y="53"/>
                  <a:pt x="316" y="54"/>
                  <a:pt x="317" y="54"/>
                </a:cubicBezTo>
                <a:cubicBezTo>
                  <a:pt x="317" y="54"/>
                  <a:pt x="315" y="54"/>
                  <a:pt x="314" y="54"/>
                </a:cubicBezTo>
                <a:cubicBezTo>
                  <a:pt x="312" y="53"/>
                  <a:pt x="317" y="53"/>
                  <a:pt x="313" y="52"/>
                </a:cubicBezTo>
                <a:cubicBezTo>
                  <a:pt x="311" y="52"/>
                  <a:pt x="311" y="52"/>
                  <a:pt x="309" y="52"/>
                </a:cubicBezTo>
                <a:cubicBezTo>
                  <a:pt x="309" y="53"/>
                  <a:pt x="311" y="53"/>
                  <a:pt x="308" y="53"/>
                </a:cubicBezTo>
                <a:cubicBezTo>
                  <a:pt x="309" y="54"/>
                  <a:pt x="309" y="54"/>
                  <a:pt x="309" y="54"/>
                </a:cubicBezTo>
                <a:cubicBezTo>
                  <a:pt x="308" y="54"/>
                  <a:pt x="307" y="54"/>
                  <a:pt x="306" y="53"/>
                </a:cubicBezTo>
                <a:cubicBezTo>
                  <a:pt x="304" y="53"/>
                  <a:pt x="308" y="54"/>
                  <a:pt x="306" y="54"/>
                </a:cubicBezTo>
                <a:cubicBezTo>
                  <a:pt x="303" y="54"/>
                  <a:pt x="305" y="53"/>
                  <a:pt x="305" y="52"/>
                </a:cubicBezTo>
                <a:cubicBezTo>
                  <a:pt x="306" y="52"/>
                  <a:pt x="305" y="53"/>
                  <a:pt x="306" y="53"/>
                </a:cubicBezTo>
                <a:cubicBezTo>
                  <a:pt x="308" y="52"/>
                  <a:pt x="307" y="52"/>
                  <a:pt x="308" y="52"/>
                </a:cubicBezTo>
                <a:cubicBezTo>
                  <a:pt x="307" y="51"/>
                  <a:pt x="306" y="51"/>
                  <a:pt x="305" y="51"/>
                </a:cubicBezTo>
                <a:cubicBezTo>
                  <a:pt x="305" y="51"/>
                  <a:pt x="304" y="50"/>
                  <a:pt x="304" y="51"/>
                </a:cubicBezTo>
                <a:cubicBezTo>
                  <a:pt x="302" y="51"/>
                  <a:pt x="305" y="50"/>
                  <a:pt x="305" y="50"/>
                </a:cubicBezTo>
                <a:cubicBezTo>
                  <a:pt x="305" y="50"/>
                  <a:pt x="304" y="50"/>
                  <a:pt x="305" y="49"/>
                </a:cubicBezTo>
                <a:cubicBezTo>
                  <a:pt x="304" y="49"/>
                  <a:pt x="304" y="49"/>
                  <a:pt x="304" y="49"/>
                </a:cubicBezTo>
                <a:cubicBezTo>
                  <a:pt x="303" y="50"/>
                  <a:pt x="302" y="49"/>
                  <a:pt x="300" y="49"/>
                </a:cubicBezTo>
                <a:cubicBezTo>
                  <a:pt x="298" y="50"/>
                  <a:pt x="294" y="49"/>
                  <a:pt x="293" y="50"/>
                </a:cubicBezTo>
                <a:cubicBezTo>
                  <a:pt x="291" y="50"/>
                  <a:pt x="293" y="49"/>
                  <a:pt x="292" y="49"/>
                </a:cubicBezTo>
                <a:cubicBezTo>
                  <a:pt x="291" y="49"/>
                  <a:pt x="291" y="49"/>
                  <a:pt x="291" y="49"/>
                </a:cubicBezTo>
                <a:cubicBezTo>
                  <a:pt x="291" y="49"/>
                  <a:pt x="291" y="49"/>
                  <a:pt x="291" y="49"/>
                </a:cubicBezTo>
                <a:cubicBezTo>
                  <a:pt x="290" y="49"/>
                  <a:pt x="290" y="49"/>
                  <a:pt x="290" y="49"/>
                </a:cubicBezTo>
                <a:cubicBezTo>
                  <a:pt x="289" y="49"/>
                  <a:pt x="289" y="49"/>
                  <a:pt x="289" y="49"/>
                </a:cubicBezTo>
                <a:cubicBezTo>
                  <a:pt x="284" y="49"/>
                  <a:pt x="282" y="49"/>
                  <a:pt x="279" y="49"/>
                </a:cubicBezTo>
                <a:cubicBezTo>
                  <a:pt x="280" y="50"/>
                  <a:pt x="280" y="52"/>
                  <a:pt x="279" y="53"/>
                </a:cubicBezTo>
                <a:cubicBezTo>
                  <a:pt x="277" y="52"/>
                  <a:pt x="280" y="51"/>
                  <a:pt x="277" y="49"/>
                </a:cubicBezTo>
                <a:cubicBezTo>
                  <a:pt x="276" y="50"/>
                  <a:pt x="271" y="50"/>
                  <a:pt x="271" y="52"/>
                </a:cubicBezTo>
                <a:cubicBezTo>
                  <a:pt x="269" y="51"/>
                  <a:pt x="269" y="52"/>
                  <a:pt x="268" y="53"/>
                </a:cubicBezTo>
                <a:cubicBezTo>
                  <a:pt x="269" y="54"/>
                  <a:pt x="270" y="53"/>
                  <a:pt x="273" y="53"/>
                </a:cubicBezTo>
                <a:cubicBezTo>
                  <a:pt x="273" y="52"/>
                  <a:pt x="271" y="53"/>
                  <a:pt x="269" y="53"/>
                </a:cubicBezTo>
                <a:cubicBezTo>
                  <a:pt x="270" y="52"/>
                  <a:pt x="273" y="53"/>
                  <a:pt x="275" y="53"/>
                </a:cubicBezTo>
                <a:cubicBezTo>
                  <a:pt x="275" y="53"/>
                  <a:pt x="272" y="54"/>
                  <a:pt x="275" y="54"/>
                </a:cubicBezTo>
                <a:cubicBezTo>
                  <a:pt x="276" y="54"/>
                  <a:pt x="275" y="54"/>
                  <a:pt x="277" y="53"/>
                </a:cubicBezTo>
                <a:cubicBezTo>
                  <a:pt x="278" y="54"/>
                  <a:pt x="277" y="54"/>
                  <a:pt x="279" y="53"/>
                </a:cubicBezTo>
                <a:cubicBezTo>
                  <a:pt x="279" y="54"/>
                  <a:pt x="279" y="54"/>
                  <a:pt x="280" y="54"/>
                </a:cubicBezTo>
                <a:cubicBezTo>
                  <a:pt x="277" y="54"/>
                  <a:pt x="278" y="54"/>
                  <a:pt x="277" y="54"/>
                </a:cubicBezTo>
                <a:cubicBezTo>
                  <a:pt x="276" y="54"/>
                  <a:pt x="277" y="54"/>
                  <a:pt x="274" y="54"/>
                </a:cubicBezTo>
                <a:cubicBezTo>
                  <a:pt x="274" y="55"/>
                  <a:pt x="278" y="54"/>
                  <a:pt x="278" y="55"/>
                </a:cubicBezTo>
                <a:cubicBezTo>
                  <a:pt x="278" y="55"/>
                  <a:pt x="274" y="55"/>
                  <a:pt x="275" y="55"/>
                </a:cubicBezTo>
                <a:cubicBezTo>
                  <a:pt x="271" y="55"/>
                  <a:pt x="268" y="55"/>
                  <a:pt x="266" y="55"/>
                </a:cubicBezTo>
                <a:cubicBezTo>
                  <a:pt x="265" y="55"/>
                  <a:pt x="262" y="55"/>
                  <a:pt x="262" y="55"/>
                </a:cubicBezTo>
                <a:cubicBezTo>
                  <a:pt x="260" y="55"/>
                  <a:pt x="262" y="55"/>
                  <a:pt x="263" y="55"/>
                </a:cubicBezTo>
                <a:cubicBezTo>
                  <a:pt x="260" y="55"/>
                  <a:pt x="258" y="56"/>
                  <a:pt x="258" y="57"/>
                </a:cubicBezTo>
                <a:cubicBezTo>
                  <a:pt x="258" y="57"/>
                  <a:pt x="260" y="57"/>
                  <a:pt x="260" y="57"/>
                </a:cubicBezTo>
                <a:cubicBezTo>
                  <a:pt x="260" y="57"/>
                  <a:pt x="256" y="57"/>
                  <a:pt x="258" y="58"/>
                </a:cubicBezTo>
                <a:cubicBezTo>
                  <a:pt x="255" y="58"/>
                  <a:pt x="255" y="57"/>
                  <a:pt x="253" y="57"/>
                </a:cubicBezTo>
                <a:cubicBezTo>
                  <a:pt x="254" y="56"/>
                  <a:pt x="251" y="57"/>
                  <a:pt x="251" y="56"/>
                </a:cubicBezTo>
                <a:cubicBezTo>
                  <a:pt x="250" y="56"/>
                  <a:pt x="247" y="56"/>
                  <a:pt x="246" y="57"/>
                </a:cubicBezTo>
                <a:cubicBezTo>
                  <a:pt x="245" y="56"/>
                  <a:pt x="246" y="56"/>
                  <a:pt x="246" y="55"/>
                </a:cubicBezTo>
                <a:cubicBezTo>
                  <a:pt x="248" y="56"/>
                  <a:pt x="258" y="55"/>
                  <a:pt x="255" y="54"/>
                </a:cubicBezTo>
                <a:cubicBezTo>
                  <a:pt x="251" y="54"/>
                  <a:pt x="249" y="54"/>
                  <a:pt x="247" y="54"/>
                </a:cubicBezTo>
                <a:cubicBezTo>
                  <a:pt x="246" y="54"/>
                  <a:pt x="247" y="54"/>
                  <a:pt x="246" y="53"/>
                </a:cubicBezTo>
                <a:cubicBezTo>
                  <a:pt x="244" y="53"/>
                  <a:pt x="246" y="55"/>
                  <a:pt x="244" y="55"/>
                </a:cubicBezTo>
                <a:cubicBezTo>
                  <a:pt x="243" y="55"/>
                  <a:pt x="245" y="55"/>
                  <a:pt x="244" y="54"/>
                </a:cubicBezTo>
                <a:cubicBezTo>
                  <a:pt x="242" y="54"/>
                  <a:pt x="244" y="55"/>
                  <a:pt x="242" y="55"/>
                </a:cubicBezTo>
                <a:cubicBezTo>
                  <a:pt x="240" y="54"/>
                  <a:pt x="242" y="54"/>
                  <a:pt x="241" y="53"/>
                </a:cubicBezTo>
                <a:cubicBezTo>
                  <a:pt x="245" y="53"/>
                  <a:pt x="245" y="53"/>
                  <a:pt x="248" y="53"/>
                </a:cubicBezTo>
                <a:cubicBezTo>
                  <a:pt x="248" y="53"/>
                  <a:pt x="248" y="53"/>
                  <a:pt x="248" y="54"/>
                </a:cubicBezTo>
                <a:cubicBezTo>
                  <a:pt x="251" y="53"/>
                  <a:pt x="252" y="54"/>
                  <a:pt x="255" y="54"/>
                </a:cubicBezTo>
                <a:cubicBezTo>
                  <a:pt x="257" y="54"/>
                  <a:pt x="253" y="54"/>
                  <a:pt x="253" y="54"/>
                </a:cubicBezTo>
                <a:cubicBezTo>
                  <a:pt x="259" y="54"/>
                  <a:pt x="264" y="53"/>
                  <a:pt x="267" y="52"/>
                </a:cubicBezTo>
                <a:cubicBezTo>
                  <a:pt x="266" y="52"/>
                  <a:pt x="266" y="51"/>
                  <a:pt x="264" y="51"/>
                </a:cubicBezTo>
                <a:cubicBezTo>
                  <a:pt x="264" y="51"/>
                  <a:pt x="265" y="51"/>
                  <a:pt x="264" y="51"/>
                </a:cubicBezTo>
                <a:cubicBezTo>
                  <a:pt x="265" y="51"/>
                  <a:pt x="268" y="50"/>
                  <a:pt x="269" y="50"/>
                </a:cubicBezTo>
                <a:cubicBezTo>
                  <a:pt x="271" y="50"/>
                  <a:pt x="269" y="50"/>
                  <a:pt x="267" y="50"/>
                </a:cubicBezTo>
                <a:cubicBezTo>
                  <a:pt x="267" y="50"/>
                  <a:pt x="269" y="50"/>
                  <a:pt x="268" y="49"/>
                </a:cubicBezTo>
                <a:cubicBezTo>
                  <a:pt x="268" y="49"/>
                  <a:pt x="264" y="48"/>
                  <a:pt x="264" y="49"/>
                </a:cubicBezTo>
                <a:cubicBezTo>
                  <a:pt x="263" y="49"/>
                  <a:pt x="264" y="49"/>
                  <a:pt x="263" y="48"/>
                </a:cubicBezTo>
                <a:cubicBezTo>
                  <a:pt x="259" y="48"/>
                  <a:pt x="255" y="48"/>
                  <a:pt x="250" y="49"/>
                </a:cubicBezTo>
                <a:cubicBezTo>
                  <a:pt x="251" y="49"/>
                  <a:pt x="251" y="48"/>
                  <a:pt x="251" y="48"/>
                </a:cubicBezTo>
                <a:cubicBezTo>
                  <a:pt x="249" y="48"/>
                  <a:pt x="248" y="48"/>
                  <a:pt x="248" y="49"/>
                </a:cubicBezTo>
                <a:cubicBezTo>
                  <a:pt x="247" y="49"/>
                  <a:pt x="245" y="49"/>
                  <a:pt x="245" y="48"/>
                </a:cubicBezTo>
                <a:cubicBezTo>
                  <a:pt x="244" y="49"/>
                  <a:pt x="241" y="49"/>
                  <a:pt x="240" y="49"/>
                </a:cubicBezTo>
                <a:cubicBezTo>
                  <a:pt x="240" y="48"/>
                  <a:pt x="242" y="48"/>
                  <a:pt x="242" y="48"/>
                </a:cubicBezTo>
                <a:cubicBezTo>
                  <a:pt x="238" y="48"/>
                  <a:pt x="234" y="49"/>
                  <a:pt x="233" y="49"/>
                </a:cubicBezTo>
                <a:cubicBezTo>
                  <a:pt x="231" y="49"/>
                  <a:pt x="234" y="49"/>
                  <a:pt x="232" y="49"/>
                </a:cubicBezTo>
                <a:cubicBezTo>
                  <a:pt x="224" y="49"/>
                  <a:pt x="217" y="49"/>
                  <a:pt x="212" y="49"/>
                </a:cubicBezTo>
                <a:cubicBezTo>
                  <a:pt x="211" y="50"/>
                  <a:pt x="213" y="50"/>
                  <a:pt x="212" y="50"/>
                </a:cubicBezTo>
                <a:cubicBezTo>
                  <a:pt x="210" y="50"/>
                  <a:pt x="210" y="50"/>
                  <a:pt x="207" y="50"/>
                </a:cubicBezTo>
                <a:cubicBezTo>
                  <a:pt x="207" y="50"/>
                  <a:pt x="208" y="50"/>
                  <a:pt x="208" y="50"/>
                </a:cubicBezTo>
                <a:cubicBezTo>
                  <a:pt x="201" y="50"/>
                  <a:pt x="186" y="50"/>
                  <a:pt x="176" y="50"/>
                </a:cubicBezTo>
                <a:cubicBezTo>
                  <a:pt x="175" y="50"/>
                  <a:pt x="175" y="50"/>
                  <a:pt x="173" y="50"/>
                </a:cubicBezTo>
                <a:cubicBezTo>
                  <a:pt x="180" y="50"/>
                  <a:pt x="182" y="50"/>
                  <a:pt x="188" y="49"/>
                </a:cubicBezTo>
                <a:cubicBezTo>
                  <a:pt x="188" y="49"/>
                  <a:pt x="187" y="49"/>
                  <a:pt x="187" y="48"/>
                </a:cubicBezTo>
                <a:cubicBezTo>
                  <a:pt x="189" y="48"/>
                  <a:pt x="193" y="49"/>
                  <a:pt x="193" y="48"/>
                </a:cubicBezTo>
                <a:cubicBezTo>
                  <a:pt x="191" y="48"/>
                  <a:pt x="187" y="48"/>
                  <a:pt x="188" y="47"/>
                </a:cubicBezTo>
                <a:cubicBezTo>
                  <a:pt x="187" y="47"/>
                  <a:pt x="187" y="48"/>
                  <a:pt x="184" y="47"/>
                </a:cubicBezTo>
                <a:cubicBezTo>
                  <a:pt x="184" y="47"/>
                  <a:pt x="185" y="47"/>
                  <a:pt x="187" y="47"/>
                </a:cubicBezTo>
                <a:cubicBezTo>
                  <a:pt x="186" y="46"/>
                  <a:pt x="184" y="47"/>
                  <a:pt x="181" y="47"/>
                </a:cubicBezTo>
                <a:cubicBezTo>
                  <a:pt x="181" y="47"/>
                  <a:pt x="180" y="47"/>
                  <a:pt x="179" y="46"/>
                </a:cubicBezTo>
                <a:cubicBezTo>
                  <a:pt x="181" y="46"/>
                  <a:pt x="187" y="46"/>
                  <a:pt x="185" y="47"/>
                </a:cubicBezTo>
                <a:cubicBezTo>
                  <a:pt x="195" y="47"/>
                  <a:pt x="191" y="45"/>
                  <a:pt x="193" y="45"/>
                </a:cubicBezTo>
                <a:cubicBezTo>
                  <a:pt x="197" y="45"/>
                  <a:pt x="198" y="44"/>
                  <a:pt x="201" y="43"/>
                </a:cubicBezTo>
                <a:cubicBezTo>
                  <a:pt x="199" y="43"/>
                  <a:pt x="199" y="43"/>
                  <a:pt x="201" y="43"/>
                </a:cubicBezTo>
                <a:cubicBezTo>
                  <a:pt x="200" y="42"/>
                  <a:pt x="199" y="42"/>
                  <a:pt x="197" y="42"/>
                </a:cubicBezTo>
                <a:cubicBezTo>
                  <a:pt x="195" y="42"/>
                  <a:pt x="196" y="43"/>
                  <a:pt x="193" y="43"/>
                </a:cubicBezTo>
                <a:cubicBezTo>
                  <a:pt x="193" y="43"/>
                  <a:pt x="193" y="42"/>
                  <a:pt x="192" y="42"/>
                </a:cubicBezTo>
                <a:cubicBezTo>
                  <a:pt x="192" y="42"/>
                  <a:pt x="193" y="42"/>
                  <a:pt x="195" y="42"/>
                </a:cubicBezTo>
                <a:cubicBezTo>
                  <a:pt x="194" y="42"/>
                  <a:pt x="193" y="41"/>
                  <a:pt x="192" y="41"/>
                </a:cubicBezTo>
                <a:cubicBezTo>
                  <a:pt x="188" y="41"/>
                  <a:pt x="181" y="41"/>
                  <a:pt x="182" y="42"/>
                </a:cubicBezTo>
                <a:cubicBezTo>
                  <a:pt x="176" y="43"/>
                  <a:pt x="165" y="43"/>
                  <a:pt x="160" y="44"/>
                </a:cubicBezTo>
                <a:cubicBezTo>
                  <a:pt x="147" y="43"/>
                  <a:pt x="134" y="44"/>
                  <a:pt x="123" y="44"/>
                </a:cubicBezTo>
                <a:cubicBezTo>
                  <a:pt x="122" y="45"/>
                  <a:pt x="117" y="45"/>
                  <a:pt x="117" y="46"/>
                </a:cubicBezTo>
                <a:cubicBezTo>
                  <a:pt x="113" y="46"/>
                  <a:pt x="108" y="47"/>
                  <a:pt x="105" y="47"/>
                </a:cubicBezTo>
                <a:cubicBezTo>
                  <a:pt x="104" y="47"/>
                  <a:pt x="102" y="47"/>
                  <a:pt x="100" y="47"/>
                </a:cubicBezTo>
                <a:cubicBezTo>
                  <a:pt x="99" y="47"/>
                  <a:pt x="99" y="47"/>
                  <a:pt x="98" y="47"/>
                </a:cubicBezTo>
                <a:cubicBezTo>
                  <a:pt x="95" y="47"/>
                  <a:pt x="88" y="47"/>
                  <a:pt x="86" y="46"/>
                </a:cubicBezTo>
                <a:cubicBezTo>
                  <a:pt x="85" y="46"/>
                  <a:pt x="84" y="46"/>
                  <a:pt x="82" y="46"/>
                </a:cubicBezTo>
                <a:cubicBezTo>
                  <a:pt x="84" y="46"/>
                  <a:pt x="83" y="46"/>
                  <a:pt x="84" y="45"/>
                </a:cubicBezTo>
                <a:cubicBezTo>
                  <a:pt x="86" y="45"/>
                  <a:pt x="87" y="46"/>
                  <a:pt x="88" y="46"/>
                </a:cubicBezTo>
                <a:cubicBezTo>
                  <a:pt x="86" y="45"/>
                  <a:pt x="84" y="45"/>
                  <a:pt x="84" y="45"/>
                </a:cubicBezTo>
                <a:cubicBezTo>
                  <a:pt x="84" y="45"/>
                  <a:pt x="86" y="45"/>
                  <a:pt x="86" y="45"/>
                </a:cubicBezTo>
                <a:cubicBezTo>
                  <a:pt x="87" y="45"/>
                  <a:pt x="87" y="45"/>
                  <a:pt x="87" y="45"/>
                </a:cubicBezTo>
                <a:cubicBezTo>
                  <a:pt x="87" y="44"/>
                  <a:pt x="83" y="44"/>
                  <a:pt x="83" y="45"/>
                </a:cubicBezTo>
                <a:cubicBezTo>
                  <a:pt x="83" y="44"/>
                  <a:pt x="82" y="45"/>
                  <a:pt x="81" y="44"/>
                </a:cubicBezTo>
                <a:cubicBezTo>
                  <a:pt x="83" y="44"/>
                  <a:pt x="85" y="44"/>
                  <a:pt x="86" y="44"/>
                </a:cubicBezTo>
                <a:cubicBezTo>
                  <a:pt x="88" y="44"/>
                  <a:pt x="93" y="44"/>
                  <a:pt x="92" y="43"/>
                </a:cubicBezTo>
                <a:cubicBezTo>
                  <a:pt x="97" y="43"/>
                  <a:pt x="104" y="43"/>
                  <a:pt x="110" y="43"/>
                </a:cubicBezTo>
                <a:cubicBezTo>
                  <a:pt x="110" y="43"/>
                  <a:pt x="108" y="42"/>
                  <a:pt x="108" y="43"/>
                </a:cubicBezTo>
                <a:cubicBezTo>
                  <a:pt x="108" y="42"/>
                  <a:pt x="116" y="43"/>
                  <a:pt x="121" y="42"/>
                </a:cubicBezTo>
                <a:cubicBezTo>
                  <a:pt x="119" y="42"/>
                  <a:pt x="120" y="42"/>
                  <a:pt x="119" y="41"/>
                </a:cubicBezTo>
                <a:cubicBezTo>
                  <a:pt x="118" y="42"/>
                  <a:pt x="108" y="41"/>
                  <a:pt x="106" y="42"/>
                </a:cubicBezTo>
                <a:cubicBezTo>
                  <a:pt x="105" y="41"/>
                  <a:pt x="103" y="41"/>
                  <a:pt x="100" y="41"/>
                </a:cubicBezTo>
                <a:cubicBezTo>
                  <a:pt x="102" y="41"/>
                  <a:pt x="107" y="41"/>
                  <a:pt x="108" y="41"/>
                </a:cubicBezTo>
                <a:cubicBezTo>
                  <a:pt x="110" y="41"/>
                  <a:pt x="107" y="41"/>
                  <a:pt x="109" y="41"/>
                </a:cubicBezTo>
                <a:cubicBezTo>
                  <a:pt x="107" y="40"/>
                  <a:pt x="105" y="40"/>
                  <a:pt x="103" y="40"/>
                </a:cubicBezTo>
                <a:cubicBezTo>
                  <a:pt x="103" y="40"/>
                  <a:pt x="104" y="40"/>
                  <a:pt x="106" y="40"/>
                </a:cubicBezTo>
                <a:cubicBezTo>
                  <a:pt x="103" y="39"/>
                  <a:pt x="98" y="39"/>
                  <a:pt x="97" y="39"/>
                </a:cubicBezTo>
                <a:cubicBezTo>
                  <a:pt x="95" y="39"/>
                  <a:pt x="98" y="39"/>
                  <a:pt x="95" y="39"/>
                </a:cubicBezTo>
                <a:cubicBezTo>
                  <a:pt x="96" y="38"/>
                  <a:pt x="103" y="39"/>
                  <a:pt x="109" y="39"/>
                </a:cubicBezTo>
                <a:cubicBezTo>
                  <a:pt x="109" y="38"/>
                  <a:pt x="107" y="38"/>
                  <a:pt x="106" y="38"/>
                </a:cubicBezTo>
                <a:cubicBezTo>
                  <a:pt x="106" y="38"/>
                  <a:pt x="108" y="38"/>
                  <a:pt x="110" y="38"/>
                </a:cubicBezTo>
                <a:cubicBezTo>
                  <a:pt x="110" y="38"/>
                  <a:pt x="109" y="38"/>
                  <a:pt x="110" y="39"/>
                </a:cubicBezTo>
                <a:cubicBezTo>
                  <a:pt x="112" y="39"/>
                  <a:pt x="112" y="38"/>
                  <a:pt x="115" y="39"/>
                </a:cubicBezTo>
                <a:cubicBezTo>
                  <a:pt x="114" y="38"/>
                  <a:pt x="113" y="38"/>
                  <a:pt x="113" y="38"/>
                </a:cubicBezTo>
                <a:cubicBezTo>
                  <a:pt x="115" y="39"/>
                  <a:pt x="116" y="39"/>
                  <a:pt x="117" y="40"/>
                </a:cubicBezTo>
                <a:cubicBezTo>
                  <a:pt x="119" y="40"/>
                  <a:pt x="117" y="39"/>
                  <a:pt x="119" y="39"/>
                </a:cubicBezTo>
                <a:cubicBezTo>
                  <a:pt x="122" y="40"/>
                  <a:pt x="131" y="40"/>
                  <a:pt x="134" y="39"/>
                </a:cubicBezTo>
                <a:cubicBezTo>
                  <a:pt x="134" y="39"/>
                  <a:pt x="132" y="40"/>
                  <a:pt x="131" y="39"/>
                </a:cubicBezTo>
                <a:cubicBezTo>
                  <a:pt x="132" y="39"/>
                  <a:pt x="134" y="39"/>
                  <a:pt x="133" y="39"/>
                </a:cubicBezTo>
                <a:cubicBezTo>
                  <a:pt x="138" y="39"/>
                  <a:pt x="133" y="40"/>
                  <a:pt x="138" y="41"/>
                </a:cubicBezTo>
                <a:cubicBezTo>
                  <a:pt x="135" y="41"/>
                  <a:pt x="139" y="41"/>
                  <a:pt x="134" y="41"/>
                </a:cubicBezTo>
                <a:cubicBezTo>
                  <a:pt x="134" y="41"/>
                  <a:pt x="134" y="42"/>
                  <a:pt x="133" y="42"/>
                </a:cubicBezTo>
                <a:cubicBezTo>
                  <a:pt x="135" y="42"/>
                  <a:pt x="139" y="42"/>
                  <a:pt x="139" y="41"/>
                </a:cubicBezTo>
                <a:cubicBezTo>
                  <a:pt x="149" y="41"/>
                  <a:pt x="167" y="40"/>
                  <a:pt x="180" y="40"/>
                </a:cubicBezTo>
                <a:cubicBezTo>
                  <a:pt x="177" y="39"/>
                  <a:pt x="177" y="40"/>
                  <a:pt x="172" y="40"/>
                </a:cubicBezTo>
                <a:cubicBezTo>
                  <a:pt x="173" y="38"/>
                  <a:pt x="172" y="39"/>
                  <a:pt x="174" y="38"/>
                </a:cubicBezTo>
                <a:cubicBezTo>
                  <a:pt x="175" y="38"/>
                  <a:pt x="175" y="38"/>
                  <a:pt x="175" y="38"/>
                </a:cubicBezTo>
                <a:cubicBezTo>
                  <a:pt x="177" y="38"/>
                  <a:pt x="175" y="38"/>
                  <a:pt x="176" y="38"/>
                </a:cubicBezTo>
                <a:cubicBezTo>
                  <a:pt x="177" y="38"/>
                  <a:pt x="178" y="37"/>
                  <a:pt x="181" y="38"/>
                </a:cubicBezTo>
                <a:cubicBezTo>
                  <a:pt x="180" y="38"/>
                  <a:pt x="180" y="38"/>
                  <a:pt x="180" y="38"/>
                </a:cubicBezTo>
                <a:cubicBezTo>
                  <a:pt x="179" y="39"/>
                  <a:pt x="178" y="39"/>
                  <a:pt x="177" y="39"/>
                </a:cubicBezTo>
                <a:cubicBezTo>
                  <a:pt x="177" y="39"/>
                  <a:pt x="181" y="39"/>
                  <a:pt x="180" y="38"/>
                </a:cubicBezTo>
                <a:cubicBezTo>
                  <a:pt x="182" y="38"/>
                  <a:pt x="179" y="39"/>
                  <a:pt x="180" y="39"/>
                </a:cubicBezTo>
                <a:cubicBezTo>
                  <a:pt x="184" y="39"/>
                  <a:pt x="179" y="38"/>
                  <a:pt x="184" y="38"/>
                </a:cubicBezTo>
                <a:cubicBezTo>
                  <a:pt x="182" y="37"/>
                  <a:pt x="186" y="37"/>
                  <a:pt x="186" y="36"/>
                </a:cubicBezTo>
                <a:cubicBezTo>
                  <a:pt x="184" y="36"/>
                  <a:pt x="183" y="37"/>
                  <a:pt x="181" y="37"/>
                </a:cubicBezTo>
                <a:cubicBezTo>
                  <a:pt x="180" y="37"/>
                  <a:pt x="185" y="36"/>
                  <a:pt x="187" y="36"/>
                </a:cubicBezTo>
                <a:cubicBezTo>
                  <a:pt x="183" y="36"/>
                  <a:pt x="188" y="34"/>
                  <a:pt x="190" y="34"/>
                </a:cubicBezTo>
                <a:cubicBezTo>
                  <a:pt x="190" y="34"/>
                  <a:pt x="191" y="33"/>
                  <a:pt x="192" y="33"/>
                </a:cubicBezTo>
                <a:cubicBezTo>
                  <a:pt x="191" y="33"/>
                  <a:pt x="189" y="33"/>
                  <a:pt x="190" y="32"/>
                </a:cubicBezTo>
                <a:cubicBezTo>
                  <a:pt x="191" y="32"/>
                  <a:pt x="192" y="33"/>
                  <a:pt x="192" y="33"/>
                </a:cubicBezTo>
                <a:cubicBezTo>
                  <a:pt x="195" y="33"/>
                  <a:pt x="195" y="32"/>
                  <a:pt x="197" y="31"/>
                </a:cubicBezTo>
                <a:cubicBezTo>
                  <a:pt x="198" y="31"/>
                  <a:pt x="196" y="31"/>
                  <a:pt x="197" y="31"/>
                </a:cubicBezTo>
                <a:cubicBezTo>
                  <a:pt x="197" y="31"/>
                  <a:pt x="196" y="31"/>
                  <a:pt x="195" y="31"/>
                </a:cubicBezTo>
                <a:cubicBezTo>
                  <a:pt x="194" y="30"/>
                  <a:pt x="196" y="30"/>
                  <a:pt x="194" y="30"/>
                </a:cubicBezTo>
                <a:cubicBezTo>
                  <a:pt x="196" y="29"/>
                  <a:pt x="194" y="29"/>
                  <a:pt x="196" y="28"/>
                </a:cubicBezTo>
                <a:cubicBezTo>
                  <a:pt x="195" y="28"/>
                  <a:pt x="193" y="28"/>
                  <a:pt x="190" y="29"/>
                </a:cubicBezTo>
                <a:cubicBezTo>
                  <a:pt x="192" y="29"/>
                  <a:pt x="190" y="29"/>
                  <a:pt x="192" y="30"/>
                </a:cubicBezTo>
                <a:cubicBezTo>
                  <a:pt x="191" y="30"/>
                  <a:pt x="190" y="29"/>
                  <a:pt x="188" y="29"/>
                </a:cubicBezTo>
                <a:cubicBezTo>
                  <a:pt x="186" y="29"/>
                  <a:pt x="188" y="30"/>
                  <a:pt x="186" y="30"/>
                </a:cubicBezTo>
                <a:cubicBezTo>
                  <a:pt x="185" y="30"/>
                  <a:pt x="185" y="30"/>
                  <a:pt x="185" y="29"/>
                </a:cubicBezTo>
                <a:cubicBezTo>
                  <a:pt x="180" y="30"/>
                  <a:pt x="172" y="29"/>
                  <a:pt x="166" y="30"/>
                </a:cubicBezTo>
                <a:cubicBezTo>
                  <a:pt x="167" y="29"/>
                  <a:pt x="166" y="29"/>
                  <a:pt x="166" y="29"/>
                </a:cubicBezTo>
                <a:cubicBezTo>
                  <a:pt x="159" y="29"/>
                  <a:pt x="154" y="29"/>
                  <a:pt x="149" y="30"/>
                </a:cubicBezTo>
                <a:cubicBezTo>
                  <a:pt x="143" y="30"/>
                  <a:pt x="132" y="30"/>
                  <a:pt x="121" y="30"/>
                </a:cubicBezTo>
                <a:cubicBezTo>
                  <a:pt x="114" y="30"/>
                  <a:pt x="105" y="31"/>
                  <a:pt x="102" y="31"/>
                </a:cubicBezTo>
                <a:cubicBezTo>
                  <a:pt x="100" y="31"/>
                  <a:pt x="90" y="33"/>
                  <a:pt x="95" y="33"/>
                </a:cubicBezTo>
                <a:cubicBezTo>
                  <a:pt x="94" y="33"/>
                  <a:pt x="92" y="33"/>
                  <a:pt x="91" y="33"/>
                </a:cubicBezTo>
                <a:cubicBezTo>
                  <a:pt x="91" y="34"/>
                  <a:pt x="91" y="34"/>
                  <a:pt x="92" y="34"/>
                </a:cubicBezTo>
                <a:cubicBezTo>
                  <a:pt x="92" y="34"/>
                  <a:pt x="90" y="34"/>
                  <a:pt x="89" y="34"/>
                </a:cubicBezTo>
                <a:cubicBezTo>
                  <a:pt x="90" y="34"/>
                  <a:pt x="89" y="35"/>
                  <a:pt x="87" y="36"/>
                </a:cubicBezTo>
                <a:cubicBezTo>
                  <a:pt x="86" y="36"/>
                  <a:pt x="85" y="36"/>
                  <a:pt x="84" y="36"/>
                </a:cubicBezTo>
                <a:cubicBezTo>
                  <a:pt x="87" y="36"/>
                  <a:pt x="86" y="34"/>
                  <a:pt x="89" y="35"/>
                </a:cubicBezTo>
                <a:cubicBezTo>
                  <a:pt x="89" y="34"/>
                  <a:pt x="88" y="34"/>
                  <a:pt x="88" y="34"/>
                </a:cubicBezTo>
                <a:cubicBezTo>
                  <a:pt x="86" y="34"/>
                  <a:pt x="85" y="35"/>
                  <a:pt x="82" y="35"/>
                </a:cubicBezTo>
                <a:cubicBezTo>
                  <a:pt x="82" y="35"/>
                  <a:pt x="82" y="34"/>
                  <a:pt x="78" y="34"/>
                </a:cubicBezTo>
                <a:cubicBezTo>
                  <a:pt x="76" y="35"/>
                  <a:pt x="75" y="35"/>
                  <a:pt x="75" y="36"/>
                </a:cubicBezTo>
                <a:cubicBezTo>
                  <a:pt x="74" y="35"/>
                  <a:pt x="73" y="35"/>
                  <a:pt x="72" y="35"/>
                </a:cubicBezTo>
                <a:cubicBezTo>
                  <a:pt x="71" y="35"/>
                  <a:pt x="70" y="36"/>
                  <a:pt x="69" y="36"/>
                </a:cubicBezTo>
                <a:cubicBezTo>
                  <a:pt x="70" y="36"/>
                  <a:pt x="73" y="35"/>
                  <a:pt x="73" y="36"/>
                </a:cubicBezTo>
                <a:cubicBezTo>
                  <a:pt x="76" y="36"/>
                  <a:pt x="77" y="36"/>
                  <a:pt x="80" y="36"/>
                </a:cubicBezTo>
                <a:cubicBezTo>
                  <a:pt x="74" y="37"/>
                  <a:pt x="67" y="36"/>
                  <a:pt x="63" y="36"/>
                </a:cubicBezTo>
                <a:cubicBezTo>
                  <a:pt x="61" y="37"/>
                  <a:pt x="63" y="37"/>
                  <a:pt x="61" y="37"/>
                </a:cubicBezTo>
                <a:cubicBezTo>
                  <a:pt x="61" y="38"/>
                  <a:pt x="65" y="39"/>
                  <a:pt x="61" y="38"/>
                </a:cubicBezTo>
                <a:cubicBezTo>
                  <a:pt x="60" y="38"/>
                  <a:pt x="61" y="38"/>
                  <a:pt x="61" y="38"/>
                </a:cubicBezTo>
                <a:cubicBezTo>
                  <a:pt x="61" y="39"/>
                  <a:pt x="58" y="38"/>
                  <a:pt x="59" y="38"/>
                </a:cubicBezTo>
                <a:cubicBezTo>
                  <a:pt x="61" y="38"/>
                  <a:pt x="59" y="37"/>
                  <a:pt x="56" y="37"/>
                </a:cubicBezTo>
                <a:cubicBezTo>
                  <a:pt x="56" y="37"/>
                  <a:pt x="53" y="37"/>
                  <a:pt x="51" y="38"/>
                </a:cubicBezTo>
                <a:cubicBezTo>
                  <a:pt x="51" y="38"/>
                  <a:pt x="54" y="37"/>
                  <a:pt x="54" y="38"/>
                </a:cubicBezTo>
                <a:cubicBezTo>
                  <a:pt x="53" y="38"/>
                  <a:pt x="52" y="38"/>
                  <a:pt x="52" y="38"/>
                </a:cubicBezTo>
                <a:cubicBezTo>
                  <a:pt x="50" y="38"/>
                  <a:pt x="51" y="38"/>
                  <a:pt x="49" y="38"/>
                </a:cubicBezTo>
                <a:cubicBezTo>
                  <a:pt x="53" y="39"/>
                  <a:pt x="46" y="39"/>
                  <a:pt x="45" y="40"/>
                </a:cubicBezTo>
                <a:cubicBezTo>
                  <a:pt x="44" y="40"/>
                  <a:pt x="45" y="39"/>
                  <a:pt x="45" y="39"/>
                </a:cubicBezTo>
                <a:cubicBezTo>
                  <a:pt x="40" y="40"/>
                  <a:pt x="38" y="40"/>
                  <a:pt x="37" y="42"/>
                </a:cubicBezTo>
                <a:cubicBezTo>
                  <a:pt x="36" y="41"/>
                  <a:pt x="36" y="42"/>
                  <a:pt x="35" y="42"/>
                </a:cubicBezTo>
                <a:cubicBezTo>
                  <a:pt x="35" y="42"/>
                  <a:pt x="37" y="42"/>
                  <a:pt x="37" y="42"/>
                </a:cubicBezTo>
                <a:cubicBezTo>
                  <a:pt x="31" y="42"/>
                  <a:pt x="30" y="43"/>
                  <a:pt x="24" y="43"/>
                </a:cubicBezTo>
                <a:cubicBezTo>
                  <a:pt x="26" y="41"/>
                  <a:pt x="33" y="40"/>
                  <a:pt x="37" y="38"/>
                </a:cubicBezTo>
                <a:cubicBezTo>
                  <a:pt x="39" y="38"/>
                  <a:pt x="37" y="39"/>
                  <a:pt x="36" y="39"/>
                </a:cubicBezTo>
                <a:cubicBezTo>
                  <a:pt x="37" y="39"/>
                  <a:pt x="41" y="38"/>
                  <a:pt x="39" y="38"/>
                </a:cubicBezTo>
                <a:cubicBezTo>
                  <a:pt x="41" y="37"/>
                  <a:pt x="45" y="37"/>
                  <a:pt x="46" y="36"/>
                </a:cubicBezTo>
                <a:cubicBezTo>
                  <a:pt x="43" y="36"/>
                  <a:pt x="43" y="37"/>
                  <a:pt x="42" y="36"/>
                </a:cubicBezTo>
                <a:cubicBezTo>
                  <a:pt x="40" y="36"/>
                  <a:pt x="40" y="37"/>
                  <a:pt x="40" y="37"/>
                </a:cubicBezTo>
                <a:cubicBezTo>
                  <a:pt x="37" y="37"/>
                  <a:pt x="40" y="37"/>
                  <a:pt x="38" y="38"/>
                </a:cubicBezTo>
                <a:cubicBezTo>
                  <a:pt x="36" y="37"/>
                  <a:pt x="42" y="36"/>
                  <a:pt x="36" y="36"/>
                </a:cubicBezTo>
                <a:cubicBezTo>
                  <a:pt x="36" y="36"/>
                  <a:pt x="39" y="35"/>
                  <a:pt x="41" y="36"/>
                </a:cubicBezTo>
                <a:cubicBezTo>
                  <a:pt x="39" y="35"/>
                  <a:pt x="41" y="35"/>
                  <a:pt x="41" y="35"/>
                </a:cubicBezTo>
                <a:cubicBezTo>
                  <a:pt x="43" y="35"/>
                  <a:pt x="44" y="35"/>
                  <a:pt x="46" y="35"/>
                </a:cubicBezTo>
                <a:cubicBezTo>
                  <a:pt x="52" y="34"/>
                  <a:pt x="52" y="32"/>
                  <a:pt x="59" y="31"/>
                </a:cubicBezTo>
                <a:cubicBezTo>
                  <a:pt x="58" y="31"/>
                  <a:pt x="59" y="30"/>
                  <a:pt x="57" y="30"/>
                </a:cubicBezTo>
                <a:cubicBezTo>
                  <a:pt x="57" y="29"/>
                  <a:pt x="59" y="30"/>
                  <a:pt x="59" y="29"/>
                </a:cubicBezTo>
                <a:cubicBezTo>
                  <a:pt x="59" y="29"/>
                  <a:pt x="60" y="28"/>
                  <a:pt x="57" y="28"/>
                </a:cubicBezTo>
                <a:cubicBezTo>
                  <a:pt x="57" y="28"/>
                  <a:pt x="59" y="28"/>
                  <a:pt x="59" y="28"/>
                </a:cubicBezTo>
                <a:cubicBezTo>
                  <a:pt x="56" y="28"/>
                  <a:pt x="60" y="28"/>
                  <a:pt x="55" y="27"/>
                </a:cubicBezTo>
                <a:cubicBezTo>
                  <a:pt x="57" y="27"/>
                  <a:pt x="57" y="26"/>
                  <a:pt x="59" y="26"/>
                </a:cubicBezTo>
                <a:cubicBezTo>
                  <a:pt x="60" y="26"/>
                  <a:pt x="57" y="25"/>
                  <a:pt x="56" y="26"/>
                </a:cubicBezTo>
                <a:cubicBezTo>
                  <a:pt x="56" y="25"/>
                  <a:pt x="54" y="25"/>
                  <a:pt x="51" y="25"/>
                </a:cubicBezTo>
                <a:cubicBezTo>
                  <a:pt x="53" y="25"/>
                  <a:pt x="50" y="25"/>
                  <a:pt x="49" y="25"/>
                </a:cubicBezTo>
                <a:cubicBezTo>
                  <a:pt x="50" y="24"/>
                  <a:pt x="50" y="24"/>
                  <a:pt x="50" y="24"/>
                </a:cubicBezTo>
                <a:cubicBezTo>
                  <a:pt x="51" y="24"/>
                  <a:pt x="54" y="24"/>
                  <a:pt x="55" y="23"/>
                </a:cubicBezTo>
                <a:cubicBezTo>
                  <a:pt x="55" y="23"/>
                  <a:pt x="53" y="23"/>
                  <a:pt x="55" y="22"/>
                </a:cubicBezTo>
                <a:cubicBezTo>
                  <a:pt x="53" y="22"/>
                  <a:pt x="52" y="22"/>
                  <a:pt x="53" y="21"/>
                </a:cubicBezTo>
                <a:cubicBezTo>
                  <a:pt x="51" y="20"/>
                  <a:pt x="46" y="20"/>
                  <a:pt x="44" y="19"/>
                </a:cubicBezTo>
                <a:cubicBezTo>
                  <a:pt x="35" y="19"/>
                  <a:pt x="29" y="20"/>
                  <a:pt x="21" y="20"/>
                </a:cubicBezTo>
                <a:cubicBezTo>
                  <a:pt x="16" y="20"/>
                  <a:pt x="9" y="19"/>
                  <a:pt x="1" y="20"/>
                </a:cubicBezTo>
                <a:cubicBezTo>
                  <a:pt x="2" y="20"/>
                  <a:pt x="1" y="20"/>
                  <a:pt x="0" y="20"/>
                </a:cubicBezTo>
                <a:cubicBezTo>
                  <a:pt x="1" y="18"/>
                  <a:pt x="5" y="19"/>
                  <a:pt x="4" y="18"/>
                </a:cubicBezTo>
                <a:cubicBezTo>
                  <a:pt x="5" y="18"/>
                  <a:pt x="12" y="18"/>
                  <a:pt x="14" y="18"/>
                </a:cubicBezTo>
                <a:cubicBezTo>
                  <a:pt x="20" y="18"/>
                  <a:pt x="36" y="17"/>
                  <a:pt x="43" y="17"/>
                </a:cubicBezTo>
                <a:cubicBezTo>
                  <a:pt x="40" y="16"/>
                  <a:pt x="44" y="15"/>
                  <a:pt x="41" y="15"/>
                </a:cubicBezTo>
                <a:cubicBezTo>
                  <a:pt x="40" y="14"/>
                  <a:pt x="42" y="14"/>
                  <a:pt x="42" y="14"/>
                </a:cubicBezTo>
                <a:cubicBezTo>
                  <a:pt x="44" y="14"/>
                  <a:pt x="41" y="14"/>
                  <a:pt x="43" y="14"/>
                </a:cubicBezTo>
                <a:close/>
                <a:moveTo>
                  <a:pt x="358" y="18"/>
                </a:moveTo>
                <a:cubicBezTo>
                  <a:pt x="361" y="18"/>
                  <a:pt x="363" y="17"/>
                  <a:pt x="365" y="17"/>
                </a:cubicBezTo>
                <a:cubicBezTo>
                  <a:pt x="361" y="17"/>
                  <a:pt x="361" y="17"/>
                  <a:pt x="358" y="18"/>
                </a:cubicBezTo>
                <a:close/>
                <a:moveTo>
                  <a:pt x="620" y="13"/>
                </a:moveTo>
                <a:cubicBezTo>
                  <a:pt x="621" y="13"/>
                  <a:pt x="621" y="13"/>
                  <a:pt x="622" y="13"/>
                </a:cubicBezTo>
                <a:cubicBezTo>
                  <a:pt x="622" y="13"/>
                  <a:pt x="625" y="12"/>
                  <a:pt x="625" y="12"/>
                </a:cubicBezTo>
                <a:cubicBezTo>
                  <a:pt x="623" y="12"/>
                  <a:pt x="621" y="12"/>
                  <a:pt x="620" y="13"/>
                </a:cubicBezTo>
                <a:close/>
                <a:moveTo>
                  <a:pt x="621" y="13"/>
                </a:moveTo>
                <a:cubicBezTo>
                  <a:pt x="623" y="13"/>
                  <a:pt x="624" y="14"/>
                  <a:pt x="626" y="14"/>
                </a:cubicBezTo>
                <a:cubicBezTo>
                  <a:pt x="625" y="13"/>
                  <a:pt x="624" y="13"/>
                  <a:pt x="626" y="13"/>
                </a:cubicBezTo>
                <a:cubicBezTo>
                  <a:pt x="624" y="13"/>
                  <a:pt x="622" y="13"/>
                  <a:pt x="621" y="13"/>
                </a:cubicBezTo>
                <a:close/>
                <a:moveTo>
                  <a:pt x="668" y="6"/>
                </a:moveTo>
                <a:cubicBezTo>
                  <a:pt x="670" y="6"/>
                  <a:pt x="672" y="6"/>
                  <a:pt x="672" y="6"/>
                </a:cubicBezTo>
                <a:cubicBezTo>
                  <a:pt x="671" y="6"/>
                  <a:pt x="668" y="6"/>
                  <a:pt x="668" y="6"/>
                </a:cubicBezTo>
                <a:close/>
                <a:moveTo>
                  <a:pt x="836" y="14"/>
                </a:moveTo>
                <a:cubicBezTo>
                  <a:pt x="834" y="14"/>
                  <a:pt x="834" y="14"/>
                  <a:pt x="833" y="14"/>
                </a:cubicBezTo>
                <a:cubicBezTo>
                  <a:pt x="834" y="14"/>
                  <a:pt x="835" y="14"/>
                  <a:pt x="835" y="13"/>
                </a:cubicBezTo>
                <a:cubicBezTo>
                  <a:pt x="834" y="13"/>
                  <a:pt x="834" y="14"/>
                  <a:pt x="832" y="14"/>
                </a:cubicBezTo>
                <a:cubicBezTo>
                  <a:pt x="832" y="14"/>
                  <a:pt x="832" y="15"/>
                  <a:pt x="834" y="15"/>
                </a:cubicBezTo>
                <a:cubicBezTo>
                  <a:pt x="835" y="14"/>
                  <a:pt x="835" y="14"/>
                  <a:pt x="836" y="14"/>
                </a:cubicBezTo>
                <a:close/>
                <a:moveTo>
                  <a:pt x="871" y="29"/>
                </a:moveTo>
                <a:cubicBezTo>
                  <a:pt x="871" y="30"/>
                  <a:pt x="879" y="30"/>
                  <a:pt x="880" y="30"/>
                </a:cubicBezTo>
                <a:cubicBezTo>
                  <a:pt x="879" y="30"/>
                  <a:pt x="877" y="30"/>
                  <a:pt x="876" y="30"/>
                </a:cubicBezTo>
                <a:cubicBezTo>
                  <a:pt x="876" y="31"/>
                  <a:pt x="873" y="30"/>
                  <a:pt x="873" y="31"/>
                </a:cubicBezTo>
                <a:cubicBezTo>
                  <a:pt x="874" y="31"/>
                  <a:pt x="875" y="32"/>
                  <a:pt x="875" y="32"/>
                </a:cubicBezTo>
                <a:cubicBezTo>
                  <a:pt x="878" y="32"/>
                  <a:pt x="885" y="32"/>
                  <a:pt x="886" y="30"/>
                </a:cubicBezTo>
                <a:cubicBezTo>
                  <a:pt x="889" y="31"/>
                  <a:pt x="893" y="30"/>
                  <a:pt x="893" y="29"/>
                </a:cubicBezTo>
                <a:cubicBezTo>
                  <a:pt x="887" y="29"/>
                  <a:pt x="878" y="29"/>
                  <a:pt x="871" y="29"/>
                </a:cubicBezTo>
                <a:close/>
                <a:moveTo>
                  <a:pt x="867" y="35"/>
                </a:moveTo>
                <a:cubicBezTo>
                  <a:pt x="865" y="35"/>
                  <a:pt x="863" y="35"/>
                  <a:pt x="863" y="36"/>
                </a:cubicBezTo>
                <a:cubicBezTo>
                  <a:pt x="866" y="36"/>
                  <a:pt x="867" y="35"/>
                  <a:pt x="867" y="35"/>
                </a:cubicBezTo>
                <a:close/>
                <a:moveTo>
                  <a:pt x="690" y="40"/>
                </a:moveTo>
                <a:cubicBezTo>
                  <a:pt x="692" y="40"/>
                  <a:pt x="689" y="40"/>
                  <a:pt x="687" y="40"/>
                </a:cubicBezTo>
                <a:cubicBezTo>
                  <a:pt x="687" y="40"/>
                  <a:pt x="689" y="40"/>
                  <a:pt x="689" y="41"/>
                </a:cubicBezTo>
                <a:cubicBezTo>
                  <a:pt x="687" y="41"/>
                  <a:pt x="687" y="41"/>
                  <a:pt x="685" y="41"/>
                </a:cubicBezTo>
                <a:cubicBezTo>
                  <a:pt x="685" y="42"/>
                  <a:pt x="685" y="42"/>
                  <a:pt x="683" y="42"/>
                </a:cubicBezTo>
                <a:cubicBezTo>
                  <a:pt x="689" y="42"/>
                  <a:pt x="691" y="41"/>
                  <a:pt x="696" y="41"/>
                </a:cubicBezTo>
                <a:cubicBezTo>
                  <a:pt x="695" y="40"/>
                  <a:pt x="693" y="41"/>
                  <a:pt x="690" y="40"/>
                </a:cubicBezTo>
                <a:close/>
                <a:moveTo>
                  <a:pt x="626" y="43"/>
                </a:moveTo>
                <a:cubicBezTo>
                  <a:pt x="626" y="43"/>
                  <a:pt x="627" y="43"/>
                  <a:pt x="627" y="43"/>
                </a:cubicBezTo>
                <a:cubicBezTo>
                  <a:pt x="624" y="43"/>
                  <a:pt x="623" y="43"/>
                  <a:pt x="620" y="43"/>
                </a:cubicBezTo>
                <a:cubicBezTo>
                  <a:pt x="620" y="44"/>
                  <a:pt x="623" y="43"/>
                  <a:pt x="624" y="44"/>
                </a:cubicBezTo>
                <a:cubicBezTo>
                  <a:pt x="625" y="44"/>
                  <a:pt x="625" y="43"/>
                  <a:pt x="626" y="43"/>
                </a:cubicBezTo>
                <a:close/>
                <a:moveTo>
                  <a:pt x="268" y="53"/>
                </a:moveTo>
                <a:cubicBezTo>
                  <a:pt x="267" y="54"/>
                  <a:pt x="266" y="53"/>
                  <a:pt x="266" y="54"/>
                </a:cubicBezTo>
                <a:cubicBezTo>
                  <a:pt x="267" y="54"/>
                  <a:pt x="269" y="54"/>
                  <a:pt x="270" y="54"/>
                </a:cubicBezTo>
                <a:cubicBezTo>
                  <a:pt x="269" y="54"/>
                  <a:pt x="269" y="53"/>
                  <a:pt x="268" y="53"/>
                </a:cubicBezTo>
                <a:close/>
                <a:moveTo>
                  <a:pt x="201" y="49"/>
                </a:moveTo>
                <a:cubicBezTo>
                  <a:pt x="200" y="49"/>
                  <a:pt x="202" y="49"/>
                  <a:pt x="202" y="49"/>
                </a:cubicBezTo>
                <a:cubicBezTo>
                  <a:pt x="201" y="49"/>
                  <a:pt x="201" y="48"/>
                  <a:pt x="201" y="48"/>
                </a:cubicBezTo>
                <a:cubicBezTo>
                  <a:pt x="198" y="48"/>
                  <a:pt x="197" y="48"/>
                  <a:pt x="197" y="48"/>
                </a:cubicBezTo>
                <a:cubicBezTo>
                  <a:pt x="195" y="48"/>
                  <a:pt x="192" y="48"/>
                  <a:pt x="189" y="49"/>
                </a:cubicBezTo>
                <a:cubicBezTo>
                  <a:pt x="195" y="49"/>
                  <a:pt x="198" y="48"/>
                  <a:pt x="201" y="49"/>
                </a:cubicBezTo>
                <a:close/>
                <a:moveTo>
                  <a:pt x="60" y="37"/>
                </a:moveTo>
                <a:cubicBezTo>
                  <a:pt x="62" y="37"/>
                  <a:pt x="58" y="36"/>
                  <a:pt x="57" y="37"/>
                </a:cubicBezTo>
                <a:cubicBezTo>
                  <a:pt x="59" y="37"/>
                  <a:pt x="59" y="37"/>
                  <a:pt x="60" y="37"/>
                </a:cubicBezTo>
                <a:close/>
                <a:moveTo>
                  <a:pt x="46" y="36"/>
                </a:moveTo>
                <a:cubicBezTo>
                  <a:pt x="47" y="35"/>
                  <a:pt x="42" y="35"/>
                  <a:pt x="42" y="35"/>
                </a:cubicBezTo>
                <a:cubicBezTo>
                  <a:pt x="43" y="35"/>
                  <a:pt x="44" y="36"/>
                  <a:pt x="46" y="36"/>
                </a:cubicBezTo>
                <a:close/>
                <a:moveTo>
                  <a:pt x="61" y="25"/>
                </a:moveTo>
                <a:cubicBezTo>
                  <a:pt x="60" y="24"/>
                  <a:pt x="58" y="24"/>
                  <a:pt x="55" y="24"/>
                </a:cubicBezTo>
                <a:cubicBezTo>
                  <a:pt x="55" y="24"/>
                  <a:pt x="55" y="24"/>
                  <a:pt x="55" y="25"/>
                </a:cubicBezTo>
                <a:cubicBezTo>
                  <a:pt x="56" y="25"/>
                  <a:pt x="59" y="25"/>
                  <a:pt x="61" y="25"/>
                </a:cubicBezTo>
                <a:close/>
                <a:moveTo>
                  <a:pt x="70" y="35"/>
                </a:moveTo>
                <a:cubicBezTo>
                  <a:pt x="69" y="34"/>
                  <a:pt x="71" y="34"/>
                  <a:pt x="70" y="34"/>
                </a:cubicBezTo>
                <a:cubicBezTo>
                  <a:pt x="69" y="34"/>
                  <a:pt x="66" y="34"/>
                  <a:pt x="68" y="34"/>
                </a:cubicBezTo>
                <a:cubicBezTo>
                  <a:pt x="68" y="34"/>
                  <a:pt x="69" y="35"/>
                  <a:pt x="70" y="35"/>
                </a:cubicBezTo>
                <a:close/>
                <a:moveTo>
                  <a:pt x="195" y="39"/>
                </a:moveTo>
                <a:cubicBezTo>
                  <a:pt x="192" y="39"/>
                  <a:pt x="192" y="40"/>
                  <a:pt x="190" y="40"/>
                </a:cubicBezTo>
                <a:cubicBezTo>
                  <a:pt x="192" y="40"/>
                  <a:pt x="194" y="40"/>
                  <a:pt x="195" y="39"/>
                </a:cubicBezTo>
                <a:close/>
                <a:moveTo>
                  <a:pt x="198" y="46"/>
                </a:moveTo>
                <a:cubicBezTo>
                  <a:pt x="196" y="46"/>
                  <a:pt x="194" y="46"/>
                  <a:pt x="193" y="47"/>
                </a:cubicBezTo>
                <a:cubicBezTo>
                  <a:pt x="196" y="47"/>
                  <a:pt x="198" y="46"/>
                  <a:pt x="198" y="46"/>
                </a:cubicBezTo>
                <a:close/>
                <a:moveTo>
                  <a:pt x="194" y="41"/>
                </a:moveTo>
                <a:cubicBezTo>
                  <a:pt x="195" y="42"/>
                  <a:pt x="197" y="41"/>
                  <a:pt x="197" y="41"/>
                </a:cubicBezTo>
                <a:cubicBezTo>
                  <a:pt x="195" y="41"/>
                  <a:pt x="195" y="41"/>
                  <a:pt x="194" y="41"/>
                </a:cubicBezTo>
                <a:close/>
                <a:moveTo>
                  <a:pt x="201" y="16"/>
                </a:moveTo>
                <a:cubicBezTo>
                  <a:pt x="200" y="16"/>
                  <a:pt x="202" y="16"/>
                  <a:pt x="202" y="16"/>
                </a:cubicBezTo>
                <a:cubicBezTo>
                  <a:pt x="201" y="16"/>
                  <a:pt x="200" y="16"/>
                  <a:pt x="199" y="16"/>
                </a:cubicBezTo>
                <a:cubicBezTo>
                  <a:pt x="199" y="16"/>
                  <a:pt x="196" y="16"/>
                  <a:pt x="196" y="16"/>
                </a:cubicBezTo>
                <a:cubicBezTo>
                  <a:pt x="198" y="16"/>
                  <a:pt x="200" y="16"/>
                  <a:pt x="201" y="16"/>
                </a:cubicBezTo>
                <a:close/>
                <a:moveTo>
                  <a:pt x="203" y="40"/>
                </a:moveTo>
                <a:cubicBezTo>
                  <a:pt x="204" y="39"/>
                  <a:pt x="205" y="39"/>
                  <a:pt x="207" y="38"/>
                </a:cubicBezTo>
                <a:cubicBezTo>
                  <a:pt x="203" y="39"/>
                  <a:pt x="200" y="39"/>
                  <a:pt x="198" y="40"/>
                </a:cubicBezTo>
                <a:cubicBezTo>
                  <a:pt x="200" y="40"/>
                  <a:pt x="201" y="40"/>
                  <a:pt x="203" y="40"/>
                </a:cubicBezTo>
                <a:close/>
                <a:moveTo>
                  <a:pt x="205" y="42"/>
                </a:moveTo>
                <a:cubicBezTo>
                  <a:pt x="203" y="41"/>
                  <a:pt x="204" y="41"/>
                  <a:pt x="201" y="41"/>
                </a:cubicBezTo>
                <a:cubicBezTo>
                  <a:pt x="201" y="41"/>
                  <a:pt x="201" y="41"/>
                  <a:pt x="201" y="42"/>
                </a:cubicBezTo>
                <a:cubicBezTo>
                  <a:pt x="202" y="42"/>
                  <a:pt x="204" y="42"/>
                  <a:pt x="205" y="42"/>
                </a:cubicBezTo>
                <a:close/>
                <a:moveTo>
                  <a:pt x="204" y="16"/>
                </a:moveTo>
                <a:cubicBezTo>
                  <a:pt x="206" y="16"/>
                  <a:pt x="203" y="15"/>
                  <a:pt x="202" y="15"/>
                </a:cubicBezTo>
                <a:cubicBezTo>
                  <a:pt x="204" y="15"/>
                  <a:pt x="202" y="16"/>
                  <a:pt x="204" y="16"/>
                </a:cubicBezTo>
                <a:close/>
                <a:moveTo>
                  <a:pt x="216" y="38"/>
                </a:moveTo>
                <a:cubicBezTo>
                  <a:pt x="212" y="38"/>
                  <a:pt x="208" y="39"/>
                  <a:pt x="205" y="40"/>
                </a:cubicBezTo>
                <a:cubicBezTo>
                  <a:pt x="208" y="40"/>
                  <a:pt x="209" y="40"/>
                  <a:pt x="212" y="40"/>
                </a:cubicBezTo>
                <a:cubicBezTo>
                  <a:pt x="212" y="39"/>
                  <a:pt x="216" y="38"/>
                  <a:pt x="216" y="38"/>
                </a:cubicBezTo>
                <a:close/>
                <a:moveTo>
                  <a:pt x="215" y="45"/>
                </a:moveTo>
                <a:cubicBezTo>
                  <a:pt x="218" y="44"/>
                  <a:pt x="220" y="43"/>
                  <a:pt x="223" y="42"/>
                </a:cubicBezTo>
                <a:cubicBezTo>
                  <a:pt x="221" y="42"/>
                  <a:pt x="220" y="43"/>
                  <a:pt x="217" y="42"/>
                </a:cubicBezTo>
                <a:cubicBezTo>
                  <a:pt x="216" y="43"/>
                  <a:pt x="214" y="43"/>
                  <a:pt x="215" y="44"/>
                </a:cubicBezTo>
                <a:cubicBezTo>
                  <a:pt x="213" y="44"/>
                  <a:pt x="209" y="44"/>
                  <a:pt x="208" y="44"/>
                </a:cubicBezTo>
                <a:cubicBezTo>
                  <a:pt x="210" y="44"/>
                  <a:pt x="211" y="45"/>
                  <a:pt x="215" y="45"/>
                </a:cubicBezTo>
                <a:close/>
                <a:moveTo>
                  <a:pt x="214" y="24"/>
                </a:moveTo>
                <a:cubicBezTo>
                  <a:pt x="218" y="24"/>
                  <a:pt x="219" y="24"/>
                  <a:pt x="221" y="23"/>
                </a:cubicBezTo>
                <a:cubicBezTo>
                  <a:pt x="218" y="24"/>
                  <a:pt x="214" y="23"/>
                  <a:pt x="213" y="23"/>
                </a:cubicBezTo>
                <a:cubicBezTo>
                  <a:pt x="213" y="23"/>
                  <a:pt x="213" y="23"/>
                  <a:pt x="214" y="24"/>
                </a:cubicBezTo>
                <a:close/>
                <a:moveTo>
                  <a:pt x="224" y="41"/>
                </a:moveTo>
                <a:cubicBezTo>
                  <a:pt x="221" y="41"/>
                  <a:pt x="217" y="41"/>
                  <a:pt x="215" y="42"/>
                </a:cubicBezTo>
                <a:cubicBezTo>
                  <a:pt x="219" y="42"/>
                  <a:pt x="224" y="42"/>
                  <a:pt x="224" y="41"/>
                </a:cubicBezTo>
                <a:close/>
                <a:moveTo>
                  <a:pt x="228" y="22"/>
                </a:moveTo>
                <a:cubicBezTo>
                  <a:pt x="224" y="22"/>
                  <a:pt x="224" y="23"/>
                  <a:pt x="222" y="23"/>
                </a:cubicBezTo>
                <a:cubicBezTo>
                  <a:pt x="224" y="23"/>
                  <a:pt x="227" y="23"/>
                  <a:pt x="228" y="22"/>
                </a:cubicBezTo>
                <a:close/>
                <a:moveTo>
                  <a:pt x="264" y="54"/>
                </a:moveTo>
                <a:cubicBezTo>
                  <a:pt x="265" y="54"/>
                  <a:pt x="265" y="54"/>
                  <a:pt x="265" y="54"/>
                </a:cubicBezTo>
                <a:cubicBezTo>
                  <a:pt x="264" y="54"/>
                  <a:pt x="263" y="54"/>
                  <a:pt x="263" y="54"/>
                </a:cubicBezTo>
                <a:cubicBezTo>
                  <a:pt x="265" y="54"/>
                  <a:pt x="265" y="54"/>
                  <a:pt x="267" y="54"/>
                </a:cubicBezTo>
                <a:cubicBezTo>
                  <a:pt x="267" y="55"/>
                  <a:pt x="268" y="55"/>
                  <a:pt x="268" y="54"/>
                </a:cubicBezTo>
                <a:cubicBezTo>
                  <a:pt x="267" y="54"/>
                  <a:pt x="266" y="54"/>
                  <a:pt x="264" y="54"/>
                </a:cubicBezTo>
                <a:close/>
                <a:moveTo>
                  <a:pt x="300" y="24"/>
                </a:moveTo>
                <a:cubicBezTo>
                  <a:pt x="297" y="24"/>
                  <a:pt x="298" y="24"/>
                  <a:pt x="296" y="25"/>
                </a:cubicBezTo>
                <a:cubicBezTo>
                  <a:pt x="298" y="25"/>
                  <a:pt x="300" y="25"/>
                  <a:pt x="300" y="24"/>
                </a:cubicBezTo>
                <a:close/>
                <a:moveTo>
                  <a:pt x="302" y="24"/>
                </a:moveTo>
                <a:cubicBezTo>
                  <a:pt x="304" y="24"/>
                  <a:pt x="308" y="24"/>
                  <a:pt x="309" y="23"/>
                </a:cubicBezTo>
                <a:cubicBezTo>
                  <a:pt x="306" y="23"/>
                  <a:pt x="308" y="23"/>
                  <a:pt x="308" y="22"/>
                </a:cubicBezTo>
                <a:cubicBezTo>
                  <a:pt x="304" y="23"/>
                  <a:pt x="303" y="24"/>
                  <a:pt x="298" y="23"/>
                </a:cubicBezTo>
                <a:cubicBezTo>
                  <a:pt x="298" y="23"/>
                  <a:pt x="298" y="23"/>
                  <a:pt x="298" y="24"/>
                </a:cubicBezTo>
                <a:cubicBezTo>
                  <a:pt x="300" y="24"/>
                  <a:pt x="302" y="23"/>
                  <a:pt x="302" y="24"/>
                </a:cubicBezTo>
                <a:close/>
                <a:moveTo>
                  <a:pt x="313" y="15"/>
                </a:moveTo>
                <a:cubicBezTo>
                  <a:pt x="316" y="16"/>
                  <a:pt x="316" y="15"/>
                  <a:pt x="318" y="16"/>
                </a:cubicBezTo>
                <a:cubicBezTo>
                  <a:pt x="318" y="15"/>
                  <a:pt x="320" y="15"/>
                  <a:pt x="320" y="16"/>
                </a:cubicBezTo>
                <a:cubicBezTo>
                  <a:pt x="321" y="15"/>
                  <a:pt x="322" y="15"/>
                  <a:pt x="325" y="15"/>
                </a:cubicBezTo>
                <a:cubicBezTo>
                  <a:pt x="329" y="16"/>
                  <a:pt x="330" y="16"/>
                  <a:pt x="332" y="16"/>
                </a:cubicBezTo>
                <a:cubicBezTo>
                  <a:pt x="329" y="17"/>
                  <a:pt x="330" y="17"/>
                  <a:pt x="328" y="16"/>
                </a:cubicBezTo>
                <a:cubicBezTo>
                  <a:pt x="328" y="17"/>
                  <a:pt x="328" y="17"/>
                  <a:pt x="327" y="17"/>
                </a:cubicBezTo>
                <a:cubicBezTo>
                  <a:pt x="330" y="17"/>
                  <a:pt x="329" y="17"/>
                  <a:pt x="328" y="17"/>
                </a:cubicBezTo>
                <a:cubicBezTo>
                  <a:pt x="331" y="17"/>
                  <a:pt x="336" y="17"/>
                  <a:pt x="338" y="16"/>
                </a:cubicBezTo>
                <a:cubicBezTo>
                  <a:pt x="336" y="16"/>
                  <a:pt x="334" y="16"/>
                  <a:pt x="332" y="16"/>
                </a:cubicBezTo>
                <a:cubicBezTo>
                  <a:pt x="333" y="16"/>
                  <a:pt x="332" y="15"/>
                  <a:pt x="333" y="15"/>
                </a:cubicBezTo>
                <a:cubicBezTo>
                  <a:pt x="335" y="16"/>
                  <a:pt x="337" y="15"/>
                  <a:pt x="340" y="15"/>
                </a:cubicBezTo>
                <a:cubicBezTo>
                  <a:pt x="339" y="14"/>
                  <a:pt x="332" y="15"/>
                  <a:pt x="328" y="15"/>
                </a:cubicBezTo>
                <a:cubicBezTo>
                  <a:pt x="328" y="15"/>
                  <a:pt x="328" y="15"/>
                  <a:pt x="328" y="14"/>
                </a:cubicBezTo>
                <a:cubicBezTo>
                  <a:pt x="326" y="15"/>
                  <a:pt x="322" y="15"/>
                  <a:pt x="320" y="15"/>
                </a:cubicBezTo>
                <a:cubicBezTo>
                  <a:pt x="320" y="15"/>
                  <a:pt x="320" y="15"/>
                  <a:pt x="320" y="15"/>
                </a:cubicBezTo>
                <a:cubicBezTo>
                  <a:pt x="318" y="15"/>
                  <a:pt x="315" y="15"/>
                  <a:pt x="313" y="15"/>
                </a:cubicBezTo>
                <a:cubicBezTo>
                  <a:pt x="315" y="15"/>
                  <a:pt x="316" y="15"/>
                  <a:pt x="313" y="15"/>
                </a:cubicBezTo>
                <a:close/>
                <a:moveTo>
                  <a:pt x="320" y="51"/>
                </a:moveTo>
                <a:cubicBezTo>
                  <a:pt x="320" y="51"/>
                  <a:pt x="318" y="51"/>
                  <a:pt x="318" y="51"/>
                </a:cubicBezTo>
                <a:cubicBezTo>
                  <a:pt x="319" y="51"/>
                  <a:pt x="322" y="51"/>
                  <a:pt x="322" y="51"/>
                </a:cubicBezTo>
                <a:cubicBezTo>
                  <a:pt x="319" y="51"/>
                  <a:pt x="321" y="50"/>
                  <a:pt x="322" y="50"/>
                </a:cubicBezTo>
                <a:cubicBezTo>
                  <a:pt x="321" y="50"/>
                  <a:pt x="321" y="49"/>
                  <a:pt x="320" y="49"/>
                </a:cubicBezTo>
                <a:cubicBezTo>
                  <a:pt x="317" y="49"/>
                  <a:pt x="314" y="51"/>
                  <a:pt x="317" y="51"/>
                </a:cubicBezTo>
                <a:cubicBezTo>
                  <a:pt x="317" y="51"/>
                  <a:pt x="316" y="51"/>
                  <a:pt x="317" y="51"/>
                </a:cubicBezTo>
                <a:cubicBezTo>
                  <a:pt x="317" y="51"/>
                  <a:pt x="320" y="51"/>
                  <a:pt x="320" y="51"/>
                </a:cubicBezTo>
                <a:close/>
                <a:moveTo>
                  <a:pt x="325" y="49"/>
                </a:moveTo>
                <a:cubicBezTo>
                  <a:pt x="327" y="50"/>
                  <a:pt x="330" y="50"/>
                  <a:pt x="332" y="50"/>
                </a:cubicBezTo>
                <a:cubicBezTo>
                  <a:pt x="331" y="49"/>
                  <a:pt x="327" y="50"/>
                  <a:pt x="328" y="49"/>
                </a:cubicBezTo>
                <a:cubicBezTo>
                  <a:pt x="327" y="49"/>
                  <a:pt x="328" y="49"/>
                  <a:pt x="327" y="49"/>
                </a:cubicBezTo>
                <a:cubicBezTo>
                  <a:pt x="326" y="49"/>
                  <a:pt x="328" y="49"/>
                  <a:pt x="327" y="49"/>
                </a:cubicBezTo>
                <a:cubicBezTo>
                  <a:pt x="325" y="48"/>
                  <a:pt x="325" y="49"/>
                  <a:pt x="325" y="49"/>
                </a:cubicBezTo>
                <a:close/>
                <a:moveTo>
                  <a:pt x="331" y="50"/>
                </a:moveTo>
                <a:cubicBezTo>
                  <a:pt x="329" y="50"/>
                  <a:pt x="327" y="50"/>
                  <a:pt x="327" y="50"/>
                </a:cubicBezTo>
                <a:cubicBezTo>
                  <a:pt x="331" y="50"/>
                  <a:pt x="325" y="51"/>
                  <a:pt x="328" y="51"/>
                </a:cubicBezTo>
                <a:cubicBezTo>
                  <a:pt x="328" y="51"/>
                  <a:pt x="330" y="51"/>
                  <a:pt x="331" y="50"/>
                </a:cubicBezTo>
                <a:close/>
                <a:moveTo>
                  <a:pt x="329" y="18"/>
                </a:moveTo>
                <a:cubicBezTo>
                  <a:pt x="332" y="19"/>
                  <a:pt x="336" y="17"/>
                  <a:pt x="343" y="18"/>
                </a:cubicBezTo>
                <a:cubicBezTo>
                  <a:pt x="343" y="17"/>
                  <a:pt x="344" y="17"/>
                  <a:pt x="345" y="17"/>
                </a:cubicBezTo>
                <a:cubicBezTo>
                  <a:pt x="344" y="17"/>
                  <a:pt x="343" y="17"/>
                  <a:pt x="343" y="17"/>
                </a:cubicBezTo>
                <a:cubicBezTo>
                  <a:pt x="344" y="17"/>
                  <a:pt x="344" y="16"/>
                  <a:pt x="343" y="16"/>
                </a:cubicBezTo>
                <a:cubicBezTo>
                  <a:pt x="340" y="17"/>
                  <a:pt x="333" y="18"/>
                  <a:pt x="329" y="18"/>
                </a:cubicBezTo>
                <a:close/>
                <a:moveTo>
                  <a:pt x="332" y="52"/>
                </a:moveTo>
                <a:cubicBezTo>
                  <a:pt x="334" y="52"/>
                  <a:pt x="335" y="52"/>
                  <a:pt x="336" y="52"/>
                </a:cubicBezTo>
                <a:cubicBezTo>
                  <a:pt x="334" y="52"/>
                  <a:pt x="332" y="51"/>
                  <a:pt x="331" y="52"/>
                </a:cubicBezTo>
                <a:cubicBezTo>
                  <a:pt x="332" y="52"/>
                  <a:pt x="333" y="52"/>
                  <a:pt x="332" y="52"/>
                </a:cubicBezTo>
                <a:close/>
                <a:moveTo>
                  <a:pt x="341" y="21"/>
                </a:moveTo>
                <a:cubicBezTo>
                  <a:pt x="342" y="21"/>
                  <a:pt x="344" y="21"/>
                  <a:pt x="345" y="21"/>
                </a:cubicBezTo>
                <a:cubicBezTo>
                  <a:pt x="344" y="20"/>
                  <a:pt x="343" y="20"/>
                  <a:pt x="341" y="19"/>
                </a:cubicBezTo>
                <a:cubicBezTo>
                  <a:pt x="342" y="20"/>
                  <a:pt x="340" y="20"/>
                  <a:pt x="340" y="20"/>
                </a:cubicBezTo>
                <a:cubicBezTo>
                  <a:pt x="343" y="20"/>
                  <a:pt x="342" y="21"/>
                  <a:pt x="343" y="21"/>
                </a:cubicBezTo>
                <a:cubicBezTo>
                  <a:pt x="342" y="21"/>
                  <a:pt x="342" y="21"/>
                  <a:pt x="341" y="21"/>
                </a:cubicBezTo>
                <a:close/>
                <a:moveTo>
                  <a:pt x="358" y="20"/>
                </a:moveTo>
                <a:cubicBezTo>
                  <a:pt x="359" y="19"/>
                  <a:pt x="358" y="19"/>
                  <a:pt x="361" y="19"/>
                </a:cubicBezTo>
                <a:cubicBezTo>
                  <a:pt x="360" y="19"/>
                  <a:pt x="362" y="19"/>
                  <a:pt x="361" y="18"/>
                </a:cubicBezTo>
                <a:cubicBezTo>
                  <a:pt x="359" y="19"/>
                  <a:pt x="358" y="18"/>
                  <a:pt x="359" y="18"/>
                </a:cubicBezTo>
                <a:cubicBezTo>
                  <a:pt x="354" y="18"/>
                  <a:pt x="352" y="17"/>
                  <a:pt x="349" y="18"/>
                </a:cubicBezTo>
                <a:cubicBezTo>
                  <a:pt x="351" y="19"/>
                  <a:pt x="351" y="18"/>
                  <a:pt x="354" y="18"/>
                </a:cubicBezTo>
                <a:cubicBezTo>
                  <a:pt x="353" y="19"/>
                  <a:pt x="357" y="19"/>
                  <a:pt x="354" y="19"/>
                </a:cubicBezTo>
                <a:cubicBezTo>
                  <a:pt x="353" y="18"/>
                  <a:pt x="349" y="19"/>
                  <a:pt x="348" y="19"/>
                </a:cubicBezTo>
                <a:cubicBezTo>
                  <a:pt x="349" y="19"/>
                  <a:pt x="349" y="20"/>
                  <a:pt x="349" y="20"/>
                </a:cubicBezTo>
                <a:cubicBezTo>
                  <a:pt x="348" y="20"/>
                  <a:pt x="348" y="20"/>
                  <a:pt x="348" y="20"/>
                </a:cubicBezTo>
                <a:cubicBezTo>
                  <a:pt x="351" y="19"/>
                  <a:pt x="355" y="20"/>
                  <a:pt x="358" y="20"/>
                </a:cubicBezTo>
                <a:close/>
                <a:moveTo>
                  <a:pt x="345" y="19"/>
                </a:moveTo>
                <a:cubicBezTo>
                  <a:pt x="346" y="19"/>
                  <a:pt x="349" y="19"/>
                  <a:pt x="350" y="18"/>
                </a:cubicBezTo>
                <a:cubicBezTo>
                  <a:pt x="348" y="19"/>
                  <a:pt x="345" y="18"/>
                  <a:pt x="345" y="19"/>
                </a:cubicBezTo>
                <a:close/>
                <a:moveTo>
                  <a:pt x="350" y="53"/>
                </a:moveTo>
                <a:cubicBezTo>
                  <a:pt x="351" y="53"/>
                  <a:pt x="351" y="53"/>
                  <a:pt x="353" y="53"/>
                </a:cubicBezTo>
                <a:cubicBezTo>
                  <a:pt x="350" y="52"/>
                  <a:pt x="357" y="52"/>
                  <a:pt x="359" y="51"/>
                </a:cubicBezTo>
                <a:cubicBezTo>
                  <a:pt x="356" y="51"/>
                  <a:pt x="349" y="51"/>
                  <a:pt x="347" y="52"/>
                </a:cubicBezTo>
                <a:cubicBezTo>
                  <a:pt x="347" y="52"/>
                  <a:pt x="350" y="52"/>
                  <a:pt x="351" y="52"/>
                </a:cubicBezTo>
                <a:cubicBezTo>
                  <a:pt x="351" y="53"/>
                  <a:pt x="347" y="53"/>
                  <a:pt x="346" y="53"/>
                </a:cubicBezTo>
                <a:cubicBezTo>
                  <a:pt x="347" y="53"/>
                  <a:pt x="347" y="53"/>
                  <a:pt x="348" y="53"/>
                </a:cubicBezTo>
                <a:cubicBezTo>
                  <a:pt x="347" y="53"/>
                  <a:pt x="350" y="53"/>
                  <a:pt x="350" y="53"/>
                </a:cubicBezTo>
                <a:close/>
                <a:moveTo>
                  <a:pt x="358" y="54"/>
                </a:moveTo>
                <a:cubicBezTo>
                  <a:pt x="356" y="53"/>
                  <a:pt x="353" y="53"/>
                  <a:pt x="352" y="53"/>
                </a:cubicBezTo>
                <a:cubicBezTo>
                  <a:pt x="352" y="54"/>
                  <a:pt x="350" y="53"/>
                  <a:pt x="349" y="54"/>
                </a:cubicBezTo>
                <a:cubicBezTo>
                  <a:pt x="353" y="54"/>
                  <a:pt x="356" y="54"/>
                  <a:pt x="358" y="54"/>
                </a:cubicBezTo>
                <a:close/>
                <a:moveTo>
                  <a:pt x="358" y="56"/>
                </a:moveTo>
                <a:cubicBezTo>
                  <a:pt x="356" y="56"/>
                  <a:pt x="354" y="56"/>
                  <a:pt x="354" y="56"/>
                </a:cubicBezTo>
                <a:cubicBezTo>
                  <a:pt x="354" y="56"/>
                  <a:pt x="354" y="56"/>
                  <a:pt x="354" y="56"/>
                </a:cubicBezTo>
                <a:cubicBezTo>
                  <a:pt x="356" y="56"/>
                  <a:pt x="357" y="56"/>
                  <a:pt x="358" y="56"/>
                </a:cubicBezTo>
                <a:close/>
                <a:moveTo>
                  <a:pt x="358" y="53"/>
                </a:moveTo>
                <a:cubicBezTo>
                  <a:pt x="357" y="52"/>
                  <a:pt x="355" y="53"/>
                  <a:pt x="354" y="53"/>
                </a:cubicBezTo>
                <a:cubicBezTo>
                  <a:pt x="355" y="53"/>
                  <a:pt x="357" y="53"/>
                  <a:pt x="358" y="53"/>
                </a:cubicBezTo>
                <a:close/>
                <a:moveTo>
                  <a:pt x="376" y="17"/>
                </a:moveTo>
                <a:cubicBezTo>
                  <a:pt x="373" y="17"/>
                  <a:pt x="372" y="18"/>
                  <a:pt x="371" y="18"/>
                </a:cubicBezTo>
                <a:cubicBezTo>
                  <a:pt x="373" y="18"/>
                  <a:pt x="373" y="18"/>
                  <a:pt x="376" y="18"/>
                </a:cubicBezTo>
                <a:cubicBezTo>
                  <a:pt x="376" y="18"/>
                  <a:pt x="376" y="18"/>
                  <a:pt x="377" y="18"/>
                </a:cubicBezTo>
                <a:cubicBezTo>
                  <a:pt x="378" y="18"/>
                  <a:pt x="379" y="18"/>
                  <a:pt x="379" y="18"/>
                </a:cubicBezTo>
                <a:cubicBezTo>
                  <a:pt x="378" y="18"/>
                  <a:pt x="377" y="18"/>
                  <a:pt x="378" y="18"/>
                </a:cubicBezTo>
                <a:cubicBezTo>
                  <a:pt x="380" y="18"/>
                  <a:pt x="380" y="17"/>
                  <a:pt x="383" y="18"/>
                </a:cubicBezTo>
                <a:cubicBezTo>
                  <a:pt x="383" y="17"/>
                  <a:pt x="381" y="17"/>
                  <a:pt x="381" y="17"/>
                </a:cubicBezTo>
                <a:cubicBezTo>
                  <a:pt x="378" y="17"/>
                  <a:pt x="376" y="18"/>
                  <a:pt x="374" y="18"/>
                </a:cubicBezTo>
                <a:cubicBezTo>
                  <a:pt x="374" y="18"/>
                  <a:pt x="377" y="17"/>
                  <a:pt x="376" y="17"/>
                </a:cubicBezTo>
                <a:close/>
                <a:moveTo>
                  <a:pt x="381" y="49"/>
                </a:moveTo>
                <a:cubicBezTo>
                  <a:pt x="380" y="48"/>
                  <a:pt x="380" y="48"/>
                  <a:pt x="379" y="48"/>
                </a:cubicBezTo>
                <a:cubicBezTo>
                  <a:pt x="380" y="48"/>
                  <a:pt x="381" y="48"/>
                  <a:pt x="381" y="48"/>
                </a:cubicBezTo>
                <a:cubicBezTo>
                  <a:pt x="379" y="48"/>
                  <a:pt x="377" y="48"/>
                  <a:pt x="377" y="49"/>
                </a:cubicBezTo>
                <a:cubicBezTo>
                  <a:pt x="379" y="48"/>
                  <a:pt x="381" y="49"/>
                  <a:pt x="381" y="49"/>
                </a:cubicBezTo>
                <a:close/>
                <a:moveTo>
                  <a:pt x="384" y="56"/>
                </a:moveTo>
                <a:cubicBezTo>
                  <a:pt x="386" y="56"/>
                  <a:pt x="388" y="56"/>
                  <a:pt x="391" y="56"/>
                </a:cubicBezTo>
                <a:cubicBezTo>
                  <a:pt x="387" y="55"/>
                  <a:pt x="381" y="56"/>
                  <a:pt x="379" y="56"/>
                </a:cubicBezTo>
                <a:cubicBezTo>
                  <a:pt x="381" y="56"/>
                  <a:pt x="381" y="56"/>
                  <a:pt x="384" y="56"/>
                </a:cubicBezTo>
                <a:close/>
                <a:moveTo>
                  <a:pt x="383" y="9"/>
                </a:moveTo>
                <a:cubicBezTo>
                  <a:pt x="382" y="9"/>
                  <a:pt x="382" y="9"/>
                  <a:pt x="381" y="9"/>
                </a:cubicBezTo>
                <a:cubicBezTo>
                  <a:pt x="381" y="9"/>
                  <a:pt x="381" y="9"/>
                  <a:pt x="380" y="10"/>
                </a:cubicBezTo>
                <a:cubicBezTo>
                  <a:pt x="383" y="10"/>
                  <a:pt x="382" y="9"/>
                  <a:pt x="383" y="9"/>
                </a:cubicBezTo>
                <a:close/>
                <a:moveTo>
                  <a:pt x="390" y="18"/>
                </a:moveTo>
                <a:cubicBezTo>
                  <a:pt x="390" y="18"/>
                  <a:pt x="390" y="18"/>
                  <a:pt x="389" y="18"/>
                </a:cubicBezTo>
                <a:cubicBezTo>
                  <a:pt x="386" y="18"/>
                  <a:pt x="388" y="18"/>
                  <a:pt x="385" y="18"/>
                </a:cubicBezTo>
                <a:cubicBezTo>
                  <a:pt x="385" y="18"/>
                  <a:pt x="385" y="18"/>
                  <a:pt x="383" y="19"/>
                </a:cubicBezTo>
                <a:cubicBezTo>
                  <a:pt x="386" y="19"/>
                  <a:pt x="387" y="18"/>
                  <a:pt x="390" y="18"/>
                </a:cubicBezTo>
                <a:close/>
                <a:moveTo>
                  <a:pt x="396" y="55"/>
                </a:moveTo>
                <a:cubicBezTo>
                  <a:pt x="396" y="55"/>
                  <a:pt x="397" y="54"/>
                  <a:pt x="396" y="54"/>
                </a:cubicBezTo>
                <a:cubicBezTo>
                  <a:pt x="395" y="55"/>
                  <a:pt x="392" y="55"/>
                  <a:pt x="390" y="55"/>
                </a:cubicBezTo>
                <a:cubicBezTo>
                  <a:pt x="391" y="56"/>
                  <a:pt x="399" y="55"/>
                  <a:pt x="397" y="56"/>
                </a:cubicBezTo>
                <a:cubicBezTo>
                  <a:pt x="401" y="56"/>
                  <a:pt x="406" y="55"/>
                  <a:pt x="409" y="56"/>
                </a:cubicBezTo>
                <a:cubicBezTo>
                  <a:pt x="408" y="56"/>
                  <a:pt x="407" y="56"/>
                  <a:pt x="407" y="56"/>
                </a:cubicBezTo>
                <a:cubicBezTo>
                  <a:pt x="410" y="56"/>
                  <a:pt x="413" y="56"/>
                  <a:pt x="416" y="56"/>
                </a:cubicBezTo>
                <a:cubicBezTo>
                  <a:pt x="417" y="56"/>
                  <a:pt x="414" y="56"/>
                  <a:pt x="415" y="56"/>
                </a:cubicBezTo>
                <a:cubicBezTo>
                  <a:pt x="416" y="55"/>
                  <a:pt x="418" y="56"/>
                  <a:pt x="418" y="55"/>
                </a:cubicBezTo>
                <a:cubicBezTo>
                  <a:pt x="415" y="55"/>
                  <a:pt x="412" y="55"/>
                  <a:pt x="409" y="55"/>
                </a:cubicBezTo>
                <a:cubicBezTo>
                  <a:pt x="409" y="55"/>
                  <a:pt x="411" y="55"/>
                  <a:pt x="411" y="54"/>
                </a:cubicBezTo>
                <a:cubicBezTo>
                  <a:pt x="409" y="54"/>
                  <a:pt x="406" y="55"/>
                  <a:pt x="408" y="54"/>
                </a:cubicBezTo>
                <a:cubicBezTo>
                  <a:pt x="406" y="54"/>
                  <a:pt x="405" y="55"/>
                  <a:pt x="403" y="54"/>
                </a:cubicBezTo>
                <a:cubicBezTo>
                  <a:pt x="403" y="54"/>
                  <a:pt x="401" y="54"/>
                  <a:pt x="403" y="54"/>
                </a:cubicBezTo>
                <a:cubicBezTo>
                  <a:pt x="399" y="54"/>
                  <a:pt x="399" y="55"/>
                  <a:pt x="396" y="55"/>
                </a:cubicBezTo>
                <a:close/>
                <a:moveTo>
                  <a:pt x="392" y="51"/>
                </a:moveTo>
                <a:cubicBezTo>
                  <a:pt x="392" y="52"/>
                  <a:pt x="396" y="51"/>
                  <a:pt x="394" y="51"/>
                </a:cubicBezTo>
                <a:cubicBezTo>
                  <a:pt x="393" y="51"/>
                  <a:pt x="388" y="51"/>
                  <a:pt x="392" y="52"/>
                </a:cubicBezTo>
                <a:cubicBezTo>
                  <a:pt x="392" y="52"/>
                  <a:pt x="392" y="51"/>
                  <a:pt x="392" y="51"/>
                </a:cubicBezTo>
                <a:close/>
                <a:moveTo>
                  <a:pt x="395" y="49"/>
                </a:moveTo>
                <a:cubicBezTo>
                  <a:pt x="395" y="49"/>
                  <a:pt x="395" y="49"/>
                  <a:pt x="395" y="48"/>
                </a:cubicBezTo>
                <a:cubicBezTo>
                  <a:pt x="394" y="48"/>
                  <a:pt x="393" y="48"/>
                  <a:pt x="393" y="49"/>
                </a:cubicBezTo>
                <a:cubicBezTo>
                  <a:pt x="394" y="49"/>
                  <a:pt x="394" y="49"/>
                  <a:pt x="395" y="49"/>
                </a:cubicBezTo>
                <a:close/>
                <a:moveTo>
                  <a:pt x="406" y="47"/>
                </a:moveTo>
                <a:cubicBezTo>
                  <a:pt x="404" y="47"/>
                  <a:pt x="414" y="48"/>
                  <a:pt x="415" y="47"/>
                </a:cubicBezTo>
                <a:cubicBezTo>
                  <a:pt x="412" y="47"/>
                  <a:pt x="411" y="48"/>
                  <a:pt x="409" y="47"/>
                </a:cubicBezTo>
                <a:cubicBezTo>
                  <a:pt x="412" y="47"/>
                  <a:pt x="408" y="47"/>
                  <a:pt x="412" y="47"/>
                </a:cubicBezTo>
                <a:cubicBezTo>
                  <a:pt x="409" y="46"/>
                  <a:pt x="405" y="46"/>
                  <a:pt x="402" y="46"/>
                </a:cubicBezTo>
                <a:cubicBezTo>
                  <a:pt x="399" y="47"/>
                  <a:pt x="402" y="47"/>
                  <a:pt x="406" y="47"/>
                </a:cubicBezTo>
                <a:close/>
                <a:moveTo>
                  <a:pt x="407" y="60"/>
                </a:moveTo>
                <a:cubicBezTo>
                  <a:pt x="405" y="60"/>
                  <a:pt x="403" y="60"/>
                  <a:pt x="403" y="60"/>
                </a:cubicBezTo>
                <a:cubicBezTo>
                  <a:pt x="405" y="60"/>
                  <a:pt x="406" y="60"/>
                  <a:pt x="407" y="60"/>
                </a:cubicBezTo>
                <a:close/>
                <a:moveTo>
                  <a:pt x="410" y="51"/>
                </a:moveTo>
                <a:cubicBezTo>
                  <a:pt x="408" y="51"/>
                  <a:pt x="404" y="51"/>
                  <a:pt x="403" y="51"/>
                </a:cubicBezTo>
                <a:cubicBezTo>
                  <a:pt x="404" y="51"/>
                  <a:pt x="408" y="51"/>
                  <a:pt x="410" y="51"/>
                </a:cubicBezTo>
                <a:close/>
                <a:moveTo>
                  <a:pt x="419" y="51"/>
                </a:moveTo>
                <a:cubicBezTo>
                  <a:pt x="419" y="50"/>
                  <a:pt x="417" y="50"/>
                  <a:pt x="417" y="50"/>
                </a:cubicBezTo>
                <a:cubicBezTo>
                  <a:pt x="418" y="51"/>
                  <a:pt x="412" y="50"/>
                  <a:pt x="411" y="51"/>
                </a:cubicBezTo>
                <a:cubicBezTo>
                  <a:pt x="414" y="51"/>
                  <a:pt x="415" y="50"/>
                  <a:pt x="419" y="51"/>
                </a:cubicBezTo>
                <a:close/>
                <a:moveTo>
                  <a:pt x="423" y="54"/>
                </a:moveTo>
                <a:cubicBezTo>
                  <a:pt x="421" y="54"/>
                  <a:pt x="420" y="54"/>
                  <a:pt x="417" y="54"/>
                </a:cubicBezTo>
                <a:cubicBezTo>
                  <a:pt x="417" y="54"/>
                  <a:pt x="418" y="54"/>
                  <a:pt x="417" y="54"/>
                </a:cubicBezTo>
                <a:cubicBezTo>
                  <a:pt x="417" y="54"/>
                  <a:pt x="415" y="54"/>
                  <a:pt x="414" y="54"/>
                </a:cubicBezTo>
                <a:cubicBezTo>
                  <a:pt x="416" y="55"/>
                  <a:pt x="424" y="55"/>
                  <a:pt x="423" y="54"/>
                </a:cubicBezTo>
                <a:close/>
                <a:moveTo>
                  <a:pt x="425" y="45"/>
                </a:moveTo>
                <a:cubicBezTo>
                  <a:pt x="422" y="45"/>
                  <a:pt x="417" y="44"/>
                  <a:pt x="415" y="45"/>
                </a:cubicBezTo>
                <a:cubicBezTo>
                  <a:pt x="415" y="45"/>
                  <a:pt x="419" y="45"/>
                  <a:pt x="419" y="45"/>
                </a:cubicBezTo>
                <a:cubicBezTo>
                  <a:pt x="416" y="45"/>
                  <a:pt x="419" y="46"/>
                  <a:pt x="417" y="46"/>
                </a:cubicBezTo>
                <a:cubicBezTo>
                  <a:pt x="416" y="46"/>
                  <a:pt x="415" y="46"/>
                  <a:pt x="415" y="46"/>
                </a:cubicBezTo>
                <a:cubicBezTo>
                  <a:pt x="420" y="46"/>
                  <a:pt x="424" y="46"/>
                  <a:pt x="430" y="46"/>
                </a:cubicBezTo>
                <a:cubicBezTo>
                  <a:pt x="426" y="46"/>
                  <a:pt x="423" y="46"/>
                  <a:pt x="420" y="47"/>
                </a:cubicBezTo>
                <a:cubicBezTo>
                  <a:pt x="423" y="47"/>
                  <a:pt x="429" y="47"/>
                  <a:pt x="430" y="48"/>
                </a:cubicBezTo>
                <a:cubicBezTo>
                  <a:pt x="434" y="48"/>
                  <a:pt x="438" y="47"/>
                  <a:pt x="443" y="48"/>
                </a:cubicBezTo>
                <a:cubicBezTo>
                  <a:pt x="444" y="48"/>
                  <a:pt x="443" y="48"/>
                  <a:pt x="444" y="47"/>
                </a:cubicBezTo>
                <a:cubicBezTo>
                  <a:pt x="441" y="47"/>
                  <a:pt x="440" y="47"/>
                  <a:pt x="439" y="47"/>
                </a:cubicBezTo>
                <a:cubicBezTo>
                  <a:pt x="438" y="47"/>
                  <a:pt x="439" y="46"/>
                  <a:pt x="436" y="46"/>
                </a:cubicBezTo>
                <a:cubicBezTo>
                  <a:pt x="437" y="46"/>
                  <a:pt x="437" y="46"/>
                  <a:pt x="439" y="46"/>
                </a:cubicBezTo>
                <a:cubicBezTo>
                  <a:pt x="442" y="45"/>
                  <a:pt x="443" y="43"/>
                  <a:pt x="445" y="42"/>
                </a:cubicBezTo>
                <a:cubicBezTo>
                  <a:pt x="441" y="44"/>
                  <a:pt x="434" y="44"/>
                  <a:pt x="423" y="44"/>
                </a:cubicBezTo>
                <a:cubicBezTo>
                  <a:pt x="425" y="45"/>
                  <a:pt x="431" y="44"/>
                  <a:pt x="432" y="45"/>
                </a:cubicBezTo>
                <a:cubicBezTo>
                  <a:pt x="430" y="45"/>
                  <a:pt x="427" y="45"/>
                  <a:pt x="425" y="45"/>
                </a:cubicBezTo>
                <a:close/>
                <a:moveTo>
                  <a:pt x="419" y="43"/>
                </a:moveTo>
                <a:cubicBezTo>
                  <a:pt x="420" y="43"/>
                  <a:pt x="423" y="43"/>
                  <a:pt x="423" y="44"/>
                </a:cubicBezTo>
                <a:cubicBezTo>
                  <a:pt x="422" y="43"/>
                  <a:pt x="418" y="44"/>
                  <a:pt x="421" y="44"/>
                </a:cubicBezTo>
                <a:cubicBezTo>
                  <a:pt x="421" y="44"/>
                  <a:pt x="426" y="44"/>
                  <a:pt x="429" y="44"/>
                </a:cubicBezTo>
                <a:cubicBezTo>
                  <a:pt x="429" y="43"/>
                  <a:pt x="426" y="44"/>
                  <a:pt x="426" y="43"/>
                </a:cubicBezTo>
                <a:cubicBezTo>
                  <a:pt x="428" y="43"/>
                  <a:pt x="433" y="43"/>
                  <a:pt x="436" y="43"/>
                </a:cubicBezTo>
                <a:cubicBezTo>
                  <a:pt x="434" y="44"/>
                  <a:pt x="432" y="43"/>
                  <a:pt x="431" y="44"/>
                </a:cubicBezTo>
                <a:cubicBezTo>
                  <a:pt x="433" y="44"/>
                  <a:pt x="435" y="44"/>
                  <a:pt x="437" y="44"/>
                </a:cubicBezTo>
                <a:cubicBezTo>
                  <a:pt x="437" y="43"/>
                  <a:pt x="446" y="42"/>
                  <a:pt x="443" y="41"/>
                </a:cubicBezTo>
                <a:cubicBezTo>
                  <a:pt x="442" y="42"/>
                  <a:pt x="440" y="42"/>
                  <a:pt x="439" y="43"/>
                </a:cubicBezTo>
                <a:cubicBezTo>
                  <a:pt x="439" y="42"/>
                  <a:pt x="437" y="43"/>
                  <a:pt x="436" y="43"/>
                </a:cubicBezTo>
                <a:cubicBezTo>
                  <a:pt x="435" y="42"/>
                  <a:pt x="436" y="42"/>
                  <a:pt x="435" y="41"/>
                </a:cubicBezTo>
                <a:cubicBezTo>
                  <a:pt x="437" y="41"/>
                  <a:pt x="440" y="41"/>
                  <a:pt x="440" y="41"/>
                </a:cubicBezTo>
                <a:cubicBezTo>
                  <a:pt x="435" y="41"/>
                  <a:pt x="433" y="42"/>
                  <a:pt x="430" y="41"/>
                </a:cubicBezTo>
                <a:cubicBezTo>
                  <a:pt x="431" y="41"/>
                  <a:pt x="430" y="41"/>
                  <a:pt x="431" y="41"/>
                </a:cubicBezTo>
                <a:cubicBezTo>
                  <a:pt x="432" y="42"/>
                  <a:pt x="435" y="41"/>
                  <a:pt x="434" y="42"/>
                </a:cubicBezTo>
                <a:cubicBezTo>
                  <a:pt x="433" y="42"/>
                  <a:pt x="432" y="42"/>
                  <a:pt x="430" y="42"/>
                </a:cubicBezTo>
                <a:cubicBezTo>
                  <a:pt x="430" y="42"/>
                  <a:pt x="430" y="42"/>
                  <a:pt x="428" y="43"/>
                </a:cubicBezTo>
                <a:cubicBezTo>
                  <a:pt x="428" y="42"/>
                  <a:pt x="428" y="42"/>
                  <a:pt x="428" y="42"/>
                </a:cubicBezTo>
                <a:cubicBezTo>
                  <a:pt x="426" y="42"/>
                  <a:pt x="427" y="42"/>
                  <a:pt x="424" y="42"/>
                </a:cubicBezTo>
                <a:cubicBezTo>
                  <a:pt x="423" y="42"/>
                  <a:pt x="419" y="42"/>
                  <a:pt x="419" y="43"/>
                </a:cubicBezTo>
                <a:close/>
                <a:moveTo>
                  <a:pt x="423" y="42"/>
                </a:moveTo>
                <a:cubicBezTo>
                  <a:pt x="419" y="42"/>
                  <a:pt x="416" y="42"/>
                  <a:pt x="415" y="43"/>
                </a:cubicBezTo>
                <a:cubicBezTo>
                  <a:pt x="417" y="43"/>
                  <a:pt x="418" y="43"/>
                  <a:pt x="417" y="42"/>
                </a:cubicBezTo>
                <a:cubicBezTo>
                  <a:pt x="420" y="42"/>
                  <a:pt x="422" y="42"/>
                  <a:pt x="423" y="42"/>
                </a:cubicBezTo>
                <a:close/>
                <a:moveTo>
                  <a:pt x="423" y="54"/>
                </a:moveTo>
                <a:cubicBezTo>
                  <a:pt x="423" y="53"/>
                  <a:pt x="423" y="53"/>
                  <a:pt x="424" y="53"/>
                </a:cubicBezTo>
                <a:cubicBezTo>
                  <a:pt x="422" y="54"/>
                  <a:pt x="421" y="54"/>
                  <a:pt x="421" y="53"/>
                </a:cubicBezTo>
                <a:cubicBezTo>
                  <a:pt x="418" y="53"/>
                  <a:pt x="418" y="53"/>
                  <a:pt x="419" y="54"/>
                </a:cubicBezTo>
                <a:cubicBezTo>
                  <a:pt x="421" y="54"/>
                  <a:pt x="421" y="54"/>
                  <a:pt x="423" y="54"/>
                </a:cubicBezTo>
                <a:close/>
                <a:moveTo>
                  <a:pt x="422" y="50"/>
                </a:moveTo>
                <a:cubicBezTo>
                  <a:pt x="423" y="50"/>
                  <a:pt x="425" y="50"/>
                  <a:pt x="424" y="49"/>
                </a:cubicBezTo>
                <a:cubicBezTo>
                  <a:pt x="422" y="49"/>
                  <a:pt x="422" y="49"/>
                  <a:pt x="421" y="49"/>
                </a:cubicBezTo>
                <a:cubicBezTo>
                  <a:pt x="421" y="49"/>
                  <a:pt x="419" y="49"/>
                  <a:pt x="419" y="49"/>
                </a:cubicBezTo>
                <a:cubicBezTo>
                  <a:pt x="421" y="50"/>
                  <a:pt x="422" y="49"/>
                  <a:pt x="422" y="50"/>
                </a:cubicBezTo>
                <a:close/>
                <a:moveTo>
                  <a:pt x="434" y="50"/>
                </a:moveTo>
                <a:cubicBezTo>
                  <a:pt x="433" y="51"/>
                  <a:pt x="437" y="51"/>
                  <a:pt x="439" y="51"/>
                </a:cubicBezTo>
                <a:cubicBezTo>
                  <a:pt x="439" y="51"/>
                  <a:pt x="440" y="51"/>
                  <a:pt x="439" y="50"/>
                </a:cubicBezTo>
                <a:cubicBezTo>
                  <a:pt x="438" y="50"/>
                  <a:pt x="436" y="50"/>
                  <a:pt x="435" y="51"/>
                </a:cubicBezTo>
                <a:cubicBezTo>
                  <a:pt x="435" y="50"/>
                  <a:pt x="431" y="50"/>
                  <a:pt x="430" y="50"/>
                </a:cubicBezTo>
                <a:cubicBezTo>
                  <a:pt x="430" y="50"/>
                  <a:pt x="432" y="50"/>
                  <a:pt x="430" y="50"/>
                </a:cubicBezTo>
                <a:cubicBezTo>
                  <a:pt x="430" y="50"/>
                  <a:pt x="429" y="50"/>
                  <a:pt x="428" y="50"/>
                </a:cubicBezTo>
                <a:cubicBezTo>
                  <a:pt x="428" y="50"/>
                  <a:pt x="429" y="50"/>
                  <a:pt x="429" y="50"/>
                </a:cubicBezTo>
                <a:cubicBezTo>
                  <a:pt x="425" y="50"/>
                  <a:pt x="426" y="50"/>
                  <a:pt x="422" y="50"/>
                </a:cubicBezTo>
                <a:cubicBezTo>
                  <a:pt x="422" y="50"/>
                  <a:pt x="420" y="50"/>
                  <a:pt x="421" y="51"/>
                </a:cubicBezTo>
                <a:cubicBezTo>
                  <a:pt x="427" y="51"/>
                  <a:pt x="431" y="51"/>
                  <a:pt x="434" y="50"/>
                </a:cubicBezTo>
                <a:close/>
                <a:moveTo>
                  <a:pt x="446" y="55"/>
                </a:moveTo>
                <a:cubicBezTo>
                  <a:pt x="446" y="55"/>
                  <a:pt x="446" y="55"/>
                  <a:pt x="446" y="54"/>
                </a:cubicBezTo>
                <a:cubicBezTo>
                  <a:pt x="444" y="55"/>
                  <a:pt x="443" y="54"/>
                  <a:pt x="442" y="55"/>
                </a:cubicBezTo>
                <a:cubicBezTo>
                  <a:pt x="444" y="55"/>
                  <a:pt x="443" y="55"/>
                  <a:pt x="446" y="55"/>
                </a:cubicBezTo>
                <a:close/>
                <a:moveTo>
                  <a:pt x="445" y="18"/>
                </a:moveTo>
                <a:cubicBezTo>
                  <a:pt x="444" y="17"/>
                  <a:pt x="445" y="17"/>
                  <a:pt x="444" y="17"/>
                </a:cubicBezTo>
                <a:cubicBezTo>
                  <a:pt x="445" y="17"/>
                  <a:pt x="446" y="17"/>
                  <a:pt x="446" y="17"/>
                </a:cubicBezTo>
                <a:cubicBezTo>
                  <a:pt x="445" y="17"/>
                  <a:pt x="445" y="17"/>
                  <a:pt x="444" y="17"/>
                </a:cubicBezTo>
                <a:cubicBezTo>
                  <a:pt x="444" y="17"/>
                  <a:pt x="442" y="18"/>
                  <a:pt x="444" y="18"/>
                </a:cubicBezTo>
                <a:cubicBezTo>
                  <a:pt x="444" y="18"/>
                  <a:pt x="444" y="18"/>
                  <a:pt x="445" y="18"/>
                </a:cubicBezTo>
                <a:close/>
                <a:moveTo>
                  <a:pt x="445" y="58"/>
                </a:moveTo>
                <a:cubicBezTo>
                  <a:pt x="446" y="58"/>
                  <a:pt x="450" y="58"/>
                  <a:pt x="453" y="58"/>
                </a:cubicBezTo>
                <a:cubicBezTo>
                  <a:pt x="452" y="58"/>
                  <a:pt x="452" y="57"/>
                  <a:pt x="451" y="57"/>
                </a:cubicBezTo>
                <a:cubicBezTo>
                  <a:pt x="449" y="57"/>
                  <a:pt x="446" y="57"/>
                  <a:pt x="444" y="57"/>
                </a:cubicBezTo>
                <a:cubicBezTo>
                  <a:pt x="446" y="57"/>
                  <a:pt x="445" y="58"/>
                  <a:pt x="447" y="58"/>
                </a:cubicBezTo>
                <a:cubicBezTo>
                  <a:pt x="445" y="58"/>
                  <a:pt x="444" y="58"/>
                  <a:pt x="444" y="58"/>
                </a:cubicBezTo>
                <a:cubicBezTo>
                  <a:pt x="444" y="58"/>
                  <a:pt x="444" y="58"/>
                  <a:pt x="445" y="58"/>
                </a:cubicBezTo>
                <a:close/>
                <a:moveTo>
                  <a:pt x="450" y="18"/>
                </a:moveTo>
                <a:cubicBezTo>
                  <a:pt x="449" y="18"/>
                  <a:pt x="449" y="18"/>
                  <a:pt x="449" y="18"/>
                </a:cubicBezTo>
                <a:cubicBezTo>
                  <a:pt x="452" y="18"/>
                  <a:pt x="459" y="18"/>
                  <a:pt x="457" y="17"/>
                </a:cubicBezTo>
                <a:cubicBezTo>
                  <a:pt x="457" y="18"/>
                  <a:pt x="456" y="17"/>
                  <a:pt x="457" y="17"/>
                </a:cubicBezTo>
                <a:cubicBezTo>
                  <a:pt x="452" y="17"/>
                  <a:pt x="456" y="17"/>
                  <a:pt x="451" y="17"/>
                </a:cubicBezTo>
                <a:cubicBezTo>
                  <a:pt x="449" y="17"/>
                  <a:pt x="449" y="18"/>
                  <a:pt x="446" y="19"/>
                </a:cubicBezTo>
                <a:cubicBezTo>
                  <a:pt x="447" y="18"/>
                  <a:pt x="449" y="19"/>
                  <a:pt x="450" y="18"/>
                </a:cubicBezTo>
                <a:close/>
                <a:moveTo>
                  <a:pt x="469" y="41"/>
                </a:moveTo>
                <a:cubicBezTo>
                  <a:pt x="463" y="42"/>
                  <a:pt x="453" y="45"/>
                  <a:pt x="453" y="48"/>
                </a:cubicBezTo>
                <a:cubicBezTo>
                  <a:pt x="456" y="48"/>
                  <a:pt x="461" y="47"/>
                  <a:pt x="457" y="46"/>
                </a:cubicBezTo>
                <a:cubicBezTo>
                  <a:pt x="459" y="46"/>
                  <a:pt x="461" y="46"/>
                  <a:pt x="462" y="46"/>
                </a:cubicBezTo>
                <a:cubicBezTo>
                  <a:pt x="467" y="45"/>
                  <a:pt x="471" y="43"/>
                  <a:pt x="469" y="41"/>
                </a:cubicBezTo>
                <a:cubicBezTo>
                  <a:pt x="467" y="42"/>
                  <a:pt x="468" y="43"/>
                  <a:pt x="466" y="43"/>
                </a:cubicBezTo>
                <a:cubicBezTo>
                  <a:pt x="461" y="42"/>
                  <a:pt x="471" y="41"/>
                  <a:pt x="469" y="41"/>
                </a:cubicBezTo>
                <a:close/>
                <a:moveTo>
                  <a:pt x="458" y="18"/>
                </a:moveTo>
                <a:cubicBezTo>
                  <a:pt x="456" y="18"/>
                  <a:pt x="454" y="18"/>
                  <a:pt x="454" y="19"/>
                </a:cubicBezTo>
                <a:cubicBezTo>
                  <a:pt x="455" y="19"/>
                  <a:pt x="458" y="19"/>
                  <a:pt x="458" y="18"/>
                </a:cubicBezTo>
                <a:close/>
                <a:moveTo>
                  <a:pt x="465" y="18"/>
                </a:moveTo>
                <a:cubicBezTo>
                  <a:pt x="465" y="18"/>
                  <a:pt x="465" y="18"/>
                  <a:pt x="465" y="18"/>
                </a:cubicBezTo>
                <a:cubicBezTo>
                  <a:pt x="464" y="18"/>
                  <a:pt x="463" y="18"/>
                  <a:pt x="463" y="18"/>
                </a:cubicBezTo>
                <a:cubicBezTo>
                  <a:pt x="464" y="18"/>
                  <a:pt x="460" y="18"/>
                  <a:pt x="462" y="18"/>
                </a:cubicBezTo>
                <a:cubicBezTo>
                  <a:pt x="460" y="18"/>
                  <a:pt x="460" y="18"/>
                  <a:pt x="460" y="18"/>
                </a:cubicBezTo>
                <a:cubicBezTo>
                  <a:pt x="462" y="19"/>
                  <a:pt x="462" y="18"/>
                  <a:pt x="465" y="18"/>
                </a:cubicBezTo>
                <a:close/>
                <a:moveTo>
                  <a:pt x="464" y="56"/>
                </a:moveTo>
                <a:cubicBezTo>
                  <a:pt x="463" y="56"/>
                  <a:pt x="462" y="56"/>
                  <a:pt x="460" y="56"/>
                </a:cubicBezTo>
                <a:cubicBezTo>
                  <a:pt x="460" y="56"/>
                  <a:pt x="460" y="57"/>
                  <a:pt x="460" y="57"/>
                </a:cubicBezTo>
                <a:cubicBezTo>
                  <a:pt x="462" y="57"/>
                  <a:pt x="465" y="57"/>
                  <a:pt x="464" y="56"/>
                </a:cubicBezTo>
                <a:close/>
                <a:moveTo>
                  <a:pt x="469" y="57"/>
                </a:moveTo>
                <a:cubicBezTo>
                  <a:pt x="469" y="56"/>
                  <a:pt x="469" y="56"/>
                  <a:pt x="469" y="56"/>
                </a:cubicBezTo>
                <a:cubicBezTo>
                  <a:pt x="467" y="56"/>
                  <a:pt x="463" y="55"/>
                  <a:pt x="462" y="56"/>
                </a:cubicBezTo>
                <a:cubicBezTo>
                  <a:pt x="467" y="56"/>
                  <a:pt x="467" y="56"/>
                  <a:pt x="469" y="57"/>
                </a:cubicBezTo>
                <a:close/>
                <a:moveTo>
                  <a:pt x="471" y="48"/>
                </a:moveTo>
                <a:cubicBezTo>
                  <a:pt x="471" y="48"/>
                  <a:pt x="470" y="49"/>
                  <a:pt x="470" y="49"/>
                </a:cubicBezTo>
                <a:cubicBezTo>
                  <a:pt x="473" y="49"/>
                  <a:pt x="473" y="48"/>
                  <a:pt x="471" y="48"/>
                </a:cubicBezTo>
                <a:close/>
                <a:moveTo>
                  <a:pt x="480" y="53"/>
                </a:moveTo>
                <a:cubicBezTo>
                  <a:pt x="479" y="52"/>
                  <a:pt x="473" y="53"/>
                  <a:pt x="472" y="53"/>
                </a:cubicBezTo>
                <a:cubicBezTo>
                  <a:pt x="475" y="53"/>
                  <a:pt x="476" y="53"/>
                  <a:pt x="480" y="53"/>
                </a:cubicBezTo>
                <a:close/>
                <a:moveTo>
                  <a:pt x="512" y="43"/>
                </a:moveTo>
                <a:cubicBezTo>
                  <a:pt x="510" y="42"/>
                  <a:pt x="505" y="43"/>
                  <a:pt x="508" y="43"/>
                </a:cubicBezTo>
                <a:cubicBezTo>
                  <a:pt x="506" y="43"/>
                  <a:pt x="506" y="43"/>
                  <a:pt x="505" y="44"/>
                </a:cubicBezTo>
                <a:cubicBezTo>
                  <a:pt x="504" y="43"/>
                  <a:pt x="503" y="44"/>
                  <a:pt x="502" y="44"/>
                </a:cubicBezTo>
                <a:cubicBezTo>
                  <a:pt x="504" y="43"/>
                  <a:pt x="503" y="43"/>
                  <a:pt x="504" y="42"/>
                </a:cubicBezTo>
                <a:cubicBezTo>
                  <a:pt x="502" y="42"/>
                  <a:pt x="503" y="43"/>
                  <a:pt x="501" y="43"/>
                </a:cubicBezTo>
                <a:cubicBezTo>
                  <a:pt x="501" y="42"/>
                  <a:pt x="502" y="42"/>
                  <a:pt x="502" y="42"/>
                </a:cubicBezTo>
                <a:cubicBezTo>
                  <a:pt x="501" y="42"/>
                  <a:pt x="499" y="42"/>
                  <a:pt x="497" y="42"/>
                </a:cubicBezTo>
                <a:cubicBezTo>
                  <a:pt x="497" y="42"/>
                  <a:pt x="497" y="43"/>
                  <a:pt x="496" y="43"/>
                </a:cubicBezTo>
                <a:cubicBezTo>
                  <a:pt x="494" y="42"/>
                  <a:pt x="495" y="42"/>
                  <a:pt x="492" y="42"/>
                </a:cubicBezTo>
                <a:cubicBezTo>
                  <a:pt x="492" y="42"/>
                  <a:pt x="493" y="42"/>
                  <a:pt x="492" y="42"/>
                </a:cubicBezTo>
                <a:cubicBezTo>
                  <a:pt x="491" y="42"/>
                  <a:pt x="490" y="42"/>
                  <a:pt x="489" y="42"/>
                </a:cubicBezTo>
                <a:cubicBezTo>
                  <a:pt x="488" y="41"/>
                  <a:pt x="490" y="42"/>
                  <a:pt x="489" y="41"/>
                </a:cubicBezTo>
                <a:cubicBezTo>
                  <a:pt x="485" y="42"/>
                  <a:pt x="483" y="41"/>
                  <a:pt x="480" y="42"/>
                </a:cubicBezTo>
                <a:cubicBezTo>
                  <a:pt x="481" y="43"/>
                  <a:pt x="475" y="43"/>
                  <a:pt x="478" y="43"/>
                </a:cubicBezTo>
                <a:cubicBezTo>
                  <a:pt x="477" y="44"/>
                  <a:pt x="475" y="44"/>
                  <a:pt x="473" y="44"/>
                </a:cubicBezTo>
                <a:cubicBezTo>
                  <a:pt x="473" y="45"/>
                  <a:pt x="474" y="45"/>
                  <a:pt x="474" y="45"/>
                </a:cubicBezTo>
                <a:cubicBezTo>
                  <a:pt x="475" y="45"/>
                  <a:pt x="476" y="44"/>
                  <a:pt x="476" y="45"/>
                </a:cubicBezTo>
                <a:cubicBezTo>
                  <a:pt x="473" y="46"/>
                  <a:pt x="476" y="47"/>
                  <a:pt x="473" y="48"/>
                </a:cubicBezTo>
                <a:cubicBezTo>
                  <a:pt x="476" y="48"/>
                  <a:pt x="482" y="47"/>
                  <a:pt x="487" y="48"/>
                </a:cubicBezTo>
                <a:cubicBezTo>
                  <a:pt x="485" y="48"/>
                  <a:pt x="480" y="47"/>
                  <a:pt x="480" y="48"/>
                </a:cubicBezTo>
                <a:cubicBezTo>
                  <a:pt x="483" y="48"/>
                  <a:pt x="484" y="48"/>
                  <a:pt x="487" y="48"/>
                </a:cubicBezTo>
                <a:cubicBezTo>
                  <a:pt x="487" y="48"/>
                  <a:pt x="487" y="48"/>
                  <a:pt x="487" y="48"/>
                </a:cubicBezTo>
                <a:cubicBezTo>
                  <a:pt x="486" y="48"/>
                  <a:pt x="484" y="48"/>
                  <a:pt x="485" y="49"/>
                </a:cubicBezTo>
                <a:cubicBezTo>
                  <a:pt x="487" y="48"/>
                  <a:pt x="487" y="49"/>
                  <a:pt x="489" y="49"/>
                </a:cubicBezTo>
                <a:cubicBezTo>
                  <a:pt x="490" y="49"/>
                  <a:pt x="489" y="48"/>
                  <a:pt x="491" y="48"/>
                </a:cubicBezTo>
                <a:cubicBezTo>
                  <a:pt x="490" y="49"/>
                  <a:pt x="492" y="48"/>
                  <a:pt x="492" y="48"/>
                </a:cubicBezTo>
                <a:cubicBezTo>
                  <a:pt x="493" y="48"/>
                  <a:pt x="493" y="48"/>
                  <a:pt x="493" y="49"/>
                </a:cubicBezTo>
                <a:cubicBezTo>
                  <a:pt x="495" y="49"/>
                  <a:pt x="494" y="48"/>
                  <a:pt x="496" y="48"/>
                </a:cubicBezTo>
                <a:cubicBezTo>
                  <a:pt x="496" y="49"/>
                  <a:pt x="495" y="49"/>
                  <a:pt x="495" y="49"/>
                </a:cubicBezTo>
                <a:cubicBezTo>
                  <a:pt x="498" y="49"/>
                  <a:pt x="496" y="48"/>
                  <a:pt x="498" y="48"/>
                </a:cubicBezTo>
                <a:cubicBezTo>
                  <a:pt x="499" y="48"/>
                  <a:pt x="497" y="49"/>
                  <a:pt x="499" y="49"/>
                </a:cubicBezTo>
                <a:cubicBezTo>
                  <a:pt x="499" y="48"/>
                  <a:pt x="499" y="48"/>
                  <a:pt x="501" y="48"/>
                </a:cubicBezTo>
                <a:cubicBezTo>
                  <a:pt x="501" y="48"/>
                  <a:pt x="502" y="49"/>
                  <a:pt x="502" y="49"/>
                </a:cubicBezTo>
                <a:cubicBezTo>
                  <a:pt x="504" y="48"/>
                  <a:pt x="505" y="48"/>
                  <a:pt x="507" y="48"/>
                </a:cubicBezTo>
                <a:cubicBezTo>
                  <a:pt x="506" y="48"/>
                  <a:pt x="507" y="47"/>
                  <a:pt x="507" y="47"/>
                </a:cubicBezTo>
                <a:cubicBezTo>
                  <a:pt x="508" y="47"/>
                  <a:pt x="508" y="47"/>
                  <a:pt x="510" y="47"/>
                </a:cubicBezTo>
                <a:cubicBezTo>
                  <a:pt x="514" y="46"/>
                  <a:pt x="520" y="45"/>
                  <a:pt x="523" y="43"/>
                </a:cubicBezTo>
                <a:cubicBezTo>
                  <a:pt x="518" y="43"/>
                  <a:pt x="516" y="44"/>
                  <a:pt x="512" y="43"/>
                </a:cubicBezTo>
                <a:cubicBezTo>
                  <a:pt x="511" y="44"/>
                  <a:pt x="513" y="44"/>
                  <a:pt x="512" y="44"/>
                </a:cubicBezTo>
                <a:cubicBezTo>
                  <a:pt x="508" y="44"/>
                  <a:pt x="512" y="44"/>
                  <a:pt x="512" y="43"/>
                </a:cubicBezTo>
                <a:close/>
                <a:moveTo>
                  <a:pt x="483" y="57"/>
                </a:moveTo>
                <a:cubicBezTo>
                  <a:pt x="480" y="57"/>
                  <a:pt x="479" y="56"/>
                  <a:pt x="477" y="56"/>
                </a:cubicBezTo>
                <a:cubicBezTo>
                  <a:pt x="477" y="57"/>
                  <a:pt x="476" y="57"/>
                  <a:pt x="476" y="57"/>
                </a:cubicBezTo>
                <a:cubicBezTo>
                  <a:pt x="479" y="57"/>
                  <a:pt x="482" y="57"/>
                  <a:pt x="483" y="57"/>
                </a:cubicBezTo>
                <a:close/>
                <a:moveTo>
                  <a:pt x="485" y="17"/>
                </a:moveTo>
                <a:cubicBezTo>
                  <a:pt x="484" y="17"/>
                  <a:pt x="486" y="17"/>
                  <a:pt x="487" y="18"/>
                </a:cubicBezTo>
                <a:cubicBezTo>
                  <a:pt x="488" y="17"/>
                  <a:pt x="486" y="17"/>
                  <a:pt x="488" y="16"/>
                </a:cubicBezTo>
                <a:cubicBezTo>
                  <a:pt x="485" y="16"/>
                  <a:pt x="484" y="17"/>
                  <a:pt x="482" y="16"/>
                </a:cubicBezTo>
                <a:cubicBezTo>
                  <a:pt x="481" y="17"/>
                  <a:pt x="479" y="17"/>
                  <a:pt x="478" y="17"/>
                </a:cubicBezTo>
                <a:cubicBezTo>
                  <a:pt x="482" y="17"/>
                  <a:pt x="481" y="17"/>
                  <a:pt x="485" y="17"/>
                </a:cubicBezTo>
                <a:close/>
                <a:moveTo>
                  <a:pt x="491" y="22"/>
                </a:moveTo>
                <a:cubicBezTo>
                  <a:pt x="490" y="21"/>
                  <a:pt x="489" y="20"/>
                  <a:pt x="487" y="21"/>
                </a:cubicBezTo>
                <a:cubicBezTo>
                  <a:pt x="487" y="21"/>
                  <a:pt x="489" y="21"/>
                  <a:pt x="489" y="21"/>
                </a:cubicBezTo>
                <a:cubicBezTo>
                  <a:pt x="487" y="21"/>
                  <a:pt x="485" y="21"/>
                  <a:pt x="485" y="21"/>
                </a:cubicBezTo>
                <a:cubicBezTo>
                  <a:pt x="487" y="21"/>
                  <a:pt x="489" y="21"/>
                  <a:pt x="491" y="22"/>
                </a:cubicBezTo>
                <a:close/>
                <a:moveTo>
                  <a:pt x="499" y="21"/>
                </a:moveTo>
                <a:cubicBezTo>
                  <a:pt x="499" y="20"/>
                  <a:pt x="503" y="21"/>
                  <a:pt x="504" y="20"/>
                </a:cubicBezTo>
                <a:cubicBezTo>
                  <a:pt x="501" y="19"/>
                  <a:pt x="498" y="20"/>
                  <a:pt x="495" y="20"/>
                </a:cubicBezTo>
                <a:cubicBezTo>
                  <a:pt x="496" y="20"/>
                  <a:pt x="494" y="20"/>
                  <a:pt x="494" y="20"/>
                </a:cubicBezTo>
                <a:cubicBezTo>
                  <a:pt x="497" y="20"/>
                  <a:pt x="496" y="21"/>
                  <a:pt x="496" y="21"/>
                </a:cubicBezTo>
                <a:cubicBezTo>
                  <a:pt x="496" y="21"/>
                  <a:pt x="498" y="21"/>
                  <a:pt x="499" y="21"/>
                </a:cubicBezTo>
                <a:close/>
                <a:moveTo>
                  <a:pt x="507" y="41"/>
                </a:moveTo>
                <a:cubicBezTo>
                  <a:pt x="508" y="42"/>
                  <a:pt x="512" y="42"/>
                  <a:pt x="514" y="42"/>
                </a:cubicBezTo>
                <a:cubicBezTo>
                  <a:pt x="513" y="41"/>
                  <a:pt x="508" y="41"/>
                  <a:pt x="507" y="40"/>
                </a:cubicBezTo>
                <a:cubicBezTo>
                  <a:pt x="506" y="41"/>
                  <a:pt x="504" y="41"/>
                  <a:pt x="502" y="41"/>
                </a:cubicBezTo>
                <a:cubicBezTo>
                  <a:pt x="502" y="41"/>
                  <a:pt x="502" y="42"/>
                  <a:pt x="502" y="42"/>
                </a:cubicBezTo>
                <a:cubicBezTo>
                  <a:pt x="503" y="42"/>
                  <a:pt x="504" y="42"/>
                  <a:pt x="505" y="42"/>
                </a:cubicBezTo>
                <a:cubicBezTo>
                  <a:pt x="506" y="42"/>
                  <a:pt x="503" y="42"/>
                  <a:pt x="503" y="41"/>
                </a:cubicBezTo>
                <a:cubicBezTo>
                  <a:pt x="505" y="41"/>
                  <a:pt x="506" y="41"/>
                  <a:pt x="507" y="41"/>
                </a:cubicBezTo>
                <a:cubicBezTo>
                  <a:pt x="508" y="41"/>
                  <a:pt x="510" y="41"/>
                  <a:pt x="510" y="41"/>
                </a:cubicBezTo>
                <a:cubicBezTo>
                  <a:pt x="509" y="42"/>
                  <a:pt x="509" y="41"/>
                  <a:pt x="507" y="41"/>
                </a:cubicBezTo>
                <a:close/>
                <a:moveTo>
                  <a:pt x="518" y="50"/>
                </a:moveTo>
                <a:cubicBezTo>
                  <a:pt x="517" y="49"/>
                  <a:pt x="514" y="49"/>
                  <a:pt x="514" y="50"/>
                </a:cubicBezTo>
                <a:cubicBezTo>
                  <a:pt x="515" y="50"/>
                  <a:pt x="516" y="50"/>
                  <a:pt x="518" y="50"/>
                </a:cubicBezTo>
                <a:close/>
                <a:moveTo>
                  <a:pt x="526" y="19"/>
                </a:moveTo>
                <a:cubicBezTo>
                  <a:pt x="525" y="18"/>
                  <a:pt x="520" y="19"/>
                  <a:pt x="519" y="20"/>
                </a:cubicBezTo>
                <a:cubicBezTo>
                  <a:pt x="522" y="20"/>
                  <a:pt x="523" y="19"/>
                  <a:pt x="526" y="19"/>
                </a:cubicBezTo>
                <a:close/>
                <a:moveTo>
                  <a:pt x="532" y="47"/>
                </a:moveTo>
                <a:cubicBezTo>
                  <a:pt x="531" y="46"/>
                  <a:pt x="538" y="45"/>
                  <a:pt x="534" y="45"/>
                </a:cubicBezTo>
                <a:cubicBezTo>
                  <a:pt x="536" y="45"/>
                  <a:pt x="537" y="45"/>
                  <a:pt x="537" y="44"/>
                </a:cubicBezTo>
                <a:cubicBezTo>
                  <a:pt x="528" y="44"/>
                  <a:pt x="524" y="46"/>
                  <a:pt x="520" y="47"/>
                </a:cubicBezTo>
                <a:cubicBezTo>
                  <a:pt x="527" y="47"/>
                  <a:pt x="525" y="47"/>
                  <a:pt x="532" y="47"/>
                </a:cubicBezTo>
                <a:close/>
                <a:moveTo>
                  <a:pt x="525" y="43"/>
                </a:moveTo>
                <a:cubicBezTo>
                  <a:pt x="525" y="43"/>
                  <a:pt x="526" y="43"/>
                  <a:pt x="526" y="42"/>
                </a:cubicBezTo>
                <a:cubicBezTo>
                  <a:pt x="523" y="42"/>
                  <a:pt x="527" y="42"/>
                  <a:pt x="525" y="42"/>
                </a:cubicBezTo>
                <a:cubicBezTo>
                  <a:pt x="525" y="42"/>
                  <a:pt x="524" y="42"/>
                  <a:pt x="523" y="42"/>
                </a:cubicBezTo>
                <a:cubicBezTo>
                  <a:pt x="525" y="42"/>
                  <a:pt x="522" y="43"/>
                  <a:pt x="521" y="43"/>
                </a:cubicBezTo>
                <a:cubicBezTo>
                  <a:pt x="523" y="43"/>
                  <a:pt x="523" y="43"/>
                  <a:pt x="525" y="43"/>
                </a:cubicBezTo>
                <a:close/>
                <a:moveTo>
                  <a:pt x="534" y="54"/>
                </a:moveTo>
                <a:cubicBezTo>
                  <a:pt x="533" y="54"/>
                  <a:pt x="527" y="54"/>
                  <a:pt x="529" y="54"/>
                </a:cubicBezTo>
                <a:cubicBezTo>
                  <a:pt x="527" y="54"/>
                  <a:pt x="524" y="54"/>
                  <a:pt x="523" y="54"/>
                </a:cubicBezTo>
                <a:cubicBezTo>
                  <a:pt x="524" y="54"/>
                  <a:pt x="525" y="54"/>
                  <a:pt x="527" y="55"/>
                </a:cubicBezTo>
                <a:cubicBezTo>
                  <a:pt x="527" y="54"/>
                  <a:pt x="526" y="54"/>
                  <a:pt x="527" y="54"/>
                </a:cubicBezTo>
                <a:cubicBezTo>
                  <a:pt x="529" y="55"/>
                  <a:pt x="530" y="55"/>
                  <a:pt x="531" y="55"/>
                </a:cubicBezTo>
                <a:cubicBezTo>
                  <a:pt x="530" y="55"/>
                  <a:pt x="531" y="55"/>
                  <a:pt x="530" y="55"/>
                </a:cubicBezTo>
                <a:cubicBezTo>
                  <a:pt x="528" y="55"/>
                  <a:pt x="526" y="55"/>
                  <a:pt x="525" y="55"/>
                </a:cubicBezTo>
                <a:cubicBezTo>
                  <a:pt x="524" y="55"/>
                  <a:pt x="525" y="55"/>
                  <a:pt x="524" y="55"/>
                </a:cubicBezTo>
                <a:cubicBezTo>
                  <a:pt x="525" y="55"/>
                  <a:pt x="522" y="55"/>
                  <a:pt x="522" y="56"/>
                </a:cubicBezTo>
                <a:cubicBezTo>
                  <a:pt x="527" y="56"/>
                  <a:pt x="533" y="56"/>
                  <a:pt x="534" y="54"/>
                </a:cubicBezTo>
                <a:close/>
                <a:moveTo>
                  <a:pt x="534" y="50"/>
                </a:moveTo>
                <a:cubicBezTo>
                  <a:pt x="534" y="50"/>
                  <a:pt x="533" y="50"/>
                  <a:pt x="533" y="50"/>
                </a:cubicBezTo>
                <a:cubicBezTo>
                  <a:pt x="536" y="51"/>
                  <a:pt x="535" y="50"/>
                  <a:pt x="534" y="50"/>
                </a:cubicBezTo>
                <a:close/>
                <a:moveTo>
                  <a:pt x="537" y="51"/>
                </a:moveTo>
                <a:cubicBezTo>
                  <a:pt x="537" y="51"/>
                  <a:pt x="537" y="51"/>
                  <a:pt x="537" y="51"/>
                </a:cubicBezTo>
                <a:cubicBezTo>
                  <a:pt x="536" y="51"/>
                  <a:pt x="536" y="51"/>
                  <a:pt x="534" y="51"/>
                </a:cubicBezTo>
                <a:cubicBezTo>
                  <a:pt x="534" y="51"/>
                  <a:pt x="536" y="51"/>
                  <a:pt x="537" y="51"/>
                </a:cubicBezTo>
                <a:close/>
                <a:moveTo>
                  <a:pt x="541" y="51"/>
                </a:moveTo>
                <a:cubicBezTo>
                  <a:pt x="540" y="51"/>
                  <a:pt x="540" y="51"/>
                  <a:pt x="539" y="51"/>
                </a:cubicBezTo>
                <a:cubicBezTo>
                  <a:pt x="538" y="51"/>
                  <a:pt x="537" y="52"/>
                  <a:pt x="535" y="52"/>
                </a:cubicBezTo>
                <a:cubicBezTo>
                  <a:pt x="538" y="52"/>
                  <a:pt x="537" y="52"/>
                  <a:pt x="539" y="52"/>
                </a:cubicBezTo>
                <a:cubicBezTo>
                  <a:pt x="539" y="52"/>
                  <a:pt x="541" y="52"/>
                  <a:pt x="545" y="52"/>
                </a:cubicBezTo>
                <a:cubicBezTo>
                  <a:pt x="545" y="52"/>
                  <a:pt x="542" y="52"/>
                  <a:pt x="543" y="51"/>
                </a:cubicBezTo>
                <a:cubicBezTo>
                  <a:pt x="541" y="51"/>
                  <a:pt x="541" y="52"/>
                  <a:pt x="539" y="52"/>
                </a:cubicBezTo>
                <a:cubicBezTo>
                  <a:pt x="539" y="52"/>
                  <a:pt x="538" y="51"/>
                  <a:pt x="538" y="51"/>
                </a:cubicBezTo>
                <a:cubicBezTo>
                  <a:pt x="539" y="51"/>
                  <a:pt x="541" y="51"/>
                  <a:pt x="541" y="51"/>
                </a:cubicBezTo>
                <a:close/>
                <a:moveTo>
                  <a:pt x="540" y="43"/>
                </a:moveTo>
                <a:cubicBezTo>
                  <a:pt x="541" y="43"/>
                  <a:pt x="543" y="42"/>
                  <a:pt x="545" y="42"/>
                </a:cubicBezTo>
                <a:cubicBezTo>
                  <a:pt x="542" y="42"/>
                  <a:pt x="540" y="42"/>
                  <a:pt x="537" y="42"/>
                </a:cubicBezTo>
                <a:cubicBezTo>
                  <a:pt x="537" y="42"/>
                  <a:pt x="544" y="42"/>
                  <a:pt x="540" y="43"/>
                </a:cubicBezTo>
                <a:close/>
                <a:moveTo>
                  <a:pt x="546" y="55"/>
                </a:moveTo>
                <a:cubicBezTo>
                  <a:pt x="544" y="55"/>
                  <a:pt x="541" y="55"/>
                  <a:pt x="543" y="56"/>
                </a:cubicBezTo>
                <a:cubicBezTo>
                  <a:pt x="544" y="55"/>
                  <a:pt x="546" y="55"/>
                  <a:pt x="546" y="55"/>
                </a:cubicBezTo>
                <a:close/>
                <a:moveTo>
                  <a:pt x="565" y="44"/>
                </a:moveTo>
                <a:cubicBezTo>
                  <a:pt x="563" y="45"/>
                  <a:pt x="562" y="44"/>
                  <a:pt x="561" y="44"/>
                </a:cubicBezTo>
                <a:cubicBezTo>
                  <a:pt x="560" y="45"/>
                  <a:pt x="561" y="45"/>
                  <a:pt x="560" y="45"/>
                </a:cubicBezTo>
                <a:cubicBezTo>
                  <a:pt x="554" y="44"/>
                  <a:pt x="550" y="45"/>
                  <a:pt x="547" y="45"/>
                </a:cubicBezTo>
                <a:cubicBezTo>
                  <a:pt x="546" y="46"/>
                  <a:pt x="544" y="46"/>
                  <a:pt x="543" y="47"/>
                </a:cubicBezTo>
                <a:cubicBezTo>
                  <a:pt x="554" y="47"/>
                  <a:pt x="566" y="47"/>
                  <a:pt x="565" y="44"/>
                </a:cubicBezTo>
                <a:close/>
                <a:moveTo>
                  <a:pt x="544" y="41"/>
                </a:moveTo>
                <a:cubicBezTo>
                  <a:pt x="546" y="41"/>
                  <a:pt x="546" y="41"/>
                  <a:pt x="545" y="41"/>
                </a:cubicBezTo>
                <a:cubicBezTo>
                  <a:pt x="544" y="40"/>
                  <a:pt x="542" y="41"/>
                  <a:pt x="544" y="41"/>
                </a:cubicBezTo>
                <a:cubicBezTo>
                  <a:pt x="545" y="41"/>
                  <a:pt x="545" y="41"/>
                  <a:pt x="544" y="41"/>
                </a:cubicBezTo>
                <a:close/>
                <a:moveTo>
                  <a:pt x="550" y="51"/>
                </a:moveTo>
                <a:cubicBezTo>
                  <a:pt x="552" y="51"/>
                  <a:pt x="554" y="50"/>
                  <a:pt x="555" y="50"/>
                </a:cubicBezTo>
                <a:cubicBezTo>
                  <a:pt x="552" y="50"/>
                  <a:pt x="548" y="50"/>
                  <a:pt x="546" y="50"/>
                </a:cubicBezTo>
                <a:cubicBezTo>
                  <a:pt x="547" y="51"/>
                  <a:pt x="550" y="50"/>
                  <a:pt x="550" y="51"/>
                </a:cubicBezTo>
                <a:close/>
                <a:moveTo>
                  <a:pt x="558" y="43"/>
                </a:moveTo>
                <a:cubicBezTo>
                  <a:pt x="557" y="43"/>
                  <a:pt x="560" y="43"/>
                  <a:pt x="560" y="43"/>
                </a:cubicBezTo>
                <a:cubicBezTo>
                  <a:pt x="558" y="43"/>
                  <a:pt x="555" y="43"/>
                  <a:pt x="555" y="43"/>
                </a:cubicBezTo>
                <a:cubicBezTo>
                  <a:pt x="556" y="43"/>
                  <a:pt x="557" y="43"/>
                  <a:pt x="558" y="43"/>
                </a:cubicBezTo>
                <a:close/>
                <a:moveTo>
                  <a:pt x="559" y="22"/>
                </a:moveTo>
                <a:cubicBezTo>
                  <a:pt x="560" y="22"/>
                  <a:pt x="559" y="21"/>
                  <a:pt x="559" y="21"/>
                </a:cubicBezTo>
                <a:cubicBezTo>
                  <a:pt x="555" y="21"/>
                  <a:pt x="557" y="22"/>
                  <a:pt x="559" y="22"/>
                </a:cubicBezTo>
                <a:close/>
                <a:moveTo>
                  <a:pt x="561" y="42"/>
                </a:moveTo>
                <a:cubicBezTo>
                  <a:pt x="562" y="41"/>
                  <a:pt x="566" y="41"/>
                  <a:pt x="566" y="40"/>
                </a:cubicBezTo>
                <a:cubicBezTo>
                  <a:pt x="564" y="41"/>
                  <a:pt x="565" y="40"/>
                  <a:pt x="563" y="40"/>
                </a:cubicBezTo>
                <a:cubicBezTo>
                  <a:pt x="563" y="41"/>
                  <a:pt x="560" y="40"/>
                  <a:pt x="559" y="41"/>
                </a:cubicBezTo>
                <a:cubicBezTo>
                  <a:pt x="559" y="41"/>
                  <a:pt x="560" y="41"/>
                  <a:pt x="558" y="42"/>
                </a:cubicBezTo>
                <a:cubicBezTo>
                  <a:pt x="559" y="42"/>
                  <a:pt x="559" y="42"/>
                  <a:pt x="561" y="42"/>
                </a:cubicBezTo>
                <a:close/>
                <a:moveTo>
                  <a:pt x="563" y="43"/>
                </a:moveTo>
                <a:cubicBezTo>
                  <a:pt x="562" y="43"/>
                  <a:pt x="559" y="43"/>
                  <a:pt x="560" y="44"/>
                </a:cubicBezTo>
                <a:cubicBezTo>
                  <a:pt x="562" y="44"/>
                  <a:pt x="562" y="44"/>
                  <a:pt x="563" y="43"/>
                </a:cubicBezTo>
                <a:close/>
                <a:moveTo>
                  <a:pt x="564" y="42"/>
                </a:moveTo>
                <a:cubicBezTo>
                  <a:pt x="563" y="42"/>
                  <a:pt x="563" y="42"/>
                  <a:pt x="563" y="42"/>
                </a:cubicBezTo>
                <a:cubicBezTo>
                  <a:pt x="565" y="42"/>
                  <a:pt x="565" y="42"/>
                  <a:pt x="565" y="41"/>
                </a:cubicBezTo>
                <a:cubicBezTo>
                  <a:pt x="565" y="41"/>
                  <a:pt x="563" y="41"/>
                  <a:pt x="563" y="41"/>
                </a:cubicBezTo>
                <a:cubicBezTo>
                  <a:pt x="565" y="41"/>
                  <a:pt x="564" y="42"/>
                  <a:pt x="563" y="42"/>
                </a:cubicBezTo>
                <a:cubicBezTo>
                  <a:pt x="563" y="42"/>
                  <a:pt x="563" y="42"/>
                  <a:pt x="563" y="42"/>
                </a:cubicBezTo>
                <a:cubicBezTo>
                  <a:pt x="563" y="42"/>
                  <a:pt x="564" y="42"/>
                  <a:pt x="564" y="42"/>
                </a:cubicBezTo>
                <a:close/>
                <a:moveTo>
                  <a:pt x="568" y="19"/>
                </a:moveTo>
                <a:cubicBezTo>
                  <a:pt x="569" y="18"/>
                  <a:pt x="566" y="19"/>
                  <a:pt x="565" y="19"/>
                </a:cubicBezTo>
                <a:cubicBezTo>
                  <a:pt x="566" y="20"/>
                  <a:pt x="566" y="19"/>
                  <a:pt x="568" y="19"/>
                </a:cubicBezTo>
                <a:close/>
                <a:moveTo>
                  <a:pt x="575" y="18"/>
                </a:moveTo>
                <a:cubicBezTo>
                  <a:pt x="576" y="18"/>
                  <a:pt x="572" y="18"/>
                  <a:pt x="570" y="18"/>
                </a:cubicBezTo>
                <a:cubicBezTo>
                  <a:pt x="570" y="18"/>
                  <a:pt x="569" y="19"/>
                  <a:pt x="570" y="19"/>
                </a:cubicBezTo>
                <a:cubicBezTo>
                  <a:pt x="572" y="19"/>
                  <a:pt x="574" y="18"/>
                  <a:pt x="574" y="19"/>
                </a:cubicBezTo>
                <a:cubicBezTo>
                  <a:pt x="577" y="19"/>
                  <a:pt x="576" y="18"/>
                  <a:pt x="579" y="18"/>
                </a:cubicBezTo>
                <a:cubicBezTo>
                  <a:pt x="580" y="19"/>
                  <a:pt x="576" y="19"/>
                  <a:pt x="578" y="19"/>
                </a:cubicBezTo>
                <a:cubicBezTo>
                  <a:pt x="578" y="19"/>
                  <a:pt x="579" y="19"/>
                  <a:pt x="579" y="19"/>
                </a:cubicBezTo>
                <a:cubicBezTo>
                  <a:pt x="580" y="19"/>
                  <a:pt x="579" y="18"/>
                  <a:pt x="582" y="18"/>
                </a:cubicBezTo>
                <a:cubicBezTo>
                  <a:pt x="582" y="18"/>
                  <a:pt x="582" y="18"/>
                  <a:pt x="582" y="17"/>
                </a:cubicBezTo>
                <a:cubicBezTo>
                  <a:pt x="580" y="17"/>
                  <a:pt x="580" y="18"/>
                  <a:pt x="579" y="18"/>
                </a:cubicBezTo>
                <a:cubicBezTo>
                  <a:pt x="579" y="18"/>
                  <a:pt x="580" y="17"/>
                  <a:pt x="578" y="17"/>
                </a:cubicBezTo>
                <a:cubicBezTo>
                  <a:pt x="576" y="17"/>
                  <a:pt x="578" y="18"/>
                  <a:pt x="577" y="18"/>
                </a:cubicBezTo>
                <a:cubicBezTo>
                  <a:pt x="577" y="18"/>
                  <a:pt x="576" y="18"/>
                  <a:pt x="575" y="18"/>
                </a:cubicBezTo>
                <a:close/>
                <a:moveTo>
                  <a:pt x="576" y="20"/>
                </a:moveTo>
                <a:cubicBezTo>
                  <a:pt x="574" y="20"/>
                  <a:pt x="572" y="21"/>
                  <a:pt x="572" y="21"/>
                </a:cubicBezTo>
                <a:cubicBezTo>
                  <a:pt x="574" y="21"/>
                  <a:pt x="576" y="21"/>
                  <a:pt x="576" y="20"/>
                </a:cubicBezTo>
                <a:close/>
                <a:moveTo>
                  <a:pt x="592" y="19"/>
                </a:moveTo>
                <a:cubicBezTo>
                  <a:pt x="592" y="19"/>
                  <a:pt x="591" y="19"/>
                  <a:pt x="590" y="19"/>
                </a:cubicBezTo>
                <a:cubicBezTo>
                  <a:pt x="590" y="19"/>
                  <a:pt x="590" y="19"/>
                  <a:pt x="590" y="19"/>
                </a:cubicBezTo>
                <a:cubicBezTo>
                  <a:pt x="592" y="19"/>
                  <a:pt x="594" y="19"/>
                  <a:pt x="592" y="19"/>
                </a:cubicBezTo>
                <a:close/>
                <a:moveTo>
                  <a:pt x="602" y="17"/>
                </a:moveTo>
                <a:cubicBezTo>
                  <a:pt x="598" y="17"/>
                  <a:pt x="597" y="17"/>
                  <a:pt x="593" y="17"/>
                </a:cubicBezTo>
                <a:cubicBezTo>
                  <a:pt x="593" y="18"/>
                  <a:pt x="588" y="18"/>
                  <a:pt x="591" y="19"/>
                </a:cubicBezTo>
                <a:cubicBezTo>
                  <a:pt x="591" y="18"/>
                  <a:pt x="592" y="19"/>
                  <a:pt x="594" y="19"/>
                </a:cubicBezTo>
                <a:cubicBezTo>
                  <a:pt x="594" y="18"/>
                  <a:pt x="597" y="18"/>
                  <a:pt x="598" y="18"/>
                </a:cubicBezTo>
                <a:cubicBezTo>
                  <a:pt x="598" y="18"/>
                  <a:pt x="600" y="18"/>
                  <a:pt x="600" y="18"/>
                </a:cubicBezTo>
                <a:cubicBezTo>
                  <a:pt x="599" y="18"/>
                  <a:pt x="598" y="18"/>
                  <a:pt x="597" y="18"/>
                </a:cubicBezTo>
                <a:cubicBezTo>
                  <a:pt x="597" y="18"/>
                  <a:pt x="597" y="18"/>
                  <a:pt x="597" y="18"/>
                </a:cubicBezTo>
                <a:cubicBezTo>
                  <a:pt x="597" y="18"/>
                  <a:pt x="596" y="19"/>
                  <a:pt x="596" y="19"/>
                </a:cubicBezTo>
                <a:cubicBezTo>
                  <a:pt x="601" y="19"/>
                  <a:pt x="601" y="18"/>
                  <a:pt x="602" y="17"/>
                </a:cubicBezTo>
                <a:close/>
                <a:moveTo>
                  <a:pt x="597" y="54"/>
                </a:moveTo>
                <a:cubicBezTo>
                  <a:pt x="597" y="54"/>
                  <a:pt x="596" y="54"/>
                  <a:pt x="595" y="54"/>
                </a:cubicBezTo>
                <a:cubicBezTo>
                  <a:pt x="594" y="54"/>
                  <a:pt x="594" y="54"/>
                  <a:pt x="593" y="54"/>
                </a:cubicBezTo>
                <a:cubicBezTo>
                  <a:pt x="594" y="55"/>
                  <a:pt x="596" y="54"/>
                  <a:pt x="597" y="54"/>
                </a:cubicBezTo>
                <a:close/>
                <a:moveTo>
                  <a:pt x="597" y="48"/>
                </a:moveTo>
                <a:cubicBezTo>
                  <a:pt x="595" y="48"/>
                  <a:pt x="595" y="48"/>
                  <a:pt x="595" y="48"/>
                </a:cubicBezTo>
                <a:cubicBezTo>
                  <a:pt x="597" y="48"/>
                  <a:pt x="598" y="49"/>
                  <a:pt x="600" y="48"/>
                </a:cubicBezTo>
                <a:cubicBezTo>
                  <a:pt x="598" y="48"/>
                  <a:pt x="597" y="48"/>
                  <a:pt x="596" y="48"/>
                </a:cubicBezTo>
                <a:cubicBezTo>
                  <a:pt x="596" y="48"/>
                  <a:pt x="597" y="48"/>
                  <a:pt x="597" y="48"/>
                </a:cubicBezTo>
                <a:close/>
                <a:moveTo>
                  <a:pt x="604" y="16"/>
                </a:moveTo>
                <a:cubicBezTo>
                  <a:pt x="602" y="16"/>
                  <a:pt x="600" y="15"/>
                  <a:pt x="600" y="16"/>
                </a:cubicBezTo>
                <a:cubicBezTo>
                  <a:pt x="604" y="16"/>
                  <a:pt x="596" y="16"/>
                  <a:pt x="599" y="17"/>
                </a:cubicBezTo>
                <a:cubicBezTo>
                  <a:pt x="600" y="16"/>
                  <a:pt x="602" y="16"/>
                  <a:pt x="604" y="16"/>
                </a:cubicBezTo>
                <a:close/>
                <a:moveTo>
                  <a:pt x="604" y="13"/>
                </a:moveTo>
                <a:cubicBezTo>
                  <a:pt x="602" y="14"/>
                  <a:pt x="604" y="15"/>
                  <a:pt x="604" y="15"/>
                </a:cubicBezTo>
                <a:cubicBezTo>
                  <a:pt x="602" y="15"/>
                  <a:pt x="601" y="14"/>
                  <a:pt x="600" y="14"/>
                </a:cubicBezTo>
                <a:cubicBezTo>
                  <a:pt x="600" y="15"/>
                  <a:pt x="603" y="15"/>
                  <a:pt x="606" y="15"/>
                </a:cubicBezTo>
                <a:cubicBezTo>
                  <a:pt x="606" y="15"/>
                  <a:pt x="609" y="14"/>
                  <a:pt x="607" y="14"/>
                </a:cubicBezTo>
                <a:cubicBezTo>
                  <a:pt x="605" y="14"/>
                  <a:pt x="608" y="14"/>
                  <a:pt x="606" y="14"/>
                </a:cubicBezTo>
                <a:cubicBezTo>
                  <a:pt x="606" y="14"/>
                  <a:pt x="605" y="14"/>
                  <a:pt x="604" y="13"/>
                </a:cubicBezTo>
                <a:close/>
                <a:moveTo>
                  <a:pt x="611" y="19"/>
                </a:moveTo>
                <a:cubicBezTo>
                  <a:pt x="610" y="18"/>
                  <a:pt x="615" y="19"/>
                  <a:pt x="615" y="18"/>
                </a:cubicBezTo>
                <a:cubicBezTo>
                  <a:pt x="613" y="18"/>
                  <a:pt x="611" y="18"/>
                  <a:pt x="611" y="17"/>
                </a:cubicBezTo>
                <a:cubicBezTo>
                  <a:pt x="609" y="17"/>
                  <a:pt x="610" y="18"/>
                  <a:pt x="608" y="18"/>
                </a:cubicBezTo>
                <a:cubicBezTo>
                  <a:pt x="608" y="17"/>
                  <a:pt x="609" y="17"/>
                  <a:pt x="609" y="17"/>
                </a:cubicBezTo>
                <a:cubicBezTo>
                  <a:pt x="607" y="17"/>
                  <a:pt x="605" y="17"/>
                  <a:pt x="605" y="18"/>
                </a:cubicBezTo>
                <a:cubicBezTo>
                  <a:pt x="606" y="18"/>
                  <a:pt x="607" y="18"/>
                  <a:pt x="607" y="18"/>
                </a:cubicBezTo>
                <a:cubicBezTo>
                  <a:pt x="605" y="18"/>
                  <a:pt x="606" y="19"/>
                  <a:pt x="604" y="18"/>
                </a:cubicBezTo>
                <a:cubicBezTo>
                  <a:pt x="604" y="18"/>
                  <a:pt x="605" y="18"/>
                  <a:pt x="604" y="18"/>
                </a:cubicBezTo>
                <a:cubicBezTo>
                  <a:pt x="604" y="18"/>
                  <a:pt x="602" y="18"/>
                  <a:pt x="602" y="19"/>
                </a:cubicBezTo>
                <a:cubicBezTo>
                  <a:pt x="607" y="18"/>
                  <a:pt x="608" y="19"/>
                  <a:pt x="611" y="19"/>
                </a:cubicBezTo>
                <a:close/>
                <a:moveTo>
                  <a:pt x="606" y="42"/>
                </a:moveTo>
                <a:cubicBezTo>
                  <a:pt x="607" y="42"/>
                  <a:pt x="609" y="41"/>
                  <a:pt x="608" y="41"/>
                </a:cubicBezTo>
                <a:cubicBezTo>
                  <a:pt x="603" y="41"/>
                  <a:pt x="606" y="40"/>
                  <a:pt x="604" y="40"/>
                </a:cubicBezTo>
                <a:cubicBezTo>
                  <a:pt x="603" y="41"/>
                  <a:pt x="605" y="41"/>
                  <a:pt x="606" y="41"/>
                </a:cubicBezTo>
                <a:cubicBezTo>
                  <a:pt x="605" y="41"/>
                  <a:pt x="604" y="41"/>
                  <a:pt x="603" y="41"/>
                </a:cubicBezTo>
                <a:cubicBezTo>
                  <a:pt x="603" y="42"/>
                  <a:pt x="605" y="42"/>
                  <a:pt x="606" y="42"/>
                </a:cubicBezTo>
                <a:close/>
                <a:moveTo>
                  <a:pt x="611" y="14"/>
                </a:moveTo>
                <a:cubicBezTo>
                  <a:pt x="611" y="14"/>
                  <a:pt x="608" y="15"/>
                  <a:pt x="610" y="15"/>
                </a:cubicBezTo>
                <a:cubicBezTo>
                  <a:pt x="612" y="15"/>
                  <a:pt x="615" y="14"/>
                  <a:pt x="611" y="14"/>
                </a:cubicBezTo>
                <a:close/>
                <a:moveTo>
                  <a:pt x="617" y="19"/>
                </a:moveTo>
                <a:cubicBezTo>
                  <a:pt x="616" y="19"/>
                  <a:pt x="616" y="18"/>
                  <a:pt x="618" y="18"/>
                </a:cubicBezTo>
                <a:cubicBezTo>
                  <a:pt x="620" y="19"/>
                  <a:pt x="624" y="18"/>
                  <a:pt x="630" y="18"/>
                </a:cubicBezTo>
                <a:cubicBezTo>
                  <a:pt x="629" y="18"/>
                  <a:pt x="622" y="18"/>
                  <a:pt x="620" y="18"/>
                </a:cubicBezTo>
                <a:cubicBezTo>
                  <a:pt x="620" y="18"/>
                  <a:pt x="621" y="18"/>
                  <a:pt x="621" y="18"/>
                </a:cubicBezTo>
                <a:cubicBezTo>
                  <a:pt x="620" y="18"/>
                  <a:pt x="619" y="17"/>
                  <a:pt x="617" y="18"/>
                </a:cubicBezTo>
                <a:cubicBezTo>
                  <a:pt x="615" y="19"/>
                  <a:pt x="613" y="19"/>
                  <a:pt x="612" y="20"/>
                </a:cubicBezTo>
                <a:cubicBezTo>
                  <a:pt x="614" y="20"/>
                  <a:pt x="615" y="19"/>
                  <a:pt x="617" y="19"/>
                </a:cubicBezTo>
                <a:close/>
                <a:moveTo>
                  <a:pt x="618" y="45"/>
                </a:moveTo>
                <a:cubicBezTo>
                  <a:pt x="618" y="45"/>
                  <a:pt x="619" y="44"/>
                  <a:pt x="617" y="44"/>
                </a:cubicBezTo>
                <a:cubicBezTo>
                  <a:pt x="618" y="45"/>
                  <a:pt x="615" y="45"/>
                  <a:pt x="618" y="45"/>
                </a:cubicBezTo>
                <a:close/>
                <a:moveTo>
                  <a:pt x="621" y="16"/>
                </a:moveTo>
                <a:cubicBezTo>
                  <a:pt x="623" y="15"/>
                  <a:pt x="623" y="16"/>
                  <a:pt x="622" y="16"/>
                </a:cubicBezTo>
                <a:cubicBezTo>
                  <a:pt x="622" y="16"/>
                  <a:pt x="621" y="16"/>
                  <a:pt x="620" y="16"/>
                </a:cubicBezTo>
                <a:cubicBezTo>
                  <a:pt x="621" y="16"/>
                  <a:pt x="619" y="16"/>
                  <a:pt x="620" y="17"/>
                </a:cubicBezTo>
                <a:cubicBezTo>
                  <a:pt x="620" y="17"/>
                  <a:pt x="621" y="17"/>
                  <a:pt x="621" y="17"/>
                </a:cubicBezTo>
                <a:cubicBezTo>
                  <a:pt x="621" y="17"/>
                  <a:pt x="621" y="17"/>
                  <a:pt x="622" y="17"/>
                </a:cubicBezTo>
                <a:cubicBezTo>
                  <a:pt x="622" y="17"/>
                  <a:pt x="622" y="16"/>
                  <a:pt x="624" y="16"/>
                </a:cubicBezTo>
                <a:cubicBezTo>
                  <a:pt x="624" y="17"/>
                  <a:pt x="626" y="17"/>
                  <a:pt x="629" y="17"/>
                </a:cubicBezTo>
                <a:cubicBezTo>
                  <a:pt x="630" y="17"/>
                  <a:pt x="631" y="16"/>
                  <a:pt x="631" y="16"/>
                </a:cubicBezTo>
                <a:cubicBezTo>
                  <a:pt x="630" y="16"/>
                  <a:pt x="628" y="16"/>
                  <a:pt x="628" y="16"/>
                </a:cubicBezTo>
                <a:cubicBezTo>
                  <a:pt x="628" y="15"/>
                  <a:pt x="632" y="16"/>
                  <a:pt x="633" y="16"/>
                </a:cubicBezTo>
                <a:cubicBezTo>
                  <a:pt x="628" y="15"/>
                  <a:pt x="624" y="16"/>
                  <a:pt x="621" y="16"/>
                </a:cubicBezTo>
                <a:close/>
                <a:moveTo>
                  <a:pt x="627" y="41"/>
                </a:moveTo>
                <a:cubicBezTo>
                  <a:pt x="629" y="41"/>
                  <a:pt x="629" y="41"/>
                  <a:pt x="630" y="41"/>
                </a:cubicBezTo>
                <a:cubicBezTo>
                  <a:pt x="631" y="41"/>
                  <a:pt x="632" y="41"/>
                  <a:pt x="629" y="40"/>
                </a:cubicBezTo>
                <a:cubicBezTo>
                  <a:pt x="630" y="41"/>
                  <a:pt x="628" y="40"/>
                  <a:pt x="627" y="41"/>
                </a:cubicBezTo>
                <a:close/>
                <a:moveTo>
                  <a:pt x="636" y="14"/>
                </a:moveTo>
                <a:cubicBezTo>
                  <a:pt x="639" y="14"/>
                  <a:pt x="639" y="15"/>
                  <a:pt x="642" y="15"/>
                </a:cubicBezTo>
                <a:cubicBezTo>
                  <a:pt x="642" y="14"/>
                  <a:pt x="643" y="14"/>
                  <a:pt x="644" y="13"/>
                </a:cubicBezTo>
                <a:cubicBezTo>
                  <a:pt x="643" y="13"/>
                  <a:pt x="642" y="13"/>
                  <a:pt x="641" y="13"/>
                </a:cubicBezTo>
                <a:cubicBezTo>
                  <a:pt x="640" y="14"/>
                  <a:pt x="642" y="14"/>
                  <a:pt x="640" y="14"/>
                </a:cubicBezTo>
                <a:cubicBezTo>
                  <a:pt x="639" y="14"/>
                  <a:pt x="635" y="13"/>
                  <a:pt x="633" y="14"/>
                </a:cubicBezTo>
                <a:cubicBezTo>
                  <a:pt x="633" y="14"/>
                  <a:pt x="633" y="14"/>
                  <a:pt x="633" y="14"/>
                </a:cubicBezTo>
                <a:cubicBezTo>
                  <a:pt x="635" y="14"/>
                  <a:pt x="634" y="14"/>
                  <a:pt x="636" y="14"/>
                </a:cubicBezTo>
                <a:close/>
                <a:moveTo>
                  <a:pt x="638" y="15"/>
                </a:moveTo>
                <a:cubicBezTo>
                  <a:pt x="638" y="16"/>
                  <a:pt x="635" y="16"/>
                  <a:pt x="635" y="17"/>
                </a:cubicBezTo>
                <a:cubicBezTo>
                  <a:pt x="637" y="17"/>
                  <a:pt x="639" y="16"/>
                  <a:pt x="638" y="15"/>
                </a:cubicBezTo>
                <a:close/>
                <a:moveTo>
                  <a:pt x="646" y="41"/>
                </a:moveTo>
                <a:cubicBezTo>
                  <a:pt x="646" y="41"/>
                  <a:pt x="647" y="41"/>
                  <a:pt x="647" y="41"/>
                </a:cubicBezTo>
                <a:cubicBezTo>
                  <a:pt x="646" y="41"/>
                  <a:pt x="643" y="41"/>
                  <a:pt x="644" y="41"/>
                </a:cubicBezTo>
                <a:cubicBezTo>
                  <a:pt x="644" y="41"/>
                  <a:pt x="645" y="41"/>
                  <a:pt x="645" y="41"/>
                </a:cubicBezTo>
                <a:cubicBezTo>
                  <a:pt x="643" y="41"/>
                  <a:pt x="641" y="41"/>
                  <a:pt x="642" y="42"/>
                </a:cubicBezTo>
                <a:cubicBezTo>
                  <a:pt x="644" y="42"/>
                  <a:pt x="645" y="42"/>
                  <a:pt x="646" y="42"/>
                </a:cubicBezTo>
                <a:cubicBezTo>
                  <a:pt x="645" y="42"/>
                  <a:pt x="648" y="41"/>
                  <a:pt x="646" y="41"/>
                </a:cubicBezTo>
                <a:close/>
                <a:moveTo>
                  <a:pt x="647" y="38"/>
                </a:moveTo>
                <a:cubicBezTo>
                  <a:pt x="648" y="38"/>
                  <a:pt x="646" y="38"/>
                  <a:pt x="644" y="38"/>
                </a:cubicBezTo>
                <a:cubicBezTo>
                  <a:pt x="643" y="38"/>
                  <a:pt x="644" y="39"/>
                  <a:pt x="647" y="38"/>
                </a:cubicBezTo>
                <a:close/>
                <a:moveTo>
                  <a:pt x="653" y="16"/>
                </a:moveTo>
                <a:cubicBezTo>
                  <a:pt x="654" y="17"/>
                  <a:pt x="652" y="17"/>
                  <a:pt x="652" y="17"/>
                </a:cubicBezTo>
                <a:cubicBezTo>
                  <a:pt x="654" y="17"/>
                  <a:pt x="654" y="17"/>
                  <a:pt x="654" y="18"/>
                </a:cubicBezTo>
                <a:cubicBezTo>
                  <a:pt x="653" y="17"/>
                  <a:pt x="650" y="18"/>
                  <a:pt x="651" y="18"/>
                </a:cubicBezTo>
                <a:cubicBezTo>
                  <a:pt x="654" y="18"/>
                  <a:pt x="660" y="18"/>
                  <a:pt x="662" y="17"/>
                </a:cubicBezTo>
                <a:cubicBezTo>
                  <a:pt x="662" y="18"/>
                  <a:pt x="670" y="18"/>
                  <a:pt x="668" y="17"/>
                </a:cubicBezTo>
                <a:cubicBezTo>
                  <a:pt x="666" y="18"/>
                  <a:pt x="663" y="16"/>
                  <a:pt x="662" y="17"/>
                </a:cubicBezTo>
                <a:cubicBezTo>
                  <a:pt x="662" y="16"/>
                  <a:pt x="662" y="16"/>
                  <a:pt x="661" y="16"/>
                </a:cubicBezTo>
                <a:cubicBezTo>
                  <a:pt x="662" y="16"/>
                  <a:pt x="662" y="16"/>
                  <a:pt x="663" y="16"/>
                </a:cubicBezTo>
                <a:cubicBezTo>
                  <a:pt x="664" y="16"/>
                  <a:pt x="661" y="15"/>
                  <a:pt x="661" y="16"/>
                </a:cubicBezTo>
                <a:cubicBezTo>
                  <a:pt x="659" y="16"/>
                  <a:pt x="656" y="16"/>
                  <a:pt x="653" y="16"/>
                </a:cubicBezTo>
                <a:close/>
                <a:moveTo>
                  <a:pt x="654" y="12"/>
                </a:moveTo>
                <a:cubicBezTo>
                  <a:pt x="656" y="12"/>
                  <a:pt x="657" y="11"/>
                  <a:pt x="656" y="11"/>
                </a:cubicBezTo>
                <a:cubicBezTo>
                  <a:pt x="655" y="11"/>
                  <a:pt x="655" y="11"/>
                  <a:pt x="654" y="12"/>
                </a:cubicBezTo>
                <a:close/>
                <a:moveTo>
                  <a:pt x="654" y="11"/>
                </a:moveTo>
                <a:cubicBezTo>
                  <a:pt x="654" y="11"/>
                  <a:pt x="654" y="11"/>
                  <a:pt x="654" y="11"/>
                </a:cubicBezTo>
                <a:cubicBezTo>
                  <a:pt x="653" y="11"/>
                  <a:pt x="653" y="11"/>
                  <a:pt x="653" y="11"/>
                </a:cubicBezTo>
                <a:cubicBezTo>
                  <a:pt x="653" y="12"/>
                  <a:pt x="651" y="11"/>
                  <a:pt x="651" y="12"/>
                </a:cubicBezTo>
                <a:cubicBezTo>
                  <a:pt x="652" y="12"/>
                  <a:pt x="653" y="12"/>
                  <a:pt x="653" y="12"/>
                </a:cubicBezTo>
                <a:cubicBezTo>
                  <a:pt x="653" y="11"/>
                  <a:pt x="654" y="11"/>
                  <a:pt x="654" y="11"/>
                </a:cubicBezTo>
                <a:close/>
                <a:moveTo>
                  <a:pt x="658" y="15"/>
                </a:moveTo>
                <a:cubicBezTo>
                  <a:pt x="657" y="15"/>
                  <a:pt x="657" y="15"/>
                  <a:pt x="654" y="15"/>
                </a:cubicBezTo>
                <a:cubicBezTo>
                  <a:pt x="653" y="15"/>
                  <a:pt x="655" y="15"/>
                  <a:pt x="654" y="16"/>
                </a:cubicBezTo>
                <a:cubicBezTo>
                  <a:pt x="655" y="16"/>
                  <a:pt x="657" y="15"/>
                  <a:pt x="658" y="15"/>
                </a:cubicBezTo>
                <a:close/>
                <a:moveTo>
                  <a:pt x="662" y="18"/>
                </a:moveTo>
                <a:cubicBezTo>
                  <a:pt x="662" y="18"/>
                  <a:pt x="659" y="18"/>
                  <a:pt x="657" y="18"/>
                </a:cubicBezTo>
                <a:cubicBezTo>
                  <a:pt x="657" y="18"/>
                  <a:pt x="655" y="19"/>
                  <a:pt x="656" y="18"/>
                </a:cubicBezTo>
                <a:cubicBezTo>
                  <a:pt x="657" y="18"/>
                  <a:pt x="660" y="18"/>
                  <a:pt x="662" y="18"/>
                </a:cubicBezTo>
                <a:close/>
                <a:moveTo>
                  <a:pt x="665" y="35"/>
                </a:moveTo>
                <a:cubicBezTo>
                  <a:pt x="661" y="36"/>
                  <a:pt x="662" y="35"/>
                  <a:pt x="663" y="35"/>
                </a:cubicBezTo>
                <a:cubicBezTo>
                  <a:pt x="661" y="35"/>
                  <a:pt x="660" y="35"/>
                  <a:pt x="660" y="35"/>
                </a:cubicBezTo>
                <a:cubicBezTo>
                  <a:pt x="661" y="35"/>
                  <a:pt x="666" y="36"/>
                  <a:pt x="665" y="35"/>
                </a:cubicBezTo>
                <a:close/>
                <a:moveTo>
                  <a:pt x="669" y="22"/>
                </a:moveTo>
                <a:cubicBezTo>
                  <a:pt x="668" y="22"/>
                  <a:pt x="668" y="22"/>
                  <a:pt x="667" y="22"/>
                </a:cubicBezTo>
                <a:cubicBezTo>
                  <a:pt x="664" y="22"/>
                  <a:pt x="668" y="23"/>
                  <a:pt x="669" y="22"/>
                </a:cubicBezTo>
                <a:close/>
                <a:moveTo>
                  <a:pt x="672" y="34"/>
                </a:moveTo>
                <a:cubicBezTo>
                  <a:pt x="670" y="34"/>
                  <a:pt x="668" y="34"/>
                  <a:pt x="667" y="34"/>
                </a:cubicBezTo>
                <a:cubicBezTo>
                  <a:pt x="670" y="34"/>
                  <a:pt x="671" y="34"/>
                  <a:pt x="672" y="34"/>
                </a:cubicBezTo>
                <a:close/>
                <a:moveTo>
                  <a:pt x="669" y="21"/>
                </a:moveTo>
                <a:cubicBezTo>
                  <a:pt x="670" y="21"/>
                  <a:pt x="671" y="22"/>
                  <a:pt x="671" y="21"/>
                </a:cubicBezTo>
                <a:cubicBezTo>
                  <a:pt x="670" y="21"/>
                  <a:pt x="670" y="21"/>
                  <a:pt x="669" y="21"/>
                </a:cubicBezTo>
                <a:cubicBezTo>
                  <a:pt x="669" y="21"/>
                  <a:pt x="667" y="21"/>
                  <a:pt x="667" y="22"/>
                </a:cubicBezTo>
                <a:cubicBezTo>
                  <a:pt x="670" y="22"/>
                  <a:pt x="670" y="22"/>
                  <a:pt x="672" y="22"/>
                </a:cubicBezTo>
                <a:cubicBezTo>
                  <a:pt x="673" y="21"/>
                  <a:pt x="667" y="22"/>
                  <a:pt x="669" y="21"/>
                </a:cubicBezTo>
                <a:close/>
                <a:moveTo>
                  <a:pt x="671" y="19"/>
                </a:moveTo>
                <a:cubicBezTo>
                  <a:pt x="671" y="18"/>
                  <a:pt x="668" y="18"/>
                  <a:pt x="667" y="18"/>
                </a:cubicBezTo>
                <a:cubicBezTo>
                  <a:pt x="669" y="18"/>
                  <a:pt x="669" y="19"/>
                  <a:pt x="671" y="19"/>
                </a:cubicBezTo>
                <a:close/>
                <a:moveTo>
                  <a:pt x="672" y="16"/>
                </a:moveTo>
                <a:cubicBezTo>
                  <a:pt x="673" y="16"/>
                  <a:pt x="674" y="16"/>
                  <a:pt x="674" y="16"/>
                </a:cubicBezTo>
                <a:cubicBezTo>
                  <a:pt x="675" y="15"/>
                  <a:pt x="672" y="16"/>
                  <a:pt x="672" y="16"/>
                </a:cubicBezTo>
                <a:cubicBezTo>
                  <a:pt x="673" y="16"/>
                  <a:pt x="673" y="15"/>
                  <a:pt x="672" y="15"/>
                </a:cubicBezTo>
                <a:cubicBezTo>
                  <a:pt x="672" y="16"/>
                  <a:pt x="671" y="15"/>
                  <a:pt x="671" y="16"/>
                </a:cubicBezTo>
                <a:cubicBezTo>
                  <a:pt x="671" y="16"/>
                  <a:pt x="672" y="16"/>
                  <a:pt x="672" y="16"/>
                </a:cubicBezTo>
                <a:close/>
                <a:moveTo>
                  <a:pt x="677" y="7"/>
                </a:moveTo>
                <a:cubicBezTo>
                  <a:pt x="675" y="7"/>
                  <a:pt x="672" y="7"/>
                  <a:pt x="671" y="8"/>
                </a:cubicBezTo>
                <a:cubicBezTo>
                  <a:pt x="674" y="8"/>
                  <a:pt x="676" y="8"/>
                  <a:pt x="677" y="7"/>
                </a:cubicBezTo>
                <a:close/>
                <a:moveTo>
                  <a:pt x="676" y="37"/>
                </a:moveTo>
                <a:cubicBezTo>
                  <a:pt x="679" y="37"/>
                  <a:pt x="676" y="38"/>
                  <a:pt x="678" y="38"/>
                </a:cubicBezTo>
                <a:cubicBezTo>
                  <a:pt x="681" y="38"/>
                  <a:pt x="683" y="38"/>
                  <a:pt x="685" y="37"/>
                </a:cubicBezTo>
                <a:cubicBezTo>
                  <a:pt x="683" y="37"/>
                  <a:pt x="681" y="37"/>
                  <a:pt x="683" y="37"/>
                </a:cubicBezTo>
                <a:cubicBezTo>
                  <a:pt x="681" y="37"/>
                  <a:pt x="677" y="37"/>
                  <a:pt x="680" y="37"/>
                </a:cubicBezTo>
                <a:cubicBezTo>
                  <a:pt x="678" y="37"/>
                  <a:pt x="675" y="36"/>
                  <a:pt x="676" y="37"/>
                </a:cubicBezTo>
                <a:close/>
                <a:moveTo>
                  <a:pt x="680" y="34"/>
                </a:moveTo>
                <a:cubicBezTo>
                  <a:pt x="678" y="34"/>
                  <a:pt x="672" y="33"/>
                  <a:pt x="672" y="34"/>
                </a:cubicBezTo>
                <a:cubicBezTo>
                  <a:pt x="675" y="35"/>
                  <a:pt x="676" y="34"/>
                  <a:pt x="678" y="34"/>
                </a:cubicBezTo>
                <a:cubicBezTo>
                  <a:pt x="675" y="34"/>
                  <a:pt x="676" y="35"/>
                  <a:pt x="676" y="35"/>
                </a:cubicBezTo>
                <a:cubicBezTo>
                  <a:pt x="678" y="35"/>
                  <a:pt x="679" y="36"/>
                  <a:pt x="680" y="37"/>
                </a:cubicBezTo>
                <a:cubicBezTo>
                  <a:pt x="680" y="37"/>
                  <a:pt x="683" y="37"/>
                  <a:pt x="683" y="36"/>
                </a:cubicBezTo>
                <a:cubicBezTo>
                  <a:pt x="682" y="36"/>
                  <a:pt x="681" y="36"/>
                  <a:pt x="681" y="36"/>
                </a:cubicBezTo>
                <a:cubicBezTo>
                  <a:pt x="682" y="36"/>
                  <a:pt x="682" y="36"/>
                  <a:pt x="683" y="36"/>
                </a:cubicBezTo>
                <a:cubicBezTo>
                  <a:pt x="684" y="36"/>
                  <a:pt x="685" y="37"/>
                  <a:pt x="687" y="37"/>
                </a:cubicBezTo>
                <a:cubicBezTo>
                  <a:pt x="689" y="36"/>
                  <a:pt x="686" y="36"/>
                  <a:pt x="688" y="35"/>
                </a:cubicBezTo>
                <a:cubicBezTo>
                  <a:pt x="685" y="35"/>
                  <a:pt x="690" y="34"/>
                  <a:pt x="687" y="34"/>
                </a:cubicBezTo>
                <a:cubicBezTo>
                  <a:pt x="686" y="35"/>
                  <a:pt x="683" y="34"/>
                  <a:pt x="683" y="35"/>
                </a:cubicBezTo>
                <a:cubicBezTo>
                  <a:pt x="683" y="35"/>
                  <a:pt x="680" y="35"/>
                  <a:pt x="680" y="35"/>
                </a:cubicBezTo>
                <a:cubicBezTo>
                  <a:pt x="682" y="34"/>
                  <a:pt x="681" y="33"/>
                  <a:pt x="680" y="34"/>
                </a:cubicBezTo>
                <a:close/>
                <a:moveTo>
                  <a:pt x="676" y="19"/>
                </a:moveTo>
                <a:cubicBezTo>
                  <a:pt x="676" y="18"/>
                  <a:pt x="676" y="19"/>
                  <a:pt x="676" y="18"/>
                </a:cubicBezTo>
                <a:cubicBezTo>
                  <a:pt x="674" y="18"/>
                  <a:pt x="673" y="18"/>
                  <a:pt x="672" y="19"/>
                </a:cubicBezTo>
                <a:cubicBezTo>
                  <a:pt x="674" y="19"/>
                  <a:pt x="674" y="19"/>
                  <a:pt x="676" y="19"/>
                </a:cubicBezTo>
                <a:close/>
                <a:moveTo>
                  <a:pt x="673" y="17"/>
                </a:moveTo>
                <a:cubicBezTo>
                  <a:pt x="675" y="16"/>
                  <a:pt x="676" y="16"/>
                  <a:pt x="677" y="16"/>
                </a:cubicBezTo>
                <a:cubicBezTo>
                  <a:pt x="676" y="16"/>
                  <a:pt x="673" y="16"/>
                  <a:pt x="672" y="16"/>
                </a:cubicBezTo>
                <a:cubicBezTo>
                  <a:pt x="673" y="16"/>
                  <a:pt x="673" y="16"/>
                  <a:pt x="673" y="17"/>
                </a:cubicBezTo>
                <a:close/>
                <a:moveTo>
                  <a:pt x="676" y="9"/>
                </a:moveTo>
                <a:cubicBezTo>
                  <a:pt x="675" y="9"/>
                  <a:pt x="674" y="9"/>
                  <a:pt x="672" y="9"/>
                </a:cubicBezTo>
                <a:cubicBezTo>
                  <a:pt x="672" y="9"/>
                  <a:pt x="672" y="9"/>
                  <a:pt x="672" y="10"/>
                </a:cubicBezTo>
                <a:cubicBezTo>
                  <a:pt x="675" y="10"/>
                  <a:pt x="676" y="9"/>
                  <a:pt x="676" y="9"/>
                </a:cubicBezTo>
                <a:close/>
                <a:moveTo>
                  <a:pt x="680" y="16"/>
                </a:moveTo>
                <a:cubicBezTo>
                  <a:pt x="682" y="16"/>
                  <a:pt x="681" y="16"/>
                  <a:pt x="681" y="16"/>
                </a:cubicBezTo>
                <a:cubicBezTo>
                  <a:pt x="679" y="16"/>
                  <a:pt x="674" y="16"/>
                  <a:pt x="676" y="16"/>
                </a:cubicBezTo>
                <a:cubicBezTo>
                  <a:pt x="677" y="16"/>
                  <a:pt x="679" y="16"/>
                  <a:pt x="680" y="16"/>
                </a:cubicBezTo>
                <a:close/>
                <a:moveTo>
                  <a:pt x="679" y="18"/>
                </a:moveTo>
                <a:cubicBezTo>
                  <a:pt x="681" y="18"/>
                  <a:pt x="684" y="18"/>
                  <a:pt x="685" y="17"/>
                </a:cubicBezTo>
                <a:cubicBezTo>
                  <a:pt x="682" y="18"/>
                  <a:pt x="680" y="17"/>
                  <a:pt x="677" y="17"/>
                </a:cubicBezTo>
                <a:cubicBezTo>
                  <a:pt x="679" y="17"/>
                  <a:pt x="679" y="18"/>
                  <a:pt x="679" y="18"/>
                </a:cubicBezTo>
                <a:close/>
                <a:moveTo>
                  <a:pt x="682" y="7"/>
                </a:moveTo>
                <a:cubicBezTo>
                  <a:pt x="683" y="6"/>
                  <a:pt x="680" y="6"/>
                  <a:pt x="679" y="6"/>
                </a:cubicBezTo>
                <a:cubicBezTo>
                  <a:pt x="682" y="6"/>
                  <a:pt x="679" y="7"/>
                  <a:pt x="682" y="7"/>
                </a:cubicBezTo>
                <a:close/>
                <a:moveTo>
                  <a:pt x="681" y="41"/>
                </a:moveTo>
                <a:cubicBezTo>
                  <a:pt x="682" y="41"/>
                  <a:pt x="685" y="41"/>
                  <a:pt x="683" y="41"/>
                </a:cubicBezTo>
                <a:cubicBezTo>
                  <a:pt x="683" y="41"/>
                  <a:pt x="682" y="41"/>
                  <a:pt x="682" y="41"/>
                </a:cubicBezTo>
                <a:cubicBezTo>
                  <a:pt x="685" y="41"/>
                  <a:pt x="683" y="40"/>
                  <a:pt x="685" y="40"/>
                </a:cubicBezTo>
                <a:cubicBezTo>
                  <a:pt x="683" y="39"/>
                  <a:pt x="681" y="39"/>
                  <a:pt x="680" y="40"/>
                </a:cubicBezTo>
                <a:cubicBezTo>
                  <a:pt x="680" y="40"/>
                  <a:pt x="680" y="40"/>
                  <a:pt x="680" y="40"/>
                </a:cubicBezTo>
                <a:cubicBezTo>
                  <a:pt x="681" y="40"/>
                  <a:pt x="682" y="40"/>
                  <a:pt x="683" y="40"/>
                </a:cubicBezTo>
                <a:cubicBezTo>
                  <a:pt x="681" y="40"/>
                  <a:pt x="682" y="41"/>
                  <a:pt x="681" y="41"/>
                </a:cubicBezTo>
                <a:close/>
                <a:moveTo>
                  <a:pt x="685" y="38"/>
                </a:moveTo>
                <a:cubicBezTo>
                  <a:pt x="683" y="38"/>
                  <a:pt x="680" y="38"/>
                  <a:pt x="680" y="39"/>
                </a:cubicBezTo>
                <a:cubicBezTo>
                  <a:pt x="683" y="39"/>
                  <a:pt x="684" y="38"/>
                  <a:pt x="685" y="38"/>
                </a:cubicBezTo>
                <a:close/>
                <a:moveTo>
                  <a:pt x="687" y="6"/>
                </a:moveTo>
                <a:cubicBezTo>
                  <a:pt x="687" y="6"/>
                  <a:pt x="686" y="5"/>
                  <a:pt x="686" y="5"/>
                </a:cubicBezTo>
                <a:cubicBezTo>
                  <a:pt x="684" y="5"/>
                  <a:pt x="683" y="6"/>
                  <a:pt x="682" y="6"/>
                </a:cubicBezTo>
                <a:cubicBezTo>
                  <a:pt x="684" y="6"/>
                  <a:pt x="686" y="6"/>
                  <a:pt x="687" y="6"/>
                </a:cubicBezTo>
                <a:close/>
                <a:moveTo>
                  <a:pt x="687" y="29"/>
                </a:moveTo>
                <a:cubicBezTo>
                  <a:pt x="687" y="28"/>
                  <a:pt x="690" y="28"/>
                  <a:pt x="688" y="28"/>
                </a:cubicBezTo>
                <a:cubicBezTo>
                  <a:pt x="688" y="28"/>
                  <a:pt x="683" y="29"/>
                  <a:pt x="685" y="29"/>
                </a:cubicBezTo>
                <a:cubicBezTo>
                  <a:pt x="686" y="29"/>
                  <a:pt x="686" y="28"/>
                  <a:pt x="687" y="29"/>
                </a:cubicBezTo>
                <a:close/>
                <a:moveTo>
                  <a:pt x="697" y="9"/>
                </a:moveTo>
                <a:cubicBezTo>
                  <a:pt x="700" y="9"/>
                  <a:pt x="701" y="8"/>
                  <a:pt x="703" y="8"/>
                </a:cubicBezTo>
                <a:cubicBezTo>
                  <a:pt x="702" y="8"/>
                  <a:pt x="700" y="8"/>
                  <a:pt x="698" y="8"/>
                </a:cubicBezTo>
                <a:cubicBezTo>
                  <a:pt x="697" y="8"/>
                  <a:pt x="695" y="9"/>
                  <a:pt x="697" y="9"/>
                </a:cubicBezTo>
                <a:close/>
                <a:moveTo>
                  <a:pt x="711" y="50"/>
                </a:moveTo>
                <a:cubicBezTo>
                  <a:pt x="709" y="49"/>
                  <a:pt x="707" y="50"/>
                  <a:pt x="705" y="50"/>
                </a:cubicBezTo>
                <a:cubicBezTo>
                  <a:pt x="708" y="51"/>
                  <a:pt x="709" y="50"/>
                  <a:pt x="711" y="50"/>
                </a:cubicBezTo>
                <a:close/>
                <a:moveTo>
                  <a:pt x="710" y="9"/>
                </a:moveTo>
                <a:cubicBezTo>
                  <a:pt x="710" y="10"/>
                  <a:pt x="708" y="10"/>
                  <a:pt x="707" y="10"/>
                </a:cubicBezTo>
                <a:cubicBezTo>
                  <a:pt x="710" y="11"/>
                  <a:pt x="714" y="10"/>
                  <a:pt x="710" y="9"/>
                </a:cubicBezTo>
                <a:close/>
                <a:moveTo>
                  <a:pt x="721" y="38"/>
                </a:moveTo>
                <a:cubicBezTo>
                  <a:pt x="720" y="38"/>
                  <a:pt x="718" y="38"/>
                  <a:pt x="717" y="38"/>
                </a:cubicBezTo>
                <a:cubicBezTo>
                  <a:pt x="719" y="38"/>
                  <a:pt x="720" y="38"/>
                  <a:pt x="721" y="38"/>
                </a:cubicBezTo>
                <a:close/>
                <a:moveTo>
                  <a:pt x="727" y="49"/>
                </a:moveTo>
                <a:cubicBezTo>
                  <a:pt x="729" y="49"/>
                  <a:pt x="732" y="48"/>
                  <a:pt x="731" y="47"/>
                </a:cubicBezTo>
                <a:cubicBezTo>
                  <a:pt x="729" y="47"/>
                  <a:pt x="730" y="48"/>
                  <a:pt x="728" y="48"/>
                </a:cubicBezTo>
                <a:cubicBezTo>
                  <a:pt x="729" y="49"/>
                  <a:pt x="724" y="48"/>
                  <a:pt x="723" y="49"/>
                </a:cubicBezTo>
                <a:cubicBezTo>
                  <a:pt x="725" y="49"/>
                  <a:pt x="725" y="49"/>
                  <a:pt x="727" y="49"/>
                </a:cubicBezTo>
                <a:close/>
                <a:moveTo>
                  <a:pt x="726" y="42"/>
                </a:moveTo>
                <a:cubicBezTo>
                  <a:pt x="727" y="41"/>
                  <a:pt x="729" y="41"/>
                  <a:pt x="730" y="41"/>
                </a:cubicBezTo>
                <a:cubicBezTo>
                  <a:pt x="727" y="41"/>
                  <a:pt x="727" y="41"/>
                  <a:pt x="725" y="40"/>
                </a:cubicBezTo>
                <a:cubicBezTo>
                  <a:pt x="725" y="41"/>
                  <a:pt x="723" y="41"/>
                  <a:pt x="723" y="41"/>
                </a:cubicBezTo>
                <a:cubicBezTo>
                  <a:pt x="726" y="41"/>
                  <a:pt x="727" y="41"/>
                  <a:pt x="726" y="42"/>
                </a:cubicBezTo>
                <a:close/>
                <a:moveTo>
                  <a:pt x="725" y="40"/>
                </a:moveTo>
                <a:cubicBezTo>
                  <a:pt x="726" y="40"/>
                  <a:pt x="727" y="39"/>
                  <a:pt x="728" y="39"/>
                </a:cubicBezTo>
                <a:cubicBezTo>
                  <a:pt x="726" y="39"/>
                  <a:pt x="727" y="38"/>
                  <a:pt x="725" y="38"/>
                </a:cubicBezTo>
                <a:cubicBezTo>
                  <a:pt x="725" y="39"/>
                  <a:pt x="725" y="39"/>
                  <a:pt x="723" y="39"/>
                </a:cubicBezTo>
                <a:cubicBezTo>
                  <a:pt x="723" y="39"/>
                  <a:pt x="725" y="39"/>
                  <a:pt x="725" y="40"/>
                </a:cubicBezTo>
                <a:close/>
                <a:moveTo>
                  <a:pt x="727" y="48"/>
                </a:moveTo>
                <a:cubicBezTo>
                  <a:pt x="726" y="48"/>
                  <a:pt x="723" y="48"/>
                  <a:pt x="725" y="48"/>
                </a:cubicBezTo>
                <a:cubicBezTo>
                  <a:pt x="725" y="48"/>
                  <a:pt x="728" y="48"/>
                  <a:pt x="727" y="48"/>
                </a:cubicBezTo>
                <a:close/>
                <a:moveTo>
                  <a:pt x="733" y="41"/>
                </a:moveTo>
                <a:cubicBezTo>
                  <a:pt x="732" y="42"/>
                  <a:pt x="731" y="42"/>
                  <a:pt x="731" y="42"/>
                </a:cubicBezTo>
                <a:cubicBezTo>
                  <a:pt x="733" y="42"/>
                  <a:pt x="734" y="42"/>
                  <a:pt x="734" y="42"/>
                </a:cubicBezTo>
                <a:cubicBezTo>
                  <a:pt x="734" y="42"/>
                  <a:pt x="733" y="42"/>
                  <a:pt x="733" y="41"/>
                </a:cubicBezTo>
                <a:cubicBezTo>
                  <a:pt x="733" y="41"/>
                  <a:pt x="734" y="41"/>
                  <a:pt x="733" y="41"/>
                </a:cubicBezTo>
                <a:close/>
                <a:moveTo>
                  <a:pt x="735" y="38"/>
                </a:moveTo>
                <a:cubicBezTo>
                  <a:pt x="734" y="38"/>
                  <a:pt x="738" y="38"/>
                  <a:pt x="735" y="38"/>
                </a:cubicBezTo>
                <a:cubicBezTo>
                  <a:pt x="735" y="38"/>
                  <a:pt x="730" y="38"/>
                  <a:pt x="732" y="38"/>
                </a:cubicBezTo>
                <a:cubicBezTo>
                  <a:pt x="733" y="38"/>
                  <a:pt x="734" y="38"/>
                  <a:pt x="735" y="38"/>
                </a:cubicBezTo>
                <a:close/>
                <a:moveTo>
                  <a:pt x="741" y="38"/>
                </a:moveTo>
                <a:cubicBezTo>
                  <a:pt x="742" y="39"/>
                  <a:pt x="734" y="38"/>
                  <a:pt x="734" y="39"/>
                </a:cubicBezTo>
                <a:cubicBezTo>
                  <a:pt x="736" y="39"/>
                  <a:pt x="736" y="38"/>
                  <a:pt x="738" y="38"/>
                </a:cubicBezTo>
                <a:cubicBezTo>
                  <a:pt x="739" y="39"/>
                  <a:pt x="739" y="39"/>
                  <a:pt x="740" y="39"/>
                </a:cubicBezTo>
                <a:cubicBezTo>
                  <a:pt x="741" y="39"/>
                  <a:pt x="743" y="38"/>
                  <a:pt x="741" y="38"/>
                </a:cubicBezTo>
                <a:close/>
                <a:moveTo>
                  <a:pt x="738" y="40"/>
                </a:moveTo>
                <a:cubicBezTo>
                  <a:pt x="737" y="40"/>
                  <a:pt x="736" y="40"/>
                  <a:pt x="736" y="41"/>
                </a:cubicBezTo>
                <a:cubicBezTo>
                  <a:pt x="737" y="41"/>
                  <a:pt x="739" y="40"/>
                  <a:pt x="738" y="40"/>
                </a:cubicBezTo>
                <a:close/>
                <a:moveTo>
                  <a:pt x="743" y="7"/>
                </a:moveTo>
                <a:cubicBezTo>
                  <a:pt x="740" y="7"/>
                  <a:pt x="739" y="8"/>
                  <a:pt x="737" y="8"/>
                </a:cubicBezTo>
                <a:cubicBezTo>
                  <a:pt x="739" y="8"/>
                  <a:pt x="743" y="8"/>
                  <a:pt x="743" y="7"/>
                </a:cubicBezTo>
                <a:close/>
                <a:moveTo>
                  <a:pt x="742" y="38"/>
                </a:moveTo>
                <a:cubicBezTo>
                  <a:pt x="744" y="38"/>
                  <a:pt x="742" y="37"/>
                  <a:pt x="744" y="38"/>
                </a:cubicBezTo>
                <a:cubicBezTo>
                  <a:pt x="744" y="37"/>
                  <a:pt x="743" y="37"/>
                  <a:pt x="742" y="37"/>
                </a:cubicBezTo>
                <a:cubicBezTo>
                  <a:pt x="742" y="37"/>
                  <a:pt x="742" y="37"/>
                  <a:pt x="741" y="37"/>
                </a:cubicBezTo>
                <a:cubicBezTo>
                  <a:pt x="741" y="37"/>
                  <a:pt x="741" y="37"/>
                  <a:pt x="741" y="37"/>
                </a:cubicBezTo>
                <a:cubicBezTo>
                  <a:pt x="740" y="38"/>
                  <a:pt x="742" y="38"/>
                  <a:pt x="742" y="38"/>
                </a:cubicBezTo>
                <a:close/>
                <a:moveTo>
                  <a:pt x="753" y="32"/>
                </a:moveTo>
                <a:cubicBezTo>
                  <a:pt x="752" y="32"/>
                  <a:pt x="753" y="32"/>
                  <a:pt x="753" y="32"/>
                </a:cubicBezTo>
                <a:cubicBezTo>
                  <a:pt x="750" y="32"/>
                  <a:pt x="746" y="32"/>
                  <a:pt x="744" y="33"/>
                </a:cubicBezTo>
                <a:cubicBezTo>
                  <a:pt x="749" y="33"/>
                  <a:pt x="750" y="32"/>
                  <a:pt x="753" y="32"/>
                </a:cubicBezTo>
                <a:close/>
                <a:moveTo>
                  <a:pt x="761" y="11"/>
                </a:moveTo>
                <a:cubicBezTo>
                  <a:pt x="760" y="10"/>
                  <a:pt x="759" y="10"/>
                  <a:pt x="757" y="10"/>
                </a:cubicBezTo>
                <a:cubicBezTo>
                  <a:pt x="757" y="11"/>
                  <a:pt x="754" y="10"/>
                  <a:pt x="755" y="11"/>
                </a:cubicBezTo>
                <a:cubicBezTo>
                  <a:pt x="757" y="11"/>
                  <a:pt x="760" y="11"/>
                  <a:pt x="761" y="11"/>
                </a:cubicBezTo>
                <a:close/>
                <a:moveTo>
                  <a:pt x="762" y="21"/>
                </a:moveTo>
                <a:cubicBezTo>
                  <a:pt x="761" y="21"/>
                  <a:pt x="760" y="21"/>
                  <a:pt x="760" y="21"/>
                </a:cubicBezTo>
                <a:cubicBezTo>
                  <a:pt x="759" y="21"/>
                  <a:pt x="758" y="22"/>
                  <a:pt x="760" y="22"/>
                </a:cubicBezTo>
                <a:cubicBezTo>
                  <a:pt x="759" y="21"/>
                  <a:pt x="762" y="22"/>
                  <a:pt x="762" y="21"/>
                </a:cubicBezTo>
                <a:close/>
                <a:moveTo>
                  <a:pt x="767" y="7"/>
                </a:moveTo>
                <a:cubicBezTo>
                  <a:pt x="767" y="7"/>
                  <a:pt x="768" y="7"/>
                  <a:pt x="769" y="7"/>
                </a:cubicBezTo>
                <a:cubicBezTo>
                  <a:pt x="767" y="6"/>
                  <a:pt x="764" y="7"/>
                  <a:pt x="767" y="7"/>
                </a:cubicBezTo>
                <a:close/>
                <a:moveTo>
                  <a:pt x="770" y="20"/>
                </a:moveTo>
                <a:cubicBezTo>
                  <a:pt x="770" y="20"/>
                  <a:pt x="769" y="20"/>
                  <a:pt x="768" y="20"/>
                </a:cubicBezTo>
                <a:cubicBezTo>
                  <a:pt x="768" y="21"/>
                  <a:pt x="767" y="21"/>
                  <a:pt x="766" y="21"/>
                </a:cubicBezTo>
                <a:cubicBezTo>
                  <a:pt x="767" y="21"/>
                  <a:pt x="771" y="20"/>
                  <a:pt x="770" y="20"/>
                </a:cubicBezTo>
                <a:close/>
                <a:moveTo>
                  <a:pt x="770" y="9"/>
                </a:moveTo>
                <a:cubicBezTo>
                  <a:pt x="769" y="10"/>
                  <a:pt x="773" y="10"/>
                  <a:pt x="771" y="10"/>
                </a:cubicBezTo>
                <a:cubicBezTo>
                  <a:pt x="770" y="10"/>
                  <a:pt x="767" y="10"/>
                  <a:pt x="766" y="10"/>
                </a:cubicBezTo>
                <a:cubicBezTo>
                  <a:pt x="769" y="10"/>
                  <a:pt x="771" y="11"/>
                  <a:pt x="770" y="10"/>
                </a:cubicBezTo>
                <a:cubicBezTo>
                  <a:pt x="772" y="10"/>
                  <a:pt x="772" y="11"/>
                  <a:pt x="774" y="11"/>
                </a:cubicBezTo>
                <a:cubicBezTo>
                  <a:pt x="778" y="10"/>
                  <a:pt x="782" y="9"/>
                  <a:pt x="784" y="8"/>
                </a:cubicBezTo>
                <a:cubicBezTo>
                  <a:pt x="784" y="9"/>
                  <a:pt x="782" y="8"/>
                  <a:pt x="785" y="8"/>
                </a:cubicBezTo>
                <a:cubicBezTo>
                  <a:pt x="785" y="7"/>
                  <a:pt x="784" y="8"/>
                  <a:pt x="782" y="8"/>
                </a:cubicBezTo>
                <a:cubicBezTo>
                  <a:pt x="781" y="9"/>
                  <a:pt x="779" y="9"/>
                  <a:pt x="775" y="10"/>
                </a:cubicBezTo>
                <a:cubicBezTo>
                  <a:pt x="776" y="9"/>
                  <a:pt x="780" y="9"/>
                  <a:pt x="777" y="9"/>
                </a:cubicBezTo>
                <a:cubicBezTo>
                  <a:pt x="778" y="9"/>
                  <a:pt x="779" y="9"/>
                  <a:pt x="779" y="9"/>
                </a:cubicBezTo>
                <a:cubicBezTo>
                  <a:pt x="778" y="9"/>
                  <a:pt x="779" y="8"/>
                  <a:pt x="778" y="8"/>
                </a:cubicBezTo>
                <a:cubicBezTo>
                  <a:pt x="775" y="8"/>
                  <a:pt x="775" y="8"/>
                  <a:pt x="773" y="8"/>
                </a:cubicBezTo>
                <a:cubicBezTo>
                  <a:pt x="774" y="9"/>
                  <a:pt x="773" y="9"/>
                  <a:pt x="775" y="9"/>
                </a:cubicBezTo>
                <a:cubicBezTo>
                  <a:pt x="774" y="9"/>
                  <a:pt x="774" y="10"/>
                  <a:pt x="772" y="10"/>
                </a:cubicBezTo>
                <a:cubicBezTo>
                  <a:pt x="772" y="9"/>
                  <a:pt x="773" y="9"/>
                  <a:pt x="773" y="9"/>
                </a:cubicBezTo>
                <a:cubicBezTo>
                  <a:pt x="772" y="9"/>
                  <a:pt x="771" y="9"/>
                  <a:pt x="770" y="9"/>
                </a:cubicBezTo>
                <a:close/>
                <a:moveTo>
                  <a:pt x="771" y="8"/>
                </a:moveTo>
                <a:cubicBezTo>
                  <a:pt x="770" y="8"/>
                  <a:pt x="768" y="9"/>
                  <a:pt x="770" y="8"/>
                </a:cubicBezTo>
                <a:cubicBezTo>
                  <a:pt x="763" y="8"/>
                  <a:pt x="772" y="10"/>
                  <a:pt x="771" y="8"/>
                </a:cubicBezTo>
                <a:close/>
                <a:moveTo>
                  <a:pt x="774" y="20"/>
                </a:moveTo>
                <a:cubicBezTo>
                  <a:pt x="772" y="20"/>
                  <a:pt x="769" y="21"/>
                  <a:pt x="771" y="21"/>
                </a:cubicBezTo>
                <a:cubicBezTo>
                  <a:pt x="771" y="21"/>
                  <a:pt x="774" y="21"/>
                  <a:pt x="774" y="20"/>
                </a:cubicBezTo>
                <a:close/>
                <a:moveTo>
                  <a:pt x="772" y="51"/>
                </a:moveTo>
                <a:cubicBezTo>
                  <a:pt x="771" y="50"/>
                  <a:pt x="773" y="51"/>
                  <a:pt x="773" y="50"/>
                </a:cubicBezTo>
                <a:cubicBezTo>
                  <a:pt x="770" y="50"/>
                  <a:pt x="770" y="51"/>
                  <a:pt x="772" y="51"/>
                </a:cubicBezTo>
                <a:close/>
                <a:moveTo>
                  <a:pt x="786" y="15"/>
                </a:moveTo>
                <a:cubicBezTo>
                  <a:pt x="785" y="15"/>
                  <a:pt x="784" y="15"/>
                  <a:pt x="784" y="14"/>
                </a:cubicBezTo>
                <a:cubicBezTo>
                  <a:pt x="782" y="14"/>
                  <a:pt x="780" y="15"/>
                  <a:pt x="779" y="15"/>
                </a:cubicBezTo>
                <a:cubicBezTo>
                  <a:pt x="782" y="15"/>
                  <a:pt x="781" y="15"/>
                  <a:pt x="784" y="15"/>
                </a:cubicBezTo>
                <a:cubicBezTo>
                  <a:pt x="783" y="15"/>
                  <a:pt x="782" y="15"/>
                  <a:pt x="783" y="16"/>
                </a:cubicBezTo>
                <a:cubicBezTo>
                  <a:pt x="787" y="15"/>
                  <a:pt x="788" y="15"/>
                  <a:pt x="795" y="15"/>
                </a:cubicBezTo>
                <a:cubicBezTo>
                  <a:pt x="795" y="15"/>
                  <a:pt x="795" y="14"/>
                  <a:pt x="795" y="14"/>
                </a:cubicBezTo>
                <a:cubicBezTo>
                  <a:pt x="793" y="14"/>
                  <a:pt x="791" y="14"/>
                  <a:pt x="789" y="14"/>
                </a:cubicBezTo>
                <a:cubicBezTo>
                  <a:pt x="788" y="14"/>
                  <a:pt x="791" y="15"/>
                  <a:pt x="789" y="15"/>
                </a:cubicBezTo>
                <a:cubicBezTo>
                  <a:pt x="788" y="14"/>
                  <a:pt x="788" y="15"/>
                  <a:pt x="786" y="15"/>
                </a:cubicBezTo>
                <a:close/>
                <a:moveTo>
                  <a:pt x="789" y="12"/>
                </a:moveTo>
                <a:cubicBezTo>
                  <a:pt x="790" y="12"/>
                  <a:pt x="788" y="11"/>
                  <a:pt x="788" y="12"/>
                </a:cubicBezTo>
                <a:cubicBezTo>
                  <a:pt x="788" y="12"/>
                  <a:pt x="790" y="12"/>
                  <a:pt x="788" y="12"/>
                </a:cubicBezTo>
                <a:cubicBezTo>
                  <a:pt x="787" y="12"/>
                  <a:pt x="786" y="12"/>
                  <a:pt x="784" y="12"/>
                </a:cubicBezTo>
                <a:cubicBezTo>
                  <a:pt x="785" y="12"/>
                  <a:pt x="782" y="12"/>
                  <a:pt x="783" y="12"/>
                </a:cubicBezTo>
                <a:cubicBezTo>
                  <a:pt x="786" y="12"/>
                  <a:pt x="787" y="13"/>
                  <a:pt x="789" y="12"/>
                </a:cubicBezTo>
                <a:close/>
                <a:moveTo>
                  <a:pt x="786" y="11"/>
                </a:moveTo>
                <a:cubicBezTo>
                  <a:pt x="787" y="10"/>
                  <a:pt x="784" y="10"/>
                  <a:pt x="784" y="10"/>
                </a:cubicBezTo>
                <a:cubicBezTo>
                  <a:pt x="785" y="10"/>
                  <a:pt x="784" y="11"/>
                  <a:pt x="786" y="11"/>
                </a:cubicBezTo>
                <a:close/>
                <a:moveTo>
                  <a:pt x="794" y="46"/>
                </a:moveTo>
                <a:cubicBezTo>
                  <a:pt x="792" y="46"/>
                  <a:pt x="791" y="47"/>
                  <a:pt x="791" y="47"/>
                </a:cubicBezTo>
                <a:cubicBezTo>
                  <a:pt x="793" y="47"/>
                  <a:pt x="794" y="47"/>
                  <a:pt x="794" y="46"/>
                </a:cubicBezTo>
                <a:close/>
                <a:moveTo>
                  <a:pt x="802" y="7"/>
                </a:moveTo>
                <a:cubicBezTo>
                  <a:pt x="801" y="7"/>
                  <a:pt x="800" y="7"/>
                  <a:pt x="800" y="6"/>
                </a:cubicBezTo>
                <a:cubicBezTo>
                  <a:pt x="802" y="7"/>
                  <a:pt x="801" y="6"/>
                  <a:pt x="799" y="6"/>
                </a:cubicBezTo>
                <a:cubicBezTo>
                  <a:pt x="799" y="6"/>
                  <a:pt x="799" y="7"/>
                  <a:pt x="797" y="7"/>
                </a:cubicBezTo>
                <a:cubicBezTo>
                  <a:pt x="799" y="6"/>
                  <a:pt x="798" y="6"/>
                  <a:pt x="800" y="5"/>
                </a:cubicBezTo>
                <a:cubicBezTo>
                  <a:pt x="796" y="6"/>
                  <a:pt x="792" y="6"/>
                  <a:pt x="791" y="7"/>
                </a:cubicBezTo>
                <a:cubicBezTo>
                  <a:pt x="793" y="7"/>
                  <a:pt x="795" y="7"/>
                  <a:pt x="797" y="7"/>
                </a:cubicBezTo>
                <a:cubicBezTo>
                  <a:pt x="797" y="7"/>
                  <a:pt x="797" y="7"/>
                  <a:pt x="798" y="7"/>
                </a:cubicBezTo>
                <a:cubicBezTo>
                  <a:pt x="798" y="7"/>
                  <a:pt x="799" y="7"/>
                  <a:pt x="801" y="8"/>
                </a:cubicBezTo>
                <a:cubicBezTo>
                  <a:pt x="802" y="7"/>
                  <a:pt x="798" y="7"/>
                  <a:pt x="800" y="7"/>
                </a:cubicBezTo>
                <a:cubicBezTo>
                  <a:pt x="800" y="7"/>
                  <a:pt x="802" y="7"/>
                  <a:pt x="802" y="7"/>
                </a:cubicBezTo>
                <a:close/>
                <a:moveTo>
                  <a:pt x="806" y="10"/>
                </a:moveTo>
                <a:cubicBezTo>
                  <a:pt x="805" y="9"/>
                  <a:pt x="804" y="9"/>
                  <a:pt x="802" y="9"/>
                </a:cubicBezTo>
                <a:cubicBezTo>
                  <a:pt x="802" y="9"/>
                  <a:pt x="801" y="9"/>
                  <a:pt x="801" y="10"/>
                </a:cubicBezTo>
                <a:cubicBezTo>
                  <a:pt x="803" y="10"/>
                  <a:pt x="805" y="10"/>
                  <a:pt x="806" y="10"/>
                </a:cubicBezTo>
                <a:close/>
                <a:moveTo>
                  <a:pt x="803" y="8"/>
                </a:moveTo>
                <a:cubicBezTo>
                  <a:pt x="798" y="8"/>
                  <a:pt x="795" y="7"/>
                  <a:pt x="792" y="8"/>
                </a:cubicBezTo>
                <a:cubicBezTo>
                  <a:pt x="797" y="8"/>
                  <a:pt x="799" y="8"/>
                  <a:pt x="801" y="9"/>
                </a:cubicBezTo>
                <a:cubicBezTo>
                  <a:pt x="800" y="9"/>
                  <a:pt x="800" y="9"/>
                  <a:pt x="801" y="9"/>
                </a:cubicBezTo>
                <a:cubicBezTo>
                  <a:pt x="801" y="9"/>
                  <a:pt x="803" y="9"/>
                  <a:pt x="803" y="8"/>
                </a:cubicBezTo>
                <a:close/>
                <a:moveTo>
                  <a:pt x="797" y="21"/>
                </a:moveTo>
                <a:cubicBezTo>
                  <a:pt x="796" y="21"/>
                  <a:pt x="797" y="20"/>
                  <a:pt x="796" y="20"/>
                </a:cubicBezTo>
                <a:cubicBezTo>
                  <a:pt x="796" y="21"/>
                  <a:pt x="792" y="20"/>
                  <a:pt x="793" y="21"/>
                </a:cubicBezTo>
                <a:cubicBezTo>
                  <a:pt x="794" y="21"/>
                  <a:pt x="795" y="21"/>
                  <a:pt x="797" y="21"/>
                </a:cubicBezTo>
                <a:close/>
                <a:moveTo>
                  <a:pt x="802" y="45"/>
                </a:moveTo>
                <a:cubicBezTo>
                  <a:pt x="801" y="45"/>
                  <a:pt x="800" y="45"/>
                  <a:pt x="798" y="45"/>
                </a:cubicBezTo>
                <a:cubicBezTo>
                  <a:pt x="800" y="46"/>
                  <a:pt x="801" y="45"/>
                  <a:pt x="802" y="45"/>
                </a:cubicBezTo>
                <a:close/>
                <a:moveTo>
                  <a:pt x="807" y="18"/>
                </a:moveTo>
                <a:cubicBezTo>
                  <a:pt x="808" y="18"/>
                  <a:pt x="809" y="18"/>
                  <a:pt x="810" y="18"/>
                </a:cubicBezTo>
                <a:cubicBezTo>
                  <a:pt x="810" y="17"/>
                  <a:pt x="809" y="17"/>
                  <a:pt x="810" y="17"/>
                </a:cubicBezTo>
                <a:cubicBezTo>
                  <a:pt x="814" y="17"/>
                  <a:pt x="818" y="17"/>
                  <a:pt x="819" y="16"/>
                </a:cubicBezTo>
                <a:cubicBezTo>
                  <a:pt x="816" y="15"/>
                  <a:pt x="811" y="17"/>
                  <a:pt x="809" y="16"/>
                </a:cubicBezTo>
                <a:cubicBezTo>
                  <a:pt x="810" y="16"/>
                  <a:pt x="807" y="17"/>
                  <a:pt x="806" y="17"/>
                </a:cubicBezTo>
                <a:cubicBezTo>
                  <a:pt x="805" y="17"/>
                  <a:pt x="807" y="17"/>
                  <a:pt x="804" y="17"/>
                </a:cubicBezTo>
                <a:cubicBezTo>
                  <a:pt x="804" y="18"/>
                  <a:pt x="807" y="17"/>
                  <a:pt x="807" y="18"/>
                </a:cubicBezTo>
                <a:close/>
                <a:moveTo>
                  <a:pt x="808" y="10"/>
                </a:moveTo>
                <a:cubicBezTo>
                  <a:pt x="809" y="10"/>
                  <a:pt x="809" y="10"/>
                  <a:pt x="809" y="10"/>
                </a:cubicBezTo>
                <a:cubicBezTo>
                  <a:pt x="808" y="10"/>
                  <a:pt x="809" y="11"/>
                  <a:pt x="808" y="11"/>
                </a:cubicBezTo>
                <a:cubicBezTo>
                  <a:pt x="809" y="11"/>
                  <a:pt x="809" y="11"/>
                  <a:pt x="809" y="11"/>
                </a:cubicBezTo>
                <a:cubicBezTo>
                  <a:pt x="809" y="11"/>
                  <a:pt x="809" y="11"/>
                  <a:pt x="810" y="11"/>
                </a:cubicBezTo>
                <a:cubicBezTo>
                  <a:pt x="811" y="11"/>
                  <a:pt x="811" y="10"/>
                  <a:pt x="814" y="10"/>
                </a:cubicBezTo>
                <a:cubicBezTo>
                  <a:pt x="812" y="10"/>
                  <a:pt x="809" y="9"/>
                  <a:pt x="806" y="9"/>
                </a:cubicBezTo>
                <a:cubicBezTo>
                  <a:pt x="807" y="10"/>
                  <a:pt x="808" y="9"/>
                  <a:pt x="809" y="10"/>
                </a:cubicBezTo>
                <a:cubicBezTo>
                  <a:pt x="807" y="10"/>
                  <a:pt x="808" y="10"/>
                  <a:pt x="805" y="10"/>
                </a:cubicBezTo>
                <a:cubicBezTo>
                  <a:pt x="805" y="11"/>
                  <a:pt x="808" y="10"/>
                  <a:pt x="808" y="10"/>
                </a:cubicBezTo>
                <a:close/>
                <a:moveTo>
                  <a:pt x="806" y="8"/>
                </a:moveTo>
                <a:cubicBezTo>
                  <a:pt x="805" y="8"/>
                  <a:pt x="804" y="9"/>
                  <a:pt x="806" y="9"/>
                </a:cubicBezTo>
                <a:cubicBezTo>
                  <a:pt x="806" y="9"/>
                  <a:pt x="808" y="8"/>
                  <a:pt x="806" y="8"/>
                </a:cubicBezTo>
                <a:close/>
                <a:moveTo>
                  <a:pt x="817" y="14"/>
                </a:moveTo>
                <a:cubicBezTo>
                  <a:pt x="815" y="14"/>
                  <a:pt x="813" y="14"/>
                  <a:pt x="813" y="15"/>
                </a:cubicBezTo>
                <a:cubicBezTo>
                  <a:pt x="814" y="15"/>
                  <a:pt x="816" y="15"/>
                  <a:pt x="817" y="14"/>
                </a:cubicBezTo>
                <a:close/>
                <a:moveTo>
                  <a:pt x="815" y="16"/>
                </a:moveTo>
                <a:cubicBezTo>
                  <a:pt x="816" y="15"/>
                  <a:pt x="822" y="15"/>
                  <a:pt x="820" y="16"/>
                </a:cubicBezTo>
                <a:cubicBezTo>
                  <a:pt x="823" y="16"/>
                  <a:pt x="825" y="15"/>
                  <a:pt x="827" y="15"/>
                </a:cubicBezTo>
                <a:cubicBezTo>
                  <a:pt x="825" y="15"/>
                  <a:pt x="823" y="15"/>
                  <a:pt x="822" y="15"/>
                </a:cubicBezTo>
                <a:cubicBezTo>
                  <a:pt x="821" y="15"/>
                  <a:pt x="820" y="15"/>
                  <a:pt x="818" y="14"/>
                </a:cubicBezTo>
                <a:cubicBezTo>
                  <a:pt x="817" y="15"/>
                  <a:pt x="816" y="15"/>
                  <a:pt x="815" y="15"/>
                </a:cubicBezTo>
                <a:cubicBezTo>
                  <a:pt x="814" y="15"/>
                  <a:pt x="815" y="15"/>
                  <a:pt x="815" y="16"/>
                </a:cubicBezTo>
                <a:close/>
                <a:moveTo>
                  <a:pt x="822" y="25"/>
                </a:moveTo>
                <a:cubicBezTo>
                  <a:pt x="822" y="24"/>
                  <a:pt x="821" y="24"/>
                  <a:pt x="821" y="24"/>
                </a:cubicBezTo>
                <a:cubicBezTo>
                  <a:pt x="819" y="24"/>
                  <a:pt x="819" y="24"/>
                  <a:pt x="818" y="24"/>
                </a:cubicBezTo>
                <a:cubicBezTo>
                  <a:pt x="820" y="24"/>
                  <a:pt x="820" y="25"/>
                  <a:pt x="822" y="25"/>
                </a:cubicBezTo>
                <a:close/>
                <a:moveTo>
                  <a:pt x="823" y="24"/>
                </a:moveTo>
                <a:cubicBezTo>
                  <a:pt x="823" y="25"/>
                  <a:pt x="823" y="25"/>
                  <a:pt x="822" y="25"/>
                </a:cubicBezTo>
                <a:cubicBezTo>
                  <a:pt x="825" y="25"/>
                  <a:pt x="826" y="25"/>
                  <a:pt x="829" y="25"/>
                </a:cubicBezTo>
                <a:cubicBezTo>
                  <a:pt x="830" y="25"/>
                  <a:pt x="830" y="24"/>
                  <a:pt x="829" y="24"/>
                </a:cubicBezTo>
                <a:cubicBezTo>
                  <a:pt x="827" y="25"/>
                  <a:pt x="826" y="24"/>
                  <a:pt x="825" y="25"/>
                </a:cubicBezTo>
                <a:cubicBezTo>
                  <a:pt x="826" y="25"/>
                  <a:pt x="827" y="25"/>
                  <a:pt x="827" y="25"/>
                </a:cubicBezTo>
                <a:cubicBezTo>
                  <a:pt x="825" y="25"/>
                  <a:pt x="825" y="24"/>
                  <a:pt x="823" y="24"/>
                </a:cubicBezTo>
                <a:close/>
                <a:moveTo>
                  <a:pt x="834" y="13"/>
                </a:moveTo>
                <a:cubicBezTo>
                  <a:pt x="835" y="13"/>
                  <a:pt x="835" y="13"/>
                  <a:pt x="836" y="13"/>
                </a:cubicBezTo>
                <a:cubicBezTo>
                  <a:pt x="836" y="12"/>
                  <a:pt x="834" y="12"/>
                  <a:pt x="833" y="12"/>
                </a:cubicBezTo>
                <a:cubicBezTo>
                  <a:pt x="833" y="12"/>
                  <a:pt x="832" y="12"/>
                  <a:pt x="831" y="12"/>
                </a:cubicBezTo>
                <a:cubicBezTo>
                  <a:pt x="831" y="12"/>
                  <a:pt x="831" y="12"/>
                  <a:pt x="830" y="12"/>
                </a:cubicBezTo>
                <a:cubicBezTo>
                  <a:pt x="830" y="12"/>
                  <a:pt x="830" y="12"/>
                  <a:pt x="829" y="12"/>
                </a:cubicBezTo>
                <a:cubicBezTo>
                  <a:pt x="829" y="12"/>
                  <a:pt x="828" y="12"/>
                  <a:pt x="829" y="12"/>
                </a:cubicBezTo>
                <a:cubicBezTo>
                  <a:pt x="825" y="11"/>
                  <a:pt x="826" y="12"/>
                  <a:pt x="824" y="13"/>
                </a:cubicBezTo>
                <a:cubicBezTo>
                  <a:pt x="828" y="12"/>
                  <a:pt x="830" y="12"/>
                  <a:pt x="834" y="13"/>
                </a:cubicBezTo>
                <a:close/>
                <a:moveTo>
                  <a:pt x="829" y="21"/>
                </a:moveTo>
                <a:cubicBezTo>
                  <a:pt x="829" y="21"/>
                  <a:pt x="830" y="20"/>
                  <a:pt x="829" y="20"/>
                </a:cubicBezTo>
                <a:cubicBezTo>
                  <a:pt x="828" y="20"/>
                  <a:pt x="828" y="20"/>
                  <a:pt x="827" y="20"/>
                </a:cubicBezTo>
                <a:cubicBezTo>
                  <a:pt x="827" y="21"/>
                  <a:pt x="828" y="21"/>
                  <a:pt x="829" y="21"/>
                </a:cubicBezTo>
                <a:close/>
                <a:moveTo>
                  <a:pt x="834" y="40"/>
                </a:moveTo>
                <a:cubicBezTo>
                  <a:pt x="831" y="40"/>
                  <a:pt x="832" y="41"/>
                  <a:pt x="831" y="41"/>
                </a:cubicBezTo>
                <a:cubicBezTo>
                  <a:pt x="833" y="41"/>
                  <a:pt x="833" y="41"/>
                  <a:pt x="834" y="40"/>
                </a:cubicBezTo>
                <a:close/>
                <a:moveTo>
                  <a:pt x="839" y="21"/>
                </a:moveTo>
                <a:cubicBezTo>
                  <a:pt x="839" y="20"/>
                  <a:pt x="837" y="20"/>
                  <a:pt x="836" y="20"/>
                </a:cubicBezTo>
                <a:cubicBezTo>
                  <a:pt x="836" y="20"/>
                  <a:pt x="835" y="20"/>
                  <a:pt x="835" y="21"/>
                </a:cubicBezTo>
                <a:cubicBezTo>
                  <a:pt x="837" y="20"/>
                  <a:pt x="837" y="21"/>
                  <a:pt x="839" y="21"/>
                </a:cubicBezTo>
                <a:close/>
                <a:moveTo>
                  <a:pt x="840" y="20"/>
                </a:moveTo>
                <a:cubicBezTo>
                  <a:pt x="840" y="21"/>
                  <a:pt x="839" y="21"/>
                  <a:pt x="840" y="21"/>
                </a:cubicBezTo>
                <a:cubicBezTo>
                  <a:pt x="841" y="21"/>
                  <a:pt x="842" y="20"/>
                  <a:pt x="840" y="20"/>
                </a:cubicBezTo>
                <a:close/>
                <a:moveTo>
                  <a:pt x="844" y="12"/>
                </a:moveTo>
                <a:cubicBezTo>
                  <a:pt x="844" y="12"/>
                  <a:pt x="843" y="12"/>
                  <a:pt x="844" y="11"/>
                </a:cubicBezTo>
                <a:cubicBezTo>
                  <a:pt x="843" y="11"/>
                  <a:pt x="842" y="11"/>
                  <a:pt x="841" y="11"/>
                </a:cubicBezTo>
                <a:cubicBezTo>
                  <a:pt x="841" y="11"/>
                  <a:pt x="840" y="11"/>
                  <a:pt x="840" y="12"/>
                </a:cubicBezTo>
                <a:cubicBezTo>
                  <a:pt x="841" y="12"/>
                  <a:pt x="842" y="12"/>
                  <a:pt x="843" y="12"/>
                </a:cubicBezTo>
                <a:cubicBezTo>
                  <a:pt x="844" y="12"/>
                  <a:pt x="843" y="12"/>
                  <a:pt x="844" y="12"/>
                </a:cubicBezTo>
                <a:close/>
                <a:moveTo>
                  <a:pt x="847" y="14"/>
                </a:moveTo>
                <a:cubicBezTo>
                  <a:pt x="845" y="13"/>
                  <a:pt x="843" y="14"/>
                  <a:pt x="843" y="14"/>
                </a:cubicBezTo>
                <a:cubicBezTo>
                  <a:pt x="842" y="14"/>
                  <a:pt x="842" y="14"/>
                  <a:pt x="842" y="14"/>
                </a:cubicBezTo>
                <a:cubicBezTo>
                  <a:pt x="844" y="14"/>
                  <a:pt x="846" y="14"/>
                  <a:pt x="847" y="14"/>
                </a:cubicBezTo>
                <a:close/>
                <a:moveTo>
                  <a:pt x="848" y="15"/>
                </a:moveTo>
                <a:cubicBezTo>
                  <a:pt x="849" y="15"/>
                  <a:pt x="847" y="15"/>
                  <a:pt x="849" y="15"/>
                </a:cubicBezTo>
                <a:cubicBezTo>
                  <a:pt x="851" y="15"/>
                  <a:pt x="847" y="15"/>
                  <a:pt x="850" y="15"/>
                </a:cubicBezTo>
                <a:cubicBezTo>
                  <a:pt x="851" y="15"/>
                  <a:pt x="850" y="15"/>
                  <a:pt x="850" y="14"/>
                </a:cubicBezTo>
                <a:cubicBezTo>
                  <a:pt x="849" y="14"/>
                  <a:pt x="844" y="14"/>
                  <a:pt x="843" y="15"/>
                </a:cubicBezTo>
                <a:cubicBezTo>
                  <a:pt x="845" y="15"/>
                  <a:pt x="846" y="15"/>
                  <a:pt x="848" y="15"/>
                </a:cubicBezTo>
                <a:close/>
                <a:moveTo>
                  <a:pt x="845" y="12"/>
                </a:moveTo>
                <a:cubicBezTo>
                  <a:pt x="847" y="12"/>
                  <a:pt x="848" y="12"/>
                  <a:pt x="849" y="11"/>
                </a:cubicBezTo>
                <a:cubicBezTo>
                  <a:pt x="848" y="11"/>
                  <a:pt x="847" y="11"/>
                  <a:pt x="847" y="11"/>
                </a:cubicBezTo>
                <a:cubicBezTo>
                  <a:pt x="846" y="11"/>
                  <a:pt x="845" y="11"/>
                  <a:pt x="845" y="11"/>
                </a:cubicBezTo>
                <a:cubicBezTo>
                  <a:pt x="845" y="11"/>
                  <a:pt x="845" y="11"/>
                  <a:pt x="845" y="12"/>
                </a:cubicBezTo>
                <a:close/>
                <a:moveTo>
                  <a:pt x="850" y="17"/>
                </a:moveTo>
                <a:cubicBezTo>
                  <a:pt x="849" y="17"/>
                  <a:pt x="847" y="17"/>
                  <a:pt x="845" y="18"/>
                </a:cubicBezTo>
                <a:cubicBezTo>
                  <a:pt x="848" y="18"/>
                  <a:pt x="849" y="18"/>
                  <a:pt x="850" y="17"/>
                </a:cubicBezTo>
                <a:close/>
                <a:moveTo>
                  <a:pt x="854" y="24"/>
                </a:moveTo>
                <a:cubicBezTo>
                  <a:pt x="851" y="23"/>
                  <a:pt x="857" y="24"/>
                  <a:pt x="856" y="23"/>
                </a:cubicBezTo>
                <a:cubicBezTo>
                  <a:pt x="853" y="23"/>
                  <a:pt x="851" y="23"/>
                  <a:pt x="852" y="22"/>
                </a:cubicBezTo>
                <a:cubicBezTo>
                  <a:pt x="852" y="22"/>
                  <a:pt x="848" y="22"/>
                  <a:pt x="849" y="22"/>
                </a:cubicBezTo>
                <a:cubicBezTo>
                  <a:pt x="850" y="22"/>
                  <a:pt x="851" y="22"/>
                  <a:pt x="851" y="22"/>
                </a:cubicBezTo>
                <a:cubicBezTo>
                  <a:pt x="850" y="23"/>
                  <a:pt x="848" y="23"/>
                  <a:pt x="848" y="23"/>
                </a:cubicBezTo>
                <a:cubicBezTo>
                  <a:pt x="852" y="23"/>
                  <a:pt x="851" y="24"/>
                  <a:pt x="854" y="24"/>
                </a:cubicBezTo>
                <a:close/>
                <a:moveTo>
                  <a:pt x="852" y="14"/>
                </a:moveTo>
                <a:cubicBezTo>
                  <a:pt x="851" y="14"/>
                  <a:pt x="853" y="15"/>
                  <a:pt x="852" y="15"/>
                </a:cubicBezTo>
                <a:cubicBezTo>
                  <a:pt x="854" y="15"/>
                  <a:pt x="854" y="14"/>
                  <a:pt x="852" y="14"/>
                </a:cubicBezTo>
                <a:close/>
                <a:moveTo>
                  <a:pt x="854" y="16"/>
                </a:moveTo>
                <a:cubicBezTo>
                  <a:pt x="855" y="16"/>
                  <a:pt x="855" y="16"/>
                  <a:pt x="855" y="15"/>
                </a:cubicBezTo>
                <a:cubicBezTo>
                  <a:pt x="855" y="15"/>
                  <a:pt x="854" y="15"/>
                  <a:pt x="854" y="15"/>
                </a:cubicBezTo>
                <a:cubicBezTo>
                  <a:pt x="853" y="15"/>
                  <a:pt x="853" y="15"/>
                  <a:pt x="853" y="15"/>
                </a:cubicBezTo>
                <a:cubicBezTo>
                  <a:pt x="854" y="15"/>
                  <a:pt x="852" y="16"/>
                  <a:pt x="854" y="16"/>
                </a:cubicBezTo>
                <a:close/>
                <a:moveTo>
                  <a:pt x="904" y="30"/>
                </a:moveTo>
                <a:cubicBezTo>
                  <a:pt x="901" y="29"/>
                  <a:pt x="900" y="30"/>
                  <a:pt x="897" y="30"/>
                </a:cubicBezTo>
                <a:cubicBezTo>
                  <a:pt x="897" y="30"/>
                  <a:pt x="897" y="30"/>
                  <a:pt x="897" y="30"/>
                </a:cubicBezTo>
                <a:cubicBezTo>
                  <a:pt x="898" y="31"/>
                  <a:pt x="903" y="30"/>
                  <a:pt x="904" y="30"/>
                </a:cubicBezTo>
                <a:close/>
                <a:moveTo>
                  <a:pt x="665" y="4"/>
                </a:moveTo>
                <a:cubicBezTo>
                  <a:pt x="664" y="3"/>
                  <a:pt x="669" y="3"/>
                  <a:pt x="667" y="3"/>
                </a:cubicBezTo>
                <a:cubicBezTo>
                  <a:pt x="665" y="3"/>
                  <a:pt x="662" y="3"/>
                  <a:pt x="662" y="3"/>
                </a:cubicBezTo>
                <a:cubicBezTo>
                  <a:pt x="664" y="3"/>
                  <a:pt x="663" y="3"/>
                  <a:pt x="665" y="4"/>
                </a:cubicBezTo>
                <a:close/>
              </a:path>
            </a:pathLst>
          </a:custGeom>
          <a:solidFill>
            <a:schemeClr val="tx1">
              <a:lumMod val="65000"/>
              <a:lumOff val="35000"/>
            </a:schemeClr>
          </a:solidFill>
          <a:ln>
            <a:noFill/>
          </a:ln>
        </p:spPr>
        <p:txBody>
          <a:bodyPr anchor="ctr" anchorCtr="1"/>
          <a:lstStyle/>
          <a:p>
            <a:endParaRPr lang="zh-CN" altLang="en-US">
              <a:latin typeface="汉仪行楷简" panose="02010609000101010101" pitchFamily="49" charset="-122"/>
              <a:ea typeface="汉仪行楷简" panose="02010609000101010101" pitchFamily="49" charset="-122"/>
            </a:endParaRPr>
          </a:p>
        </p:txBody>
      </p:sp>
      <p:sp>
        <p:nvSpPr>
          <p:cNvPr id="12" name="KSO_Shape"/>
          <p:cNvSpPr/>
          <p:nvPr/>
        </p:nvSpPr>
        <p:spPr bwMode="auto">
          <a:xfrm>
            <a:off x="4159885" y="4213860"/>
            <a:ext cx="4964430" cy="102870"/>
          </a:xfrm>
          <a:custGeom>
            <a:avLst/>
            <a:gdLst>
              <a:gd name="T0" fmla="*/ 371571 w 940"/>
              <a:gd name="T1" fmla="*/ 32807 h 62"/>
              <a:gd name="T2" fmla="*/ 392640 w 940"/>
              <a:gd name="T3" fmla="*/ 30877 h 62"/>
              <a:gd name="T4" fmla="*/ 505643 w 940"/>
              <a:gd name="T5" fmla="*/ 48246 h 62"/>
              <a:gd name="T6" fmla="*/ 599494 w 940"/>
              <a:gd name="T7" fmla="*/ 27018 h 62"/>
              <a:gd name="T8" fmla="*/ 699090 w 940"/>
              <a:gd name="T9" fmla="*/ 23158 h 62"/>
              <a:gd name="T10" fmla="*/ 746973 w 940"/>
              <a:gd name="T11" fmla="*/ 36667 h 62"/>
              <a:gd name="T12" fmla="*/ 892537 w 940"/>
              <a:gd name="T13" fmla="*/ 21228 h 62"/>
              <a:gd name="T14" fmla="*/ 957658 w 940"/>
              <a:gd name="T15" fmla="*/ 27018 h 62"/>
              <a:gd name="T16" fmla="*/ 1061085 w 940"/>
              <a:gd name="T17" fmla="*/ 30877 h 62"/>
              <a:gd name="T18" fmla="*/ 1131952 w 940"/>
              <a:gd name="T19" fmla="*/ 28947 h 62"/>
              <a:gd name="T20" fmla="*/ 1233463 w 940"/>
              <a:gd name="T21" fmla="*/ 17368 h 62"/>
              <a:gd name="T22" fmla="*/ 1264109 w 940"/>
              <a:gd name="T23" fmla="*/ 17368 h 62"/>
              <a:gd name="T24" fmla="*/ 1354128 w 940"/>
              <a:gd name="T25" fmla="*/ 15439 h 62"/>
              <a:gd name="T26" fmla="*/ 1447979 w 940"/>
              <a:gd name="T27" fmla="*/ 9649 h 62"/>
              <a:gd name="T28" fmla="*/ 1578220 w 940"/>
              <a:gd name="T29" fmla="*/ 15439 h 62"/>
              <a:gd name="T30" fmla="*/ 1660579 w 940"/>
              <a:gd name="T31" fmla="*/ 23158 h 62"/>
              <a:gd name="T32" fmla="*/ 1616527 w 940"/>
              <a:gd name="T33" fmla="*/ 30877 h 62"/>
              <a:gd name="T34" fmla="*/ 1695055 w 940"/>
              <a:gd name="T35" fmla="*/ 54035 h 62"/>
              <a:gd name="T36" fmla="*/ 1767837 w 940"/>
              <a:gd name="T37" fmla="*/ 54035 h 62"/>
              <a:gd name="T38" fmla="*/ 1637595 w 940"/>
              <a:gd name="T39" fmla="*/ 71403 h 62"/>
              <a:gd name="T40" fmla="*/ 1463301 w 940"/>
              <a:gd name="T41" fmla="*/ 110000 h 62"/>
              <a:gd name="T42" fmla="*/ 1373282 w 940"/>
              <a:gd name="T43" fmla="*/ 110000 h 62"/>
              <a:gd name="T44" fmla="*/ 1359874 w 940"/>
              <a:gd name="T45" fmla="*/ 86842 h 62"/>
              <a:gd name="T46" fmla="*/ 1333060 w 940"/>
              <a:gd name="T47" fmla="*/ 86842 h 62"/>
              <a:gd name="T48" fmla="*/ 1283262 w 940"/>
              <a:gd name="T49" fmla="*/ 73333 h 62"/>
              <a:gd name="T50" fmla="*/ 1149190 w 940"/>
              <a:gd name="T51" fmla="*/ 102281 h 62"/>
              <a:gd name="T52" fmla="*/ 1118545 w 940"/>
              <a:gd name="T53" fmla="*/ 82982 h 62"/>
              <a:gd name="T54" fmla="*/ 1074492 w 940"/>
              <a:gd name="T55" fmla="*/ 108070 h 62"/>
              <a:gd name="T56" fmla="*/ 777618 w 940"/>
              <a:gd name="T57" fmla="*/ 115789 h 62"/>
              <a:gd name="T58" fmla="*/ 664615 w 940"/>
              <a:gd name="T59" fmla="*/ 110000 h 62"/>
              <a:gd name="T60" fmla="*/ 586087 w 940"/>
              <a:gd name="T61" fmla="*/ 102281 h 62"/>
              <a:gd name="T62" fmla="*/ 480744 w 940"/>
              <a:gd name="T63" fmla="*/ 108070 h 62"/>
              <a:gd name="T64" fmla="*/ 352418 w 940"/>
              <a:gd name="T65" fmla="*/ 90702 h 62"/>
              <a:gd name="T66" fmla="*/ 203023 w 940"/>
              <a:gd name="T67" fmla="*/ 77193 h 62"/>
              <a:gd name="T68" fmla="*/ 375402 w 940"/>
              <a:gd name="T69" fmla="*/ 54035 h 62"/>
              <a:gd name="T70" fmla="*/ 70867 w 940"/>
              <a:gd name="T71" fmla="*/ 81053 h 62"/>
              <a:gd name="T72" fmla="*/ 1187496 w 940"/>
              <a:gd name="T73" fmla="*/ 25088 h 62"/>
              <a:gd name="T74" fmla="*/ 513305 w 940"/>
              <a:gd name="T75" fmla="*/ 102281 h 62"/>
              <a:gd name="T76" fmla="*/ 379233 w 940"/>
              <a:gd name="T77" fmla="*/ 77193 h 62"/>
              <a:gd name="T78" fmla="*/ 589917 w 940"/>
              <a:gd name="T79" fmla="*/ 42456 h 62"/>
              <a:gd name="T80" fmla="*/ 630139 w 940"/>
              <a:gd name="T81" fmla="*/ 34737 h 62"/>
              <a:gd name="T82" fmla="*/ 668445 w 940"/>
              <a:gd name="T83" fmla="*/ 104210 h 62"/>
              <a:gd name="T84" fmla="*/ 760380 w 940"/>
              <a:gd name="T85" fmla="*/ 108070 h 62"/>
              <a:gd name="T86" fmla="*/ 810179 w 940"/>
              <a:gd name="T87" fmla="*/ 104210 h 62"/>
              <a:gd name="T88" fmla="*/ 794856 w 940"/>
              <a:gd name="T89" fmla="*/ 82982 h 62"/>
              <a:gd name="T90" fmla="*/ 852316 w 940"/>
              <a:gd name="T91" fmla="*/ 111930 h 62"/>
              <a:gd name="T92" fmla="*/ 967235 w 940"/>
              <a:gd name="T93" fmla="*/ 84912 h 62"/>
              <a:gd name="T94" fmla="*/ 913606 w 940"/>
              <a:gd name="T95" fmla="*/ 108070 h 62"/>
              <a:gd name="T96" fmla="*/ 1018948 w 940"/>
              <a:gd name="T97" fmla="*/ 90702 h 62"/>
              <a:gd name="T98" fmla="*/ 1045763 w 940"/>
              <a:gd name="T99" fmla="*/ 106140 h 62"/>
              <a:gd name="T100" fmla="*/ 1087899 w 940"/>
              <a:gd name="T101" fmla="*/ 36667 h 62"/>
              <a:gd name="T102" fmla="*/ 1156851 w 940"/>
              <a:gd name="T103" fmla="*/ 30877 h 62"/>
              <a:gd name="T104" fmla="*/ 1181750 w 940"/>
              <a:gd name="T105" fmla="*/ 84912 h 62"/>
              <a:gd name="T106" fmla="*/ 1248786 w 940"/>
              <a:gd name="T107" fmla="*/ 32807 h 62"/>
              <a:gd name="T108" fmla="*/ 1277516 w 940"/>
              <a:gd name="T109" fmla="*/ 42456 h 62"/>
              <a:gd name="T110" fmla="*/ 1296669 w 940"/>
              <a:gd name="T111" fmla="*/ 30877 h 62"/>
              <a:gd name="T112" fmla="*/ 1334975 w 940"/>
              <a:gd name="T113" fmla="*/ 17368 h 62"/>
              <a:gd name="T114" fmla="*/ 1417334 w 940"/>
              <a:gd name="T115" fmla="*/ 75263 h 62"/>
              <a:gd name="T116" fmla="*/ 1497777 w 940"/>
              <a:gd name="T117" fmla="*/ 15439 h 62"/>
              <a:gd name="T118" fmla="*/ 1520761 w 940"/>
              <a:gd name="T119" fmla="*/ 88772 h 62"/>
              <a:gd name="T120" fmla="*/ 1551406 w 940"/>
              <a:gd name="T121" fmla="*/ 21228 h 62"/>
              <a:gd name="T122" fmla="*/ 1587797 w 940"/>
              <a:gd name="T123" fmla="*/ 38596 h 62"/>
              <a:gd name="T124" fmla="*/ 1626103 w 940"/>
              <a:gd name="T125" fmla="*/ 42456 h 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940" h="62">
                <a:moveTo>
                  <a:pt x="43" y="14"/>
                </a:moveTo>
                <a:cubicBezTo>
                  <a:pt x="46" y="14"/>
                  <a:pt x="43" y="14"/>
                  <a:pt x="45" y="13"/>
                </a:cubicBezTo>
                <a:cubicBezTo>
                  <a:pt x="46" y="14"/>
                  <a:pt x="47" y="13"/>
                  <a:pt x="46" y="13"/>
                </a:cubicBezTo>
                <a:cubicBezTo>
                  <a:pt x="48" y="13"/>
                  <a:pt x="49" y="14"/>
                  <a:pt x="50" y="13"/>
                </a:cubicBezTo>
                <a:cubicBezTo>
                  <a:pt x="51" y="13"/>
                  <a:pt x="48" y="14"/>
                  <a:pt x="52" y="14"/>
                </a:cubicBezTo>
                <a:cubicBezTo>
                  <a:pt x="50" y="14"/>
                  <a:pt x="52" y="15"/>
                  <a:pt x="52" y="16"/>
                </a:cubicBezTo>
                <a:cubicBezTo>
                  <a:pt x="51" y="16"/>
                  <a:pt x="51" y="16"/>
                  <a:pt x="50" y="16"/>
                </a:cubicBezTo>
                <a:cubicBezTo>
                  <a:pt x="52" y="16"/>
                  <a:pt x="52" y="17"/>
                  <a:pt x="55" y="17"/>
                </a:cubicBezTo>
                <a:cubicBezTo>
                  <a:pt x="56" y="17"/>
                  <a:pt x="55" y="17"/>
                  <a:pt x="55" y="17"/>
                </a:cubicBezTo>
                <a:cubicBezTo>
                  <a:pt x="54" y="17"/>
                  <a:pt x="54" y="17"/>
                  <a:pt x="53" y="17"/>
                </a:cubicBezTo>
                <a:cubicBezTo>
                  <a:pt x="54" y="18"/>
                  <a:pt x="59" y="17"/>
                  <a:pt x="59" y="18"/>
                </a:cubicBezTo>
                <a:cubicBezTo>
                  <a:pt x="58" y="18"/>
                  <a:pt x="57" y="18"/>
                  <a:pt x="55" y="18"/>
                </a:cubicBezTo>
                <a:cubicBezTo>
                  <a:pt x="55" y="18"/>
                  <a:pt x="52" y="18"/>
                  <a:pt x="52" y="18"/>
                </a:cubicBezTo>
                <a:cubicBezTo>
                  <a:pt x="53" y="18"/>
                  <a:pt x="58" y="18"/>
                  <a:pt x="59" y="18"/>
                </a:cubicBezTo>
                <a:cubicBezTo>
                  <a:pt x="58" y="19"/>
                  <a:pt x="54" y="18"/>
                  <a:pt x="52" y="19"/>
                </a:cubicBezTo>
                <a:cubicBezTo>
                  <a:pt x="51" y="19"/>
                  <a:pt x="50" y="19"/>
                  <a:pt x="48" y="20"/>
                </a:cubicBezTo>
                <a:cubicBezTo>
                  <a:pt x="49" y="20"/>
                  <a:pt x="51" y="20"/>
                  <a:pt x="53" y="20"/>
                </a:cubicBezTo>
                <a:cubicBezTo>
                  <a:pt x="54" y="22"/>
                  <a:pt x="64" y="22"/>
                  <a:pt x="70" y="21"/>
                </a:cubicBezTo>
                <a:cubicBezTo>
                  <a:pt x="68" y="21"/>
                  <a:pt x="69" y="21"/>
                  <a:pt x="68" y="20"/>
                </a:cubicBezTo>
                <a:cubicBezTo>
                  <a:pt x="69" y="20"/>
                  <a:pt x="72" y="20"/>
                  <a:pt x="71" y="21"/>
                </a:cubicBezTo>
                <a:cubicBezTo>
                  <a:pt x="74" y="21"/>
                  <a:pt x="74" y="20"/>
                  <a:pt x="76" y="21"/>
                </a:cubicBezTo>
                <a:cubicBezTo>
                  <a:pt x="73" y="21"/>
                  <a:pt x="75" y="22"/>
                  <a:pt x="73" y="22"/>
                </a:cubicBezTo>
                <a:cubicBezTo>
                  <a:pt x="75" y="22"/>
                  <a:pt x="78" y="21"/>
                  <a:pt x="81" y="21"/>
                </a:cubicBezTo>
                <a:cubicBezTo>
                  <a:pt x="79" y="22"/>
                  <a:pt x="79" y="22"/>
                  <a:pt x="79" y="22"/>
                </a:cubicBezTo>
                <a:cubicBezTo>
                  <a:pt x="81" y="23"/>
                  <a:pt x="82" y="22"/>
                  <a:pt x="86" y="22"/>
                </a:cubicBezTo>
                <a:cubicBezTo>
                  <a:pt x="86" y="22"/>
                  <a:pt x="87" y="22"/>
                  <a:pt x="87" y="22"/>
                </a:cubicBezTo>
                <a:cubicBezTo>
                  <a:pt x="95" y="21"/>
                  <a:pt x="104" y="21"/>
                  <a:pt x="108" y="20"/>
                </a:cubicBezTo>
                <a:cubicBezTo>
                  <a:pt x="119" y="20"/>
                  <a:pt x="123" y="20"/>
                  <a:pt x="131" y="19"/>
                </a:cubicBezTo>
                <a:cubicBezTo>
                  <a:pt x="125" y="19"/>
                  <a:pt x="117" y="18"/>
                  <a:pt x="110" y="18"/>
                </a:cubicBezTo>
                <a:cubicBezTo>
                  <a:pt x="110" y="18"/>
                  <a:pt x="110" y="18"/>
                  <a:pt x="109" y="18"/>
                </a:cubicBezTo>
                <a:cubicBezTo>
                  <a:pt x="112" y="17"/>
                  <a:pt x="114" y="18"/>
                  <a:pt x="118" y="18"/>
                </a:cubicBezTo>
                <a:cubicBezTo>
                  <a:pt x="118" y="18"/>
                  <a:pt x="117" y="18"/>
                  <a:pt x="117" y="18"/>
                </a:cubicBezTo>
                <a:cubicBezTo>
                  <a:pt x="117" y="18"/>
                  <a:pt x="119" y="18"/>
                  <a:pt x="120" y="18"/>
                </a:cubicBezTo>
                <a:cubicBezTo>
                  <a:pt x="119" y="18"/>
                  <a:pt x="122" y="18"/>
                  <a:pt x="123" y="18"/>
                </a:cubicBezTo>
                <a:cubicBezTo>
                  <a:pt x="124" y="18"/>
                  <a:pt x="124" y="18"/>
                  <a:pt x="124" y="18"/>
                </a:cubicBezTo>
                <a:cubicBezTo>
                  <a:pt x="130" y="17"/>
                  <a:pt x="136" y="18"/>
                  <a:pt x="141" y="17"/>
                </a:cubicBezTo>
                <a:cubicBezTo>
                  <a:pt x="154" y="16"/>
                  <a:pt x="164" y="16"/>
                  <a:pt x="176" y="16"/>
                </a:cubicBezTo>
                <a:cubicBezTo>
                  <a:pt x="177" y="16"/>
                  <a:pt x="179" y="16"/>
                  <a:pt x="178" y="16"/>
                </a:cubicBezTo>
                <a:cubicBezTo>
                  <a:pt x="184" y="17"/>
                  <a:pt x="187" y="18"/>
                  <a:pt x="192" y="18"/>
                </a:cubicBezTo>
                <a:cubicBezTo>
                  <a:pt x="194" y="17"/>
                  <a:pt x="191" y="17"/>
                  <a:pt x="194" y="17"/>
                </a:cubicBezTo>
                <a:cubicBezTo>
                  <a:pt x="193" y="16"/>
                  <a:pt x="191" y="17"/>
                  <a:pt x="192" y="16"/>
                </a:cubicBezTo>
                <a:cubicBezTo>
                  <a:pt x="193" y="16"/>
                  <a:pt x="194" y="16"/>
                  <a:pt x="196" y="16"/>
                </a:cubicBezTo>
                <a:cubicBezTo>
                  <a:pt x="196" y="16"/>
                  <a:pt x="192" y="16"/>
                  <a:pt x="193" y="16"/>
                </a:cubicBezTo>
                <a:cubicBezTo>
                  <a:pt x="186" y="16"/>
                  <a:pt x="176" y="16"/>
                  <a:pt x="172" y="15"/>
                </a:cubicBezTo>
                <a:cubicBezTo>
                  <a:pt x="171" y="15"/>
                  <a:pt x="170" y="15"/>
                  <a:pt x="168" y="15"/>
                </a:cubicBezTo>
                <a:cubicBezTo>
                  <a:pt x="169" y="15"/>
                  <a:pt x="162" y="16"/>
                  <a:pt x="161" y="15"/>
                </a:cubicBezTo>
                <a:cubicBezTo>
                  <a:pt x="158" y="15"/>
                  <a:pt x="159" y="16"/>
                  <a:pt x="157" y="16"/>
                </a:cubicBezTo>
                <a:cubicBezTo>
                  <a:pt x="153" y="16"/>
                  <a:pt x="153" y="15"/>
                  <a:pt x="148" y="15"/>
                </a:cubicBezTo>
                <a:cubicBezTo>
                  <a:pt x="149" y="15"/>
                  <a:pt x="150" y="15"/>
                  <a:pt x="151" y="14"/>
                </a:cubicBezTo>
                <a:cubicBezTo>
                  <a:pt x="149" y="14"/>
                  <a:pt x="145" y="14"/>
                  <a:pt x="144" y="14"/>
                </a:cubicBezTo>
                <a:cubicBezTo>
                  <a:pt x="146" y="14"/>
                  <a:pt x="149" y="14"/>
                  <a:pt x="150" y="14"/>
                </a:cubicBezTo>
                <a:cubicBezTo>
                  <a:pt x="152" y="15"/>
                  <a:pt x="159" y="15"/>
                  <a:pt x="164" y="14"/>
                </a:cubicBezTo>
                <a:cubicBezTo>
                  <a:pt x="164" y="14"/>
                  <a:pt x="164" y="14"/>
                  <a:pt x="164" y="13"/>
                </a:cubicBezTo>
                <a:cubicBezTo>
                  <a:pt x="167" y="13"/>
                  <a:pt x="163" y="14"/>
                  <a:pt x="165" y="14"/>
                </a:cubicBezTo>
                <a:cubicBezTo>
                  <a:pt x="167" y="14"/>
                  <a:pt x="166" y="13"/>
                  <a:pt x="167" y="13"/>
                </a:cubicBezTo>
                <a:cubicBezTo>
                  <a:pt x="168" y="14"/>
                  <a:pt x="171" y="14"/>
                  <a:pt x="170" y="14"/>
                </a:cubicBezTo>
                <a:cubicBezTo>
                  <a:pt x="171" y="14"/>
                  <a:pt x="171" y="14"/>
                  <a:pt x="173" y="14"/>
                </a:cubicBezTo>
                <a:cubicBezTo>
                  <a:pt x="171" y="14"/>
                  <a:pt x="173" y="15"/>
                  <a:pt x="175" y="15"/>
                </a:cubicBezTo>
                <a:cubicBezTo>
                  <a:pt x="177" y="15"/>
                  <a:pt x="174" y="14"/>
                  <a:pt x="175" y="14"/>
                </a:cubicBezTo>
                <a:cubicBezTo>
                  <a:pt x="177" y="14"/>
                  <a:pt x="180" y="14"/>
                  <a:pt x="179" y="14"/>
                </a:cubicBezTo>
                <a:cubicBezTo>
                  <a:pt x="181" y="15"/>
                  <a:pt x="181" y="14"/>
                  <a:pt x="183" y="14"/>
                </a:cubicBezTo>
                <a:cubicBezTo>
                  <a:pt x="182" y="15"/>
                  <a:pt x="187" y="14"/>
                  <a:pt x="185" y="15"/>
                </a:cubicBezTo>
                <a:cubicBezTo>
                  <a:pt x="187" y="15"/>
                  <a:pt x="187" y="14"/>
                  <a:pt x="189" y="14"/>
                </a:cubicBezTo>
                <a:cubicBezTo>
                  <a:pt x="189" y="15"/>
                  <a:pt x="191" y="14"/>
                  <a:pt x="190" y="15"/>
                </a:cubicBezTo>
                <a:cubicBezTo>
                  <a:pt x="190" y="15"/>
                  <a:pt x="191" y="15"/>
                  <a:pt x="192" y="15"/>
                </a:cubicBezTo>
                <a:cubicBezTo>
                  <a:pt x="194" y="15"/>
                  <a:pt x="190" y="15"/>
                  <a:pt x="191" y="14"/>
                </a:cubicBezTo>
                <a:cubicBezTo>
                  <a:pt x="194" y="14"/>
                  <a:pt x="193" y="15"/>
                  <a:pt x="196" y="14"/>
                </a:cubicBezTo>
                <a:cubicBezTo>
                  <a:pt x="194" y="14"/>
                  <a:pt x="192" y="14"/>
                  <a:pt x="189" y="14"/>
                </a:cubicBezTo>
                <a:cubicBezTo>
                  <a:pt x="188" y="14"/>
                  <a:pt x="192" y="14"/>
                  <a:pt x="190" y="14"/>
                </a:cubicBezTo>
                <a:cubicBezTo>
                  <a:pt x="192" y="13"/>
                  <a:pt x="196" y="14"/>
                  <a:pt x="199" y="14"/>
                </a:cubicBezTo>
                <a:cubicBezTo>
                  <a:pt x="199" y="14"/>
                  <a:pt x="198" y="14"/>
                  <a:pt x="198" y="14"/>
                </a:cubicBezTo>
                <a:cubicBezTo>
                  <a:pt x="196" y="14"/>
                  <a:pt x="197" y="15"/>
                  <a:pt x="195" y="14"/>
                </a:cubicBezTo>
                <a:cubicBezTo>
                  <a:pt x="195" y="15"/>
                  <a:pt x="198" y="15"/>
                  <a:pt x="197" y="16"/>
                </a:cubicBezTo>
                <a:cubicBezTo>
                  <a:pt x="198" y="15"/>
                  <a:pt x="197" y="15"/>
                  <a:pt x="199" y="15"/>
                </a:cubicBezTo>
                <a:cubicBezTo>
                  <a:pt x="200" y="15"/>
                  <a:pt x="200" y="15"/>
                  <a:pt x="200" y="14"/>
                </a:cubicBezTo>
                <a:cubicBezTo>
                  <a:pt x="203" y="15"/>
                  <a:pt x="203" y="15"/>
                  <a:pt x="206" y="15"/>
                </a:cubicBezTo>
                <a:cubicBezTo>
                  <a:pt x="208" y="15"/>
                  <a:pt x="204" y="15"/>
                  <a:pt x="206" y="14"/>
                </a:cubicBezTo>
                <a:cubicBezTo>
                  <a:pt x="208" y="15"/>
                  <a:pt x="208" y="15"/>
                  <a:pt x="211" y="15"/>
                </a:cubicBezTo>
                <a:cubicBezTo>
                  <a:pt x="211" y="16"/>
                  <a:pt x="209" y="15"/>
                  <a:pt x="209" y="15"/>
                </a:cubicBezTo>
                <a:cubicBezTo>
                  <a:pt x="208" y="16"/>
                  <a:pt x="205" y="15"/>
                  <a:pt x="205" y="16"/>
                </a:cubicBezTo>
                <a:cubicBezTo>
                  <a:pt x="207" y="16"/>
                  <a:pt x="209" y="16"/>
                  <a:pt x="209" y="16"/>
                </a:cubicBezTo>
                <a:cubicBezTo>
                  <a:pt x="211" y="16"/>
                  <a:pt x="211" y="16"/>
                  <a:pt x="214" y="16"/>
                </a:cubicBezTo>
                <a:cubicBezTo>
                  <a:pt x="214" y="16"/>
                  <a:pt x="211" y="16"/>
                  <a:pt x="212" y="16"/>
                </a:cubicBezTo>
                <a:cubicBezTo>
                  <a:pt x="214" y="16"/>
                  <a:pt x="215" y="15"/>
                  <a:pt x="218" y="16"/>
                </a:cubicBezTo>
                <a:cubicBezTo>
                  <a:pt x="218" y="16"/>
                  <a:pt x="217" y="16"/>
                  <a:pt x="216" y="16"/>
                </a:cubicBezTo>
                <a:cubicBezTo>
                  <a:pt x="216" y="16"/>
                  <a:pt x="219" y="16"/>
                  <a:pt x="219" y="17"/>
                </a:cubicBezTo>
                <a:cubicBezTo>
                  <a:pt x="220" y="17"/>
                  <a:pt x="221" y="16"/>
                  <a:pt x="223" y="16"/>
                </a:cubicBezTo>
                <a:cubicBezTo>
                  <a:pt x="223" y="17"/>
                  <a:pt x="221" y="17"/>
                  <a:pt x="221" y="17"/>
                </a:cubicBezTo>
                <a:cubicBezTo>
                  <a:pt x="215" y="18"/>
                  <a:pt x="212" y="17"/>
                  <a:pt x="206" y="18"/>
                </a:cubicBezTo>
                <a:cubicBezTo>
                  <a:pt x="207" y="18"/>
                  <a:pt x="211" y="18"/>
                  <a:pt x="212" y="18"/>
                </a:cubicBezTo>
                <a:cubicBezTo>
                  <a:pt x="209" y="18"/>
                  <a:pt x="209" y="19"/>
                  <a:pt x="206" y="19"/>
                </a:cubicBezTo>
                <a:cubicBezTo>
                  <a:pt x="206" y="19"/>
                  <a:pt x="208" y="19"/>
                  <a:pt x="208" y="19"/>
                </a:cubicBezTo>
                <a:cubicBezTo>
                  <a:pt x="205" y="19"/>
                  <a:pt x="202" y="19"/>
                  <a:pt x="197" y="19"/>
                </a:cubicBezTo>
                <a:cubicBezTo>
                  <a:pt x="199" y="20"/>
                  <a:pt x="203" y="20"/>
                  <a:pt x="205" y="21"/>
                </a:cubicBezTo>
                <a:cubicBezTo>
                  <a:pt x="209" y="21"/>
                  <a:pt x="215" y="21"/>
                  <a:pt x="217" y="20"/>
                </a:cubicBezTo>
                <a:cubicBezTo>
                  <a:pt x="218" y="21"/>
                  <a:pt x="219" y="21"/>
                  <a:pt x="222" y="21"/>
                </a:cubicBezTo>
                <a:cubicBezTo>
                  <a:pt x="219" y="22"/>
                  <a:pt x="212" y="20"/>
                  <a:pt x="211" y="22"/>
                </a:cubicBezTo>
                <a:cubicBezTo>
                  <a:pt x="209" y="22"/>
                  <a:pt x="211" y="21"/>
                  <a:pt x="210" y="21"/>
                </a:cubicBezTo>
                <a:cubicBezTo>
                  <a:pt x="208" y="21"/>
                  <a:pt x="210" y="22"/>
                  <a:pt x="210" y="22"/>
                </a:cubicBezTo>
                <a:cubicBezTo>
                  <a:pt x="212" y="22"/>
                  <a:pt x="216" y="22"/>
                  <a:pt x="215" y="22"/>
                </a:cubicBezTo>
                <a:cubicBezTo>
                  <a:pt x="214" y="22"/>
                  <a:pt x="212" y="22"/>
                  <a:pt x="212" y="22"/>
                </a:cubicBezTo>
                <a:cubicBezTo>
                  <a:pt x="212" y="23"/>
                  <a:pt x="215" y="23"/>
                  <a:pt x="217" y="23"/>
                </a:cubicBezTo>
                <a:cubicBezTo>
                  <a:pt x="219" y="22"/>
                  <a:pt x="224" y="23"/>
                  <a:pt x="225" y="22"/>
                </a:cubicBezTo>
                <a:cubicBezTo>
                  <a:pt x="227" y="22"/>
                  <a:pt x="228" y="22"/>
                  <a:pt x="228" y="22"/>
                </a:cubicBezTo>
                <a:cubicBezTo>
                  <a:pt x="231" y="22"/>
                  <a:pt x="233" y="22"/>
                  <a:pt x="235" y="22"/>
                </a:cubicBezTo>
                <a:cubicBezTo>
                  <a:pt x="235" y="22"/>
                  <a:pt x="234" y="22"/>
                  <a:pt x="233" y="22"/>
                </a:cubicBezTo>
                <a:cubicBezTo>
                  <a:pt x="232" y="21"/>
                  <a:pt x="236" y="22"/>
                  <a:pt x="236" y="22"/>
                </a:cubicBezTo>
                <a:cubicBezTo>
                  <a:pt x="241" y="22"/>
                  <a:pt x="241" y="22"/>
                  <a:pt x="245" y="22"/>
                </a:cubicBezTo>
                <a:cubicBezTo>
                  <a:pt x="242" y="24"/>
                  <a:pt x="269" y="21"/>
                  <a:pt x="267" y="21"/>
                </a:cubicBezTo>
                <a:cubicBezTo>
                  <a:pt x="268" y="21"/>
                  <a:pt x="271" y="21"/>
                  <a:pt x="271" y="21"/>
                </a:cubicBezTo>
                <a:cubicBezTo>
                  <a:pt x="270" y="20"/>
                  <a:pt x="270" y="21"/>
                  <a:pt x="268" y="21"/>
                </a:cubicBezTo>
                <a:cubicBezTo>
                  <a:pt x="269" y="20"/>
                  <a:pt x="270" y="20"/>
                  <a:pt x="269" y="20"/>
                </a:cubicBezTo>
                <a:cubicBezTo>
                  <a:pt x="274" y="20"/>
                  <a:pt x="283" y="19"/>
                  <a:pt x="286" y="21"/>
                </a:cubicBezTo>
                <a:cubicBezTo>
                  <a:pt x="284" y="20"/>
                  <a:pt x="282" y="20"/>
                  <a:pt x="279" y="20"/>
                </a:cubicBezTo>
                <a:cubicBezTo>
                  <a:pt x="279" y="20"/>
                  <a:pt x="280" y="20"/>
                  <a:pt x="280" y="21"/>
                </a:cubicBezTo>
                <a:cubicBezTo>
                  <a:pt x="279" y="20"/>
                  <a:pt x="277" y="21"/>
                  <a:pt x="276" y="21"/>
                </a:cubicBezTo>
                <a:cubicBezTo>
                  <a:pt x="270" y="21"/>
                  <a:pt x="262" y="22"/>
                  <a:pt x="260" y="23"/>
                </a:cubicBezTo>
                <a:cubicBezTo>
                  <a:pt x="261" y="23"/>
                  <a:pt x="262" y="23"/>
                  <a:pt x="263" y="23"/>
                </a:cubicBezTo>
                <a:cubicBezTo>
                  <a:pt x="262" y="24"/>
                  <a:pt x="261" y="24"/>
                  <a:pt x="261" y="24"/>
                </a:cubicBezTo>
                <a:cubicBezTo>
                  <a:pt x="261" y="25"/>
                  <a:pt x="263" y="25"/>
                  <a:pt x="264" y="25"/>
                </a:cubicBezTo>
                <a:cubicBezTo>
                  <a:pt x="267" y="24"/>
                  <a:pt x="271" y="23"/>
                  <a:pt x="275" y="22"/>
                </a:cubicBezTo>
                <a:cubicBezTo>
                  <a:pt x="276" y="23"/>
                  <a:pt x="274" y="23"/>
                  <a:pt x="273" y="24"/>
                </a:cubicBezTo>
                <a:cubicBezTo>
                  <a:pt x="275" y="24"/>
                  <a:pt x="276" y="23"/>
                  <a:pt x="278" y="23"/>
                </a:cubicBezTo>
                <a:cubicBezTo>
                  <a:pt x="279" y="24"/>
                  <a:pt x="276" y="24"/>
                  <a:pt x="278" y="24"/>
                </a:cubicBezTo>
                <a:cubicBezTo>
                  <a:pt x="279" y="24"/>
                  <a:pt x="279" y="24"/>
                  <a:pt x="280" y="24"/>
                </a:cubicBezTo>
                <a:cubicBezTo>
                  <a:pt x="282" y="24"/>
                  <a:pt x="279" y="24"/>
                  <a:pt x="277" y="24"/>
                </a:cubicBezTo>
                <a:cubicBezTo>
                  <a:pt x="279" y="25"/>
                  <a:pt x="281" y="24"/>
                  <a:pt x="283" y="24"/>
                </a:cubicBezTo>
                <a:cubicBezTo>
                  <a:pt x="283" y="25"/>
                  <a:pt x="281" y="24"/>
                  <a:pt x="282" y="25"/>
                </a:cubicBezTo>
                <a:cubicBezTo>
                  <a:pt x="285" y="25"/>
                  <a:pt x="287" y="24"/>
                  <a:pt x="290" y="24"/>
                </a:cubicBezTo>
                <a:cubicBezTo>
                  <a:pt x="290" y="24"/>
                  <a:pt x="289" y="24"/>
                  <a:pt x="288" y="24"/>
                </a:cubicBezTo>
                <a:cubicBezTo>
                  <a:pt x="288" y="25"/>
                  <a:pt x="289" y="25"/>
                  <a:pt x="289" y="25"/>
                </a:cubicBezTo>
                <a:cubicBezTo>
                  <a:pt x="292" y="25"/>
                  <a:pt x="294" y="24"/>
                  <a:pt x="292" y="24"/>
                </a:cubicBezTo>
                <a:cubicBezTo>
                  <a:pt x="295" y="24"/>
                  <a:pt x="297" y="23"/>
                  <a:pt x="299" y="22"/>
                </a:cubicBezTo>
                <a:cubicBezTo>
                  <a:pt x="300" y="22"/>
                  <a:pt x="300" y="23"/>
                  <a:pt x="300" y="23"/>
                </a:cubicBezTo>
                <a:cubicBezTo>
                  <a:pt x="303" y="23"/>
                  <a:pt x="305" y="22"/>
                  <a:pt x="309" y="22"/>
                </a:cubicBezTo>
                <a:cubicBezTo>
                  <a:pt x="309" y="21"/>
                  <a:pt x="308" y="21"/>
                  <a:pt x="308" y="21"/>
                </a:cubicBezTo>
                <a:cubicBezTo>
                  <a:pt x="306" y="22"/>
                  <a:pt x="304" y="21"/>
                  <a:pt x="302" y="21"/>
                </a:cubicBezTo>
                <a:cubicBezTo>
                  <a:pt x="302" y="21"/>
                  <a:pt x="302" y="21"/>
                  <a:pt x="302" y="21"/>
                </a:cubicBezTo>
                <a:cubicBezTo>
                  <a:pt x="305" y="21"/>
                  <a:pt x="302" y="21"/>
                  <a:pt x="305" y="21"/>
                </a:cubicBezTo>
                <a:cubicBezTo>
                  <a:pt x="307" y="21"/>
                  <a:pt x="303" y="20"/>
                  <a:pt x="307" y="20"/>
                </a:cubicBezTo>
                <a:cubicBezTo>
                  <a:pt x="307" y="20"/>
                  <a:pt x="303" y="20"/>
                  <a:pt x="304" y="20"/>
                </a:cubicBezTo>
                <a:cubicBezTo>
                  <a:pt x="305" y="19"/>
                  <a:pt x="301" y="18"/>
                  <a:pt x="298" y="17"/>
                </a:cubicBezTo>
                <a:cubicBezTo>
                  <a:pt x="300" y="17"/>
                  <a:pt x="299" y="18"/>
                  <a:pt x="301" y="18"/>
                </a:cubicBezTo>
                <a:cubicBezTo>
                  <a:pt x="302" y="18"/>
                  <a:pt x="304" y="18"/>
                  <a:pt x="304" y="17"/>
                </a:cubicBezTo>
                <a:cubicBezTo>
                  <a:pt x="305" y="17"/>
                  <a:pt x="304" y="18"/>
                  <a:pt x="304" y="18"/>
                </a:cubicBezTo>
                <a:cubicBezTo>
                  <a:pt x="309" y="18"/>
                  <a:pt x="312" y="18"/>
                  <a:pt x="318" y="18"/>
                </a:cubicBezTo>
                <a:cubicBezTo>
                  <a:pt x="318" y="18"/>
                  <a:pt x="317" y="18"/>
                  <a:pt x="315" y="18"/>
                </a:cubicBezTo>
                <a:cubicBezTo>
                  <a:pt x="317" y="18"/>
                  <a:pt x="321" y="18"/>
                  <a:pt x="322" y="17"/>
                </a:cubicBezTo>
                <a:cubicBezTo>
                  <a:pt x="323" y="17"/>
                  <a:pt x="325" y="17"/>
                  <a:pt x="327" y="17"/>
                </a:cubicBezTo>
                <a:cubicBezTo>
                  <a:pt x="327" y="16"/>
                  <a:pt x="325" y="16"/>
                  <a:pt x="327" y="16"/>
                </a:cubicBezTo>
                <a:cubicBezTo>
                  <a:pt x="326" y="16"/>
                  <a:pt x="326" y="16"/>
                  <a:pt x="325" y="16"/>
                </a:cubicBezTo>
                <a:cubicBezTo>
                  <a:pt x="326" y="17"/>
                  <a:pt x="318" y="16"/>
                  <a:pt x="315" y="16"/>
                </a:cubicBezTo>
                <a:cubicBezTo>
                  <a:pt x="317" y="16"/>
                  <a:pt x="313" y="15"/>
                  <a:pt x="312" y="16"/>
                </a:cubicBezTo>
                <a:cubicBezTo>
                  <a:pt x="308" y="16"/>
                  <a:pt x="308" y="15"/>
                  <a:pt x="304" y="15"/>
                </a:cubicBezTo>
                <a:cubicBezTo>
                  <a:pt x="307" y="15"/>
                  <a:pt x="308" y="15"/>
                  <a:pt x="311" y="16"/>
                </a:cubicBezTo>
                <a:cubicBezTo>
                  <a:pt x="312" y="16"/>
                  <a:pt x="311" y="15"/>
                  <a:pt x="312" y="15"/>
                </a:cubicBezTo>
                <a:cubicBezTo>
                  <a:pt x="312" y="15"/>
                  <a:pt x="309" y="15"/>
                  <a:pt x="309" y="14"/>
                </a:cubicBezTo>
                <a:cubicBezTo>
                  <a:pt x="309" y="14"/>
                  <a:pt x="311" y="14"/>
                  <a:pt x="312" y="14"/>
                </a:cubicBezTo>
                <a:cubicBezTo>
                  <a:pt x="312" y="14"/>
                  <a:pt x="311" y="14"/>
                  <a:pt x="311" y="14"/>
                </a:cubicBezTo>
                <a:cubicBezTo>
                  <a:pt x="311" y="14"/>
                  <a:pt x="312" y="14"/>
                  <a:pt x="313" y="14"/>
                </a:cubicBezTo>
                <a:cubicBezTo>
                  <a:pt x="313" y="14"/>
                  <a:pt x="313" y="14"/>
                  <a:pt x="313" y="14"/>
                </a:cubicBezTo>
                <a:cubicBezTo>
                  <a:pt x="316" y="14"/>
                  <a:pt x="318" y="14"/>
                  <a:pt x="322" y="14"/>
                </a:cubicBezTo>
                <a:cubicBezTo>
                  <a:pt x="322" y="14"/>
                  <a:pt x="322" y="14"/>
                  <a:pt x="323" y="13"/>
                </a:cubicBezTo>
                <a:cubicBezTo>
                  <a:pt x="323" y="13"/>
                  <a:pt x="322" y="13"/>
                  <a:pt x="321" y="13"/>
                </a:cubicBezTo>
                <a:cubicBezTo>
                  <a:pt x="320" y="13"/>
                  <a:pt x="324" y="13"/>
                  <a:pt x="322" y="13"/>
                </a:cubicBezTo>
                <a:cubicBezTo>
                  <a:pt x="325" y="12"/>
                  <a:pt x="329" y="12"/>
                  <a:pt x="333" y="13"/>
                </a:cubicBezTo>
                <a:cubicBezTo>
                  <a:pt x="331" y="13"/>
                  <a:pt x="330" y="12"/>
                  <a:pt x="327" y="13"/>
                </a:cubicBezTo>
                <a:cubicBezTo>
                  <a:pt x="326" y="13"/>
                  <a:pt x="329" y="13"/>
                  <a:pt x="329" y="13"/>
                </a:cubicBezTo>
                <a:cubicBezTo>
                  <a:pt x="335" y="13"/>
                  <a:pt x="330" y="14"/>
                  <a:pt x="327" y="13"/>
                </a:cubicBezTo>
                <a:cubicBezTo>
                  <a:pt x="327" y="14"/>
                  <a:pt x="330" y="14"/>
                  <a:pt x="332" y="14"/>
                </a:cubicBezTo>
                <a:cubicBezTo>
                  <a:pt x="328" y="15"/>
                  <a:pt x="339" y="14"/>
                  <a:pt x="343" y="14"/>
                </a:cubicBezTo>
                <a:cubicBezTo>
                  <a:pt x="346" y="14"/>
                  <a:pt x="350" y="14"/>
                  <a:pt x="353" y="14"/>
                </a:cubicBezTo>
                <a:cubicBezTo>
                  <a:pt x="355" y="14"/>
                  <a:pt x="354" y="14"/>
                  <a:pt x="356" y="14"/>
                </a:cubicBezTo>
                <a:cubicBezTo>
                  <a:pt x="354" y="14"/>
                  <a:pt x="350" y="14"/>
                  <a:pt x="350" y="15"/>
                </a:cubicBezTo>
                <a:cubicBezTo>
                  <a:pt x="351" y="15"/>
                  <a:pt x="352" y="16"/>
                  <a:pt x="354" y="16"/>
                </a:cubicBezTo>
                <a:cubicBezTo>
                  <a:pt x="354" y="16"/>
                  <a:pt x="352" y="16"/>
                  <a:pt x="351" y="16"/>
                </a:cubicBezTo>
                <a:cubicBezTo>
                  <a:pt x="355" y="17"/>
                  <a:pt x="357" y="16"/>
                  <a:pt x="362" y="16"/>
                </a:cubicBezTo>
                <a:cubicBezTo>
                  <a:pt x="360" y="16"/>
                  <a:pt x="361" y="16"/>
                  <a:pt x="364" y="16"/>
                </a:cubicBezTo>
                <a:cubicBezTo>
                  <a:pt x="365" y="17"/>
                  <a:pt x="366" y="17"/>
                  <a:pt x="366" y="17"/>
                </a:cubicBezTo>
                <a:cubicBezTo>
                  <a:pt x="365" y="17"/>
                  <a:pt x="364" y="17"/>
                  <a:pt x="363" y="17"/>
                </a:cubicBezTo>
                <a:cubicBezTo>
                  <a:pt x="364" y="18"/>
                  <a:pt x="364" y="18"/>
                  <a:pt x="363" y="18"/>
                </a:cubicBezTo>
                <a:cubicBezTo>
                  <a:pt x="364" y="18"/>
                  <a:pt x="367" y="18"/>
                  <a:pt x="369" y="18"/>
                </a:cubicBezTo>
                <a:cubicBezTo>
                  <a:pt x="366" y="17"/>
                  <a:pt x="367" y="16"/>
                  <a:pt x="364" y="15"/>
                </a:cubicBezTo>
                <a:cubicBezTo>
                  <a:pt x="366" y="15"/>
                  <a:pt x="366" y="15"/>
                  <a:pt x="366" y="16"/>
                </a:cubicBezTo>
                <a:cubicBezTo>
                  <a:pt x="368" y="16"/>
                  <a:pt x="367" y="16"/>
                  <a:pt x="367" y="15"/>
                </a:cubicBezTo>
                <a:cubicBezTo>
                  <a:pt x="368" y="15"/>
                  <a:pt x="368" y="15"/>
                  <a:pt x="368" y="16"/>
                </a:cubicBezTo>
                <a:cubicBezTo>
                  <a:pt x="369" y="16"/>
                  <a:pt x="370" y="15"/>
                  <a:pt x="370" y="15"/>
                </a:cubicBezTo>
                <a:cubicBezTo>
                  <a:pt x="372" y="15"/>
                  <a:pt x="375" y="15"/>
                  <a:pt x="376" y="14"/>
                </a:cubicBezTo>
                <a:cubicBezTo>
                  <a:pt x="375" y="14"/>
                  <a:pt x="375" y="14"/>
                  <a:pt x="373" y="13"/>
                </a:cubicBezTo>
                <a:cubicBezTo>
                  <a:pt x="371" y="13"/>
                  <a:pt x="372" y="14"/>
                  <a:pt x="371" y="14"/>
                </a:cubicBezTo>
                <a:cubicBezTo>
                  <a:pt x="371" y="14"/>
                  <a:pt x="375" y="14"/>
                  <a:pt x="374" y="15"/>
                </a:cubicBezTo>
                <a:cubicBezTo>
                  <a:pt x="372" y="14"/>
                  <a:pt x="369" y="15"/>
                  <a:pt x="368" y="15"/>
                </a:cubicBezTo>
                <a:cubicBezTo>
                  <a:pt x="367" y="15"/>
                  <a:pt x="366" y="15"/>
                  <a:pt x="365" y="15"/>
                </a:cubicBezTo>
                <a:cubicBezTo>
                  <a:pt x="364" y="14"/>
                  <a:pt x="367" y="14"/>
                  <a:pt x="368" y="14"/>
                </a:cubicBezTo>
                <a:cubicBezTo>
                  <a:pt x="368" y="14"/>
                  <a:pt x="367" y="14"/>
                  <a:pt x="367" y="14"/>
                </a:cubicBezTo>
                <a:cubicBezTo>
                  <a:pt x="368" y="14"/>
                  <a:pt x="370" y="14"/>
                  <a:pt x="372" y="13"/>
                </a:cubicBezTo>
                <a:cubicBezTo>
                  <a:pt x="372" y="13"/>
                  <a:pt x="372" y="13"/>
                  <a:pt x="371" y="13"/>
                </a:cubicBezTo>
                <a:cubicBezTo>
                  <a:pt x="368" y="14"/>
                  <a:pt x="367" y="13"/>
                  <a:pt x="364" y="13"/>
                </a:cubicBezTo>
                <a:cubicBezTo>
                  <a:pt x="369" y="12"/>
                  <a:pt x="372" y="13"/>
                  <a:pt x="375" y="13"/>
                </a:cubicBezTo>
                <a:cubicBezTo>
                  <a:pt x="377" y="12"/>
                  <a:pt x="371" y="11"/>
                  <a:pt x="365" y="12"/>
                </a:cubicBezTo>
                <a:cubicBezTo>
                  <a:pt x="363" y="12"/>
                  <a:pt x="363" y="11"/>
                  <a:pt x="359" y="11"/>
                </a:cubicBezTo>
                <a:cubicBezTo>
                  <a:pt x="359" y="11"/>
                  <a:pt x="359" y="11"/>
                  <a:pt x="359" y="10"/>
                </a:cubicBezTo>
                <a:cubicBezTo>
                  <a:pt x="363" y="10"/>
                  <a:pt x="366" y="9"/>
                  <a:pt x="368" y="11"/>
                </a:cubicBezTo>
                <a:cubicBezTo>
                  <a:pt x="371" y="11"/>
                  <a:pt x="372" y="10"/>
                  <a:pt x="374" y="10"/>
                </a:cubicBezTo>
                <a:cubicBezTo>
                  <a:pt x="374" y="10"/>
                  <a:pt x="370" y="10"/>
                  <a:pt x="370" y="9"/>
                </a:cubicBezTo>
                <a:cubicBezTo>
                  <a:pt x="371" y="9"/>
                  <a:pt x="372" y="9"/>
                  <a:pt x="372" y="9"/>
                </a:cubicBezTo>
                <a:cubicBezTo>
                  <a:pt x="374" y="9"/>
                  <a:pt x="374" y="9"/>
                  <a:pt x="376" y="9"/>
                </a:cubicBezTo>
                <a:cubicBezTo>
                  <a:pt x="375" y="8"/>
                  <a:pt x="375" y="8"/>
                  <a:pt x="374" y="8"/>
                </a:cubicBezTo>
                <a:cubicBezTo>
                  <a:pt x="377" y="8"/>
                  <a:pt x="378" y="9"/>
                  <a:pt x="379" y="9"/>
                </a:cubicBezTo>
                <a:cubicBezTo>
                  <a:pt x="379" y="9"/>
                  <a:pt x="379" y="8"/>
                  <a:pt x="383" y="8"/>
                </a:cubicBezTo>
                <a:cubicBezTo>
                  <a:pt x="383" y="8"/>
                  <a:pt x="385" y="8"/>
                  <a:pt x="385" y="9"/>
                </a:cubicBezTo>
                <a:cubicBezTo>
                  <a:pt x="386" y="9"/>
                  <a:pt x="389" y="9"/>
                  <a:pt x="389" y="8"/>
                </a:cubicBezTo>
                <a:cubicBezTo>
                  <a:pt x="390" y="9"/>
                  <a:pt x="387" y="9"/>
                  <a:pt x="386" y="9"/>
                </a:cubicBezTo>
                <a:cubicBezTo>
                  <a:pt x="386" y="10"/>
                  <a:pt x="388" y="10"/>
                  <a:pt x="388" y="11"/>
                </a:cubicBezTo>
                <a:cubicBezTo>
                  <a:pt x="387" y="11"/>
                  <a:pt x="387" y="10"/>
                  <a:pt x="384" y="10"/>
                </a:cubicBezTo>
                <a:cubicBezTo>
                  <a:pt x="383" y="11"/>
                  <a:pt x="375" y="12"/>
                  <a:pt x="379" y="13"/>
                </a:cubicBezTo>
                <a:cubicBezTo>
                  <a:pt x="378" y="13"/>
                  <a:pt x="377" y="13"/>
                  <a:pt x="377" y="12"/>
                </a:cubicBezTo>
                <a:cubicBezTo>
                  <a:pt x="375" y="12"/>
                  <a:pt x="377" y="13"/>
                  <a:pt x="376" y="13"/>
                </a:cubicBezTo>
                <a:cubicBezTo>
                  <a:pt x="378" y="14"/>
                  <a:pt x="379" y="14"/>
                  <a:pt x="383" y="15"/>
                </a:cubicBezTo>
                <a:cubicBezTo>
                  <a:pt x="384" y="15"/>
                  <a:pt x="384" y="14"/>
                  <a:pt x="384" y="14"/>
                </a:cubicBezTo>
                <a:cubicBezTo>
                  <a:pt x="385" y="15"/>
                  <a:pt x="385" y="15"/>
                  <a:pt x="389" y="14"/>
                </a:cubicBezTo>
                <a:cubicBezTo>
                  <a:pt x="389" y="15"/>
                  <a:pt x="388" y="15"/>
                  <a:pt x="388" y="15"/>
                </a:cubicBezTo>
                <a:cubicBezTo>
                  <a:pt x="388" y="15"/>
                  <a:pt x="389" y="15"/>
                  <a:pt x="390" y="15"/>
                </a:cubicBezTo>
                <a:cubicBezTo>
                  <a:pt x="390" y="15"/>
                  <a:pt x="391" y="14"/>
                  <a:pt x="389" y="13"/>
                </a:cubicBezTo>
                <a:cubicBezTo>
                  <a:pt x="391" y="12"/>
                  <a:pt x="391" y="13"/>
                  <a:pt x="392" y="13"/>
                </a:cubicBezTo>
                <a:cubicBezTo>
                  <a:pt x="390" y="13"/>
                  <a:pt x="391" y="13"/>
                  <a:pt x="391" y="14"/>
                </a:cubicBezTo>
                <a:cubicBezTo>
                  <a:pt x="393" y="14"/>
                  <a:pt x="394" y="14"/>
                  <a:pt x="395" y="14"/>
                </a:cubicBezTo>
                <a:cubicBezTo>
                  <a:pt x="396" y="13"/>
                  <a:pt x="394" y="13"/>
                  <a:pt x="394" y="13"/>
                </a:cubicBezTo>
                <a:cubicBezTo>
                  <a:pt x="400" y="13"/>
                  <a:pt x="393" y="14"/>
                  <a:pt x="395" y="14"/>
                </a:cubicBezTo>
                <a:cubicBezTo>
                  <a:pt x="393" y="15"/>
                  <a:pt x="392" y="15"/>
                  <a:pt x="390" y="15"/>
                </a:cubicBezTo>
                <a:cubicBezTo>
                  <a:pt x="390" y="16"/>
                  <a:pt x="393" y="15"/>
                  <a:pt x="392" y="16"/>
                </a:cubicBezTo>
                <a:cubicBezTo>
                  <a:pt x="390" y="16"/>
                  <a:pt x="390" y="16"/>
                  <a:pt x="389" y="16"/>
                </a:cubicBezTo>
                <a:cubicBezTo>
                  <a:pt x="389" y="17"/>
                  <a:pt x="391" y="16"/>
                  <a:pt x="390" y="17"/>
                </a:cubicBezTo>
                <a:cubicBezTo>
                  <a:pt x="388" y="17"/>
                  <a:pt x="388" y="17"/>
                  <a:pt x="386" y="17"/>
                </a:cubicBezTo>
                <a:cubicBezTo>
                  <a:pt x="386" y="17"/>
                  <a:pt x="389" y="17"/>
                  <a:pt x="388" y="18"/>
                </a:cubicBezTo>
                <a:cubicBezTo>
                  <a:pt x="388" y="17"/>
                  <a:pt x="390" y="17"/>
                  <a:pt x="392" y="18"/>
                </a:cubicBezTo>
                <a:cubicBezTo>
                  <a:pt x="391" y="18"/>
                  <a:pt x="391" y="18"/>
                  <a:pt x="392" y="18"/>
                </a:cubicBezTo>
                <a:cubicBezTo>
                  <a:pt x="390" y="19"/>
                  <a:pt x="389" y="19"/>
                  <a:pt x="388" y="19"/>
                </a:cubicBezTo>
                <a:cubicBezTo>
                  <a:pt x="388" y="19"/>
                  <a:pt x="391" y="19"/>
                  <a:pt x="392" y="18"/>
                </a:cubicBezTo>
                <a:cubicBezTo>
                  <a:pt x="394" y="19"/>
                  <a:pt x="390" y="19"/>
                  <a:pt x="390" y="19"/>
                </a:cubicBezTo>
                <a:cubicBezTo>
                  <a:pt x="391" y="19"/>
                  <a:pt x="393" y="19"/>
                  <a:pt x="394" y="19"/>
                </a:cubicBezTo>
                <a:cubicBezTo>
                  <a:pt x="394" y="19"/>
                  <a:pt x="393" y="18"/>
                  <a:pt x="392" y="18"/>
                </a:cubicBezTo>
                <a:cubicBezTo>
                  <a:pt x="394" y="18"/>
                  <a:pt x="394" y="19"/>
                  <a:pt x="397" y="19"/>
                </a:cubicBezTo>
                <a:cubicBezTo>
                  <a:pt x="398" y="18"/>
                  <a:pt x="396" y="18"/>
                  <a:pt x="395" y="18"/>
                </a:cubicBezTo>
                <a:cubicBezTo>
                  <a:pt x="395" y="18"/>
                  <a:pt x="396" y="18"/>
                  <a:pt x="395" y="18"/>
                </a:cubicBezTo>
                <a:cubicBezTo>
                  <a:pt x="397" y="18"/>
                  <a:pt x="400" y="17"/>
                  <a:pt x="397" y="17"/>
                </a:cubicBezTo>
                <a:cubicBezTo>
                  <a:pt x="402" y="17"/>
                  <a:pt x="397" y="19"/>
                  <a:pt x="402" y="19"/>
                </a:cubicBezTo>
                <a:cubicBezTo>
                  <a:pt x="403" y="19"/>
                  <a:pt x="403" y="18"/>
                  <a:pt x="406" y="19"/>
                </a:cubicBezTo>
                <a:cubicBezTo>
                  <a:pt x="405" y="19"/>
                  <a:pt x="404" y="19"/>
                  <a:pt x="405" y="19"/>
                </a:cubicBezTo>
                <a:cubicBezTo>
                  <a:pt x="406" y="19"/>
                  <a:pt x="406" y="19"/>
                  <a:pt x="408" y="19"/>
                </a:cubicBezTo>
                <a:cubicBezTo>
                  <a:pt x="405" y="18"/>
                  <a:pt x="409" y="19"/>
                  <a:pt x="410" y="18"/>
                </a:cubicBezTo>
                <a:cubicBezTo>
                  <a:pt x="411" y="18"/>
                  <a:pt x="408" y="19"/>
                  <a:pt x="410" y="19"/>
                </a:cubicBezTo>
                <a:cubicBezTo>
                  <a:pt x="412" y="19"/>
                  <a:pt x="412" y="19"/>
                  <a:pt x="412" y="18"/>
                </a:cubicBezTo>
                <a:cubicBezTo>
                  <a:pt x="412" y="18"/>
                  <a:pt x="410" y="18"/>
                  <a:pt x="410" y="18"/>
                </a:cubicBezTo>
                <a:cubicBezTo>
                  <a:pt x="411" y="17"/>
                  <a:pt x="414" y="18"/>
                  <a:pt x="415" y="18"/>
                </a:cubicBezTo>
                <a:cubicBezTo>
                  <a:pt x="417" y="18"/>
                  <a:pt x="419" y="18"/>
                  <a:pt x="419" y="17"/>
                </a:cubicBezTo>
                <a:cubicBezTo>
                  <a:pt x="408" y="17"/>
                  <a:pt x="406" y="18"/>
                  <a:pt x="397" y="17"/>
                </a:cubicBezTo>
                <a:cubicBezTo>
                  <a:pt x="397" y="17"/>
                  <a:pt x="397" y="17"/>
                  <a:pt x="397" y="16"/>
                </a:cubicBezTo>
                <a:cubicBezTo>
                  <a:pt x="395" y="17"/>
                  <a:pt x="395" y="16"/>
                  <a:pt x="392" y="16"/>
                </a:cubicBezTo>
                <a:cubicBezTo>
                  <a:pt x="393" y="16"/>
                  <a:pt x="393" y="16"/>
                  <a:pt x="395" y="16"/>
                </a:cubicBezTo>
                <a:cubicBezTo>
                  <a:pt x="397" y="16"/>
                  <a:pt x="396" y="16"/>
                  <a:pt x="398" y="16"/>
                </a:cubicBezTo>
                <a:cubicBezTo>
                  <a:pt x="400" y="16"/>
                  <a:pt x="402" y="16"/>
                  <a:pt x="403" y="15"/>
                </a:cubicBezTo>
                <a:cubicBezTo>
                  <a:pt x="406" y="15"/>
                  <a:pt x="409" y="16"/>
                  <a:pt x="410" y="15"/>
                </a:cubicBezTo>
                <a:cubicBezTo>
                  <a:pt x="416" y="15"/>
                  <a:pt x="428" y="16"/>
                  <a:pt x="430" y="14"/>
                </a:cubicBezTo>
                <a:cubicBezTo>
                  <a:pt x="430" y="14"/>
                  <a:pt x="431" y="14"/>
                  <a:pt x="432" y="14"/>
                </a:cubicBezTo>
                <a:cubicBezTo>
                  <a:pt x="432" y="14"/>
                  <a:pt x="432" y="14"/>
                  <a:pt x="432" y="14"/>
                </a:cubicBezTo>
                <a:cubicBezTo>
                  <a:pt x="430" y="14"/>
                  <a:pt x="430" y="14"/>
                  <a:pt x="430" y="14"/>
                </a:cubicBezTo>
                <a:cubicBezTo>
                  <a:pt x="429" y="14"/>
                  <a:pt x="430" y="14"/>
                  <a:pt x="429" y="14"/>
                </a:cubicBezTo>
                <a:cubicBezTo>
                  <a:pt x="431" y="13"/>
                  <a:pt x="434" y="13"/>
                  <a:pt x="437" y="14"/>
                </a:cubicBezTo>
                <a:cubicBezTo>
                  <a:pt x="438" y="13"/>
                  <a:pt x="437" y="13"/>
                  <a:pt x="438" y="13"/>
                </a:cubicBezTo>
                <a:cubicBezTo>
                  <a:pt x="441" y="13"/>
                  <a:pt x="441" y="12"/>
                  <a:pt x="444" y="13"/>
                </a:cubicBezTo>
                <a:cubicBezTo>
                  <a:pt x="443" y="12"/>
                  <a:pt x="443" y="12"/>
                  <a:pt x="444" y="12"/>
                </a:cubicBezTo>
                <a:cubicBezTo>
                  <a:pt x="446" y="12"/>
                  <a:pt x="447" y="11"/>
                  <a:pt x="448" y="11"/>
                </a:cubicBezTo>
                <a:cubicBezTo>
                  <a:pt x="450" y="11"/>
                  <a:pt x="451" y="12"/>
                  <a:pt x="455" y="11"/>
                </a:cubicBezTo>
                <a:cubicBezTo>
                  <a:pt x="456" y="10"/>
                  <a:pt x="451" y="11"/>
                  <a:pt x="449" y="10"/>
                </a:cubicBezTo>
                <a:cubicBezTo>
                  <a:pt x="460" y="11"/>
                  <a:pt x="463" y="8"/>
                  <a:pt x="475" y="9"/>
                </a:cubicBezTo>
                <a:cubicBezTo>
                  <a:pt x="474" y="10"/>
                  <a:pt x="468" y="10"/>
                  <a:pt x="466" y="11"/>
                </a:cubicBezTo>
                <a:cubicBezTo>
                  <a:pt x="467" y="11"/>
                  <a:pt x="470" y="12"/>
                  <a:pt x="472" y="12"/>
                </a:cubicBezTo>
                <a:cubicBezTo>
                  <a:pt x="471" y="12"/>
                  <a:pt x="471" y="13"/>
                  <a:pt x="469" y="13"/>
                </a:cubicBezTo>
                <a:cubicBezTo>
                  <a:pt x="468" y="12"/>
                  <a:pt x="467" y="12"/>
                  <a:pt x="466" y="11"/>
                </a:cubicBezTo>
                <a:cubicBezTo>
                  <a:pt x="464" y="12"/>
                  <a:pt x="464" y="12"/>
                  <a:pt x="464" y="13"/>
                </a:cubicBezTo>
                <a:cubicBezTo>
                  <a:pt x="461" y="12"/>
                  <a:pt x="459" y="12"/>
                  <a:pt x="457" y="13"/>
                </a:cubicBezTo>
                <a:cubicBezTo>
                  <a:pt x="459" y="13"/>
                  <a:pt x="460" y="13"/>
                  <a:pt x="463" y="13"/>
                </a:cubicBezTo>
                <a:cubicBezTo>
                  <a:pt x="464" y="13"/>
                  <a:pt x="460" y="13"/>
                  <a:pt x="462" y="13"/>
                </a:cubicBezTo>
                <a:cubicBezTo>
                  <a:pt x="461" y="14"/>
                  <a:pt x="458" y="14"/>
                  <a:pt x="456" y="14"/>
                </a:cubicBezTo>
                <a:cubicBezTo>
                  <a:pt x="454" y="14"/>
                  <a:pt x="452" y="15"/>
                  <a:pt x="452" y="16"/>
                </a:cubicBezTo>
                <a:cubicBezTo>
                  <a:pt x="453" y="16"/>
                  <a:pt x="456" y="15"/>
                  <a:pt x="455" y="16"/>
                </a:cubicBezTo>
                <a:cubicBezTo>
                  <a:pt x="456" y="16"/>
                  <a:pt x="457" y="16"/>
                  <a:pt x="457" y="16"/>
                </a:cubicBezTo>
                <a:cubicBezTo>
                  <a:pt x="458" y="16"/>
                  <a:pt x="457" y="16"/>
                  <a:pt x="457" y="17"/>
                </a:cubicBezTo>
                <a:cubicBezTo>
                  <a:pt x="461" y="17"/>
                  <a:pt x="459" y="16"/>
                  <a:pt x="462" y="15"/>
                </a:cubicBezTo>
                <a:cubicBezTo>
                  <a:pt x="463" y="15"/>
                  <a:pt x="462" y="16"/>
                  <a:pt x="462" y="16"/>
                </a:cubicBezTo>
                <a:cubicBezTo>
                  <a:pt x="462" y="16"/>
                  <a:pt x="464" y="16"/>
                  <a:pt x="465" y="16"/>
                </a:cubicBezTo>
                <a:cubicBezTo>
                  <a:pt x="465" y="16"/>
                  <a:pt x="464" y="16"/>
                  <a:pt x="463" y="16"/>
                </a:cubicBezTo>
                <a:cubicBezTo>
                  <a:pt x="465" y="17"/>
                  <a:pt x="467" y="16"/>
                  <a:pt x="469" y="16"/>
                </a:cubicBezTo>
                <a:cubicBezTo>
                  <a:pt x="470" y="16"/>
                  <a:pt x="469" y="16"/>
                  <a:pt x="472" y="16"/>
                </a:cubicBezTo>
                <a:cubicBezTo>
                  <a:pt x="471" y="15"/>
                  <a:pt x="471" y="15"/>
                  <a:pt x="470" y="15"/>
                </a:cubicBezTo>
                <a:cubicBezTo>
                  <a:pt x="472" y="15"/>
                  <a:pt x="475" y="15"/>
                  <a:pt x="476" y="14"/>
                </a:cubicBezTo>
                <a:cubicBezTo>
                  <a:pt x="476" y="14"/>
                  <a:pt x="476" y="14"/>
                  <a:pt x="475" y="14"/>
                </a:cubicBezTo>
                <a:cubicBezTo>
                  <a:pt x="475" y="14"/>
                  <a:pt x="477" y="14"/>
                  <a:pt x="478" y="14"/>
                </a:cubicBezTo>
                <a:cubicBezTo>
                  <a:pt x="478" y="13"/>
                  <a:pt x="474" y="13"/>
                  <a:pt x="476" y="13"/>
                </a:cubicBezTo>
                <a:cubicBezTo>
                  <a:pt x="475" y="13"/>
                  <a:pt x="475" y="13"/>
                  <a:pt x="474" y="13"/>
                </a:cubicBezTo>
                <a:cubicBezTo>
                  <a:pt x="476" y="12"/>
                  <a:pt x="476" y="12"/>
                  <a:pt x="474" y="12"/>
                </a:cubicBezTo>
                <a:cubicBezTo>
                  <a:pt x="477" y="12"/>
                  <a:pt x="480" y="12"/>
                  <a:pt x="482" y="12"/>
                </a:cubicBezTo>
                <a:cubicBezTo>
                  <a:pt x="486" y="11"/>
                  <a:pt x="487" y="9"/>
                  <a:pt x="495" y="9"/>
                </a:cubicBezTo>
                <a:cubicBezTo>
                  <a:pt x="494" y="10"/>
                  <a:pt x="492" y="11"/>
                  <a:pt x="491" y="12"/>
                </a:cubicBezTo>
                <a:cubicBezTo>
                  <a:pt x="494" y="12"/>
                  <a:pt x="499" y="13"/>
                  <a:pt x="500" y="12"/>
                </a:cubicBezTo>
                <a:cubicBezTo>
                  <a:pt x="501" y="12"/>
                  <a:pt x="500" y="13"/>
                  <a:pt x="501" y="13"/>
                </a:cubicBezTo>
                <a:cubicBezTo>
                  <a:pt x="504" y="13"/>
                  <a:pt x="503" y="12"/>
                  <a:pt x="505" y="13"/>
                </a:cubicBezTo>
                <a:cubicBezTo>
                  <a:pt x="506" y="12"/>
                  <a:pt x="503" y="13"/>
                  <a:pt x="503" y="12"/>
                </a:cubicBezTo>
                <a:cubicBezTo>
                  <a:pt x="505" y="12"/>
                  <a:pt x="509" y="13"/>
                  <a:pt x="510" y="12"/>
                </a:cubicBezTo>
                <a:cubicBezTo>
                  <a:pt x="513" y="12"/>
                  <a:pt x="508" y="13"/>
                  <a:pt x="512" y="13"/>
                </a:cubicBezTo>
                <a:cubicBezTo>
                  <a:pt x="511" y="14"/>
                  <a:pt x="510" y="13"/>
                  <a:pt x="509" y="13"/>
                </a:cubicBezTo>
                <a:cubicBezTo>
                  <a:pt x="508" y="14"/>
                  <a:pt x="511" y="14"/>
                  <a:pt x="510" y="14"/>
                </a:cubicBezTo>
                <a:cubicBezTo>
                  <a:pt x="509" y="15"/>
                  <a:pt x="508" y="15"/>
                  <a:pt x="505" y="15"/>
                </a:cubicBezTo>
                <a:cubicBezTo>
                  <a:pt x="508" y="15"/>
                  <a:pt x="506" y="16"/>
                  <a:pt x="508" y="16"/>
                </a:cubicBezTo>
                <a:cubicBezTo>
                  <a:pt x="507" y="16"/>
                  <a:pt x="504" y="16"/>
                  <a:pt x="502" y="16"/>
                </a:cubicBezTo>
                <a:cubicBezTo>
                  <a:pt x="502" y="17"/>
                  <a:pt x="503" y="17"/>
                  <a:pt x="502" y="17"/>
                </a:cubicBezTo>
                <a:cubicBezTo>
                  <a:pt x="501" y="17"/>
                  <a:pt x="501" y="16"/>
                  <a:pt x="499" y="16"/>
                </a:cubicBezTo>
                <a:cubicBezTo>
                  <a:pt x="501" y="15"/>
                  <a:pt x="501" y="14"/>
                  <a:pt x="503" y="15"/>
                </a:cubicBezTo>
                <a:cubicBezTo>
                  <a:pt x="504" y="14"/>
                  <a:pt x="502" y="15"/>
                  <a:pt x="500" y="14"/>
                </a:cubicBezTo>
                <a:cubicBezTo>
                  <a:pt x="500" y="14"/>
                  <a:pt x="502" y="14"/>
                  <a:pt x="503" y="14"/>
                </a:cubicBezTo>
                <a:cubicBezTo>
                  <a:pt x="503" y="14"/>
                  <a:pt x="498" y="14"/>
                  <a:pt x="499" y="13"/>
                </a:cubicBezTo>
                <a:cubicBezTo>
                  <a:pt x="501" y="13"/>
                  <a:pt x="501" y="14"/>
                  <a:pt x="502" y="14"/>
                </a:cubicBezTo>
                <a:cubicBezTo>
                  <a:pt x="502" y="13"/>
                  <a:pt x="499" y="13"/>
                  <a:pt x="498" y="13"/>
                </a:cubicBezTo>
                <a:cubicBezTo>
                  <a:pt x="498" y="13"/>
                  <a:pt x="498" y="13"/>
                  <a:pt x="499" y="13"/>
                </a:cubicBezTo>
                <a:cubicBezTo>
                  <a:pt x="492" y="12"/>
                  <a:pt x="487" y="14"/>
                  <a:pt x="482" y="15"/>
                </a:cubicBezTo>
                <a:cubicBezTo>
                  <a:pt x="484" y="16"/>
                  <a:pt x="486" y="16"/>
                  <a:pt x="489" y="15"/>
                </a:cubicBezTo>
                <a:cubicBezTo>
                  <a:pt x="490" y="15"/>
                  <a:pt x="490" y="16"/>
                  <a:pt x="492" y="16"/>
                </a:cubicBezTo>
                <a:cubicBezTo>
                  <a:pt x="492" y="16"/>
                  <a:pt x="488" y="16"/>
                  <a:pt x="491" y="16"/>
                </a:cubicBezTo>
                <a:cubicBezTo>
                  <a:pt x="490" y="17"/>
                  <a:pt x="488" y="16"/>
                  <a:pt x="488" y="17"/>
                </a:cubicBezTo>
                <a:cubicBezTo>
                  <a:pt x="488" y="17"/>
                  <a:pt x="489" y="17"/>
                  <a:pt x="489" y="18"/>
                </a:cubicBezTo>
                <a:cubicBezTo>
                  <a:pt x="492" y="18"/>
                  <a:pt x="493" y="17"/>
                  <a:pt x="496" y="17"/>
                </a:cubicBezTo>
                <a:cubicBezTo>
                  <a:pt x="497" y="17"/>
                  <a:pt x="496" y="17"/>
                  <a:pt x="495" y="17"/>
                </a:cubicBezTo>
                <a:cubicBezTo>
                  <a:pt x="494" y="16"/>
                  <a:pt x="498" y="17"/>
                  <a:pt x="500" y="17"/>
                </a:cubicBezTo>
                <a:cubicBezTo>
                  <a:pt x="497" y="17"/>
                  <a:pt x="496" y="17"/>
                  <a:pt x="493" y="18"/>
                </a:cubicBezTo>
                <a:cubicBezTo>
                  <a:pt x="494" y="18"/>
                  <a:pt x="495" y="18"/>
                  <a:pt x="494" y="18"/>
                </a:cubicBezTo>
                <a:cubicBezTo>
                  <a:pt x="495" y="18"/>
                  <a:pt x="500" y="18"/>
                  <a:pt x="504" y="18"/>
                </a:cubicBezTo>
                <a:cubicBezTo>
                  <a:pt x="508" y="17"/>
                  <a:pt x="509" y="16"/>
                  <a:pt x="514" y="15"/>
                </a:cubicBezTo>
                <a:cubicBezTo>
                  <a:pt x="516" y="15"/>
                  <a:pt x="515" y="16"/>
                  <a:pt x="516" y="16"/>
                </a:cubicBezTo>
                <a:cubicBezTo>
                  <a:pt x="516" y="16"/>
                  <a:pt x="514" y="16"/>
                  <a:pt x="514" y="16"/>
                </a:cubicBezTo>
                <a:cubicBezTo>
                  <a:pt x="514" y="17"/>
                  <a:pt x="515" y="17"/>
                  <a:pt x="516" y="17"/>
                </a:cubicBezTo>
                <a:cubicBezTo>
                  <a:pt x="517" y="17"/>
                  <a:pt x="517" y="16"/>
                  <a:pt x="518" y="16"/>
                </a:cubicBezTo>
                <a:cubicBezTo>
                  <a:pt x="516" y="16"/>
                  <a:pt x="519" y="16"/>
                  <a:pt x="519" y="15"/>
                </a:cubicBezTo>
                <a:cubicBezTo>
                  <a:pt x="521" y="15"/>
                  <a:pt x="524" y="15"/>
                  <a:pt x="525" y="15"/>
                </a:cubicBezTo>
                <a:cubicBezTo>
                  <a:pt x="523" y="15"/>
                  <a:pt x="525" y="17"/>
                  <a:pt x="522" y="18"/>
                </a:cubicBezTo>
                <a:cubicBezTo>
                  <a:pt x="522" y="19"/>
                  <a:pt x="530" y="17"/>
                  <a:pt x="528" y="18"/>
                </a:cubicBezTo>
                <a:cubicBezTo>
                  <a:pt x="531" y="19"/>
                  <a:pt x="532" y="18"/>
                  <a:pt x="533" y="18"/>
                </a:cubicBezTo>
                <a:cubicBezTo>
                  <a:pt x="534" y="18"/>
                  <a:pt x="533" y="18"/>
                  <a:pt x="534" y="18"/>
                </a:cubicBezTo>
                <a:cubicBezTo>
                  <a:pt x="534" y="18"/>
                  <a:pt x="532" y="18"/>
                  <a:pt x="531" y="18"/>
                </a:cubicBezTo>
                <a:cubicBezTo>
                  <a:pt x="533" y="17"/>
                  <a:pt x="534" y="17"/>
                  <a:pt x="534" y="16"/>
                </a:cubicBezTo>
                <a:cubicBezTo>
                  <a:pt x="536" y="17"/>
                  <a:pt x="538" y="17"/>
                  <a:pt x="541" y="16"/>
                </a:cubicBezTo>
                <a:cubicBezTo>
                  <a:pt x="542" y="16"/>
                  <a:pt x="542" y="16"/>
                  <a:pt x="542" y="17"/>
                </a:cubicBezTo>
                <a:cubicBezTo>
                  <a:pt x="544" y="17"/>
                  <a:pt x="544" y="16"/>
                  <a:pt x="545" y="16"/>
                </a:cubicBezTo>
                <a:cubicBezTo>
                  <a:pt x="545" y="16"/>
                  <a:pt x="545" y="16"/>
                  <a:pt x="546" y="15"/>
                </a:cubicBezTo>
                <a:cubicBezTo>
                  <a:pt x="546" y="16"/>
                  <a:pt x="547" y="16"/>
                  <a:pt x="548" y="17"/>
                </a:cubicBezTo>
                <a:cubicBezTo>
                  <a:pt x="547" y="17"/>
                  <a:pt x="547" y="16"/>
                  <a:pt x="546" y="16"/>
                </a:cubicBezTo>
                <a:cubicBezTo>
                  <a:pt x="547" y="17"/>
                  <a:pt x="553" y="17"/>
                  <a:pt x="554" y="16"/>
                </a:cubicBezTo>
                <a:cubicBezTo>
                  <a:pt x="554" y="16"/>
                  <a:pt x="553" y="16"/>
                  <a:pt x="552" y="16"/>
                </a:cubicBezTo>
                <a:cubicBezTo>
                  <a:pt x="553" y="16"/>
                  <a:pt x="553" y="16"/>
                  <a:pt x="554" y="16"/>
                </a:cubicBezTo>
                <a:cubicBezTo>
                  <a:pt x="555" y="16"/>
                  <a:pt x="555" y="16"/>
                  <a:pt x="554" y="16"/>
                </a:cubicBezTo>
                <a:cubicBezTo>
                  <a:pt x="555" y="16"/>
                  <a:pt x="558" y="15"/>
                  <a:pt x="555" y="15"/>
                </a:cubicBezTo>
                <a:cubicBezTo>
                  <a:pt x="557" y="14"/>
                  <a:pt x="559" y="14"/>
                  <a:pt x="561" y="14"/>
                </a:cubicBezTo>
                <a:cubicBezTo>
                  <a:pt x="560" y="13"/>
                  <a:pt x="559" y="14"/>
                  <a:pt x="558" y="13"/>
                </a:cubicBezTo>
                <a:cubicBezTo>
                  <a:pt x="558" y="13"/>
                  <a:pt x="559" y="13"/>
                  <a:pt x="559" y="13"/>
                </a:cubicBezTo>
                <a:cubicBezTo>
                  <a:pt x="561" y="13"/>
                  <a:pt x="558" y="13"/>
                  <a:pt x="559" y="13"/>
                </a:cubicBezTo>
                <a:cubicBezTo>
                  <a:pt x="562" y="13"/>
                  <a:pt x="563" y="13"/>
                  <a:pt x="564" y="12"/>
                </a:cubicBezTo>
                <a:cubicBezTo>
                  <a:pt x="566" y="12"/>
                  <a:pt x="564" y="13"/>
                  <a:pt x="564" y="13"/>
                </a:cubicBezTo>
                <a:cubicBezTo>
                  <a:pt x="566" y="13"/>
                  <a:pt x="567" y="13"/>
                  <a:pt x="568" y="13"/>
                </a:cubicBezTo>
                <a:cubicBezTo>
                  <a:pt x="569" y="13"/>
                  <a:pt x="566" y="13"/>
                  <a:pt x="565" y="14"/>
                </a:cubicBezTo>
                <a:cubicBezTo>
                  <a:pt x="566" y="14"/>
                  <a:pt x="568" y="14"/>
                  <a:pt x="569" y="13"/>
                </a:cubicBezTo>
                <a:cubicBezTo>
                  <a:pt x="571" y="13"/>
                  <a:pt x="567" y="14"/>
                  <a:pt x="570" y="14"/>
                </a:cubicBezTo>
                <a:cubicBezTo>
                  <a:pt x="569" y="14"/>
                  <a:pt x="567" y="14"/>
                  <a:pt x="568" y="15"/>
                </a:cubicBezTo>
                <a:cubicBezTo>
                  <a:pt x="566" y="15"/>
                  <a:pt x="567" y="14"/>
                  <a:pt x="567" y="14"/>
                </a:cubicBezTo>
                <a:cubicBezTo>
                  <a:pt x="564" y="14"/>
                  <a:pt x="566" y="14"/>
                  <a:pt x="565" y="15"/>
                </a:cubicBezTo>
                <a:cubicBezTo>
                  <a:pt x="564" y="14"/>
                  <a:pt x="565" y="14"/>
                  <a:pt x="562" y="15"/>
                </a:cubicBezTo>
                <a:cubicBezTo>
                  <a:pt x="563" y="15"/>
                  <a:pt x="565" y="15"/>
                  <a:pt x="563" y="15"/>
                </a:cubicBezTo>
                <a:cubicBezTo>
                  <a:pt x="563" y="15"/>
                  <a:pt x="565" y="15"/>
                  <a:pt x="566" y="15"/>
                </a:cubicBezTo>
                <a:cubicBezTo>
                  <a:pt x="567" y="15"/>
                  <a:pt x="568" y="15"/>
                  <a:pt x="570" y="15"/>
                </a:cubicBezTo>
                <a:cubicBezTo>
                  <a:pt x="569" y="16"/>
                  <a:pt x="562" y="15"/>
                  <a:pt x="558" y="16"/>
                </a:cubicBezTo>
                <a:cubicBezTo>
                  <a:pt x="558" y="16"/>
                  <a:pt x="560" y="16"/>
                  <a:pt x="559" y="17"/>
                </a:cubicBezTo>
                <a:cubicBezTo>
                  <a:pt x="563" y="17"/>
                  <a:pt x="564" y="17"/>
                  <a:pt x="564" y="18"/>
                </a:cubicBezTo>
                <a:cubicBezTo>
                  <a:pt x="562" y="18"/>
                  <a:pt x="563" y="18"/>
                  <a:pt x="563" y="17"/>
                </a:cubicBezTo>
                <a:cubicBezTo>
                  <a:pt x="561" y="17"/>
                  <a:pt x="561" y="18"/>
                  <a:pt x="560" y="18"/>
                </a:cubicBezTo>
                <a:cubicBezTo>
                  <a:pt x="560" y="18"/>
                  <a:pt x="561" y="18"/>
                  <a:pt x="561" y="18"/>
                </a:cubicBezTo>
                <a:cubicBezTo>
                  <a:pt x="563" y="18"/>
                  <a:pt x="560" y="18"/>
                  <a:pt x="559" y="18"/>
                </a:cubicBezTo>
                <a:cubicBezTo>
                  <a:pt x="558" y="18"/>
                  <a:pt x="559" y="19"/>
                  <a:pt x="556" y="18"/>
                </a:cubicBezTo>
                <a:cubicBezTo>
                  <a:pt x="557" y="19"/>
                  <a:pt x="560" y="19"/>
                  <a:pt x="561" y="19"/>
                </a:cubicBezTo>
                <a:cubicBezTo>
                  <a:pt x="562" y="19"/>
                  <a:pt x="568" y="19"/>
                  <a:pt x="568" y="17"/>
                </a:cubicBezTo>
                <a:cubicBezTo>
                  <a:pt x="569" y="17"/>
                  <a:pt x="569" y="17"/>
                  <a:pt x="569" y="18"/>
                </a:cubicBezTo>
                <a:cubicBezTo>
                  <a:pt x="573" y="17"/>
                  <a:pt x="574" y="17"/>
                  <a:pt x="580" y="17"/>
                </a:cubicBezTo>
                <a:cubicBezTo>
                  <a:pt x="579" y="16"/>
                  <a:pt x="578" y="16"/>
                  <a:pt x="575" y="15"/>
                </a:cubicBezTo>
                <a:cubicBezTo>
                  <a:pt x="573" y="15"/>
                  <a:pt x="580" y="15"/>
                  <a:pt x="579" y="16"/>
                </a:cubicBezTo>
                <a:cubicBezTo>
                  <a:pt x="581" y="15"/>
                  <a:pt x="577" y="15"/>
                  <a:pt x="577" y="15"/>
                </a:cubicBezTo>
                <a:cubicBezTo>
                  <a:pt x="580" y="15"/>
                  <a:pt x="581" y="14"/>
                  <a:pt x="581" y="14"/>
                </a:cubicBezTo>
                <a:cubicBezTo>
                  <a:pt x="581" y="13"/>
                  <a:pt x="584" y="14"/>
                  <a:pt x="584" y="14"/>
                </a:cubicBezTo>
                <a:cubicBezTo>
                  <a:pt x="586" y="14"/>
                  <a:pt x="584" y="14"/>
                  <a:pt x="583" y="14"/>
                </a:cubicBezTo>
                <a:cubicBezTo>
                  <a:pt x="580" y="14"/>
                  <a:pt x="582" y="15"/>
                  <a:pt x="581" y="16"/>
                </a:cubicBezTo>
                <a:cubicBezTo>
                  <a:pt x="582" y="15"/>
                  <a:pt x="584" y="15"/>
                  <a:pt x="584" y="15"/>
                </a:cubicBezTo>
                <a:cubicBezTo>
                  <a:pt x="584" y="15"/>
                  <a:pt x="585" y="16"/>
                  <a:pt x="587" y="16"/>
                </a:cubicBezTo>
                <a:cubicBezTo>
                  <a:pt x="588" y="16"/>
                  <a:pt x="589" y="15"/>
                  <a:pt x="591" y="15"/>
                </a:cubicBezTo>
                <a:cubicBezTo>
                  <a:pt x="590" y="15"/>
                  <a:pt x="589" y="15"/>
                  <a:pt x="588" y="14"/>
                </a:cubicBezTo>
                <a:cubicBezTo>
                  <a:pt x="588" y="14"/>
                  <a:pt x="589" y="14"/>
                  <a:pt x="591" y="14"/>
                </a:cubicBezTo>
                <a:cubicBezTo>
                  <a:pt x="590" y="14"/>
                  <a:pt x="590" y="14"/>
                  <a:pt x="589" y="14"/>
                </a:cubicBezTo>
                <a:cubicBezTo>
                  <a:pt x="589" y="15"/>
                  <a:pt x="591" y="14"/>
                  <a:pt x="591" y="14"/>
                </a:cubicBezTo>
                <a:cubicBezTo>
                  <a:pt x="593" y="14"/>
                  <a:pt x="594" y="14"/>
                  <a:pt x="592" y="13"/>
                </a:cubicBezTo>
                <a:cubicBezTo>
                  <a:pt x="599" y="13"/>
                  <a:pt x="598" y="10"/>
                  <a:pt x="605" y="11"/>
                </a:cubicBezTo>
                <a:cubicBezTo>
                  <a:pt x="605" y="12"/>
                  <a:pt x="604" y="12"/>
                  <a:pt x="604" y="13"/>
                </a:cubicBezTo>
                <a:cubicBezTo>
                  <a:pt x="605" y="13"/>
                  <a:pt x="608" y="13"/>
                  <a:pt x="609" y="13"/>
                </a:cubicBezTo>
                <a:cubicBezTo>
                  <a:pt x="611" y="12"/>
                  <a:pt x="610" y="12"/>
                  <a:pt x="611" y="11"/>
                </a:cubicBezTo>
                <a:cubicBezTo>
                  <a:pt x="609" y="11"/>
                  <a:pt x="608" y="11"/>
                  <a:pt x="606" y="11"/>
                </a:cubicBezTo>
                <a:cubicBezTo>
                  <a:pt x="607" y="11"/>
                  <a:pt x="608" y="10"/>
                  <a:pt x="609" y="10"/>
                </a:cubicBezTo>
                <a:cubicBezTo>
                  <a:pt x="607" y="10"/>
                  <a:pt x="605" y="11"/>
                  <a:pt x="602" y="11"/>
                </a:cubicBezTo>
                <a:cubicBezTo>
                  <a:pt x="602" y="10"/>
                  <a:pt x="607" y="10"/>
                  <a:pt x="609" y="10"/>
                </a:cubicBezTo>
                <a:cubicBezTo>
                  <a:pt x="607" y="9"/>
                  <a:pt x="613" y="9"/>
                  <a:pt x="611" y="9"/>
                </a:cubicBezTo>
                <a:cubicBezTo>
                  <a:pt x="614" y="9"/>
                  <a:pt x="613" y="10"/>
                  <a:pt x="611" y="10"/>
                </a:cubicBezTo>
                <a:cubicBezTo>
                  <a:pt x="615" y="10"/>
                  <a:pt x="616" y="9"/>
                  <a:pt x="618" y="9"/>
                </a:cubicBezTo>
                <a:cubicBezTo>
                  <a:pt x="617" y="9"/>
                  <a:pt x="614" y="10"/>
                  <a:pt x="614" y="9"/>
                </a:cubicBezTo>
                <a:cubicBezTo>
                  <a:pt x="617" y="9"/>
                  <a:pt x="620" y="9"/>
                  <a:pt x="620" y="8"/>
                </a:cubicBezTo>
                <a:cubicBezTo>
                  <a:pt x="621" y="8"/>
                  <a:pt x="621" y="8"/>
                  <a:pt x="622" y="8"/>
                </a:cubicBezTo>
                <a:cubicBezTo>
                  <a:pt x="625" y="6"/>
                  <a:pt x="637" y="6"/>
                  <a:pt x="642" y="4"/>
                </a:cubicBezTo>
                <a:cubicBezTo>
                  <a:pt x="652" y="3"/>
                  <a:pt x="666" y="3"/>
                  <a:pt x="671" y="2"/>
                </a:cubicBezTo>
                <a:cubicBezTo>
                  <a:pt x="671" y="1"/>
                  <a:pt x="670" y="2"/>
                  <a:pt x="669" y="2"/>
                </a:cubicBezTo>
                <a:cubicBezTo>
                  <a:pt x="671" y="1"/>
                  <a:pt x="670" y="0"/>
                  <a:pt x="673" y="0"/>
                </a:cubicBezTo>
                <a:cubicBezTo>
                  <a:pt x="671" y="0"/>
                  <a:pt x="672" y="1"/>
                  <a:pt x="671" y="1"/>
                </a:cubicBezTo>
                <a:cubicBezTo>
                  <a:pt x="673" y="1"/>
                  <a:pt x="674" y="2"/>
                  <a:pt x="674" y="2"/>
                </a:cubicBezTo>
                <a:cubicBezTo>
                  <a:pt x="677" y="2"/>
                  <a:pt x="677" y="2"/>
                  <a:pt x="679" y="2"/>
                </a:cubicBezTo>
                <a:cubicBezTo>
                  <a:pt x="677" y="3"/>
                  <a:pt x="669" y="3"/>
                  <a:pt x="669" y="4"/>
                </a:cubicBezTo>
                <a:cubicBezTo>
                  <a:pt x="666" y="4"/>
                  <a:pt x="666" y="5"/>
                  <a:pt x="669" y="4"/>
                </a:cubicBezTo>
                <a:cubicBezTo>
                  <a:pt x="668" y="5"/>
                  <a:pt x="668" y="5"/>
                  <a:pt x="665" y="5"/>
                </a:cubicBezTo>
                <a:cubicBezTo>
                  <a:pt x="667" y="5"/>
                  <a:pt x="667" y="5"/>
                  <a:pt x="663" y="5"/>
                </a:cubicBezTo>
                <a:cubicBezTo>
                  <a:pt x="663" y="6"/>
                  <a:pt x="665" y="6"/>
                  <a:pt x="663" y="6"/>
                </a:cubicBezTo>
                <a:cubicBezTo>
                  <a:pt x="661" y="6"/>
                  <a:pt x="662" y="6"/>
                  <a:pt x="660" y="6"/>
                </a:cubicBezTo>
                <a:cubicBezTo>
                  <a:pt x="660" y="6"/>
                  <a:pt x="661" y="6"/>
                  <a:pt x="661" y="7"/>
                </a:cubicBezTo>
                <a:cubicBezTo>
                  <a:pt x="654" y="6"/>
                  <a:pt x="654" y="6"/>
                  <a:pt x="649" y="7"/>
                </a:cubicBezTo>
                <a:cubicBezTo>
                  <a:pt x="650" y="7"/>
                  <a:pt x="651" y="7"/>
                  <a:pt x="653" y="7"/>
                </a:cubicBezTo>
                <a:cubicBezTo>
                  <a:pt x="651" y="7"/>
                  <a:pt x="652" y="8"/>
                  <a:pt x="654" y="7"/>
                </a:cubicBezTo>
                <a:cubicBezTo>
                  <a:pt x="653" y="8"/>
                  <a:pt x="651" y="7"/>
                  <a:pt x="649" y="7"/>
                </a:cubicBezTo>
                <a:cubicBezTo>
                  <a:pt x="647" y="7"/>
                  <a:pt x="650" y="8"/>
                  <a:pt x="649" y="8"/>
                </a:cubicBezTo>
                <a:cubicBezTo>
                  <a:pt x="647" y="7"/>
                  <a:pt x="643" y="8"/>
                  <a:pt x="641" y="8"/>
                </a:cubicBezTo>
                <a:cubicBezTo>
                  <a:pt x="642" y="8"/>
                  <a:pt x="643" y="8"/>
                  <a:pt x="644" y="9"/>
                </a:cubicBezTo>
                <a:cubicBezTo>
                  <a:pt x="645" y="9"/>
                  <a:pt x="643" y="9"/>
                  <a:pt x="642" y="9"/>
                </a:cubicBezTo>
                <a:cubicBezTo>
                  <a:pt x="640" y="9"/>
                  <a:pt x="640" y="9"/>
                  <a:pt x="636" y="9"/>
                </a:cubicBezTo>
                <a:cubicBezTo>
                  <a:pt x="632" y="10"/>
                  <a:pt x="632" y="9"/>
                  <a:pt x="628" y="10"/>
                </a:cubicBezTo>
                <a:cubicBezTo>
                  <a:pt x="628" y="9"/>
                  <a:pt x="627" y="9"/>
                  <a:pt x="627" y="9"/>
                </a:cubicBezTo>
                <a:cubicBezTo>
                  <a:pt x="631" y="9"/>
                  <a:pt x="630" y="9"/>
                  <a:pt x="631" y="8"/>
                </a:cubicBezTo>
                <a:cubicBezTo>
                  <a:pt x="631" y="8"/>
                  <a:pt x="628" y="8"/>
                  <a:pt x="629" y="8"/>
                </a:cubicBezTo>
                <a:cubicBezTo>
                  <a:pt x="629" y="8"/>
                  <a:pt x="638" y="8"/>
                  <a:pt x="637" y="7"/>
                </a:cubicBezTo>
                <a:cubicBezTo>
                  <a:pt x="641" y="7"/>
                  <a:pt x="645" y="6"/>
                  <a:pt x="650" y="6"/>
                </a:cubicBezTo>
                <a:cubicBezTo>
                  <a:pt x="650" y="6"/>
                  <a:pt x="649" y="6"/>
                  <a:pt x="649" y="6"/>
                </a:cubicBezTo>
                <a:cubicBezTo>
                  <a:pt x="649" y="5"/>
                  <a:pt x="651" y="5"/>
                  <a:pt x="651" y="6"/>
                </a:cubicBezTo>
                <a:cubicBezTo>
                  <a:pt x="651" y="6"/>
                  <a:pt x="651" y="5"/>
                  <a:pt x="652" y="5"/>
                </a:cubicBezTo>
                <a:cubicBezTo>
                  <a:pt x="653" y="5"/>
                  <a:pt x="651" y="5"/>
                  <a:pt x="653" y="4"/>
                </a:cubicBezTo>
                <a:cubicBezTo>
                  <a:pt x="650" y="4"/>
                  <a:pt x="648" y="4"/>
                  <a:pt x="646" y="5"/>
                </a:cubicBezTo>
                <a:cubicBezTo>
                  <a:pt x="644" y="5"/>
                  <a:pt x="647" y="5"/>
                  <a:pt x="646" y="4"/>
                </a:cubicBezTo>
                <a:cubicBezTo>
                  <a:pt x="639" y="5"/>
                  <a:pt x="634" y="7"/>
                  <a:pt x="626" y="7"/>
                </a:cubicBezTo>
                <a:cubicBezTo>
                  <a:pt x="625" y="7"/>
                  <a:pt x="627" y="8"/>
                  <a:pt x="624" y="7"/>
                </a:cubicBezTo>
                <a:cubicBezTo>
                  <a:pt x="624" y="8"/>
                  <a:pt x="626" y="8"/>
                  <a:pt x="625" y="8"/>
                </a:cubicBezTo>
                <a:cubicBezTo>
                  <a:pt x="624" y="8"/>
                  <a:pt x="622" y="8"/>
                  <a:pt x="622" y="8"/>
                </a:cubicBezTo>
                <a:cubicBezTo>
                  <a:pt x="621" y="8"/>
                  <a:pt x="621" y="9"/>
                  <a:pt x="618" y="9"/>
                </a:cubicBezTo>
                <a:cubicBezTo>
                  <a:pt x="620" y="9"/>
                  <a:pt x="621" y="8"/>
                  <a:pt x="623" y="8"/>
                </a:cubicBezTo>
                <a:cubicBezTo>
                  <a:pt x="624" y="9"/>
                  <a:pt x="618" y="9"/>
                  <a:pt x="622" y="9"/>
                </a:cubicBezTo>
                <a:cubicBezTo>
                  <a:pt x="621" y="9"/>
                  <a:pt x="619" y="9"/>
                  <a:pt x="617" y="9"/>
                </a:cubicBezTo>
                <a:cubicBezTo>
                  <a:pt x="618" y="10"/>
                  <a:pt x="617" y="10"/>
                  <a:pt x="618" y="10"/>
                </a:cubicBezTo>
                <a:cubicBezTo>
                  <a:pt x="617" y="10"/>
                  <a:pt x="615" y="10"/>
                  <a:pt x="611" y="10"/>
                </a:cubicBezTo>
                <a:cubicBezTo>
                  <a:pt x="611" y="11"/>
                  <a:pt x="611" y="12"/>
                  <a:pt x="611" y="12"/>
                </a:cubicBezTo>
                <a:cubicBezTo>
                  <a:pt x="612" y="12"/>
                  <a:pt x="612" y="12"/>
                  <a:pt x="613" y="11"/>
                </a:cubicBezTo>
                <a:cubicBezTo>
                  <a:pt x="615" y="12"/>
                  <a:pt x="613" y="12"/>
                  <a:pt x="613" y="12"/>
                </a:cubicBezTo>
                <a:cubicBezTo>
                  <a:pt x="621" y="12"/>
                  <a:pt x="628" y="11"/>
                  <a:pt x="634" y="10"/>
                </a:cubicBezTo>
                <a:cubicBezTo>
                  <a:pt x="636" y="10"/>
                  <a:pt x="638" y="10"/>
                  <a:pt x="638" y="10"/>
                </a:cubicBezTo>
                <a:cubicBezTo>
                  <a:pt x="638" y="10"/>
                  <a:pt x="636" y="10"/>
                  <a:pt x="635" y="11"/>
                </a:cubicBezTo>
                <a:cubicBezTo>
                  <a:pt x="637" y="11"/>
                  <a:pt x="640" y="11"/>
                  <a:pt x="644" y="11"/>
                </a:cubicBezTo>
                <a:cubicBezTo>
                  <a:pt x="642" y="11"/>
                  <a:pt x="640" y="11"/>
                  <a:pt x="639" y="10"/>
                </a:cubicBezTo>
                <a:cubicBezTo>
                  <a:pt x="641" y="9"/>
                  <a:pt x="649" y="11"/>
                  <a:pt x="653" y="10"/>
                </a:cubicBezTo>
                <a:cubicBezTo>
                  <a:pt x="654" y="10"/>
                  <a:pt x="652" y="10"/>
                  <a:pt x="653" y="11"/>
                </a:cubicBezTo>
                <a:cubicBezTo>
                  <a:pt x="653" y="11"/>
                  <a:pt x="653" y="11"/>
                  <a:pt x="654" y="11"/>
                </a:cubicBezTo>
                <a:cubicBezTo>
                  <a:pt x="654" y="10"/>
                  <a:pt x="655" y="10"/>
                  <a:pt x="657" y="9"/>
                </a:cubicBezTo>
                <a:cubicBezTo>
                  <a:pt x="660" y="9"/>
                  <a:pt x="658" y="10"/>
                  <a:pt x="655" y="10"/>
                </a:cubicBezTo>
                <a:cubicBezTo>
                  <a:pt x="657" y="11"/>
                  <a:pt x="663" y="10"/>
                  <a:pt x="663" y="9"/>
                </a:cubicBezTo>
                <a:cubicBezTo>
                  <a:pt x="663" y="9"/>
                  <a:pt x="661" y="9"/>
                  <a:pt x="662" y="8"/>
                </a:cubicBezTo>
                <a:cubicBezTo>
                  <a:pt x="661" y="8"/>
                  <a:pt x="661" y="9"/>
                  <a:pt x="660" y="9"/>
                </a:cubicBezTo>
                <a:cubicBezTo>
                  <a:pt x="660" y="8"/>
                  <a:pt x="664" y="8"/>
                  <a:pt x="665" y="8"/>
                </a:cubicBezTo>
                <a:cubicBezTo>
                  <a:pt x="664" y="7"/>
                  <a:pt x="663" y="8"/>
                  <a:pt x="662" y="8"/>
                </a:cubicBezTo>
                <a:cubicBezTo>
                  <a:pt x="660" y="8"/>
                  <a:pt x="666" y="7"/>
                  <a:pt x="663" y="7"/>
                </a:cubicBezTo>
                <a:cubicBezTo>
                  <a:pt x="664" y="7"/>
                  <a:pt x="665" y="7"/>
                  <a:pt x="667" y="7"/>
                </a:cubicBezTo>
                <a:cubicBezTo>
                  <a:pt x="667" y="6"/>
                  <a:pt x="665" y="7"/>
                  <a:pt x="665" y="6"/>
                </a:cubicBezTo>
                <a:cubicBezTo>
                  <a:pt x="668" y="6"/>
                  <a:pt x="670" y="6"/>
                  <a:pt x="669" y="5"/>
                </a:cubicBezTo>
                <a:cubicBezTo>
                  <a:pt x="671" y="5"/>
                  <a:pt x="671" y="5"/>
                  <a:pt x="674" y="5"/>
                </a:cubicBezTo>
                <a:cubicBezTo>
                  <a:pt x="674" y="5"/>
                  <a:pt x="672" y="4"/>
                  <a:pt x="671" y="4"/>
                </a:cubicBezTo>
                <a:cubicBezTo>
                  <a:pt x="669" y="4"/>
                  <a:pt x="674" y="4"/>
                  <a:pt x="673" y="3"/>
                </a:cubicBezTo>
                <a:cubicBezTo>
                  <a:pt x="674" y="4"/>
                  <a:pt x="675" y="4"/>
                  <a:pt x="675" y="3"/>
                </a:cubicBezTo>
                <a:cubicBezTo>
                  <a:pt x="676" y="3"/>
                  <a:pt x="676" y="4"/>
                  <a:pt x="676" y="4"/>
                </a:cubicBezTo>
                <a:cubicBezTo>
                  <a:pt x="677" y="3"/>
                  <a:pt x="677" y="4"/>
                  <a:pt x="679" y="4"/>
                </a:cubicBezTo>
                <a:cubicBezTo>
                  <a:pt x="678" y="4"/>
                  <a:pt x="678" y="4"/>
                  <a:pt x="677" y="3"/>
                </a:cubicBezTo>
                <a:cubicBezTo>
                  <a:pt x="679" y="3"/>
                  <a:pt x="680" y="3"/>
                  <a:pt x="680" y="2"/>
                </a:cubicBezTo>
                <a:cubicBezTo>
                  <a:pt x="681" y="2"/>
                  <a:pt x="683" y="2"/>
                  <a:pt x="683" y="3"/>
                </a:cubicBezTo>
                <a:cubicBezTo>
                  <a:pt x="681" y="2"/>
                  <a:pt x="677" y="4"/>
                  <a:pt x="681" y="4"/>
                </a:cubicBezTo>
                <a:cubicBezTo>
                  <a:pt x="681" y="4"/>
                  <a:pt x="680" y="4"/>
                  <a:pt x="680" y="4"/>
                </a:cubicBezTo>
                <a:cubicBezTo>
                  <a:pt x="680" y="5"/>
                  <a:pt x="680" y="5"/>
                  <a:pt x="680" y="5"/>
                </a:cubicBezTo>
                <a:cubicBezTo>
                  <a:pt x="685" y="5"/>
                  <a:pt x="678" y="3"/>
                  <a:pt x="683" y="3"/>
                </a:cubicBezTo>
                <a:cubicBezTo>
                  <a:pt x="682" y="4"/>
                  <a:pt x="683" y="4"/>
                  <a:pt x="683" y="4"/>
                </a:cubicBezTo>
                <a:cubicBezTo>
                  <a:pt x="686" y="4"/>
                  <a:pt x="686" y="3"/>
                  <a:pt x="689" y="3"/>
                </a:cubicBezTo>
                <a:cubicBezTo>
                  <a:pt x="689" y="3"/>
                  <a:pt x="685" y="3"/>
                  <a:pt x="684" y="3"/>
                </a:cubicBezTo>
                <a:cubicBezTo>
                  <a:pt x="682" y="2"/>
                  <a:pt x="687" y="2"/>
                  <a:pt x="687" y="1"/>
                </a:cubicBezTo>
                <a:cubicBezTo>
                  <a:pt x="689" y="1"/>
                  <a:pt x="687" y="2"/>
                  <a:pt x="687" y="2"/>
                </a:cubicBezTo>
                <a:cubicBezTo>
                  <a:pt x="688" y="2"/>
                  <a:pt x="688" y="2"/>
                  <a:pt x="689" y="2"/>
                </a:cubicBezTo>
                <a:cubicBezTo>
                  <a:pt x="691" y="2"/>
                  <a:pt x="695" y="2"/>
                  <a:pt x="698" y="1"/>
                </a:cubicBezTo>
                <a:cubicBezTo>
                  <a:pt x="696" y="2"/>
                  <a:pt x="693" y="2"/>
                  <a:pt x="690" y="3"/>
                </a:cubicBezTo>
                <a:cubicBezTo>
                  <a:pt x="690" y="3"/>
                  <a:pt x="692" y="3"/>
                  <a:pt x="693" y="3"/>
                </a:cubicBezTo>
                <a:cubicBezTo>
                  <a:pt x="692" y="4"/>
                  <a:pt x="693" y="4"/>
                  <a:pt x="695" y="4"/>
                </a:cubicBezTo>
                <a:cubicBezTo>
                  <a:pt x="694" y="5"/>
                  <a:pt x="693" y="5"/>
                  <a:pt x="694" y="5"/>
                </a:cubicBezTo>
                <a:cubicBezTo>
                  <a:pt x="699" y="5"/>
                  <a:pt x="702" y="5"/>
                  <a:pt x="707" y="4"/>
                </a:cubicBezTo>
                <a:cubicBezTo>
                  <a:pt x="703" y="5"/>
                  <a:pt x="699" y="6"/>
                  <a:pt x="696" y="7"/>
                </a:cubicBezTo>
                <a:cubicBezTo>
                  <a:pt x="695" y="7"/>
                  <a:pt x="695" y="6"/>
                  <a:pt x="694" y="6"/>
                </a:cubicBezTo>
                <a:cubicBezTo>
                  <a:pt x="693" y="6"/>
                  <a:pt x="693" y="7"/>
                  <a:pt x="691" y="7"/>
                </a:cubicBezTo>
                <a:cubicBezTo>
                  <a:pt x="690" y="7"/>
                  <a:pt x="687" y="8"/>
                  <a:pt x="684" y="8"/>
                </a:cubicBezTo>
                <a:cubicBezTo>
                  <a:pt x="692" y="9"/>
                  <a:pt x="699" y="6"/>
                  <a:pt x="708" y="7"/>
                </a:cubicBezTo>
                <a:cubicBezTo>
                  <a:pt x="707" y="7"/>
                  <a:pt x="707" y="7"/>
                  <a:pt x="705" y="7"/>
                </a:cubicBezTo>
                <a:cubicBezTo>
                  <a:pt x="706" y="7"/>
                  <a:pt x="706" y="8"/>
                  <a:pt x="706" y="8"/>
                </a:cubicBezTo>
                <a:cubicBezTo>
                  <a:pt x="707" y="8"/>
                  <a:pt x="709" y="8"/>
                  <a:pt x="710" y="7"/>
                </a:cubicBezTo>
                <a:cubicBezTo>
                  <a:pt x="710" y="8"/>
                  <a:pt x="707" y="8"/>
                  <a:pt x="707" y="8"/>
                </a:cubicBezTo>
                <a:cubicBezTo>
                  <a:pt x="707" y="9"/>
                  <a:pt x="711" y="8"/>
                  <a:pt x="715" y="9"/>
                </a:cubicBezTo>
                <a:cubicBezTo>
                  <a:pt x="715" y="8"/>
                  <a:pt x="710" y="9"/>
                  <a:pt x="711" y="8"/>
                </a:cubicBezTo>
                <a:cubicBezTo>
                  <a:pt x="714" y="9"/>
                  <a:pt x="718" y="8"/>
                  <a:pt x="720" y="9"/>
                </a:cubicBezTo>
                <a:cubicBezTo>
                  <a:pt x="723" y="9"/>
                  <a:pt x="723" y="8"/>
                  <a:pt x="723" y="7"/>
                </a:cubicBezTo>
                <a:cubicBezTo>
                  <a:pt x="723" y="8"/>
                  <a:pt x="725" y="8"/>
                  <a:pt x="725" y="8"/>
                </a:cubicBezTo>
                <a:cubicBezTo>
                  <a:pt x="726" y="8"/>
                  <a:pt x="723" y="7"/>
                  <a:pt x="726" y="7"/>
                </a:cubicBezTo>
                <a:cubicBezTo>
                  <a:pt x="726" y="8"/>
                  <a:pt x="728" y="7"/>
                  <a:pt x="728" y="8"/>
                </a:cubicBezTo>
                <a:cubicBezTo>
                  <a:pt x="730" y="8"/>
                  <a:pt x="732" y="8"/>
                  <a:pt x="730" y="7"/>
                </a:cubicBezTo>
                <a:cubicBezTo>
                  <a:pt x="731" y="7"/>
                  <a:pt x="738" y="7"/>
                  <a:pt x="738" y="7"/>
                </a:cubicBezTo>
                <a:cubicBezTo>
                  <a:pt x="738" y="6"/>
                  <a:pt x="740" y="7"/>
                  <a:pt x="740" y="6"/>
                </a:cubicBezTo>
                <a:cubicBezTo>
                  <a:pt x="742" y="6"/>
                  <a:pt x="739" y="7"/>
                  <a:pt x="740" y="7"/>
                </a:cubicBezTo>
                <a:cubicBezTo>
                  <a:pt x="743" y="7"/>
                  <a:pt x="744" y="6"/>
                  <a:pt x="743" y="6"/>
                </a:cubicBezTo>
                <a:cubicBezTo>
                  <a:pt x="742" y="6"/>
                  <a:pt x="745" y="6"/>
                  <a:pt x="744" y="5"/>
                </a:cubicBezTo>
                <a:cubicBezTo>
                  <a:pt x="745" y="6"/>
                  <a:pt x="747" y="7"/>
                  <a:pt x="749" y="6"/>
                </a:cubicBezTo>
                <a:cubicBezTo>
                  <a:pt x="749" y="7"/>
                  <a:pt x="744" y="8"/>
                  <a:pt x="740" y="8"/>
                </a:cubicBezTo>
                <a:cubicBezTo>
                  <a:pt x="740" y="9"/>
                  <a:pt x="741" y="9"/>
                  <a:pt x="743" y="9"/>
                </a:cubicBezTo>
                <a:cubicBezTo>
                  <a:pt x="743" y="9"/>
                  <a:pt x="743" y="8"/>
                  <a:pt x="743" y="8"/>
                </a:cubicBezTo>
                <a:cubicBezTo>
                  <a:pt x="745" y="8"/>
                  <a:pt x="746" y="9"/>
                  <a:pt x="748" y="8"/>
                </a:cubicBezTo>
                <a:cubicBezTo>
                  <a:pt x="747" y="8"/>
                  <a:pt x="749" y="8"/>
                  <a:pt x="749" y="7"/>
                </a:cubicBezTo>
                <a:cubicBezTo>
                  <a:pt x="751" y="8"/>
                  <a:pt x="747" y="8"/>
                  <a:pt x="749" y="9"/>
                </a:cubicBezTo>
                <a:cubicBezTo>
                  <a:pt x="751" y="8"/>
                  <a:pt x="751" y="8"/>
                  <a:pt x="754" y="8"/>
                </a:cubicBezTo>
                <a:cubicBezTo>
                  <a:pt x="754" y="7"/>
                  <a:pt x="753" y="7"/>
                  <a:pt x="753" y="7"/>
                </a:cubicBezTo>
                <a:cubicBezTo>
                  <a:pt x="755" y="7"/>
                  <a:pt x="756" y="8"/>
                  <a:pt x="757" y="8"/>
                </a:cubicBezTo>
                <a:cubicBezTo>
                  <a:pt x="754" y="8"/>
                  <a:pt x="752" y="9"/>
                  <a:pt x="749" y="9"/>
                </a:cubicBezTo>
                <a:cubicBezTo>
                  <a:pt x="751" y="10"/>
                  <a:pt x="752" y="9"/>
                  <a:pt x="755" y="9"/>
                </a:cubicBezTo>
                <a:cubicBezTo>
                  <a:pt x="755" y="9"/>
                  <a:pt x="754" y="9"/>
                  <a:pt x="754" y="9"/>
                </a:cubicBezTo>
                <a:cubicBezTo>
                  <a:pt x="753" y="9"/>
                  <a:pt x="755" y="10"/>
                  <a:pt x="755" y="10"/>
                </a:cubicBezTo>
                <a:cubicBezTo>
                  <a:pt x="756" y="9"/>
                  <a:pt x="758" y="8"/>
                  <a:pt x="761" y="9"/>
                </a:cubicBezTo>
                <a:cubicBezTo>
                  <a:pt x="759" y="8"/>
                  <a:pt x="760" y="9"/>
                  <a:pt x="763" y="9"/>
                </a:cubicBezTo>
                <a:cubicBezTo>
                  <a:pt x="762" y="8"/>
                  <a:pt x="757" y="7"/>
                  <a:pt x="761" y="6"/>
                </a:cubicBezTo>
                <a:cubicBezTo>
                  <a:pt x="759" y="6"/>
                  <a:pt x="755" y="6"/>
                  <a:pt x="752" y="6"/>
                </a:cubicBezTo>
                <a:cubicBezTo>
                  <a:pt x="752" y="6"/>
                  <a:pt x="753" y="6"/>
                  <a:pt x="753" y="7"/>
                </a:cubicBezTo>
                <a:cubicBezTo>
                  <a:pt x="750" y="7"/>
                  <a:pt x="751" y="6"/>
                  <a:pt x="748" y="6"/>
                </a:cubicBezTo>
                <a:cubicBezTo>
                  <a:pt x="749" y="5"/>
                  <a:pt x="748" y="5"/>
                  <a:pt x="746" y="5"/>
                </a:cubicBezTo>
                <a:cubicBezTo>
                  <a:pt x="744" y="4"/>
                  <a:pt x="752" y="5"/>
                  <a:pt x="750" y="4"/>
                </a:cubicBezTo>
                <a:cubicBezTo>
                  <a:pt x="750" y="3"/>
                  <a:pt x="752" y="4"/>
                  <a:pt x="752" y="3"/>
                </a:cubicBezTo>
                <a:cubicBezTo>
                  <a:pt x="753" y="4"/>
                  <a:pt x="754" y="4"/>
                  <a:pt x="754" y="4"/>
                </a:cubicBezTo>
                <a:cubicBezTo>
                  <a:pt x="752" y="4"/>
                  <a:pt x="751" y="4"/>
                  <a:pt x="752" y="4"/>
                </a:cubicBezTo>
                <a:cubicBezTo>
                  <a:pt x="749" y="4"/>
                  <a:pt x="752" y="5"/>
                  <a:pt x="752" y="6"/>
                </a:cubicBezTo>
                <a:cubicBezTo>
                  <a:pt x="753" y="6"/>
                  <a:pt x="755" y="6"/>
                  <a:pt x="756" y="5"/>
                </a:cubicBezTo>
                <a:cubicBezTo>
                  <a:pt x="756" y="5"/>
                  <a:pt x="755" y="5"/>
                  <a:pt x="755" y="5"/>
                </a:cubicBezTo>
                <a:cubicBezTo>
                  <a:pt x="757" y="5"/>
                  <a:pt x="756" y="5"/>
                  <a:pt x="759" y="5"/>
                </a:cubicBezTo>
                <a:cubicBezTo>
                  <a:pt x="758" y="5"/>
                  <a:pt x="757" y="5"/>
                  <a:pt x="757" y="5"/>
                </a:cubicBezTo>
                <a:cubicBezTo>
                  <a:pt x="760" y="6"/>
                  <a:pt x="761" y="7"/>
                  <a:pt x="764" y="7"/>
                </a:cubicBezTo>
                <a:cubicBezTo>
                  <a:pt x="764" y="7"/>
                  <a:pt x="768" y="6"/>
                  <a:pt x="765" y="6"/>
                </a:cubicBezTo>
                <a:cubicBezTo>
                  <a:pt x="765" y="5"/>
                  <a:pt x="769" y="6"/>
                  <a:pt x="768" y="5"/>
                </a:cubicBezTo>
                <a:cubicBezTo>
                  <a:pt x="768" y="5"/>
                  <a:pt x="768" y="6"/>
                  <a:pt x="768" y="6"/>
                </a:cubicBezTo>
                <a:cubicBezTo>
                  <a:pt x="769" y="6"/>
                  <a:pt x="770" y="6"/>
                  <a:pt x="771" y="6"/>
                </a:cubicBezTo>
                <a:cubicBezTo>
                  <a:pt x="772" y="5"/>
                  <a:pt x="772" y="5"/>
                  <a:pt x="773" y="5"/>
                </a:cubicBezTo>
                <a:cubicBezTo>
                  <a:pt x="773" y="5"/>
                  <a:pt x="773" y="6"/>
                  <a:pt x="777" y="7"/>
                </a:cubicBezTo>
                <a:cubicBezTo>
                  <a:pt x="778" y="7"/>
                  <a:pt x="776" y="7"/>
                  <a:pt x="775" y="7"/>
                </a:cubicBezTo>
                <a:cubicBezTo>
                  <a:pt x="775" y="7"/>
                  <a:pt x="776" y="7"/>
                  <a:pt x="777" y="7"/>
                </a:cubicBezTo>
                <a:cubicBezTo>
                  <a:pt x="777" y="7"/>
                  <a:pt x="776" y="7"/>
                  <a:pt x="775" y="7"/>
                </a:cubicBezTo>
                <a:cubicBezTo>
                  <a:pt x="775" y="8"/>
                  <a:pt x="778" y="7"/>
                  <a:pt x="780" y="7"/>
                </a:cubicBezTo>
                <a:cubicBezTo>
                  <a:pt x="780" y="7"/>
                  <a:pt x="778" y="7"/>
                  <a:pt x="782" y="7"/>
                </a:cubicBezTo>
                <a:cubicBezTo>
                  <a:pt x="781" y="7"/>
                  <a:pt x="781" y="6"/>
                  <a:pt x="779" y="6"/>
                </a:cubicBezTo>
                <a:cubicBezTo>
                  <a:pt x="780" y="6"/>
                  <a:pt x="782" y="6"/>
                  <a:pt x="783" y="6"/>
                </a:cubicBezTo>
                <a:cubicBezTo>
                  <a:pt x="783" y="6"/>
                  <a:pt x="780" y="6"/>
                  <a:pt x="779" y="5"/>
                </a:cubicBezTo>
                <a:cubicBezTo>
                  <a:pt x="781" y="5"/>
                  <a:pt x="785" y="5"/>
                  <a:pt x="785" y="6"/>
                </a:cubicBezTo>
                <a:cubicBezTo>
                  <a:pt x="787" y="6"/>
                  <a:pt x="787" y="5"/>
                  <a:pt x="788" y="4"/>
                </a:cubicBezTo>
                <a:cubicBezTo>
                  <a:pt x="790" y="4"/>
                  <a:pt x="790" y="4"/>
                  <a:pt x="792" y="5"/>
                </a:cubicBezTo>
                <a:cubicBezTo>
                  <a:pt x="790" y="5"/>
                  <a:pt x="791" y="6"/>
                  <a:pt x="788" y="6"/>
                </a:cubicBezTo>
                <a:cubicBezTo>
                  <a:pt x="788" y="6"/>
                  <a:pt x="790" y="6"/>
                  <a:pt x="789" y="6"/>
                </a:cubicBezTo>
                <a:cubicBezTo>
                  <a:pt x="792" y="6"/>
                  <a:pt x="793" y="5"/>
                  <a:pt x="797" y="5"/>
                </a:cubicBezTo>
                <a:cubicBezTo>
                  <a:pt x="797" y="5"/>
                  <a:pt x="795" y="5"/>
                  <a:pt x="795" y="5"/>
                </a:cubicBezTo>
                <a:cubicBezTo>
                  <a:pt x="795" y="4"/>
                  <a:pt x="799" y="5"/>
                  <a:pt x="800" y="4"/>
                </a:cubicBezTo>
                <a:cubicBezTo>
                  <a:pt x="801" y="4"/>
                  <a:pt x="801" y="5"/>
                  <a:pt x="802" y="5"/>
                </a:cubicBezTo>
                <a:cubicBezTo>
                  <a:pt x="803" y="5"/>
                  <a:pt x="800" y="5"/>
                  <a:pt x="800" y="5"/>
                </a:cubicBezTo>
                <a:cubicBezTo>
                  <a:pt x="804" y="6"/>
                  <a:pt x="807" y="7"/>
                  <a:pt x="814" y="7"/>
                </a:cubicBezTo>
                <a:cubicBezTo>
                  <a:pt x="810" y="7"/>
                  <a:pt x="813" y="6"/>
                  <a:pt x="814" y="5"/>
                </a:cubicBezTo>
                <a:cubicBezTo>
                  <a:pt x="818" y="6"/>
                  <a:pt x="822" y="5"/>
                  <a:pt x="827" y="5"/>
                </a:cubicBezTo>
                <a:cubicBezTo>
                  <a:pt x="826" y="5"/>
                  <a:pt x="827" y="4"/>
                  <a:pt x="826" y="4"/>
                </a:cubicBezTo>
                <a:cubicBezTo>
                  <a:pt x="828" y="4"/>
                  <a:pt x="828" y="5"/>
                  <a:pt x="829" y="5"/>
                </a:cubicBezTo>
                <a:cubicBezTo>
                  <a:pt x="827" y="6"/>
                  <a:pt x="821" y="6"/>
                  <a:pt x="817" y="7"/>
                </a:cubicBezTo>
                <a:cubicBezTo>
                  <a:pt x="817" y="7"/>
                  <a:pt x="818" y="7"/>
                  <a:pt x="818" y="8"/>
                </a:cubicBezTo>
                <a:cubicBezTo>
                  <a:pt x="819" y="7"/>
                  <a:pt x="821" y="8"/>
                  <a:pt x="824" y="7"/>
                </a:cubicBezTo>
                <a:cubicBezTo>
                  <a:pt x="824" y="7"/>
                  <a:pt x="823" y="7"/>
                  <a:pt x="823" y="7"/>
                </a:cubicBezTo>
                <a:cubicBezTo>
                  <a:pt x="826" y="7"/>
                  <a:pt x="826" y="7"/>
                  <a:pt x="829" y="7"/>
                </a:cubicBezTo>
                <a:cubicBezTo>
                  <a:pt x="829" y="8"/>
                  <a:pt x="831" y="8"/>
                  <a:pt x="831" y="8"/>
                </a:cubicBezTo>
                <a:cubicBezTo>
                  <a:pt x="828" y="8"/>
                  <a:pt x="828" y="8"/>
                  <a:pt x="824" y="8"/>
                </a:cubicBezTo>
                <a:cubicBezTo>
                  <a:pt x="823" y="8"/>
                  <a:pt x="824" y="8"/>
                  <a:pt x="824" y="9"/>
                </a:cubicBezTo>
                <a:cubicBezTo>
                  <a:pt x="824" y="9"/>
                  <a:pt x="826" y="9"/>
                  <a:pt x="827" y="9"/>
                </a:cubicBezTo>
                <a:cubicBezTo>
                  <a:pt x="827" y="10"/>
                  <a:pt x="823" y="9"/>
                  <a:pt x="822" y="9"/>
                </a:cubicBezTo>
                <a:cubicBezTo>
                  <a:pt x="821" y="9"/>
                  <a:pt x="822" y="9"/>
                  <a:pt x="822" y="9"/>
                </a:cubicBezTo>
                <a:cubicBezTo>
                  <a:pt x="819" y="9"/>
                  <a:pt x="817" y="9"/>
                  <a:pt x="817" y="9"/>
                </a:cubicBezTo>
                <a:cubicBezTo>
                  <a:pt x="818" y="9"/>
                  <a:pt x="818" y="9"/>
                  <a:pt x="818" y="9"/>
                </a:cubicBezTo>
                <a:cubicBezTo>
                  <a:pt x="820" y="9"/>
                  <a:pt x="817" y="10"/>
                  <a:pt x="819" y="10"/>
                </a:cubicBezTo>
                <a:cubicBezTo>
                  <a:pt x="822" y="9"/>
                  <a:pt x="824" y="10"/>
                  <a:pt x="826" y="10"/>
                </a:cubicBezTo>
                <a:cubicBezTo>
                  <a:pt x="828" y="10"/>
                  <a:pt x="827" y="10"/>
                  <a:pt x="828" y="11"/>
                </a:cubicBezTo>
                <a:cubicBezTo>
                  <a:pt x="830" y="11"/>
                  <a:pt x="831" y="11"/>
                  <a:pt x="834" y="11"/>
                </a:cubicBezTo>
                <a:cubicBezTo>
                  <a:pt x="836" y="11"/>
                  <a:pt x="832" y="10"/>
                  <a:pt x="831" y="10"/>
                </a:cubicBezTo>
                <a:cubicBezTo>
                  <a:pt x="829" y="10"/>
                  <a:pt x="833" y="10"/>
                  <a:pt x="833" y="10"/>
                </a:cubicBezTo>
                <a:cubicBezTo>
                  <a:pt x="832" y="10"/>
                  <a:pt x="830" y="10"/>
                  <a:pt x="829" y="10"/>
                </a:cubicBezTo>
                <a:cubicBezTo>
                  <a:pt x="829" y="9"/>
                  <a:pt x="829" y="9"/>
                  <a:pt x="828" y="9"/>
                </a:cubicBezTo>
                <a:cubicBezTo>
                  <a:pt x="829" y="8"/>
                  <a:pt x="832" y="9"/>
                  <a:pt x="832" y="8"/>
                </a:cubicBezTo>
                <a:cubicBezTo>
                  <a:pt x="833" y="8"/>
                  <a:pt x="834" y="8"/>
                  <a:pt x="834" y="9"/>
                </a:cubicBezTo>
                <a:cubicBezTo>
                  <a:pt x="836" y="8"/>
                  <a:pt x="836" y="8"/>
                  <a:pt x="838" y="8"/>
                </a:cubicBezTo>
                <a:cubicBezTo>
                  <a:pt x="839" y="9"/>
                  <a:pt x="837" y="9"/>
                  <a:pt x="841" y="9"/>
                </a:cubicBezTo>
                <a:cubicBezTo>
                  <a:pt x="841" y="10"/>
                  <a:pt x="839" y="10"/>
                  <a:pt x="840" y="10"/>
                </a:cubicBezTo>
                <a:cubicBezTo>
                  <a:pt x="841" y="10"/>
                  <a:pt x="842" y="10"/>
                  <a:pt x="842" y="10"/>
                </a:cubicBezTo>
                <a:cubicBezTo>
                  <a:pt x="852" y="10"/>
                  <a:pt x="839" y="10"/>
                  <a:pt x="839" y="11"/>
                </a:cubicBezTo>
                <a:cubicBezTo>
                  <a:pt x="840" y="11"/>
                  <a:pt x="842" y="10"/>
                  <a:pt x="844" y="11"/>
                </a:cubicBezTo>
                <a:cubicBezTo>
                  <a:pt x="844" y="10"/>
                  <a:pt x="844" y="10"/>
                  <a:pt x="843" y="10"/>
                </a:cubicBezTo>
                <a:cubicBezTo>
                  <a:pt x="845" y="10"/>
                  <a:pt x="847" y="11"/>
                  <a:pt x="851" y="11"/>
                </a:cubicBezTo>
                <a:cubicBezTo>
                  <a:pt x="851" y="11"/>
                  <a:pt x="850" y="12"/>
                  <a:pt x="853" y="12"/>
                </a:cubicBezTo>
                <a:cubicBezTo>
                  <a:pt x="851" y="13"/>
                  <a:pt x="843" y="12"/>
                  <a:pt x="840" y="13"/>
                </a:cubicBezTo>
                <a:cubicBezTo>
                  <a:pt x="840" y="13"/>
                  <a:pt x="844" y="13"/>
                  <a:pt x="843" y="13"/>
                </a:cubicBezTo>
                <a:cubicBezTo>
                  <a:pt x="845" y="13"/>
                  <a:pt x="845" y="13"/>
                  <a:pt x="847" y="13"/>
                </a:cubicBezTo>
                <a:cubicBezTo>
                  <a:pt x="847" y="13"/>
                  <a:pt x="848" y="13"/>
                  <a:pt x="848" y="13"/>
                </a:cubicBezTo>
                <a:cubicBezTo>
                  <a:pt x="850" y="13"/>
                  <a:pt x="851" y="12"/>
                  <a:pt x="854" y="12"/>
                </a:cubicBezTo>
                <a:cubicBezTo>
                  <a:pt x="854" y="12"/>
                  <a:pt x="855" y="13"/>
                  <a:pt x="856" y="13"/>
                </a:cubicBezTo>
                <a:cubicBezTo>
                  <a:pt x="856" y="13"/>
                  <a:pt x="855" y="12"/>
                  <a:pt x="855" y="11"/>
                </a:cubicBezTo>
                <a:cubicBezTo>
                  <a:pt x="858" y="11"/>
                  <a:pt x="853" y="10"/>
                  <a:pt x="858" y="10"/>
                </a:cubicBezTo>
                <a:cubicBezTo>
                  <a:pt x="856" y="11"/>
                  <a:pt x="860" y="11"/>
                  <a:pt x="857" y="11"/>
                </a:cubicBezTo>
                <a:cubicBezTo>
                  <a:pt x="859" y="11"/>
                  <a:pt x="859" y="11"/>
                  <a:pt x="861" y="11"/>
                </a:cubicBezTo>
                <a:cubicBezTo>
                  <a:pt x="862" y="12"/>
                  <a:pt x="861" y="12"/>
                  <a:pt x="863" y="12"/>
                </a:cubicBezTo>
                <a:cubicBezTo>
                  <a:pt x="862" y="13"/>
                  <a:pt x="861" y="13"/>
                  <a:pt x="863" y="13"/>
                </a:cubicBezTo>
                <a:cubicBezTo>
                  <a:pt x="863" y="13"/>
                  <a:pt x="865" y="13"/>
                  <a:pt x="863" y="13"/>
                </a:cubicBezTo>
                <a:cubicBezTo>
                  <a:pt x="864" y="12"/>
                  <a:pt x="864" y="13"/>
                  <a:pt x="866" y="13"/>
                </a:cubicBezTo>
                <a:cubicBezTo>
                  <a:pt x="867" y="13"/>
                  <a:pt x="867" y="12"/>
                  <a:pt x="867" y="12"/>
                </a:cubicBezTo>
                <a:cubicBezTo>
                  <a:pt x="872" y="12"/>
                  <a:pt x="873" y="12"/>
                  <a:pt x="874" y="11"/>
                </a:cubicBezTo>
                <a:cubicBezTo>
                  <a:pt x="875" y="11"/>
                  <a:pt x="874" y="12"/>
                  <a:pt x="876" y="12"/>
                </a:cubicBezTo>
                <a:cubicBezTo>
                  <a:pt x="878" y="12"/>
                  <a:pt x="876" y="11"/>
                  <a:pt x="877" y="11"/>
                </a:cubicBezTo>
                <a:cubicBezTo>
                  <a:pt x="879" y="11"/>
                  <a:pt x="878" y="12"/>
                  <a:pt x="878" y="12"/>
                </a:cubicBezTo>
                <a:cubicBezTo>
                  <a:pt x="880" y="13"/>
                  <a:pt x="885" y="12"/>
                  <a:pt x="888" y="12"/>
                </a:cubicBezTo>
                <a:cubicBezTo>
                  <a:pt x="887" y="12"/>
                  <a:pt x="886" y="13"/>
                  <a:pt x="888" y="13"/>
                </a:cubicBezTo>
                <a:cubicBezTo>
                  <a:pt x="887" y="13"/>
                  <a:pt x="887" y="13"/>
                  <a:pt x="886" y="13"/>
                </a:cubicBezTo>
                <a:cubicBezTo>
                  <a:pt x="884" y="13"/>
                  <a:pt x="887" y="14"/>
                  <a:pt x="888" y="14"/>
                </a:cubicBezTo>
                <a:cubicBezTo>
                  <a:pt x="889" y="14"/>
                  <a:pt x="889" y="14"/>
                  <a:pt x="890" y="14"/>
                </a:cubicBezTo>
                <a:cubicBezTo>
                  <a:pt x="889" y="15"/>
                  <a:pt x="888" y="15"/>
                  <a:pt x="886" y="14"/>
                </a:cubicBezTo>
                <a:cubicBezTo>
                  <a:pt x="885" y="14"/>
                  <a:pt x="885" y="14"/>
                  <a:pt x="885" y="14"/>
                </a:cubicBezTo>
                <a:cubicBezTo>
                  <a:pt x="885" y="15"/>
                  <a:pt x="888" y="16"/>
                  <a:pt x="892" y="16"/>
                </a:cubicBezTo>
                <a:cubicBezTo>
                  <a:pt x="891" y="16"/>
                  <a:pt x="890" y="16"/>
                  <a:pt x="890" y="16"/>
                </a:cubicBezTo>
                <a:cubicBezTo>
                  <a:pt x="887" y="16"/>
                  <a:pt x="886" y="17"/>
                  <a:pt x="883" y="16"/>
                </a:cubicBezTo>
                <a:cubicBezTo>
                  <a:pt x="880" y="16"/>
                  <a:pt x="882" y="17"/>
                  <a:pt x="882" y="17"/>
                </a:cubicBezTo>
                <a:cubicBezTo>
                  <a:pt x="881" y="17"/>
                  <a:pt x="881" y="17"/>
                  <a:pt x="880" y="16"/>
                </a:cubicBezTo>
                <a:cubicBezTo>
                  <a:pt x="879" y="16"/>
                  <a:pt x="878" y="16"/>
                  <a:pt x="877" y="16"/>
                </a:cubicBezTo>
                <a:cubicBezTo>
                  <a:pt x="875" y="17"/>
                  <a:pt x="878" y="17"/>
                  <a:pt x="878" y="17"/>
                </a:cubicBezTo>
                <a:cubicBezTo>
                  <a:pt x="880" y="17"/>
                  <a:pt x="881" y="17"/>
                  <a:pt x="883" y="17"/>
                </a:cubicBezTo>
                <a:cubicBezTo>
                  <a:pt x="880" y="18"/>
                  <a:pt x="883" y="18"/>
                  <a:pt x="881" y="19"/>
                </a:cubicBezTo>
                <a:cubicBezTo>
                  <a:pt x="878" y="19"/>
                  <a:pt x="877" y="20"/>
                  <a:pt x="875" y="21"/>
                </a:cubicBezTo>
                <a:cubicBezTo>
                  <a:pt x="873" y="21"/>
                  <a:pt x="873" y="20"/>
                  <a:pt x="872" y="20"/>
                </a:cubicBezTo>
                <a:cubicBezTo>
                  <a:pt x="872" y="21"/>
                  <a:pt x="867" y="21"/>
                  <a:pt x="865" y="21"/>
                </a:cubicBezTo>
                <a:cubicBezTo>
                  <a:pt x="866" y="20"/>
                  <a:pt x="870" y="20"/>
                  <a:pt x="874" y="20"/>
                </a:cubicBezTo>
                <a:cubicBezTo>
                  <a:pt x="875" y="19"/>
                  <a:pt x="870" y="19"/>
                  <a:pt x="874" y="19"/>
                </a:cubicBezTo>
                <a:cubicBezTo>
                  <a:pt x="874" y="19"/>
                  <a:pt x="872" y="18"/>
                  <a:pt x="872" y="19"/>
                </a:cubicBezTo>
                <a:cubicBezTo>
                  <a:pt x="871" y="19"/>
                  <a:pt x="872" y="18"/>
                  <a:pt x="873" y="18"/>
                </a:cubicBezTo>
                <a:cubicBezTo>
                  <a:pt x="871" y="18"/>
                  <a:pt x="869" y="18"/>
                  <a:pt x="867" y="18"/>
                </a:cubicBezTo>
                <a:cubicBezTo>
                  <a:pt x="865" y="18"/>
                  <a:pt x="866" y="17"/>
                  <a:pt x="863" y="17"/>
                </a:cubicBezTo>
                <a:cubicBezTo>
                  <a:pt x="864" y="17"/>
                  <a:pt x="865" y="17"/>
                  <a:pt x="867" y="16"/>
                </a:cubicBezTo>
                <a:cubicBezTo>
                  <a:pt x="865" y="15"/>
                  <a:pt x="860" y="16"/>
                  <a:pt x="859" y="15"/>
                </a:cubicBezTo>
                <a:cubicBezTo>
                  <a:pt x="862" y="15"/>
                  <a:pt x="865" y="14"/>
                  <a:pt x="867" y="13"/>
                </a:cubicBezTo>
                <a:cubicBezTo>
                  <a:pt x="865" y="13"/>
                  <a:pt x="864" y="14"/>
                  <a:pt x="859" y="14"/>
                </a:cubicBezTo>
                <a:cubicBezTo>
                  <a:pt x="861" y="14"/>
                  <a:pt x="859" y="14"/>
                  <a:pt x="859" y="15"/>
                </a:cubicBezTo>
                <a:cubicBezTo>
                  <a:pt x="858" y="15"/>
                  <a:pt x="857" y="15"/>
                  <a:pt x="856" y="15"/>
                </a:cubicBezTo>
                <a:cubicBezTo>
                  <a:pt x="856" y="16"/>
                  <a:pt x="856" y="16"/>
                  <a:pt x="857" y="16"/>
                </a:cubicBezTo>
                <a:cubicBezTo>
                  <a:pt x="855" y="16"/>
                  <a:pt x="853" y="16"/>
                  <a:pt x="852" y="16"/>
                </a:cubicBezTo>
                <a:cubicBezTo>
                  <a:pt x="852" y="15"/>
                  <a:pt x="850" y="16"/>
                  <a:pt x="849" y="15"/>
                </a:cubicBezTo>
                <a:cubicBezTo>
                  <a:pt x="848" y="16"/>
                  <a:pt x="849" y="16"/>
                  <a:pt x="848" y="16"/>
                </a:cubicBezTo>
                <a:cubicBezTo>
                  <a:pt x="847" y="16"/>
                  <a:pt x="846" y="16"/>
                  <a:pt x="844" y="16"/>
                </a:cubicBezTo>
                <a:cubicBezTo>
                  <a:pt x="844" y="16"/>
                  <a:pt x="845" y="16"/>
                  <a:pt x="845" y="16"/>
                </a:cubicBezTo>
                <a:cubicBezTo>
                  <a:pt x="845" y="16"/>
                  <a:pt x="843" y="15"/>
                  <a:pt x="842" y="16"/>
                </a:cubicBezTo>
                <a:cubicBezTo>
                  <a:pt x="841" y="15"/>
                  <a:pt x="843" y="15"/>
                  <a:pt x="842" y="14"/>
                </a:cubicBezTo>
                <a:cubicBezTo>
                  <a:pt x="840" y="14"/>
                  <a:pt x="838" y="15"/>
                  <a:pt x="838" y="14"/>
                </a:cubicBezTo>
                <a:cubicBezTo>
                  <a:pt x="836" y="14"/>
                  <a:pt x="835" y="15"/>
                  <a:pt x="834" y="15"/>
                </a:cubicBezTo>
                <a:cubicBezTo>
                  <a:pt x="835" y="15"/>
                  <a:pt x="838" y="15"/>
                  <a:pt x="838" y="15"/>
                </a:cubicBezTo>
                <a:cubicBezTo>
                  <a:pt x="840" y="15"/>
                  <a:pt x="838" y="15"/>
                  <a:pt x="838" y="16"/>
                </a:cubicBezTo>
                <a:cubicBezTo>
                  <a:pt x="839" y="16"/>
                  <a:pt x="842" y="16"/>
                  <a:pt x="843" y="16"/>
                </a:cubicBezTo>
                <a:cubicBezTo>
                  <a:pt x="844" y="17"/>
                  <a:pt x="850" y="17"/>
                  <a:pt x="852" y="17"/>
                </a:cubicBezTo>
                <a:cubicBezTo>
                  <a:pt x="855" y="17"/>
                  <a:pt x="852" y="17"/>
                  <a:pt x="852" y="17"/>
                </a:cubicBezTo>
                <a:cubicBezTo>
                  <a:pt x="853" y="18"/>
                  <a:pt x="855" y="18"/>
                  <a:pt x="855" y="17"/>
                </a:cubicBezTo>
                <a:cubicBezTo>
                  <a:pt x="855" y="18"/>
                  <a:pt x="857" y="18"/>
                  <a:pt x="858" y="18"/>
                </a:cubicBezTo>
                <a:cubicBezTo>
                  <a:pt x="855" y="18"/>
                  <a:pt x="856" y="18"/>
                  <a:pt x="854" y="18"/>
                </a:cubicBezTo>
                <a:cubicBezTo>
                  <a:pt x="854" y="19"/>
                  <a:pt x="855" y="19"/>
                  <a:pt x="851" y="19"/>
                </a:cubicBezTo>
                <a:cubicBezTo>
                  <a:pt x="851" y="20"/>
                  <a:pt x="853" y="19"/>
                  <a:pt x="852" y="20"/>
                </a:cubicBezTo>
                <a:cubicBezTo>
                  <a:pt x="849" y="20"/>
                  <a:pt x="849" y="20"/>
                  <a:pt x="846" y="20"/>
                </a:cubicBezTo>
                <a:cubicBezTo>
                  <a:pt x="845" y="20"/>
                  <a:pt x="844" y="20"/>
                  <a:pt x="844" y="21"/>
                </a:cubicBezTo>
                <a:cubicBezTo>
                  <a:pt x="848" y="21"/>
                  <a:pt x="848" y="20"/>
                  <a:pt x="852" y="20"/>
                </a:cubicBezTo>
                <a:cubicBezTo>
                  <a:pt x="851" y="21"/>
                  <a:pt x="852" y="21"/>
                  <a:pt x="854" y="21"/>
                </a:cubicBezTo>
                <a:cubicBezTo>
                  <a:pt x="853" y="21"/>
                  <a:pt x="852" y="21"/>
                  <a:pt x="850" y="21"/>
                </a:cubicBezTo>
                <a:cubicBezTo>
                  <a:pt x="852" y="21"/>
                  <a:pt x="851" y="21"/>
                  <a:pt x="849" y="21"/>
                </a:cubicBezTo>
                <a:cubicBezTo>
                  <a:pt x="849" y="22"/>
                  <a:pt x="850" y="22"/>
                  <a:pt x="850" y="22"/>
                </a:cubicBezTo>
                <a:cubicBezTo>
                  <a:pt x="854" y="21"/>
                  <a:pt x="858" y="20"/>
                  <a:pt x="863" y="20"/>
                </a:cubicBezTo>
                <a:cubicBezTo>
                  <a:pt x="863" y="21"/>
                  <a:pt x="859" y="20"/>
                  <a:pt x="858" y="21"/>
                </a:cubicBezTo>
                <a:cubicBezTo>
                  <a:pt x="860" y="21"/>
                  <a:pt x="853" y="21"/>
                  <a:pt x="854" y="22"/>
                </a:cubicBezTo>
                <a:cubicBezTo>
                  <a:pt x="855" y="22"/>
                  <a:pt x="857" y="22"/>
                  <a:pt x="858" y="22"/>
                </a:cubicBezTo>
                <a:cubicBezTo>
                  <a:pt x="858" y="22"/>
                  <a:pt x="858" y="23"/>
                  <a:pt x="857" y="23"/>
                </a:cubicBezTo>
                <a:cubicBezTo>
                  <a:pt x="859" y="23"/>
                  <a:pt x="862" y="23"/>
                  <a:pt x="864" y="24"/>
                </a:cubicBezTo>
                <a:cubicBezTo>
                  <a:pt x="861" y="24"/>
                  <a:pt x="858" y="24"/>
                  <a:pt x="854" y="25"/>
                </a:cubicBezTo>
                <a:cubicBezTo>
                  <a:pt x="860" y="25"/>
                  <a:pt x="867" y="25"/>
                  <a:pt x="867" y="27"/>
                </a:cubicBezTo>
                <a:cubicBezTo>
                  <a:pt x="868" y="26"/>
                  <a:pt x="873" y="27"/>
                  <a:pt x="874" y="26"/>
                </a:cubicBezTo>
                <a:cubicBezTo>
                  <a:pt x="877" y="26"/>
                  <a:pt x="881" y="26"/>
                  <a:pt x="885" y="25"/>
                </a:cubicBezTo>
                <a:cubicBezTo>
                  <a:pt x="883" y="26"/>
                  <a:pt x="876" y="28"/>
                  <a:pt x="870" y="27"/>
                </a:cubicBezTo>
                <a:cubicBezTo>
                  <a:pt x="871" y="27"/>
                  <a:pt x="872" y="27"/>
                  <a:pt x="873" y="27"/>
                </a:cubicBezTo>
                <a:cubicBezTo>
                  <a:pt x="872" y="26"/>
                  <a:pt x="869" y="27"/>
                  <a:pt x="869" y="27"/>
                </a:cubicBezTo>
                <a:cubicBezTo>
                  <a:pt x="871" y="28"/>
                  <a:pt x="870" y="28"/>
                  <a:pt x="870" y="28"/>
                </a:cubicBezTo>
                <a:cubicBezTo>
                  <a:pt x="873" y="29"/>
                  <a:pt x="880" y="28"/>
                  <a:pt x="885" y="29"/>
                </a:cubicBezTo>
                <a:cubicBezTo>
                  <a:pt x="884" y="28"/>
                  <a:pt x="881" y="28"/>
                  <a:pt x="880" y="28"/>
                </a:cubicBezTo>
                <a:cubicBezTo>
                  <a:pt x="880" y="28"/>
                  <a:pt x="883" y="28"/>
                  <a:pt x="882" y="27"/>
                </a:cubicBezTo>
                <a:cubicBezTo>
                  <a:pt x="884" y="27"/>
                  <a:pt x="884" y="28"/>
                  <a:pt x="885" y="28"/>
                </a:cubicBezTo>
                <a:cubicBezTo>
                  <a:pt x="887" y="28"/>
                  <a:pt x="886" y="27"/>
                  <a:pt x="888" y="27"/>
                </a:cubicBezTo>
                <a:cubicBezTo>
                  <a:pt x="889" y="27"/>
                  <a:pt x="888" y="27"/>
                  <a:pt x="888" y="27"/>
                </a:cubicBezTo>
                <a:cubicBezTo>
                  <a:pt x="891" y="26"/>
                  <a:pt x="894" y="25"/>
                  <a:pt x="897" y="25"/>
                </a:cubicBezTo>
                <a:cubicBezTo>
                  <a:pt x="896" y="26"/>
                  <a:pt x="895" y="26"/>
                  <a:pt x="894" y="26"/>
                </a:cubicBezTo>
                <a:cubicBezTo>
                  <a:pt x="894" y="26"/>
                  <a:pt x="894" y="27"/>
                  <a:pt x="895" y="27"/>
                </a:cubicBezTo>
                <a:cubicBezTo>
                  <a:pt x="895" y="27"/>
                  <a:pt x="895" y="27"/>
                  <a:pt x="895" y="27"/>
                </a:cubicBezTo>
                <a:cubicBezTo>
                  <a:pt x="891" y="27"/>
                  <a:pt x="891" y="27"/>
                  <a:pt x="889" y="28"/>
                </a:cubicBezTo>
                <a:cubicBezTo>
                  <a:pt x="890" y="28"/>
                  <a:pt x="891" y="28"/>
                  <a:pt x="892" y="28"/>
                </a:cubicBezTo>
                <a:cubicBezTo>
                  <a:pt x="892" y="29"/>
                  <a:pt x="890" y="29"/>
                  <a:pt x="891" y="29"/>
                </a:cubicBezTo>
                <a:cubicBezTo>
                  <a:pt x="893" y="30"/>
                  <a:pt x="896" y="29"/>
                  <a:pt x="898" y="29"/>
                </a:cubicBezTo>
                <a:cubicBezTo>
                  <a:pt x="899" y="29"/>
                  <a:pt x="898" y="29"/>
                  <a:pt x="896" y="29"/>
                </a:cubicBezTo>
                <a:cubicBezTo>
                  <a:pt x="897" y="28"/>
                  <a:pt x="900" y="29"/>
                  <a:pt x="901" y="28"/>
                </a:cubicBezTo>
                <a:cubicBezTo>
                  <a:pt x="901" y="29"/>
                  <a:pt x="899" y="28"/>
                  <a:pt x="899" y="29"/>
                </a:cubicBezTo>
                <a:cubicBezTo>
                  <a:pt x="900" y="29"/>
                  <a:pt x="900" y="29"/>
                  <a:pt x="901" y="29"/>
                </a:cubicBezTo>
                <a:cubicBezTo>
                  <a:pt x="903" y="29"/>
                  <a:pt x="904" y="29"/>
                  <a:pt x="905" y="29"/>
                </a:cubicBezTo>
                <a:cubicBezTo>
                  <a:pt x="905" y="28"/>
                  <a:pt x="905" y="28"/>
                  <a:pt x="904" y="28"/>
                </a:cubicBezTo>
                <a:cubicBezTo>
                  <a:pt x="905" y="28"/>
                  <a:pt x="908" y="28"/>
                  <a:pt x="909" y="27"/>
                </a:cubicBezTo>
                <a:cubicBezTo>
                  <a:pt x="907" y="27"/>
                  <a:pt x="909" y="28"/>
                  <a:pt x="910" y="28"/>
                </a:cubicBezTo>
                <a:cubicBezTo>
                  <a:pt x="912" y="28"/>
                  <a:pt x="908" y="28"/>
                  <a:pt x="910" y="28"/>
                </a:cubicBezTo>
                <a:cubicBezTo>
                  <a:pt x="909" y="29"/>
                  <a:pt x="908" y="29"/>
                  <a:pt x="907" y="29"/>
                </a:cubicBezTo>
                <a:cubicBezTo>
                  <a:pt x="908" y="29"/>
                  <a:pt x="911" y="29"/>
                  <a:pt x="914" y="29"/>
                </a:cubicBezTo>
                <a:cubicBezTo>
                  <a:pt x="913" y="28"/>
                  <a:pt x="911" y="28"/>
                  <a:pt x="913" y="27"/>
                </a:cubicBezTo>
                <a:cubicBezTo>
                  <a:pt x="916" y="28"/>
                  <a:pt x="921" y="27"/>
                  <a:pt x="924" y="27"/>
                </a:cubicBezTo>
                <a:cubicBezTo>
                  <a:pt x="925" y="27"/>
                  <a:pt x="928" y="26"/>
                  <a:pt x="931" y="26"/>
                </a:cubicBezTo>
                <a:cubicBezTo>
                  <a:pt x="931" y="26"/>
                  <a:pt x="930" y="26"/>
                  <a:pt x="930" y="25"/>
                </a:cubicBezTo>
                <a:cubicBezTo>
                  <a:pt x="932" y="25"/>
                  <a:pt x="937" y="25"/>
                  <a:pt x="940" y="25"/>
                </a:cubicBezTo>
                <a:cubicBezTo>
                  <a:pt x="940" y="26"/>
                  <a:pt x="936" y="26"/>
                  <a:pt x="939" y="26"/>
                </a:cubicBezTo>
                <a:cubicBezTo>
                  <a:pt x="939" y="27"/>
                  <a:pt x="936" y="26"/>
                  <a:pt x="936" y="27"/>
                </a:cubicBezTo>
                <a:cubicBezTo>
                  <a:pt x="937" y="27"/>
                  <a:pt x="938" y="27"/>
                  <a:pt x="939" y="27"/>
                </a:cubicBezTo>
                <a:cubicBezTo>
                  <a:pt x="938" y="28"/>
                  <a:pt x="935" y="28"/>
                  <a:pt x="934" y="28"/>
                </a:cubicBezTo>
                <a:cubicBezTo>
                  <a:pt x="934" y="29"/>
                  <a:pt x="936" y="28"/>
                  <a:pt x="937" y="28"/>
                </a:cubicBezTo>
                <a:cubicBezTo>
                  <a:pt x="935" y="29"/>
                  <a:pt x="936" y="29"/>
                  <a:pt x="933" y="29"/>
                </a:cubicBezTo>
                <a:cubicBezTo>
                  <a:pt x="933" y="29"/>
                  <a:pt x="933" y="29"/>
                  <a:pt x="932" y="29"/>
                </a:cubicBezTo>
                <a:cubicBezTo>
                  <a:pt x="932" y="29"/>
                  <a:pt x="932" y="29"/>
                  <a:pt x="931" y="29"/>
                </a:cubicBezTo>
                <a:cubicBezTo>
                  <a:pt x="930" y="29"/>
                  <a:pt x="932" y="29"/>
                  <a:pt x="933" y="29"/>
                </a:cubicBezTo>
                <a:cubicBezTo>
                  <a:pt x="932" y="29"/>
                  <a:pt x="931" y="28"/>
                  <a:pt x="931" y="28"/>
                </a:cubicBezTo>
                <a:cubicBezTo>
                  <a:pt x="929" y="28"/>
                  <a:pt x="928" y="29"/>
                  <a:pt x="924" y="29"/>
                </a:cubicBezTo>
                <a:cubicBezTo>
                  <a:pt x="924" y="28"/>
                  <a:pt x="926" y="28"/>
                  <a:pt x="928" y="28"/>
                </a:cubicBezTo>
                <a:cubicBezTo>
                  <a:pt x="927" y="27"/>
                  <a:pt x="927" y="27"/>
                  <a:pt x="928" y="27"/>
                </a:cubicBezTo>
                <a:cubicBezTo>
                  <a:pt x="925" y="27"/>
                  <a:pt x="926" y="28"/>
                  <a:pt x="923" y="28"/>
                </a:cubicBezTo>
                <a:cubicBezTo>
                  <a:pt x="922" y="28"/>
                  <a:pt x="922" y="28"/>
                  <a:pt x="922" y="28"/>
                </a:cubicBezTo>
                <a:cubicBezTo>
                  <a:pt x="918" y="28"/>
                  <a:pt x="920" y="29"/>
                  <a:pt x="917" y="29"/>
                </a:cubicBezTo>
                <a:cubicBezTo>
                  <a:pt x="917" y="29"/>
                  <a:pt x="917" y="29"/>
                  <a:pt x="917" y="29"/>
                </a:cubicBezTo>
                <a:cubicBezTo>
                  <a:pt x="917" y="29"/>
                  <a:pt x="920" y="29"/>
                  <a:pt x="921" y="29"/>
                </a:cubicBezTo>
                <a:cubicBezTo>
                  <a:pt x="919" y="29"/>
                  <a:pt x="913" y="31"/>
                  <a:pt x="910" y="31"/>
                </a:cubicBezTo>
                <a:cubicBezTo>
                  <a:pt x="911" y="31"/>
                  <a:pt x="911" y="31"/>
                  <a:pt x="913" y="31"/>
                </a:cubicBezTo>
                <a:cubicBezTo>
                  <a:pt x="913" y="32"/>
                  <a:pt x="912" y="32"/>
                  <a:pt x="912" y="32"/>
                </a:cubicBezTo>
                <a:cubicBezTo>
                  <a:pt x="912" y="33"/>
                  <a:pt x="922" y="32"/>
                  <a:pt x="919" y="33"/>
                </a:cubicBezTo>
                <a:cubicBezTo>
                  <a:pt x="923" y="33"/>
                  <a:pt x="920" y="32"/>
                  <a:pt x="920" y="32"/>
                </a:cubicBezTo>
                <a:cubicBezTo>
                  <a:pt x="924" y="31"/>
                  <a:pt x="920" y="33"/>
                  <a:pt x="923" y="32"/>
                </a:cubicBezTo>
                <a:cubicBezTo>
                  <a:pt x="922" y="33"/>
                  <a:pt x="921" y="33"/>
                  <a:pt x="921" y="33"/>
                </a:cubicBezTo>
                <a:cubicBezTo>
                  <a:pt x="915" y="32"/>
                  <a:pt x="910" y="34"/>
                  <a:pt x="906" y="34"/>
                </a:cubicBezTo>
                <a:cubicBezTo>
                  <a:pt x="907" y="34"/>
                  <a:pt x="909" y="34"/>
                  <a:pt x="910" y="34"/>
                </a:cubicBezTo>
                <a:cubicBezTo>
                  <a:pt x="905" y="35"/>
                  <a:pt x="901" y="36"/>
                  <a:pt x="895" y="36"/>
                </a:cubicBezTo>
                <a:cubicBezTo>
                  <a:pt x="899" y="36"/>
                  <a:pt x="902" y="35"/>
                  <a:pt x="904" y="34"/>
                </a:cubicBezTo>
                <a:cubicBezTo>
                  <a:pt x="903" y="34"/>
                  <a:pt x="899" y="34"/>
                  <a:pt x="897" y="35"/>
                </a:cubicBezTo>
                <a:cubicBezTo>
                  <a:pt x="897" y="35"/>
                  <a:pt x="899" y="35"/>
                  <a:pt x="900" y="35"/>
                </a:cubicBezTo>
                <a:cubicBezTo>
                  <a:pt x="900" y="35"/>
                  <a:pt x="898" y="35"/>
                  <a:pt x="898" y="35"/>
                </a:cubicBezTo>
                <a:cubicBezTo>
                  <a:pt x="897" y="35"/>
                  <a:pt x="898" y="35"/>
                  <a:pt x="897" y="35"/>
                </a:cubicBezTo>
                <a:cubicBezTo>
                  <a:pt x="895" y="35"/>
                  <a:pt x="892" y="36"/>
                  <a:pt x="888" y="36"/>
                </a:cubicBezTo>
                <a:cubicBezTo>
                  <a:pt x="888" y="35"/>
                  <a:pt x="886" y="35"/>
                  <a:pt x="886" y="34"/>
                </a:cubicBezTo>
                <a:cubicBezTo>
                  <a:pt x="890" y="34"/>
                  <a:pt x="891" y="34"/>
                  <a:pt x="893" y="33"/>
                </a:cubicBezTo>
                <a:cubicBezTo>
                  <a:pt x="891" y="33"/>
                  <a:pt x="891" y="33"/>
                  <a:pt x="889" y="33"/>
                </a:cubicBezTo>
                <a:cubicBezTo>
                  <a:pt x="889" y="33"/>
                  <a:pt x="888" y="33"/>
                  <a:pt x="886" y="33"/>
                </a:cubicBezTo>
                <a:cubicBezTo>
                  <a:pt x="887" y="32"/>
                  <a:pt x="886" y="32"/>
                  <a:pt x="884" y="32"/>
                </a:cubicBezTo>
                <a:cubicBezTo>
                  <a:pt x="884" y="32"/>
                  <a:pt x="885" y="32"/>
                  <a:pt x="885" y="32"/>
                </a:cubicBezTo>
                <a:cubicBezTo>
                  <a:pt x="885" y="32"/>
                  <a:pt x="885" y="32"/>
                  <a:pt x="885" y="31"/>
                </a:cubicBezTo>
                <a:cubicBezTo>
                  <a:pt x="881" y="31"/>
                  <a:pt x="882" y="32"/>
                  <a:pt x="879" y="32"/>
                </a:cubicBezTo>
                <a:cubicBezTo>
                  <a:pt x="879" y="32"/>
                  <a:pt x="881" y="32"/>
                  <a:pt x="883" y="32"/>
                </a:cubicBezTo>
                <a:cubicBezTo>
                  <a:pt x="882" y="33"/>
                  <a:pt x="887" y="32"/>
                  <a:pt x="886" y="33"/>
                </a:cubicBezTo>
                <a:cubicBezTo>
                  <a:pt x="884" y="33"/>
                  <a:pt x="883" y="33"/>
                  <a:pt x="882" y="33"/>
                </a:cubicBezTo>
                <a:cubicBezTo>
                  <a:pt x="880" y="33"/>
                  <a:pt x="881" y="33"/>
                  <a:pt x="878" y="33"/>
                </a:cubicBezTo>
                <a:cubicBezTo>
                  <a:pt x="880" y="33"/>
                  <a:pt x="877" y="34"/>
                  <a:pt x="878" y="34"/>
                </a:cubicBezTo>
                <a:cubicBezTo>
                  <a:pt x="876" y="34"/>
                  <a:pt x="876" y="34"/>
                  <a:pt x="872" y="34"/>
                </a:cubicBezTo>
                <a:cubicBezTo>
                  <a:pt x="871" y="35"/>
                  <a:pt x="871" y="35"/>
                  <a:pt x="872" y="35"/>
                </a:cubicBezTo>
                <a:cubicBezTo>
                  <a:pt x="876" y="35"/>
                  <a:pt x="880" y="35"/>
                  <a:pt x="879" y="34"/>
                </a:cubicBezTo>
                <a:cubicBezTo>
                  <a:pt x="883" y="34"/>
                  <a:pt x="880" y="35"/>
                  <a:pt x="879" y="35"/>
                </a:cubicBezTo>
                <a:cubicBezTo>
                  <a:pt x="879" y="35"/>
                  <a:pt x="881" y="35"/>
                  <a:pt x="882" y="35"/>
                </a:cubicBezTo>
                <a:cubicBezTo>
                  <a:pt x="877" y="36"/>
                  <a:pt x="868" y="36"/>
                  <a:pt x="861" y="37"/>
                </a:cubicBezTo>
                <a:cubicBezTo>
                  <a:pt x="864" y="36"/>
                  <a:pt x="854" y="35"/>
                  <a:pt x="855" y="37"/>
                </a:cubicBezTo>
                <a:cubicBezTo>
                  <a:pt x="856" y="37"/>
                  <a:pt x="856" y="36"/>
                  <a:pt x="856" y="36"/>
                </a:cubicBezTo>
                <a:cubicBezTo>
                  <a:pt x="857" y="36"/>
                  <a:pt x="858" y="37"/>
                  <a:pt x="859" y="37"/>
                </a:cubicBezTo>
                <a:cubicBezTo>
                  <a:pt x="859" y="38"/>
                  <a:pt x="854" y="38"/>
                  <a:pt x="853" y="39"/>
                </a:cubicBezTo>
                <a:cubicBezTo>
                  <a:pt x="852" y="39"/>
                  <a:pt x="851" y="38"/>
                  <a:pt x="851" y="39"/>
                </a:cubicBezTo>
                <a:cubicBezTo>
                  <a:pt x="850" y="38"/>
                  <a:pt x="845" y="40"/>
                  <a:pt x="846" y="40"/>
                </a:cubicBezTo>
                <a:cubicBezTo>
                  <a:pt x="845" y="41"/>
                  <a:pt x="844" y="40"/>
                  <a:pt x="843" y="40"/>
                </a:cubicBezTo>
                <a:cubicBezTo>
                  <a:pt x="841" y="40"/>
                  <a:pt x="840" y="41"/>
                  <a:pt x="842" y="41"/>
                </a:cubicBezTo>
                <a:cubicBezTo>
                  <a:pt x="839" y="41"/>
                  <a:pt x="840" y="41"/>
                  <a:pt x="838" y="41"/>
                </a:cubicBezTo>
                <a:cubicBezTo>
                  <a:pt x="838" y="42"/>
                  <a:pt x="839" y="42"/>
                  <a:pt x="839" y="42"/>
                </a:cubicBezTo>
                <a:cubicBezTo>
                  <a:pt x="837" y="42"/>
                  <a:pt x="837" y="41"/>
                  <a:pt x="833" y="42"/>
                </a:cubicBezTo>
                <a:cubicBezTo>
                  <a:pt x="834" y="41"/>
                  <a:pt x="835" y="41"/>
                  <a:pt x="836" y="41"/>
                </a:cubicBezTo>
                <a:cubicBezTo>
                  <a:pt x="836" y="41"/>
                  <a:pt x="836" y="41"/>
                  <a:pt x="836" y="41"/>
                </a:cubicBezTo>
                <a:cubicBezTo>
                  <a:pt x="833" y="41"/>
                  <a:pt x="832" y="42"/>
                  <a:pt x="829" y="42"/>
                </a:cubicBezTo>
                <a:cubicBezTo>
                  <a:pt x="830" y="42"/>
                  <a:pt x="831" y="43"/>
                  <a:pt x="831" y="43"/>
                </a:cubicBezTo>
                <a:cubicBezTo>
                  <a:pt x="834" y="43"/>
                  <a:pt x="835" y="44"/>
                  <a:pt x="836" y="44"/>
                </a:cubicBezTo>
                <a:cubicBezTo>
                  <a:pt x="835" y="44"/>
                  <a:pt x="831" y="43"/>
                  <a:pt x="830" y="43"/>
                </a:cubicBezTo>
                <a:cubicBezTo>
                  <a:pt x="828" y="43"/>
                  <a:pt x="831" y="44"/>
                  <a:pt x="829" y="44"/>
                </a:cubicBezTo>
                <a:cubicBezTo>
                  <a:pt x="827" y="44"/>
                  <a:pt x="829" y="44"/>
                  <a:pt x="829" y="43"/>
                </a:cubicBezTo>
                <a:cubicBezTo>
                  <a:pt x="825" y="44"/>
                  <a:pt x="824" y="42"/>
                  <a:pt x="822" y="43"/>
                </a:cubicBezTo>
                <a:cubicBezTo>
                  <a:pt x="822" y="43"/>
                  <a:pt x="823" y="43"/>
                  <a:pt x="823" y="44"/>
                </a:cubicBezTo>
                <a:cubicBezTo>
                  <a:pt x="822" y="43"/>
                  <a:pt x="820" y="43"/>
                  <a:pt x="821" y="42"/>
                </a:cubicBezTo>
                <a:cubicBezTo>
                  <a:pt x="819" y="42"/>
                  <a:pt x="818" y="42"/>
                  <a:pt x="818" y="43"/>
                </a:cubicBezTo>
                <a:cubicBezTo>
                  <a:pt x="819" y="43"/>
                  <a:pt x="821" y="44"/>
                  <a:pt x="823" y="44"/>
                </a:cubicBezTo>
                <a:cubicBezTo>
                  <a:pt x="825" y="44"/>
                  <a:pt x="822" y="44"/>
                  <a:pt x="823" y="45"/>
                </a:cubicBezTo>
                <a:cubicBezTo>
                  <a:pt x="819" y="45"/>
                  <a:pt x="818" y="43"/>
                  <a:pt x="813" y="44"/>
                </a:cubicBezTo>
                <a:cubicBezTo>
                  <a:pt x="815" y="44"/>
                  <a:pt x="818" y="45"/>
                  <a:pt x="820" y="45"/>
                </a:cubicBezTo>
                <a:cubicBezTo>
                  <a:pt x="821" y="46"/>
                  <a:pt x="818" y="46"/>
                  <a:pt x="818" y="47"/>
                </a:cubicBezTo>
                <a:cubicBezTo>
                  <a:pt x="816" y="47"/>
                  <a:pt x="814" y="46"/>
                  <a:pt x="811" y="46"/>
                </a:cubicBezTo>
                <a:cubicBezTo>
                  <a:pt x="812" y="46"/>
                  <a:pt x="812" y="47"/>
                  <a:pt x="816" y="47"/>
                </a:cubicBezTo>
                <a:cubicBezTo>
                  <a:pt x="817" y="48"/>
                  <a:pt x="820" y="48"/>
                  <a:pt x="818" y="49"/>
                </a:cubicBezTo>
                <a:cubicBezTo>
                  <a:pt x="813" y="48"/>
                  <a:pt x="810" y="46"/>
                  <a:pt x="804" y="45"/>
                </a:cubicBezTo>
                <a:cubicBezTo>
                  <a:pt x="801" y="45"/>
                  <a:pt x="801" y="46"/>
                  <a:pt x="798" y="46"/>
                </a:cubicBezTo>
                <a:cubicBezTo>
                  <a:pt x="801" y="48"/>
                  <a:pt x="786" y="48"/>
                  <a:pt x="786" y="50"/>
                </a:cubicBezTo>
                <a:cubicBezTo>
                  <a:pt x="777" y="49"/>
                  <a:pt x="776" y="52"/>
                  <a:pt x="771" y="53"/>
                </a:cubicBezTo>
                <a:cubicBezTo>
                  <a:pt x="771" y="53"/>
                  <a:pt x="772" y="53"/>
                  <a:pt x="771" y="53"/>
                </a:cubicBezTo>
                <a:cubicBezTo>
                  <a:pt x="774" y="53"/>
                  <a:pt x="776" y="52"/>
                  <a:pt x="779" y="52"/>
                </a:cubicBezTo>
                <a:cubicBezTo>
                  <a:pt x="773" y="54"/>
                  <a:pt x="765" y="55"/>
                  <a:pt x="764" y="57"/>
                </a:cubicBezTo>
                <a:cubicBezTo>
                  <a:pt x="765" y="57"/>
                  <a:pt x="765" y="57"/>
                  <a:pt x="766" y="57"/>
                </a:cubicBezTo>
                <a:cubicBezTo>
                  <a:pt x="766" y="57"/>
                  <a:pt x="764" y="57"/>
                  <a:pt x="762" y="57"/>
                </a:cubicBezTo>
                <a:cubicBezTo>
                  <a:pt x="763" y="57"/>
                  <a:pt x="764" y="57"/>
                  <a:pt x="764" y="57"/>
                </a:cubicBezTo>
                <a:cubicBezTo>
                  <a:pt x="764" y="57"/>
                  <a:pt x="762" y="57"/>
                  <a:pt x="761" y="57"/>
                </a:cubicBezTo>
                <a:cubicBezTo>
                  <a:pt x="761" y="57"/>
                  <a:pt x="761" y="57"/>
                  <a:pt x="760" y="58"/>
                </a:cubicBezTo>
                <a:cubicBezTo>
                  <a:pt x="757" y="58"/>
                  <a:pt x="756" y="58"/>
                  <a:pt x="754" y="58"/>
                </a:cubicBezTo>
                <a:cubicBezTo>
                  <a:pt x="754" y="58"/>
                  <a:pt x="755" y="58"/>
                  <a:pt x="755" y="57"/>
                </a:cubicBezTo>
                <a:cubicBezTo>
                  <a:pt x="755" y="57"/>
                  <a:pt x="752" y="57"/>
                  <a:pt x="752" y="57"/>
                </a:cubicBezTo>
                <a:cubicBezTo>
                  <a:pt x="751" y="57"/>
                  <a:pt x="754" y="57"/>
                  <a:pt x="755" y="57"/>
                </a:cubicBezTo>
                <a:cubicBezTo>
                  <a:pt x="755" y="56"/>
                  <a:pt x="754" y="56"/>
                  <a:pt x="754" y="56"/>
                </a:cubicBezTo>
                <a:cubicBezTo>
                  <a:pt x="755" y="56"/>
                  <a:pt x="756" y="56"/>
                  <a:pt x="758" y="56"/>
                </a:cubicBezTo>
                <a:cubicBezTo>
                  <a:pt x="758" y="56"/>
                  <a:pt x="757" y="56"/>
                  <a:pt x="757" y="55"/>
                </a:cubicBezTo>
                <a:cubicBezTo>
                  <a:pt x="760" y="54"/>
                  <a:pt x="763" y="54"/>
                  <a:pt x="764" y="53"/>
                </a:cubicBezTo>
                <a:cubicBezTo>
                  <a:pt x="766" y="53"/>
                  <a:pt x="763" y="54"/>
                  <a:pt x="766" y="54"/>
                </a:cubicBezTo>
                <a:cubicBezTo>
                  <a:pt x="766" y="53"/>
                  <a:pt x="765" y="53"/>
                  <a:pt x="764" y="53"/>
                </a:cubicBezTo>
                <a:cubicBezTo>
                  <a:pt x="761" y="53"/>
                  <a:pt x="764" y="54"/>
                  <a:pt x="762" y="54"/>
                </a:cubicBezTo>
                <a:cubicBezTo>
                  <a:pt x="757" y="54"/>
                  <a:pt x="754" y="54"/>
                  <a:pt x="752" y="53"/>
                </a:cubicBezTo>
                <a:cubicBezTo>
                  <a:pt x="751" y="53"/>
                  <a:pt x="749" y="54"/>
                  <a:pt x="748" y="54"/>
                </a:cubicBezTo>
                <a:cubicBezTo>
                  <a:pt x="752" y="53"/>
                  <a:pt x="760" y="52"/>
                  <a:pt x="759" y="50"/>
                </a:cubicBezTo>
                <a:cubicBezTo>
                  <a:pt x="756" y="51"/>
                  <a:pt x="754" y="51"/>
                  <a:pt x="756" y="51"/>
                </a:cubicBezTo>
                <a:cubicBezTo>
                  <a:pt x="755" y="51"/>
                  <a:pt x="755" y="51"/>
                  <a:pt x="755" y="52"/>
                </a:cubicBezTo>
                <a:cubicBezTo>
                  <a:pt x="754" y="52"/>
                  <a:pt x="755" y="51"/>
                  <a:pt x="753" y="51"/>
                </a:cubicBezTo>
                <a:cubicBezTo>
                  <a:pt x="750" y="52"/>
                  <a:pt x="749" y="52"/>
                  <a:pt x="744" y="52"/>
                </a:cubicBezTo>
                <a:cubicBezTo>
                  <a:pt x="744" y="53"/>
                  <a:pt x="744" y="53"/>
                  <a:pt x="742" y="53"/>
                </a:cubicBezTo>
                <a:cubicBezTo>
                  <a:pt x="740" y="53"/>
                  <a:pt x="743" y="53"/>
                  <a:pt x="743" y="52"/>
                </a:cubicBezTo>
                <a:cubicBezTo>
                  <a:pt x="741" y="52"/>
                  <a:pt x="741" y="53"/>
                  <a:pt x="740" y="53"/>
                </a:cubicBezTo>
                <a:cubicBezTo>
                  <a:pt x="739" y="52"/>
                  <a:pt x="742" y="52"/>
                  <a:pt x="742" y="52"/>
                </a:cubicBezTo>
                <a:cubicBezTo>
                  <a:pt x="740" y="52"/>
                  <a:pt x="740" y="52"/>
                  <a:pt x="737" y="52"/>
                </a:cubicBezTo>
                <a:cubicBezTo>
                  <a:pt x="739" y="51"/>
                  <a:pt x="742" y="51"/>
                  <a:pt x="745" y="50"/>
                </a:cubicBezTo>
                <a:cubicBezTo>
                  <a:pt x="745" y="50"/>
                  <a:pt x="741" y="51"/>
                  <a:pt x="742" y="50"/>
                </a:cubicBezTo>
                <a:cubicBezTo>
                  <a:pt x="738" y="50"/>
                  <a:pt x="736" y="51"/>
                  <a:pt x="734" y="52"/>
                </a:cubicBezTo>
                <a:cubicBezTo>
                  <a:pt x="734" y="52"/>
                  <a:pt x="735" y="52"/>
                  <a:pt x="736" y="52"/>
                </a:cubicBezTo>
                <a:cubicBezTo>
                  <a:pt x="735" y="52"/>
                  <a:pt x="734" y="53"/>
                  <a:pt x="732" y="52"/>
                </a:cubicBezTo>
                <a:cubicBezTo>
                  <a:pt x="733" y="53"/>
                  <a:pt x="728" y="53"/>
                  <a:pt x="726" y="54"/>
                </a:cubicBezTo>
                <a:cubicBezTo>
                  <a:pt x="726" y="54"/>
                  <a:pt x="732" y="54"/>
                  <a:pt x="732" y="54"/>
                </a:cubicBezTo>
                <a:cubicBezTo>
                  <a:pt x="734" y="54"/>
                  <a:pt x="728" y="55"/>
                  <a:pt x="728" y="54"/>
                </a:cubicBezTo>
                <a:cubicBezTo>
                  <a:pt x="728" y="54"/>
                  <a:pt x="726" y="54"/>
                  <a:pt x="726" y="55"/>
                </a:cubicBezTo>
                <a:cubicBezTo>
                  <a:pt x="726" y="54"/>
                  <a:pt x="724" y="54"/>
                  <a:pt x="721" y="54"/>
                </a:cubicBezTo>
                <a:cubicBezTo>
                  <a:pt x="721" y="54"/>
                  <a:pt x="725" y="54"/>
                  <a:pt x="725" y="55"/>
                </a:cubicBezTo>
                <a:cubicBezTo>
                  <a:pt x="723" y="55"/>
                  <a:pt x="723" y="55"/>
                  <a:pt x="722" y="55"/>
                </a:cubicBezTo>
                <a:cubicBezTo>
                  <a:pt x="722" y="55"/>
                  <a:pt x="723" y="55"/>
                  <a:pt x="723" y="55"/>
                </a:cubicBezTo>
                <a:cubicBezTo>
                  <a:pt x="720" y="55"/>
                  <a:pt x="720" y="56"/>
                  <a:pt x="717" y="56"/>
                </a:cubicBezTo>
                <a:cubicBezTo>
                  <a:pt x="716" y="56"/>
                  <a:pt x="718" y="57"/>
                  <a:pt x="717" y="57"/>
                </a:cubicBezTo>
                <a:cubicBezTo>
                  <a:pt x="715" y="57"/>
                  <a:pt x="715" y="57"/>
                  <a:pt x="714" y="57"/>
                </a:cubicBezTo>
                <a:cubicBezTo>
                  <a:pt x="714" y="56"/>
                  <a:pt x="717" y="55"/>
                  <a:pt x="721" y="55"/>
                </a:cubicBezTo>
                <a:cubicBezTo>
                  <a:pt x="720" y="55"/>
                  <a:pt x="717" y="54"/>
                  <a:pt x="718" y="53"/>
                </a:cubicBezTo>
                <a:cubicBezTo>
                  <a:pt x="720" y="53"/>
                  <a:pt x="719" y="54"/>
                  <a:pt x="721" y="54"/>
                </a:cubicBezTo>
                <a:cubicBezTo>
                  <a:pt x="723" y="53"/>
                  <a:pt x="718" y="53"/>
                  <a:pt x="717" y="53"/>
                </a:cubicBezTo>
                <a:cubicBezTo>
                  <a:pt x="715" y="52"/>
                  <a:pt x="722" y="52"/>
                  <a:pt x="723" y="52"/>
                </a:cubicBezTo>
                <a:cubicBezTo>
                  <a:pt x="723" y="51"/>
                  <a:pt x="720" y="52"/>
                  <a:pt x="721" y="52"/>
                </a:cubicBezTo>
                <a:cubicBezTo>
                  <a:pt x="719" y="51"/>
                  <a:pt x="720" y="52"/>
                  <a:pt x="717" y="51"/>
                </a:cubicBezTo>
                <a:cubicBezTo>
                  <a:pt x="719" y="51"/>
                  <a:pt x="720" y="51"/>
                  <a:pt x="717" y="50"/>
                </a:cubicBezTo>
                <a:cubicBezTo>
                  <a:pt x="718" y="50"/>
                  <a:pt x="719" y="50"/>
                  <a:pt x="720" y="50"/>
                </a:cubicBezTo>
                <a:cubicBezTo>
                  <a:pt x="719" y="49"/>
                  <a:pt x="716" y="50"/>
                  <a:pt x="715" y="50"/>
                </a:cubicBezTo>
                <a:cubicBezTo>
                  <a:pt x="717" y="51"/>
                  <a:pt x="714" y="51"/>
                  <a:pt x="717" y="52"/>
                </a:cubicBezTo>
                <a:cubicBezTo>
                  <a:pt x="715" y="53"/>
                  <a:pt x="713" y="52"/>
                  <a:pt x="712" y="53"/>
                </a:cubicBezTo>
                <a:cubicBezTo>
                  <a:pt x="711" y="53"/>
                  <a:pt x="711" y="52"/>
                  <a:pt x="710" y="52"/>
                </a:cubicBezTo>
                <a:cubicBezTo>
                  <a:pt x="708" y="52"/>
                  <a:pt x="713" y="52"/>
                  <a:pt x="714" y="51"/>
                </a:cubicBezTo>
                <a:cubicBezTo>
                  <a:pt x="714" y="51"/>
                  <a:pt x="711" y="51"/>
                  <a:pt x="711" y="52"/>
                </a:cubicBezTo>
                <a:cubicBezTo>
                  <a:pt x="710" y="51"/>
                  <a:pt x="713" y="51"/>
                  <a:pt x="710" y="50"/>
                </a:cubicBezTo>
                <a:cubicBezTo>
                  <a:pt x="707" y="51"/>
                  <a:pt x="705" y="50"/>
                  <a:pt x="701" y="51"/>
                </a:cubicBezTo>
                <a:cubicBezTo>
                  <a:pt x="701" y="51"/>
                  <a:pt x="702" y="51"/>
                  <a:pt x="703" y="51"/>
                </a:cubicBezTo>
                <a:cubicBezTo>
                  <a:pt x="702" y="51"/>
                  <a:pt x="700" y="51"/>
                  <a:pt x="701" y="50"/>
                </a:cubicBezTo>
                <a:cubicBezTo>
                  <a:pt x="703" y="50"/>
                  <a:pt x="707" y="50"/>
                  <a:pt x="705" y="49"/>
                </a:cubicBezTo>
                <a:cubicBezTo>
                  <a:pt x="709" y="50"/>
                  <a:pt x="710" y="49"/>
                  <a:pt x="713" y="48"/>
                </a:cubicBezTo>
                <a:cubicBezTo>
                  <a:pt x="717" y="49"/>
                  <a:pt x="725" y="48"/>
                  <a:pt x="725" y="47"/>
                </a:cubicBezTo>
                <a:cubicBezTo>
                  <a:pt x="728" y="47"/>
                  <a:pt x="729" y="46"/>
                  <a:pt x="730" y="46"/>
                </a:cubicBezTo>
                <a:cubicBezTo>
                  <a:pt x="730" y="46"/>
                  <a:pt x="729" y="46"/>
                  <a:pt x="727" y="46"/>
                </a:cubicBezTo>
                <a:cubicBezTo>
                  <a:pt x="729" y="47"/>
                  <a:pt x="726" y="46"/>
                  <a:pt x="725" y="47"/>
                </a:cubicBezTo>
                <a:cubicBezTo>
                  <a:pt x="723" y="46"/>
                  <a:pt x="725" y="46"/>
                  <a:pt x="723" y="46"/>
                </a:cubicBezTo>
                <a:cubicBezTo>
                  <a:pt x="721" y="46"/>
                  <a:pt x="728" y="45"/>
                  <a:pt x="725" y="45"/>
                </a:cubicBezTo>
                <a:cubicBezTo>
                  <a:pt x="724" y="45"/>
                  <a:pt x="721" y="46"/>
                  <a:pt x="717" y="46"/>
                </a:cubicBezTo>
                <a:cubicBezTo>
                  <a:pt x="717" y="46"/>
                  <a:pt x="717" y="46"/>
                  <a:pt x="716" y="46"/>
                </a:cubicBezTo>
                <a:cubicBezTo>
                  <a:pt x="717" y="45"/>
                  <a:pt x="718" y="46"/>
                  <a:pt x="717" y="46"/>
                </a:cubicBezTo>
                <a:cubicBezTo>
                  <a:pt x="721" y="45"/>
                  <a:pt x="723" y="45"/>
                  <a:pt x="726" y="44"/>
                </a:cubicBezTo>
                <a:cubicBezTo>
                  <a:pt x="726" y="44"/>
                  <a:pt x="726" y="44"/>
                  <a:pt x="726" y="44"/>
                </a:cubicBezTo>
                <a:cubicBezTo>
                  <a:pt x="724" y="44"/>
                  <a:pt x="722" y="44"/>
                  <a:pt x="719" y="44"/>
                </a:cubicBezTo>
                <a:cubicBezTo>
                  <a:pt x="720" y="44"/>
                  <a:pt x="721" y="44"/>
                  <a:pt x="721" y="45"/>
                </a:cubicBezTo>
                <a:cubicBezTo>
                  <a:pt x="721" y="45"/>
                  <a:pt x="716" y="44"/>
                  <a:pt x="718" y="45"/>
                </a:cubicBezTo>
                <a:cubicBezTo>
                  <a:pt x="717" y="45"/>
                  <a:pt x="717" y="45"/>
                  <a:pt x="716" y="45"/>
                </a:cubicBezTo>
                <a:cubicBezTo>
                  <a:pt x="714" y="45"/>
                  <a:pt x="713" y="46"/>
                  <a:pt x="710" y="46"/>
                </a:cubicBezTo>
                <a:cubicBezTo>
                  <a:pt x="711" y="46"/>
                  <a:pt x="712" y="46"/>
                  <a:pt x="712" y="45"/>
                </a:cubicBezTo>
                <a:cubicBezTo>
                  <a:pt x="713" y="45"/>
                  <a:pt x="709" y="45"/>
                  <a:pt x="710" y="45"/>
                </a:cubicBezTo>
                <a:cubicBezTo>
                  <a:pt x="709" y="45"/>
                  <a:pt x="710" y="45"/>
                  <a:pt x="711" y="44"/>
                </a:cubicBezTo>
                <a:cubicBezTo>
                  <a:pt x="712" y="44"/>
                  <a:pt x="714" y="44"/>
                  <a:pt x="715" y="44"/>
                </a:cubicBezTo>
                <a:cubicBezTo>
                  <a:pt x="712" y="43"/>
                  <a:pt x="717" y="43"/>
                  <a:pt x="718" y="42"/>
                </a:cubicBezTo>
                <a:cubicBezTo>
                  <a:pt x="720" y="43"/>
                  <a:pt x="716" y="43"/>
                  <a:pt x="717" y="43"/>
                </a:cubicBezTo>
                <a:cubicBezTo>
                  <a:pt x="718" y="44"/>
                  <a:pt x="721" y="43"/>
                  <a:pt x="722" y="43"/>
                </a:cubicBezTo>
                <a:cubicBezTo>
                  <a:pt x="724" y="43"/>
                  <a:pt x="725" y="42"/>
                  <a:pt x="726" y="42"/>
                </a:cubicBezTo>
                <a:cubicBezTo>
                  <a:pt x="725" y="42"/>
                  <a:pt x="724" y="41"/>
                  <a:pt x="721" y="41"/>
                </a:cubicBezTo>
                <a:cubicBezTo>
                  <a:pt x="720" y="41"/>
                  <a:pt x="722" y="42"/>
                  <a:pt x="719" y="42"/>
                </a:cubicBezTo>
                <a:cubicBezTo>
                  <a:pt x="720" y="41"/>
                  <a:pt x="722" y="41"/>
                  <a:pt x="723" y="41"/>
                </a:cubicBezTo>
                <a:cubicBezTo>
                  <a:pt x="721" y="40"/>
                  <a:pt x="718" y="41"/>
                  <a:pt x="717" y="41"/>
                </a:cubicBezTo>
                <a:cubicBezTo>
                  <a:pt x="716" y="41"/>
                  <a:pt x="716" y="41"/>
                  <a:pt x="717" y="41"/>
                </a:cubicBezTo>
                <a:cubicBezTo>
                  <a:pt x="715" y="40"/>
                  <a:pt x="714" y="41"/>
                  <a:pt x="714" y="40"/>
                </a:cubicBezTo>
                <a:cubicBezTo>
                  <a:pt x="709" y="40"/>
                  <a:pt x="707" y="40"/>
                  <a:pt x="705" y="40"/>
                </a:cubicBezTo>
                <a:cubicBezTo>
                  <a:pt x="705" y="40"/>
                  <a:pt x="705" y="39"/>
                  <a:pt x="703" y="40"/>
                </a:cubicBezTo>
                <a:cubicBezTo>
                  <a:pt x="704" y="39"/>
                  <a:pt x="703" y="39"/>
                  <a:pt x="701" y="38"/>
                </a:cubicBezTo>
                <a:cubicBezTo>
                  <a:pt x="699" y="38"/>
                  <a:pt x="698" y="39"/>
                  <a:pt x="697" y="39"/>
                </a:cubicBezTo>
                <a:cubicBezTo>
                  <a:pt x="695" y="39"/>
                  <a:pt x="695" y="39"/>
                  <a:pt x="694" y="39"/>
                </a:cubicBezTo>
                <a:cubicBezTo>
                  <a:pt x="694" y="39"/>
                  <a:pt x="696" y="39"/>
                  <a:pt x="697" y="39"/>
                </a:cubicBezTo>
                <a:cubicBezTo>
                  <a:pt x="697" y="38"/>
                  <a:pt x="693" y="39"/>
                  <a:pt x="693" y="38"/>
                </a:cubicBezTo>
                <a:cubicBezTo>
                  <a:pt x="692" y="38"/>
                  <a:pt x="693" y="38"/>
                  <a:pt x="692" y="38"/>
                </a:cubicBezTo>
                <a:cubicBezTo>
                  <a:pt x="692" y="38"/>
                  <a:pt x="693" y="38"/>
                  <a:pt x="694" y="38"/>
                </a:cubicBezTo>
                <a:cubicBezTo>
                  <a:pt x="694" y="39"/>
                  <a:pt x="691" y="39"/>
                  <a:pt x="690" y="39"/>
                </a:cubicBezTo>
                <a:cubicBezTo>
                  <a:pt x="692" y="39"/>
                  <a:pt x="691" y="39"/>
                  <a:pt x="690" y="40"/>
                </a:cubicBezTo>
                <a:cubicBezTo>
                  <a:pt x="690" y="40"/>
                  <a:pt x="690" y="40"/>
                  <a:pt x="691" y="40"/>
                </a:cubicBezTo>
                <a:cubicBezTo>
                  <a:pt x="692" y="40"/>
                  <a:pt x="692" y="39"/>
                  <a:pt x="692" y="39"/>
                </a:cubicBezTo>
                <a:cubicBezTo>
                  <a:pt x="696" y="40"/>
                  <a:pt x="694" y="40"/>
                  <a:pt x="698" y="40"/>
                </a:cubicBezTo>
                <a:cubicBezTo>
                  <a:pt x="700" y="40"/>
                  <a:pt x="697" y="40"/>
                  <a:pt x="699" y="40"/>
                </a:cubicBezTo>
                <a:cubicBezTo>
                  <a:pt x="701" y="40"/>
                  <a:pt x="699" y="41"/>
                  <a:pt x="702" y="40"/>
                </a:cubicBezTo>
                <a:cubicBezTo>
                  <a:pt x="697" y="41"/>
                  <a:pt x="695" y="42"/>
                  <a:pt x="690" y="42"/>
                </a:cubicBezTo>
                <a:cubicBezTo>
                  <a:pt x="691" y="42"/>
                  <a:pt x="692" y="42"/>
                  <a:pt x="692" y="42"/>
                </a:cubicBezTo>
                <a:cubicBezTo>
                  <a:pt x="690" y="42"/>
                  <a:pt x="690" y="42"/>
                  <a:pt x="688" y="42"/>
                </a:cubicBezTo>
                <a:cubicBezTo>
                  <a:pt x="692" y="43"/>
                  <a:pt x="695" y="42"/>
                  <a:pt x="698" y="42"/>
                </a:cubicBezTo>
                <a:cubicBezTo>
                  <a:pt x="699" y="42"/>
                  <a:pt x="695" y="43"/>
                  <a:pt x="698" y="43"/>
                </a:cubicBezTo>
                <a:cubicBezTo>
                  <a:pt x="698" y="43"/>
                  <a:pt x="696" y="43"/>
                  <a:pt x="695" y="43"/>
                </a:cubicBezTo>
                <a:cubicBezTo>
                  <a:pt x="695" y="43"/>
                  <a:pt x="697" y="43"/>
                  <a:pt x="699" y="43"/>
                </a:cubicBezTo>
                <a:cubicBezTo>
                  <a:pt x="700" y="43"/>
                  <a:pt x="695" y="43"/>
                  <a:pt x="700" y="43"/>
                </a:cubicBezTo>
                <a:cubicBezTo>
                  <a:pt x="699" y="44"/>
                  <a:pt x="696" y="44"/>
                  <a:pt x="695" y="44"/>
                </a:cubicBezTo>
                <a:cubicBezTo>
                  <a:pt x="694" y="44"/>
                  <a:pt x="695" y="44"/>
                  <a:pt x="693" y="43"/>
                </a:cubicBezTo>
                <a:cubicBezTo>
                  <a:pt x="692" y="43"/>
                  <a:pt x="692" y="44"/>
                  <a:pt x="691" y="44"/>
                </a:cubicBezTo>
                <a:cubicBezTo>
                  <a:pt x="692" y="44"/>
                  <a:pt x="695" y="44"/>
                  <a:pt x="696" y="45"/>
                </a:cubicBezTo>
                <a:cubicBezTo>
                  <a:pt x="693" y="45"/>
                  <a:pt x="694" y="45"/>
                  <a:pt x="692" y="45"/>
                </a:cubicBezTo>
                <a:cubicBezTo>
                  <a:pt x="691" y="45"/>
                  <a:pt x="692" y="45"/>
                  <a:pt x="692" y="45"/>
                </a:cubicBezTo>
                <a:cubicBezTo>
                  <a:pt x="691" y="45"/>
                  <a:pt x="687" y="44"/>
                  <a:pt x="685" y="44"/>
                </a:cubicBezTo>
                <a:cubicBezTo>
                  <a:pt x="686" y="45"/>
                  <a:pt x="686" y="45"/>
                  <a:pt x="684" y="45"/>
                </a:cubicBezTo>
                <a:cubicBezTo>
                  <a:pt x="685" y="45"/>
                  <a:pt x="688" y="45"/>
                  <a:pt x="690" y="45"/>
                </a:cubicBezTo>
                <a:cubicBezTo>
                  <a:pt x="693" y="45"/>
                  <a:pt x="688" y="46"/>
                  <a:pt x="690" y="46"/>
                </a:cubicBezTo>
                <a:cubicBezTo>
                  <a:pt x="689" y="46"/>
                  <a:pt x="683" y="45"/>
                  <a:pt x="681" y="46"/>
                </a:cubicBezTo>
                <a:cubicBezTo>
                  <a:pt x="683" y="46"/>
                  <a:pt x="682" y="45"/>
                  <a:pt x="680" y="46"/>
                </a:cubicBezTo>
                <a:cubicBezTo>
                  <a:pt x="677" y="45"/>
                  <a:pt x="683" y="45"/>
                  <a:pt x="683" y="45"/>
                </a:cubicBezTo>
                <a:cubicBezTo>
                  <a:pt x="683" y="45"/>
                  <a:pt x="681" y="45"/>
                  <a:pt x="679" y="45"/>
                </a:cubicBezTo>
                <a:cubicBezTo>
                  <a:pt x="680" y="44"/>
                  <a:pt x="680" y="44"/>
                  <a:pt x="680" y="44"/>
                </a:cubicBezTo>
                <a:cubicBezTo>
                  <a:pt x="679" y="44"/>
                  <a:pt x="674" y="43"/>
                  <a:pt x="674" y="44"/>
                </a:cubicBezTo>
                <a:cubicBezTo>
                  <a:pt x="674" y="43"/>
                  <a:pt x="670" y="44"/>
                  <a:pt x="671" y="43"/>
                </a:cubicBezTo>
                <a:cubicBezTo>
                  <a:pt x="670" y="43"/>
                  <a:pt x="668" y="43"/>
                  <a:pt x="669" y="44"/>
                </a:cubicBezTo>
                <a:cubicBezTo>
                  <a:pt x="666" y="43"/>
                  <a:pt x="670" y="43"/>
                  <a:pt x="669" y="43"/>
                </a:cubicBezTo>
                <a:cubicBezTo>
                  <a:pt x="670" y="43"/>
                  <a:pt x="670" y="43"/>
                  <a:pt x="671" y="43"/>
                </a:cubicBezTo>
                <a:cubicBezTo>
                  <a:pt x="671" y="42"/>
                  <a:pt x="670" y="42"/>
                  <a:pt x="671" y="42"/>
                </a:cubicBezTo>
                <a:cubicBezTo>
                  <a:pt x="672" y="42"/>
                  <a:pt x="672" y="42"/>
                  <a:pt x="674" y="42"/>
                </a:cubicBezTo>
                <a:cubicBezTo>
                  <a:pt x="673" y="42"/>
                  <a:pt x="672" y="42"/>
                  <a:pt x="672" y="43"/>
                </a:cubicBezTo>
                <a:cubicBezTo>
                  <a:pt x="675" y="43"/>
                  <a:pt x="676" y="43"/>
                  <a:pt x="680" y="43"/>
                </a:cubicBezTo>
                <a:cubicBezTo>
                  <a:pt x="682" y="43"/>
                  <a:pt x="679" y="42"/>
                  <a:pt x="681" y="42"/>
                </a:cubicBezTo>
                <a:cubicBezTo>
                  <a:pt x="683" y="42"/>
                  <a:pt x="681" y="43"/>
                  <a:pt x="682" y="43"/>
                </a:cubicBezTo>
                <a:cubicBezTo>
                  <a:pt x="682" y="42"/>
                  <a:pt x="681" y="41"/>
                  <a:pt x="679" y="41"/>
                </a:cubicBezTo>
                <a:cubicBezTo>
                  <a:pt x="676" y="41"/>
                  <a:pt x="676" y="41"/>
                  <a:pt x="673" y="41"/>
                </a:cubicBezTo>
                <a:cubicBezTo>
                  <a:pt x="672" y="41"/>
                  <a:pt x="676" y="41"/>
                  <a:pt x="674" y="41"/>
                </a:cubicBezTo>
                <a:cubicBezTo>
                  <a:pt x="675" y="41"/>
                  <a:pt x="677" y="41"/>
                  <a:pt x="678" y="40"/>
                </a:cubicBezTo>
                <a:cubicBezTo>
                  <a:pt x="676" y="40"/>
                  <a:pt x="673" y="41"/>
                  <a:pt x="669" y="41"/>
                </a:cubicBezTo>
                <a:cubicBezTo>
                  <a:pt x="669" y="41"/>
                  <a:pt x="671" y="41"/>
                  <a:pt x="671" y="41"/>
                </a:cubicBezTo>
                <a:cubicBezTo>
                  <a:pt x="670" y="42"/>
                  <a:pt x="666" y="41"/>
                  <a:pt x="667" y="42"/>
                </a:cubicBezTo>
                <a:cubicBezTo>
                  <a:pt x="667" y="42"/>
                  <a:pt x="666" y="41"/>
                  <a:pt x="665" y="41"/>
                </a:cubicBezTo>
                <a:cubicBezTo>
                  <a:pt x="666" y="41"/>
                  <a:pt x="666" y="41"/>
                  <a:pt x="669" y="41"/>
                </a:cubicBezTo>
                <a:cubicBezTo>
                  <a:pt x="669" y="41"/>
                  <a:pt x="664" y="41"/>
                  <a:pt x="667" y="41"/>
                </a:cubicBezTo>
                <a:cubicBezTo>
                  <a:pt x="667" y="41"/>
                  <a:pt x="666" y="40"/>
                  <a:pt x="666" y="41"/>
                </a:cubicBezTo>
                <a:cubicBezTo>
                  <a:pt x="664" y="41"/>
                  <a:pt x="668" y="40"/>
                  <a:pt x="665" y="40"/>
                </a:cubicBezTo>
                <a:cubicBezTo>
                  <a:pt x="667" y="39"/>
                  <a:pt x="667" y="41"/>
                  <a:pt x="669" y="41"/>
                </a:cubicBezTo>
                <a:cubicBezTo>
                  <a:pt x="671" y="40"/>
                  <a:pt x="669" y="40"/>
                  <a:pt x="669" y="40"/>
                </a:cubicBezTo>
                <a:cubicBezTo>
                  <a:pt x="670" y="40"/>
                  <a:pt x="672" y="39"/>
                  <a:pt x="675" y="39"/>
                </a:cubicBezTo>
                <a:cubicBezTo>
                  <a:pt x="675" y="39"/>
                  <a:pt x="674" y="39"/>
                  <a:pt x="674" y="39"/>
                </a:cubicBezTo>
                <a:cubicBezTo>
                  <a:pt x="672" y="38"/>
                  <a:pt x="673" y="39"/>
                  <a:pt x="671" y="39"/>
                </a:cubicBezTo>
                <a:cubicBezTo>
                  <a:pt x="672" y="38"/>
                  <a:pt x="668" y="38"/>
                  <a:pt x="670" y="38"/>
                </a:cubicBezTo>
                <a:cubicBezTo>
                  <a:pt x="669" y="38"/>
                  <a:pt x="669" y="37"/>
                  <a:pt x="667" y="38"/>
                </a:cubicBezTo>
                <a:cubicBezTo>
                  <a:pt x="666" y="38"/>
                  <a:pt x="668" y="38"/>
                  <a:pt x="667" y="38"/>
                </a:cubicBezTo>
                <a:cubicBezTo>
                  <a:pt x="664" y="38"/>
                  <a:pt x="660" y="38"/>
                  <a:pt x="660" y="37"/>
                </a:cubicBezTo>
                <a:cubicBezTo>
                  <a:pt x="661" y="37"/>
                  <a:pt x="662" y="37"/>
                  <a:pt x="663" y="37"/>
                </a:cubicBezTo>
                <a:cubicBezTo>
                  <a:pt x="659" y="37"/>
                  <a:pt x="664" y="38"/>
                  <a:pt x="667" y="37"/>
                </a:cubicBezTo>
                <a:cubicBezTo>
                  <a:pt x="666" y="37"/>
                  <a:pt x="662" y="37"/>
                  <a:pt x="662" y="36"/>
                </a:cubicBezTo>
                <a:cubicBezTo>
                  <a:pt x="659" y="36"/>
                  <a:pt x="659" y="36"/>
                  <a:pt x="657" y="36"/>
                </a:cubicBezTo>
                <a:cubicBezTo>
                  <a:pt x="655" y="36"/>
                  <a:pt x="658" y="36"/>
                  <a:pt x="658" y="37"/>
                </a:cubicBezTo>
                <a:cubicBezTo>
                  <a:pt x="656" y="36"/>
                  <a:pt x="654" y="37"/>
                  <a:pt x="654" y="36"/>
                </a:cubicBezTo>
                <a:cubicBezTo>
                  <a:pt x="651" y="37"/>
                  <a:pt x="653" y="37"/>
                  <a:pt x="652" y="38"/>
                </a:cubicBezTo>
                <a:cubicBezTo>
                  <a:pt x="654" y="38"/>
                  <a:pt x="653" y="39"/>
                  <a:pt x="655" y="39"/>
                </a:cubicBezTo>
                <a:cubicBezTo>
                  <a:pt x="654" y="39"/>
                  <a:pt x="654" y="39"/>
                  <a:pt x="652" y="39"/>
                </a:cubicBezTo>
                <a:cubicBezTo>
                  <a:pt x="653" y="39"/>
                  <a:pt x="652" y="39"/>
                  <a:pt x="653" y="39"/>
                </a:cubicBezTo>
                <a:cubicBezTo>
                  <a:pt x="647" y="39"/>
                  <a:pt x="660" y="41"/>
                  <a:pt x="661" y="39"/>
                </a:cubicBezTo>
                <a:cubicBezTo>
                  <a:pt x="662" y="39"/>
                  <a:pt x="663" y="39"/>
                  <a:pt x="665" y="39"/>
                </a:cubicBezTo>
                <a:cubicBezTo>
                  <a:pt x="664" y="40"/>
                  <a:pt x="662" y="40"/>
                  <a:pt x="661" y="40"/>
                </a:cubicBezTo>
                <a:cubicBezTo>
                  <a:pt x="661" y="40"/>
                  <a:pt x="661" y="40"/>
                  <a:pt x="662" y="40"/>
                </a:cubicBezTo>
                <a:cubicBezTo>
                  <a:pt x="661" y="40"/>
                  <a:pt x="658" y="40"/>
                  <a:pt x="656" y="40"/>
                </a:cubicBezTo>
                <a:cubicBezTo>
                  <a:pt x="655" y="41"/>
                  <a:pt x="657" y="41"/>
                  <a:pt x="659" y="41"/>
                </a:cubicBezTo>
                <a:cubicBezTo>
                  <a:pt x="657" y="41"/>
                  <a:pt x="661" y="42"/>
                  <a:pt x="663" y="42"/>
                </a:cubicBezTo>
                <a:cubicBezTo>
                  <a:pt x="658" y="42"/>
                  <a:pt x="654" y="42"/>
                  <a:pt x="649" y="41"/>
                </a:cubicBezTo>
                <a:cubicBezTo>
                  <a:pt x="649" y="41"/>
                  <a:pt x="645" y="42"/>
                  <a:pt x="648" y="43"/>
                </a:cubicBezTo>
                <a:cubicBezTo>
                  <a:pt x="647" y="43"/>
                  <a:pt x="646" y="43"/>
                  <a:pt x="644" y="43"/>
                </a:cubicBezTo>
                <a:cubicBezTo>
                  <a:pt x="643" y="42"/>
                  <a:pt x="647" y="43"/>
                  <a:pt x="646" y="42"/>
                </a:cubicBezTo>
                <a:cubicBezTo>
                  <a:pt x="645" y="42"/>
                  <a:pt x="642" y="43"/>
                  <a:pt x="640" y="42"/>
                </a:cubicBezTo>
                <a:cubicBezTo>
                  <a:pt x="643" y="42"/>
                  <a:pt x="636" y="42"/>
                  <a:pt x="638" y="41"/>
                </a:cubicBezTo>
                <a:cubicBezTo>
                  <a:pt x="638" y="40"/>
                  <a:pt x="634" y="41"/>
                  <a:pt x="636" y="40"/>
                </a:cubicBezTo>
                <a:cubicBezTo>
                  <a:pt x="630" y="40"/>
                  <a:pt x="634" y="43"/>
                  <a:pt x="631" y="43"/>
                </a:cubicBezTo>
                <a:cubicBezTo>
                  <a:pt x="631" y="43"/>
                  <a:pt x="631" y="43"/>
                  <a:pt x="632" y="43"/>
                </a:cubicBezTo>
                <a:cubicBezTo>
                  <a:pt x="632" y="42"/>
                  <a:pt x="631" y="42"/>
                  <a:pt x="629" y="42"/>
                </a:cubicBezTo>
                <a:cubicBezTo>
                  <a:pt x="627" y="43"/>
                  <a:pt x="628" y="44"/>
                  <a:pt x="624" y="44"/>
                </a:cubicBezTo>
                <a:cubicBezTo>
                  <a:pt x="626" y="44"/>
                  <a:pt x="620" y="46"/>
                  <a:pt x="619" y="46"/>
                </a:cubicBezTo>
                <a:cubicBezTo>
                  <a:pt x="618" y="47"/>
                  <a:pt x="617" y="46"/>
                  <a:pt x="618" y="46"/>
                </a:cubicBezTo>
                <a:cubicBezTo>
                  <a:pt x="617" y="46"/>
                  <a:pt x="617" y="46"/>
                  <a:pt x="616" y="46"/>
                </a:cubicBezTo>
                <a:cubicBezTo>
                  <a:pt x="618" y="47"/>
                  <a:pt x="616" y="47"/>
                  <a:pt x="615" y="48"/>
                </a:cubicBezTo>
                <a:cubicBezTo>
                  <a:pt x="614" y="48"/>
                  <a:pt x="614" y="48"/>
                  <a:pt x="613" y="48"/>
                </a:cubicBezTo>
                <a:cubicBezTo>
                  <a:pt x="612" y="48"/>
                  <a:pt x="612" y="49"/>
                  <a:pt x="613" y="49"/>
                </a:cubicBezTo>
                <a:cubicBezTo>
                  <a:pt x="610" y="50"/>
                  <a:pt x="608" y="51"/>
                  <a:pt x="604" y="52"/>
                </a:cubicBezTo>
                <a:cubicBezTo>
                  <a:pt x="604" y="52"/>
                  <a:pt x="603" y="52"/>
                  <a:pt x="603" y="52"/>
                </a:cubicBezTo>
                <a:cubicBezTo>
                  <a:pt x="603" y="52"/>
                  <a:pt x="602" y="53"/>
                  <a:pt x="600" y="53"/>
                </a:cubicBezTo>
                <a:cubicBezTo>
                  <a:pt x="599" y="53"/>
                  <a:pt x="599" y="52"/>
                  <a:pt x="599" y="52"/>
                </a:cubicBezTo>
                <a:cubicBezTo>
                  <a:pt x="595" y="53"/>
                  <a:pt x="600" y="53"/>
                  <a:pt x="596" y="53"/>
                </a:cubicBezTo>
                <a:cubicBezTo>
                  <a:pt x="597" y="53"/>
                  <a:pt x="597" y="53"/>
                  <a:pt x="599" y="53"/>
                </a:cubicBezTo>
                <a:cubicBezTo>
                  <a:pt x="598" y="54"/>
                  <a:pt x="600" y="54"/>
                  <a:pt x="600" y="54"/>
                </a:cubicBezTo>
                <a:cubicBezTo>
                  <a:pt x="599" y="54"/>
                  <a:pt x="599" y="54"/>
                  <a:pt x="598" y="54"/>
                </a:cubicBezTo>
                <a:cubicBezTo>
                  <a:pt x="599" y="54"/>
                  <a:pt x="600" y="54"/>
                  <a:pt x="600" y="55"/>
                </a:cubicBezTo>
                <a:cubicBezTo>
                  <a:pt x="601" y="55"/>
                  <a:pt x="603" y="54"/>
                  <a:pt x="600" y="54"/>
                </a:cubicBezTo>
                <a:cubicBezTo>
                  <a:pt x="601" y="53"/>
                  <a:pt x="602" y="54"/>
                  <a:pt x="603" y="54"/>
                </a:cubicBezTo>
                <a:cubicBezTo>
                  <a:pt x="601" y="54"/>
                  <a:pt x="603" y="55"/>
                  <a:pt x="601" y="55"/>
                </a:cubicBezTo>
                <a:cubicBezTo>
                  <a:pt x="600" y="55"/>
                  <a:pt x="601" y="55"/>
                  <a:pt x="597" y="55"/>
                </a:cubicBezTo>
                <a:cubicBezTo>
                  <a:pt x="597" y="55"/>
                  <a:pt x="598" y="55"/>
                  <a:pt x="600" y="55"/>
                </a:cubicBezTo>
                <a:cubicBezTo>
                  <a:pt x="598" y="55"/>
                  <a:pt x="593" y="55"/>
                  <a:pt x="591" y="56"/>
                </a:cubicBezTo>
                <a:cubicBezTo>
                  <a:pt x="592" y="56"/>
                  <a:pt x="593" y="55"/>
                  <a:pt x="593" y="55"/>
                </a:cubicBezTo>
                <a:cubicBezTo>
                  <a:pt x="589" y="55"/>
                  <a:pt x="585" y="56"/>
                  <a:pt x="586" y="57"/>
                </a:cubicBezTo>
                <a:cubicBezTo>
                  <a:pt x="585" y="57"/>
                  <a:pt x="583" y="57"/>
                  <a:pt x="582" y="57"/>
                </a:cubicBezTo>
                <a:cubicBezTo>
                  <a:pt x="583" y="57"/>
                  <a:pt x="582" y="57"/>
                  <a:pt x="582" y="56"/>
                </a:cubicBezTo>
                <a:cubicBezTo>
                  <a:pt x="585" y="57"/>
                  <a:pt x="586" y="55"/>
                  <a:pt x="582" y="55"/>
                </a:cubicBezTo>
                <a:cubicBezTo>
                  <a:pt x="585" y="55"/>
                  <a:pt x="587" y="55"/>
                  <a:pt x="590" y="54"/>
                </a:cubicBezTo>
                <a:cubicBezTo>
                  <a:pt x="589" y="54"/>
                  <a:pt x="588" y="55"/>
                  <a:pt x="586" y="54"/>
                </a:cubicBezTo>
                <a:cubicBezTo>
                  <a:pt x="587" y="54"/>
                  <a:pt x="589" y="54"/>
                  <a:pt x="588" y="53"/>
                </a:cubicBezTo>
                <a:cubicBezTo>
                  <a:pt x="593" y="54"/>
                  <a:pt x="592" y="53"/>
                  <a:pt x="595" y="53"/>
                </a:cubicBezTo>
                <a:cubicBezTo>
                  <a:pt x="595" y="52"/>
                  <a:pt x="596" y="52"/>
                  <a:pt x="596" y="52"/>
                </a:cubicBezTo>
                <a:cubicBezTo>
                  <a:pt x="599" y="53"/>
                  <a:pt x="598" y="51"/>
                  <a:pt x="598" y="51"/>
                </a:cubicBezTo>
                <a:cubicBezTo>
                  <a:pt x="600" y="50"/>
                  <a:pt x="604" y="49"/>
                  <a:pt x="609" y="47"/>
                </a:cubicBezTo>
                <a:cubicBezTo>
                  <a:pt x="609" y="47"/>
                  <a:pt x="608" y="47"/>
                  <a:pt x="607" y="47"/>
                </a:cubicBezTo>
                <a:cubicBezTo>
                  <a:pt x="611" y="46"/>
                  <a:pt x="612" y="45"/>
                  <a:pt x="615" y="45"/>
                </a:cubicBezTo>
                <a:cubicBezTo>
                  <a:pt x="615" y="45"/>
                  <a:pt x="612" y="45"/>
                  <a:pt x="611" y="45"/>
                </a:cubicBezTo>
                <a:cubicBezTo>
                  <a:pt x="614" y="43"/>
                  <a:pt x="600" y="44"/>
                  <a:pt x="602" y="42"/>
                </a:cubicBezTo>
                <a:cubicBezTo>
                  <a:pt x="600" y="43"/>
                  <a:pt x="599" y="43"/>
                  <a:pt x="598" y="42"/>
                </a:cubicBezTo>
                <a:cubicBezTo>
                  <a:pt x="597" y="42"/>
                  <a:pt x="598" y="42"/>
                  <a:pt x="598" y="43"/>
                </a:cubicBezTo>
                <a:cubicBezTo>
                  <a:pt x="596" y="43"/>
                  <a:pt x="595" y="42"/>
                  <a:pt x="597" y="42"/>
                </a:cubicBezTo>
                <a:cubicBezTo>
                  <a:pt x="597" y="41"/>
                  <a:pt x="594" y="42"/>
                  <a:pt x="593" y="41"/>
                </a:cubicBezTo>
                <a:cubicBezTo>
                  <a:pt x="592" y="42"/>
                  <a:pt x="595" y="42"/>
                  <a:pt x="593" y="42"/>
                </a:cubicBezTo>
                <a:cubicBezTo>
                  <a:pt x="594" y="42"/>
                  <a:pt x="594" y="42"/>
                  <a:pt x="595" y="42"/>
                </a:cubicBezTo>
                <a:cubicBezTo>
                  <a:pt x="595" y="43"/>
                  <a:pt x="596" y="43"/>
                  <a:pt x="595" y="43"/>
                </a:cubicBezTo>
                <a:cubicBezTo>
                  <a:pt x="591" y="43"/>
                  <a:pt x="589" y="43"/>
                  <a:pt x="585" y="43"/>
                </a:cubicBezTo>
                <a:cubicBezTo>
                  <a:pt x="587" y="43"/>
                  <a:pt x="587" y="43"/>
                  <a:pt x="585" y="42"/>
                </a:cubicBezTo>
                <a:cubicBezTo>
                  <a:pt x="583" y="42"/>
                  <a:pt x="583" y="43"/>
                  <a:pt x="582" y="43"/>
                </a:cubicBezTo>
                <a:cubicBezTo>
                  <a:pt x="582" y="43"/>
                  <a:pt x="582" y="43"/>
                  <a:pt x="582" y="43"/>
                </a:cubicBezTo>
                <a:cubicBezTo>
                  <a:pt x="584" y="43"/>
                  <a:pt x="582" y="43"/>
                  <a:pt x="584" y="43"/>
                </a:cubicBezTo>
                <a:cubicBezTo>
                  <a:pt x="578" y="43"/>
                  <a:pt x="576" y="45"/>
                  <a:pt x="572" y="46"/>
                </a:cubicBezTo>
                <a:cubicBezTo>
                  <a:pt x="572" y="47"/>
                  <a:pt x="573" y="46"/>
                  <a:pt x="575" y="46"/>
                </a:cubicBezTo>
                <a:cubicBezTo>
                  <a:pt x="582" y="47"/>
                  <a:pt x="578" y="47"/>
                  <a:pt x="572" y="47"/>
                </a:cubicBezTo>
                <a:cubicBezTo>
                  <a:pt x="572" y="47"/>
                  <a:pt x="572" y="47"/>
                  <a:pt x="572" y="47"/>
                </a:cubicBezTo>
                <a:cubicBezTo>
                  <a:pt x="575" y="47"/>
                  <a:pt x="578" y="47"/>
                  <a:pt x="581" y="48"/>
                </a:cubicBezTo>
                <a:cubicBezTo>
                  <a:pt x="582" y="47"/>
                  <a:pt x="579" y="47"/>
                  <a:pt x="580" y="47"/>
                </a:cubicBezTo>
                <a:cubicBezTo>
                  <a:pt x="581" y="47"/>
                  <a:pt x="583" y="47"/>
                  <a:pt x="584" y="47"/>
                </a:cubicBezTo>
                <a:cubicBezTo>
                  <a:pt x="587" y="47"/>
                  <a:pt x="583" y="47"/>
                  <a:pt x="584" y="48"/>
                </a:cubicBezTo>
                <a:cubicBezTo>
                  <a:pt x="586" y="48"/>
                  <a:pt x="585" y="47"/>
                  <a:pt x="588" y="47"/>
                </a:cubicBezTo>
                <a:cubicBezTo>
                  <a:pt x="588" y="47"/>
                  <a:pt x="586" y="47"/>
                  <a:pt x="587" y="48"/>
                </a:cubicBezTo>
                <a:cubicBezTo>
                  <a:pt x="589" y="47"/>
                  <a:pt x="595" y="48"/>
                  <a:pt x="595" y="47"/>
                </a:cubicBezTo>
                <a:cubicBezTo>
                  <a:pt x="596" y="47"/>
                  <a:pt x="595" y="47"/>
                  <a:pt x="596" y="47"/>
                </a:cubicBezTo>
                <a:cubicBezTo>
                  <a:pt x="596" y="47"/>
                  <a:pt x="597" y="47"/>
                  <a:pt x="598" y="47"/>
                </a:cubicBezTo>
                <a:cubicBezTo>
                  <a:pt x="597" y="47"/>
                  <a:pt x="596" y="47"/>
                  <a:pt x="597" y="47"/>
                </a:cubicBezTo>
                <a:cubicBezTo>
                  <a:pt x="597" y="47"/>
                  <a:pt x="598" y="47"/>
                  <a:pt x="599" y="47"/>
                </a:cubicBezTo>
                <a:cubicBezTo>
                  <a:pt x="600" y="47"/>
                  <a:pt x="600" y="48"/>
                  <a:pt x="602" y="48"/>
                </a:cubicBezTo>
                <a:cubicBezTo>
                  <a:pt x="602" y="48"/>
                  <a:pt x="600" y="48"/>
                  <a:pt x="600" y="49"/>
                </a:cubicBezTo>
                <a:cubicBezTo>
                  <a:pt x="594" y="48"/>
                  <a:pt x="592" y="49"/>
                  <a:pt x="593" y="48"/>
                </a:cubicBezTo>
                <a:cubicBezTo>
                  <a:pt x="591" y="48"/>
                  <a:pt x="589" y="49"/>
                  <a:pt x="586" y="49"/>
                </a:cubicBezTo>
                <a:cubicBezTo>
                  <a:pt x="585" y="49"/>
                  <a:pt x="586" y="49"/>
                  <a:pt x="586" y="49"/>
                </a:cubicBezTo>
                <a:cubicBezTo>
                  <a:pt x="585" y="49"/>
                  <a:pt x="584" y="49"/>
                  <a:pt x="584" y="49"/>
                </a:cubicBezTo>
                <a:cubicBezTo>
                  <a:pt x="583" y="49"/>
                  <a:pt x="583" y="49"/>
                  <a:pt x="580" y="49"/>
                </a:cubicBezTo>
                <a:cubicBezTo>
                  <a:pt x="581" y="50"/>
                  <a:pt x="581" y="49"/>
                  <a:pt x="579" y="50"/>
                </a:cubicBezTo>
                <a:cubicBezTo>
                  <a:pt x="577" y="50"/>
                  <a:pt x="578" y="50"/>
                  <a:pt x="576" y="50"/>
                </a:cubicBezTo>
                <a:cubicBezTo>
                  <a:pt x="574" y="50"/>
                  <a:pt x="578" y="51"/>
                  <a:pt x="575" y="50"/>
                </a:cubicBezTo>
                <a:cubicBezTo>
                  <a:pt x="577" y="51"/>
                  <a:pt x="578" y="50"/>
                  <a:pt x="580" y="50"/>
                </a:cubicBezTo>
                <a:cubicBezTo>
                  <a:pt x="576" y="51"/>
                  <a:pt x="571" y="51"/>
                  <a:pt x="567" y="51"/>
                </a:cubicBezTo>
                <a:cubicBezTo>
                  <a:pt x="563" y="53"/>
                  <a:pt x="568" y="52"/>
                  <a:pt x="570" y="53"/>
                </a:cubicBezTo>
                <a:cubicBezTo>
                  <a:pt x="572" y="53"/>
                  <a:pt x="573" y="52"/>
                  <a:pt x="572" y="52"/>
                </a:cubicBezTo>
                <a:cubicBezTo>
                  <a:pt x="572" y="52"/>
                  <a:pt x="578" y="53"/>
                  <a:pt x="578" y="53"/>
                </a:cubicBezTo>
                <a:cubicBezTo>
                  <a:pt x="580" y="53"/>
                  <a:pt x="579" y="53"/>
                  <a:pt x="579" y="54"/>
                </a:cubicBezTo>
                <a:cubicBezTo>
                  <a:pt x="576" y="54"/>
                  <a:pt x="574" y="54"/>
                  <a:pt x="569" y="54"/>
                </a:cubicBezTo>
                <a:cubicBezTo>
                  <a:pt x="569" y="54"/>
                  <a:pt x="571" y="54"/>
                  <a:pt x="570" y="54"/>
                </a:cubicBezTo>
                <a:cubicBezTo>
                  <a:pt x="569" y="53"/>
                  <a:pt x="568" y="53"/>
                  <a:pt x="568" y="54"/>
                </a:cubicBezTo>
                <a:cubicBezTo>
                  <a:pt x="565" y="53"/>
                  <a:pt x="562" y="54"/>
                  <a:pt x="558" y="54"/>
                </a:cubicBezTo>
                <a:cubicBezTo>
                  <a:pt x="559" y="55"/>
                  <a:pt x="559" y="55"/>
                  <a:pt x="557" y="55"/>
                </a:cubicBezTo>
                <a:cubicBezTo>
                  <a:pt x="557" y="55"/>
                  <a:pt x="559" y="55"/>
                  <a:pt x="560" y="55"/>
                </a:cubicBezTo>
                <a:cubicBezTo>
                  <a:pt x="558" y="55"/>
                  <a:pt x="562" y="55"/>
                  <a:pt x="563" y="56"/>
                </a:cubicBezTo>
                <a:cubicBezTo>
                  <a:pt x="562" y="56"/>
                  <a:pt x="560" y="56"/>
                  <a:pt x="560" y="56"/>
                </a:cubicBezTo>
                <a:cubicBezTo>
                  <a:pt x="560" y="56"/>
                  <a:pt x="560" y="56"/>
                  <a:pt x="561" y="56"/>
                </a:cubicBezTo>
                <a:cubicBezTo>
                  <a:pt x="555" y="58"/>
                  <a:pt x="551" y="56"/>
                  <a:pt x="549" y="57"/>
                </a:cubicBezTo>
                <a:cubicBezTo>
                  <a:pt x="548" y="57"/>
                  <a:pt x="550" y="56"/>
                  <a:pt x="550" y="56"/>
                </a:cubicBezTo>
                <a:cubicBezTo>
                  <a:pt x="552" y="56"/>
                  <a:pt x="553" y="56"/>
                  <a:pt x="556" y="56"/>
                </a:cubicBezTo>
                <a:cubicBezTo>
                  <a:pt x="557" y="55"/>
                  <a:pt x="552" y="56"/>
                  <a:pt x="553" y="55"/>
                </a:cubicBezTo>
                <a:cubicBezTo>
                  <a:pt x="554" y="55"/>
                  <a:pt x="554" y="55"/>
                  <a:pt x="555" y="55"/>
                </a:cubicBezTo>
                <a:cubicBezTo>
                  <a:pt x="555" y="55"/>
                  <a:pt x="554" y="54"/>
                  <a:pt x="552" y="54"/>
                </a:cubicBezTo>
                <a:cubicBezTo>
                  <a:pt x="551" y="54"/>
                  <a:pt x="552" y="54"/>
                  <a:pt x="553" y="54"/>
                </a:cubicBezTo>
                <a:cubicBezTo>
                  <a:pt x="549" y="54"/>
                  <a:pt x="542" y="56"/>
                  <a:pt x="548" y="56"/>
                </a:cubicBezTo>
                <a:cubicBezTo>
                  <a:pt x="548" y="57"/>
                  <a:pt x="547" y="57"/>
                  <a:pt x="545" y="57"/>
                </a:cubicBezTo>
                <a:cubicBezTo>
                  <a:pt x="544" y="56"/>
                  <a:pt x="544" y="56"/>
                  <a:pt x="545" y="56"/>
                </a:cubicBezTo>
                <a:cubicBezTo>
                  <a:pt x="544" y="56"/>
                  <a:pt x="543" y="56"/>
                  <a:pt x="541" y="56"/>
                </a:cubicBezTo>
                <a:cubicBezTo>
                  <a:pt x="537" y="57"/>
                  <a:pt x="527" y="57"/>
                  <a:pt x="520" y="58"/>
                </a:cubicBezTo>
                <a:cubicBezTo>
                  <a:pt x="523" y="57"/>
                  <a:pt x="521" y="57"/>
                  <a:pt x="522" y="56"/>
                </a:cubicBezTo>
                <a:cubicBezTo>
                  <a:pt x="521" y="56"/>
                  <a:pt x="519" y="57"/>
                  <a:pt x="521" y="56"/>
                </a:cubicBezTo>
                <a:cubicBezTo>
                  <a:pt x="519" y="56"/>
                  <a:pt x="520" y="56"/>
                  <a:pt x="519" y="56"/>
                </a:cubicBezTo>
                <a:cubicBezTo>
                  <a:pt x="518" y="56"/>
                  <a:pt x="516" y="56"/>
                  <a:pt x="515" y="56"/>
                </a:cubicBezTo>
                <a:cubicBezTo>
                  <a:pt x="511" y="58"/>
                  <a:pt x="502" y="57"/>
                  <a:pt x="500" y="59"/>
                </a:cubicBezTo>
                <a:cubicBezTo>
                  <a:pt x="499" y="59"/>
                  <a:pt x="499" y="60"/>
                  <a:pt x="496" y="59"/>
                </a:cubicBezTo>
                <a:cubicBezTo>
                  <a:pt x="498" y="60"/>
                  <a:pt x="494" y="61"/>
                  <a:pt x="489" y="62"/>
                </a:cubicBezTo>
                <a:cubicBezTo>
                  <a:pt x="490" y="62"/>
                  <a:pt x="489" y="62"/>
                  <a:pt x="489" y="61"/>
                </a:cubicBezTo>
                <a:cubicBezTo>
                  <a:pt x="490" y="61"/>
                  <a:pt x="490" y="61"/>
                  <a:pt x="491" y="61"/>
                </a:cubicBezTo>
                <a:cubicBezTo>
                  <a:pt x="490" y="60"/>
                  <a:pt x="497" y="59"/>
                  <a:pt x="493" y="58"/>
                </a:cubicBezTo>
                <a:cubicBezTo>
                  <a:pt x="491" y="58"/>
                  <a:pt x="488" y="58"/>
                  <a:pt x="485" y="58"/>
                </a:cubicBezTo>
                <a:cubicBezTo>
                  <a:pt x="488" y="58"/>
                  <a:pt x="495" y="59"/>
                  <a:pt x="494" y="57"/>
                </a:cubicBezTo>
                <a:cubicBezTo>
                  <a:pt x="491" y="56"/>
                  <a:pt x="481" y="57"/>
                  <a:pt x="480" y="58"/>
                </a:cubicBezTo>
                <a:cubicBezTo>
                  <a:pt x="479" y="58"/>
                  <a:pt x="480" y="57"/>
                  <a:pt x="480" y="57"/>
                </a:cubicBezTo>
                <a:cubicBezTo>
                  <a:pt x="479" y="57"/>
                  <a:pt x="478" y="57"/>
                  <a:pt x="478" y="57"/>
                </a:cubicBezTo>
                <a:cubicBezTo>
                  <a:pt x="478" y="57"/>
                  <a:pt x="475" y="57"/>
                  <a:pt x="474" y="57"/>
                </a:cubicBezTo>
                <a:cubicBezTo>
                  <a:pt x="473" y="57"/>
                  <a:pt x="473" y="57"/>
                  <a:pt x="472" y="58"/>
                </a:cubicBezTo>
                <a:cubicBezTo>
                  <a:pt x="474" y="58"/>
                  <a:pt x="478" y="58"/>
                  <a:pt x="482" y="58"/>
                </a:cubicBezTo>
                <a:cubicBezTo>
                  <a:pt x="481" y="59"/>
                  <a:pt x="472" y="58"/>
                  <a:pt x="470" y="58"/>
                </a:cubicBezTo>
                <a:cubicBezTo>
                  <a:pt x="461" y="58"/>
                  <a:pt x="453" y="59"/>
                  <a:pt x="443" y="58"/>
                </a:cubicBezTo>
                <a:cubicBezTo>
                  <a:pt x="444" y="59"/>
                  <a:pt x="446" y="59"/>
                  <a:pt x="446" y="59"/>
                </a:cubicBezTo>
                <a:cubicBezTo>
                  <a:pt x="453" y="59"/>
                  <a:pt x="443" y="59"/>
                  <a:pt x="446" y="60"/>
                </a:cubicBezTo>
                <a:cubicBezTo>
                  <a:pt x="439" y="60"/>
                  <a:pt x="436" y="59"/>
                  <a:pt x="429" y="59"/>
                </a:cubicBezTo>
                <a:cubicBezTo>
                  <a:pt x="429" y="59"/>
                  <a:pt x="430" y="59"/>
                  <a:pt x="430" y="59"/>
                </a:cubicBezTo>
                <a:cubicBezTo>
                  <a:pt x="423" y="60"/>
                  <a:pt x="415" y="59"/>
                  <a:pt x="407" y="59"/>
                </a:cubicBezTo>
                <a:cubicBezTo>
                  <a:pt x="409" y="59"/>
                  <a:pt x="411" y="60"/>
                  <a:pt x="413" y="60"/>
                </a:cubicBezTo>
                <a:cubicBezTo>
                  <a:pt x="418" y="60"/>
                  <a:pt x="423" y="59"/>
                  <a:pt x="414" y="60"/>
                </a:cubicBezTo>
                <a:cubicBezTo>
                  <a:pt x="412" y="60"/>
                  <a:pt x="410" y="61"/>
                  <a:pt x="406" y="60"/>
                </a:cubicBezTo>
                <a:cubicBezTo>
                  <a:pt x="405" y="60"/>
                  <a:pt x="405" y="61"/>
                  <a:pt x="404" y="61"/>
                </a:cubicBezTo>
                <a:cubicBezTo>
                  <a:pt x="402" y="60"/>
                  <a:pt x="399" y="60"/>
                  <a:pt x="397" y="61"/>
                </a:cubicBezTo>
                <a:cubicBezTo>
                  <a:pt x="397" y="60"/>
                  <a:pt x="393" y="60"/>
                  <a:pt x="390" y="60"/>
                </a:cubicBezTo>
                <a:cubicBezTo>
                  <a:pt x="389" y="60"/>
                  <a:pt x="391" y="60"/>
                  <a:pt x="390" y="60"/>
                </a:cubicBezTo>
                <a:cubicBezTo>
                  <a:pt x="392" y="59"/>
                  <a:pt x="394" y="59"/>
                  <a:pt x="397" y="60"/>
                </a:cubicBezTo>
                <a:cubicBezTo>
                  <a:pt x="397" y="59"/>
                  <a:pt x="396" y="59"/>
                  <a:pt x="395" y="59"/>
                </a:cubicBezTo>
                <a:cubicBezTo>
                  <a:pt x="400" y="58"/>
                  <a:pt x="406" y="59"/>
                  <a:pt x="413" y="59"/>
                </a:cubicBezTo>
                <a:cubicBezTo>
                  <a:pt x="415" y="59"/>
                  <a:pt x="413" y="58"/>
                  <a:pt x="415" y="58"/>
                </a:cubicBezTo>
                <a:cubicBezTo>
                  <a:pt x="411" y="58"/>
                  <a:pt x="408" y="59"/>
                  <a:pt x="402" y="59"/>
                </a:cubicBezTo>
                <a:cubicBezTo>
                  <a:pt x="401" y="58"/>
                  <a:pt x="407" y="58"/>
                  <a:pt x="408" y="58"/>
                </a:cubicBezTo>
                <a:cubicBezTo>
                  <a:pt x="411" y="58"/>
                  <a:pt x="415" y="57"/>
                  <a:pt x="421" y="57"/>
                </a:cubicBezTo>
                <a:cubicBezTo>
                  <a:pt x="421" y="58"/>
                  <a:pt x="420" y="58"/>
                  <a:pt x="419" y="58"/>
                </a:cubicBezTo>
                <a:cubicBezTo>
                  <a:pt x="426" y="58"/>
                  <a:pt x="429" y="58"/>
                  <a:pt x="433" y="57"/>
                </a:cubicBezTo>
                <a:cubicBezTo>
                  <a:pt x="434" y="57"/>
                  <a:pt x="432" y="57"/>
                  <a:pt x="431" y="56"/>
                </a:cubicBezTo>
                <a:cubicBezTo>
                  <a:pt x="436" y="57"/>
                  <a:pt x="442" y="56"/>
                  <a:pt x="448" y="57"/>
                </a:cubicBezTo>
                <a:cubicBezTo>
                  <a:pt x="451" y="56"/>
                  <a:pt x="454" y="56"/>
                  <a:pt x="457" y="55"/>
                </a:cubicBezTo>
                <a:cubicBezTo>
                  <a:pt x="452" y="55"/>
                  <a:pt x="451" y="56"/>
                  <a:pt x="446" y="56"/>
                </a:cubicBezTo>
                <a:cubicBezTo>
                  <a:pt x="445" y="56"/>
                  <a:pt x="445" y="56"/>
                  <a:pt x="446" y="56"/>
                </a:cubicBezTo>
                <a:cubicBezTo>
                  <a:pt x="438" y="55"/>
                  <a:pt x="430" y="56"/>
                  <a:pt x="420" y="55"/>
                </a:cubicBezTo>
                <a:cubicBezTo>
                  <a:pt x="416" y="56"/>
                  <a:pt x="419" y="57"/>
                  <a:pt x="423" y="57"/>
                </a:cubicBezTo>
                <a:cubicBezTo>
                  <a:pt x="422" y="57"/>
                  <a:pt x="414" y="56"/>
                  <a:pt x="413" y="57"/>
                </a:cubicBezTo>
                <a:cubicBezTo>
                  <a:pt x="411" y="57"/>
                  <a:pt x="414" y="57"/>
                  <a:pt x="413" y="56"/>
                </a:cubicBezTo>
                <a:cubicBezTo>
                  <a:pt x="411" y="57"/>
                  <a:pt x="407" y="57"/>
                  <a:pt x="403" y="57"/>
                </a:cubicBezTo>
                <a:cubicBezTo>
                  <a:pt x="406" y="57"/>
                  <a:pt x="398" y="57"/>
                  <a:pt x="395" y="57"/>
                </a:cubicBezTo>
                <a:cubicBezTo>
                  <a:pt x="396" y="57"/>
                  <a:pt x="393" y="56"/>
                  <a:pt x="396" y="56"/>
                </a:cubicBezTo>
                <a:cubicBezTo>
                  <a:pt x="396" y="56"/>
                  <a:pt x="394" y="56"/>
                  <a:pt x="393" y="56"/>
                </a:cubicBezTo>
                <a:cubicBezTo>
                  <a:pt x="392" y="56"/>
                  <a:pt x="391" y="56"/>
                  <a:pt x="390" y="56"/>
                </a:cubicBezTo>
                <a:cubicBezTo>
                  <a:pt x="392" y="56"/>
                  <a:pt x="388" y="57"/>
                  <a:pt x="392" y="57"/>
                </a:cubicBezTo>
                <a:cubicBezTo>
                  <a:pt x="392" y="57"/>
                  <a:pt x="390" y="57"/>
                  <a:pt x="388" y="57"/>
                </a:cubicBezTo>
                <a:cubicBezTo>
                  <a:pt x="388" y="57"/>
                  <a:pt x="389" y="57"/>
                  <a:pt x="389" y="57"/>
                </a:cubicBezTo>
                <a:cubicBezTo>
                  <a:pt x="383" y="57"/>
                  <a:pt x="379" y="57"/>
                  <a:pt x="374" y="57"/>
                </a:cubicBezTo>
                <a:cubicBezTo>
                  <a:pt x="372" y="57"/>
                  <a:pt x="368" y="57"/>
                  <a:pt x="366" y="57"/>
                </a:cubicBezTo>
                <a:cubicBezTo>
                  <a:pt x="366" y="56"/>
                  <a:pt x="368" y="56"/>
                  <a:pt x="369" y="56"/>
                </a:cubicBezTo>
                <a:cubicBezTo>
                  <a:pt x="367" y="56"/>
                  <a:pt x="363" y="56"/>
                  <a:pt x="360" y="55"/>
                </a:cubicBezTo>
                <a:cubicBezTo>
                  <a:pt x="359" y="55"/>
                  <a:pt x="359" y="56"/>
                  <a:pt x="358" y="56"/>
                </a:cubicBezTo>
                <a:cubicBezTo>
                  <a:pt x="359" y="56"/>
                  <a:pt x="363" y="56"/>
                  <a:pt x="364" y="56"/>
                </a:cubicBezTo>
                <a:cubicBezTo>
                  <a:pt x="363" y="57"/>
                  <a:pt x="359" y="56"/>
                  <a:pt x="361" y="57"/>
                </a:cubicBezTo>
                <a:cubicBezTo>
                  <a:pt x="357" y="57"/>
                  <a:pt x="356" y="57"/>
                  <a:pt x="352" y="57"/>
                </a:cubicBezTo>
                <a:cubicBezTo>
                  <a:pt x="352" y="57"/>
                  <a:pt x="351" y="57"/>
                  <a:pt x="351" y="56"/>
                </a:cubicBezTo>
                <a:cubicBezTo>
                  <a:pt x="349" y="57"/>
                  <a:pt x="348" y="56"/>
                  <a:pt x="347" y="57"/>
                </a:cubicBezTo>
                <a:cubicBezTo>
                  <a:pt x="347" y="56"/>
                  <a:pt x="355" y="56"/>
                  <a:pt x="356" y="55"/>
                </a:cubicBezTo>
                <a:cubicBezTo>
                  <a:pt x="357" y="54"/>
                  <a:pt x="353" y="54"/>
                  <a:pt x="356" y="54"/>
                </a:cubicBezTo>
                <a:cubicBezTo>
                  <a:pt x="355" y="54"/>
                  <a:pt x="350" y="55"/>
                  <a:pt x="350" y="54"/>
                </a:cubicBezTo>
                <a:cubicBezTo>
                  <a:pt x="347" y="54"/>
                  <a:pt x="347" y="54"/>
                  <a:pt x="345" y="54"/>
                </a:cubicBezTo>
                <a:cubicBezTo>
                  <a:pt x="347" y="54"/>
                  <a:pt x="350" y="55"/>
                  <a:pt x="348" y="55"/>
                </a:cubicBezTo>
                <a:cubicBezTo>
                  <a:pt x="347" y="55"/>
                  <a:pt x="345" y="55"/>
                  <a:pt x="343" y="55"/>
                </a:cubicBezTo>
                <a:cubicBezTo>
                  <a:pt x="343" y="55"/>
                  <a:pt x="344" y="55"/>
                  <a:pt x="341" y="55"/>
                </a:cubicBezTo>
                <a:cubicBezTo>
                  <a:pt x="340" y="55"/>
                  <a:pt x="343" y="55"/>
                  <a:pt x="342" y="56"/>
                </a:cubicBezTo>
                <a:cubicBezTo>
                  <a:pt x="342" y="55"/>
                  <a:pt x="338" y="55"/>
                  <a:pt x="340" y="56"/>
                </a:cubicBezTo>
                <a:cubicBezTo>
                  <a:pt x="339" y="56"/>
                  <a:pt x="334" y="55"/>
                  <a:pt x="334" y="56"/>
                </a:cubicBezTo>
                <a:cubicBezTo>
                  <a:pt x="334" y="56"/>
                  <a:pt x="334" y="56"/>
                  <a:pt x="334" y="56"/>
                </a:cubicBezTo>
                <a:cubicBezTo>
                  <a:pt x="334" y="56"/>
                  <a:pt x="333" y="56"/>
                  <a:pt x="333" y="56"/>
                </a:cubicBezTo>
                <a:cubicBezTo>
                  <a:pt x="334" y="55"/>
                  <a:pt x="336" y="55"/>
                  <a:pt x="338" y="55"/>
                </a:cubicBezTo>
                <a:cubicBezTo>
                  <a:pt x="335" y="55"/>
                  <a:pt x="340" y="55"/>
                  <a:pt x="343" y="54"/>
                </a:cubicBezTo>
                <a:cubicBezTo>
                  <a:pt x="342" y="54"/>
                  <a:pt x="341" y="54"/>
                  <a:pt x="343" y="54"/>
                </a:cubicBezTo>
                <a:cubicBezTo>
                  <a:pt x="341" y="53"/>
                  <a:pt x="338" y="53"/>
                  <a:pt x="338" y="54"/>
                </a:cubicBezTo>
                <a:cubicBezTo>
                  <a:pt x="335" y="54"/>
                  <a:pt x="336" y="53"/>
                  <a:pt x="334" y="53"/>
                </a:cubicBezTo>
                <a:cubicBezTo>
                  <a:pt x="334" y="53"/>
                  <a:pt x="334" y="53"/>
                  <a:pt x="336" y="53"/>
                </a:cubicBezTo>
                <a:cubicBezTo>
                  <a:pt x="334" y="52"/>
                  <a:pt x="330" y="53"/>
                  <a:pt x="328" y="53"/>
                </a:cubicBezTo>
                <a:cubicBezTo>
                  <a:pt x="327" y="53"/>
                  <a:pt x="327" y="53"/>
                  <a:pt x="325" y="53"/>
                </a:cubicBezTo>
                <a:cubicBezTo>
                  <a:pt x="326" y="52"/>
                  <a:pt x="328" y="53"/>
                  <a:pt x="329" y="53"/>
                </a:cubicBezTo>
                <a:cubicBezTo>
                  <a:pt x="330" y="52"/>
                  <a:pt x="327" y="52"/>
                  <a:pt x="329" y="52"/>
                </a:cubicBezTo>
                <a:cubicBezTo>
                  <a:pt x="327" y="52"/>
                  <a:pt x="326" y="51"/>
                  <a:pt x="325" y="51"/>
                </a:cubicBezTo>
                <a:cubicBezTo>
                  <a:pt x="324" y="51"/>
                  <a:pt x="326" y="51"/>
                  <a:pt x="325" y="52"/>
                </a:cubicBezTo>
                <a:cubicBezTo>
                  <a:pt x="323" y="51"/>
                  <a:pt x="323" y="51"/>
                  <a:pt x="322" y="52"/>
                </a:cubicBezTo>
                <a:cubicBezTo>
                  <a:pt x="319" y="52"/>
                  <a:pt x="320" y="52"/>
                  <a:pt x="321" y="51"/>
                </a:cubicBezTo>
                <a:cubicBezTo>
                  <a:pt x="317" y="52"/>
                  <a:pt x="317" y="52"/>
                  <a:pt x="314" y="52"/>
                </a:cubicBezTo>
                <a:cubicBezTo>
                  <a:pt x="315" y="53"/>
                  <a:pt x="316" y="52"/>
                  <a:pt x="315" y="53"/>
                </a:cubicBezTo>
                <a:cubicBezTo>
                  <a:pt x="318" y="53"/>
                  <a:pt x="315" y="52"/>
                  <a:pt x="318" y="52"/>
                </a:cubicBezTo>
                <a:cubicBezTo>
                  <a:pt x="317" y="53"/>
                  <a:pt x="317" y="53"/>
                  <a:pt x="317" y="53"/>
                </a:cubicBezTo>
                <a:cubicBezTo>
                  <a:pt x="319" y="53"/>
                  <a:pt x="318" y="52"/>
                  <a:pt x="319" y="52"/>
                </a:cubicBezTo>
                <a:cubicBezTo>
                  <a:pt x="320" y="52"/>
                  <a:pt x="320" y="53"/>
                  <a:pt x="321" y="53"/>
                </a:cubicBezTo>
                <a:cubicBezTo>
                  <a:pt x="320" y="53"/>
                  <a:pt x="317" y="53"/>
                  <a:pt x="316" y="53"/>
                </a:cubicBezTo>
                <a:cubicBezTo>
                  <a:pt x="317" y="53"/>
                  <a:pt x="316" y="54"/>
                  <a:pt x="317" y="54"/>
                </a:cubicBezTo>
                <a:cubicBezTo>
                  <a:pt x="317" y="54"/>
                  <a:pt x="315" y="54"/>
                  <a:pt x="314" y="54"/>
                </a:cubicBezTo>
                <a:cubicBezTo>
                  <a:pt x="312" y="53"/>
                  <a:pt x="317" y="53"/>
                  <a:pt x="313" y="52"/>
                </a:cubicBezTo>
                <a:cubicBezTo>
                  <a:pt x="311" y="52"/>
                  <a:pt x="311" y="52"/>
                  <a:pt x="309" y="52"/>
                </a:cubicBezTo>
                <a:cubicBezTo>
                  <a:pt x="309" y="53"/>
                  <a:pt x="311" y="53"/>
                  <a:pt x="308" y="53"/>
                </a:cubicBezTo>
                <a:cubicBezTo>
                  <a:pt x="309" y="54"/>
                  <a:pt x="309" y="54"/>
                  <a:pt x="309" y="54"/>
                </a:cubicBezTo>
                <a:cubicBezTo>
                  <a:pt x="308" y="54"/>
                  <a:pt x="307" y="54"/>
                  <a:pt x="306" y="53"/>
                </a:cubicBezTo>
                <a:cubicBezTo>
                  <a:pt x="304" y="53"/>
                  <a:pt x="308" y="54"/>
                  <a:pt x="306" y="54"/>
                </a:cubicBezTo>
                <a:cubicBezTo>
                  <a:pt x="303" y="54"/>
                  <a:pt x="305" y="53"/>
                  <a:pt x="305" y="52"/>
                </a:cubicBezTo>
                <a:cubicBezTo>
                  <a:pt x="306" y="52"/>
                  <a:pt x="305" y="53"/>
                  <a:pt x="306" y="53"/>
                </a:cubicBezTo>
                <a:cubicBezTo>
                  <a:pt x="308" y="52"/>
                  <a:pt x="307" y="52"/>
                  <a:pt x="308" y="52"/>
                </a:cubicBezTo>
                <a:cubicBezTo>
                  <a:pt x="307" y="51"/>
                  <a:pt x="306" y="51"/>
                  <a:pt x="305" y="51"/>
                </a:cubicBezTo>
                <a:cubicBezTo>
                  <a:pt x="305" y="51"/>
                  <a:pt x="304" y="50"/>
                  <a:pt x="304" y="51"/>
                </a:cubicBezTo>
                <a:cubicBezTo>
                  <a:pt x="302" y="51"/>
                  <a:pt x="305" y="50"/>
                  <a:pt x="305" y="50"/>
                </a:cubicBezTo>
                <a:cubicBezTo>
                  <a:pt x="305" y="50"/>
                  <a:pt x="304" y="50"/>
                  <a:pt x="305" y="49"/>
                </a:cubicBezTo>
                <a:cubicBezTo>
                  <a:pt x="304" y="49"/>
                  <a:pt x="304" y="49"/>
                  <a:pt x="304" y="49"/>
                </a:cubicBezTo>
                <a:cubicBezTo>
                  <a:pt x="303" y="50"/>
                  <a:pt x="302" y="49"/>
                  <a:pt x="300" y="49"/>
                </a:cubicBezTo>
                <a:cubicBezTo>
                  <a:pt x="298" y="50"/>
                  <a:pt x="294" y="49"/>
                  <a:pt x="293" y="50"/>
                </a:cubicBezTo>
                <a:cubicBezTo>
                  <a:pt x="291" y="50"/>
                  <a:pt x="293" y="49"/>
                  <a:pt x="292" y="49"/>
                </a:cubicBezTo>
                <a:cubicBezTo>
                  <a:pt x="291" y="49"/>
                  <a:pt x="291" y="49"/>
                  <a:pt x="291" y="49"/>
                </a:cubicBezTo>
                <a:cubicBezTo>
                  <a:pt x="291" y="49"/>
                  <a:pt x="291" y="49"/>
                  <a:pt x="291" y="49"/>
                </a:cubicBezTo>
                <a:cubicBezTo>
                  <a:pt x="290" y="49"/>
                  <a:pt x="290" y="49"/>
                  <a:pt x="290" y="49"/>
                </a:cubicBezTo>
                <a:cubicBezTo>
                  <a:pt x="289" y="49"/>
                  <a:pt x="289" y="49"/>
                  <a:pt x="289" y="49"/>
                </a:cubicBezTo>
                <a:cubicBezTo>
                  <a:pt x="284" y="49"/>
                  <a:pt x="282" y="49"/>
                  <a:pt x="279" y="49"/>
                </a:cubicBezTo>
                <a:cubicBezTo>
                  <a:pt x="280" y="50"/>
                  <a:pt x="280" y="52"/>
                  <a:pt x="279" y="53"/>
                </a:cubicBezTo>
                <a:cubicBezTo>
                  <a:pt x="277" y="52"/>
                  <a:pt x="280" y="51"/>
                  <a:pt x="277" y="49"/>
                </a:cubicBezTo>
                <a:cubicBezTo>
                  <a:pt x="276" y="50"/>
                  <a:pt x="271" y="50"/>
                  <a:pt x="271" y="52"/>
                </a:cubicBezTo>
                <a:cubicBezTo>
                  <a:pt x="269" y="51"/>
                  <a:pt x="269" y="52"/>
                  <a:pt x="268" y="53"/>
                </a:cubicBezTo>
                <a:cubicBezTo>
                  <a:pt x="269" y="54"/>
                  <a:pt x="270" y="53"/>
                  <a:pt x="273" y="53"/>
                </a:cubicBezTo>
                <a:cubicBezTo>
                  <a:pt x="273" y="52"/>
                  <a:pt x="271" y="53"/>
                  <a:pt x="269" y="53"/>
                </a:cubicBezTo>
                <a:cubicBezTo>
                  <a:pt x="270" y="52"/>
                  <a:pt x="273" y="53"/>
                  <a:pt x="275" y="53"/>
                </a:cubicBezTo>
                <a:cubicBezTo>
                  <a:pt x="275" y="53"/>
                  <a:pt x="272" y="54"/>
                  <a:pt x="275" y="54"/>
                </a:cubicBezTo>
                <a:cubicBezTo>
                  <a:pt x="276" y="54"/>
                  <a:pt x="275" y="54"/>
                  <a:pt x="277" y="53"/>
                </a:cubicBezTo>
                <a:cubicBezTo>
                  <a:pt x="278" y="54"/>
                  <a:pt x="277" y="54"/>
                  <a:pt x="279" y="53"/>
                </a:cubicBezTo>
                <a:cubicBezTo>
                  <a:pt x="279" y="54"/>
                  <a:pt x="279" y="54"/>
                  <a:pt x="280" y="54"/>
                </a:cubicBezTo>
                <a:cubicBezTo>
                  <a:pt x="277" y="54"/>
                  <a:pt x="278" y="54"/>
                  <a:pt x="277" y="54"/>
                </a:cubicBezTo>
                <a:cubicBezTo>
                  <a:pt x="276" y="54"/>
                  <a:pt x="277" y="54"/>
                  <a:pt x="274" y="54"/>
                </a:cubicBezTo>
                <a:cubicBezTo>
                  <a:pt x="274" y="55"/>
                  <a:pt x="278" y="54"/>
                  <a:pt x="278" y="55"/>
                </a:cubicBezTo>
                <a:cubicBezTo>
                  <a:pt x="278" y="55"/>
                  <a:pt x="274" y="55"/>
                  <a:pt x="275" y="55"/>
                </a:cubicBezTo>
                <a:cubicBezTo>
                  <a:pt x="271" y="55"/>
                  <a:pt x="268" y="55"/>
                  <a:pt x="266" y="55"/>
                </a:cubicBezTo>
                <a:cubicBezTo>
                  <a:pt x="265" y="55"/>
                  <a:pt x="262" y="55"/>
                  <a:pt x="262" y="55"/>
                </a:cubicBezTo>
                <a:cubicBezTo>
                  <a:pt x="260" y="55"/>
                  <a:pt x="262" y="55"/>
                  <a:pt x="263" y="55"/>
                </a:cubicBezTo>
                <a:cubicBezTo>
                  <a:pt x="260" y="55"/>
                  <a:pt x="258" y="56"/>
                  <a:pt x="258" y="57"/>
                </a:cubicBezTo>
                <a:cubicBezTo>
                  <a:pt x="258" y="57"/>
                  <a:pt x="260" y="57"/>
                  <a:pt x="260" y="57"/>
                </a:cubicBezTo>
                <a:cubicBezTo>
                  <a:pt x="260" y="57"/>
                  <a:pt x="256" y="57"/>
                  <a:pt x="258" y="58"/>
                </a:cubicBezTo>
                <a:cubicBezTo>
                  <a:pt x="255" y="58"/>
                  <a:pt x="255" y="57"/>
                  <a:pt x="253" y="57"/>
                </a:cubicBezTo>
                <a:cubicBezTo>
                  <a:pt x="254" y="56"/>
                  <a:pt x="251" y="57"/>
                  <a:pt x="251" y="56"/>
                </a:cubicBezTo>
                <a:cubicBezTo>
                  <a:pt x="250" y="56"/>
                  <a:pt x="247" y="56"/>
                  <a:pt x="246" y="57"/>
                </a:cubicBezTo>
                <a:cubicBezTo>
                  <a:pt x="245" y="56"/>
                  <a:pt x="246" y="56"/>
                  <a:pt x="246" y="55"/>
                </a:cubicBezTo>
                <a:cubicBezTo>
                  <a:pt x="248" y="56"/>
                  <a:pt x="258" y="55"/>
                  <a:pt x="255" y="54"/>
                </a:cubicBezTo>
                <a:cubicBezTo>
                  <a:pt x="251" y="54"/>
                  <a:pt x="249" y="54"/>
                  <a:pt x="247" y="54"/>
                </a:cubicBezTo>
                <a:cubicBezTo>
                  <a:pt x="246" y="54"/>
                  <a:pt x="247" y="54"/>
                  <a:pt x="246" y="53"/>
                </a:cubicBezTo>
                <a:cubicBezTo>
                  <a:pt x="244" y="53"/>
                  <a:pt x="246" y="55"/>
                  <a:pt x="244" y="55"/>
                </a:cubicBezTo>
                <a:cubicBezTo>
                  <a:pt x="243" y="55"/>
                  <a:pt x="245" y="55"/>
                  <a:pt x="244" y="54"/>
                </a:cubicBezTo>
                <a:cubicBezTo>
                  <a:pt x="242" y="54"/>
                  <a:pt x="244" y="55"/>
                  <a:pt x="242" y="55"/>
                </a:cubicBezTo>
                <a:cubicBezTo>
                  <a:pt x="240" y="54"/>
                  <a:pt x="242" y="54"/>
                  <a:pt x="241" y="53"/>
                </a:cubicBezTo>
                <a:cubicBezTo>
                  <a:pt x="245" y="53"/>
                  <a:pt x="245" y="53"/>
                  <a:pt x="248" y="53"/>
                </a:cubicBezTo>
                <a:cubicBezTo>
                  <a:pt x="248" y="53"/>
                  <a:pt x="248" y="53"/>
                  <a:pt x="248" y="54"/>
                </a:cubicBezTo>
                <a:cubicBezTo>
                  <a:pt x="251" y="53"/>
                  <a:pt x="252" y="54"/>
                  <a:pt x="255" y="54"/>
                </a:cubicBezTo>
                <a:cubicBezTo>
                  <a:pt x="257" y="54"/>
                  <a:pt x="253" y="54"/>
                  <a:pt x="253" y="54"/>
                </a:cubicBezTo>
                <a:cubicBezTo>
                  <a:pt x="259" y="54"/>
                  <a:pt x="264" y="53"/>
                  <a:pt x="267" y="52"/>
                </a:cubicBezTo>
                <a:cubicBezTo>
                  <a:pt x="266" y="52"/>
                  <a:pt x="266" y="51"/>
                  <a:pt x="264" y="51"/>
                </a:cubicBezTo>
                <a:cubicBezTo>
                  <a:pt x="264" y="51"/>
                  <a:pt x="265" y="51"/>
                  <a:pt x="264" y="51"/>
                </a:cubicBezTo>
                <a:cubicBezTo>
                  <a:pt x="265" y="51"/>
                  <a:pt x="268" y="50"/>
                  <a:pt x="269" y="50"/>
                </a:cubicBezTo>
                <a:cubicBezTo>
                  <a:pt x="271" y="50"/>
                  <a:pt x="269" y="50"/>
                  <a:pt x="267" y="50"/>
                </a:cubicBezTo>
                <a:cubicBezTo>
                  <a:pt x="267" y="50"/>
                  <a:pt x="269" y="50"/>
                  <a:pt x="268" y="49"/>
                </a:cubicBezTo>
                <a:cubicBezTo>
                  <a:pt x="268" y="49"/>
                  <a:pt x="264" y="48"/>
                  <a:pt x="264" y="49"/>
                </a:cubicBezTo>
                <a:cubicBezTo>
                  <a:pt x="263" y="49"/>
                  <a:pt x="264" y="49"/>
                  <a:pt x="263" y="48"/>
                </a:cubicBezTo>
                <a:cubicBezTo>
                  <a:pt x="259" y="48"/>
                  <a:pt x="255" y="48"/>
                  <a:pt x="250" y="49"/>
                </a:cubicBezTo>
                <a:cubicBezTo>
                  <a:pt x="251" y="49"/>
                  <a:pt x="251" y="48"/>
                  <a:pt x="251" y="48"/>
                </a:cubicBezTo>
                <a:cubicBezTo>
                  <a:pt x="249" y="48"/>
                  <a:pt x="248" y="48"/>
                  <a:pt x="248" y="49"/>
                </a:cubicBezTo>
                <a:cubicBezTo>
                  <a:pt x="247" y="49"/>
                  <a:pt x="245" y="49"/>
                  <a:pt x="245" y="48"/>
                </a:cubicBezTo>
                <a:cubicBezTo>
                  <a:pt x="244" y="49"/>
                  <a:pt x="241" y="49"/>
                  <a:pt x="240" y="49"/>
                </a:cubicBezTo>
                <a:cubicBezTo>
                  <a:pt x="240" y="48"/>
                  <a:pt x="242" y="48"/>
                  <a:pt x="242" y="48"/>
                </a:cubicBezTo>
                <a:cubicBezTo>
                  <a:pt x="238" y="48"/>
                  <a:pt x="234" y="49"/>
                  <a:pt x="233" y="49"/>
                </a:cubicBezTo>
                <a:cubicBezTo>
                  <a:pt x="231" y="49"/>
                  <a:pt x="234" y="49"/>
                  <a:pt x="232" y="49"/>
                </a:cubicBezTo>
                <a:cubicBezTo>
                  <a:pt x="224" y="49"/>
                  <a:pt x="217" y="49"/>
                  <a:pt x="212" y="49"/>
                </a:cubicBezTo>
                <a:cubicBezTo>
                  <a:pt x="211" y="50"/>
                  <a:pt x="213" y="50"/>
                  <a:pt x="212" y="50"/>
                </a:cubicBezTo>
                <a:cubicBezTo>
                  <a:pt x="210" y="50"/>
                  <a:pt x="210" y="50"/>
                  <a:pt x="207" y="50"/>
                </a:cubicBezTo>
                <a:cubicBezTo>
                  <a:pt x="207" y="50"/>
                  <a:pt x="208" y="50"/>
                  <a:pt x="208" y="50"/>
                </a:cubicBezTo>
                <a:cubicBezTo>
                  <a:pt x="201" y="50"/>
                  <a:pt x="186" y="50"/>
                  <a:pt x="176" y="50"/>
                </a:cubicBezTo>
                <a:cubicBezTo>
                  <a:pt x="175" y="50"/>
                  <a:pt x="175" y="50"/>
                  <a:pt x="173" y="50"/>
                </a:cubicBezTo>
                <a:cubicBezTo>
                  <a:pt x="180" y="50"/>
                  <a:pt x="182" y="50"/>
                  <a:pt x="188" y="49"/>
                </a:cubicBezTo>
                <a:cubicBezTo>
                  <a:pt x="188" y="49"/>
                  <a:pt x="187" y="49"/>
                  <a:pt x="187" y="48"/>
                </a:cubicBezTo>
                <a:cubicBezTo>
                  <a:pt x="189" y="48"/>
                  <a:pt x="193" y="49"/>
                  <a:pt x="193" y="48"/>
                </a:cubicBezTo>
                <a:cubicBezTo>
                  <a:pt x="191" y="48"/>
                  <a:pt x="187" y="48"/>
                  <a:pt x="188" y="47"/>
                </a:cubicBezTo>
                <a:cubicBezTo>
                  <a:pt x="187" y="47"/>
                  <a:pt x="187" y="48"/>
                  <a:pt x="184" y="47"/>
                </a:cubicBezTo>
                <a:cubicBezTo>
                  <a:pt x="184" y="47"/>
                  <a:pt x="185" y="47"/>
                  <a:pt x="187" y="47"/>
                </a:cubicBezTo>
                <a:cubicBezTo>
                  <a:pt x="186" y="46"/>
                  <a:pt x="184" y="47"/>
                  <a:pt x="181" y="47"/>
                </a:cubicBezTo>
                <a:cubicBezTo>
                  <a:pt x="181" y="47"/>
                  <a:pt x="180" y="47"/>
                  <a:pt x="179" y="46"/>
                </a:cubicBezTo>
                <a:cubicBezTo>
                  <a:pt x="181" y="46"/>
                  <a:pt x="187" y="46"/>
                  <a:pt x="185" y="47"/>
                </a:cubicBezTo>
                <a:cubicBezTo>
                  <a:pt x="195" y="47"/>
                  <a:pt x="191" y="45"/>
                  <a:pt x="193" y="45"/>
                </a:cubicBezTo>
                <a:cubicBezTo>
                  <a:pt x="197" y="45"/>
                  <a:pt x="198" y="44"/>
                  <a:pt x="201" y="43"/>
                </a:cubicBezTo>
                <a:cubicBezTo>
                  <a:pt x="199" y="43"/>
                  <a:pt x="199" y="43"/>
                  <a:pt x="201" y="43"/>
                </a:cubicBezTo>
                <a:cubicBezTo>
                  <a:pt x="200" y="42"/>
                  <a:pt x="199" y="42"/>
                  <a:pt x="197" y="42"/>
                </a:cubicBezTo>
                <a:cubicBezTo>
                  <a:pt x="195" y="42"/>
                  <a:pt x="196" y="43"/>
                  <a:pt x="193" y="43"/>
                </a:cubicBezTo>
                <a:cubicBezTo>
                  <a:pt x="193" y="43"/>
                  <a:pt x="193" y="42"/>
                  <a:pt x="192" y="42"/>
                </a:cubicBezTo>
                <a:cubicBezTo>
                  <a:pt x="192" y="42"/>
                  <a:pt x="193" y="42"/>
                  <a:pt x="195" y="42"/>
                </a:cubicBezTo>
                <a:cubicBezTo>
                  <a:pt x="194" y="42"/>
                  <a:pt x="193" y="41"/>
                  <a:pt x="192" y="41"/>
                </a:cubicBezTo>
                <a:cubicBezTo>
                  <a:pt x="188" y="41"/>
                  <a:pt x="181" y="41"/>
                  <a:pt x="182" y="42"/>
                </a:cubicBezTo>
                <a:cubicBezTo>
                  <a:pt x="176" y="43"/>
                  <a:pt x="165" y="43"/>
                  <a:pt x="160" y="44"/>
                </a:cubicBezTo>
                <a:cubicBezTo>
                  <a:pt x="147" y="43"/>
                  <a:pt x="134" y="44"/>
                  <a:pt x="123" y="44"/>
                </a:cubicBezTo>
                <a:cubicBezTo>
                  <a:pt x="122" y="45"/>
                  <a:pt x="117" y="45"/>
                  <a:pt x="117" y="46"/>
                </a:cubicBezTo>
                <a:cubicBezTo>
                  <a:pt x="113" y="46"/>
                  <a:pt x="108" y="47"/>
                  <a:pt x="105" y="47"/>
                </a:cubicBezTo>
                <a:cubicBezTo>
                  <a:pt x="104" y="47"/>
                  <a:pt x="102" y="47"/>
                  <a:pt x="100" y="47"/>
                </a:cubicBezTo>
                <a:cubicBezTo>
                  <a:pt x="99" y="47"/>
                  <a:pt x="99" y="47"/>
                  <a:pt x="98" y="47"/>
                </a:cubicBezTo>
                <a:cubicBezTo>
                  <a:pt x="95" y="47"/>
                  <a:pt x="88" y="47"/>
                  <a:pt x="86" y="46"/>
                </a:cubicBezTo>
                <a:cubicBezTo>
                  <a:pt x="85" y="46"/>
                  <a:pt x="84" y="46"/>
                  <a:pt x="82" y="46"/>
                </a:cubicBezTo>
                <a:cubicBezTo>
                  <a:pt x="84" y="46"/>
                  <a:pt x="83" y="46"/>
                  <a:pt x="84" y="45"/>
                </a:cubicBezTo>
                <a:cubicBezTo>
                  <a:pt x="86" y="45"/>
                  <a:pt x="87" y="46"/>
                  <a:pt x="88" y="46"/>
                </a:cubicBezTo>
                <a:cubicBezTo>
                  <a:pt x="86" y="45"/>
                  <a:pt x="84" y="45"/>
                  <a:pt x="84" y="45"/>
                </a:cubicBezTo>
                <a:cubicBezTo>
                  <a:pt x="84" y="45"/>
                  <a:pt x="86" y="45"/>
                  <a:pt x="86" y="45"/>
                </a:cubicBezTo>
                <a:cubicBezTo>
                  <a:pt x="87" y="45"/>
                  <a:pt x="87" y="45"/>
                  <a:pt x="87" y="45"/>
                </a:cubicBezTo>
                <a:cubicBezTo>
                  <a:pt x="87" y="44"/>
                  <a:pt x="83" y="44"/>
                  <a:pt x="83" y="45"/>
                </a:cubicBezTo>
                <a:cubicBezTo>
                  <a:pt x="83" y="44"/>
                  <a:pt x="82" y="45"/>
                  <a:pt x="81" y="44"/>
                </a:cubicBezTo>
                <a:cubicBezTo>
                  <a:pt x="83" y="44"/>
                  <a:pt x="85" y="44"/>
                  <a:pt x="86" y="44"/>
                </a:cubicBezTo>
                <a:cubicBezTo>
                  <a:pt x="88" y="44"/>
                  <a:pt x="93" y="44"/>
                  <a:pt x="92" y="43"/>
                </a:cubicBezTo>
                <a:cubicBezTo>
                  <a:pt x="97" y="43"/>
                  <a:pt x="104" y="43"/>
                  <a:pt x="110" y="43"/>
                </a:cubicBezTo>
                <a:cubicBezTo>
                  <a:pt x="110" y="43"/>
                  <a:pt x="108" y="42"/>
                  <a:pt x="108" y="43"/>
                </a:cubicBezTo>
                <a:cubicBezTo>
                  <a:pt x="108" y="42"/>
                  <a:pt x="116" y="43"/>
                  <a:pt x="121" y="42"/>
                </a:cubicBezTo>
                <a:cubicBezTo>
                  <a:pt x="119" y="42"/>
                  <a:pt x="120" y="42"/>
                  <a:pt x="119" y="41"/>
                </a:cubicBezTo>
                <a:cubicBezTo>
                  <a:pt x="118" y="42"/>
                  <a:pt x="108" y="41"/>
                  <a:pt x="106" y="42"/>
                </a:cubicBezTo>
                <a:cubicBezTo>
                  <a:pt x="105" y="41"/>
                  <a:pt x="103" y="41"/>
                  <a:pt x="100" y="41"/>
                </a:cubicBezTo>
                <a:cubicBezTo>
                  <a:pt x="102" y="41"/>
                  <a:pt x="107" y="41"/>
                  <a:pt x="108" y="41"/>
                </a:cubicBezTo>
                <a:cubicBezTo>
                  <a:pt x="110" y="41"/>
                  <a:pt x="107" y="41"/>
                  <a:pt x="109" y="41"/>
                </a:cubicBezTo>
                <a:cubicBezTo>
                  <a:pt x="107" y="40"/>
                  <a:pt x="105" y="40"/>
                  <a:pt x="103" y="40"/>
                </a:cubicBezTo>
                <a:cubicBezTo>
                  <a:pt x="103" y="40"/>
                  <a:pt x="104" y="40"/>
                  <a:pt x="106" y="40"/>
                </a:cubicBezTo>
                <a:cubicBezTo>
                  <a:pt x="103" y="39"/>
                  <a:pt x="98" y="39"/>
                  <a:pt x="97" y="39"/>
                </a:cubicBezTo>
                <a:cubicBezTo>
                  <a:pt x="95" y="39"/>
                  <a:pt x="98" y="39"/>
                  <a:pt x="95" y="39"/>
                </a:cubicBezTo>
                <a:cubicBezTo>
                  <a:pt x="96" y="38"/>
                  <a:pt x="103" y="39"/>
                  <a:pt x="109" y="39"/>
                </a:cubicBezTo>
                <a:cubicBezTo>
                  <a:pt x="109" y="38"/>
                  <a:pt x="107" y="38"/>
                  <a:pt x="106" y="38"/>
                </a:cubicBezTo>
                <a:cubicBezTo>
                  <a:pt x="106" y="38"/>
                  <a:pt x="108" y="38"/>
                  <a:pt x="110" y="38"/>
                </a:cubicBezTo>
                <a:cubicBezTo>
                  <a:pt x="110" y="38"/>
                  <a:pt x="109" y="38"/>
                  <a:pt x="110" y="39"/>
                </a:cubicBezTo>
                <a:cubicBezTo>
                  <a:pt x="112" y="39"/>
                  <a:pt x="112" y="38"/>
                  <a:pt x="115" y="39"/>
                </a:cubicBezTo>
                <a:cubicBezTo>
                  <a:pt x="114" y="38"/>
                  <a:pt x="113" y="38"/>
                  <a:pt x="113" y="38"/>
                </a:cubicBezTo>
                <a:cubicBezTo>
                  <a:pt x="115" y="39"/>
                  <a:pt x="116" y="39"/>
                  <a:pt x="117" y="40"/>
                </a:cubicBezTo>
                <a:cubicBezTo>
                  <a:pt x="119" y="40"/>
                  <a:pt x="117" y="39"/>
                  <a:pt x="119" y="39"/>
                </a:cubicBezTo>
                <a:cubicBezTo>
                  <a:pt x="122" y="40"/>
                  <a:pt x="131" y="40"/>
                  <a:pt x="134" y="39"/>
                </a:cubicBezTo>
                <a:cubicBezTo>
                  <a:pt x="134" y="39"/>
                  <a:pt x="132" y="40"/>
                  <a:pt x="131" y="39"/>
                </a:cubicBezTo>
                <a:cubicBezTo>
                  <a:pt x="132" y="39"/>
                  <a:pt x="134" y="39"/>
                  <a:pt x="133" y="39"/>
                </a:cubicBezTo>
                <a:cubicBezTo>
                  <a:pt x="138" y="39"/>
                  <a:pt x="133" y="40"/>
                  <a:pt x="138" y="41"/>
                </a:cubicBezTo>
                <a:cubicBezTo>
                  <a:pt x="135" y="41"/>
                  <a:pt x="139" y="41"/>
                  <a:pt x="134" y="41"/>
                </a:cubicBezTo>
                <a:cubicBezTo>
                  <a:pt x="134" y="41"/>
                  <a:pt x="134" y="42"/>
                  <a:pt x="133" y="42"/>
                </a:cubicBezTo>
                <a:cubicBezTo>
                  <a:pt x="135" y="42"/>
                  <a:pt x="139" y="42"/>
                  <a:pt x="139" y="41"/>
                </a:cubicBezTo>
                <a:cubicBezTo>
                  <a:pt x="149" y="41"/>
                  <a:pt x="167" y="40"/>
                  <a:pt x="180" y="40"/>
                </a:cubicBezTo>
                <a:cubicBezTo>
                  <a:pt x="177" y="39"/>
                  <a:pt x="177" y="40"/>
                  <a:pt x="172" y="40"/>
                </a:cubicBezTo>
                <a:cubicBezTo>
                  <a:pt x="173" y="38"/>
                  <a:pt x="172" y="39"/>
                  <a:pt x="174" y="38"/>
                </a:cubicBezTo>
                <a:cubicBezTo>
                  <a:pt x="175" y="38"/>
                  <a:pt x="175" y="38"/>
                  <a:pt x="175" y="38"/>
                </a:cubicBezTo>
                <a:cubicBezTo>
                  <a:pt x="177" y="38"/>
                  <a:pt x="175" y="38"/>
                  <a:pt x="176" y="38"/>
                </a:cubicBezTo>
                <a:cubicBezTo>
                  <a:pt x="177" y="38"/>
                  <a:pt x="178" y="37"/>
                  <a:pt x="181" y="38"/>
                </a:cubicBezTo>
                <a:cubicBezTo>
                  <a:pt x="180" y="38"/>
                  <a:pt x="180" y="38"/>
                  <a:pt x="180" y="38"/>
                </a:cubicBezTo>
                <a:cubicBezTo>
                  <a:pt x="179" y="39"/>
                  <a:pt x="178" y="39"/>
                  <a:pt x="177" y="39"/>
                </a:cubicBezTo>
                <a:cubicBezTo>
                  <a:pt x="177" y="39"/>
                  <a:pt x="181" y="39"/>
                  <a:pt x="180" y="38"/>
                </a:cubicBezTo>
                <a:cubicBezTo>
                  <a:pt x="182" y="38"/>
                  <a:pt x="179" y="39"/>
                  <a:pt x="180" y="39"/>
                </a:cubicBezTo>
                <a:cubicBezTo>
                  <a:pt x="184" y="39"/>
                  <a:pt x="179" y="38"/>
                  <a:pt x="184" y="38"/>
                </a:cubicBezTo>
                <a:cubicBezTo>
                  <a:pt x="182" y="37"/>
                  <a:pt x="186" y="37"/>
                  <a:pt x="186" y="36"/>
                </a:cubicBezTo>
                <a:cubicBezTo>
                  <a:pt x="184" y="36"/>
                  <a:pt x="183" y="37"/>
                  <a:pt x="181" y="37"/>
                </a:cubicBezTo>
                <a:cubicBezTo>
                  <a:pt x="180" y="37"/>
                  <a:pt x="185" y="36"/>
                  <a:pt x="187" y="36"/>
                </a:cubicBezTo>
                <a:cubicBezTo>
                  <a:pt x="183" y="36"/>
                  <a:pt x="188" y="34"/>
                  <a:pt x="190" y="34"/>
                </a:cubicBezTo>
                <a:cubicBezTo>
                  <a:pt x="190" y="34"/>
                  <a:pt x="191" y="33"/>
                  <a:pt x="192" y="33"/>
                </a:cubicBezTo>
                <a:cubicBezTo>
                  <a:pt x="191" y="33"/>
                  <a:pt x="189" y="33"/>
                  <a:pt x="190" y="32"/>
                </a:cubicBezTo>
                <a:cubicBezTo>
                  <a:pt x="191" y="32"/>
                  <a:pt x="192" y="33"/>
                  <a:pt x="192" y="33"/>
                </a:cubicBezTo>
                <a:cubicBezTo>
                  <a:pt x="195" y="33"/>
                  <a:pt x="195" y="32"/>
                  <a:pt x="197" y="31"/>
                </a:cubicBezTo>
                <a:cubicBezTo>
                  <a:pt x="198" y="31"/>
                  <a:pt x="196" y="31"/>
                  <a:pt x="197" y="31"/>
                </a:cubicBezTo>
                <a:cubicBezTo>
                  <a:pt x="197" y="31"/>
                  <a:pt x="196" y="31"/>
                  <a:pt x="195" y="31"/>
                </a:cubicBezTo>
                <a:cubicBezTo>
                  <a:pt x="194" y="30"/>
                  <a:pt x="196" y="30"/>
                  <a:pt x="194" y="30"/>
                </a:cubicBezTo>
                <a:cubicBezTo>
                  <a:pt x="196" y="29"/>
                  <a:pt x="194" y="29"/>
                  <a:pt x="196" y="28"/>
                </a:cubicBezTo>
                <a:cubicBezTo>
                  <a:pt x="195" y="28"/>
                  <a:pt x="193" y="28"/>
                  <a:pt x="190" y="29"/>
                </a:cubicBezTo>
                <a:cubicBezTo>
                  <a:pt x="192" y="29"/>
                  <a:pt x="190" y="29"/>
                  <a:pt x="192" y="30"/>
                </a:cubicBezTo>
                <a:cubicBezTo>
                  <a:pt x="191" y="30"/>
                  <a:pt x="190" y="29"/>
                  <a:pt x="188" y="29"/>
                </a:cubicBezTo>
                <a:cubicBezTo>
                  <a:pt x="186" y="29"/>
                  <a:pt x="188" y="30"/>
                  <a:pt x="186" y="30"/>
                </a:cubicBezTo>
                <a:cubicBezTo>
                  <a:pt x="185" y="30"/>
                  <a:pt x="185" y="30"/>
                  <a:pt x="185" y="29"/>
                </a:cubicBezTo>
                <a:cubicBezTo>
                  <a:pt x="180" y="30"/>
                  <a:pt x="172" y="29"/>
                  <a:pt x="166" y="30"/>
                </a:cubicBezTo>
                <a:cubicBezTo>
                  <a:pt x="167" y="29"/>
                  <a:pt x="166" y="29"/>
                  <a:pt x="166" y="29"/>
                </a:cubicBezTo>
                <a:cubicBezTo>
                  <a:pt x="159" y="29"/>
                  <a:pt x="154" y="29"/>
                  <a:pt x="149" y="30"/>
                </a:cubicBezTo>
                <a:cubicBezTo>
                  <a:pt x="143" y="30"/>
                  <a:pt x="132" y="30"/>
                  <a:pt x="121" y="30"/>
                </a:cubicBezTo>
                <a:cubicBezTo>
                  <a:pt x="114" y="30"/>
                  <a:pt x="105" y="31"/>
                  <a:pt x="102" y="31"/>
                </a:cubicBezTo>
                <a:cubicBezTo>
                  <a:pt x="100" y="31"/>
                  <a:pt x="90" y="33"/>
                  <a:pt x="95" y="33"/>
                </a:cubicBezTo>
                <a:cubicBezTo>
                  <a:pt x="94" y="33"/>
                  <a:pt x="92" y="33"/>
                  <a:pt x="91" y="33"/>
                </a:cubicBezTo>
                <a:cubicBezTo>
                  <a:pt x="91" y="34"/>
                  <a:pt x="91" y="34"/>
                  <a:pt x="92" y="34"/>
                </a:cubicBezTo>
                <a:cubicBezTo>
                  <a:pt x="92" y="34"/>
                  <a:pt x="90" y="34"/>
                  <a:pt x="89" y="34"/>
                </a:cubicBezTo>
                <a:cubicBezTo>
                  <a:pt x="90" y="34"/>
                  <a:pt x="89" y="35"/>
                  <a:pt x="87" y="36"/>
                </a:cubicBezTo>
                <a:cubicBezTo>
                  <a:pt x="86" y="36"/>
                  <a:pt x="85" y="36"/>
                  <a:pt x="84" y="36"/>
                </a:cubicBezTo>
                <a:cubicBezTo>
                  <a:pt x="87" y="36"/>
                  <a:pt x="86" y="34"/>
                  <a:pt x="89" y="35"/>
                </a:cubicBezTo>
                <a:cubicBezTo>
                  <a:pt x="89" y="34"/>
                  <a:pt x="88" y="34"/>
                  <a:pt x="88" y="34"/>
                </a:cubicBezTo>
                <a:cubicBezTo>
                  <a:pt x="86" y="34"/>
                  <a:pt x="85" y="35"/>
                  <a:pt x="82" y="35"/>
                </a:cubicBezTo>
                <a:cubicBezTo>
                  <a:pt x="82" y="35"/>
                  <a:pt x="82" y="34"/>
                  <a:pt x="78" y="34"/>
                </a:cubicBezTo>
                <a:cubicBezTo>
                  <a:pt x="76" y="35"/>
                  <a:pt x="75" y="35"/>
                  <a:pt x="75" y="36"/>
                </a:cubicBezTo>
                <a:cubicBezTo>
                  <a:pt x="74" y="35"/>
                  <a:pt x="73" y="35"/>
                  <a:pt x="72" y="35"/>
                </a:cubicBezTo>
                <a:cubicBezTo>
                  <a:pt x="71" y="35"/>
                  <a:pt x="70" y="36"/>
                  <a:pt x="69" y="36"/>
                </a:cubicBezTo>
                <a:cubicBezTo>
                  <a:pt x="70" y="36"/>
                  <a:pt x="73" y="35"/>
                  <a:pt x="73" y="36"/>
                </a:cubicBezTo>
                <a:cubicBezTo>
                  <a:pt x="76" y="36"/>
                  <a:pt x="77" y="36"/>
                  <a:pt x="80" y="36"/>
                </a:cubicBezTo>
                <a:cubicBezTo>
                  <a:pt x="74" y="37"/>
                  <a:pt x="67" y="36"/>
                  <a:pt x="63" y="36"/>
                </a:cubicBezTo>
                <a:cubicBezTo>
                  <a:pt x="61" y="37"/>
                  <a:pt x="63" y="37"/>
                  <a:pt x="61" y="37"/>
                </a:cubicBezTo>
                <a:cubicBezTo>
                  <a:pt x="61" y="38"/>
                  <a:pt x="65" y="39"/>
                  <a:pt x="61" y="38"/>
                </a:cubicBezTo>
                <a:cubicBezTo>
                  <a:pt x="60" y="38"/>
                  <a:pt x="61" y="38"/>
                  <a:pt x="61" y="38"/>
                </a:cubicBezTo>
                <a:cubicBezTo>
                  <a:pt x="61" y="39"/>
                  <a:pt x="58" y="38"/>
                  <a:pt x="59" y="38"/>
                </a:cubicBezTo>
                <a:cubicBezTo>
                  <a:pt x="61" y="38"/>
                  <a:pt x="59" y="37"/>
                  <a:pt x="56" y="37"/>
                </a:cubicBezTo>
                <a:cubicBezTo>
                  <a:pt x="56" y="37"/>
                  <a:pt x="53" y="37"/>
                  <a:pt x="51" y="38"/>
                </a:cubicBezTo>
                <a:cubicBezTo>
                  <a:pt x="51" y="38"/>
                  <a:pt x="54" y="37"/>
                  <a:pt x="54" y="38"/>
                </a:cubicBezTo>
                <a:cubicBezTo>
                  <a:pt x="53" y="38"/>
                  <a:pt x="52" y="38"/>
                  <a:pt x="52" y="38"/>
                </a:cubicBezTo>
                <a:cubicBezTo>
                  <a:pt x="50" y="38"/>
                  <a:pt x="51" y="38"/>
                  <a:pt x="49" y="38"/>
                </a:cubicBezTo>
                <a:cubicBezTo>
                  <a:pt x="53" y="39"/>
                  <a:pt x="46" y="39"/>
                  <a:pt x="45" y="40"/>
                </a:cubicBezTo>
                <a:cubicBezTo>
                  <a:pt x="44" y="40"/>
                  <a:pt x="45" y="39"/>
                  <a:pt x="45" y="39"/>
                </a:cubicBezTo>
                <a:cubicBezTo>
                  <a:pt x="40" y="40"/>
                  <a:pt x="38" y="40"/>
                  <a:pt x="37" y="42"/>
                </a:cubicBezTo>
                <a:cubicBezTo>
                  <a:pt x="36" y="41"/>
                  <a:pt x="36" y="42"/>
                  <a:pt x="35" y="42"/>
                </a:cubicBezTo>
                <a:cubicBezTo>
                  <a:pt x="35" y="42"/>
                  <a:pt x="37" y="42"/>
                  <a:pt x="37" y="42"/>
                </a:cubicBezTo>
                <a:cubicBezTo>
                  <a:pt x="31" y="42"/>
                  <a:pt x="30" y="43"/>
                  <a:pt x="24" y="43"/>
                </a:cubicBezTo>
                <a:cubicBezTo>
                  <a:pt x="26" y="41"/>
                  <a:pt x="33" y="40"/>
                  <a:pt x="37" y="38"/>
                </a:cubicBezTo>
                <a:cubicBezTo>
                  <a:pt x="39" y="38"/>
                  <a:pt x="37" y="39"/>
                  <a:pt x="36" y="39"/>
                </a:cubicBezTo>
                <a:cubicBezTo>
                  <a:pt x="37" y="39"/>
                  <a:pt x="41" y="38"/>
                  <a:pt x="39" y="38"/>
                </a:cubicBezTo>
                <a:cubicBezTo>
                  <a:pt x="41" y="37"/>
                  <a:pt x="45" y="37"/>
                  <a:pt x="46" y="36"/>
                </a:cubicBezTo>
                <a:cubicBezTo>
                  <a:pt x="43" y="36"/>
                  <a:pt x="43" y="37"/>
                  <a:pt x="42" y="36"/>
                </a:cubicBezTo>
                <a:cubicBezTo>
                  <a:pt x="40" y="36"/>
                  <a:pt x="40" y="37"/>
                  <a:pt x="40" y="37"/>
                </a:cubicBezTo>
                <a:cubicBezTo>
                  <a:pt x="37" y="37"/>
                  <a:pt x="40" y="37"/>
                  <a:pt x="38" y="38"/>
                </a:cubicBezTo>
                <a:cubicBezTo>
                  <a:pt x="36" y="37"/>
                  <a:pt x="42" y="36"/>
                  <a:pt x="36" y="36"/>
                </a:cubicBezTo>
                <a:cubicBezTo>
                  <a:pt x="36" y="36"/>
                  <a:pt x="39" y="35"/>
                  <a:pt x="41" y="36"/>
                </a:cubicBezTo>
                <a:cubicBezTo>
                  <a:pt x="39" y="35"/>
                  <a:pt x="41" y="35"/>
                  <a:pt x="41" y="35"/>
                </a:cubicBezTo>
                <a:cubicBezTo>
                  <a:pt x="43" y="35"/>
                  <a:pt x="44" y="35"/>
                  <a:pt x="46" y="35"/>
                </a:cubicBezTo>
                <a:cubicBezTo>
                  <a:pt x="52" y="34"/>
                  <a:pt x="52" y="32"/>
                  <a:pt x="59" y="31"/>
                </a:cubicBezTo>
                <a:cubicBezTo>
                  <a:pt x="58" y="31"/>
                  <a:pt x="59" y="30"/>
                  <a:pt x="57" y="30"/>
                </a:cubicBezTo>
                <a:cubicBezTo>
                  <a:pt x="57" y="29"/>
                  <a:pt x="59" y="30"/>
                  <a:pt x="59" y="29"/>
                </a:cubicBezTo>
                <a:cubicBezTo>
                  <a:pt x="59" y="29"/>
                  <a:pt x="60" y="28"/>
                  <a:pt x="57" y="28"/>
                </a:cubicBezTo>
                <a:cubicBezTo>
                  <a:pt x="57" y="28"/>
                  <a:pt x="59" y="28"/>
                  <a:pt x="59" y="28"/>
                </a:cubicBezTo>
                <a:cubicBezTo>
                  <a:pt x="56" y="28"/>
                  <a:pt x="60" y="28"/>
                  <a:pt x="55" y="27"/>
                </a:cubicBezTo>
                <a:cubicBezTo>
                  <a:pt x="57" y="27"/>
                  <a:pt x="57" y="26"/>
                  <a:pt x="59" y="26"/>
                </a:cubicBezTo>
                <a:cubicBezTo>
                  <a:pt x="60" y="26"/>
                  <a:pt x="57" y="25"/>
                  <a:pt x="56" y="26"/>
                </a:cubicBezTo>
                <a:cubicBezTo>
                  <a:pt x="56" y="25"/>
                  <a:pt x="54" y="25"/>
                  <a:pt x="51" y="25"/>
                </a:cubicBezTo>
                <a:cubicBezTo>
                  <a:pt x="53" y="25"/>
                  <a:pt x="50" y="25"/>
                  <a:pt x="49" y="25"/>
                </a:cubicBezTo>
                <a:cubicBezTo>
                  <a:pt x="50" y="24"/>
                  <a:pt x="50" y="24"/>
                  <a:pt x="50" y="24"/>
                </a:cubicBezTo>
                <a:cubicBezTo>
                  <a:pt x="51" y="24"/>
                  <a:pt x="54" y="24"/>
                  <a:pt x="55" y="23"/>
                </a:cubicBezTo>
                <a:cubicBezTo>
                  <a:pt x="55" y="23"/>
                  <a:pt x="53" y="23"/>
                  <a:pt x="55" y="22"/>
                </a:cubicBezTo>
                <a:cubicBezTo>
                  <a:pt x="53" y="22"/>
                  <a:pt x="52" y="22"/>
                  <a:pt x="53" y="21"/>
                </a:cubicBezTo>
                <a:cubicBezTo>
                  <a:pt x="51" y="20"/>
                  <a:pt x="46" y="20"/>
                  <a:pt x="44" y="19"/>
                </a:cubicBezTo>
                <a:cubicBezTo>
                  <a:pt x="35" y="19"/>
                  <a:pt x="29" y="20"/>
                  <a:pt x="21" y="20"/>
                </a:cubicBezTo>
                <a:cubicBezTo>
                  <a:pt x="16" y="20"/>
                  <a:pt x="9" y="19"/>
                  <a:pt x="1" y="20"/>
                </a:cubicBezTo>
                <a:cubicBezTo>
                  <a:pt x="2" y="20"/>
                  <a:pt x="1" y="20"/>
                  <a:pt x="0" y="20"/>
                </a:cubicBezTo>
                <a:cubicBezTo>
                  <a:pt x="1" y="18"/>
                  <a:pt x="5" y="19"/>
                  <a:pt x="4" y="18"/>
                </a:cubicBezTo>
                <a:cubicBezTo>
                  <a:pt x="5" y="18"/>
                  <a:pt x="12" y="18"/>
                  <a:pt x="14" y="18"/>
                </a:cubicBezTo>
                <a:cubicBezTo>
                  <a:pt x="20" y="18"/>
                  <a:pt x="36" y="17"/>
                  <a:pt x="43" y="17"/>
                </a:cubicBezTo>
                <a:cubicBezTo>
                  <a:pt x="40" y="16"/>
                  <a:pt x="44" y="15"/>
                  <a:pt x="41" y="15"/>
                </a:cubicBezTo>
                <a:cubicBezTo>
                  <a:pt x="40" y="14"/>
                  <a:pt x="42" y="14"/>
                  <a:pt x="42" y="14"/>
                </a:cubicBezTo>
                <a:cubicBezTo>
                  <a:pt x="44" y="14"/>
                  <a:pt x="41" y="14"/>
                  <a:pt x="43" y="14"/>
                </a:cubicBezTo>
                <a:close/>
                <a:moveTo>
                  <a:pt x="358" y="18"/>
                </a:moveTo>
                <a:cubicBezTo>
                  <a:pt x="361" y="18"/>
                  <a:pt x="363" y="17"/>
                  <a:pt x="365" y="17"/>
                </a:cubicBezTo>
                <a:cubicBezTo>
                  <a:pt x="361" y="17"/>
                  <a:pt x="361" y="17"/>
                  <a:pt x="358" y="18"/>
                </a:cubicBezTo>
                <a:close/>
                <a:moveTo>
                  <a:pt x="620" y="13"/>
                </a:moveTo>
                <a:cubicBezTo>
                  <a:pt x="621" y="13"/>
                  <a:pt x="621" y="13"/>
                  <a:pt x="622" y="13"/>
                </a:cubicBezTo>
                <a:cubicBezTo>
                  <a:pt x="622" y="13"/>
                  <a:pt x="625" y="12"/>
                  <a:pt x="625" y="12"/>
                </a:cubicBezTo>
                <a:cubicBezTo>
                  <a:pt x="623" y="12"/>
                  <a:pt x="621" y="12"/>
                  <a:pt x="620" y="13"/>
                </a:cubicBezTo>
                <a:close/>
                <a:moveTo>
                  <a:pt x="621" y="13"/>
                </a:moveTo>
                <a:cubicBezTo>
                  <a:pt x="623" y="13"/>
                  <a:pt x="624" y="14"/>
                  <a:pt x="626" y="14"/>
                </a:cubicBezTo>
                <a:cubicBezTo>
                  <a:pt x="625" y="13"/>
                  <a:pt x="624" y="13"/>
                  <a:pt x="626" y="13"/>
                </a:cubicBezTo>
                <a:cubicBezTo>
                  <a:pt x="624" y="13"/>
                  <a:pt x="622" y="13"/>
                  <a:pt x="621" y="13"/>
                </a:cubicBezTo>
                <a:close/>
                <a:moveTo>
                  <a:pt x="668" y="6"/>
                </a:moveTo>
                <a:cubicBezTo>
                  <a:pt x="670" y="6"/>
                  <a:pt x="672" y="6"/>
                  <a:pt x="672" y="6"/>
                </a:cubicBezTo>
                <a:cubicBezTo>
                  <a:pt x="671" y="6"/>
                  <a:pt x="668" y="6"/>
                  <a:pt x="668" y="6"/>
                </a:cubicBezTo>
                <a:close/>
                <a:moveTo>
                  <a:pt x="836" y="14"/>
                </a:moveTo>
                <a:cubicBezTo>
                  <a:pt x="834" y="14"/>
                  <a:pt x="834" y="14"/>
                  <a:pt x="833" y="14"/>
                </a:cubicBezTo>
                <a:cubicBezTo>
                  <a:pt x="834" y="14"/>
                  <a:pt x="835" y="14"/>
                  <a:pt x="835" y="13"/>
                </a:cubicBezTo>
                <a:cubicBezTo>
                  <a:pt x="834" y="13"/>
                  <a:pt x="834" y="14"/>
                  <a:pt x="832" y="14"/>
                </a:cubicBezTo>
                <a:cubicBezTo>
                  <a:pt x="832" y="14"/>
                  <a:pt x="832" y="15"/>
                  <a:pt x="834" y="15"/>
                </a:cubicBezTo>
                <a:cubicBezTo>
                  <a:pt x="835" y="14"/>
                  <a:pt x="835" y="14"/>
                  <a:pt x="836" y="14"/>
                </a:cubicBezTo>
                <a:close/>
                <a:moveTo>
                  <a:pt x="871" y="29"/>
                </a:moveTo>
                <a:cubicBezTo>
                  <a:pt x="871" y="30"/>
                  <a:pt x="879" y="30"/>
                  <a:pt x="880" y="30"/>
                </a:cubicBezTo>
                <a:cubicBezTo>
                  <a:pt x="879" y="30"/>
                  <a:pt x="877" y="30"/>
                  <a:pt x="876" y="30"/>
                </a:cubicBezTo>
                <a:cubicBezTo>
                  <a:pt x="876" y="31"/>
                  <a:pt x="873" y="30"/>
                  <a:pt x="873" y="31"/>
                </a:cubicBezTo>
                <a:cubicBezTo>
                  <a:pt x="874" y="31"/>
                  <a:pt x="875" y="32"/>
                  <a:pt x="875" y="32"/>
                </a:cubicBezTo>
                <a:cubicBezTo>
                  <a:pt x="878" y="32"/>
                  <a:pt x="885" y="32"/>
                  <a:pt x="886" y="30"/>
                </a:cubicBezTo>
                <a:cubicBezTo>
                  <a:pt x="889" y="31"/>
                  <a:pt x="893" y="30"/>
                  <a:pt x="893" y="29"/>
                </a:cubicBezTo>
                <a:cubicBezTo>
                  <a:pt x="887" y="29"/>
                  <a:pt x="878" y="29"/>
                  <a:pt x="871" y="29"/>
                </a:cubicBezTo>
                <a:close/>
                <a:moveTo>
                  <a:pt x="867" y="35"/>
                </a:moveTo>
                <a:cubicBezTo>
                  <a:pt x="865" y="35"/>
                  <a:pt x="863" y="35"/>
                  <a:pt x="863" y="36"/>
                </a:cubicBezTo>
                <a:cubicBezTo>
                  <a:pt x="866" y="36"/>
                  <a:pt x="867" y="35"/>
                  <a:pt x="867" y="35"/>
                </a:cubicBezTo>
                <a:close/>
                <a:moveTo>
                  <a:pt x="690" y="40"/>
                </a:moveTo>
                <a:cubicBezTo>
                  <a:pt x="692" y="40"/>
                  <a:pt x="689" y="40"/>
                  <a:pt x="687" y="40"/>
                </a:cubicBezTo>
                <a:cubicBezTo>
                  <a:pt x="687" y="40"/>
                  <a:pt x="689" y="40"/>
                  <a:pt x="689" y="41"/>
                </a:cubicBezTo>
                <a:cubicBezTo>
                  <a:pt x="687" y="41"/>
                  <a:pt x="687" y="41"/>
                  <a:pt x="685" y="41"/>
                </a:cubicBezTo>
                <a:cubicBezTo>
                  <a:pt x="685" y="42"/>
                  <a:pt x="685" y="42"/>
                  <a:pt x="683" y="42"/>
                </a:cubicBezTo>
                <a:cubicBezTo>
                  <a:pt x="689" y="42"/>
                  <a:pt x="691" y="41"/>
                  <a:pt x="696" y="41"/>
                </a:cubicBezTo>
                <a:cubicBezTo>
                  <a:pt x="695" y="40"/>
                  <a:pt x="693" y="41"/>
                  <a:pt x="690" y="40"/>
                </a:cubicBezTo>
                <a:close/>
                <a:moveTo>
                  <a:pt x="626" y="43"/>
                </a:moveTo>
                <a:cubicBezTo>
                  <a:pt x="626" y="43"/>
                  <a:pt x="627" y="43"/>
                  <a:pt x="627" y="43"/>
                </a:cubicBezTo>
                <a:cubicBezTo>
                  <a:pt x="624" y="43"/>
                  <a:pt x="623" y="43"/>
                  <a:pt x="620" y="43"/>
                </a:cubicBezTo>
                <a:cubicBezTo>
                  <a:pt x="620" y="44"/>
                  <a:pt x="623" y="43"/>
                  <a:pt x="624" y="44"/>
                </a:cubicBezTo>
                <a:cubicBezTo>
                  <a:pt x="625" y="44"/>
                  <a:pt x="625" y="43"/>
                  <a:pt x="626" y="43"/>
                </a:cubicBezTo>
                <a:close/>
                <a:moveTo>
                  <a:pt x="268" y="53"/>
                </a:moveTo>
                <a:cubicBezTo>
                  <a:pt x="267" y="54"/>
                  <a:pt x="266" y="53"/>
                  <a:pt x="266" y="54"/>
                </a:cubicBezTo>
                <a:cubicBezTo>
                  <a:pt x="267" y="54"/>
                  <a:pt x="269" y="54"/>
                  <a:pt x="270" y="54"/>
                </a:cubicBezTo>
                <a:cubicBezTo>
                  <a:pt x="269" y="54"/>
                  <a:pt x="269" y="53"/>
                  <a:pt x="268" y="53"/>
                </a:cubicBezTo>
                <a:close/>
                <a:moveTo>
                  <a:pt x="201" y="49"/>
                </a:moveTo>
                <a:cubicBezTo>
                  <a:pt x="200" y="49"/>
                  <a:pt x="202" y="49"/>
                  <a:pt x="202" y="49"/>
                </a:cubicBezTo>
                <a:cubicBezTo>
                  <a:pt x="201" y="49"/>
                  <a:pt x="201" y="48"/>
                  <a:pt x="201" y="48"/>
                </a:cubicBezTo>
                <a:cubicBezTo>
                  <a:pt x="198" y="48"/>
                  <a:pt x="197" y="48"/>
                  <a:pt x="197" y="48"/>
                </a:cubicBezTo>
                <a:cubicBezTo>
                  <a:pt x="195" y="48"/>
                  <a:pt x="192" y="48"/>
                  <a:pt x="189" y="49"/>
                </a:cubicBezTo>
                <a:cubicBezTo>
                  <a:pt x="195" y="49"/>
                  <a:pt x="198" y="48"/>
                  <a:pt x="201" y="49"/>
                </a:cubicBezTo>
                <a:close/>
                <a:moveTo>
                  <a:pt x="60" y="37"/>
                </a:moveTo>
                <a:cubicBezTo>
                  <a:pt x="62" y="37"/>
                  <a:pt x="58" y="36"/>
                  <a:pt x="57" y="37"/>
                </a:cubicBezTo>
                <a:cubicBezTo>
                  <a:pt x="59" y="37"/>
                  <a:pt x="59" y="37"/>
                  <a:pt x="60" y="37"/>
                </a:cubicBezTo>
                <a:close/>
                <a:moveTo>
                  <a:pt x="46" y="36"/>
                </a:moveTo>
                <a:cubicBezTo>
                  <a:pt x="47" y="35"/>
                  <a:pt x="42" y="35"/>
                  <a:pt x="42" y="35"/>
                </a:cubicBezTo>
                <a:cubicBezTo>
                  <a:pt x="43" y="35"/>
                  <a:pt x="44" y="36"/>
                  <a:pt x="46" y="36"/>
                </a:cubicBezTo>
                <a:close/>
                <a:moveTo>
                  <a:pt x="61" y="25"/>
                </a:moveTo>
                <a:cubicBezTo>
                  <a:pt x="60" y="24"/>
                  <a:pt x="58" y="24"/>
                  <a:pt x="55" y="24"/>
                </a:cubicBezTo>
                <a:cubicBezTo>
                  <a:pt x="55" y="24"/>
                  <a:pt x="55" y="24"/>
                  <a:pt x="55" y="25"/>
                </a:cubicBezTo>
                <a:cubicBezTo>
                  <a:pt x="56" y="25"/>
                  <a:pt x="59" y="25"/>
                  <a:pt x="61" y="25"/>
                </a:cubicBezTo>
                <a:close/>
                <a:moveTo>
                  <a:pt x="70" y="35"/>
                </a:moveTo>
                <a:cubicBezTo>
                  <a:pt x="69" y="34"/>
                  <a:pt x="71" y="34"/>
                  <a:pt x="70" y="34"/>
                </a:cubicBezTo>
                <a:cubicBezTo>
                  <a:pt x="69" y="34"/>
                  <a:pt x="66" y="34"/>
                  <a:pt x="68" y="34"/>
                </a:cubicBezTo>
                <a:cubicBezTo>
                  <a:pt x="68" y="34"/>
                  <a:pt x="69" y="35"/>
                  <a:pt x="70" y="35"/>
                </a:cubicBezTo>
                <a:close/>
                <a:moveTo>
                  <a:pt x="195" y="39"/>
                </a:moveTo>
                <a:cubicBezTo>
                  <a:pt x="192" y="39"/>
                  <a:pt x="192" y="40"/>
                  <a:pt x="190" y="40"/>
                </a:cubicBezTo>
                <a:cubicBezTo>
                  <a:pt x="192" y="40"/>
                  <a:pt x="194" y="40"/>
                  <a:pt x="195" y="39"/>
                </a:cubicBezTo>
                <a:close/>
                <a:moveTo>
                  <a:pt x="198" y="46"/>
                </a:moveTo>
                <a:cubicBezTo>
                  <a:pt x="196" y="46"/>
                  <a:pt x="194" y="46"/>
                  <a:pt x="193" y="47"/>
                </a:cubicBezTo>
                <a:cubicBezTo>
                  <a:pt x="196" y="47"/>
                  <a:pt x="198" y="46"/>
                  <a:pt x="198" y="46"/>
                </a:cubicBezTo>
                <a:close/>
                <a:moveTo>
                  <a:pt x="194" y="41"/>
                </a:moveTo>
                <a:cubicBezTo>
                  <a:pt x="195" y="42"/>
                  <a:pt x="197" y="41"/>
                  <a:pt x="197" y="41"/>
                </a:cubicBezTo>
                <a:cubicBezTo>
                  <a:pt x="195" y="41"/>
                  <a:pt x="195" y="41"/>
                  <a:pt x="194" y="41"/>
                </a:cubicBezTo>
                <a:close/>
                <a:moveTo>
                  <a:pt x="201" y="16"/>
                </a:moveTo>
                <a:cubicBezTo>
                  <a:pt x="200" y="16"/>
                  <a:pt x="202" y="16"/>
                  <a:pt x="202" y="16"/>
                </a:cubicBezTo>
                <a:cubicBezTo>
                  <a:pt x="201" y="16"/>
                  <a:pt x="200" y="16"/>
                  <a:pt x="199" y="16"/>
                </a:cubicBezTo>
                <a:cubicBezTo>
                  <a:pt x="199" y="16"/>
                  <a:pt x="196" y="16"/>
                  <a:pt x="196" y="16"/>
                </a:cubicBezTo>
                <a:cubicBezTo>
                  <a:pt x="198" y="16"/>
                  <a:pt x="200" y="16"/>
                  <a:pt x="201" y="16"/>
                </a:cubicBezTo>
                <a:close/>
                <a:moveTo>
                  <a:pt x="203" y="40"/>
                </a:moveTo>
                <a:cubicBezTo>
                  <a:pt x="204" y="39"/>
                  <a:pt x="205" y="39"/>
                  <a:pt x="207" y="38"/>
                </a:cubicBezTo>
                <a:cubicBezTo>
                  <a:pt x="203" y="39"/>
                  <a:pt x="200" y="39"/>
                  <a:pt x="198" y="40"/>
                </a:cubicBezTo>
                <a:cubicBezTo>
                  <a:pt x="200" y="40"/>
                  <a:pt x="201" y="40"/>
                  <a:pt x="203" y="40"/>
                </a:cubicBezTo>
                <a:close/>
                <a:moveTo>
                  <a:pt x="205" y="42"/>
                </a:moveTo>
                <a:cubicBezTo>
                  <a:pt x="203" y="41"/>
                  <a:pt x="204" y="41"/>
                  <a:pt x="201" y="41"/>
                </a:cubicBezTo>
                <a:cubicBezTo>
                  <a:pt x="201" y="41"/>
                  <a:pt x="201" y="41"/>
                  <a:pt x="201" y="42"/>
                </a:cubicBezTo>
                <a:cubicBezTo>
                  <a:pt x="202" y="42"/>
                  <a:pt x="204" y="42"/>
                  <a:pt x="205" y="42"/>
                </a:cubicBezTo>
                <a:close/>
                <a:moveTo>
                  <a:pt x="204" y="16"/>
                </a:moveTo>
                <a:cubicBezTo>
                  <a:pt x="206" y="16"/>
                  <a:pt x="203" y="15"/>
                  <a:pt x="202" y="15"/>
                </a:cubicBezTo>
                <a:cubicBezTo>
                  <a:pt x="204" y="15"/>
                  <a:pt x="202" y="16"/>
                  <a:pt x="204" y="16"/>
                </a:cubicBezTo>
                <a:close/>
                <a:moveTo>
                  <a:pt x="216" y="38"/>
                </a:moveTo>
                <a:cubicBezTo>
                  <a:pt x="212" y="38"/>
                  <a:pt x="208" y="39"/>
                  <a:pt x="205" y="40"/>
                </a:cubicBezTo>
                <a:cubicBezTo>
                  <a:pt x="208" y="40"/>
                  <a:pt x="209" y="40"/>
                  <a:pt x="212" y="40"/>
                </a:cubicBezTo>
                <a:cubicBezTo>
                  <a:pt x="212" y="39"/>
                  <a:pt x="216" y="38"/>
                  <a:pt x="216" y="38"/>
                </a:cubicBezTo>
                <a:close/>
                <a:moveTo>
                  <a:pt x="215" y="45"/>
                </a:moveTo>
                <a:cubicBezTo>
                  <a:pt x="218" y="44"/>
                  <a:pt x="220" y="43"/>
                  <a:pt x="223" y="42"/>
                </a:cubicBezTo>
                <a:cubicBezTo>
                  <a:pt x="221" y="42"/>
                  <a:pt x="220" y="43"/>
                  <a:pt x="217" y="42"/>
                </a:cubicBezTo>
                <a:cubicBezTo>
                  <a:pt x="216" y="43"/>
                  <a:pt x="214" y="43"/>
                  <a:pt x="215" y="44"/>
                </a:cubicBezTo>
                <a:cubicBezTo>
                  <a:pt x="213" y="44"/>
                  <a:pt x="209" y="44"/>
                  <a:pt x="208" y="44"/>
                </a:cubicBezTo>
                <a:cubicBezTo>
                  <a:pt x="210" y="44"/>
                  <a:pt x="211" y="45"/>
                  <a:pt x="215" y="45"/>
                </a:cubicBezTo>
                <a:close/>
                <a:moveTo>
                  <a:pt x="214" y="24"/>
                </a:moveTo>
                <a:cubicBezTo>
                  <a:pt x="218" y="24"/>
                  <a:pt x="219" y="24"/>
                  <a:pt x="221" y="23"/>
                </a:cubicBezTo>
                <a:cubicBezTo>
                  <a:pt x="218" y="24"/>
                  <a:pt x="214" y="23"/>
                  <a:pt x="213" y="23"/>
                </a:cubicBezTo>
                <a:cubicBezTo>
                  <a:pt x="213" y="23"/>
                  <a:pt x="213" y="23"/>
                  <a:pt x="214" y="24"/>
                </a:cubicBezTo>
                <a:close/>
                <a:moveTo>
                  <a:pt x="224" y="41"/>
                </a:moveTo>
                <a:cubicBezTo>
                  <a:pt x="221" y="41"/>
                  <a:pt x="217" y="41"/>
                  <a:pt x="215" y="42"/>
                </a:cubicBezTo>
                <a:cubicBezTo>
                  <a:pt x="219" y="42"/>
                  <a:pt x="224" y="42"/>
                  <a:pt x="224" y="41"/>
                </a:cubicBezTo>
                <a:close/>
                <a:moveTo>
                  <a:pt x="228" y="22"/>
                </a:moveTo>
                <a:cubicBezTo>
                  <a:pt x="224" y="22"/>
                  <a:pt x="224" y="23"/>
                  <a:pt x="222" y="23"/>
                </a:cubicBezTo>
                <a:cubicBezTo>
                  <a:pt x="224" y="23"/>
                  <a:pt x="227" y="23"/>
                  <a:pt x="228" y="22"/>
                </a:cubicBezTo>
                <a:close/>
                <a:moveTo>
                  <a:pt x="264" y="54"/>
                </a:moveTo>
                <a:cubicBezTo>
                  <a:pt x="265" y="54"/>
                  <a:pt x="265" y="54"/>
                  <a:pt x="265" y="54"/>
                </a:cubicBezTo>
                <a:cubicBezTo>
                  <a:pt x="264" y="54"/>
                  <a:pt x="263" y="54"/>
                  <a:pt x="263" y="54"/>
                </a:cubicBezTo>
                <a:cubicBezTo>
                  <a:pt x="265" y="54"/>
                  <a:pt x="265" y="54"/>
                  <a:pt x="267" y="54"/>
                </a:cubicBezTo>
                <a:cubicBezTo>
                  <a:pt x="267" y="55"/>
                  <a:pt x="268" y="55"/>
                  <a:pt x="268" y="54"/>
                </a:cubicBezTo>
                <a:cubicBezTo>
                  <a:pt x="267" y="54"/>
                  <a:pt x="266" y="54"/>
                  <a:pt x="264" y="54"/>
                </a:cubicBezTo>
                <a:close/>
                <a:moveTo>
                  <a:pt x="300" y="24"/>
                </a:moveTo>
                <a:cubicBezTo>
                  <a:pt x="297" y="24"/>
                  <a:pt x="298" y="24"/>
                  <a:pt x="296" y="25"/>
                </a:cubicBezTo>
                <a:cubicBezTo>
                  <a:pt x="298" y="25"/>
                  <a:pt x="300" y="25"/>
                  <a:pt x="300" y="24"/>
                </a:cubicBezTo>
                <a:close/>
                <a:moveTo>
                  <a:pt x="302" y="24"/>
                </a:moveTo>
                <a:cubicBezTo>
                  <a:pt x="304" y="24"/>
                  <a:pt x="308" y="24"/>
                  <a:pt x="309" y="23"/>
                </a:cubicBezTo>
                <a:cubicBezTo>
                  <a:pt x="306" y="23"/>
                  <a:pt x="308" y="23"/>
                  <a:pt x="308" y="22"/>
                </a:cubicBezTo>
                <a:cubicBezTo>
                  <a:pt x="304" y="23"/>
                  <a:pt x="303" y="24"/>
                  <a:pt x="298" y="23"/>
                </a:cubicBezTo>
                <a:cubicBezTo>
                  <a:pt x="298" y="23"/>
                  <a:pt x="298" y="23"/>
                  <a:pt x="298" y="24"/>
                </a:cubicBezTo>
                <a:cubicBezTo>
                  <a:pt x="300" y="24"/>
                  <a:pt x="302" y="23"/>
                  <a:pt x="302" y="24"/>
                </a:cubicBezTo>
                <a:close/>
                <a:moveTo>
                  <a:pt x="313" y="15"/>
                </a:moveTo>
                <a:cubicBezTo>
                  <a:pt x="316" y="16"/>
                  <a:pt x="316" y="15"/>
                  <a:pt x="318" y="16"/>
                </a:cubicBezTo>
                <a:cubicBezTo>
                  <a:pt x="318" y="15"/>
                  <a:pt x="320" y="15"/>
                  <a:pt x="320" y="16"/>
                </a:cubicBezTo>
                <a:cubicBezTo>
                  <a:pt x="321" y="15"/>
                  <a:pt x="322" y="15"/>
                  <a:pt x="325" y="15"/>
                </a:cubicBezTo>
                <a:cubicBezTo>
                  <a:pt x="329" y="16"/>
                  <a:pt x="330" y="16"/>
                  <a:pt x="332" y="16"/>
                </a:cubicBezTo>
                <a:cubicBezTo>
                  <a:pt x="329" y="17"/>
                  <a:pt x="330" y="17"/>
                  <a:pt x="328" y="16"/>
                </a:cubicBezTo>
                <a:cubicBezTo>
                  <a:pt x="328" y="17"/>
                  <a:pt x="328" y="17"/>
                  <a:pt x="327" y="17"/>
                </a:cubicBezTo>
                <a:cubicBezTo>
                  <a:pt x="330" y="17"/>
                  <a:pt x="329" y="17"/>
                  <a:pt x="328" y="17"/>
                </a:cubicBezTo>
                <a:cubicBezTo>
                  <a:pt x="331" y="17"/>
                  <a:pt x="336" y="17"/>
                  <a:pt x="338" y="16"/>
                </a:cubicBezTo>
                <a:cubicBezTo>
                  <a:pt x="336" y="16"/>
                  <a:pt x="334" y="16"/>
                  <a:pt x="332" y="16"/>
                </a:cubicBezTo>
                <a:cubicBezTo>
                  <a:pt x="333" y="16"/>
                  <a:pt x="332" y="15"/>
                  <a:pt x="333" y="15"/>
                </a:cubicBezTo>
                <a:cubicBezTo>
                  <a:pt x="335" y="16"/>
                  <a:pt x="337" y="15"/>
                  <a:pt x="340" y="15"/>
                </a:cubicBezTo>
                <a:cubicBezTo>
                  <a:pt x="339" y="14"/>
                  <a:pt x="332" y="15"/>
                  <a:pt x="328" y="15"/>
                </a:cubicBezTo>
                <a:cubicBezTo>
                  <a:pt x="328" y="15"/>
                  <a:pt x="328" y="15"/>
                  <a:pt x="328" y="14"/>
                </a:cubicBezTo>
                <a:cubicBezTo>
                  <a:pt x="326" y="15"/>
                  <a:pt x="322" y="15"/>
                  <a:pt x="320" y="15"/>
                </a:cubicBezTo>
                <a:cubicBezTo>
                  <a:pt x="320" y="15"/>
                  <a:pt x="320" y="15"/>
                  <a:pt x="320" y="15"/>
                </a:cubicBezTo>
                <a:cubicBezTo>
                  <a:pt x="318" y="15"/>
                  <a:pt x="315" y="15"/>
                  <a:pt x="313" y="15"/>
                </a:cubicBezTo>
                <a:cubicBezTo>
                  <a:pt x="315" y="15"/>
                  <a:pt x="316" y="15"/>
                  <a:pt x="313" y="15"/>
                </a:cubicBezTo>
                <a:close/>
                <a:moveTo>
                  <a:pt x="320" y="51"/>
                </a:moveTo>
                <a:cubicBezTo>
                  <a:pt x="320" y="51"/>
                  <a:pt x="318" y="51"/>
                  <a:pt x="318" y="51"/>
                </a:cubicBezTo>
                <a:cubicBezTo>
                  <a:pt x="319" y="51"/>
                  <a:pt x="322" y="51"/>
                  <a:pt x="322" y="51"/>
                </a:cubicBezTo>
                <a:cubicBezTo>
                  <a:pt x="319" y="51"/>
                  <a:pt x="321" y="50"/>
                  <a:pt x="322" y="50"/>
                </a:cubicBezTo>
                <a:cubicBezTo>
                  <a:pt x="321" y="50"/>
                  <a:pt x="321" y="49"/>
                  <a:pt x="320" y="49"/>
                </a:cubicBezTo>
                <a:cubicBezTo>
                  <a:pt x="317" y="49"/>
                  <a:pt x="314" y="51"/>
                  <a:pt x="317" y="51"/>
                </a:cubicBezTo>
                <a:cubicBezTo>
                  <a:pt x="317" y="51"/>
                  <a:pt x="316" y="51"/>
                  <a:pt x="317" y="51"/>
                </a:cubicBezTo>
                <a:cubicBezTo>
                  <a:pt x="317" y="51"/>
                  <a:pt x="320" y="51"/>
                  <a:pt x="320" y="51"/>
                </a:cubicBezTo>
                <a:close/>
                <a:moveTo>
                  <a:pt x="325" y="49"/>
                </a:moveTo>
                <a:cubicBezTo>
                  <a:pt x="327" y="50"/>
                  <a:pt x="330" y="50"/>
                  <a:pt x="332" y="50"/>
                </a:cubicBezTo>
                <a:cubicBezTo>
                  <a:pt x="331" y="49"/>
                  <a:pt x="327" y="50"/>
                  <a:pt x="328" y="49"/>
                </a:cubicBezTo>
                <a:cubicBezTo>
                  <a:pt x="327" y="49"/>
                  <a:pt x="328" y="49"/>
                  <a:pt x="327" y="49"/>
                </a:cubicBezTo>
                <a:cubicBezTo>
                  <a:pt x="326" y="49"/>
                  <a:pt x="328" y="49"/>
                  <a:pt x="327" y="49"/>
                </a:cubicBezTo>
                <a:cubicBezTo>
                  <a:pt x="325" y="48"/>
                  <a:pt x="325" y="49"/>
                  <a:pt x="325" y="49"/>
                </a:cubicBezTo>
                <a:close/>
                <a:moveTo>
                  <a:pt x="331" y="50"/>
                </a:moveTo>
                <a:cubicBezTo>
                  <a:pt x="329" y="50"/>
                  <a:pt x="327" y="50"/>
                  <a:pt x="327" y="50"/>
                </a:cubicBezTo>
                <a:cubicBezTo>
                  <a:pt x="331" y="50"/>
                  <a:pt x="325" y="51"/>
                  <a:pt x="328" y="51"/>
                </a:cubicBezTo>
                <a:cubicBezTo>
                  <a:pt x="328" y="51"/>
                  <a:pt x="330" y="51"/>
                  <a:pt x="331" y="50"/>
                </a:cubicBezTo>
                <a:close/>
                <a:moveTo>
                  <a:pt x="329" y="18"/>
                </a:moveTo>
                <a:cubicBezTo>
                  <a:pt x="332" y="19"/>
                  <a:pt x="336" y="17"/>
                  <a:pt x="343" y="18"/>
                </a:cubicBezTo>
                <a:cubicBezTo>
                  <a:pt x="343" y="17"/>
                  <a:pt x="344" y="17"/>
                  <a:pt x="345" y="17"/>
                </a:cubicBezTo>
                <a:cubicBezTo>
                  <a:pt x="344" y="17"/>
                  <a:pt x="343" y="17"/>
                  <a:pt x="343" y="17"/>
                </a:cubicBezTo>
                <a:cubicBezTo>
                  <a:pt x="344" y="17"/>
                  <a:pt x="344" y="16"/>
                  <a:pt x="343" y="16"/>
                </a:cubicBezTo>
                <a:cubicBezTo>
                  <a:pt x="340" y="17"/>
                  <a:pt x="333" y="18"/>
                  <a:pt x="329" y="18"/>
                </a:cubicBezTo>
                <a:close/>
                <a:moveTo>
                  <a:pt x="332" y="52"/>
                </a:moveTo>
                <a:cubicBezTo>
                  <a:pt x="334" y="52"/>
                  <a:pt x="335" y="52"/>
                  <a:pt x="336" y="52"/>
                </a:cubicBezTo>
                <a:cubicBezTo>
                  <a:pt x="334" y="52"/>
                  <a:pt x="332" y="51"/>
                  <a:pt x="331" y="52"/>
                </a:cubicBezTo>
                <a:cubicBezTo>
                  <a:pt x="332" y="52"/>
                  <a:pt x="333" y="52"/>
                  <a:pt x="332" y="52"/>
                </a:cubicBezTo>
                <a:close/>
                <a:moveTo>
                  <a:pt x="341" y="21"/>
                </a:moveTo>
                <a:cubicBezTo>
                  <a:pt x="342" y="21"/>
                  <a:pt x="344" y="21"/>
                  <a:pt x="345" y="21"/>
                </a:cubicBezTo>
                <a:cubicBezTo>
                  <a:pt x="344" y="20"/>
                  <a:pt x="343" y="20"/>
                  <a:pt x="341" y="19"/>
                </a:cubicBezTo>
                <a:cubicBezTo>
                  <a:pt x="342" y="20"/>
                  <a:pt x="340" y="20"/>
                  <a:pt x="340" y="20"/>
                </a:cubicBezTo>
                <a:cubicBezTo>
                  <a:pt x="343" y="20"/>
                  <a:pt x="342" y="21"/>
                  <a:pt x="343" y="21"/>
                </a:cubicBezTo>
                <a:cubicBezTo>
                  <a:pt x="342" y="21"/>
                  <a:pt x="342" y="21"/>
                  <a:pt x="341" y="21"/>
                </a:cubicBezTo>
                <a:close/>
                <a:moveTo>
                  <a:pt x="358" y="20"/>
                </a:moveTo>
                <a:cubicBezTo>
                  <a:pt x="359" y="19"/>
                  <a:pt x="358" y="19"/>
                  <a:pt x="361" y="19"/>
                </a:cubicBezTo>
                <a:cubicBezTo>
                  <a:pt x="360" y="19"/>
                  <a:pt x="362" y="19"/>
                  <a:pt x="361" y="18"/>
                </a:cubicBezTo>
                <a:cubicBezTo>
                  <a:pt x="359" y="19"/>
                  <a:pt x="358" y="18"/>
                  <a:pt x="359" y="18"/>
                </a:cubicBezTo>
                <a:cubicBezTo>
                  <a:pt x="354" y="18"/>
                  <a:pt x="352" y="17"/>
                  <a:pt x="349" y="18"/>
                </a:cubicBezTo>
                <a:cubicBezTo>
                  <a:pt x="351" y="19"/>
                  <a:pt x="351" y="18"/>
                  <a:pt x="354" y="18"/>
                </a:cubicBezTo>
                <a:cubicBezTo>
                  <a:pt x="353" y="19"/>
                  <a:pt x="357" y="19"/>
                  <a:pt x="354" y="19"/>
                </a:cubicBezTo>
                <a:cubicBezTo>
                  <a:pt x="353" y="18"/>
                  <a:pt x="349" y="19"/>
                  <a:pt x="348" y="19"/>
                </a:cubicBezTo>
                <a:cubicBezTo>
                  <a:pt x="349" y="19"/>
                  <a:pt x="349" y="20"/>
                  <a:pt x="349" y="20"/>
                </a:cubicBezTo>
                <a:cubicBezTo>
                  <a:pt x="348" y="20"/>
                  <a:pt x="348" y="20"/>
                  <a:pt x="348" y="20"/>
                </a:cubicBezTo>
                <a:cubicBezTo>
                  <a:pt x="351" y="19"/>
                  <a:pt x="355" y="20"/>
                  <a:pt x="358" y="20"/>
                </a:cubicBezTo>
                <a:close/>
                <a:moveTo>
                  <a:pt x="345" y="19"/>
                </a:moveTo>
                <a:cubicBezTo>
                  <a:pt x="346" y="19"/>
                  <a:pt x="349" y="19"/>
                  <a:pt x="350" y="18"/>
                </a:cubicBezTo>
                <a:cubicBezTo>
                  <a:pt x="348" y="19"/>
                  <a:pt x="345" y="18"/>
                  <a:pt x="345" y="19"/>
                </a:cubicBezTo>
                <a:close/>
                <a:moveTo>
                  <a:pt x="350" y="53"/>
                </a:moveTo>
                <a:cubicBezTo>
                  <a:pt x="351" y="53"/>
                  <a:pt x="351" y="53"/>
                  <a:pt x="353" y="53"/>
                </a:cubicBezTo>
                <a:cubicBezTo>
                  <a:pt x="350" y="52"/>
                  <a:pt x="357" y="52"/>
                  <a:pt x="359" y="51"/>
                </a:cubicBezTo>
                <a:cubicBezTo>
                  <a:pt x="356" y="51"/>
                  <a:pt x="349" y="51"/>
                  <a:pt x="347" y="52"/>
                </a:cubicBezTo>
                <a:cubicBezTo>
                  <a:pt x="347" y="52"/>
                  <a:pt x="350" y="52"/>
                  <a:pt x="351" y="52"/>
                </a:cubicBezTo>
                <a:cubicBezTo>
                  <a:pt x="351" y="53"/>
                  <a:pt x="347" y="53"/>
                  <a:pt x="346" y="53"/>
                </a:cubicBezTo>
                <a:cubicBezTo>
                  <a:pt x="347" y="53"/>
                  <a:pt x="347" y="53"/>
                  <a:pt x="348" y="53"/>
                </a:cubicBezTo>
                <a:cubicBezTo>
                  <a:pt x="347" y="53"/>
                  <a:pt x="350" y="53"/>
                  <a:pt x="350" y="53"/>
                </a:cubicBezTo>
                <a:close/>
                <a:moveTo>
                  <a:pt x="358" y="54"/>
                </a:moveTo>
                <a:cubicBezTo>
                  <a:pt x="356" y="53"/>
                  <a:pt x="353" y="53"/>
                  <a:pt x="352" y="53"/>
                </a:cubicBezTo>
                <a:cubicBezTo>
                  <a:pt x="352" y="54"/>
                  <a:pt x="350" y="53"/>
                  <a:pt x="349" y="54"/>
                </a:cubicBezTo>
                <a:cubicBezTo>
                  <a:pt x="353" y="54"/>
                  <a:pt x="356" y="54"/>
                  <a:pt x="358" y="54"/>
                </a:cubicBezTo>
                <a:close/>
                <a:moveTo>
                  <a:pt x="358" y="56"/>
                </a:moveTo>
                <a:cubicBezTo>
                  <a:pt x="356" y="56"/>
                  <a:pt x="354" y="56"/>
                  <a:pt x="354" y="56"/>
                </a:cubicBezTo>
                <a:cubicBezTo>
                  <a:pt x="354" y="56"/>
                  <a:pt x="354" y="56"/>
                  <a:pt x="354" y="56"/>
                </a:cubicBezTo>
                <a:cubicBezTo>
                  <a:pt x="356" y="56"/>
                  <a:pt x="357" y="56"/>
                  <a:pt x="358" y="56"/>
                </a:cubicBezTo>
                <a:close/>
                <a:moveTo>
                  <a:pt x="358" y="53"/>
                </a:moveTo>
                <a:cubicBezTo>
                  <a:pt x="357" y="52"/>
                  <a:pt x="355" y="53"/>
                  <a:pt x="354" y="53"/>
                </a:cubicBezTo>
                <a:cubicBezTo>
                  <a:pt x="355" y="53"/>
                  <a:pt x="357" y="53"/>
                  <a:pt x="358" y="53"/>
                </a:cubicBezTo>
                <a:close/>
                <a:moveTo>
                  <a:pt x="376" y="17"/>
                </a:moveTo>
                <a:cubicBezTo>
                  <a:pt x="373" y="17"/>
                  <a:pt x="372" y="18"/>
                  <a:pt x="371" y="18"/>
                </a:cubicBezTo>
                <a:cubicBezTo>
                  <a:pt x="373" y="18"/>
                  <a:pt x="373" y="18"/>
                  <a:pt x="376" y="18"/>
                </a:cubicBezTo>
                <a:cubicBezTo>
                  <a:pt x="376" y="18"/>
                  <a:pt x="376" y="18"/>
                  <a:pt x="377" y="18"/>
                </a:cubicBezTo>
                <a:cubicBezTo>
                  <a:pt x="378" y="18"/>
                  <a:pt x="379" y="18"/>
                  <a:pt x="379" y="18"/>
                </a:cubicBezTo>
                <a:cubicBezTo>
                  <a:pt x="378" y="18"/>
                  <a:pt x="377" y="18"/>
                  <a:pt x="378" y="18"/>
                </a:cubicBezTo>
                <a:cubicBezTo>
                  <a:pt x="380" y="18"/>
                  <a:pt x="380" y="17"/>
                  <a:pt x="383" y="18"/>
                </a:cubicBezTo>
                <a:cubicBezTo>
                  <a:pt x="383" y="17"/>
                  <a:pt x="381" y="17"/>
                  <a:pt x="381" y="17"/>
                </a:cubicBezTo>
                <a:cubicBezTo>
                  <a:pt x="378" y="17"/>
                  <a:pt x="376" y="18"/>
                  <a:pt x="374" y="18"/>
                </a:cubicBezTo>
                <a:cubicBezTo>
                  <a:pt x="374" y="18"/>
                  <a:pt x="377" y="17"/>
                  <a:pt x="376" y="17"/>
                </a:cubicBezTo>
                <a:close/>
                <a:moveTo>
                  <a:pt x="381" y="49"/>
                </a:moveTo>
                <a:cubicBezTo>
                  <a:pt x="380" y="48"/>
                  <a:pt x="380" y="48"/>
                  <a:pt x="379" y="48"/>
                </a:cubicBezTo>
                <a:cubicBezTo>
                  <a:pt x="380" y="48"/>
                  <a:pt x="381" y="48"/>
                  <a:pt x="381" y="48"/>
                </a:cubicBezTo>
                <a:cubicBezTo>
                  <a:pt x="379" y="48"/>
                  <a:pt x="377" y="48"/>
                  <a:pt x="377" y="49"/>
                </a:cubicBezTo>
                <a:cubicBezTo>
                  <a:pt x="379" y="48"/>
                  <a:pt x="381" y="49"/>
                  <a:pt x="381" y="49"/>
                </a:cubicBezTo>
                <a:close/>
                <a:moveTo>
                  <a:pt x="384" y="56"/>
                </a:moveTo>
                <a:cubicBezTo>
                  <a:pt x="386" y="56"/>
                  <a:pt x="388" y="56"/>
                  <a:pt x="391" y="56"/>
                </a:cubicBezTo>
                <a:cubicBezTo>
                  <a:pt x="387" y="55"/>
                  <a:pt x="381" y="56"/>
                  <a:pt x="379" y="56"/>
                </a:cubicBezTo>
                <a:cubicBezTo>
                  <a:pt x="381" y="56"/>
                  <a:pt x="381" y="56"/>
                  <a:pt x="384" y="56"/>
                </a:cubicBezTo>
                <a:close/>
                <a:moveTo>
                  <a:pt x="383" y="9"/>
                </a:moveTo>
                <a:cubicBezTo>
                  <a:pt x="382" y="9"/>
                  <a:pt x="382" y="9"/>
                  <a:pt x="381" y="9"/>
                </a:cubicBezTo>
                <a:cubicBezTo>
                  <a:pt x="381" y="9"/>
                  <a:pt x="381" y="9"/>
                  <a:pt x="380" y="10"/>
                </a:cubicBezTo>
                <a:cubicBezTo>
                  <a:pt x="383" y="10"/>
                  <a:pt x="382" y="9"/>
                  <a:pt x="383" y="9"/>
                </a:cubicBezTo>
                <a:close/>
                <a:moveTo>
                  <a:pt x="390" y="18"/>
                </a:moveTo>
                <a:cubicBezTo>
                  <a:pt x="390" y="18"/>
                  <a:pt x="390" y="18"/>
                  <a:pt x="389" y="18"/>
                </a:cubicBezTo>
                <a:cubicBezTo>
                  <a:pt x="386" y="18"/>
                  <a:pt x="388" y="18"/>
                  <a:pt x="385" y="18"/>
                </a:cubicBezTo>
                <a:cubicBezTo>
                  <a:pt x="385" y="18"/>
                  <a:pt x="385" y="18"/>
                  <a:pt x="383" y="19"/>
                </a:cubicBezTo>
                <a:cubicBezTo>
                  <a:pt x="386" y="19"/>
                  <a:pt x="387" y="18"/>
                  <a:pt x="390" y="18"/>
                </a:cubicBezTo>
                <a:close/>
                <a:moveTo>
                  <a:pt x="396" y="55"/>
                </a:moveTo>
                <a:cubicBezTo>
                  <a:pt x="396" y="55"/>
                  <a:pt x="397" y="54"/>
                  <a:pt x="396" y="54"/>
                </a:cubicBezTo>
                <a:cubicBezTo>
                  <a:pt x="395" y="55"/>
                  <a:pt x="392" y="55"/>
                  <a:pt x="390" y="55"/>
                </a:cubicBezTo>
                <a:cubicBezTo>
                  <a:pt x="391" y="56"/>
                  <a:pt x="399" y="55"/>
                  <a:pt x="397" y="56"/>
                </a:cubicBezTo>
                <a:cubicBezTo>
                  <a:pt x="401" y="56"/>
                  <a:pt x="406" y="55"/>
                  <a:pt x="409" y="56"/>
                </a:cubicBezTo>
                <a:cubicBezTo>
                  <a:pt x="408" y="56"/>
                  <a:pt x="407" y="56"/>
                  <a:pt x="407" y="56"/>
                </a:cubicBezTo>
                <a:cubicBezTo>
                  <a:pt x="410" y="56"/>
                  <a:pt x="413" y="56"/>
                  <a:pt x="416" y="56"/>
                </a:cubicBezTo>
                <a:cubicBezTo>
                  <a:pt x="417" y="56"/>
                  <a:pt x="414" y="56"/>
                  <a:pt x="415" y="56"/>
                </a:cubicBezTo>
                <a:cubicBezTo>
                  <a:pt x="416" y="55"/>
                  <a:pt x="418" y="56"/>
                  <a:pt x="418" y="55"/>
                </a:cubicBezTo>
                <a:cubicBezTo>
                  <a:pt x="415" y="55"/>
                  <a:pt x="412" y="55"/>
                  <a:pt x="409" y="55"/>
                </a:cubicBezTo>
                <a:cubicBezTo>
                  <a:pt x="409" y="55"/>
                  <a:pt x="411" y="55"/>
                  <a:pt x="411" y="54"/>
                </a:cubicBezTo>
                <a:cubicBezTo>
                  <a:pt x="409" y="54"/>
                  <a:pt x="406" y="55"/>
                  <a:pt x="408" y="54"/>
                </a:cubicBezTo>
                <a:cubicBezTo>
                  <a:pt x="406" y="54"/>
                  <a:pt x="405" y="55"/>
                  <a:pt x="403" y="54"/>
                </a:cubicBezTo>
                <a:cubicBezTo>
                  <a:pt x="403" y="54"/>
                  <a:pt x="401" y="54"/>
                  <a:pt x="403" y="54"/>
                </a:cubicBezTo>
                <a:cubicBezTo>
                  <a:pt x="399" y="54"/>
                  <a:pt x="399" y="55"/>
                  <a:pt x="396" y="55"/>
                </a:cubicBezTo>
                <a:close/>
                <a:moveTo>
                  <a:pt x="392" y="51"/>
                </a:moveTo>
                <a:cubicBezTo>
                  <a:pt x="392" y="52"/>
                  <a:pt x="396" y="51"/>
                  <a:pt x="394" y="51"/>
                </a:cubicBezTo>
                <a:cubicBezTo>
                  <a:pt x="393" y="51"/>
                  <a:pt x="388" y="51"/>
                  <a:pt x="392" y="52"/>
                </a:cubicBezTo>
                <a:cubicBezTo>
                  <a:pt x="392" y="52"/>
                  <a:pt x="392" y="51"/>
                  <a:pt x="392" y="51"/>
                </a:cubicBezTo>
                <a:close/>
                <a:moveTo>
                  <a:pt x="395" y="49"/>
                </a:moveTo>
                <a:cubicBezTo>
                  <a:pt x="395" y="49"/>
                  <a:pt x="395" y="49"/>
                  <a:pt x="395" y="48"/>
                </a:cubicBezTo>
                <a:cubicBezTo>
                  <a:pt x="394" y="48"/>
                  <a:pt x="393" y="48"/>
                  <a:pt x="393" y="49"/>
                </a:cubicBezTo>
                <a:cubicBezTo>
                  <a:pt x="394" y="49"/>
                  <a:pt x="394" y="49"/>
                  <a:pt x="395" y="49"/>
                </a:cubicBezTo>
                <a:close/>
                <a:moveTo>
                  <a:pt x="406" y="47"/>
                </a:moveTo>
                <a:cubicBezTo>
                  <a:pt x="404" y="47"/>
                  <a:pt x="414" y="48"/>
                  <a:pt x="415" y="47"/>
                </a:cubicBezTo>
                <a:cubicBezTo>
                  <a:pt x="412" y="47"/>
                  <a:pt x="411" y="48"/>
                  <a:pt x="409" y="47"/>
                </a:cubicBezTo>
                <a:cubicBezTo>
                  <a:pt x="412" y="47"/>
                  <a:pt x="408" y="47"/>
                  <a:pt x="412" y="47"/>
                </a:cubicBezTo>
                <a:cubicBezTo>
                  <a:pt x="409" y="46"/>
                  <a:pt x="405" y="46"/>
                  <a:pt x="402" y="46"/>
                </a:cubicBezTo>
                <a:cubicBezTo>
                  <a:pt x="399" y="47"/>
                  <a:pt x="402" y="47"/>
                  <a:pt x="406" y="47"/>
                </a:cubicBezTo>
                <a:close/>
                <a:moveTo>
                  <a:pt x="407" y="60"/>
                </a:moveTo>
                <a:cubicBezTo>
                  <a:pt x="405" y="60"/>
                  <a:pt x="403" y="60"/>
                  <a:pt x="403" y="60"/>
                </a:cubicBezTo>
                <a:cubicBezTo>
                  <a:pt x="405" y="60"/>
                  <a:pt x="406" y="60"/>
                  <a:pt x="407" y="60"/>
                </a:cubicBezTo>
                <a:close/>
                <a:moveTo>
                  <a:pt x="410" y="51"/>
                </a:moveTo>
                <a:cubicBezTo>
                  <a:pt x="408" y="51"/>
                  <a:pt x="404" y="51"/>
                  <a:pt x="403" y="51"/>
                </a:cubicBezTo>
                <a:cubicBezTo>
                  <a:pt x="404" y="51"/>
                  <a:pt x="408" y="51"/>
                  <a:pt x="410" y="51"/>
                </a:cubicBezTo>
                <a:close/>
                <a:moveTo>
                  <a:pt x="419" y="51"/>
                </a:moveTo>
                <a:cubicBezTo>
                  <a:pt x="419" y="50"/>
                  <a:pt x="417" y="50"/>
                  <a:pt x="417" y="50"/>
                </a:cubicBezTo>
                <a:cubicBezTo>
                  <a:pt x="418" y="51"/>
                  <a:pt x="412" y="50"/>
                  <a:pt x="411" y="51"/>
                </a:cubicBezTo>
                <a:cubicBezTo>
                  <a:pt x="414" y="51"/>
                  <a:pt x="415" y="50"/>
                  <a:pt x="419" y="51"/>
                </a:cubicBezTo>
                <a:close/>
                <a:moveTo>
                  <a:pt x="423" y="54"/>
                </a:moveTo>
                <a:cubicBezTo>
                  <a:pt x="421" y="54"/>
                  <a:pt x="420" y="54"/>
                  <a:pt x="417" y="54"/>
                </a:cubicBezTo>
                <a:cubicBezTo>
                  <a:pt x="417" y="54"/>
                  <a:pt x="418" y="54"/>
                  <a:pt x="417" y="54"/>
                </a:cubicBezTo>
                <a:cubicBezTo>
                  <a:pt x="417" y="54"/>
                  <a:pt x="415" y="54"/>
                  <a:pt x="414" y="54"/>
                </a:cubicBezTo>
                <a:cubicBezTo>
                  <a:pt x="416" y="55"/>
                  <a:pt x="424" y="55"/>
                  <a:pt x="423" y="54"/>
                </a:cubicBezTo>
                <a:close/>
                <a:moveTo>
                  <a:pt x="425" y="45"/>
                </a:moveTo>
                <a:cubicBezTo>
                  <a:pt x="422" y="45"/>
                  <a:pt x="417" y="44"/>
                  <a:pt x="415" y="45"/>
                </a:cubicBezTo>
                <a:cubicBezTo>
                  <a:pt x="415" y="45"/>
                  <a:pt x="419" y="45"/>
                  <a:pt x="419" y="45"/>
                </a:cubicBezTo>
                <a:cubicBezTo>
                  <a:pt x="416" y="45"/>
                  <a:pt x="419" y="46"/>
                  <a:pt x="417" y="46"/>
                </a:cubicBezTo>
                <a:cubicBezTo>
                  <a:pt x="416" y="46"/>
                  <a:pt x="415" y="46"/>
                  <a:pt x="415" y="46"/>
                </a:cubicBezTo>
                <a:cubicBezTo>
                  <a:pt x="420" y="46"/>
                  <a:pt x="424" y="46"/>
                  <a:pt x="430" y="46"/>
                </a:cubicBezTo>
                <a:cubicBezTo>
                  <a:pt x="426" y="46"/>
                  <a:pt x="423" y="46"/>
                  <a:pt x="420" y="47"/>
                </a:cubicBezTo>
                <a:cubicBezTo>
                  <a:pt x="423" y="47"/>
                  <a:pt x="429" y="47"/>
                  <a:pt x="430" y="48"/>
                </a:cubicBezTo>
                <a:cubicBezTo>
                  <a:pt x="434" y="48"/>
                  <a:pt x="438" y="47"/>
                  <a:pt x="443" y="48"/>
                </a:cubicBezTo>
                <a:cubicBezTo>
                  <a:pt x="444" y="48"/>
                  <a:pt x="443" y="48"/>
                  <a:pt x="444" y="47"/>
                </a:cubicBezTo>
                <a:cubicBezTo>
                  <a:pt x="441" y="47"/>
                  <a:pt x="440" y="47"/>
                  <a:pt x="439" y="47"/>
                </a:cubicBezTo>
                <a:cubicBezTo>
                  <a:pt x="438" y="47"/>
                  <a:pt x="439" y="46"/>
                  <a:pt x="436" y="46"/>
                </a:cubicBezTo>
                <a:cubicBezTo>
                  <a:pt x="437" y="46"/>
                  <a:pt x="437" y="46"/>
                  <a:pt x="439" y="46"/>
                </a:cubicBezTo>
                <a:cubicBezTo>
                  <a:pt x="442" y="45"/>
                  <a:pt x="443" y="43"/>
                  <a:pt x="445" y="42"/>
                </a:cubicBezTo>
                <a:cubicBezTo>
                  <a:pt x="441" y="44"/>
                  <a:pt x="434" y="44"/>
                  <a:pt x="423" y="44"/>
                </a:cubicBezTo>
                <a:cubicBezTo>
                  <a:pt x="425" y="45"/>
                  <a:pt x="431" y="44"/>
                  <a:pt x="432" y="45"/>
                </a:cubicBezTo>
                <a:cubicBezTo>
                  <a:pt x="430" y="45"/>
                  <a:pt x="427" y="45"/>
                  <a:pt x="425" y="45"/>
                </a:cubicBezTo>
                <a:close/>
                <a:moveTo>
                  <a:pt x="419" y="43"/>
                </a:moveTo>
                <a:cubicBezTo>
                  <a:pt x="420" y="43"/>
                  <a:pt x="423" y="43"/>
                  <a:pt x="423" y="44"/>
                </a:cubicBezTo>
                <a:cubicBezTo>
                  <a:pt x="422" y="43"/>
                  <a:pt x="418" y="44"/>
                  <a:pt x="421" y="44"/>
                </a:cubicBezTo>
                <a:cubicBezTo>
                  <a:pt x="421" y="44"/>
                  <a:pt x="426" y="44"/>
                  <a:pt x="429" y="44"/>
                </a:cubicBezTo>
                <a:cubicBezTo>
                  <a:pt x="429" y="43"/>
                  <a:pt x="426" y="44"/>
                  <a:pt x="426" y="43"/>
                </a:cubicBezTo>
                <a:cubicBezTo>
                  <a:pt x="428" y="43"/>
                  <a:pt x="433" y="43"/>
                  <a:pt x="436" y="43"/>
                </a:cubicBezTo>
                <a:cubicBezTo>
                  <a:pt x="434" y="44"/>
                  <a:pt x="432" y="43"/>
                  <a:pt x="431" y="44"/>
                </a:cubicBezTo>
                <a:cubicBezTo>
                  <a:pt x="433" y="44"/>
                  <a:pt x="435" y="44"/>
                  <a:pt x="437" y="44"/>
                </a:cubicBezTo>
                <a:cubicBezTo>
                  <a:pt x="437" y="43"/>
                  <a:pt x="446" y="42"/>
                  <a:pt x="443" y="41"/>
                </a:cubicBezTo>
                <a:cubicBezTo>
                  <a:pt x="442" y="42"/>
                  <a:pt x="440" y="42"/>
                  <a:pt x="439" y="43"/>
                </a:cubicBezTo>
                <a:cubicBezTo>
                  <a:pt x="439" y="42"/>
                  <a:pt x="437" y="43"/>
                  <a:pt x="436" y="43"/>
                </a:cubicBezTo>
                <a:cubicBezTo>
                  <a:pt x="435" y="42"/>
                  <a:pt x="436" y="42"/>
                  <a:pt x="435" y="41"/>
                </a:cubicBezTo>
                <a:cubicBezTo>
                  <a:pt x="437" y="41"/>
                  <a:pt x="440" y="41"/>
                  <a:pt x="440" y="41"/>
                </a:cubicBezTo>
                <a:cubicBezTo>
                  <a:pt x="435" y="41"/>
                  <a:pt x="433" y="42"/>
                  <a:pt x="430" y="41"/>
                </a:cubicBezTo>
                <a:cubicBezTo>
                  <a:pt x="431" y="41"/>
                  <a:pt x="430" y="41"/>
                  <a:pt x="431" y="41"/>
                </a:cubicBezTo>
                <a:cubicBezTo>
                  <a:pt x="432" y="42"/>
                  <a:pt x="435" y="41"/>
                  <a:pt x="434" y="42"/>
                </a:cubicBezTo>
                <a:cubicBezTo>
                  <a:pt x="433" y="42"/>
                  <a:pt x="432" y="42"/>
                  <a:pt x="430" y="42"/>
                </a:cubicBezTo>
                <a:cubicBezTo>
                  <a:pt x="430" y="42"/>
                  <a:pt x="430" y="42"/>
                  <a:pt x="428" y="43"/>
                </a:cubicBezTo>
                <a:cubicBezTo>
                  <a:pt x="428" y="42"/>
                  <a:pt x="428" y="42"/>
                  <a:pt x="428" y="42"/>
                </a:cubicBezTo>
                <a:cubicBezTo>
                  <a:pt x="426" y="42"/>
                  <a:pt x="427" y="42"/>
                  <a:pt x="424" y="42"/>
                </a:cubicBezTo>
                <a:cubicBezTo>
                  <a:pt x="423" y="42"/>
                  <a:pt x="419" y="42"/>
                  <a:pt x="419" y="43"/>
                </a:cubicBezTo>
                <a:close/>
                <a:moveTo>
                  <a:pt x="423" y="42"/>
                </a:moveTo>
                <a:cubicBezTo>
                  <a:pt x="419" y="42"/>
                  <a:pt x="416" y="42"/>
                  <a:pt x="415" y="43"/>
                </a:cubicBezTo>
                <a:cubicBezTo>
                  <a:pt x="417" y="43"/>
                  <a:pt x="418" y="43"/>
                  <a:pt x="417" y="42"/>
                </a:cubicBezTo>
                <a:cubicBezTo>
                  <a:pt x="420" y="42"/>
                  <a:pt x="422" y="42"/>
                  <a:pt x="423" y="42"/>
                </a:cubicBezTo>
                <a:close/>
                <a:moveTo>
                  <a:pt x="423" y="54"/>
                </a:moveTo>
                <a:cubicBezTo>
                  <a:pt x="423" y="53"/>
                  <a:pt x="423" y="53"/>
                  <a:pt x="424" y="53"/>
                </a:cubicBezTo>
                <a:cubicBezTo>
                  <a:pt x="422" y="54"/>
                  <a:pt x="421" y="54"/>
                  <a:pt x="421" y="53"/>
                </a:cubicBezTo>
                <a:cubicBezTo>
                  <a:pt x="418" y="53"/>
                  <a:pt x="418" y="53"/>
                  <a:pt x="419" y="54"/>
                </a:cubicBezTo>
                <a:cubicBezTo>
                  <a:pt x="421" y="54"/>
                  <a:pt x="421" y="54"/>
                  <a:pt x="423" y="54"/>
                </a:cubicBezTo>
                <a:close/>
                <a:moveTo>
                  <a:pt x="422" y="50"/>
                </a:moveTo>
                <a:cubicBezTo>
                  <a:pt x="423" y="50"/>
                  <a:pt x="425" y="50"/>
                  <a:pt x="424" y="49"/>
                </a:cubicBezTo>
                <a:cubicBezTo>
                  <a:pt x="422" y="49"/>
                  <a:pt x="422" y="49"/>
                  <a:pt x="421" y="49"/>
                </a:cubicBezTo>
                <a:cubicBezTo>
                  <a:pt x="421" y="49"/>
                  <a:pt x="419" y="49"/>
                  <a:pt x="419" y="49"/>
                </a:cubicBezTo>
                <a:cubicBezTo>
                  <a:pt x="421" y="50"/>
                  <a:pt x="422" y="49"/>
                  <a:pt x="422" y="50"/>
                </a:cubicBezTo>
                <a:close/>
                <a:moveTo>
                  <a:pt x="434" y="50"/>
                </a:moveTo>
                <a:cubicBezTo>
                  <a:pt x="433" y="51"/>
                  <a:pt x="437" y="51"/>
                  <a:pt x="439" y="51"/>
                </a:cubicBezTo>
                <a:cubicBezTo>
                  <a:pt x="439" y="51"/>
                  <a:pt x="440" y="51"/>
                  <a:pt x="439" y="50"/>
                </a:cubicBezTo>
                <a:cubicBezTo>
                  <a:pt x="438" y="50"/>
                  <a:pt x="436" y="50"/>
                  <a:pt x="435" y="51"/>
                </a:cubicBezTo>
                <a:cubicBezTo>
                  <a:pt x="435" y="50"/>
                  <a:pt x="431" y="50"/>
                  <a:pt x="430" y="50"/>
                </a:cubicBezTo>
                <a:cubicBezTo>
                  <a:pt x="430" y="50"/>
                  <a:pt x="432" y="50"/>
                  <a:pt x="430" y="50"/>
                </a:cubicBezTo>
                <a:cubicBezTo>
                  <a:pt x="430" y="50"/>
                  <a:pt x="429" y="50"/>
                  <a:pt x="428" y="50"/>
                </a:cubicBezTo>
                <a:cubicBezTo>
                  <a:pt x="428" y="50"/>
                  <a:pt x="429" y="50"/>
                  <a:pt x="429" y="50"/>
                </a:cubicBezTo>
                <a:cubicBezTo>
                  <a:pt x="425" y="50"/>
                  <a:pt x="426" y="50"/>
                  <a:pt x="422" y="50"/>
                </a:cubicBezTo>
                <a:cubicBezTo>
                  <a:pt x="422" y="50"/>
                  <a:pt x="420" y="50"/>
                  <a:pt x="421" y="51"/>
                </a:cubicBezTo>
                <a:cubicBezTo>
                  <a:pt x="427" y="51"/>
                  <a:pt x="431" y="51"/>
                  <a:pt x="434" y="50"/>
                </a:cubicBezTo>
                <a:close/>
                <a:moveTo>
                  <a:pt x="446" y="55"/>
                </a:moveTo>
                <a:cubicBezTo>
                  <a:pt x="446" y="55"/>
                  <a:pt x="446" y="55"/>
                  <a:pt x="446" y="54"/>
                </a:cubicBezTo>
                <a:cubicBezTo>
                  <a:pt x="444" y="55"/>
                  <a:pt x="443" y="54"/>
                  <a:pt x="442" y="55"/>
                </a:cubicBezTo>
                <a:cubicBezTo>
                  <a:pt x="444" y="55"/>
                  <a:pt x="443" y="55"/>
                  <a:pt x="446" y="55"/>
                </a:cubicBezTo>
                <a:close/>
                <a:moveTo>
                  <a:pt x="445" y="18"/>
                </a:moveTo>
                <a:cubicBezTo>
                  <a:pt x="444" y="17"/>
                  <a:pt x="445" y="17"/>
                  <a:pt x="444" y="17"/>
                </a:cubicBezTo>
                <a:cubicBezTo>
                  <a:pt x="445" y="17"/>
                  <a:pt x="446" y="17"/>
                  <a:pt x="446" y="17"/>
                </a:cubicBezTo>
                <a:cubicBezTo>
                  <a:pt x="445" y="17"/>
                  <a:pt x="445" y="17"/>
                  <a:pt x="444" y="17"/>
                </a:cubicBezTo>
                <a:cubicBezTo>
                  <a:pt x="444" y="17"/>
                  <a:pt x="442" y="18"/>
                  <a:pt x="444" y="18"/>
                </a:cubicBezTo>
                <a:cubicBezTo>
                  <a:pt x="444" y="18"/>
                  <a:pt x="444" y="18"/>
                  <a:pt x="445" y="18"/>
                </a:cubicBezTo>
                <a:close/>
                <a:moveTo>
                  <a:pt x="445" y="58"/>
                </a:moveTo>
                <a:cubicBezTo>
                  <a:pt x="446" y="58"/>
                  <a:pt x="450" y="58"/>
                  <a:pt x="453" y="58"/>
                </a:cubicBezTo>
                <a:cubicBezTo>
                  <a:pt x="452" y="58"/>
                  <a:pt x="452" y="57"/>
                  <a:pt x="451" y="57"/>
                </a:cubicBezTo>
                <a:cubicBezTo>
                  <a:pt x="449" y="57"/>
                  <a:pt x="446" y="57"/>
                  <a:pt x="444" y="57"/>
                </a:cubicBezTo>
                <a:cubicBezTo>
                  <a:pt x="446" y="57"/>
                  <a:pt x="445" y="58"/>
                  <a:pt x="447" y="58"/>
                </a:cubicBezTo>
                <a:cubicBezTo>
                  <a:pt x="445" y="58"/>
                  <a:pt x="444" y="58"/>
                  <a:pt x="444" y="58"/>
                </a:cubicBezTo>
                <a:cubicBezTo>
                  <a:pt x="444" y="58"/>
                  <a:pt x="444" y="58"/>
                  <a:pt x="445" y="58"/>
                </a:cubicBezTo>
                <a:close/>
                <a:moveTo>
                  <a:pt x="450" y="18"/>
                </a:moveTo>
                <a:cubicBezTo>
                  <a:pt x="449" y="18"/>
                  <a:pt x="449" y="18"/>
                  <a:pt x="449" y="18"/>
                </a:cubicBezTo>
                <a:cubicBezTo>
                  <a:pt x="452" y="18"/>
                  <a:pt x="459" y="18"/>
                  <a:pt x="457" y="17"/>
                </a:cubicBezTo>
                <a:cubicBezTo>
                  <a:pt x="457" y="18"/>
                  <a:pt x="456" y="17"/>
                  <a:pt x="457" y="17"/>
                </a:cubicBezTo>
                <a:cubicBezTo>
                  <a:pt x="452" y="17"/>
                  <a:pt x="456" y="17"/>
                  <a:pt x="451" y="17"/>
                </a:cubicBezTo>
                <a:cubicBezTo>
                  <a:pt x="449" y="17"/>
                  <a:pt x="449" y="18"/>
                  <a:pt x="446" y="19"/>
                </a:cubicBezTo>
                <a:cubicBezTo>
                  <a:pt x="447" y="18"/>
                  <a:pt x="449" y="19"/>
                  <a:pt x="450" y="18"/>
                </a:cubicBezTo>
                <a:close/>
                <a:moveTo>
                  <a:pt x="469" y="41"/>
                </a:moveTo>
                <a:cubicBezTo>
                  <a:pt x="463" y="42"/>
                  <a:pt x="453" y="45"/>
                  <a:pt x="453" y="48"/>
                </a:cubicBezTo>
                <a:cubicBezTo>
                  <a:pt x="456" y="48"/>
                  <a:pt x="461" y="47"/>
                  <a:pt x="457" y="46"/>
                </a:cubicBezTo>
                <a:cubicBezTo>
                  <a:pt x="459" y="46"/>
                  <a:pt x="461" y="46"/>
                  <a:pt x="462" y="46"/>
                </a:cubicBezTo>
                <a:cubicBezTo>
                  <a:pt x="467" y="45"/>
                  <a:pt x="471" y="43"/>
                  <a:pt x="469" y="41"/>
                </a:cubicBezTo>
                <a:cubicBezTo>
                  <a:pt x="467" y="42"/>
                  <a:pt x="468" y="43"/>
                  <a:pt x="466" y="43"/>
                </a:cubicBezTo>
                <a:cubicBezTo>
                  <a:pt x="461" y="42"/>
                  <a:pt x="471" y="41"/>
                  <a:pt x="469" y="41"/>
                </a:cubicBezTo>
                <a:close/>
                <a:moveTo>
                  <a:pt x="458" y="18"/>
                </a:moveTo>
                <a:cubicBezTo>
                  <a:pt x="456" y="18"/>
                  <a:pt x="454" y="18"/>
                  <a:pt x="454" y="19"/>
                </a:cubicBezTo>
                <a:cubicBezTo>
                  <a:pt x="455" y="19"/>
                  <a:pt x="458" y="19"/>
                  <a:pt x="458" y="18"/>
                </a:cubicBezTo>
                <a:close/>
                <a:moveTo>
                  <a:pt x="465" y="18"/>
                </a:moveTo>
                <a:cubicBezTo>
                  <a:pt x="465" y="18"/>
                  <a:pt x="465" y="18"/>
                  <a:pt x="465" y="18"/>
                </a:cubicBezTo>
                <a:cubicBezTo>
                  <a:pt x="464" y="18"/>
                  <a:pt x="463" y="18"/>
                  <a:pt x="463" y="18"/>
                </a:cubicBezTo>
                <a:cubicBezTo>
                  <a:pt x="464" y="18"/>
                  <a:pt x="460" y="18"/>
                  <a:pt x="462" y="18"/>
                </a:cubicBezTo>
                <a:cubicBezTo>
                  <a:pt x="460" y="18"/>
                  <a:pt x="460" y="18"/>
                  <a:pt x="460" y="18"/>
                </a:cubicBezTo>
                <a:cubicBezTo>
                  <a:pt x="462" y="19"/>
                  <a:pt x="462" y="18"/>
                  <a:pt x="465" y="18"/>
                </a:cubicBezTo>
                <a:close/>
                <a:moveTo>
                  <a:pt x="464" y="56"/>
                </a:moveTo>
                <a:cubicBezTo>
                  <a:pt x="463" y="56"/>
                  <a:pt x="462" y="56"/>
                  <a:pt x="460" y="56"/>
                </a:cubicBezTo>
                <a:cubicBezTo>
                  <a:pt x="460" y="56"/>
                  <a:pt x="460" y="57"/>
                  <a:pt x="460" y="57"/>
                </a:cubicBezTo>
                <a:cubicBezTo>
                  <a:pt x="462" y="57"/>
                  <a:pt x="465" y="57"/>
                  <a:pt x="464" y="56"/>
                </a:cubicBezTo>
                <a:close/>
                <a:moveTo>
                  <a:pt x="469" y="57"/>
                </a:moveTo>
                <a:cubicBezTo>
                  <a:pt x="469" y="56"/>
                  <a:pt x="469" y="56"/>
                  <a:pt x="469" y="56"/>
                </a:cubicBezTo>
                <a:cubicBezTo>
                  <a:pt x="467" y="56"/>
                  <a:pt x="463" y="55"/>
                  <a:pt x="462" y="56"/>
                </a:cubicBezTo>
                <a:cubicBezTo>
                  <a:pt x="467" y="56"/>
                  <a:pt x="467" y="56"/>
                  <a:pt x="469" y="57"/>
                </a:cubicBezTo>
                <a:close/>
                <a:moveTo>
                  <a:pt x="471" y="48"/>
                </a:moveTo>
                <a:cubicBezTo>
                  <a:pt x="471" y="48"/>
                  <a:pt x="470" y="49"/>
                  <a:pt x="470" y="49"/>
                </a:cubicBezTo>
                <a:cubicBezTo>
                  <a:pt x="473" y="49"/>
                  <a:pt x="473" y="48"/>
                  <a:pt x="471" y="48"/>
                </a:cubicBezTo>
                <a:close/>
                <a:moveTo>
                  <a:pt x="480" y="53"/>
                </a:moveTo>
                <a:cubicBezTo>
                  <a:pt x="479" y="52"/>
                  <a:pt x="473" y="53"/>
                  <a:pt x="472" y="53"/>
                </a:cubicBezTo>
                <a:cubicBezTo>
                  <a:pt x="475" y="53"/>
                  <a:pt x="476" y="53"/>
                  <a:pt x="480" y="53"/>
                </a:cubicBezTo>
                <a:close/>
                <a:moveTo>
                  <a:pt x="512" y="43"/>
                </a:moveTo>
                <a:cubicBezTo>
                  <a:pt x="510" y="42"/>
                  <a:pt x="505" y="43"/>
                  <a:pt x="508" y="43"/>
                </a:cubicBezTo>
                <a:cubicBezTo>
                  <a:pt x="506" y="43"/>
                  <a:pt x="506" y="43"/>
                  <a:pt x="505" y="44"/>
                </a:cubicBezTo>
                <a:cubicBezTo>
                  <a:pt x="504" y="43"/>
                  <a:pt x="503" y="44"/>
                  <a:pt x="502" y="44"/>
                </a:cubicBezTo>
                <a:cubicBezTo>
                  <a:pt x="504" y="43"/>
                  <a:pt x="503" y="43"/>
                  <a:pt x="504" y="42"/>
                </a:cubicBezTo>
                <a:cubicBezTo>
                  <a:pt x="502" y="42"/>
                  <a:pt x="503" y="43"/>
                  <a:pt x="501" y="43"/>
                </a:cubicBezTo>
                <a:cubicBezTo>
                  <a:pt x="501" y="42"/>
                  <a:pt x="502" y="42"/>
                  <a:pt x="502" y="42"/>
                </a:cubicBezTo>
                <a:cubicBezTo>
                  <a:pt x="501" y="42"/>
                  <a:pt x="499" y="42"/>
                  <a:pt x="497" y="42"/>
                </a:cubicBezTo>
                <a:cubicBezTo>
                  <a:pt x="497" y="42"/>
                  <a:pt x="497" y="43"/>
                  <a:pt x="496" y="43"/>
                </a:cubicBezTo>
                <a:cubicBezTo>
                  <a:pt x="494" y="42"/>
                  <a:pt x="495" y="42"/>
                  <a:pt x="492" y="42"/>
                </a:cubicBezTo>
                <a:cubicBezTo>
                  <a:pt x="492" y="42"/>
                  <a:pt x="493" y="42"/>
                  <a:pt x="492" y="42"/>
                </a:cubicBezTo>
                <a:cubicBezTo>
                  <a:pt x="491" y="42"/>
                  <a:pt x="490" y="42"/>
                  <a:pt x="489" y="42"/>
                </a:cubicBezTo>
                <a:cubicBezTo>
                  <a:pt x="488" y="41"/>
                  <a:pt x="490" y="42"/>
                  <a:pt x="489" y="41"/>
                </a:cubicBezTo>
                <a:cubicBezTo>
                  <a:pt x="485" y="42"/>
                  <a:pt x="483" y="41"/>
                  <a:pt x="480" y="42"/>
                </a:cubicBezTo>
                <a:cubicBezTo>
                  <a:pt x="481" y="43"/>
                  <a:pt x="475" y="43"/>
                  <a:pt x="478" y="43"/>
                </a:cubicBezTo>
                <a:cubicBezTo>
                  <a:pt x="477" y="44"/>
                  <a:pt x="475" y="44"/>
                  <a:pt x="473" y="44"/>
                </a:cubicBezTo>
                <a:cubicBezTo>
                  <a:pt x="473" y="45"/>
                  <a:pt x="474" y="45"/>
                  <a:pt x="474" y="45"/>
                </a:cubicBezTo>
                <a:cubicBezTo>
                  <a:pt x="475" y="45"/>
                  <a:pt x="476" y="44"/>
                  <a:pt x="476" y="45"/>
                </a:cubicBezTo>
                <a:cubicBezTo>
                  <a:pt x="473" y="46"/>
                  <a:pt x="476" y="47"/>
                  <a:pt x="473" y="48"/>
                </a:cubicBezTo>
                <a:cubicBezTo>
                  <a:pt x="476" y="48"/>
                  <a:pt x="482" y="47"/>
                  <a:pt x="487" y="48"/>
                </a:cubicBezTo>
                <a:cubicBezTo>
                  <a:pt x="485" y="48"/>
                  <a:pt x="480" y="47"/>
                  <a:pt x="480" y="48"/>
                </a:cubicBezTo>
                <a:cubicBezTo>
                  <a:pt x="483" y="48"/>
                  <a:pt x="484" y="48"/>
                  <a:pt x="487" y="48"/>
                </a:cubicBezTo>
                <a:cubicBezTo>
                  <a:pt x="487" y="48"/>
                  <a:pt x="487" y="48"/>
                  <a:pt x="487" y="48"/>
                </a:cubicBezTo>
                <a:cubicBezTo>
                  <a:pt x="486" y="48"/>
                  <a:pt x="484" y="48"/>
                  <a:pt x="485" y="49"/>
                </a:cubicBezTo>
                <a:cubicBezTo>
                  <a:pt x="487" y="48"/>
                  <a:pt x="487" y="49"/>
                  <a:pt x="489" y="49"/>
                </a:cubicBezTo>
                <a:cubicBezTo>
                  <a:pt x="490" y="49"/>
                  <a:pt x="489" y="48"/>
                  <a:pt x="491" y="48"/>
                </a:cubicBezTo>
                <a:cubicBezTo>
                  <a:pt x="490" y="49"/>
                  <a:pt x="492" y="48"/>
                  <a:pt x="492" y="48"/>
                </a:cubicBezTo>
                <a:cubicBezTo>
                  <a:pt x="493" y="48"/>
                  <a:pt x="493" y="48"/>
                  <a:pt x="493" y="49"/>
                </a:cubicBezTo>
                <a:cubicBezTo>
                  <a:pt x="495" y="49"/>
                  <a:pt x="494" y="48"/>
                  <a:pt x="496" y="48"/>
                </a:cubicBezTo>
                <a:cubicBezTo>
                  <a:pt x="496" y="49"/>
                  <a:pt x="495" y="49"/>
                  <a:pt x="495" y="49"/>
                </a:cubicBezTo>
                <a:cubicBezTo>
                  <a:pt x="498" y="49"/>
                  <a:pt x="496" y="48"/>
                  <a:pt x="498" y="48"/>
                </a:cubicBezTo>
                <a:cubicBezTo>
                  <a:pt x="499" y="48"/>
                  <a:pt x="497" y="49"/>
                  <a:pt x="499" y="49"/>
                </a:cubicBezTo>
                <a:cubicBezTo>
                  <a:pt x="499" y="48"/>
                  <a:pt x="499" y="48"/>
                  <a:pt x="501" y="48"/>
                </a:cubicBezTo>
                <a:cubicBezTo>
                  <a:pt x="501" y="48"/>
                  <a:pt x="502" y="49"/>
                  <a:pt x="502" y="49"/>
                </a:cubicBezTo>
                <a:cubicBezTo>
                  <a:pt x="504" y="48"/>
                  <a:pt x="505" y="48"/>
                  <a:pt x="507" y="48"/>
                </a:cubicBezTo>
                <a:cubicBezTo>
                  <a:pt x="506" y="48"/>
                  <a:pt x="507" y="47"/>
                  <a:pt x="507" y="47"/>
                </a:cubicBezTo>
                <a:cubicBezTo>
                  <a:pt x="508" y="47"/>
                  <a:pt x="508" y="47"/>
                  <a:pt x="510" y="47"/>
                </a:cubicBezTo>
                <a:cubicBezTo>
                  <a:pt x="514" y="46"/>
                  <a:pt x="520" y="45"/>
                  <a:pt x="523" y="43"/>
                </a:cubicBezTo>
                <a:cubicBezTo>
                  <a:pt x="518" y="43"/>
                  <a:pt x="516" y="44"/>
                  <a:pt x="512" y="43"/>
                </a:cubicBezTo>
                <a:cubicBezTo>
                  <a:pt x="511" y="44"/>
                  <a:pt x="513" y="44"/>
                  <a:pt x="512" y="44"/>
                </a:cubicBezTo>
                <a:cubicBezTo>
                  <a:pt x="508" y="44"/>
                  <a:pt x="512" y="44"/>
                  <a:pt x="512" y="43"/>
                </a:cubicBezTo>
                <a:close/>
                <a:moveTo>
                  <a:pt x="483" y="57"/>
                </a:moveTo>
                <a:cubicBezTo>
                  <a:pt x="480" y="57"/>
                  <a:pt x="479" y="56"/>
                  <a:pt x="477" y="56"/>
                </a:cubicBezTo>
                <a:cubicBezTo>
                  <a:pt x="477" y="57"/>
                  <a:pt x="476" y="57"/>
                  <a:pt x="476" y="57"/>
                </a:cubicBezTo>
                <a:cubicBezTo>
                  <a:pt x="479" y="57"/>
                  <a:pt x="482" y="57"/>
                  <a:pt x="483" y="57"/>
                </a:cubicBezTo>
                <a:close/>
                <a:moveTo>
                  <a:pt x="485" y="17"/>
                </a:moveTo>
                <a:cubicBezTo>
                  <a:pt x="484" y="17"/>
                  <a:pt x="486" y="17"/>
                  <a:pt x="487" y="18"/>
                </a:cubicBezTo>
                <a:cubicBezTo>
                  <a:pt x="488" y="17"/>
                  <a:pt x="486" y="17"/>
                  <a:pt x="488" y="16"/>
                </a:cubicBezTo>
                <a:cubicBezTo>
                  <a:pt x="485" y="16"/>
                  <a:pt x="484" y="17"/>
                  <a:pt x="482" y="16"/>
                </a:cubicBezTo>
                <a:cubicBezTo>
                  <a:pt x="481" y="17"/>
                  <a:pt x="479" y="17"/>
                  <a:pt x="478" y="17"/>
                </a:cubicBezTo>
                <a:cubicBezTo>
                  <a:pt x="482" y="17"/>
                  <a:pt x="481" y="17"/>
                  <a:pt x="485" y="17"/>
                </a:cubicBezTo>
                <a:close/>
                <a:moveTo>
                  <a:pt x="491" y="22"/>
                </a:moveTo>
                <a:cubicBezTo>
                  <a:pt x="490" y="21"/>
                  <a:pt x="489" y="20"/>
                  <a:pt x="487" y="21"/>
                </a:cubicBezTo>
                <a:cubicBezTo>
                  <a:pt x="487" y="21"/>
                  <a:pt x="489" y="21"/>
                  <a:pt x="489" y="21"/>
                </a:cubicBezTo>
                <a:cubicBezTo>
                  <a:pt x="487" y="21"/>
                  <a:pt x="485" y="21"/>
                  <a:pt x="485" y="21"/>
                </a:cubicBezTo>
                <a:cubicBezTo>
                  <a:pt x="487" y="21"/>
                  <a:pt x="489" y="21"/>
                  <a:pt x="491" y="22"/>
                </a:cubicBezTo>
                <a:close/>
                <a:moveTo>
                  <a:pt x="499" y="21"/>
                </a:moveTo>
                <a:cubicBezTo>
                  <a:pt x="499" y="20"/>
                  <a:pt x="503" y="21"/>
                  <a:pt x="504" y="20"/>
                </a:cubicBezTo>
                <a:cubicBezTo>
                  <a:pt x="501" y="19"/>
                  <a:pt x="498" y="20"/>
                  <a:pt x="495" y="20"/>
                </a:cubicBezTo>
                <a:cubicBezTo>
                  <a:pt x="496" y="20"/>
                  <a:pt x="494" y="20"/>
                  <a:pt x="494" y="20"/>
                </a:cubicBezTo>
                <a:cubicBezTo>
                  <a:pt x="497" y="20"/>
                  <a:pt x="496" y="21"/>
                  <a:pt x="496" y="21"/>
                </a:cubicBezTo>
                <a:cubicBezTo>
                  <a:pt x="496" y="21"/>
                  <a:pt x="498" y="21"/>
                  <a:pt x="499" y="21"/>
                </a:cubicBezTo>
                <a:close/>
                <a:moveTo>
                  <a:pt x="507" y="41"/>
                </a:moveTo>
                <a:cubicBezTo>
                  <a:pt x="508" y="42"/>
                  <a:pt x="512" y="42"/>
                  <a:pt x="514" y="42"/>
                </a:cubicBezTo>
                <a:cubicBezTo>
                  <a:pt x="513" y="41"/>
                  <a:pt x="508" y="41"/>
                  <a:pt x="507" y="40"/>
                </a:cubicBezTo>
                <a:cubicBezTo>
                  <a:pt x="506" y="41"/>
                  <a:pt x="504" y="41"/>
                  <a:pt x="502" y="41"/>
                </a:cubicBezTo>
                <a:cubicBezTo>
                  <a:pt x="502" y="41"/>
                  <a:pt x="502" y="42"/>
                  <a:pt x="502" y="42"/>
                </a:cubicBezTo>
                <a:cubicBezTo>
                  <a:pt x="503" y="42"/>
                  <a:pt x="504" y="42"/>
                  <a:pt x="505" y="42"/>
                </a:cubicBezTo>
                <a:cubicBezTo>
                  <a:pt x="506" y="42"/>
                  <a:pt x="503" y="42"/>
                  <a:pt x="503" y="41"/>
                </a:cubicBezTo>
                <a:cubicBezTo>
                  <a:pt x="505" y="41"/>
                  <a:pt x="506" y="41"/>
                  <a:pt x="507" y="41"/>
                </a:cubicBezTo>
                <a:cubicBezTo>
                  <a:pt x="508" y="41"/>
                  <a:pt x="510" y="41"/>
                  <a:pt x="510" y="41"/>
                </a:cubicBezTo>
                <a:cubicBezTo>
                  <a:pt x="509" y="42"/>
                  <a:pt x="509" y="41"/>
                  <a:pt x="507" y="41"/>
                </a:cubicBezTo>
                <a:close/>
                <a:moveTo>
                  <a:pt x="518" y="50"/>
                </a:moveTo>
                <a:cubicBezTo>
                  <a:pt x="517" y="49"/>
                  <a:pt x="514" y="49"/>
                  <a:pt x="514" y="50"/>
                </a:cubicBezTo>
                <a:cubicBezTo>
                  <a:pt x="515" y="50"/>
                  <a:pt x="516" y="50"/>
                  <a:pt x="518" y="50"/>
                </a:cubicBezTo>
                <a:close/>
                <a:moveTo>
                  <a:pt x="526" y="19"/>
                </a:moveTo>
                <a:cubicBezTo>
                  <a:pt x="525" y="18"/>
                  <a:pt x="520" y="19"/>
                  <a:pt x="519" y="20"/>
                </a:cubicBezTo>
                <a:cubicBezTo>
                  <a:pt x="522" y="20"/>
                  <a:pt x="523" y="19"/>
                  <a:pt x="526" y="19"/>
                </a:cubicBezTo>
                <a:close/>
                <a:moveTo>
                  <a:pt x="532" y="47"/>
                </a:moveTo>
                <a:cubicBezTo>
                  <a:pt x="531" y="46"/>
                  <a:pt x="538" y="45"/>
                  <a:pt x="534" y="45"/>
                </a:cubicBezTo>
                <a:cubicBezTo>
                  <a:pt x="536" y="45"/>
                  <a:pt x="537" y="45"/>
                  <a:pt x="537" y="44"/>
                </a:cubicBezTo>
                <a:cubicBezTo>
                  <a:pt x="528" y="44"/>
                  <a:pt x="524" y="46"/>
                  <a:pt x="520" y="47"/>
                </a:cubicBezTo>
                <a:cubicBezTo>
                  <a:pt x="527" y="47"/>
                  <a:pt x="525" y="47"/>
                  <a:pt x="532" y="47"/>
                </a:cubicBezTo>
                <a:close/>
                <a:moveTo>
                  <a:pt x="525" y="43"/>
                </a:moveTo>
                <a:cubicBezTo>
                  <a:pt x="525" y="43"/>
                  <a:pt x="526" y="43"/>
                  <a:pt x="526" y="42"/>
                </a:cubicBezTo>
                <a:cubicBezTo>
                  <a:pt x="523" y="42"/>
                  <a:pt x="527" y="42"/>
                  <a:pt x="525" y="42"/>
                </a:cubicBezTo>
                <a:cubicBezTo>
                  <a:pt x="525" y="42"/>
                  <a:pt x="524" y="42"/>
                  <a:pt x="523" y="42"/>
                </a:cubicBezTo>
                <a:cubicBezTo>
                  <a:pt x="525" y="42"/>
                  <a:pt x="522" y="43"/>
                  <a:pt x="521" y="43"/>
                </a:cubicBezTo>
                <a:cubicBezTo>
                  <a:pt x="523" y="43"/>
                  <a:pt x="523" y="43"/>
                  <a:pt x="525" y="43"/>
                </a:cubicBezTo>
                <a:close/>
                <a:moveTo>
                  <a:pt x="534" y="54"/>
                </a:moveTo>
                <a:cubicBezTo>
                  <a:pt x="533" y="54"/>
                  <a:pt x="527" y="54"/>
                  <a:pt x="529" y="54"/>
                </a:cubicBezTo>
                <a:cubicBezTo>
                  <a:pt x="527" y="54"/>
                  <a:pt x="524" y="54"/>
                  <a:pt x="523" y="54"/>
                </a:cubicBezTo>
                <a:cubicBezTo>
                  <a:pt x="524" y="54"/>
                  <a:pt x="525" y="54"/>
                  <a:pt x="527" y="55"/>
                </a:cubicBezTo>
                <a:cubicBezTo>
                  <a:pt x="527" y="54"/>
                  <a:pt x="526" y="54"/>
                  <a:pt x="527" y="54"/>
                </a:cubicBezTo>
                <a:cubicBezTo>
                  <a:pt x="529" y="55"/>
                  <a:pt x="530" y="55"/>
                  <a:pt x="531" y="55"/>
                </a:cubicBezTo>
                <a:cubicBezTo>
                  <a:pt x="530" y="55"/>
                  <a:pt x="531" y="55"/>
                  <a:pt x="530" y="55"/>
                </a:cubicBezTo>
                <a:cubicBezTo>
                  <a:pt x="528" y="55"/>
                  <a:pt x="526" y="55"/>
                  <a:pt x="525" y="55"/>
                </a:cubicBezTo>
                <a:cubicBezTo>
                  <a:pt x="524" y="55"/>
                  <a:pt x="525" y="55"/>
                  <a:pt x="524" y="55"/>
                </a:cubicBezTo>
                <a:cubicBezTo>
                  <a:pt x="525" y="55"/>
                  <a:pt x="522" y="55"/>
                  <a:pt x="522" y="56"/>
                </a:cubicBezTo>
                <a:cubicBezTo>
                  <a:pt x="527" y="56"/>
                  <a:pt x="533" y="56"/>
                  <a:pt x="534" y="54"/>
                </a:cubicBezTo>
                <a:close/>
                <a:moveTo>
                  <a:pt x="534" y="50"/>
                </a:moveTo>
                <a:cubicBezTo>
                  <a:pt x="534" y="50"/>
                  <a:pt x="533" y="50"/>
                  <a:pt x="533" y="50"/>
                </a:cubicBezTo>
                <a:cubicBezTo>
                  <a:pt x="536" y="51"/>
                  <a:pt x="535" y="50"/>
                  <a:pt x="534" y="50"/>
                </a:cubicBezTo>
                <a:close/>
                <a:moveTo>
                  <a:pt x="537" y="51"/>
                </a:moveTo>
                <a:cubicBezTo>
                  <a:pt x="537" y="51"/>
                  <a:pt x="537" y="51"/>
                  <a:pt x="537" y="51"/>
                </a:cubicBezTo>
                <a:cubicBezTo>
                  <a:pt x="536" y="51"/>
                  <a:pt x="536" y="51"/>
                  <a:pt x="534" y="51"/>
                </a:cubicBezTo>
                <a:cubicBezTo>
                  <a:pt x="534" y="51"/>
                  <a:pt x="536" y="51"/>
                  <a:pt x="537" y="51"/>
                </a:cubicBezTo>
                <a:close/>
                <a:moveTo>
                  <a:pt x="541" y="51"/>
                </a:moveTo>
                <a:cubicBezTo>
                  <a:pt x="540" y="51"/>
                  <a:pt x="540" y="51"/>
                  <a:pt x="539" y="51"/>
                </a:cubicBezTo>
                <a:cubicBezTo>
                  <a:pt x="538" y="51"/>
                  <a:pt x="537" y="52"/>
                  <a:pt x="535" y="52"/>
                </a:cubicBezTo>
                <a:cubicBezTo>
                  <a:pt x="538" y="52"/>
                  <a:pt x="537" y="52"/>
                  <a:pt x="539" y="52"/>
                </a:cubicBezTo>
                <a:cubicBezTo>
                  <a:pt x="539" y="52"/>
                  <a:pt x="541" y="52"/>
                  <a:pt x="545" y="52"/>
                </a:cubicBezTo>
                <a:cubicBezTo>
                  <a:pt x="545" y="52"/>
                  <a:pt x="542" y="52"/>
                  <a:pt x="543" y="51"/>
                </a:cubicBezTo>
                <a:cubicBezTo>
                  <a:pt x="541" y="51"/>
                  <a:pt x="541" y="52"/>
                  <a:pt x="539" y="52"/>
                </a:cubicBezTo>
                <a:cubicBezTo>
                  <a:pt x="539" y="52"/>
                  <a:pt x="538" y="51"/>
                  <a:pt x="538" y="51"/>
                </a:cubicBezTo>
                <a:cubicBezTo>
                  <a:pt x="539" y="51"/>
                  <a:pt x="541" y="51"/>
                  <a:pt x="541" y="51"/>
                </a:cubicBezTo>
                <a:close/>
                <a:moveTo>
                  <a:pt x="540" y="43"/>
                </a:moveTo>
                <a:cubicBezTo>
                  <a:pt x="541" y="43"/>
                  <a:pt x="543" y="42"/>
                  <a:pt x="545" y="42"/>
                </a:cubicBezTo>
                <a:cubicBezTo>
                  <a:pt x="542" y="42"/>
                  <a:pt x="540" y="42"/>
                  <a:pt x="537" y="42"/>
                </a:cubicBezTo>
                <a:cubicBezTo>
                  <a:pt x="537" y="42"/>
                  <a:pt x="544" y="42"/>
                  <a:pt x="540" y="43"/>
                </a:cubicBezTo>
                <a:close/>
                <a:moveTo>
                  <a:pt x="546" y="55"/>
                </a:moveTo>
                <a:cubicBezTo>
                  <a:pt x="544" y="55"/>
                  <a:pt x="541" y="55"/>
                  <a:pt x="543" y="56"/>
                </a:cubicBezTo>
                <a:cubicBezTo>
                  <a:pt x="544" y="55"/>
                  <a:pt x="546" y="55"/>
                  <a:pt x="546" y="55"/>
                </a:cubicBezTo>
                <a:close/>
                <a:moveTo>
                  <a:pt x="565" y="44"/>
                </a:moveTo>
                <a:cubicBezTo>
                  <a:pt x="563" y="45"/>
                  <a:pt x="562" y="44"/>
                  <a:pt x="561" y="44"/>
                </a:cubicBezTo>
                <a:cubicBezTo>
                  <a:pt x="560" y="45"/>
                  <a:pt x="561" y="45"/>
                  <a:pt x="560" y="45"/>
                </a:cubicBezTo>
                <a:cubicBezTo>
                  <a:pt x="554" y="44"/>
                  <a:pt x="550" y="45"/>
                  <a:pt x="547" y="45"/>
                </a:cubicBezTo>
                <a:cubicBezTo>
                  <a:pt x="546" y="46"/>
                  <a:pt x="544" y="46"/>
                  <a:pt x="543" y="47"/>
                </a:cubicBezTo>
                <a:cubicBezTo>
                  <a:pt x="554" y="47"/>
                  <a:pt x="566" y="47"/>
                  <a:pt x="565" y="44"/>
                </a:cubicBezTo>
                <a:close/>
                <a:moveTo>
                  <a:pt x="544" y="41"/>
                </a:moveTo>
                <a:cubicBezTo>
                  <a:pt x="546" y="41"/>
                  <a:pt x="546" y="41"/>
                  <a:pt x="545" y="41"/>
                </a:cubicBezTo>
                <a:cubicBezTo>
                  <a:pt x="544" y="40"/>
                  <a:pt x="542" y="41"/>
                  <a:pt x="544" y="41"/>
                </a:cubicBezTo>
                <a:cubicBezTo>
                  <a:pt x="545" y="41"/>
                  <a:pt x="545" y="41"/>
                  <a:pt x="544" y="41"/>
                </a:cubicBezTo>
                <a:close/>
                <a:moveTo>
                  <a:pt x="550" y="51"/>
                </a:moveTo>
                <a:cubicBezTo>
                  <a:pt x="552" y="51"/>
                  <a:pt x="554" y="50"/>
                  <a:pt x="555" y="50"/>
                </a:cubicBezTo>
                <a:cubicBezTo>
                  <a:pt x="552" y="50"/>
                  <a:pt x="548" y="50"/>
                  <a:pt x="546" y="50"/>
                </a:cubicBezTo>
                <a:cubicBezTo>
                  <a:pt x="547" y="51"/>
                  <a:pt x="550" y="50"/>
                  <a:pt x="550" y="51"/>
                </a:cubicBezTo>
                <a:close/>
                <a:moveTo>
                  <a:pt x="558" y="43"/>
                </a:moveTo>
                <a:cubicBezTo>
                  <a:pt x="557" y="43"/>
                  <a:pt x="560" y="43"/>
                  <a:pt x="560" y="43"/>
                </a:cubicBezTo>
                <a:cubicBezTo>
                  <a:pt x="558" y="43"/>
                  <a:pt x="555" y="43"/>
                  <a:pt x="555" y="43"/>
                </a:cubicBezTo>
                <a:cubicBezTo>
                  <a:pt x="556" y="43"/>
                  <a:pt x="557" y="43"/>
                  <a:pt x="558" y="43"/>
                </a:cubicBezTo>
                <a:close/>
                <a:moveTo>
                  <a:pt x="559" y="22"/>
                </a:moveTo>
                <a:cubicBezTo>
                  <a:pt x="560" y="22"/>
                  <a:pt x="559" y="21"/>
                  <a:pt x="559" y="21"/>
                </a:cubicBezTo>
                <a:cubicBezTo>
                  <a:pt x="555" y="21"/>
                  <a:pt x="557" y="22"/>
                  <a:pt x="559" y="22"/>
                </a:cubicBezTo>
                <a:close/>
                <a:moveTo>
                  <a:pt x="561" y="42"/>
                </a:moveTo>
                <a:cubicBezTo>
                  <a:pt x="562" y="41"/>
                  <a:pt x="566" y="41"/>
                  <a:pt x="566" y="40"/>
                </a:cubicBezTo>
                <a:cubicBezTo>
                  <a:pt x="564" y="41"/>
                  <a:pt x="565" y="40"/>
                  <a:pt x="563" y="40"/>
                </a:cubicBezTo>
                <a:cubicBezTo>
                  <a:pt x="563" y="41"/>
                  <a:pt x="560" y="40"/>
                  <a:pt x="559" y="41"/>
                </a:cubicBezTo>
                <a:cubicBezTo>
                  <a:pt x="559" y="41"/>
                  <a:pt x="560" y="41"/>
                  <a:pt x="558" y="42"/>
                </a:cubicBezTo>
                <a:cubicBezTo>
                  <a:pt x="559" y="42"/>
                  <a:pt x="559" y="42"/>
                  <a:pt x="561" y="42"/>
                </a:cubicBezTo>
                <a:close/>
                <a:moveTo>
                  <a:pt x="563" y="43"/>
                </a:moveTo>
                <a:cubicBezTo>
                  <a:pt x="562" y="43"/>
                  <a:pt x="559" y="43"/>
                  <a:pt x="560" y="44"/>
                </a:cubicBezTo>
                <a:cubicBezTo>
                  <a:pt x="562" y="44"/>
                  <a:pt x="562" y="44"/>
                  <a:pt x="563" y="43"/>
                </a:cubicBezTo>
                <a:close/>
                <a:moveTo>
                  <a:pt x="564" y="42"/>
                </a:moveTo>
                <a:cubicBezTo>
                  <a:pt x="563" y="42"/>
                  <a:pt x="563" y="42"/>
                  <a:pt x="563" y="42"/>
                </a:cubicBezTo>
                <a:cubicBezTo>
                  <a:pt x="565" y="42"/>
                  <a:pt x="565" y="42"/>
                  <a:pt x="565" y="41"/>
                </a:cubicBezTo>
                <a:cubicBezTo>
                  <a:pt x="565" y="41"/>
                  <a:pt x="563" y="41"/>
                  <a:pt x="563" y="41"/>
                </a:cubicBezTo>
                <a:cubicBezTo>
                  <a:pt x="565" y="41"/>
                  <a:pt x="564" y="42"/>
                  <a:pt x="563" y="42"/>
                </a:cubicBezTo>
                <a:cubicBezTo>
                  <a:pt x="563" y="42"/>
                  <a:pt x="563" y="42"/>
                  <a:pt x="563" y="42"/>
                </a:cubicBezTo>
                <a:cubicBezTo>
                  <a:pt x="563" y="42"/>
                  <a:pt x="564" y="42"/>
                  <a:pt x="564" y="42"/>
                </a:cubicBezTo>
                <a:close/>
                <a:moveTo>
                  <a:pt x="568" y="19"/>
                </a:moveTo>
                <a:cubicBezTo>
                  <a:pt x="569" y="18"/>
                  <a:pt x="566" y="19"/>
                  <a:pt x="565" y="19"/>
                </a:cubicBezTo>
                <a:cubicBezTo>
                  <a:pt x="566" y="20"/>
                  <a:pt x="566" y="19"/>
                  <a:pt x="568" y="19"/>
                </a:cubicBezTo>
                <a:close/>
                <a:moveTo>
                  <a:pt x="575" y="18"/>
                </a:moveTo>
                <a:cubicBezTo>
                  <a:pt x="576" y="18"/>
                  <a:pt x="572" y="18"/>
                  <a:pt x="570" y="18"/>
                </a:cubicBezTo>
                <a:cubicBezTo>
                  <a:pt x="570" y="18"/>
                  <a:pt x="569" y="19"/>
                  <a:pt x="570" y="19"/>
                </a:cubicBezTo>
                <a:cubicBezTo>
                  <a:pt x="572" y="19"/>
                  <a:pt x="574" y="18"/>
                  <a:pt x="574" y="19"/>
                </a:cubicBezTo>
                <a:cubicBezTo>
                  <a:pt x="577" y="19"/>
                  <a:pt x="576" y="18"/>
                  <a:pt x="579" y="18"/>
                </a:cubicBezTo>
                <a:cubicBezTo>
                  <a:pt x="580" y="19"/>
                  <a:pt x="576" y="19"/>
                  <a:pt x="578" y="19"/>
                </a:cubicBezTo>
                <a:cubicBezTo>
                  <a:pt x="578" y="19"/>
                  <a:pt x="579" y="19"/>
                  <a:pt x="579" y="19"/>
                </a:cubicBezTo>
                <a:cubicBezTo>
                  <a:pt x="580" y="19"/>
                  <a:pt x="579" y="18"/>
                  <a:pt x="582" y="18"/>
                </a:cubicBezTo>
                <a:cubicBezTo>
                  <a:pt x="582" y="18"/>
                  <a:pt x="582" y="18"/>
                  <a:pt x="582" y="17"/>
                </a:cubicBezTo>
                <a:cubicBezTo>
                  <a:pt x="580" y="17"/>
                  <a:pt x="580" y="18"/>
                  <a:pt x="579" y="18"/>
                </a:cubicBezTo>
                <a:cubicBezTo>
                  <a:pt x="579" y="18"/>
                  <a:pt x="580" y="17"/>
                  <a:pt x="578" y="17"/>
                </a:cubicBezTo>
                <a:cubicBezTo>
                  <a:pt x="576" y="17"/>
                  <a:pt x="578" y="18"/>
                  <a:pt x="577" y="18"/>
                </a:cubicBezTo>
                <a:cubicBezTo>
                  <a:pt x="577" y="18"/>
                  <a:pt x="576" y="18"/>
                  <a:pt x="575" y="18"/>
                </a:cubicBezTo>
                <a:close/>
                <a:moveTo>
                  <a:pt x="576" y="20"/>
                </a:moveTo>
                <a:cubicBezTo>
                  <a:pt x="574" y="20"/>
                  <a:pt x="572" y="21"/>
                  <a:pt x="572" y="21"/>
                </a:cubicBezTo>
                <a:cubicBezTo>
                  <a:pt x="574" y="21"/>
                  <a:pt x="576" y="21"/>
                  <a:pt x="576" y="20"/>
                </a:cubicBezTo>
                <a:close/>
                <a:moveTo>
                  <a:pt x="592" y="19"/>
                </a:moveTo>
                <a:cubicBezTo>
                  <a:pt x="592" y="19"/>
                  <a:pt x="591" y="19"/>
                  <a:pt x="590" y="19"/>
                </a:cubicBezTo>
                <a:cubicBezTo>
                  <a:pt x="590" y="19"/>
                  <a:pt x="590" y="19"/>
                  <a:pt x="590" y="19"/>
                </a:cubicBezTo>
                <a:cubicBezTo>
                  <a:pt x="592" y="19"/>
                  <a:pt x="594" y="19"/>
                  <a:pt x="592" y="19"/>
                </a:cubicBezTo>
                <a:close/>
                <a:moveTo>
                  <a:pt x="602" y="17"/>
                </a:moveTo>
                <a:cubicBezTo>
                  <a:pt x="598" y="17"/>
                  <a:pt x="597" y="17"/>
                  <a:pt x="593" y="17"/>
                </a:cubicBezTo>
                <a:cubicBezTo>
                  <a:pt x="593" y="18"/>
                  <a:pt x="588" y="18"/>
                  <a:pt x="591" y="19"/>
                </a:cubicBezTo>
                <a:cubicBezTo>
                  <a:pt x="591" y="18"/>
                  <a:pt x="592" y="19"/>
                  <a:pt x="594" y="19"/>
                </a:cubicBezTo>
                <a:cubicBezTo>
                  <a:pt x="594" y="18"/>
                  <a:pt x="597" y="18"/>
                  <a:pt x="598" y="18"/>
                </a:cubicBezTo>
                <a:cubicBezTo>
                  <a:pt x="598" y="18"/>
                  <a:pt x="600" y="18"/>
                  <a:pt x="600" y="18"/>
                </a:cubicBezTo>
                <a:cubicBezTo>
                  <a:pt x="599" y="18"/>
                  <a:pt x="598" y="18"/>
                  <a:pt x="597" y="18"/>
                </a:cubicBezTo>
                <a:cubicBezTo>
                  <a:pt x="597" y="18"/>
                  <a:pt x="597" y="18"/>
                  <a:pt x="597" y="18"/>
                </a:cubicBezTo>
                <a:cubicBezTo>
                  <a:pt x="597" y="18"/>
                  <a:pt x="596" y="19"/>
                  <a:pt x="596" y="19"/>
                </a:cubicBezTo>
                <a:cubicBezTo>
                  <a:pt x="601" y="19"/>
                  <a:pt x="601" y="18"/>
                  <a:pt x="602" y="17"/>
                </a:cubicBezTo>
                <a:close/>
                <a:moveTo>
                  <a:pt x="597" y="54"/>
                </a:moveTo>
                <a:cubicBezTo>
                  <a:pt x="597" y="54"/>
                  <a:pt x="596" y="54"/>
                  <a:pt x="595" y="54"/>
                </a:cubicBezTo>
                <a:cubicBezTo>
                  <a:pt x="594" y="54"/>
                  <a:pt x="594" y="54"/>
                  <a:pt x="593" y="54"/>
                </a:cubicBezTo>
                <a:cubicBezTo>
                  <a:pt x="594" y="55"/>
                  <a:pt x="596" y="54"/>
                  <a:pt x="597" y="54"/>
                </a:cubicBezTo>
                <a:close/>
                <a:moveTo>
                  <a:pt x="597" y="48"/>
                </a:moveTo>
                <a:cubicBezTo>
                  <a:pt x="595" y="48"/>
                  <a:pt x="595" y="48"/>
                  <a:pt x="595" y="48"/>
                </a:cubicBezTo>
                <a:cubicBezTo>
                  <a:pt x="597" y="48"/>
                  <a:pt x="598" y="49"/>
                  <a:pt x="600" y="48"/>
                </a:cubicBezTo>
                <a:cubicBezTo>
                  <a:pt x="598" y="48"/>
                  <a:pt x="597" y="48"/>
                  <a:pt x="596" y="48"/>
                </a:cubicBezTo>
                <a:cubicBezTo>
                  <a:pt x="596" y="48"/>
                  <a:pt x="597" y="48"/>
                  <a:pt x="597" y="48"/>
                </a:cubicBezTo>
                <a:close/>
                <a:moveTo>
                  <a:pt x="604" y="16"/>
                </a:moveTo>
                <a:cubicBezTo>
                  <a:pt x="602" y="16"/>
                  <a:pt x="600" y="15"/>
                  <a:pt x="600" y="16"/>
                </a:cubicBezTo>
                <a:cubicBezTo>
                  <a:pt x="604" y="16"/>
                  <a:pt x="596" y="16"/>
                  <a:pt x="599" y="17"/>
                </a:cubicBezTo>
                <a:cubicBezTo>
                  <a:pt x="600" y="16"/>
                  <a:pt x="602" y="16"/>
                  <a:pt x="604" y="16"/>
                </a:cubicBezTo>
                <a:close/>
                <a:moveTo>
                  <a:pt x="604" y="13"/>
                </a:moveTo>
                <a:cubicBezTo>
                  <a:pt x="602" y="14"/>
                  <a:pt x="604" y="15"/>
                  <a:pt x="604" y="15"/>
                </a:cubicBezTo>
                <a:cubicBezTo>
                  <a:pt x="602" y="15"/>
                  <a:pt x="601" y="14"/>
                  <a:pt x="600" y="14"/>
                </a:cubicBezTo>
                <a:cubicBezTo>
                  <a:pt x="600" y="15"/>
                  <a:pt x="603" y="15"/>
                  <a:pt x="606" y="15"/>
                </a:cubicBezTo>
                <a:cubicBezTo>
                  <a:pt x="606" y="15"/>
                  <a:pt x="609" y="14"/>
                  <a:pt x="607" y="14"/>
                </a:cubicBezTo>
                <a:cubicBezTo>
                  <a:pt x="605" y="14"/>
                  <a:pt x="608" y="14"/>
                  <a:pt x="606" y="14"/>
                </a:cubicBezTo>
                <a:cubicBezTo>
                  <a:pt x="606" y="14"/>
                  <a:pt x="605" y="14"/>
                  <a:pt x="604" y="13"/>
                </a:cubicBezTo>
                <a:close/>
                <a:moveTo>
                  <a:pt x="611" y="19"/>
                </a:moveTo>
                <a:cubicBezTo>
                  <a:pt x="610" y="18"/>
                  <a:pt x="615" y="19"/>
                  <a:pt x="615" y="18"/>
                </a:cubicBezTo>
                <a:cubicBezTo>
                  <a:pt x="613" y="18"/>
                  <a:pt x="611" y="18"/>
                  <a:pt x="611" y="17"/>
                </a:cubicBezTo>
                <a:cubicBezTo>
                  <a:pt x="609" y="17"/>
                  <a:pt x="610" y="18"/>
                  <a:pt x="608" y="18"/>
                </a:cubicBezTo>
                <a:cubicBezTo>
                  <a:pt x="608" y="17"/>
                  <a:pt x="609" y="17"/>
                  <a:pt x="609" y="17"/>
                </a:cubicBezTo>
                <a:cubicBezTo>
                  <a:pt x="607" y="17"/>
                  <a:pt x="605" y="17"/>
                  <a:pt x="605" y="18"/>
                </a:cubicBezTo>
                <a:cubicBezTo>
                  <a:pt x="606" y="18"/>
                  <a:pt x="607" y="18"/>
                  <a:pt x="607" y="18"/>
                </a:cubicBezTo>
                <a:cubicBezTo>
                  <a:pt x="605" y="18"/>
                  <a:pt x="606" y="19"/>
                  <a:pt x="604" y="18"/>
                </a:cubicBezTo>
                <a:cubicBezTo>
                  <a:pt x="604" y="18"/>
                  <a:pt x="605" y="18"/>
                  <a:pt x="604" y="18"/>
                </a:cubicBezTo>
                <a:cubicBezTo>
                  <a:pt x="604" y="18"/>
                  <a:pt x="602" y="18"/>
                  <a:pt x="602" y="19"/>
                </a:cubicBezTo>
                <a:cubicBezTo>
                  <a:pt x="607" y="18"/>
                  <a:pt x="608" y="19"/>
                  <a:pt x="611" y="19"/>
                </a:cubicBezTo>
                <a:close/>
                <a:moveTo>
                  <a:pt x="606" y="42"/>
                </a:moveTo>
                <a:cubicBezTo>
                  <a:pt x="607" y="42"/>
                  <a:pt x="609" y="41"/>
                  <a:pt x="608" y="41"/>
                </a:cubicBezTo>
                <a:cubicBezTo>
                  <a:pt x="603" y="41"/>
                  <a:pt x="606" y="40"/>
                  <a:pt x="604" y="40"/>
                </a:cubicBezTo>
                <a:cubicBezTo>
                  <a:pt x="603" y="41"/>
                  <a:pt x="605" y="41"/>
                  <a:pt x="606" y="41"/>
                </a:cubicBezTo>
                <a:cubicBezTo>
                  <a:pt x="605" y="41"/>
                  <a:pt x="604" y="41"/>
                  <a:pt x="603" y="41"/>
                </a:cubicBezTo>
                <a:cubicBezTo>
                  <a:pt x="603" y="42"/>
                  <a:pt x="605" y="42"/>
                  <a:pt x="606" y="42"/>
                </a:cubicBezTo>
                <a:close/>
                <a:moveTo>
                  <a:pt x="611" y="14"/>
                </a:moveTo>
                <a:cubicBezTo>
                  <a:pt x="611" y="14"/>
                  <a:pt x="608" y="15"/>
                  <a:pt x="610" y="15"/>
                </a:cubicBezTo>
                <a:cubicBezTo>
                  <a:pt x="612" y="15"/>
                  <a:pt x="615" y="14"/>
                  <a:pt x="611" y="14"/>
                </a:cubicBezTo>
                <a:close/>
                <a:moveTo>
                  <a:pt x="617" y="19"/>
                </a:moveTo>
                <a:cubicBezTo>
                  <a:pt x="616" y="19"/>
                  <a:pt x="616" y="18"/>
                  <a:pt x="618" y="18"/>
                </a:cubicBezTo>
                <a:cubicBezTo>
                  <a:pt x="620" y="19"/>
                  <a:pt x="624" y="18"/>
                  <a:pt x="630" y="18"/>
                </a:cubicBezTo>
                <a:cubicBezTo>
                  <a:pt x="629" y="18"/>
                  <a:pt x="622" y="18"/>
                  <a:pt x="620" y="18"/>
                </a:cubicBezTo>
                <a:cubicBezTo>
                  <a:pt x="620" y="18"/>
                  <a:pt x="621" y="18"/>
                  <a:pt x="621" y="18"/>
                </a:cubicBezTo>
                <a:cubicBezTo>
                  <a:pt x="620" y="18"/>
                  <a:pt x="619" y="17"/>
                  <a:pt x="617" y="18"/>
                </a:cubicBezTo>
                <a:cubicBezTo>
                  <a:pt x="615" y="19"/>
                  <a:pt x="613" y="19"/>
                  <a:pt x="612" y="20"/>
                </a:cubicBezTo>
                <a:cubicBezTo>
                  <a:pt x="614" y="20"/>
                  <a:pt x="615" y="19"/>
                  <a:pt x="617" y="19"/>
                </a:cubicBezTo>
                <a:close/>
                <a:moveTo>
                  <a:pt x="618" y="45"/>
                </a:moveTo>
                <a:cubicBezTo>
                  <a:pt x="618" y="45"/>
                  <a:pt x="619" y="44"/>
                  <a:pt x="617" y="44"/>
                </a:cubicBezTo>
                <a:cubicBezTo>
                  <a:pt x="618" y="45"/>
                  <a:pt x="615" y="45"/>
                  <a:pt x="618" y="45"/>
                </a:cubicBezTo>
                <a:close/>
                <a:moveTo>
                  <a:pt x="621" y="16"/>
                </a:moveTo>
                <a:cubicBezTo>
                  <a:pt x="623" y="15"/>
                  <a:pt x="623" y="16"/>
                  <a:pt x="622" y="16"/>
                </a:cubicBezTo>
                <a:cubicBezTo>
                  <a:pt x="622" y="16"/>
                  <a:pt x="621" y="16"/>
                  <a:pt x="620" y="16"/>
                </a:cubicBezTo>
                <a:cubicBezTo>
                  <a:pt x="621" y="16"/>
                  <a:pt x="619" y="16"/>
                  <a:pt x="620" y="17"/>
                </a:cubicBezTo>
                <a:cubicBezTo>
                  <a:pt x="620" y="17"/>
                  <a:pt x="621" y="17"/>
                  <a:pt x="621" y="17"/>
                </a:cubicBezTo>
                <a:cubicBezTo>
                  <a:pt x="621" y="17"/>
                  <a:pt x="621" y="17"/>
                  <a:pt x="622" y="17"/>
                </a:cubicBezTo>
                <a:cubicBezTo>
                  <a:pt x="622" y="17"/>
                  <a:pt x="622" y="16"/>
                  <a:pt x="624" y="16"/>
                </a:cubicBezTo>
                <a:cubicBezTo>
                  <a:pt x="624" y="17"/>
                  <a:pt x="626" y="17"/>
                  <a:pt x="629" y="17"/>
                </a:cubicBezTo>
                <a:cubicBezTo>
                  <a:pt x="630" y="17"/>
                  <a:pt x="631" y="16"/>
                  <a:pt x="631" y="16"/>
                </a:cubicBezTo>
                <a:cubicBezTo>
                  <a:pt x="630" y="16"/>
                  <a:pt x="628" y="16"/>
                  <a:pt x="628" y="16"/>
                </a:cubicBezTo>
                <a:cubicBezTo>
                  <a:pt x="628" y="15"/>
                  <a:pt x="632" y="16"/>
                  <a:pt x="633" y="16"/>
                </a:cubicBezTo>
                <a:cubicBezTo>
                  <a:pt x="628" y="15"/>
                  <a:pt x="624" y="16"/>
                  <a:pt x="621" y="16"/>
                </a:cubicBezTo>
                <a:close/>
                <a:moveTo>
                  <a:pt x="627" y="41"/>
                </a:moveTo>
                <a:cubicBezTo>
                  <a:pt x="629" y="41"/>
                  <a:pt x="629" y="41"/>
                  <a:pt x="630" y="41"/>
                </a:cubicBezTo>
                <a:cubicBezTo>
                  <a:pt x="631" y="41"/>
                  <a:pt x="632" y="41"/>
                  <a:pt x="629" y="40"/>
                </a:cubicBezTo>
                <a:cubicBezTo>
                  <a:pt x="630" y="41"/>
                  <a:pt x="628" y="40"/>
                  <a:pt x="627" y="41"/>
                </a:cubicBezTo>
                <a:close/>
                <a:moveTo>
                  <a:pt x="636" y="14"/>
                </a:moveTo>
                <a:cubicBezTo>
                  <a:pt x="639" y="14"/>
                  <a:pt x="639" y="15"/>
                  <a:pt x="642" y="15"/>
                </a:cubicBezTo>
                <a:cubicBezTo>
                  <a:pt x="642" y="14"/>
                  <a:pt x="643" y="14"/>
                  <a:pt x="644" y="13"/>
                </a:cubicBezTo>
                <a:cubicBezTo>
                  <a:pt x="643" y="13"/>
                  <a:pt x="642" y="13"/>
                  <a:pt x="641" y="13"/>
                </a:cubicBezTo>
                <a:cubicBezTo>
                  <a:pt x="640" y="14"/>
                  <a:pt x="642" y="14"/>
                  <a:pt x="640" y="14"/>
                </a:cubicBezTo>
                <a:cubicBezTo>
                  <a:pt x="639" y="14"/>
                  <a:pt x="635" y="13"/>
                  <a:pt x="633" y="14"/>
                </a:cubicBezTo>
                <a:cubicBezTo>
                  <a:pt x="633" y="14"/>
                  <a:pt x="633" y="14"/>
                  <a:pt x="633" y="14"/>
                </a:cubicBezTo>
                <a:cubicBezTo>
                  <a:pt x="635" y="14"/>
                  <a:pt x="634" y="14"/>
                  <a:pt x="636" y="14"/>
                </a:cubicBezTo>
                <a:close/>
                <a:moveTo>
                  <a:pt x="638" y="15"/>
                </a:moveTo>
                <a:cubicBezTo>
                  <a:pt x="638" y="16"/>
                  <a:pt x="635" y="16"/>
                  <a:pt x="635" y="17"/>
                </a:cubicBezTo>
                <a:cubicBezTo>
                  <a:pt x="637" y="17"/>
                  <a:pt x="639" y="16"/>
                  <a:pt x="638" y="15"/>
                </a:cubicBezTo>
                <a:close/>
                <a:moveTo>
                  <a:pt x="646" y="41"/>
                </a:moveTo>
                <a:cubicBezTo>
                  <a:pt x="646" y="41"/>
                  <a:pt x="647" y="41"/>
                  <a:pt x="647" y="41"/>
                </a:cubicBezTo>
                <a:cubicBezTo>
                  <a:pt x="646" y="41"/>
                  <a:pt x="643" y="41"/>
                  <a:pt x="644" y="41"/>
                </a:cubicBezTo>
                <a:cubicBezTo>
                  <a:pt x="644" y="41"/>
                  <a:pt x="645" y="41"/>
                  <a:pt x="645" y="41"/>
                </a:cubicBezTo>
                <a:cubicBezTo>
                  <a:pt x="643" y="41"/>
                  <a:pt x="641" y="41"/>
                  <a:pt x="642" y="42"/>
                </a:cubicBezTo>
                <a:cubicBezTo>
                  <a:pt x="644" y="42"/>
                  <a:pt x="645" y="42"/>
                  <a:pt x="646" y="42"/>
                </a:cubicBezTo>
                <a:cubicBezTo>
                  <a:pt x="645" y="42"/>
                  <a:pt x="648" y="41"/>
                  <a:pt x="646" y="41"/>
                </a:cubicBezTo>
                <a:close/>
                <a:moveTo>
                  <a:pt x="647" y="38"/>
                </a:moveTo>
                <a:cubicBezTo>
                  <a:pt x="648" y="38"/>
                  <a:pt x="646" y="38"/>
                  <a:pt x="644" y="38"/>
                </a:cubicBezTo>
                <a:cubicBezTo>
                  <a:pt x="643" y="38"/>
                  <a:pt x="644" y="39"/>
                  <a:pt x="647" y="38"/>
                </a:cubicBezTo>
                <a:close/>
                <a:moveTo>
                  <a:pt x="653" y="16"/>
                </a:moveTo>
                <a:cubicBezTo>
                  <a:pt x="654" y="17"/>
                  <a:pt x="652" y="17"/>
                  <a:pt x="652" y="17"/>
                </a:cubicBezTo>
                <a:cubicBezTo>
                  <a:pt x="654" y="17"/>
                  <a:pt x="654" y="17"/>
                  <a:pt x="654" y="18"/>
                </a:cubicBezTo>
                <a:cubicBezTo>
                  <a:pt x="653" y="17"/>
                  <a:pt x="650" y="18"/>
                  <a:pt x="651" y="18"/>
                </a:cubicBezTo>
                <a:cubicBezTo>
                  <a:pt x="654" y="18"/>
                  <a:pt x="660" y="18"/>
                  <a:pt x="662" y="17"/>
                </a:cubicBezTo>
                <a:cubicBezTo>
                  <a:pt x="662" y="18"/>
                  <a:pt x="670" y="18"/>
                  <a:pt x="668" y="17"/>
                </a:cubicBezTo>
                <a:cubicBezTo>
                  <a:pt x="666" y="18"/>
                  <a:pt x="663" y="16"/>
                  <a:pt x="662" y="17"/>
                </a:cubicBezTo>
                <a:cubicBezTo>
                  <a:pt x="662" y="16"/>
                  <a:pt x="662" y="16"/>
                  <a:pt x="661" y="16"/>
                </a:cubicBezTo>
                <a:cubicBezTo>
                  <a:pt x="662" y="16"/>
                  <a:pt x="662" y="16"/>
                  <a:pt x="663" y="16"/>
                </a:cubicBezTo>
                <a:cubicBezTo>
                  <a:pt x="664" y="16"/>
                  <a:pt x="661" y="15"/>
                  <a:pt x="661" y="16"/>
                </a:cubicBezTo>
                <a:cubicBezTo>
                  <a:pt x="659" y="16"/>
                  <a:pt x="656" y="16"/>
                  <a:pt x="653" y="16"/>
                </a:cubicBezTo>
                <a:close/>
                <a:moveTo>
                  <a:pt x="654" y="12"/>
                </a:moveTo>
                <a:cubicBezTo>
                  <a:pt x="656" y="12"/>
                  <a:pt x="657" y="11"/>
                  <a:pt x="656" y="11"/>
                </a:cubicBezTo>
                <a:cubicBezTo>
                  <a:pt x="655" y="11"/>
                  <a:pt x="655" y="11"/>
                  <a:pt x="654" y="12"/>
                </a:cubicBezTo>
                <a:close/>
                <a:moveTo>
                  <a:pt x="654" y="11"/>
                </a:moveTo>
                <a:cubicBezTo>
                  <a:pt x="654" y="11"/>
                  <a:pt x="654" y="11"/>
                  <a:pt x="654" y="11"/>
                </a:cubicBezTo>
                <a:cubicBezTo>
                  <a:pt x="653" y="11"/>
                  <a:pt x="653" y="11"/>
                  <a:pt x="653" y="11"/>
                </a:cubicBezTo>
                <a:cubicBezTo>
                  <a:pt x="653" y="12"/>
                  <a:pt x="651" y="11"/>
                  <a:pt x="651" y="12"/>
                </a:cubicBezTo>
                <a:cubicBezTo>
                  <a:pt x="652" y="12"/>
                  <a:pt x="653" y="12"/>
                  <a:pt x="653" y="12"/>
                </a:cubicBezTo>
                <a:cubicBezTo>
                  <a:pt x="653" y="11"/>
                  <a:pt x="654" y="11"/>
                  <a:pt x="654" y="11"/>
                </a:cubicBezTo>
                <a:close/>
                <a:moveTo>
                  <a:pt x="658" y="15"/>
                </a:moveTo>
                <a:cubicBezTo>
                  <a:pt x="657" y="15"/>
                  <a:pt x="657" y="15"/>
                  <a:pt x="654" y="15"/>
                </a:cubicBezTo>
                <a:cubicBezTo>
                  <a:pt x="653" y="15"/>
                  <a:pt x="655" y="15"/>
                  <a:pt x="654" y="16"/>
                </a:cubicBezTo>
                <a:cubicBezTo>
                  <a:pt x="655" y="16"/>
                  <a:pt x="657" y="15"/>
                  <a:pt x="658" y="15"/>
                </a:cubicBezTo>
                <a:close/>
                <a:moveTo>
                  <a:pt x="662" y="18"/>
                </a:moveTo>
                <a:cubicBezTo>
                  <a:pt x="662" y="18"/>
                  <a:pt x="659" y="18"/>
                  <a:pt x="657" y="18"/>
                </a:cubicBezTo>
                <a:cubicBezTo>
                  <a:pt x="657" y="18"/>
                  <a:pt x="655" y="19"/>
                  <a:pt x="656" y="18"/>
                </a:cubicBezTo>
                <a:cubicBezTo>
                  <a:pt x="657" y="18"/>
                  <a:pt x="660" y="18"/>
                  <a:pt x="662" y="18"/>
                </a:cubicBezTo>
                <a:close/>
                <a:moveTo>
                  <a:pt x="665" y="35"/>
                </a:moveTo>
                <a:cubicBezTo>
                  <a:pt x="661" y="36"/>
                  <a:pt x="662" y="35"/>
                  <a:pt x="663" y="35"/>
                </a:cubicBezTo>
                <a:cubicBezTo>
                  <a:pt x="661" y="35"/>
                  <a:pt x="660" y="35"/>
                  <a:pt x="660" y="35"/>
                </a:cubicBezTo>
                <a:cubicBezTo>
                  <a:pt x="661" y="35"/>
                  <a:pt x="666" y="36"/>
                  <a:pt x="665" y="35"/>
                </a:cubicBezTo>
                <a:close/>
                <a:moveTo>
                  <a:pt x="669" y="22"/>
                </a:moveTo>
                <a:cubicBezTo>
                  <a:pt x="668" y="22"/>
                  <a:pt x="668" y="22"/>
                  <a:pt x="667" y="22"/>
                </a:cubicBezTo>
                <a:cubicBezTo>
                  <a:pt x="664" y="22"/>
                  <a:pt x="668" y="23"/>
                  <a:pt x="669" y="22"/>
                </a:cubicBezTo>
                <a:close/>
                <a:moveTo>
                  <a:pt x="672" y="34"/>
                </a:moveTo>
                <a:cubicBezTo>
                  <a:pt x="670" y="34"/>
                  <a:pt x="668" y="34"/>
                  <a:pt x="667" y="34"/>
                </a:cubicBezTo>
                <a:cubicBezTo>
                  <a:pt x="670" y="34"/>
                  <a:pt x="671" y="34"/>
                  <a:pt x="672" y="34"/>
                </a:cubicBezTo>
                <a:close/>
                <a:moveTo>
                  <a:pt x="669" y="21"/>
                </a:moveTo>
                <a:cubicBezTo>
                  <a:pt x="670" y="21"/>
                  <a:pt x="671" y="22"/>
                  <a:pt x="671" y="21"/>
                </a:cubicBezTo>
                <a:cubicBezTo>
                  <a:pt x="670" y="21"/>
                  <a:pt x="670" y="21"/>
                  <a:pt x="669" y="21"/>
                </a:cubicBezTo>
                <a:cubicBezTo>
                  <a:pt x="669" y="21"/>
                  <a:pt x="667" y="21"/>
                  <a:pt x="667" y="22"/>
                </a:cubicBezTo>
                <a:cubicBezTo>
                  <a:pt x="670" y="22"/>
                  <a:pt x="670" y="22"/>
                  <a:pt x="672" y="22"/>
                </a:cubicBezTo>
                <a:cubicBezTo>
                  <a:pt x="673" y="21"/>
                  <a:pt x="667" y="22"/>
                  <a:pt x="669" y="21"/>
                </a:cubicBezTo>
                <a:close/>
                <a:moveTo>
                  <a:pt x="671" y="19"/>
                </a:moveTo>
                <a:cubicBezTo>
                  <a:pt x="671" y="18"/>
                  <a:pt x="668" y="18"/>
                  <a:pt x="667" y="18"/>
                </a:cubicBezTo>
                <a:cubicBezTo>
                  <a:pt x="669" y="18"/>
                  <a:pt x="669" y="19"/>
                  <a:pt x="671" y="19"/>
                </a:cubicBezTo>
                <a:close/>
                <a:moveTo>
                  <a:pt x="672" y="16"/>
                </a:moveTo>
                <a:cubicBezTo>
                  <a:pt x="673" y="16"/>
                  <a:pt x="674" y="16"/>
                  <a:pt x="674" y="16"/>
                </a:cubicBezTo>
                <a:cubicBezTo>
                  <a:pt x="675" y="15"/>
                  <a:pt x="672" y="16"/>
                  <a:pt x="672" y="16"/>
                </a:cubicBezTo>
                <a:cubicBezTo>
                  <a:pt x="673" y="16"/>
                  <a:pt x="673" y="15"/>
                  <a:pt x="672" y="15"/>
                </a:cubicBezTo>
                <a:cubicBezTo>
                  <a:pt x="672" y="16"/>
                  <a:pt x="671" y="15"/>
                  <a:pt x="671" y="16"/>
                </a:cubicBezTo>
                <a:cubicBezTo>
                  <a:pt x="671" y="16"/>
                  <a:pt x="672" y="16"/>
                  <a:pt x="672" y="16"/>
                </a:cubicBezTo>
                <a:close/>
                <a:moveTo>
                  <a:pt x="677" y="7"/>
                </a:moveTo>
                <a:cubicBezTo>
                  <a:pt x="675" y="7"/>
                  <a:pt x="672" y="7"/>
                  <a:pt x="671" y="8"/>
                </a:cubicBezTo>
                <a:cubicBezTo>
                  <a:pt x="674" y="8"/>
                  <a:pt x="676" y="8"/>
                  <a:pt x="677" y="7"/>
                </a:cubicBezTo>
                <a:close/>
                <a:moveTo>
                  <a:pt x="676" y="37"/>
                </a:moveTo>
                <a:cubicBezTo>
                  <a:pt x="679" y="37"/>
                  <a:pt x="676" y="38"/>
                  <a:pt x="678" y="38"/>
                </a:cubicBezTo>
                <a:cubicBezTo>
                  <a:pt x="681" y="38"/>
                  <a:pt x="683" y="38"/>
                  <a:pt x="685" y="37"/>
                </a:cubicBezTo>
                <a:cubicBezTo>
                  <a:pt x="683" y="37"/>
                  <a:pt x="681" y="37"/>
                  <a:pt x="683" y="37"/>
                </a:cubicBezTo>
                <a:cubicBezTo>
                  <a:pt x="681" y="37"/>
                  <a:pt x="677" y="37"/>
                  <a:pt x="680" y="37"/>
                </a:cubicBezTo>
                <a:cubicBezTo>
                  <a:pt x="678" y="37"/>
                  <a:pt x="675" y="36"/>
                  <a:pt x="676" y="37"/>
                </a:cubicBezTo>
                <a:close/>
                <a:moveTo>
                  <a:pt x="680" y="34"/>
                </a:moveTo>
                <a:cubicBezTo>
                  <a:pt x="678" y="34"/>
                  <a:pt x="672" y="33"/>
                  <a:pt x="672" y="34"/>
                </a:cubicBezTo>
                <a:cubicBezTo>
                  <a:pt x="675" y="35"/>
                  <a:pt x="676" y="34"/>
                  <a:pt x="678" y="34"/>
                </a:cubicBezTo>
                <a:cubicBezTo>
                  <a:pt x="675" y="34"/>
                  <a:pt x="676" y="35"/>
                  <a:pt x="676" y="35"/>
                </a:cubicBezTo>
                <a:cubicBezTo>
                  <a:pt x="678" y="35"/>
                  <a:pt x="679" y="36"/>
                  <a:pt x="680" y="37"/>
                </a:cubicBezTo>
                <a:cubicBezTo>
                  <a:pt x="680" y="37"/>
                  <a:pt x="683" y="37"/>
                  <a:pt x="683" y="36"/>
                </a:cubicBezTo>
                <a:cubicBezTo>
                  <a:pt x="682" y="36"/>
                  <a:pt x="681" y="36"/>
                  <a:pt x="681" y="36"/>
                </a:cubicBezTo>
                <a:cubicBezTo>
                  <a:pt x="682" y="36"/>
                  <a:pt x="682" y="36"/>
                  <a:pt x="683" y="36"/>
                </a:cubicBezTo>
                <a:cubicBezTo>
                  <a:pt x="684" y="36"/>
                  <a:pt x="685" y="37"/>
                  <a:pt x="687" y="37"/>
                </a:cubicBezTo>
                <a:cubicBezTo>
                  <a:pt x="689" y="36"/>
                  <a:pt x="686" y="36"/>
                  <a:pt x="688" y="35"/>
                </a:cubicBezTo>
                <a:cubicBezTo>
                  <a:pt x="685" y="35"/>
                  <a:pt x="690" y="34"/>
                  <a:pt x="687" y="34"/>
                </a:cubicBezTo>
                <a:cubicBezTo>
                  <a:pt x="686" y="35"/>
                  <a:pt x="683" y="34"/>
                  <a:pt x="683" y="35"/>
                </a:cubicBezTo>
                <a:cubicBezTo>
                  <a:pt x="683" y="35"/>
                  <a:pt x="680" y="35"/>
                  <a:pt x="680" y="35"/>
                </a:cubicBezTo>
                <a:cubicBezTo>
                  <a:pt x="682" y="34"/>
                  <a:pt x="681" y="33"/>
                  <a:pt x="680" y="34"/>
                </a:cubicBezTo>
                <a:close/>
                <a:moveTo>
                  <a:pt x="676" y="19"/>
                </a:moveTo>
                <a:cubicBezTo>
                  <a:pt x="676" y="18"/>
                  <a:pt x="676" y="19"/>
                  <a:pt x="676" y="18"/>
                </a:cubicBezTo>
                <a:cubicBezTo>
                  <a:pt x="674" y="18"/>
                  <a:pt x="673" y="18"/>
                  <a:pt x="672" y="19"/>
                </a:cubicBezTo>
                <a:cubicBezTo>
                  <a:pt x="674" y="19"/>
                  <a:pt x="674" y="19"/>
                  <a:pt x="676" y="19"/>
                </a:cubicBezTo>
                <a:close/>
                <a:moveTo>
                  <a:pt x="673" y="17"/>
                </a:moveTo>
                <a:cubicBezTo>
                  <a:pt x="675" y="16"/>
                  <a:pt x="676" y="16"/>
                  <a:pt x="677" y="16"/>
                </a:cubicBezTo>
                <a:cubicBezTo>
                  <a:pt x="676" y="16"/>
                  <a:pt x="673" y="16"/>
                  <a:pt x="672" y="16"/>
                </a:cubicBezTo>
                <a:cubicBezTo>
                  <a:pt x="673" y="16"/>
                  <a:pt x="673" y="16"/>
                  <a:pt x="673" y="17"/>
                </a:cubicBezTo>
                <a:close/>
                <a:moveTo>
                  <a:pt x="676" y="9"/>
                </a:moveTo>
                <a:cubicBezTo>
                  <a:pt x="675" y="9"/>
                  <a:pt x="674" y="9"/>
                  <a:pt x="672" y="9"/>
                </a:cubicBezTo>
                <a:cubicBezTo>
                  <a:pt x="672" y="9"/>
                  <a:pt x="672" y="9"/>
                  <a:pt x="672" y="10"/>
                </a:cubicBezTo>
                <a:cubicBezTo>
                  <a:pt x="675" y="10"/>
                  <a:pt x="676" y="9"/>
                  <a:pt x="676" y="9"/>
                </a:cubicBezTo>
                <a:close/>
                <a:moveTo>
                  <a:pt x="680" y="16"/>
                </a:moveTo>
                <a:cubicBezTo>
                  <a:pt x="682" y="16"/>
                  <a:pt x="681" y="16"/>
                  <a:pt x="681" y="16"/>
                </a:cubicBezTo>
                <a:cubicBezTo>
                  <a:pt x="679" y="16"/>
                  <a:pt x="674" y="16"/>
                  <a:pt x="676" y="16"/>
                </a:cubicBezTo>
                <a:cubicBezTo>
                  <a:pt x="677" y="16"/>
                  <a:pt x="679" y="16"/>
                  <a:pt x="680" y="16"/>
                </a:cubicBezTo>
                <a:close/>
                <a:moveTo>
                  <a:pt x="679" y="18"/>
                </a:moveTo>
                <a:cubicBezTo>
                  <a:pt x="681" y="18"/>
                  <a:pt x="684" y="18"/>
                  <a:pt x="685" y="17"/>
                </a:cubicBezTo>
                <a:cubicBezTo>
                  <a:pt x="682" y="18"/>
                  <a:pt x="680" y="17"/>
                  <a:pt x="677" y="17"/>
                </a:cubicBezTo>
                <a:cubicBezTo>
                  <a:pt x="679" y="17"/>
                  <a:pt x="679" y="18"/>
                  <a:pt x="679" y="18"/>
                </a:cubicBezTo>
                <a:close/>
                <a:moveTo>
                  <a:pt x="682" y="7"/>
                </a:moveTo>
                <a:cubicBezTo>
                  <a:pt x="683" y="6"/>
                  <a:pt x="680" y="6"/>
                  <a:pt x="679" y="6"/>
                </a:cubicBezTo>
                <a:cubicBezTo>
                  <a:pt x="682" y="6"/>
                  <a:pt x="679" y="7"/>
                  <a:pt x="682" y="7"/>
                </a:cubicBezTo>
                <a:close/>
                <a:moveTo>
                  <a:pt x="681" y="41"/>
                </a:moveTo>
                <a:cubicBezTo>
                  <a:pt x="682" y="41"/>
                  <a:pt x="685" y="41"/>
                  <a:pt x="683" y="41"/>
                </a:cubicBezTo>
                <a:cubicBezTo>
                  <a:pt x="683" y="41"/>
                  <a:pt x="682" y="41"/>
                  <a:pt x="682" y="41"/>
                </a:cubicBezTo>
                <a:cubicBezTo>
                  <a:pt x="685" y="41"/>
                  <a:pt x="683" y="40"/>
                  <a:pt x="685" y="40"/>
                </a:cubicBezTo>
                <a:cubicBezTo>
                  <a:pt x="683" y="39"/>
                  <a:pt x="681" y="39"/>
                  <a:pt x="680" y="40"/>
                </a:cubicBezTo>
                <a:cubicBezTo>
                  <a:pt x="680" y="40"/>
                  <a:pt x="680" y="40"/>
                  <a:pt x="680" y="40"/>
                </a:cubicBezTo>
                <a:cubicBezTo>
                  <a:pt x="681" y="40"/>
                  <a:pt x="682" y="40"/>
                  <a:pt x="683" y="40"/>
                </a:cubicBezTo>
                <a:cubicBezTo>
                  <a:pt x="681" y="40"/>
                  <a:pt x="682" y="41"/>
                  <a:pt x="681" y="41"/>
                </a:cubicBezTo>
                <a:close/>
                <a:moveTo>
                  <a:pt x="685" y="38"/>
                </a:moveTo>
                <a:cubicBezTo>
                  <a:pt x="683" y="38"/>
                  <a:pt x="680" y="38"/>
                  <a:pt x="680" y="39"/>
                </a:cubicBezTo>
                <a:cubicBezTo>
                  <a:pt x="683" y="39"/>
                  <a:pt x="684" y="38"/>
                  <a:pt x="685" y="38"/>
                </a:cubicBezTo>
                <a:close/>
                <a:moveTo>
                  <a:pt x="687" y="6"/>
                </a:moveTo>
                <a:cubicBezTo>
                  <a:pt x="687" y="6"/>
                  <a:pt x="686" y="5"/>
                  <a:pt x="686" y="5"/>
                </a:cubicBezTo>
                <a:cubicBezTo>
                  <a:pt x="684" y="5"/>
                  <a:pt x="683" y="6"/>
                  <a:pt x="682" y="6"/>
                </a:cubicBezTo>
                <a:cubicBezTo>
                  <a:pt x="684" y="6"/>
                  <a:pt x="686" y="6"/>
                  <a:pt x="687" y="6"/>
                </a:cubicBezTo>
                <a:close/>
                <a:moveTo>
                  <a:pt x="687" y="29"/>
                </a:moveTo>
                <a:cubicBezTo>
                  <a:pt x="687" y="28"/>
                  <a:pt x="690" y="28"/>
                  <a:pt x="688" y="28"/>
                </a:cubicBezTo>
                <a:cubicBezTo>
                  <a:pt x="688" y="28"/>
                  <a:pt x="683" y="29"/>
                  <a:pt x="685" y="29"/>
                </a:cubicBezTo>
                <a:cubicBezTo>
                  <a:pt x="686" y="29"/>
                  <a:pt x="686" y="28"/>
                  <a:pt x="687" y="29"/>
                </a:cubicBezTo>
                <a:close/>
                <a:moveTo>
                  <a:pt x="697" y="9"/>
                </a:moveTo>
                <a:cubicBezTo>
                  <a:pt x="700" y="9"/>
                  <a:pt x="701" y="8"/>
                  <a:pt x="703" y="8"/>
                </a:cubicBezTo>
                <a:cubicBezTo>
                  <a:pt x="702" y="8"/>
                  <a:pt x="700" y="8"/>
                  <a:pt x="698" y="8"/>
                </a:cubicBezTo>
                <a:cubicBezTo>
                  <a:pt x="697" y="8"/>
                  <a:pt x="695" y="9"/>
                  <a:pt x="697" y="9"/>
                </a:cubicBezTo>
                <a:close/>
                <a:moveTo>
                  <a:pt x="711" y="50"/>
                </a:moveTo>
                <a:cubicBezTo>
                  <a:pt x="709" y="49"/>
                  <a:pt x="707" y="50"/>
                  <a:pt x="705" y="50"/>
                </a:cubicBezTo>
                <a:cubicBezTo>
                  <a:pt x="708" y="51"/>
                  <a:pt x="709" y="50"/>
                  <a:pt x="711" y="50"/>
                </a:cubicBezTo>
                <a:close/>
                <a:moveTo>
                  <a:pt x="710" y="9"/>
                </a:moveTo>
                <a:cubicBezTo>
                  <a:pt x="710" y="10"/>
                  <a:pt x="708" y="10"/>
                  <a:pt x="707" y="10"/>
                </a:cubicBezTo>
                <a:cubicBezTo>
                  <a:pt x="710" y="11"/>
                  <a:pt x="714" y="10"/>
                  <a:pt x="710" y="9"/>
                </a:cubicBezTo>
                <a:close/>
                <a:moveTo>
                  <a:pt x="721" y="38"/>
                </a:moveTo>
                <a:cubicBezTo>
                  <a:pt x="720" y="38"/>
                  <a:pt x="718" y="38"/>
                  <a:pt x="717" y="38"/>
                </a:cubicBezTo>
                <a:cubicBezTo>
                  <a:pt x="719" y="38"/>
                  <a:pt x="720" y="38"/>
                  <a:pt x="721" y="38"/>
                </a:cubicBezTo>
                <a:close/>
                <a:moveTo>
                  <a:pt x="727" y="49"/>
                </a:moveTo>
                <a:cubicBezTo>
                  <a:pt x="729" y="49"/>
                  <a:pt x="732" y="48"/>
                  <a:pt x="731" y="47"/>
                </a:cubicBezTo>
                <a:cubicBezTo>
                  <a:pt x="729" y="47"/>
                  <a:pt x="730" y="48"/>
                  <a:pt x="728" y="48"/>
                </a:cubicBezTo>
                <a:cubicBezTo>
                  <a:pt x="729" y="49"/>
                  <a:pt x="724" y="48"/>
                  <a:pt x="723" y="49"/>
                </a:cubicBezTo>
                <a:cubicBezTo>
                  <a:pt x="725" y="49"/>
                  <a:pt x="725" y="49"/>
                  <a:pt x="727" y="49"/>
                </a:cubicBezTo>
                <a:close/>
                <a:moveTo>
                  <a:pt x="726" y="42"/>
                </a:moveTo>
                <a:cubicBezTo>
                  <a:pt x="727" y="41"/>
                  <a:pt x="729" y="41"/>
                  <a:pt x="730" y="41"/>
                </a:cubicBezTo>
                <a:cubicBezTo>
                  <a:pt x="727" y="41"/>
                  <a:pt x="727" y="41"/>
                  <a:pt x="725" y="40"/>
                </a:cubicBezTo>
                <a:cubicBezTo>
                  <a:pt x="725" y="41"/>
                  <a:pt x="723" y="41"/>
                  <a:pt x="723" y="41"/>
                </a:cubicBezTo>
                <a:cubicBezTo>
                  <a:pt x="726" y="41"/>
                  <a:pt x="727" y="41"/>
                  <a:pt x="726" y="42"/>
                </a:cubicBezTo>
                <a:close/>
                <a:moveTo>
                  <a:pt x="725" y="40"/>
                </a:moveTo>
                <a:cubicBezTo>
                  <a:pt x="726" y="40"/>
                  <a:pt x="727" y="39"/>
                  <a:pt x="728" y="39"/>
                </a:cubicBezTo>
                <a:cubicBezTo>
                  <a:pt x="726" y="39"/>
                  <a:pt x="727" y="38"/>
                  <a:pt x="725" y="38"/>
                </a:cubicBezTo>
                <a:cubicBezTo>
                  <a:pt x="725" y="39"/>
                  <a:pt x="725" y="39"/>
                  <a:pt x="723" y="39"/>
                </a:cubicBezTo>
                <a:cubicBezTo>
                  <a:pt x="723" y="39"/>
                  <a:pt x="725" y="39"/>
                  <a:pt x="725" y="40"/>
                </a:cubicBezTo>
                <a:close/>
                <a:moveTo>
                  <a:pt x="727" y="48"/>
                </a:moveTo>
                <a:cubicBezTo>
                  <a:pt x="726" y="48"/>
                  <a:pt x="723" y="48"/>
                  <a:pt x="725" y="48"/>
                </a:cubicBezTo>
                <a:cubicBezTo>
                  <a:pt x="725" y="48"/>
                  <a:pt x="728" y="48"/>
                  <a:pt x="727" y="48"/>
                </a:cubicBezTo>
                <a:close/>
                <a:moveTo>
                  <a:pt x="733" y="41"/>
                </a:moveTo>
                <a:cubicBezTo>
                  <a:pt x="732" y="42"/>
                  <a:pt x="731" y="42"/>
                  <a:pt x="731" y="42"/>
                </a:cubicBezTo>
                <a:cubicBezTo>
                  <a:pt x="733" y="42"/>
                  <a:pt x="734" y="42"/>
                  <a:pt x="734" y="42"/>
                </a:cubicBezTo>
                <a:cubicBezTo>
                  <a:pt x="734" y="42"/>
                  <a:pt x="733" y="42"/>
                  <a:pt x="733" y="41"/>
                </a:cubicBezTo>
                <a:cubicBezTo>
                  <a:pt x="733" y="41"/>
                  <a:pt x="734" y="41"/>
                  <a:pt x="733" y="41"/>
                </a:cubicBezTo>
                <a:close/>
                <a:moveTo>
                  <a:pt x="735" y="38"/>
                </a:moveTo>
                <a:cubicBezTo>
                  <a:pt x="734" y="38"/>
                  <a:pt x="738" y="38"/>
                  <a:pt x="735" y="38"/>
                </a:cubicBezTo>
                <a:cubicBezTo>
                  <a:pt x="735" y="38"/>
                  <a:pt x="730" y="38"/>
                  <a:pt x="732" y="38"/>
                </a:cubicBezTo>
                <a:cubicBezTo>
                  <a:pt x="733" y="38"/>
                  <a:pt x="734" y="38"/>
                  <a:pt x="735" y="38"/>
                </a:cubicBezTo>
                <a:close/>
                <a:moveTo>
                  <a:pt x="741" y="38"/>
                </a:moveTo>
                <a:cubicBezTo>
                  <a:pt x="742" y="39"/>
                  <a:pt x="734" y="38"/>
                  <a:pt x="734" y="39"/>
                </a:cubicBezTo>
                <a:cubicBezTo>
                  <a:pt x="736" y="39"/>
                  <a:pt x="736" y="38"/>
                  <a:pt x="738" y="38"/>
                </a:cubicBezTo>
                <a:cubicBezTo>
                  <a:pt x="739" y="39"/>
                  <a:pt x="739" y="39"/>
                  <a:pt x="740" y="39"/>
                </a:cubicBezTo>
                <a:cubicBezTo>
                  <a:pt x="741" y="39"/>
                  <a:pt x="743" y="38"/>
                  <a:pt x="741" y="38"/>
                </a:cubicBezTo>
                <a:close/>
                <a:moveTo>
                  <a:pt x="738" y="40"/>
                </a:moveTo>
                <a:cubicBezTo>
                  <a:pt x="737" y="40"/>
                  <a:pt x="736" y="40"/>
                  <a:pt x="736" y="41"/>
                </a:cubicBezTo>
                <a:cubicBezTo>
                  <a:pt x="737" y="41"/>
                  <a:pt x="739" y="40"/>
                  <a:pt x="738" y="40"/>
                </a:cubicBezTo>
                <a:close/>
                <a:moveTo>
                  <a:pt x="743" y="7"/>
                </a:moveTo>
                <a:cubicBezTo>
                  <a:pt x="740" y="7"/>
                  <a:pt x="739" y="8"/>
                  <a:pt x="737" y="8"/>
                </a:cubicBezTo>
                <a:cubicBezTo>
                  <a:pt x="739" y="8"/>
                  <a:pt x="743" y="8"/>
                  <a:pt x="743" y="7"/>
                </a:cubicBezTo>
                <a:close/>
                <a:moveTo>
                  <a:pt x="742" y="38"/>
                </a:moveTo>
                <a:cubicBezTo>
                  <a:pt x="744" y="38"/>
                  <a:pt x="742" y="37"/>
                  <a:pt x="744" y="38"/>
                </a:cubicBezTo>
                <a:cubicBezTo>
                  <a:pt x="744" y="37"/>
                  <a:pt x="743" y="37"/>
                  <a:pt x="742" y="37"/>
                </a:cubicBezTo>
                <a:cubicBezTo>
                  <a:pt x="742" y="37"/>
                  <a:pt x="742" y="37"/>
                  <a:pt x="741" y="37"/>
                </a:cubicBezTo>
                <a:cubicBezTo>
                  <a:pt x="741" y="37"/>
                  <a:pt x="741" y="37"/>
                  <a:pt x="741" y="37"/>
                </a:cubicBezTo>
                <a:cubicBezTo>
                  <a:pt x="740" y="38"/>
                  <a:pt x="742" y="38"/>
                  <a:pt x="742" y="38"/>
                </a:cubicBezTo>
                <a:close/>
                <a:moveTo>
                  <a:pt x="753" y="32"/>
                </a:moveTo>
                <a:cubicBezTo>
                  <a:pt x="752" y="32"/>
                  <a:pt x="753" y="32"/>
                  <a:pt x="753" y="32"/>
                </a:cubicBezTo>
                <a:cubicBezTo>
                  <a:pt x="750" y="32"/>
                  <a:pt x="746" y="32"/>
                  <a:pt x="744" y="33"/>
                </a:cubicBezTo>
                <a:cubicBezTo>
                  <a:pt x="749" y="33"/>
                  <a:pt x="750" y="32"/>
                  <a:pt x="753" y="32"/>
                </a:cubicBezTo>
                <a:close/>
                <a:moveTo>
                  <a:pt x="761" y="11"/>
                </a:moveTo>
                <a:cubicBezTo>
                  <a:pt x="760" y="10"/>
                  <a:pt x="759" y="10"/>
                  <a:pt x="757" y="10"/>
                </a:cubicBezTo>
                <a:cubicBezTo>
                  <a:pt x="757" y="11"/>
                  <a:pt x="754" y="10"/>
                  <a:pt x="755" y="11"/>
                </a:cubicBezTo>
                <a:cubicBezTo>
                  <a:pt x="757" y="11"/>
                  <a:pt x="760" y="11"/>
                  <a:pt x="761" y="11"/>
                </a:cubicBezTo>
                <a:close/>
                <a:moveTo>
                  <a:pt x="762" y="21"/>
                </a:moveTo>
                <a:cubicBezTo>
                  <a:pt x="761" y="21"/>
                  <a:pt x="760" y="21"/>
                  <a:pt x="760" y="21"/>
                </a:cubicBezTo>
                <a:cubicBezTo>
                  <a:pt x="759" y="21"/>
                  <a:pt x="758" y="22"/>
                  <a:pt x="760" y="22"/>
                </a:cubicBezTo>
                <a:cubicBezTo>
                  <a:pt x="759" y="21"/>
                  <a:pt x="762" y="22"/>
                  <a:pt x="762" y="21"/>
                </a:cubicBezTo>
                <a:close/>
                <a:moveTo>
                  <a:pt x="767" y="7"/>
                </a:moveTo>
                <a:cubicBezTo>
                  <a:pt x="767" y="7"/>
                  <a:pt x="768" y="7"/>
                  <a:pt x="769" y="7"/>
                </a:cubicBezTo>
                <a:cubicBezTo>
                  <a:pt x="767" y="6"/>
                  <a:pt x="764" y="7"/>
                  <a:pt x="767" y="7"/>
                </a:cubicBezTo>
                <a:close/>
                <a:moveTo>
                  <a:pt x="770" y="20"/>
                </a:moveTo>
                <a:cubicBezTo>
                  <a:pt x="770" y="20"/>
                  <a:pt x="769" y="20"/>
                  <a:pt x="768" y="20"/>
                </a:cubicBezTo>
                <a:cubicBezTo>
                  <a:pt x="768" y="21"/>
                  <a:pt x="767" y="21"/>
                  <a:pt x="766" y="21"/>
                </a:cubicBezTo>
                <a:cubicBezTo>
                  <a:pt x="767" y="21"/>
                  <a:pt x="771" y="20"/>
                  <a:pt x="770" y="20"/>
                </a:cubicBezTo>
                <a:close/>
                <a:moveTo>
                  <a:pt x="770" y="9"/>
                </a:moveTo>
                <a:cubicBezTo>
                  <a:pt x="769" y="10"/>
                  <a:pt x="773" y="10"/>
                  <a:pt x="771" y="10"/>
                </a:cubicBezTo>
                <a:cubicBezTo>
                  <a:pt x="770" y="10"/>
                  <a:pt x="767" y="10"/>
                  <a:pt x="766" y="10"/>
                </a:cubicBezTo>
                <a:cubicBezTo>
                  <a:pt x="769" y="10"/>
                  <a:pt x="771" y="11"/>
                  <a:pt x="770" y="10"/>
                </a:cubicBezTo>
                <a:cubicBezTo>
                  <a:pt x="772" y="10"/>
                  <a:pt x="772" y="11"/>
                  <a:pt x="774" y="11"/>
                </a:cubicBezTo>
                <a:cubicBezTo>
                  <a:pt x="778" y="10"/>
                  <a:pt x="782" y="9"/>
                  <a:pt x="784" y="8"/>
                </a:cubicBezTo>
                <a:cubicBezTo>
                  <a:pt x="784" y="9"/>
                  <a:pt x="782" y="8"/>
                  <a:pt x="785" y="8"/>
                </a:cubicBezTo>
                <a:cubicBezTo>
                  <a:pt x="785" y="7"/>
                  <a:pt x="784" y="8"/>
                  <a:pt x="782" y="8"/>
                </a:cubicBezTo>
                <a:cubicBezTo>
                  <a:pt x="781" y="9"/>
                  <a:pt x="779" y="9"/>
                  <a:pt x="775" y="10"/>
                </a:cubicBezTo>
                <a:cubicBezTo>
                  <a:pt x="776" y="9"/>
                  <a:pt x="780" y="9"/>
                  <a:pt x="777" y="9"/>
                </a:cubicBezTo>
                <a:cubicBezTo>
                  <a:pt x="778" y="9"/>
                  <a:pt x="779" y="9"/>
                  <a:pt x="779" y="9"/>
                </a:cubicBezTo>
                <a:cubicBezTo>
                  <a:pt x="778" y="9"/>
                  <a:pt x="779" y="8"/>
                  <a:pt x="778" y="8"/>
                </a:cubicBezTo>
                <a:cubicBezTo>
                  <a:pt x="775" y="8"/>
                  <a:pt x="775" y="8"/>
                  <a:pt x="773" y="8"/>
                </a:cubicBezTo>
                <a:cubicBezTo>
                  <a:pt x="774" y="9"/>
                  <a:pt x="773" y="9"/>
                  <a:pt x="775" y="9"/>
                </a:cubicBezTo>
                <a:cubicBezTo>
                  <a:pt x="774" y="9"/>
                  <a:pt x="774" y="10"/>
                  <a:pt x="772" y="10"/>
                </a:cubicBezTo>
                <a:cubicBezTo>
                  <a:pt x="772" y="9"/>
                  <a:pt x="773" y="9"/>
                  <a:pt x="773" y="9"/>
                </a:cubicBezTo>
                <a:cubicBezTo>
                  <a:pt x="772" y="9"/>
                  <a:pt x="771" y="9"/>
                  <a:pt x="770" y="9"/>
                </a:cubicBezTo>
                <a:close/>
                <a:moveTo>
                  <a:pt x="771" y="8"/>
                </a:moveTo>
                <a:cubicBezTo>
                  <a:pt x="770" y="8"/>
                  <a:pt x="768" y="9"/>
                  <a:pt x="770" y="8"/>
                </a:cubicBezTo>
                <a:cubicBezTo>
                  <a:pt x="763" y="8"/>
                  <a:pt x="772" y="10"/>
                  <a:pt x="771" y="8"/>
                </a:cubicBezTo>
                <a:close/>
                <a:moveTo>
                  <a:pt x="774" y="20"/>
                </a:moveTo>
                <a:cubicBezTo>
                  <a:pt x="772" y="20"/>
                  <a:pt x="769" y="21"/>
                  <a:pt x="771" y="21"/>
                </a:cubicBezTo>
                <a:cubicBezTo>
                  <a:pt x="771" y="21"/>
                  <a:pt x="774" y="21"/>
                  <a:pt x="774" y="20"/>
                </a:cubicBezTo>
                <a:close/>
                <a:moveTo>
                  <a:pt x="772" y="51"/>
                </a:moveTo>
                <a:cubicBezTo>
                  <a:pt x="771" y="50"/>
                  <a:pt x="773" y="51"/>
                  <a:pt x="773" y="50"/>
                </a:cubicBezTo>
                <a:cubicBezTo>
                  <a:pt x="770" y="50"/>
                  <a:pt x="770" y="51"/>
                  <a:pt x="772" y="51"/>
                </a:cubicBezTo>
                <a:close/>
                <a:moveTo>
                  <a:pt x="786" y="15"/>
                </a:moveTo>
                <a:cubicBezTo>
                  <a:pt x="785" y="15"/>
                  <a:pt x="784" y="15"/>
                  <a:pt x="784" y="14"/>
                </a:cubicBezTo>
                <a:cubicBezTo>
                  <a:pt x="782" y="14"/>
                  <a:pt x="780" y="15"/>
                  <a:pt x="779" y="15"/>
                </a:cubicBezTo>
                <a:cubicBezTo>
                  <a:pt x="782" y="15"/>
                  <a:pt x="781" y="15"/>
                  <a:pt x="784" y="15"/>
                </a:cubicBezTo>
                <a:cubicBezTo>
                  <a:pt x="783" y="15"/>
                  <a:pt x="782" y="15"/>
                  <a:pt x="783" y="16"/>
                </a:cubicBezTo>
                <a:cubicBezTo>
                  <a:pt x="787" y="15"/>
                  <a:pt x="788" y="15"/>
                  <a:pt x="795" y="15"/>
                </a:cubicBezTo>
                <a:cubicBezTo>
                  <a:pt x="795" y="15"/>
                  <a:pt x="795" y="14"/>
                  <a:pt x="795" y="14"/>
                </a:cubicBezTo>
                <a:cubicBezTo>
                  <a:pt x="793" y="14"/>
                  <a:pt x="791" y="14"/>
                  <a:pt x="789" y="14"/>
                </a:cubicBezTo>
                <a:cubicBezTo>
                  <a:pt x="788" y="14"/>
                  <a:pt x="791" y="15"/>
                  <a:pt x="789" y="15"/>
                </a:cubicBezTo>
                <a:cubicBezTo>
                  <a:pt x="788" y="14"/>
                  <a:pt x="788" y="15"/>
                  <a:pt x="786" y="15"/>
                </a:cubicBezTo>
                <a:close/>
                <a:moveTo>
                  <a:pt x="789" y="12"/>
                </a:moveTo>
                <a:cubicBezTo>
                  <a:pt x="790" y="12"/>
                  <a:pt x="788" y="11"/>
                  <a:pt x="788" y="12"/>
                </a:cubicBezTo>
                <a:cubicBezTo>
                  <a:pt x="788" y="12"/>
                  <a:pt x="790" y="12"/>
                  <a:pt x="788" y="12"/>
                </a:cubicBezTo>
                <a:cubicBezTo>
                  <a:pt x="787" y="12"/>
                  <a:pt x="786" y="12"/>
                  <a:pt x="784" y="12"/>
                </a:cubicBezTo>
                <a:cubicBezTo>
                  <a:pt x="785" y="12"/>
                  <a:pt x="782" y="12"/>
                  <a:pt x="783" y="12"/>
                </a:cubicBezTo>
                <a:cubicBezTo>
                  <a:pt x="786" y="12"/>
                  <a:pt x="787" y="13"/>
                  <a:pt x="789" y="12"/>
                </a:cubicBezTo>
                <a:close/>
                <a:moveTo>
                  <a:pt x="786" y="11"/>
                </a:moveTo>
                <a:cubicBezTo>
                  <a:pt x="787" y="10"/>
                  <a:pt x="784" y="10"/>
                  <a:pt x="784" y="10"/>
                </a:cubicBezTo>
                <a:cubicBezTo>
                  <a:pt x="785" y="10"/>
                  <a:pt x="784" y="11"/>
                  <a:pt x="786" y="11"/>
                </a:cubicBezTo>
                <a:close/>
                <a:moveTo>
                  <a:pt x="794" y="46"/>
                </a:moveTo>
                <a:cubicBezTo>
                  <a:pt x="792" y="46"/>
                  <a:pt x="791" y="47"/>
                  <a:pt x="791" y="47"/>
                </a:cubicBezTo>
                <a:cubicBezTo>
                  <a:pt x="793" y="47"/>
                  <a:pt x="794" y="47"/>
                  <a:pt x="794" y="46"/>
                </a:cubicBezTo>
                <a:close/>
                <a:moveTo>
                  <a:pt x="802" y="7"/>
                </a:moveTo>
                <a:cubicBezTo>
                  <a:pt x="801" y="7"/>
                  <a:pt x="800" y="7"/>
                  <a:pt x="800" y="6"/>
                </a:cubicBezTo>
                <a:cubicBezTo>
                  <a:pt x="802" y="7"/>
                  <a:pt x="801" y="6"/>
                  <a:pt x="799" y="6"/>
                </a:cubicBezTo>
                <a:cubicBezTo>
                  <a:pt x="799" y="6"/>
                  <a:pt x="799" y="7"/>
                  <a:pt x="797" y="7"/>
                </a:cubicBezTo>
                <a:cubicBezTo>
                  <a:pt x="799" y="6"/>
                  <a:pt x="798" y="6"/>
                  <a:pt x="800" y="5"/>
                </a:cubicBezTo>
                <a:cubicBezTo>
                  <a:pt x="796" y="6"/>
                  <a:pt x="792" y="6"/>
                  <a:pt x="791" y="7"/>
                </a:cubicBezTo>
                <a:cubicBezTo>
                  <a:pt x="793" y="7"/>
                  <a:pt x="795" y="7"/>
                  <a:pt x="797" y="7"/>
                </a:cubicBezTo>
                <a:cubicBezTo>
                  <a:pt x="797" y="7"/>
                  <a:pt x="797" y="7"/>
                  <a:pt x="798" y="7"/>
                </a:cubicBezTo>
                <a:cubicBezTo>
                  <a:pt x="798" y="7"/>
                  <a:pt x="799" y="7"/>
                  <a:pt x="801" y="8"/>
                </a:cubicBezTo>
                <a:cubicBezTo>
                  <a:pt x="802" y="7"/>
                  <a:pt x="798" y="7"/>
                  <a:pt x="800" y="7"/>
                </a:cubicBezTo>
                <a:cubicBezTo>
                  <a:pt x="800" y="7"/>
                  <a:pt x="802" y="7"/>
                  <a:pt x="802" y="7"/>
                </a:cubicBezTo>
                <a:close/>
                <a:moveTo>
                  <a:pt x="806" y="10"/>
                </a:moveTo>
                <a:cubicBezTo>
                  <a:pt x="805" y="9"/>
                  <a:pt x="804" y="9"/>
                  <a:pt x="802" y="9"/>
                </a:cubicBezTo>
                <a:cubicBezTo>
                  <a:pt x="802" y="9"/>
                  <a:pt x="801" y="9"/>
                  <a:pt x="801" y="10"/>
                </a:cubicBezTo>
                <a:cubicBezTo>
                  <a:pt x="803" y="10"/>
                  <a:pt x="805" y="10"/>
                  <a:pt x="806" y="10"/>
                </a:cubicBezTo>
                <a:close/>
                <a:moveTo>
                  <a:pt x="803" y="8"/>
                </a:moveTo>
                <a:cubicBezTo>
                  <a:pt x="798" y="8"/>
                  <a:pt x="795" y="7"/>
                  <a:pt x="792" y="8"/>
                </a:cubicBezTo>
                <a:cubicBezTo>
                  <a:pt x="797" y="8"/>
                  <a:pt x="799" y="8"/>
                  <a:pt x="801" y="9"/>
                </a:cubicBezTo>
                <a:cubicBezTo>
                  <a:pt x="800" y="9"/>
                  <a:pt x="800" y="9"/>
                  <a:pt x="801" y="9"/>
                </a:cubicBezTo>
                <a:cubicBezTo>
                  <a:pt x="801" y="9"/>
                  <a:pt x="803" y="9"/>
                  <a:pt x="803" y="8"/>
                </a:cubicBezTo>
                <a:close/>
                <a:moveTo>
                  <a:pt x="797" y="21"/>
                </a:moveTo>
                <a:cubicBezTo>
                  <a:pt x="796" y="21"/>
                  <a:pt x="797" y="20"/>
                  <a:pt x="796" y="20"/>
                </a:cubicBezTo>
                <a:cubicBezTo>
                  <a:pt x="796" y="21"/>
                  <a:pt x="792" y="20"/>
                  <a:pt x="793" y="21"/>
                </a:cubicBezTo>
                <a:cubicBezTo>
                  <a:pt x="794" y="21"/>
                  <a:pt x="795" y="21"/>
                  <a:pt x="797" y="21"/>
                </a:cubicBezTo>
                <a:close/>
                <a:moveTo>
                  <a:pt x="802" y="45"/>
                </a:moveTo>
                <a:cubicBezTo>
                  <a:pt x="801" y="45"/>
                  <a:pt x="800" y="45"/>
                  <a:pt x="798" y="45"/>
                </a:cubicBezTo>
                <a:cubicBezTo>
                  <a:pt x="800" y="46"/>
                  <a:pt x="801" y="45"/>
                  <a:pt x="802" y="45"/>
                </a:cubicBezTo>
                <a:close/>
                <a:moveTo>
                  <a:pt x="807" y="18"/>
                </a:moveTo>
                <a:cubicBezTo>
                  <a:pt x="808" y="18"/>
                  <a:pt x="809" y="18"/>
                  <a:pt x="810" y="18"/>
                </a:cubicBezTo>
                <a:cubicBezTo>
                  <a:pt x="810" y="17"/>
                  <a:pt x="809" y="17"/>
                  <a:pt x="810" y="17"/>
                </a:cubicBezTo>
                <a:cubicBezTo>
                  <a:pt x="814" y="17"/>
                  <a:pt x="818" y="17"/>
                  <a:pt x="819" y="16"/>
                </a:cubicBezTo>
                <a:cubicBezTo>
                  <a:pt x="816" y="15"/>
                  <a:pt x="811" y="17"/>
                  <a:pt x="809" y="16"/>
                </a:cubicBezTo>
                <a:cubicBezTo>
                  <a:pt x="810" y="16"/>
                  <a:pt x="807" y="17"/>
                  <a:pt x="806" y="17"/>
                </a:cubicBezTo>
                <a:cubicBezTo>
                  <a:pt x="805" y="17"/>
                  <a:pt x="807" y="17"/>
                  <a:pt x="804" y="17"/>
                </a:cubicBezTo>
                <a:cubicBezTo>
                  <a:pt x="804" y="18"/>
                  <a:pt x="807" y="17"/>
                  <a:pt x="807" y="18"/>
                </a:cubicBezTo>
                <a:close/>
                <a:moveTo>
                  <a:pt x="808" y="10"/>
                </a:moveTo>
                <a:cubicBezTo>
                  <a:pt x="809" y="10"/>
                  <a:pt x="809" y="10"/>
                  <a:pt x="809" y="10"/>
                </a:cubicBezTo>
                <a:cubicBezTo>
                  <a:pt x="808" y="10"/>
                  <a:pt x="809" y="11"/>
                  <a:pt x="808" y="11"/>
                </a:cubicBezTo>
                <a:cubicBezTo>
                  <a:pt x="809" y="11"/>
                  <a:pt x="809" y="11"/>
                  <a:pt x="809" y="11"/>
                </a:cubicBezTo>
                <a:cubicBezTo>
                  <a:pt x="809" y="11"/>
                  <a:pt x="809" y="11"/>
                  <a:pt x="810" y="11"/>
                </a:cubicBezTo>
                <a:cubicBezTo>
                  <a:pt x="811" y="11"/>
                  <a:pt x="811" y="10"/>
                  <a:pt x="814" y="10"/>
                </a:cubicBezTo>
                <a:cubicBezTo>
                  <a:pt x="812" y="10"/>
                  <a:pt x="809" y="9"/>
                  <a:pt x="806" y="9"/>
                </a:cubicBezTo>
                <a:cubicBezTo>
                  <a:pt x="807" y="10"/>
                  <a:pt x="808" y="9"/>
                  <a:pt x="809" y="10"/>
                </a:cubicBezTo>
                <a:cubicBezTo>
                  <a:pt x="807" y="10"/>
                  <a:pt x="808" y="10"/>
                  <a:pt x="805" y="10"/>
                </a:cubicBezTo>
                <a:cubicBezTo>
                  <a:pt x="805" y="11"/>
                  <a:pt x="808" y="10"/>
                  <a:pt x="808" y="10"/>
                </a:cubicBezTo>
                <a:close/>
                <a:moveTo>
                  <a:pt x="806" y="8"/>
                </a:moveTo>
                <a:cubicBezTo>
                  <a:pt x="805" y="8"/>
                  <a:pt x="804" y="9"/>
                  <a:pt x="806" y="9"/>
                </a:cubicBezTo>
                <a:cubicBezTo>
                  <a:pt x="806" y="9"/>
                  <a:pt x="808" y="8"/>
                  <a:pt x="806" y="8"/>
                </a:cubicBezTo>
                <a:close/>
                <a:moveTo>
                  <a:pt x="817" y="14"/>
                </a:moveTo>
                <a:cubicBezTo>
                  <a:pt x="815" y="14"/>
                  <a:pt x="813" y="14"/>
                  <a:pt x="813" y="15"/>
                </a:cubicBezTo>
                <a:cubicBezTo>
                  <a:pt x="814" y="15"/>
                  <a:pt x="816" y="15"/>
                  <a:pt x="817" y="14"/>
                </a:cubicBezTo>
                <a:close/>
                <a:moveTo>
                  <a:pt x="815" y="16"/>
                </a:moveTo>
                <a:cubicBezTo>
                  <a:pt x="816" y="15"/>
                  <a:pt x="822" y="15"/>
                  <a:pt x="820" y="16"/>
                </a:cubicBezTo>
                <a:cubicBezTo>
                  <a:pt x="823" y="16"/>
                  <a:pt x="825" y="15"/>
                  <a:pt x="827" y="15"/>
                </a:cubicBezTo>
                <a:cubicBezTo>
                  <a:pt x="825" y="15"/>
                  <a:pt x="823" y="15"/>
                  <a:pt x="822" y="15"/>
                </a:cubicBezTo>
                <a:cubicBezTo>
                  <a:pt x="821" y="15"/>
                  <a:pt x="820" y="15"/>
                  <a:pt x="818" y="14"/>
                </a:cubicBezTo>
                <a:cubicBezTo>
                  <a:pt x="817" y="15"/>
                  <a:pt x="816" y="15"/>
                  <a:pt x="815" y="15"/>
                </a:cubicBezTo>
                <a:cubicBezTo>
                  <a:pt x="814" y="15"/>
                  <a:pt x="815" y="15"/>
                  <a:pt x="815" y="16"/>
                </a:cubicBezTo>
                <a:close/>
                <a:moveTo>
                  <a:pt x="822" y="25"/>
                </a:moveTo>
                <a:cubicBezTo>
                  <a:pt x="822" y="24"/>
                  <a:pt x="821" y="24"/>
                  <a:pt x="821" y="24"/>
                </a:cubicBezTo>
                <a:cubicBezTo>
                  <a:pt x="819" y="24"/>
                  <a:pt x="819" y="24"/>
                  <a:pt x="818" y="24"/>
                </a:cubicBezTo>
                <a:cubicBezTo>
                  <a:pt x="820" y="24"/>
                  <a:pt x="820" y="25"/>
                  <a:pt x="822" y="25"/>
                </a:cubicBezTo>
                <a:close/>
                <a:moveTo>
                  <a:pt x="823" y="24"/>
                </a:moveTo>
                <a:cubicBezTo>
                  <a:pt x="823" y="25"/>
                  <a:pt x="823" y="25"/>
                  <a:pt x="822" y="25"/>
                </a:cubicBezTo>
                <a:cubicBezTo>
                  <a:pt x="825" y="25"/>
                  <a:pt x="826" y="25"/>
                  <a:pt x="829" y="25"/>
                </a:cubicBezTo>
                <a:cubicBezTo>
                  <a:pt x="830" y="25"/>
                  <a:pt x="830" y="24"/>
                  <a:pt x="829" y="24"/>
                </a:cubicBezTo>
                <a:cubicBezTo>
                  <a:pt x="827" y="25"/>
                  <a:pt x="826" y="24"/>
                  <a:pt x="825" y="25"/>
                </a:cubicBezTo>
                <a:cubicBezTo>
                  <a:pt x="826" y="25"/>
                  <a:pt x="827" y="25"/>
                  <a:pt x="827" y="25"/>
                </a:cubicBezTo>
                <a:cubicBezTo>
                  <a:pt x="825" y="25"/>
                  <a:pt x="825" y="24"/>
                  <a:pt x="823" y="24"/>
                </a:cubicBezTo>
                <a:close/>
                <a:moveTo>
                  <a:pt x="834" y="13"/>
                </a:moveTo>
                <a:cubicBezTo>
                  <a:pt x="835" y="13"/>
                  <a:pt x="835" y="13"/>
                  <a:pt x="836" y="13"/>
                </a:cubicBezTo>
                <a:cubicBezTo>
                  <a:pt x="836" y="12"/>
                  <a:pt x="834" y="12"/>
                  <a:pt x="833" y="12"/>
                </a:cubicBezTo>
                <a:cubicBezTo>
                  <a:pt x="833" y="12"/>
                  <a:pt x="832" y="12"/>
                  <a:pt x="831" y="12"/>
                </a:cubicBezTo>
                <a:cubicBezTo>
                  <a:pt x="831" y="12"/>
                  <a:pt x="831" y="12"/>
                  <a:pt x="830" y="12"/>
                </a:cubicBezTo>
                <a:cubicBezTo>
                  <a:pt x="830" y="12"/>
                  <a:pt x="830" y="12"/>
                  <a:pt x="829" y="12"/>
                </a:cubicBezTo>
                <a:cubicBezTo>
                  <a:pt x="829" y="12"/>
                  <a:pt x="828" y="12"/>
                  <a:pt x="829" y="12"/>
                </a:cubicBezTo>
                <a:cubicBezTo>
                  <a:pt x="825" y="11"/>
                  <a:pt x="826" y="12"/>
                  <a:pt x="824" y="13"/>
                </a:cubicBezTo>
                <a:cubicBezTo>
                  <a:pt x="828" y="12"/>
                  <a:pt x="830" y="12"/>
                  <a:pt x="834" y="13"/>
                </a:cubicBezTo>
                <a:close/>
                <a:moveTo>
                  <a:pt x="829" y="21"/>
                </a:moveTo>
                <a:cubicBezTo>
                  <a:pt x="829" y="21"/>
                  <a:pt x="830" y="20"/>
                  <a:pt x="829" y="20"/>
                </a:cubicBezTo>
                <a:cubicBezTo>
                  <a:pt x="828" y="20"/>
                  <a:pt x="828" y="20"/>
                  <a:pt x="827" y="20"/>
                </a:cubicBezTo>
                <a:cubicBezTo>
                  <a:pt x="827" y="21"/>
                  <a:pt x="828" y="21"/>
                  <a:pt x="829" y="21"/>
                </a:cubicBezTo>
                <a:close/>
                <a:moveTo>
                  <a:pt x="834" y="40"/>
                </a:moveTo>
                <a:cubicBezTo>
                  <a:pt x="831" y="40"/>
                  <a:pt x="832" y="41"/>
                  <a:pt x="831" y="41"/>
                </a:cubicBezTo>
                <a:cubicBezTo>
                  <a:pt x="833" y="41"/>
                  <a:pt x="833" y="41"/>
                  <a:pt x="834" y="40"/>
                </a:cubicBezTo>
                <a:close/>
                <a:moveTo>
                  <a:pt x="839" y="21"/>
                </a:moveTo>
                <a:cubicBezTo>
                  <a:pt x="839" y="20"/>
                  <a:pt x="837" y="20"/>
                  <a:pt x="836" y="20"/>
                </a:cubicBezTo>
                <a:cubicBezTo>
                  <a:pt x="836" y="20"/>
                  <a:pt x="835" y="20"/>
                  <a:pt x="835" y="21"/>
                </a:cubicBezTo>
                <a:cubicBezTo>
                  <a:pt x="837" y="20"/>
                  <a:pt x="837" y="21"/>
                  <a:pt x="839" y="21"/>
                </a:cubicBezTo>
                <a:close/>
                <a:moveTo>
                  <a:pt x="840" y="20"/>
                </a:moveTo>
                <a:cubicBezTo>
                  <a:pt x="840" y="21"/>
                  <a:pt x="839" y="21"/>
                  <a:pt x="840" y="21"/>
                </a:cubicBezTo>
                <a:cubicBezTo>
                  <a:pt x="841" y="21"/>
                  <a:pt x="842" y="20"/>
                  <a:pt x="840" y="20"/>
                </a:cubicBezTo>
                <a:close/>
                <a:moveTo>
                  <a:pt x="844" y="12"/>
                </a:moveTo>
                <a:cubicBezTo>
                  <a:pt x="844" y="12"/>
                  <a:pt x="843" y="12"/>
                  <a:pt x="844" y="11"/>
                </a:cubicBezTo>
                <a:cubicBezTo>
                  <a:pt x="843" y="11"/>
                  <a:pt x="842" y="11"/>
                  <a:pt x="841" y="11"/>
                </a:cubicBezTo>
                <a:cubicBezTo>
                  <a:pt x="841" y="11"/>
                  <a:pt x="840" y="11"/>
                  <a:pt x="840" y="12"/>
                </a:cubicBezTo>
                <a:cubicBezTo>
                  <a:pt x="841" y="12"/>
                  <a:pt x="842" y="12"/>
                  <a:pt x="843" y="12"/>
                </a:cubicBezTo>
                <a:cubicBezTo>
                  <a:pt x="844" y="12"/>
                  <a:pt x="843" y="12"/>
                  <a:pt x="844" y="12"/>
                </a:cubicBezTo>
                <a:close/>
                <a:moveTo>
                  <a:pt x="847" y="14"/>
                </a:moveTo>
                <a:cubicBezTo>
                  <a:pt x="845" y="13"/>
                  <a:pt x="843" y="14"/>
                  <a:pt x="843" y="14"/>
                </a:cubicBezTo>
                <a:cubicBezTo>
                  <a:pt x="842" y="14"/>
                  <a:pt x="842" y="14"/>
                  <a:pt x="842" y="14"/>
                </a:cubicBezTo>
                <a:cubicBezTo>
                  <a:pt x="844" y="14"/>
                  <a:pt x="846" y="14"/>
                  <a:pt x="847" y="14"/>
                </a:cubicBezTo>
                <a:close/>
                <a:moveTo>
                  <a:pt x="848" y="15"/>
                </a:moveTo>
                <a:cubicBezTo>
                  <a:pt x="849" y="15"/>
                  <a:pt x="847" y="15"/>
                  <a:pt x="849" y="15"/>
                </a:cubicBezTo>
                <a:cubicBezTo>
                  <a:pt x="851" y="15"/>
                  <a:pt x="847" y="15"/>
                  <a:pt x="850" y="15"/>
                </a:cubicBezTo>
                <a:cubicBezTo>
                  <a:pt x="851" y="15"/>
                  <a:pt x="850" y="15"/>
                  <a:pt x="850" y="14"/>
                </a:cubicBezTo>
                <a:cubicBezTo>
                  <a:pt x="849" y="14"/>
                  <a:pt x="844" y="14"/>
                  <a:pt x="843" y="15"/>
                </a:cubicBezTo>
                <a:cubicBezTo>
                  <a:pt x="845" y="15"/>
                  <a:pt x="846" y="15"/>
                  <a:pt x="848" y="15"/>
                </a:cubicBezTo>
                <a:close/>
                <a:moveTo>
                  <a:pt x="845" y="12"/>
                </a:moveTo>
                <a:cubicBezTo>
                  <a:pt x="847" y="12"/>
                  <a:pt x="848" y="12"/>
                  <a:pt x="849" y="11"/>
                </a:cubicBezTo>
                <a:cubicBezTo>
                  <a:pt x="848" y="11"/>
                  <a:pt x="847" y="11"/>
                  <a:pt x="847" y="11"/>
                </a:cubicBezTo>
                <a:cubicBezTo>
                  <a:pt x="846" y="11"/>
                  <a:pt x="845" y="11"/>
                  <a:pt x="845" y="11"/>
                </a:cubicBezTo>
                <a:cubicBezTo>
                  <a:pt x="845" y="11"/>
                  <a:pt x="845" y="11"/>
                  <a:pt x="845" y="12"/>
                </a:cubicBezTo>
                <a:close/>
                <a:moveTo>
                  <a:pt x="850" y="17"/>
                </a:moveTo>
                <a:cubicBezTo>
                  <a:pt x="849" y="17"/>
                  <a:pt x="847" y="17"/>
                  <a:pt x="845" y="18"/>
                </a:cubicBezTo>
                <a:cubicBezTo>
                  <a:pt x="848" y="18"/>
                  <a:pt x="849" y="18"/>
                  <a:pt x="850" y="17"/>
                </a:cubicBezTo>
                <a:close/>
                <a:moveTo>
                  <a:pt x="854" y="24"/>
                </a:moveTo>
                <a:cubicBezTo>
                  <a:pt x="851" y="23"/>
                  <a:pt x="857" y="24"/>
                  <a:pt x="856" y="23"/>
                </a:cubicBezTo>
                <a:cubicBezTo>
                  <a:pt x="853" y="23"/>
                  <a:pt x="851" y="23"/>
                  <a:pt x="852" y="22"/>
                </a:cubicBezTo>
                <a:cubicBezTo>
                  <a:pt x="852" y="22"/>
                  <a:pt x="848" y="22"/>
                  <a:pt x="849" y="22"/>
                </a:cubicBezTo>
                <a:cubicBezTo>
                  <a:pt x="850" y="22"/>
                  <a:pt x="851" y="22"/>
                  <a:pt x="851" y="22"/>
                </a:cubicBezTo>
                <a:cubicBezTo>
                  <a:pt x="850" y="23"/>
                  <a:pt x="848" y="23"/>
                  <a:pt x="848" y="23"/>
                </a:cubicBezTo>
                <a:cubicBezTo>
                  <a:pt x="852" y="23"/>
                  <a:pt x="851" y="24"/>
                  <a:pt x="854" y="24"/>
                </a:cubicBezTo>
                <a:close/>
                <a:moveTo>
                  <a:pt x="852" y="14"/>
                </a:moveTo>
                <a:cubicBezTo>
                  <a:pt x="851" y="14"/>
                  <a:pt x="853" y="15"/>
                  <a:pt x="852" y="15"/>
                </a:cubicBezTo>
                <a:cubicBezTo>
                  <a:pt x="854" y="15"/>
                  <a:pt x="854" y="14"/>
                  <a:pt x="852" y="14"/>
                </a:cubicBezTo>
                <a:close/>
                <a:moveTo>
                  <a:pt x="854" y="16"/>
                </a:moveTo>
                <a:cubicBezTo>
                  <a:pt x="855" y="16"/>
                  <a:pt x="855" y="16"/>
                  <a:pt x="855" y="15"/>
                </a:cubicBezTo>
                <a:cubicBezTo>
                  <a:pt x="855" y="15"/>
                  <a:pt x="854" y="15"/>
                  <a:pt x="854" y="15"/>
                </a:cubicBezTo>
                <a:cubicBezTo>
                  <a:pt x="853" y="15"/>
                  <a:pt x="853" y="15"/>
                  <a:pt x="853" y="15"/>
                </a:cubicBezTo>
                <a:cubicBezTo>
                  <a:pt x="854" y="15"/>
                  <a:pt x="852" y="16"/>
                  <a:pt x="854" y="16"/>
                </a:cubicBezTo>
                <a:close/>
                <a:moveTo>
                  <a:pt x="904" y="30"/>
                </a:moveTo>
                <a:cubicBezTo>
                  <a:pt x="901" y="29"/>
                  <a:pt x="900" y="30"/>
                  <a:pt x="897" y="30"/>
                </a:cubicBezTo>
                <a:cubicBezTo>
                  <a:pt x="897" y="30"/>
                  <a:pt x="897" y="30"/>
                  <a:pt x="897" y="30"/>
                </a:cubicBezTo>
                <a:cubicBezTo>
                  <a:pt x="898" y="31"/>
                  <a:pt x="903" y="30"/>
                  <a:pt x="904" y="30"/>
                </a:cubicBezTo>
                <a:close/>
                <a:moveTo>
                  <a:pt x="665" y="4"/>
                </a:moveTo>
                <a:cubicBezTo>
                  <a:pt x="664" y="3"/>
                  <a:pt x="669" y="3"/>
                  <a:pt x="667" y="3"/>
                </a:cubicBezTo>
                <a:cubicBezTo>
                  <a:pt x="665" y="3"/>
                  <a:pt x="662" y="3"/>
                  <a:pt x="662" y="3"/>
                </a:cubicBezTo>
                <a:cubicBezTo>
                  <a:pt x="664" y="3"/>
                  <a:pt x="663" y="3"/>
                  <a:pt x="665" y="4"/>
                </a:cubicBezTo>
                <a:close/>
              </a:path>
            </a:pathLst>
          </a:custGeom>
          <a:solidFill>
            <a:schemeClr val="tx1">
              <a:lumMod val="65000"/>
              <a:lumOff val="35000"/>
            </a:schemeClr>
          </a:solidFill>
          <a:ln>
            <a:noFill/>
          </a:ln>
        </p:spPr>
        <p:txBody>
          <a:bodyPr anchor="ctr" anchorCtr="1"/>
          <a:lstStyle/>
          <a:p>
            <a:endParaRPr lang="zh-CN" altLang="en-US">
              <a:latin typeface="汉仪行楷简" panose="02010609000101010101" pitchFamily="49" charset="-122"/>
              <a:ea typeface="汉仪行楷简" panose="02010609000101010101" pitchFamily="49" charset="-122"/>
            </a:endParaRPr>
          </a:p>
        </p:txBody>
      </p:sp>
      <p:sp>
        <p:nvSpPr>
          <p:cNvPr id="13" name="KSO_Shape"/>
          <p:cNvSpPr/>
          <p:nvPr/>
        </p:nvSpPr>
        <p:spPr bwMode="auto">
          <a:xfrm>
            <a:off x="4159885" y="5198745"/>
            <a:ext cx="4964430" cy="102870"/>
          </a:xfrm>
          <a:custGeom>
            <a:avLst/>
            <a:gdLst>
              <a:gd name="T0" fmla="*/ 371571 w 940"/>
              <a:gd name="T1" fmla="*/ 32807 h 62"/>
              <a:gd name="T2" fmla="*/ 392640 w 940"/>
              <a:gd name="T3" fmla="*/ 30877 h 62"/>
              <a:gd name="T4" fmla="*/ 505643 w 940"/>
              <a:gd name="T5" fmla="*/ 48246 h 62"/>
              <a:gd name="T6" fmla="*/ 599494 w 940"/>
              <a:gd name="T7" fmla="*/ 27018 h 62"/>
              <a:gd name="T8" fmla="*/ 699090 w 940"/>
              <a:gd name="T9" fmla="*/ 23158 h 62"/>
              <a:gd name="T10" fmla="*/ 746973 w 940"/>
              <a:gd name="T11" fmla="*/ 36667 h 62"/>
              <a:gd name="T12" fmla="*/ 892537 w 940"/>
              <a:gd name="T13" fmla="*/ 21228 h 62"/>
              <a:gd name="T14" fmla="*/ 957658 w 940"/>
              <a:gd name="T15" fmla="*/ 27018 h 62"/>
              <a:gd name="T16" fmla="*/ 1061085 w 940"/>
              <a:gd name="T17" fmla="*/ 30877 h 62"/>
              <a:gd name="T18" fmla="*/ 1131952 w 940"/>
              <a:gd name="T19" fmla="*/ 28947 h 62"/>
              <a:gd name="T20" fmla="*/ 1233463 w 940"/>
              <a:gd name="T21" fmla="*/ 17368 h 62"/>
              <a:gd name="T22" fmla="*/ 1264109 w 940"/>
              <a:gd name="T23" fmla="*/ 17368 h 62"/>
              <a:gd name="T24" fmla="*/ 1354128 w 940"/>
              <a:gd name="T25" fmla="*/ 15439 h 62"/>
              <a:gd name="T26" fmla="*/ 1447979 w 940"/>
              <a:gd name="T27" fmla="*/ 9649 h 62"/>
              <a:gd name="T28" fmla="*/ 1578220 w 940"/>
              <a:gd name="T29" fmla="*/ 15439 h 62"/>
              <a:gd name="T30" fmla="*/ 1660579 w 940"/>
              <a:gd name="T31" fmla="*/ 23158 h 62"/>
              <a:gd name="T32" fmla="*/ 1616527 w 940"/>
              <a:gd name="T33" fmla="*/ 30877 h 62"/>
              <a:gd name="T34" fmla="*/ 1695055 w 940"/>
              <a:gd name="T35" fmla="*/ 54035 h 62"/>
              <a:gd name="T36" fmla="*/ 1767837 w 940"/>
              <a:gd name="T37" fmla="*/ 54035 h 62"/>
              <a:gd name="T38" fmla="*/ 1637595 w 940"/>
              <a:gd name="T39" fmla="*/ 71403 h 62"/>
              <a:gd name="T40" fmla="*/ 1463301 w 940"/>
              <a:gd name="T41" fmla="*/ 110000 h 62"/>
              <a:gd name="T42" fmla="*/ 1373282 w 940"/>
              <a:gd name="T43" fmla="*/ 110000 h 62"/>
              <a:gd name="T44" fmla="*/ 1359874 w 940"/>
              <a:gd name="T45" fmla="*/ 86842 h 62"/>
              <a:gd name="T46" fmla="*/ 1333060 w 940"/>
              <a:gd name="T47" fmla="*/ 86842 h 62"/>
              <a:gd name="T48" fmla="*/ 1283262 w 940"/>
              <a:gd name="T49" fmla="*/ 73333 h 62"/>
              <a:gd name="T50" fmla="*/ 1149190 w 940"/>
              <a:gd name="T51" fmla="*/ 102281 h 62"/>
              <a:gd name="T52" fmla="*/ 1118545 w 940"/>
              <a:gd name="T53" fmla="*/ 82982 h 62"/>
              <a:gd name="T54" fmla="*/ 1074492 w 940"/>
              <a:gd name="T55" fmla="*/ 108070 h 62"/>
              <a:gd name="T56" fmla="*/ 777618 w 940"/>
              <a:gd name="T57" fmla="*/ 115789 h 62"/>
              <a:gd name="T58" fmla="*/ 664615 w 940"/>
              <a:gd name="T59" fmla="*/ 110000 h 62"/>
              <a:gd name="T60" fmla="*/ 586087 w 940"/>
              <a:gd name="T61" fmla="*/ 102281 h 62"/>
              <a:gd name="T62" fmla="*/ 480744 w 940"/>
              <a:gd name="T63" fmla="*/ 108070 h 62"/>
              <a:gd name="T64" fmla="*/ 352418 w 940"/>
              <a:gd name="T65" fmla="*/ 90702 h 62"/>
              <a:gd name="T66" fmla="*/ 203023 w 940"/>
              <a:gd name="T67" fmla="*/ 77193 h 62"/>
              <a:gd name="T68" fmla="*/ 375402 w 940"/>
              <a:gd name="T69" fmla="*/ 54035 h 62"/>
              <a:gd name="T70" fmla="*/ 70867 w 940"/>
              <a:gd name="T71" fmla="*/ 81053 h 62"/>
              <a:gd name="T72" fmla="*/ 1187496 w 940"/>
              <a:gd name="T73" fmla="*/ 25088 h 62"/>
              <a:gd name="T74" fmla="*/ 513305 w 940"/>
              <a:gd name="T75" fmla="*/ 102281 h 62"/>
              <a:gd name="T76" fmla="*/ 379233 w 940"/>
              <a:gd name="T77" fmla="*/ 77193 h 62"/>
              <a:gd name="T78" fmla="*/ 589917 w 940"/>
              <a:gd name="T79" fmla="*/ 42456 h 62"/>
              <a:gd name="T80" fmla="*/ 630139 w 940"/>
              <a:gd name="T81" fmla="*/ 34737 h 62"/>
              <a:gd name="T82" fmla="*/ 668445 w 940"/>
              <a:gd name="T83" fmla="*/ 104210 h 62"/>
              <a:gd name="T84" fmla="*/ 760380 w 940"/>
              <a:gd name="T85" fmla="*/ 108070 h 62"/>
              <a:gd name="T86" fmla="*/ 810179 w 940"/>
              <a:gd name="T87" fmla="*/ 104210 h 62"/>
              <a:gd name="T88" fmla="*/ 794856 w 940"/>
              <a:gd name="T89" fmla="*/ 82982 h 62"/>
              <a:gd name="T90" fmla="*/ 852316 w 940"/>
              <a:gd name="T91" fmla="*/ 111930 h 62"/>
              <a:gd name="T92" fmla="*/ 967235 w 940"/>
              <a:gd name="T93" fmla="*/ 84912 h 62"/>
              <a:gd name="T94" fmla="*/ 913606 w 940"/>
              <a:gd name="T95" fmla="*/ 108070 h 62"/>
              <a:gd name="T96" fmla="*/ 1018948 w 940"/>
              <a:gd name="T97" fmla="*/ 90702 h 62"/>
              <a:gd name="T98" fmla="*/ 1045763 w 940"/>
              <a:gd name="T99" fmla="*/ 106140 h 62"/>
              <a:gd name="T100" fmla="*/ 1087899 w 940"/>
              <a:gd name="T101" fmla="*/ 36667 h 62"/>
              <a:gd name="T102" fmla="*/ 1156851 w 940"/>
              <a:gd name="T103" fmla="*/ 30877 h 62"/>
              <a:gd name="T104" fmla="*/ 1181750 w 940"/>
              <a:gd name="T105" fmla="*/ 84912 h 62"/>
              <a:gd name="T106" fmla="*/ 1248786 w 940"/>
              <a:gd name="T107" fmla="*/ 32807 h 62"/>
              <a:gd name="T108" fmla="*/ 1277516 w 940"/>
              <a:gd name="T109" fmla="*/ 42456 h 62"/>
              <a:gd name="T110" fmla="*/ 1296669 w 940"/>
              <a:gd name="T111" fmla="*/ 30877 h 62"/>
              <a:gd name="T112" fmla="*/ 1334975 w 940"/>
              <a:gd name="T113" fmla="*/ 17368 h 62"/>
              <a:gd name="T114" fmla="*/ 1417334 w 940"/>
              <a:gd name="T115" fmla="*/ 75263 h 62"/>
              <a:gd name="T116" fmla="*/ 1497777 w 940"/>
              <a:gd name="T117" fmla="*/ 15439 h 62"/>
              <a:gd name="T118" fmla="*/ 1520761 w 940"/>
              <a:gd name="T119" fmla="*/ 88772 h 62"/>
              <a:gd name="T120" fmla="*/ 1551406 w 940"/>
              <a:gd name="T121" fmla="*/ 21228 h 62"/>
              <a:gd name="T122" fmla="*/ 1587797 w 940"/>
              <a:gd name="T123" fmla="*/ 38596 h 62"/>
              <a:gd name="T124" fmla="*/ 1626103 w 940"/>
              <a:gd name="T125" fmla="*/ 42456 h 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940" h="62">
                <a:moveTo>
                  <a:pt x="43" y="14"/>
                </a:moveTo>
                <a:cubicBezTo>
                  <a:pt x="46" y="14"/>
                  <a:pt x="43" y="14"/>
                  <a:pt x="45" y="13"/>
                </a:cubicBezTo>
                <a:cubicBezTo>
                  <a:pt x="46" y="14"/>
                  <a:pt x="47" y="13"/>
                  <a:pt x="46" y="13"/>
                </a:cubicBezTo>
                <a:cubicBezTo>
                  <a:pt x="48" y="13"/>
                  <a:pt x="49" y="14"/>
                  <a:pt x="50" y="13"/>
                </a:cubicBezTo>
                <a:cubicBezTo>
                  <a:pt x="51" y="13"/>
                  <a:pt x="48" y="14"/>
                  <a:pt x="52" y="14"/>
                </a:cubicBezTo>
                <a:cubicBezTo>
                  <a:pt x="50" y="14"/>
                  <a:pt x="52" y="15"/>
                  <a:pt x="52" y="16"/>
                </a:cubicBezTo>
                <a:cubicBezTo>
                  <a:pt x="51" y="16"/>
                  <a:pt x="51" y="16"/>
                  <a:pt x="50" y="16"/>
                </a:cubicBezTo>
                <a:cubicBezTo>
                  <a:pt x="52" y="16"/>
                  <a:pt x="52" y="17"/>
                  <a:pt x="55" y="17"/>
                </a:cubicBezTo>
                <a:cubicBezTo>
                  <a:pt x="56" y="17"/>
                  <a:pt x="55" y="17"/>
                  <a:pt x="55" y="17"/>
                </a:cubicBezTo>
                <a:cubicBezTo>
                  <a:pt x="54" y="17"/>
                  <a:pt x="54" y="17"/>
                  <a:pt x="53" y="17"/>
                </a:cubicBezTo>
                <a:cubicBezTo>
                  <a:pt x="54" y="18"/>
                  <a:pt x="59" y="17"/>
                  <a:pt x="59" y="18"/>
                </a:cubicBezTo>
                <a:cubicBezTo>
                  <a:pt x="58" y="18"/>
                  <a:pt x="57" y="18"/>
                  <a:pt x="55" y="18"/>
                </a:cubicBezTo>
                <a:cubicBezTo>
                  <a:pt x="55" y="18"/>
                  <a:pt x="52" y="18"/>
                  <a:pt x="52" y="18"/>
                </a:cubicBezTo>
                <a:cubicBezTo>
                  <a:pt x="53" y="18"/>
                  <a:pt x="58" y="18"/>
                  <a:pt x="59" y="18"/>
                </a:cubicBezTo>
                <a:cubicBezTo>
                  <a:pt x="58" y="19"/>
                  <a:pt x="54" y="18"/>
                  <a:pt x="52" y="19"/>
                </a:cubicBezTo>
                <a:cubicBezTo>
                  <a:pt x="51" y="19"/>
                  <a:pt x="50" y="19"/>
                  <a:pt x="48" y="20"/>
                </a:cubicBezTo>
                <a:cubicBezTo>
                  <a:pt x="49" y="20"/>
                  <a:pt x="51" y="20"/>
                  <a:pt x="53" y="20"/>
                </a:cubicBezTo>
                <a:cubicBezTo>
                  <a:pt x="54" y="22"/>
                  <a:pt x="64" y="22"/>
                  <a:pt x="70" y="21"/>
                </a:cubicBezTo>
                <a:cubicBezTo>
                  <a:pt x="68" y="21"/>
                  <a:pt x="69" y="21"/>
                  <a:pt x="68" y="20"/>
                </a:cubicBezTo>
                <a:cubicBezTo>
                  <a:pt x="69" y="20"/>
                  <a:pt x="72" y="20"/>
                  <a:pt x="71" y="21"/>
                </a:cubicBezTo>
                <a:cubicBezTo>
                  <a:pt x="74" y="21"/>
                  <a:pt x="74" y="20"/>
                  <a:pt x="76" y="21"/>
                </a:cubicBezTo>
                <a:cubicBezTo>
                  <a:pt x="73" y="21"/>
                  <a:pt x="75" y="22"/>
                  <a:pt x="73" y="22"/>
                </a:cubicBezTo>
                <a:cubicBezTo>
                  <a:pt x="75" y="22"/>
                  <a:pt x="78" y="21"/>
                  <a:pt x="81" y="21"/>
                </a:cubicBezTo>
                <a:cubicBezTo>
                  <a:pt x="79" y="22"/>
                  <a:pt x="79" y="22"/>
                  <a:pt x="79" y="22"/>
                </a:cubicBezTo>
                <a:cubicBezTo>
                  <a:pt x="81" y="23"/>
                  <a:pt x="82" y="22"/>
                  <a:pt x="86" y="22"/>
                </a:cubicBezTo>
                <a:cubicBezTo>
                  <a:pt x="86" y="22"/>
                  <a:pt x="87" y="22"/>
                  <a:pt x="87" y="22"/>
                </a:cubicBezTo>
                <a:cubicBezTo>
                  <a:pt x="95" y="21"/>
                  <a:pt x="104" y="21"/>
                  <a:pt x="108" y="20"/>
                </a:cubicBezTo>
                <a:cubicBezTo>
                  <a:pt x="119" y="20"/>
                  <a:pt x="123" y="20"/>
                  <a:pt x="131" y="19"/>
                </a:cubicBezTo>
                <a:cubicBezTo>
                  <a:pt x="125" y="19"/>
                  <a:pt x="117" y="18"/>
                  <a:pt x="110" y="18"/>
                </a:cubicBezTo>
                <a:cubicBezTo>
                  <a:pt x="110" y="18"/>
                  <a:pt x="110" y="18"/>
                  <a:pt x="109" y="18"/>
                </a:cubicBezTo>
                <a:cubicBezTo>
                  <a:pt x="112" y="17"/>
                  <a:pt x="114" y="18"/>
                  <a:pt x="118" y="18"/>
                </a:cubicBezTo>
                <a:cubicBezTo>
                  <a:pt x="118" y="18"/>
                  <a:pt x="117" y="18"/>
                  <a:pt x="117" y="18"/>
                </a:cubicBezTo>
                <a:cubicBezTo>
                  <a:pt x="117" y="18"/>
                  <a:pt x="119" y="18"/>
                  <a:pt x="120" y="18"/>
                </a:cubicBezTo>
                <a:cubicBezTo>
                  <a:pt x="119" y="18"/>
                  <a:pt x="122" y="18"/>
                  <a:pt x="123" y="18"/>
                </a:cubicBezTo>
                <a:cubicBezTo>
                  <a:pt x="124" y="18"/>
                  <a:pt x="124" y="18"/>
                  <a:pt x="124" y="18"/>
                </a:cubicBezTo>
                <a:cubicBezTo>
                  <a:pt x="130" y="17"/>
                  <a:pt x="136" y="18"/>
                  <a:pt x="141" y="17"/>
                </a:cubicBezTo>
                <a:cubicBezTo>
                  <a:pt x="154" y="16"/>
                  <a:pt x="164" y="16"/>
                  <a:pt x="176" y="16"/>
                </a:cubicBezTo>
                <a:cubicBezTo>
                  <a:pt x="177" y="16"/>
                  <a:pt x="179" y="16"/>
                  <a:pt x="178" y="16"/>
                </a:cubicBezTo>
                <a:cubicBezTo>
                  <a:pt x="184" y="17"/>
                  <a:pt x="187" y="18"/>
                  <a:pt x="192" y="18"/>
                </a:cubicBezTo>
                <a:cubicBezTo>
                  <a:pt x="194" y="17"/>
                  <a:pt x="191" y="17"/>
                  <a:pt x="194" y="17"/>
                </a:cubicBezTo>
                <a:cubicBezTo>
                  <a:pt x="193" y="16"/>
                  <a:pt x="191" y="17"/>
                  <a:pt x="192" y="16"/>
                </a:cubicBezTo>
                <a:cubicBezTo>
                  <a:pt x="193" y="16"/>
                  <a:pt x="194" y="16"/>
                  <a:pt x="196" y="16"/>
                </a:cubicBezTo>
                <a:cubicBezTo>
                  <a:pt x="196" y="16"/>
                  <a:pt x="192" y="16"/>
                  <a:pt x="193" y="16"/>
                </a:cubicBezTo>
                <a:cubicBezTo>
                  <a:pt x="186" y="16"/>
                  <a:pt x="176" y="16"/>
                  <a:pt x="172" y="15"/>
                </a:cubicBezTo>
                <a:cubicBezTo>
                  <a:pt x="171" y="15"/>
                  <a:pt x="170" y="15"/>
                  <a:pt x="168" y="15"/>
                </a:cubicBezTo>
                <a:cubicBezTo>
                  <a:pt x="169" y="15"/>
                  <a:pt x="162" y="16"/>
                  <a:pt x="161" y="15"/>
                </a:cubicBezTo>
                <a:cubicBezTo>
                  <a:pt x="158" y="15"/>
                  <a:pt x="159" y="16"/>
                  <a:pt x="157" y="16"/>
                </a:cubicBezTo>
                <a:cubicBezTo>
                  <a:pt x="153" y="16"/>
                  <a:pt x="153" y="15"/>
                  <a:pt x="148" y="15"/>
                </a:cubicBezTo>
                <a:cubicBezTo>
                  <a:pt x="149" y="15"/>
                  <a:pt x="150" y="15"/>
                  <a:pt x="151" y="14"/>
                </a:cubicBezTo>
                <a:cubicBezTo>
                  <a:pt x="149" y="14"/>
                  <a:pt x="145" y="14"/>
                  <a:pt x="144" y="14"/>
                </a:cubicBezTo>
                <a:cubicBezTo>
                  <a:pt x="146" y="14"/>
                  <a:pt x="149" y="14"/>
                  <a:pt x="150" y="14"/>
                </a:cubicBezTo>
                <a:cubicBezTo>
                  <a:pt x="152" y="15"/>
                  <a:pt x="159" y="15"/>
                  <a:pt x="164" y="14"/>
                </a:cubicBezTo>
                <a:cubicBezTo>
                  <a:pt x="164" y="14"/>
                  <a:pt x="164" y="14"/>
                  <a:pt x="164" y="13"/>
                </a:cubicBezTo>
                <a:cubicBezTo>
                  <a:pt x="167" y="13"/>
                  <a:pt x="163" y="14"/>
                  <a:pt x="165" y="14"/>
                </a:cubicBezTo>
                <a:cubicBezTo>
                  <a:pt x="167" y="14"/>
                  <a:pt x="166" y="13"/>
                  <a:pt x="167" y="13"/>
                </a:cubicBezTo>
                <a:cubicBezTo>
                  <a:pt x="168" y="14"/>
                  <a:pt x="171" y="14"/>
                  <a:pt x="170" y="14"/>
                </a:cubicBezTo>
                <a:cubicBezTo>
                  <a:pt x="171" y="14"/>
                  <a:pt x="171" y="14"/>
                  <a:pt x="173" y="14"/>
                </a:cubicBezTo>
                <a:cubicBezTo>
                  <a:pt x="171" y="14"/>
                  <a:pt x="173" y="15"/>
                  <a:pt x="175" y="15"/>
                </a:cubicBezTo>
                <a:cubicBezTo>
                  <a:pt x="177" y="15"/>
                  <a:pt x="174" y="14"/>
                  <a:pt x="175" y="14"/>
                </a:cubicBezTo>
                <a:cubicBezTo>
                  <a:pt x="177" y="14"/>
                  <a:pt x="180" y="14"/>
                  <a:pt x="179" y="14"/>
                </a:cubicBezTo>
                <a:cubicBezTo>
                  <a:pt x="181" y="15"/>
                  <a:pt x="181" y="14"/>
                  <a:pt x="183" y="14"/>
                </a:cubicBezTo>
                <a:cubicBezTo>
                  <a:pt x="182" y="15"/>
                  <a:pt x="187" y="14"/>
                  <a:pt x="185" y="15"/>
                </a:cubicBezTo>
                <a:cubicBezTo>
                  <a:pt x="187" y="15"/>
                  <a:pt x="187" y="14"/>
                  <a:pt x="189" y="14"/>
                </a:cubicBezTo>
                <a:cubicBezTo>
                  <a:pt x="189" y="15"/>
                  <a:pt x="191" y="14"/>
                  <a:pt x="190" y="15"/>
                </a:cubicBezTo>
                <a:cubicBezTo>
                  <a:pt x="190" y="15"/>
                  <a:pt x="191" y="15"/>
                  <a:pt x="192" y="15"/>
                </a:cubicBezTo>
                <a:cubicBezTo>
                  <a:pt x="194" y="15"/>
                  <a:pt x="190" y="15"/>
                  <a:pt x="191" y="14"/>
                </a:cubicBezTo>
                <a:cubicBezTo>
                  <a:pt x="194" y="14"/>
                  <a:pt x="193" y="15"/>
                  <a:pt x="196" y="14"/>
                </a:cubicBezTo>
                <a:cubicBezTo>
                  <a:pt x="194" y="14"/>
                  <a:pt x="192" y="14"/>
                  <a:pt x="189" y="14"/>
                </a:cubicBezTo>
                <a:cubicBezTo>
                  <a:pt x="188" y="14"/>
                  <a:pt x="192" y="14"/>
                  <a:pt x="190" y="14"/>
                </a:cubicBezTo>
                <a:cubicBezTo>
                  <a:pt x="192" y="13"/>
                  <a:pt x="196" y="14"/>
                  <a:pt x="199" y="14"/>
                </a:cubicBezTo>
                <a:cubicBezTo>
                  <a:pt x="199" y="14"/>
                  <a:pt x="198" y="14"/>
                  <a:pt x="198" y="14"/>
                </a:cubicBezTo>
                <a:cubicBezTo>
                  <a:pt x="196" y="14"/>
                  <a:pt x="197" y="15"/>
                  <a:pt x="195" y="14"/>
                </a:cubicBezTo>
                <a:cubicBezTo>
                  <a:pt x="195" y="15"/>
                  <a:pt x="198" y="15"/>
                  <a:pt x="197" y="16"/>
                </a:cubicBezTo>
                <a:cubicBezTo>
                  <a:pt x="198" y="15"/>
                  <a:pt x="197" y="15"/>
                  <a:pt x="199" y="15"/>
                </a:cubicBezTo>
                <a:cubicBezTo>
                  <a:pt x="200" y="15"/>
                  <a:pt x="200" y="15"/>
                  <a:pt x="200" y="14"/>
                </a:cubicBezTo>
                <a:cubicBezTo>
                  <a:pt x="203" y="15"/>
                  <a:pt x="203" y="15"/>
                  <a:pt x="206" y="15"/>
                </a:cubicBezTo>
                <a:cubicBezTo>
                  <a:pt x="208" y="15"/>
                  <a:pt x="204" y="15"/>
                  <a:pt x="206" y="14"/>
                </a:cubicBezTo>
                <a:cubicBezTo>
                  <a:pt x="208" y="15"/>
                  <a:pt x="208" y="15"/>
                  <a:pt x="211" y="15"/>
                </a:cubicBezTo>
                <a:cubicBezTo>
                  <a:pt x="211" y="16"/>
                  <a:pt x="209" y="15"/>
                  <a:pt x="209" y="15"/>
                </a:cubicBezTo>
                <a:cubicBezTo>
                  <a:pt x="208" y="16"/>
                  <a:pt x="205" y="15"/>
                  <a:pt x="205" y="16"/>
                </a:cubicBezTo>
                <a:cubicBezTo>
                  <a:pt x="207" y="16"/>
                  <a:pt x="209" y="16"/>
                  <a:pt x="209" y="16"/>
                </a:cubicBezTo>
                <a:cubicBezTo>
                  <a:pt x="211" y="16"/>
                  <a:pt x="211" y="16"/>
                  <a:pt x="214" y="16"/>
                </a:cubicBezTo>
                <a:cubicBezTo>
                  <a:pt x="214" y="16"/>
                  <a:pt x="211" y="16"/>
                  <a:pt x="212" y="16"/>
                </a:cubicBezTo>
                <a:cubicBezTo>
                  <a:pt x="214" y="16"/>
                  <a:pt x="215" y="15"/>
                  <a:pt x="218" y="16"/>
                </a:cubicBezTo>
                <a:cubicBezTo>
                  <a:pt x="218" y="16"/>
                  <a:pt x="217" y="16"/>
                  <a:pt x="216" y="16"/>
                </a:cubicBezTo>
                <a:cubicBezTo>
                  <a:pt x="216" y="16"/>
                  <a:pt x="219" y="16"/>
                  <a:pt x="219" y="17"/>
                </a:cubicBezTo>
                <a:cubicBezTo>
                  <a:pt x="220" y="17"/>
                  <a:pt x="221" y="16"/>
                  <a:pt x="223" y="16"/>
                </a:cubicBezTo>
                <a:cubicBezTo>
                  <a:pt x="223" y="17"/>
                  <a:pt x="221" y="17"/>
                  <a:pt x="221" y="17"/>
                </a:cubicBezTo>
                <a:cubicBezTo>
                  <a:pt x="215" y="18"/>
                  <a:pt x="212" y="17"/>
                  <a:pt x="206" y="18"/>
                </a:cubicBezTo>
                <a:cubicBezTo>
                  <a:pt x="207" y="18"/>
                  <a:pt x="211" y="18"/>
                  <a:pt x="212" y="18"/>
                </a:cubicBezTo>
                <a:cubicBezTo>
                  <a:pt x="209" y="18"/>
                  <a:pt x="209" y="19"/>
                  <a:pt x="206" y="19"/>
                </a:cubicBezTo>
                <a:cubicBezTo>
                  <a:pt x="206" y="19"/>
                  <a:pt x="208" y="19"/>
                  <a:pt x="208" y="19"/>
                </a:cubicBezTo>
                <a:cubicBezTo>
                  <a:pt x="205" y="19"/>
                  <a:pt x="202" y="19"/>
                  <a:pt x="197" y="19"/>
                </a:cubicBezTo>
                <a:cubicBezTo>
                  <a:pt x="199" y="20"/>
                  <a:pt x="203" y="20"/>
                  <a:pt x="205" y="21"/>
                </a:cubicBezTo>
                <a:cubicBezTo>
                  <a:pt x="209" y="21"/>
                  <a:pt x="215" y="21"/>
                  <a:pt x="217" y="20"/>
                </a:cubicBezTo>
                <a:cubicBezTo>
                  <a:pt x="218" y="21"/>
                  <a:pt x="219" y="21"/>
                  <a:pt x="222" y="21"/>
                </a:cubicBezTo>
                <a:cubicBezTo>
                  <a:pt x="219" y="22"/>
                  <a:pt x="212" y="20"/>
                  <a:pt x="211" y="22"/>
                </a:cubicBezTo>
                <a:cubicBezTo>
                  <a:pt x="209" y="22"/>
                  <a:pt x="211" y="21"/>
                  <a:pt x="210" y="21"/>
                </a:cubicBezTo>
                <a:cubicBezTo>
                  <a:pt x="208" y="21"/>
                  <a:pt x="210" y="22"/>
                  <a:pt x="210" y="22"/>
                </a:cubicBezTo>
                <a:cubicBezTo>
                  <a:pt x="212" y="22"/>
                  <a:pt x="216" y="22"/>
                  <a:pt x="215" y="22"/>
                </a:cubicBezTo>
                <a:cubicBezTo>
                  <a:pt x="214" y="22"/>
                  <a:pt x="212" y="22"/>
                  <a:pt x="212" y="22"/>
                </a:cubicBezTo>
                <a:cubicBezTo>
                  <a:pt x="212" y="23"/>
                  <a:pt x="215" y="23"/>
                  <a:pt x="217" y="23"/>
                </a:cubicBezTo>
                <a:cubicBezTo>
                  <a:pt x="219" y="22"/>
                  <a:pt x="224" y="23"/>
                  <a:pt x="225" y="22"/>
                </a:cubicBezTo>
                <a:cubicBezTo>
                  <a:pt x="227" y="22"/>
                  <a:pt x="228" y="22"/>
                  <a:pt x="228" y="22"/>
                </a:cubicBezTo>
                <a:cubicBezTo>
                  <a:pt x="231" y="22"/>
                  <a:pt x="233" y="22"/>
                  <a:pt x="235" y="22"/>
                </a:cubicBezTo>
                <a:cubicBezTo>
                  <a:pt x="235" y="22"/>
                  <a:pt x="234" y="22"/>
                  <a:pt x="233" y="22"/>
                </a:cubicBezTo>
                <a:cubicBezTo>
                  <a:pt x="232" y="21"/>
                  <a:pt x="236" y="22"/>
                  <a:pt x="236" y="22"/>
                </a:cubicBezTo>
                <a:cubicBezTo>
                  <a:pt x="241" y="22"/>
                  <a:pt x="241" y="22"/>
                  <a:pt x="245" y="22"/>
                </a:cubicBezTo>
                <a:cubicBezTo>
                  <a:pt x="242" y="24"/>
                  <a:pt x="269" y="21"/>
                  <a:pt x="267" y="21"/>
                </a:cubicBezTo>
                <a:cubicBezTo>
                  <a:pt x="268" y="21"/>
                  <a:pt x="271" y="21"/>
                  <a:pt x="271" y="21"/>
                </a:cubicBezTo>
                <a:cubicBezTo>
                  <a:pt x="270" y="20"/>
                  <a:pt x="270" y="21"/>
                  <a:pt x="268" y="21"/>
                </a:cubicBezTo>
                <a:cubicBezTo>
                  <a:pt x="269" y="20"/>
                  <a:pt x="270" y="20"/>
                  <a:pt x="269" y="20"/>
                </a:cubicBezTo>
                <a:cubicBezTo>
                  <a:pt x="274" y="20"/>
                  <a:pt x="283" y="19"/>
                  <a:pt x="286" y="21"/>
                </a:cubicBezTo>
                <a:cubicBezTo>
                  <a:pt x="284" y="20"/>
                  <a:pt x="282" y="20"/>
                  <a:pt x="279" y="20"/>
                </a:cubicBezTo>
                <a:cubicBezTo>
                  <a:pt x="279" y="20"/>
                  <a:pt x="280" y="20"/>
                  <a:pt x="280" y="21"/>
                </a:cubicBezTo>
                <a:cubicBezTo>
                  <a:pt x="279" y="20"/>
                  <a:pt x="277" y="21"/>
                  <a:pt x="276" y="21"/>
                </a:cubicBezTo>
                <a:cubicBezTo>
                  <a:pt x="270" y="21"/>
                  <a:pt x="262" y="22"/>
                  <a:pt x="260" y="23"/>
                </a:cubicBezTo>
                <a:cubicBezTo>
                  <a:pt x="261" y="23"/>
                  <a:pt x="262" y="23"/>
                  <a:pt x="263" y="23"/>
                </a:cubicBezTo>
                <a:cubicBezTo>
                  <a:pt x="262" y="24"/>
                  <a:pt x="261" y="24"/>
                  <a:pt x="261" y="24"/>
                </a:cubicBezTo>
                <a:cubicBezTo>
                  <a:pt x="261" y="25"/>
                  <a:pt x="263" y="25"/>
                  <a:pt x="264" y="25"/>
                </a:cubicBezTo>
                <a:cubicBezTo>
                  <a:pt x="267" y="24"/>
                  <a:pt x="271" y="23"/>
                  <a:pt x="275" y="22"/>
                </a:cubicBezTo>
                <a:cubicBezTo>
                  <a:pt x="276" y="23"/>
                  <a:pt x="274" y="23"/>
                  <a:pt x="273" y="24"/>
                </a:cubicBezTo>
                <a:cubicBezTo>
                  <a:pt x="275" y="24"/>
                  <a:pt x="276" y="23"/>
                  <a:pt x="278" y="23"/>
                </a:cubicBezTo>
                <a:cubicBezTo>
                  <a:pt x="279" y="24"/>
                  <a:pt x="276" y="24"/>
                  <a:pt x="278" y="24"/>
                </a:cubicBezTo>
                <a:cubicBezTo>
                  <a:pt x="279" y="24"/>
                  <a:pt x="279" y="24"/>
                  <a:pt x="280" y="24"/>
                </a:cubicBezTo>
                <a:cubicBezTo>
                  <a:pt x="282" y="24"/>
                  <a:pt x="279" y="24"/>
                  <a:pt x="277" y="24"/>
                </a:cubicBezTo>
                <a:cubicBezTo>
                  <a:pt x="279" y="25"/>
                  <a:pt x="281" y="24"/>
                  <a:pt x="283" y="24"/>
                </a:cubicBezTo>
                <a:cubicBezTo>
                  <a:pt x="283" y="25"/>
                  <a:pt x="281" y="24"/>
                  <a:pt x="282" y="25"/>
                </a:cubicBezTo>
                <a:cubicBezTo>
                  <a:pt x="285" y="25"/>
                  <a:pt x="287" y="24"/>
                  <a:pt x="290" y="24"/>
                </a:cubicBezTo>
                <a:cubicBezTo>
                  <a:pt x="290" y="24"/>
                  <a:pt x="289" y="24"/>
                  <a:pt x="288" y="24"/>
                </a:cubicBezTo>
                <a:cubicBezTo>
                  <a:pt x="288" y="25"/>
                  <a:pt x="289" y="25"/>
                  <a:pt x="289" y="25"/>
                </a:cubicBezTo>
                <a:cubicBezTo>
                  <a:pt x="292" y="25"/>
                  <a:pt x="294" y="24"/>
                  <a:pt x="292" y="24"/>
                </a:cubicBezTo>
                <a:cubicBezTo>
                  <a:pt x="295" y="24"/>
                  <a:pt x="297" y="23"/>
                  <a:pt x="299" y="22"/>
                </a:cubicBezTo>
                <a:cubicBezTo>
                  <a:pt x="300" y="22"/>
                  <a:pt x="300" y="23"/>
                  <a:pt x="300" y="23"/>
                </a:cubicBezTo>
                <a:cubicBezTo>
                  <a:pt x="303" y="23"/>
                  <a:pt x="305" y="22"/>
                  <a:pt x="309" y="22"/>
                </a:cubicBezTo>
                <a:cubicBezTo>
                  <a:pt x="309" y="21"/>
                  <a:pt x="308" y="21"/>
                  <a:pt x="308" y="21"/>
                </a:cubicBezTo>
                <a:cubicBezTo>
                  <a:pt x="306" y="22"/>
                  <a:pt x="304" y="21"/>
                  <a:pt x="302" y="21"/>
                </a:cubicBezTo>
                <a:cubicBezTo>
                  <a:pt x="302" y="21"/>
                  <a:pt x="302" y="21"/>
                  <a:pt x="302" y="21"/>
                </a:cubicBezTo>
                <a:cubicBezTo>
                  <a:pt x="305" y="21"/>
                  <a:pt x="302" y="21"/>
                  <a:pt x="305" y="21"/>
                </a:cubicBezTo>
                <a:cubicBezTo>
                  <a:pt x="307" y="21"/>
                  <a:pt x="303" y="20"/>
                  <a:pt x="307" y="20"/>
                </a:cubicBezTo>
                <a:cubicBezTo>
                  <a:pt x="307" y="20"/>
                  <a:pt x="303" y="20"/>
                  <a:pt x="304" y="20"/>
                </a:cubicBezTo>
                <a:cubicBezTo>
                  <a:pt x="305" y="19"/>
                  <a:pt x="301" y="18"/>
                  <a:pt x="298" y="17"/>
                </a:cubicBezTo>
                <a:cubicBezTo>
                  <a:pt x="300" y="17"/>
                  <a:pt x="299" y="18"/>
                  <a:pt x="301" y="18"/>
                </a:cubicBezTo>
                <a:cubicBezTo>
                  <a:pt x="302" y="18"/>
                  <a:pt x="304" y="18"/>
                  <a:pt x="304" y="17"/>
                </a:cubicBezTo>
                <a:cubicBezTo>
                  <a:pt x="305" y="17"/>
                  <a:pt x="304" y="18"/>
                  <a:pt x="304" y="18"/>
                </a:cubicBezTo>
                <a:cubicBezTo>
                  <a:pt x="309" y="18"/>
                  <a:pt x="312" y="18"/>
                  <a:pt x="318" y="18"/>
                </a:cubicBezTo>
                <a:cubicBezTo>
                  <a:pt x="318" y="18"/>
                  <a:pt x="317" y="18"/>
                  <a:pt x="315" y="18"/>
                </a:cubicBezTo>
                <a:cubicBezTo>
                  <a:pt x="317" y="18"/>
                  <a:pt x="321" y="18"/>
                  <a:pt x="322" y="17"/>
                </a:cubicBezTo>
                <a:cubicBezTo>
                  <a:pt x="323" y="17"/>
                  <a:pt x="325" y="17"/>
                  <a:pt x="327" y="17"/>
                </a:cubicBezTo>
                <a:cubicBezTo>
                  <a:pt x="327" y="16"/>
                  <a:pt x="325" y="16"/>
                  <a:pt x="327" y="16"/>
                </a:cubicBezTo>
                <a:cubicBezTo>
                  <a:pt x="326" y="16"/>
                  <a:pt x="326" y="16"/>
                  <a:pt x="325" y="16"/>
                </a:cubicBezTo>
                <a:cubicBezTo>
                  <a:pt x="326" y="17"/>
                  <a:pt x="318" y="16"/>
                  <a:pt x="315" y="16"/>
                </a:cubicBezTo>
                <a:cubicBezTo>
                  <a:pt x="317" y="16"/>
                  <a:pt x="313" y="15"/>
                  <a:pt x="312" y="16"/>
                </a:cubicBezTo>
                <a:cubicBezTo>
                  <a:pt x="308" y="16"/>
                  <a:pt x="308" y="15"/>
                  <a:pt x="304" y="15"/>
                </a:cubicBezTo>
                <a:cubicBezTo>
                  <a:pt x="307" y="15"/>
                  <a:pt x="308" y="15"/>
                  <a:pt x="311" y="16"/>
                </a:cubicBezTo>
                <a:cubicBezTo>
                  <a:pt x="312" y="16"/>
                  <a:pt x="311" y="15"/>
                  <a:pt x="312" y="15"/>
                </a:cubicBezTo>
                <a:cubicBezTo>
                  <a:pt x="312" y="15"/>
                  <a:pt x="309" y="15"/>
                  <a:pt x="309" y="14"/>
                </a:cubicBezTo>
                <a:cubicBezTo>
                  <a:pt x="309" y="14"/>
                  <a:pt x="311" y="14"/>
                  <a:pt x="312" y="14"/>
                </a:cubicBezTo>
                <a:cubicBezTo>
                  <a:pt x="312" y="14"/>
                  <a:pt x="311" y="14"/>
                  <a:pt x="311" y="14"/>
                </a:cubicBezTo>
                <a:cubicBezTo>
                  <a:pt x="311" y="14"/>
                  <a:pt x="312" y="14"/>
                  <a:pt x="313" y="14"/>
                </a:cubicBezTo>
                <a:cubicBezTo>
                  <a:pt x="313" y="14"/>
                  <a:pt x="313" y="14"/>
                  <a:pt x="313" y="14"/>
                </a:cubicBezTo>
                <a:cubicBezTo>
                  <a:pt x="316" y="14"/>
                  <a:pt x="318" y="14"/>
                  <a:pt x="322" y="14"/>
                </a:cubicBezTo>
                <a:cubicBezTo>
                  <a:pt x="322" y="14"/>
                  <a:pt x="322" y="14"/>
                  <a:pt x="323" y="13"/>
                </a:cubicBezTo>
                <a:cubicBezTo>
                  <a:pt x="323" y="13"/>
                  <a:pt x="322" y="13"/>
                  <a:pt x="321" y="13"/>
                </a:cubicBezTo>
                <a:cubicBezTo>
                  <a:pt x="320" y="13"/>
                  <a:pt x="324" y="13"/>
                  <a:pt x="322" y="13"/>
                </a:cubicBezTo>
                <a:cubicBezTo>
                  <a:pt x="325" y="12"/>
                  <a:pt x="329" y="12"/>
                  <a:pt x="333" y="13"/>
                </a:cubicBezTo>
                <a:cubicBezTo>
                  <a:pt x="331" y="13"/>
                  <a:pt x="330" y="12"/>
                  <a:pt x="327" y="13"/>
                </a:cubicBezTo>
                <a:cubicBezTo>
                  <a:pt x="326" y="13"/>
                  <a:pt x="329" y="13"/>
                  <a:pt x="329" y="13"/>
                </a:cubicBezTo>
                <a:cubicBezTo>
                  <a:pt x="335" y="13"/>
                  <a:pt x="330" y="14"/>
                  <a:pt x="327" y="13"/>
                </a:cubicBezTo>
                <a:cubicBezTo>
                  <a:pt x="327" y="14"/>
                  <a:pt x="330" y="14"/>
                  <a:pt x="332" y="14"/>
                </a:cubicBezTo>
                <a:cubicBezTo>
                  <a:pt x="328" y="15"/>
                  <a:pt x="339" y="14"/>
                  <a:pt x="343" y="14"/>
                </a:cubicBezTo>
                <a:cubicBezTo>
                  <a:pt x="346" y="14"/>
                  <a:pt x="350" y="14"/>
                  <a:pt x="353" y="14"/>
                </a:cubicBezTo>
                <a:cubicBezTo>
                  <a:pt x="355" y="14"/>
                  <a:pt x="354" y="14"/>
                  <a:pt x="356" y="14"/>
                </a:cubicBezTo>
                <a:cubicBezTo>
                  <a:pt x="354" y="14"/>
                  <a:pt x="350" y="14"/>
                  <a:pt x="350" y="15"/>
                </a:cubicBezTo>
                <a:cubicBezTo>
                  <a:pt x="351" y="15"/>
                  <a:pt x="352" y="16"/>
                  <a:pt x="354" y="16"/>
                </a:cubicBezTo>
                <a:cubicBezTo>
                  <a:pt x="354" y="16"/>
                  <a:pt x="352" y="16"/>
                  <a:pt x="351" y="16"/>
                </a:cubicBezTo>
                <a:cubicBezTo>
                  <a:pt x="355" y="17"/>
                  <a:pt x="357" y="16"/>
                  <a:pt x="362" y="16"/>
                </a:cubicBezTo>
                <a:cubicBezTo>
                  <a:pt x="360" y="16"/>
                  <a:pt x="361" y="16"/>
                  <a:pt x="364" y="16"/>
                </a:cubicBezTo>
                <a:cubicBezTo>
                  <a:pt x="365" y="17"/>
                  <a:pt x="366" y="17"/>
                  <a:pt x="366" y="17"/>
                </a:cubicBezTo>
                <a:cubicBezTo>
                  <a:pt x="365" y="17"/>
                  <a:pt x="364" y="17"/>
                  <a:pt x="363" y="17"/>
                </a:cubicBezTo>
                <a:cubicBezTo>
                  <a:pt x="364" y="18"/>
                  <a:pt x="364" y="18"/>
                  <a:pt x="363" y="18"/>
                </a:cubicBezTo>
                <a:cubicBezTo>
                  <a:pt x="364" y="18"/>
                  <a:pt x="367" y="18"/>
                  <a:pt x="369" y="18"/>
                </a:cubicBezTo>
                <a:cubicBezTo>
                  <a:pt x="366" y="17"/>
                  <a:pt x="367" y="16"/>
                  <a:pt x="364" y="15"/>
                </a:cubicBezTo>
                <a:cubicBezTo>
                  <a:pt x="366" y="15"/>
                  <a:pt x="366" y="15"/>
                  <a:pt x="366" y="16"/>
                </a:cubicBezTo>
                <a:cubicBezTo>
                  <a:pt x="368" y="16"/>
                  <a:pt x="367" y="16"/>
                  <a:pt x="367" y="15"/>
                </a:cubicBezTo>
                <a:cubicBezTo>
                  <a:pt x="368" y="15"/>
                  <a:pt x="368" y="15"/>
                  <a:pt x="368" y="16"/>
                </a:cubicBezTo>
                <a:cubicBezTo>
                  <a:pt x="369" y="16"/>
                  <a:pt x="370" y="15"/>
                  <a:pt x="370" y="15"/>
                </a:cubicBezTo>
                <a:cubicBezTo>
                  <a:pt x="372" y="15"/>
                  <a:pt x="375" y="15"/>
                  <a:pt x="376" y="14"/>
                </a:cubicBezTo>
                <a:cubicBezTo>
                  <a:pt x="375" y="14"/>
                  <a:pt x="375" y="14"/>
                  <a:pt x="373" y="13"/>
                </a:cubicBezTo>
                <a:cubicBezTo>
                  <a:pt x="371" y="13"/>
                  <a:pt x="372" y="14"/>
                  <a:pt x="371" y="14"/>
                </a:cubicBezTo>
                <a:cubicBezTo>
                  <a:pt x="371" y="14"/>
                  <a:pt x="375" y="14"/>
                  <a:pt x="374" y="15"/>
                </a:cubicBezTo>
                <a:cubicBezTo>
                  <a:pt x="372" y="14"/>
                  <a:pt x="369" y="15"/>
                  <a:pt x="368" y="15"/>
                </a:cubicBezTo>
                <a:cubicBezTo>
                  <a:pt x="367" y="15"/>
                  <a:pt x="366" y="15"/>
                  <a:pt x="365" y="15"/>
                </a:cubicBezTo>
                <a:cubicBezTo>
                  <a:pt x="364" y="14"/>
                  <a:pt x="367" y="14"/>
                  <a:pt x="368" y="14"/>
                </a:cubicBezTo>
                <a:cubicBezTo>
                  <a:pt x="368" y="14"/>
                  <a:pt x="367" y="14"/>
                  <a:pt x="367" y="14"/>
                </a:cubicBezTo>
                <a:cubicBezTo>
                  <a:pt x="368" y="14"/>
                  <a:pt x="370" y="14"/>
                  <a:pt x="372" y="13"/>
                </a:cubicBezTo>
                <a:cubicBezTo>
                  <a:pt x="372" y="13"/>
                  <a:pt x="372" y="13"/>
                  <a:pt x="371" y="13"/>
                </a:cubicBezTo>
                <a:cubicBezTo>
                  <a:pt x="368" y="14"/>
                  <a:pt x="367" y="13"/>
                  <a:pt x="364" y="13"/>
                </a:cubicBezTo>
                <a:cubicBezTo>
                  <a:pt x="369" y="12"/>
                  <a:pt x="372" y="13"/>
                  <a:pt x="375" y="13"/>
                </a:cubicBezTo>
                <a:cubicBezTo>
                  <a:pt x="377" y="12"/>
                  <a:pt x="371" y="11"/>
                  <a:pt x="365" y="12"/>
                </a:cubicBezTo>
                <a:cubicBezTo>
                  <a:pt x="363" y="12"/>
                  <a:pt x="363" y="11"/>
                  <a:pt x="359" y="11"/>
                </a:cubicBezTo>
                <a:cubicBezTo>
                  <a:pt x="359" y="11"/>
                  <a:pt x="359" y="11"/>
                  <a:pt x="359" y="10"/>
                </a:cubicBezTo>
                <a:cubicBezTo>
                  <a:pt x="363" y="10"/>
                  <a:pt x="366" y="9"/>
                  <a:pt x="368" y="11"/>
                </a:cubicBezTo>
                <a:cubicBezTo>
                  <a:pt x="371" y="11"/>
                  <a:pt x="372" y="10"/>
                  <a:pt x="374" y="10"/>
                </a:cubicBezTo>
                <a:cubicBezTo>
                  <a:pt x="374" y="10"/>
                  <a:pt x="370" y="10"/>
                  <a:pt x="370" y="9"/>
                </a:cubicBezTo>
                <a:cubicBezTo>
                  <a:pt x="371" y="9"/>
                  <a:pt x="372" y="9"/>
                  <a:pt x="372" y="9"/>
                </a:cubicBezTo>
                <a:cubicBezTo>
                  <a:pt x="374" y="9"/>
                  <a:pt x="374" y="9"/>
                  <a:pt x="376" y="9"/>
                </a:cubicBezTo>
                <a:cubicBezTo>
                  <a:pt x="375" y="8"/>
                  <a:pt x="375" y="8"/>
                  <a:pt x="374" y="8"/>
                </a:cubicBezTo>
                <a:cubicBezTo>
                  <a:pt x="377" y="8"/>
                  <a:pt x="378" y="9"/>
                  <a:pt x="379" y="9"/>
                </a:cubicBezTo>
                <a:cubicBezTo>
                  <a:pt x="379" y="9"/>
                  <a:pt x="379" y="8"/>
                  <a:pt x="383" y="8"/>
                </a:cubicBezTo>
                <a:cubicBezTo>
                  <a:pt x="383" y="8"/>
                  <a:pt x="385" y="8"/>
                  <a:pt x="385" y="9"/>
                </a:cubicBezTo>
                <a:cubicBezTo>
                  <a:pt x="386" y="9"/>
                  <a:pt x="389" y="9"/>
                  <a:pt x="389" y="8"/>
                </a:cubicBezTo>
                <a:cubicBezTo>
                  <a:pt x="390" y="9"/>
                  <a:pt x="387" y="9"/>
                  <a:pt x="386" y="9"/>
                </a:cubicBezTo>
                <a:cubicBezTo>
                  <a:pt x="386" y="10"/>
                  <a:pt x="388" y="10"/>
                  <a:pt x="388" y="11"/>
                </a:cubicBezTo>
                <a:cubicBezTo>
                  <a:pt x="387" y="11"/>
                  <a:pt x="387" y="10"/>
                  <a:pt x="384" y="10"/>
                </a:cubicBezTo>
                <a:cubicBezTo>
                  <a:pt x="383" y="11"/>
                  <a:pt x="375" y="12"/>
                  <a:pt x="379" y="13"/>
                </a:cubicBezTo>
                <a:cubicBezTo>
                  <a:pt x="378" y="13"/>
                  <a:pt x="377" y="13"/>
                  <a:pt x="377" y="12"/>
                </a:cubicBezTo>
                <a:cubicBezTo>
                  <a:pt x="375" y="12"/>
                  <a:pt x="377" y="13"/>
                  <a:pt x="376" y="13"/>
                </a:cubicBezTo>
                <a:cubicBezTo>
                  <a:pt x="378" y="14"/>
                  <a:pt x="379" y="14"/>
                  <a:pt x="383" y="15"/>
                </a:cubicBezTo>
                <a:cubicBezTo>
                  <a:pt x="384" y="15"/>
                  <a:pt x="384" y="14"/>
                  <a:pt x="384" y="14"/>
                </a:cubicBezTo>
                <a:cubicBezTo>
                  <a:pt x="385" y="15"/>
                  <a:pt x="385" y="15"/>
                  <a:pt x="389" y="14"/>
                </a:cubicBezTo>
                <a:cubicBezTo>
                  <a:pt x="389" y="15"/>
                  <a:pt x="388" y="15"/>
                  <a:pt x="388" y="15"/>
                </a:cubicBezTo>
                <a:cubicBezTo>
                  <a:pt x="388" y="15"/>
                  <a:pt x="389" y="15"/>
                  <a:pt x="390" y="15"/>
                </a:cubicBezTo>
                <a:cubicBezTo>
                  <a:pt x="390" y="15"/>
                  <a:pt x="391" y="14"/>
                  <a:pt x="389" y="13"/>
                </a:cubicBezTo>
                <a:cubicBezTo>
                  <a:pt x="391" y="12"/>
                  <a:pt x="391" y="13"/>
                  <a:pt x="392" y="13"/>
                </a:cubicBezTo>
                <a:cubicBezTo>
                  <a:pt x="390" y="13"/>
                  <a:pt x="391" y="13"/>
                  <a:pt x="391" y="14"/>
                </a:cubicBezTo>
                <a:cubicBezTo>
                  <a:pt x="393" y="14"/>
                  <a:pt x="394" y="14"/>
                  <a:pt x="395" y="14"/>
                </a:cubicBezTo>
                <a:cubicBezTo>
                  <a:pt x="396" y="13"/>
                  <a:pt x="394" y="13"/>
                  <a:pt x="394" y="13"/>
                </a:cubicBezTo>
                <a:cubicBezTo>
                  <a:pt x="400" y="13"/>
                  <a:pt x="393" y="14"/>
                  <a:pt x="395" y="14"/>
                </a:cubicBezTo>
                <a:cubicBezTo>
                  <a:pt x="393" y="15"/>
                  <a:pt x="392" y="15"/>
                  <a:pt x="390" y="15"/>
                </a:cubicBezTo>
                <a:cubicBezTo>
                  <a:pt x="390" y="16"/>
                  <a:pt x="393" y="15"/>
                  <a:pt x="392" y="16"/>
                </a:cubicBezTo>
                <a:cubicBezTo>
                  <a:pt x="390" y="16"/>
                  <a:pt x="390" y="16"/>
                  <a:pt x="389" y="16"/>
                </a:cubicBezTo>
                <a:cubicBezTo>
                  <a:pt x="389" y="17"/>
                  <a:pt x="391" y="16"/>
                  <a:pt x="390" y="17"/>
                </a:cubicBezTo>
                <a:cubicBezTo>
                  <a:pt x="388" y="17"/>
                  <a:pt x="388" y="17"/>
                  <a:pt x="386" y="17"/>
                </a:cubicBezTo>
                <a:cubicBezTo>
                  <a:pt x="386" y="17"/>
                  <a:pt x="389" y="17"/>
                  <a:pt x="388" y="18"/>
                </a:cubicBezTo>
                <a:cubicBezTo>
                  <a:pt x="388" y="17"/>
                  <a:pt x="390" y="17"/>
                  <a:pt x="392" y="18"/>
                </a:cubicBezTo>
                <a:cubicBezTo>
                  <a:pt x="391" y="18"/>
                  <a:pt x="391" y="18"/>
                  <a:pt x="392" y="18"/>
                </a:cubicBezTo>
                <a:cubicBezTo>
                  <a:pt x="390" y="19"/>
                  <a:pt x="389" y="19"/>
                  <a:pt x="388" y="19"/>
                </a:cubicBezTo>
                <a:cubicBezTo>
                  <a:pt x="388" y="19"/>
                  <a:pt x="391" y="19"/>
                  <a:pt x="392" y="18"/>
                </a:cubicBezTo>
                <a:cubicBezTo>
                  <a:pt x="394" y="19"/>
                  <a:pt x="390" y="19"/>
                  <a:pt x="390" y="19"/>
                </a:cubicBezTo>
                <a:cubicBezTo>
                  <a:pt x="391" y="19"/>
                  <a:pt x="393" y="19"/>
                  <a:pt x="394" y="19"/>
                </a:cubicBezTo>
                <a:cubicBezTo>
                  <a:pt x="394" y="19"/>
                  <a:pt x="393" y="18"/>
                  <a:pt x="392" y="18"/>
                </a:cubicBezTo>
                <a:cubicBezTo>
                  <a:pt x="394" y="18"/>
                  <a:pt x="394" y="19"/>
                  <a:pt x="397" y="19"/>
                </a:cubicBezTo>
                <a:cubicBezTo>
                  <a:pt x="398" y="18"/>
                  <a:pt x="396" y="18"/>
                  <a:pt x="395" y="18"/>
                </a:cubicBezTo>
                <a:cubicBezTo>
                  <a:pt x="395" y="18"/>
                  <a:pt x="396" y="18"/>
                  <a:pt x="395" y="18"/>
                </a:cubicBezTo>
                <a:cubicBezTo>
                  <a:pt x="397" y="18"/>
                  <a:pt x="400" y="17"/>
                  <a:pt x="397" y="17"/>
                </a:cubicBezTo>
                <a:cubicBezTo>
                  <a:pt x="402" y="17"/>
                  <a:pt x="397" y="19"/>
                  <a:pt x="402" y="19"/>
                </a:cubicBezTo>
                <a:cubicBezTo>
                  <a:pt x="403" y="19"/>
                  <a:pt x="403" y="18"/>
                  <a:pt x="406" y="19"/>
                </a:cubicBezTo>
                <a:cubicBezTo>
                  <a:pt x="405" y="19"/>
                  <a:pt x="404" y="19"/>
                  <a:pt x="405" y="19"/>
                </a:cubicBezTo>
                <a:cubicBezTo>
                  <a:pt x="406" y="19"/>
                  <a:pt x="406" y="19"/>
                  <a:pt x="408" y="19"/>
                </a:cubicBezTo>
                <a:cubicBezTo>
                  <a:pt x="405" y="18"/>
                  <a:pt x="409" y="19"/>
                  <a:pt x="410" y="18"/>
                </a:cubicBezTo>
                <a:cubicBezTo>
                  <a:pt x="411" y="18"/>
                  <a:pt x="408" y="19"/>
                  <a:pt x="410" y="19"/>
                </a:cubicBezTo>
                <a:cubicBezTo>
                  <a:pt x="412" y="19"/>
                  <a:pt x="412" y="19"/>
                  <a:pt x="412" y="18"/>
                </a:cubicBezTo>
                <a:cubicBezTo>
                  <a:pt x="412" y="18"/>
                  <a:pt x="410" y="18"/>
                  <a:pt x="410" y="18"/>
                </a:cubicBezTo>
                <a:cubicBezTo>
                  <a:pt x="411" y="17"/>
                  <a:pt x="414" y="18"/>
                  <a:pt x="415" y="18"/>
                </a:cubicBezTo>
                <a:cubicBezTo>
                  <a:pt x="417" y="18"/>
                  <a:pt x="419" y="18"/>
                  <a:pt x="419" y="17"/>
                </a:cubicBezTo>
                <a:cubicBezTo>
                  <a:pt x="408" y="17"/>
                  <a:pt x="406" y="18"/>
                  <a:pt x="397" y="17"/>
                </a:cubicBezTo>
                <a:cubicBezTo>
                  <a:pt x="397" y="17"/>
                  <a:pt x="397" y="17"/>
                  <a:pt x="397" y="16"/>
                </a:cubicBezTo>
                <a:cubicBezTo>
                  <a:pt x="395" y="17"/>
                  <a:pt x="395" y="16"/>
                  <a:pt x="392" y="16"/>
                </a:cubicBezTo>
                <a:cubicBezTo>
                  <a:pt x="393" y="16"/>
                  <a:pt x="393" y="16"/>
                  <a:pt x="395" y="16"/>
                </a:cubicBezTo>
                <a:cubicBezTo>
                  <a:pt x="397" y="16"/>
                  <a:pt x="396" y="16"/>
                  <a:pt x="398" y="16"/>
                </a:cubicBezTo>
                <a:cubicBezTo>
                  <a:pt x="400" y="16"/>
                  <a:pt x="402" y="16"/>
                  <a:pt x="403" y="15"/>
                </a:cubicBezTo>
                <a:cubicBezTo>
                  <a:pt x="406" y="15"/>
                  <a:pt x="409" y="16"/>
                  <a:pt x="410" y="15"/>
                </a:cubicBezTo>
                <a:cubicBezTo>
                  <a:pt x="416" y="15"/>
                  <a:pt x="428" y="16"/>
                  <a:pt x="430" y="14"/>
                </a:cubicBezTo>
                <a:cubicBezTo>
                  <a:pt x="430" y="14"/>
                  <a:pt x="431" y="14"/>
                  <a:pt x="432" y="14"/>
                </a:cubicBezTo>
                <a:cubicBezTo>
                  <a:pt x="432" y="14"/>
                  <a:pt x="432" y="14"/>
                  <a:pt x="432" y="14"/>
                </a:cubicBezTo>
                <a:cubicBezTo>
                  <a:pt x="430" y="14"/>
                  <a:pt x="430" y="14"/>
                  <a:pt x="430" y="14"/>
                </a:cubicBezTo>
                <a:cubicBezTo>
                  <a:pt x="429" y="14"/>
                  <a:pt x="430" y="14"/>
                  <a:pt x="429" y="14"/>
                </a:cubicBezTo>
                <a:cubicBezTo>
                  <a:pt x="431" y="13"/>
                  <a:pt x="434" y="13"/>
                  <a:pt x="437" y="14"/>
                </a:cubicBezTo>
                <a:cubicBezTo>
                  <a:pt x="438" y="13"/>
                  <a:pt x="437" y="13"/>
                  <a:pt x="438" y="13"/>
                </a:cubicBezTo>
                <a:cubicBezTo>
                  <a:pt x="441" y="13"/>
                  <a:pt x="441" y="12"/>
                  <a:pt x="444" y="13"/>
                </a:cubicBezTo>
                <a:cubicBezTo>
                  <a:pt x="443" y="12"/>
                  <a:pt x="443" y="12"/>
                  <a:pt x="444" y="12"/>
                </a:cubicBezTo>
                <a:cubicBezTo>
                  <a:pt x="446" y="12"/>
                  <a:pt x="447" y="11"/>
                  <a:pt x="448" y="11"/>
                </a:cubicBezTo>
                <a:cubicBezTo>
                  <a:pt x="450" y="11"/>
                  <a:pt x="451" y="12"/>
                  <a:pt x="455" y="11"/>
                </a:cubicBezTo>
                <a:cubicBezTo>
                  <a:pt x="456" y="10"/>
                  <a:pt x="451" y="11"/>
                  <a:pt x="449" y="10"/>
                </a:cubicBezTo>
                <a:cubicBezTo>
                  <a:pt x="460" y="11"/>
                  <a:pt x="463" y="8"/>
                  <a:pt x="475" y="9"/>
                </a:cubicBezTo>
                <a:cubicBezTo>
                  <a:pt x="474" y="10"/>
                  <a:pt x="468" y="10"/>
                  <a:pt x="466" y="11"/>
                </a:cubicBezTo>
                <a:cubicBezTo>
                  <a:pt x="467" y="11"/>
                  <a:pt x="470" y="12"/>
                  <a:pt x="472" y="12"/>
                </a:cubicBezTo>
                <a:cubicBezTo>
                  <a:pt x="471" y="12"/>
                  <a:pt x="471" y="13"/>
                  <a:pt x="469" y="13"/>
                </a:cubicBezTo>
                <a:cubicBezTo>
                  <a:pt x="468" y="12"/>
                  <a:pt x="467" y="12"/>
                  <a:pt x="466" y="11"/>
                </a:cubicBezTo>
                <a:cubicBezTo>
                  <a:pt x="464" y="12"/>
                  <a:pt x="464" y="12"/>
                  <a:pt x="464" y="13"/>
                </a:cubicBezTo>
                <a:cubicBezTo>
                  <a:pt x="461" y="12"/>
                  <a:pt x="459" y="12"/>
                  <a:pt x="457" y="13"/>
                </a:cubicBezTo>
                <a:cubicBezTo>
                  <a:pt x="459" y="13"/>
                  <a:pt x="460" y="13"/>
                  <a:pt x="463" y="13"/>
                </a:cubicBezTo>
                <a:cubicBezTo>
                  <a:pt x="464" y="13"/>
                  <a:pt x="460" y="13"/>
                  <a:pt x="462" y="13"/>
                </a:cubicBezTo>
                <a:cubicBezTo>
                  <a:pt x="461" y="14"/>
                  <a:pt x="458" y="14"/>
                  <a:pt x="456" y="14"/>
                </a:cubicBezTo>
                <a:cubicBezTo>
                  <a:pt x="454" y="14"/>
                  <a:pt x="452" y="15"/>
                  <a:pt x="452" y="16"/>
                </a:cubicBezTo>
                <a:cubicBezTo>
                  <a:pt x="453" y="16"/>
                  <a:pt x="456" y="15"/>
                  <a:pt x="455" y="16"/>
                </a:cubicBezTo>
                <a:cubicBezTo>
                  <a:pt x="456" y="16"/>
                  <a:pt x="457" y="16"/>
                  <a:pt x="457" y="16"/>
                </a:cubicBezTo>
                <a:cubicBezTo>
                  <a:pt x="458" y="16"/>
                  <a:pt x="457" y="16"/>
                  <a:pt x="457" y="17"/>
                </a:cubicBezTo>
                <a:cubicBezTo>
                  <a:pt x="461" y="17"/>
                  <a:pt x="459" y="16"/>
                  <a:pt x="462" y="15"/>
                </a:cubicBezTo>
                <a:cubicBezTo>
                  <a:pt x="463" y="15"/>
                  <a:pt x="462" y="16"/>
                  <a:pt x="462" y="16"/>
                </a:cubicBezTo>
                <a:cubicBezTo>
                  <a:pt x="462" y="16"/>
                  <a:pt x="464" y="16"/>
                  <a:pt x="465" y="16"/>
                </a:cubicBezTo>
                <a:cubicBezTo>
                  <a:pt x="465" y="16"/>
                  <a:pt x="464" y="16"/>
                  <a:pt x="463" y="16"/>
                </a:cubicBezTo>
                <a:cubicBezTo>
                  <a:pt x="465" y="17"/>
                  <a:pt x="467" y="16"/>
                  <a:pt x="469" y="16"/>
                </a:cubicBezTo>
                <a:cubicBezTo>
                  <a:pt x="470" y="16"/>
                  <a:pt x="469" y="16"/>
                  <a:pt x="472" y="16"/>
                </a:cubicBezTo>
                <a:cubicBezTo>
                  <a:pt x="471" y="15"/>
                  <a:pt x="471" y="15"/>
                  <a:pt x="470" y="15"/>
                </a:cubicBezTo>
                <a:cubicBezTo>
                  <a:pt x="472" y="15"/>
                  <a:pt x="475" y="15"/>
                  <a:pt x="476" y="14"/>
                </a:cubicBezTo>
                <a:cubicBezTo>
                  <a:pt x="476" y="14"/>
                  <a:pt x="476" y="14"/>
                  <a:pt x="475" y="14"/>
                </a:cubicBezTo>
                <a:cubicBezTo>
                  <a:pt x="475" y="14"/>
                  <a:pt x="477" y="14"/>
                  <a:pt x="478" y="14"/>
                </a:cubicBezTo>
                <a:cubicBezTo>
                  <a:pt x="478" y="13"/>
                  <a:pt x="474" y="13"/>
                  <a:pt x="476" y="13"/>
                </a:cubicBezTo>
                <a:cubicBezTo>
                  <a:pt x="475" y="13"/>
                  <a:pt x="475" y="13"/>
                  <a:pt x="474" y="13"/>
                </a:cubicBezTo>
                <a:cubicBezTo>
                  <a:pt x="476" y="12"/>
                  <a:pt x="476" y="12"/>
                  <a:pt x="474" y="12"/>
                </a:cubicBezTo>
                <a:cubicBezTo>
                  <a:pt x="477" y="12"/>
                  <a:pt x="480" y="12"/>
                  <a:pt x="482" y="12"/>
                </a:cubicBezTo>
                <a:cubicBezTo>
                  <a:pt x="486" y="11"/>
                  <a:pt x="487" y="9"/>
                  <a:pt x="495" y="9"/>
                </a:cubicBezTo>
                <a:cubicBezTo>
                  <a:pt x="494" y="10"/>
                  <a:pt x="492" y="11"/>
                  <a:pt x="491" y="12"/>
                </a:cubicBezTo>
                <a:cubicBezTo>
                  <a:pt x="494" y="12"/>
                  <a:pt x="499" y="13"/>
                  <a:pt x="500" y="12"/>
                </a:cubicBezTo>
                <a:cubicBezTo>
                  <a:pt x="501" y="12"/>
                  <a:pt x="500" y="13"/>
                  <a:pt x="501" y="13"/>
                </a:cubicBezTo>
                <a:cubicBezTo>
                  <a:pt x="504" y="13"/>
                  <a:pt x="503" y="12"/>
                  <a:pt x="505" y="13"/>
                </a:cubicBezTo>
                <a:cubicBezTo>
                  <a:pt x="506" y="12"/>
                  <a:pt x="503" y="13"/>
                  <a:pt x="503" y="12"/>
                </a:cubicBezTo>
                <a:cubicBezTo>
                  <a:pt x="505" y="12"/>
                  <a:pt x="509" y="13"/>
                  <a:pt x="510" y="12"/>
                </a:cubicBezTo>
                <a:cubicBezTo>
                  <a:pt x="513" y="12"/>
                  <a:pt x="508" y="13"/>
                  <a:pt x="512" y="13"/>
                </a:cubicBezTo>
                <a:cubicBezTo>
                  <a:pt x="511" y="14"/>
                  <a:pt x="510" y="13"/>
                  <a:pt x="509" y="13"/>
                </a:cubicBezTo>
                <a:cubicBezTo>
                  <a:pt x="508" y="14"/>
                  <a:pt x="511" y="14"/>
                  <a:pt x="510" y="14"/>
                </a:cubicBezTo>
                <a:cubicBezTo>
                  <a:pt x="509" y="15"/>
                  <a:pt x="508" y="15"/>
                  <a:pt x="505" y="15"/>
                </a:cubicBezTo>
                <a:cubicBezTo>
                  <a:pt x="508" y="15"/>
                  <a:pt x="506" y="16"/>
                  <a:pt x="508" y="16"/>
                </a:cubicBezTo>
                <a:cubicBezTo>
                  <a:pt x="507" y="16"/>
                  <a:pt x="504" y="16"/>
                  <a:pt x="502" y="16"/>
                </a:cubicBezTo>
                <a:cubicBezTo>
                  <a:pt x="502" y="17"/>
                  <a:pt x="503" y="17"/>
                  <a:pt x="502" y="17"/>
                </a:cubicBezTo>
                <a:cubicBezTo>
                  <a:pt x="501" y="17"/>
                  <a:pt x="501" y="16"/>
                  <a:pt x="499" y="16"/>
                </a:cubicBezTo>
                <a:cubicBezTo>
                  <a:pt x="501" y="15"/>
                  <a:pt x="501" y="14"/>
                  <a:pt x="503" y="15"/>
                </a:cubicBezTo>
                <a:cubicBezTo>
                  <a:pt x="504" y="14"/>
                  <a:pt x="502" y="15"/>
                  <a:pt x="500" y="14"/>
                </a:cubicBezTo>
                <a:cubicBezTo>
                  <a:pt x="500" y="14"/>
                  <a:pt x="502" y="14"/>
                  <a:pt x="503" y="14"/>
                </a:cubicBezTo>
                <a:cubicBezTo>
                  <a:pt x="503" y="14"/>
                  <a:pt x="498" y="14"/>
                  <a:pt x="499" y="13"/>
                </a:cubicBezTo>
                <a:cubicBezTo>
                  <a:pt x="501" y="13"/>
                  <a:pt x="501" y="14"/>
                  <a:pt x="502" y="14"/>
                </a:cubicBezTo>
                <a:cubicBezTo>
                  <a:pt x="502" y="13"/>
                  <a:pt x="499" y="13"/>
                  <a:pt x="498" y="13"/>
                </a:cubicBezTo>
                <a:cubicBezTo>
                  <a:pt x="498" y="13"/>
                  <a:pt x="498" y="13"/>
                  <a:pt x="499" y="13"/>
                </a:cubicBezTo>
                <a:cubicBezTo>
                  <a:pt x="492" y="12"/>
                  <a:pt x="487" y="14"/>
                  <a:pt x="482" y="15"/>
                </a:cubicBezTo>
                <a:cubicBezTo>
                  <a:pt x="484" y="16"/>
                  <a:pt x="486" y="16"/>
                  <a:pt x="489" y="15"/>
                </a:cubicBezTo>
                <a:cubicBezTo>
                  <a:pt x="490" y="15"/>
                  <a:pt x="490" y="16"/>
                  <a:pt x="492" y="16"/>
                </a:cubicBezTo>
                <a:cubicBezTo>
                  <a:pt x="492" y="16"/>
                  <a:pt x="488" y="16"/>
                  <a:pt x="491" y="16"/>
                </a:cubicBezTo>
                <a:cubicBezTo>
                  <a:pt x="490" y="17"/>
                  <a:pt x="488" y="16"/>
                  <a:pt x="488" y="17"/>
                </a:cubicBezTo>
                <a:cubicBezTo>
                  <a:pt x="488" y="17"/>
                  <a:pt x="489" y="17"/>
                  <a:pt x="489" y="18"/>
                </a:cubicBezTo>
                <a:cubicBezTo>
                  <a:pt x="492" y="18"/>
                  <a:pt x="493" y="17"/>
                  <a:pt x="496" y="17"/>
                </a:cubicBezTo>
                <a:cubicBezTo>
                  <a:pt x="497" y="17"/>
                  <a:pt x="496" y="17"/>
                  <a:pt x="495" y="17"/>
                </a:cubicBezTo>
                <a:cubicBezTo>
                  <a:pt x="494" y="16"/>
                  <a:pt x="498" y="17"/>
                  <a:pt x="500" y="17"/>
                </a:cubicBezTo>
                <a:cubicBezTo>
                  <a:pt x="497" y="17"/>
                  <a:pt x="496" y="17"/>
                  <a:pt x="493" y="18"/>
                </a:cubicBezTo>
                <a:cubicBezTo>
                  <a:pt x="494" y="18"/>
                  <a:pt x="495" y="18"/>
                  <a:pt x="494" y="18"/>
                </a:cubicBezTo>
                <a:cubicBezTo>
                  <a:pt x="495" y="18"/>
                  <a:pt x="500" y="18"/>
                  <a:pt x="504" y="18"/>
                </a:cubicBezTo>
                <a:cubicBezTo>
                  <a:pt x="508" y="17"/>
                  <a:pt x="509" y="16"/>
                  <a:pt x="514" y="15"/>
                </a:cubicBezTo>
                <a:cubicBezTo>
                  <a:pt x="516" y="15"/>
                  <a:pt x="515" y="16"/>
                  <a:pt x="516" y="16"/>
                </a:cubicBezTo>
                <a:cubicBezTo>
                  <a:pt x="516" y="16"/>
                  <a:pt x="514" y="16"/>
                  <a:pt x="514" y="16"/>
                </a:cubicBezTo>
                <a:cubicBezTo>
                  <a:pt x="514" y="17"/>
                  <a:pt x="515" y="17"/>
                  <a:pt x="516" y="17"/>
                </a:cubicBezTo>
                <a:cubicBezTo>
                  <a:pt x="517" y="17"/>
                  <a:pt x="517" y="16"/>
                  <a:pt x="518" y="16"/>
                </a:cubicBezTo>
                <a:cubicBezTo>
                  <a:pt x="516" y="16"/>
                  <a:pt x="519" y="16"/>
                  <a:pt x="519" y="15"/>
                </a:cubicBezTo>
                <a:cubicBezTo>
                  <a:pt x="521" y="15"/>
                  <a:pt x="524" y="15"/>
                  <a:pt x="525" y="15"/>
                </a:cubicBezTo>
                <a:cubicBezTo>
                  <a:pt x="523" y="15"/>
                  <a:pt x="525" y="17"/>
                  <a:pt x="522" y="18"/>
                </a:cubicBezTo>
                <a:cubicBezTo>
                  <a:pt x="522" y="19"/>
                  <a:pt x="530" y="17"/>
                  <a:pt x="528" y="18"/>
                </a:cubicBezTo>
                <a:cubicBezTo>
                  <a:pt x="531" y="19"/>
                  <a:pt x="532" y="18"/>
                  <a:pt x="533" y="18"/>
                </a:cubicBezTo>
                <a:cubicBezTo>
                  <a:pt x="534" y="18"/>
                  <a:pt x="533" y="18"/>
                  <a:pt x="534" y="18"/>
                </a:cubicBezTo>
                <a:cubicBezTo>
                  <a:pt x="534" y="18"/>
                  <a:pt x="532" y="18"/>
                  <a:pt x="531" y="18"/>
                </a:cubicBezTo>
                <a:cubicBezTo>
                  <a:pt x="533" y="17"/>
                  <a:pt x="534" y="17"/>
                  <a:pt x="534" y="16"/>
                </a:cubicBezTo>
                <a:cubicBezTo>
                  <a:pt x="536" y="17"/>
                  <a:pt x="538" y="17"/>
                  <a:pt x="541" y="16"/>
                </a:cubicBezTo>
                <a:cubicBezTo>
                  <a:pt x="542" y="16"/>
                  <a:pt x="542" y="16"/>
                  <a:pt x="542" y="17"/>
                </a:cubicBezTo>
                <a:cubicBezTo>
                  <a:pt x="544" y="17"/>
                  <a:pt x="544" y="16"/>
                  <a:pt x="545" y="16"/>
                </a:cubicBezTo>
                <a:cubicBezTo>
                  <a:pt x="545" y="16"/>
                  <a:pt x="545" y="16"/>
                  <a:pt x="546" y="15"/>
                </a:cubicBezTo>
                <a:cubicBezTo>
                  <a:pt x="546" y="16"/>
                  <a:pt x="547" y="16"/>
                  <a:pt x="548" y="17"/>
                </a:cubicBezTo>
                <a:cubicBezTo>
                  <a:pt x="547" y="17"/>
                  <a:pt x="547" y="16"/>
                  <a:pt x="546" y="16"/>
                </a:cubicBezTo>
                <a:cubicBezTo>
                  <a:pt x="547" y="17"/>
                  <a:pt x="553" y="17"/>
                  <a:pt x="554" y="16"/>
                </a:cubicBezTo>
                <a:cubicBezTo>
                  <a:pt x="554" y="16"/>
                  <a:pt x="553" y="16"/>
                  <a:pt x="552" y="16"/>
                </a:cubicBezTo>
                <a:cubicBezTo>
                  <a:pt x="553" y="16"/>
                  <a:pt x="553" y="16"/>
                  <a:pt x="554" y="16"/>
                </a:cubicBezTo>
                <a:cubicBezTo>
                  <a:pt x="555" y="16"/>
                  <a:pt x="555" y="16"/>
                  <a:pt x="554" y="16"/>
                </a:cubicBezTo>
                <a:cubicBezTo>
                  <a:pt x="555" y="16"/>
                  <a:pt x="558" y="15"/>
                  <a:pt x="555" y="15"/>
                </a:cubicBezTo>
                <a:cubicBezTo>
                  <a:pt x="557" y="14"/>
                  <a:pt x="559" y="14"/>
                  <a:pt x="561" y="14"/>
                </a:cubicBezTo>
                <a:cubicBezTo>
                  <a:pt x="560" y="13"/>
                  <a:pt x="559" y="14"/>
                  <a:pt x="558" y="13"/>
                </a:cubicBezTo>
                <a:cubicBezTo>
                  <a:pt x="558" y="13"/>
                  <a:pt x="559" y="13"/>
                  <a:pt x="559" y="13"/>
                </a:cubicBezTo>
                <a:cubicBezTo>
                  <a:pt x="561" y="13"/>
                  <a:pt x="558" y="13"/>
                  <a:pt x="559" y="13"/>
                </a:cubicBezTo>
                <a:cubicBezTo>
                  <a:pt x="562" y="13"/>
                  <a:pt x="563" y="13"/>
                  <a:pt x="564" y="12"/>
                </a:cubicBezTo>
                <a:cubicBezTo>
                  <a:pt x="566" y="12"/>
                  <a:pt x="564" y="13"/>
                  <a:pt x="564" y="13"/>
                </a:cubicBezTo>
                <a:cubicBezTo>
                  <a:pt x="566" y="13"/>
                  <a:pt x="567" y="13"/>
                  <a:pt x="568" y="13"/>
                </a:cubicBezTo>
                <a:cubicBezTo>
                  <a:pt x="569" y="13"/>
                  <a:pt x="566" y="13"/>
                  <a:pt x="565" y="14"/>
                </a:cubicBezTo>
                <a:cubicBezTo>
                  <a:pt x="566" y="14"/>
                  <a:pt x="568" y="14"/>
                  <a:pt x="569" y="13"/>
                </a:cubicBezTo>
                <a:cubicBezTo>
                  <a:pt x="571" y="13"/>
                  <a:pt x="567" y="14"/>
                  <a:pt x="570" y="14"/>
                </a:cubicBezTo>
                <a:cubicBezTo>
                  <a:pt x="569" y="14"/>
                  <a:pt x="567" y="14"/>
                  <a:pt x="568" y="15"/>
                </a:cubicBezTo>
                <a:cubicBezTo>
                  <a:pt x="566" y="15"/>
                  <a:pt x="567" y="14"/>
                  <a:pt x="567" y="14"/>
                </a:cubicBezTo>
                <a:cubicBezTo>
                  <a:pt x="564" y="14"/>
                  <a:pt x="566" y="14"/>
                  <a:pt x="565" y="15"/>
                </a:cubicBezTo>
                <a:cubicBezTo>
                  <a:pt x="564" y="14"/>
                  <a:pt x="565" y="14"/>
                  <a:pt x="562" y="15"/>
                </a:cubicBezTo>
                <a:cubicBezTo>
                  <a:pt x="563" y="15"/>
                  <a:pt x="565" y="15"/>
                  <a:pt x="563" y="15"/>
                </a:cubicBezTo>
                <a:cubicBezTo>
                  <a:pt x="563" y="15"/>
                  <a:pt x="565" y="15"/>
                  <a:pt x="566" y="15"/>
                </a:cubicBezTo>
                <a:cubicBezTo>
                  <a:pt x="567" y="15"/>
                  <a:pt x="568" y="15"/>
                  <a:pt x="570" y="15"/>
                </a:cubicBezTo>
                <a:cubicBezTo>
                  <a:pt x="569" y="16"/>
                  <a:pt x="562" y="15"/>
                  <a:pt x="558" y="16"/>
                </a:cubicBezTo>
                <a:cubicBezTo>
                  <a:pt x="558" y="16"/>
                  <a:pt x="560" y="16"/>
                  <a:pt x="559" y="17"/>
                </a:cubicBezTo>
                <a:cubicBezTo>
                  <a:pt x="563" y="17"/>
                  <a:pt x="564" y="17"/>
                  <a:pt x="564" y="18"/>
                </a:cubicBezTo>
                <a:cubicBezTo>
                  <a:pt x="562" y="18"/>
                  <a:pt x="563" y="18"/>
                  <a:pt x="563" y="17"/>
                </a:cubicBezTo>
                <a:cubicBezTo>
                  <a:pt x="561" y="17"/>
                  <a:pt x="561" y="18"/>
                  <a:pt x="560" y="18"/>
                </a:cubicBezTo>
                <a:cubicBezTo>
                  <a:pt x="560" y="18"/>
                  <a:pt x="561" y="18"/>
                  <a:pt x="561" y="18"/>
                </a:cubicBezTo>
                <a:cubicBezTo>
                  <a:pt x="563" y="18"/>
                  <a:pt x="560" y="18"/>
                  <a:pt x="559" y="18"/>
                </a:cubicBezTo>
                <a:cubicBezTo>
                  <a:pt x="558" y="18"/>
                  <a:pt x="559" y="19"/>
                  <a:pt x="556" y="18"/>
                </a:cubicBezTo>
                <a:cubicBezTo>
                  <a:pt x="557" y="19"/>
                  <a:pt x="560" y="19"/>
                  <a:pt x="561" y="19"/>
                </a:cubicBezTo>
                <a:cubicBezTo>
                  <a:pt x="562" y="19"/>
                  <a:pt x="568" y="19"/>
                  <a:pt x="568" y="17"/>
                </a:cubicBezTo>
                <a:cubicBezTo>
                  <a:pt x="569" y="17"/>
                  <a:pt x="569" y="17"/>
                  <a:pt x="569" y="18"/>
                </a:cubicBezTo>
                <a:cubicBezTo>
                  <a:pt x="573" y="17"/>
                  <a:pt x="574" y="17"/>
                  <a:pt x="580" y="17"/>
                </a:cubicBezTo>
                <a:cubicBezTo>
                  <a:pt x="579" y="16"/>
                  <a:pt x="578" y="16"/>
                  <a:pt x="575" y="15"/>
                </a:cubicBezTo>
                <a:cubicBezTo>
                  <a:pt x="573" y="15"/>
                  <a:pt x="580" y="15"/>
                  <a:pt x="579" y="16"/>
                </a:cubicBezTo>
                <a:cubicBezTo>
                  <a:pt x="581" y="15"/>
                  <a:pt x="577" y="15"/>
                  <a:pt x="577" y="15"/>
                </a:cubicBezTo>
                <a:cubicBezTo>
                  <a:pt x="580" y="15"/>
                  <a:pt x="581" y="14"/>
                  <a:pt x="581" y="14"/>
                </a:cubicBezTo>
                <a:cubicBezTo>
                  <a:pt x="581" y="13"/>
                  <a:pt x="584" y="14"/>
                  <a:pt x="584" y="14"/>
                </a:cubicBezTo>
                <a:cubicBezTo>
                  <a:pt x="586" y="14"/>
                  <a:pt x="584" y="14"/>
                  <a:pt x="583" y="14"/>
                </a:cubicBezTo>
                <a:cubicBezTo>
                  <a:pt x="580" y="14"/>
                  <a:pt x="582" y="15"/>
                  <a:pt x="581" y="16"/>
                </a:cubicBezTo>
                <a:cubicBezTo>
                  <a:pt x="582" y="15"/>
                  <a:pt x="584" y="15"/>
                  <a:pt x="584" y="15"/>
                </a:cubicBezTo>
                <a:cubicBezTo>
                  <a:pt x="584" y="15"/>
                  <a:pt x="585" y="16"/>
                  <a:pt x="587" y="16"/>
                </a:cubicBezTo>
                <a:cubicBezTo>
                  <a:pt x="588" y="16"/>
                  <a:pt x="589" y="15"/>
                  <a:pt x="591" y="15"/>
                </a:cubicBezTo>
                <a:cubicBezTo>
                  <a:pt x="590" y="15"/>
                  <a:pt x="589" y="15"/>
                  <a:pt x="588" y="14"/>
                </a:cubicBezTo>
                <a:cubicBezTo>
                  <a:pt x="588" y="14"/>
                  <a:pt x="589" y="14"/>
                  <a:pt x="591" y="14"/>
                </a:cubicBezTo>
                <a:cubicBezTo>
                  <a:pt x="590" y="14"/>
                  <a:pt x="590" y="14"/>
                  <a:pt x="589" y="14"/>
                </a:cubicBezTo>
                <a:cubicBezTo>
                  <a:pt x="589" y="15"/>
                  <a:pt x="591" y="14"/>
                  <a:pt x="591" y="14"/>
                </a:cubicBezTo>
                <a:cubicBezTo>
                  <a:pt x="593" y="14"/>
                  <a:pt x="594" y="14"/>
                  <a:pt x="592" y="13"/>
                </a:cubicBezTo>
                <a:cubicBezTo>
                  <a:pt x="599" y="13"/>
                  <a:pt x="598" y="10"/>
                  <a:pt x="605" y="11"/>
                </a:cubicBezTo>
                <a:cubicBezTo>
                  <a:pt x="605" y="12"/>
                  <a:pt x="604" y="12"/>
                  <a:pt x="604" y="13"/>
                </a:cubicBezTo>
                <a:cubicBezTo>
                  <a:pt x="605" y="13"/>
                  <a:pt x="608" y="13"/>
                  <a:pt x="609" y="13"/>
                </a:cubicBezTo>
                <a:cubicBezTo>
                  <a:pt x="611" y="12"/>
                  <a:pt x="610" y="12"/>
                  <a:pt x="611" y="11"/>
                </a:cubicBezTo>
                <a:cubicBezTo>
                  <a:pt x="609" y="11"/>
                  <a:pt x="608" y="11"/>
                  <a:pt x="606" y="11"/>
                </a:cubicBezTo>
                <a:cubicBezTo>
                  <a:pt x="607" y="11"/>
                  <a:pt x="608" y="10"/>
                  <a:pt x="609" y="10"/>
                </a:cubicBezTo>
                <a:cubicBezTo>
                  <a:pt x="607" y="10"/>
                  <a:pt x="605" y="11"/>
                  <a:pt x="602" y="11"/>
                </a:cubicBezTo>
                <a:cubicBezTo>
                  <a:pt x="602" y="10"/>
                  <a:pt x="607" y="10"/>
                  <a:pt x="609" y="10"/>
                </a:cubicBezTo>
                <a:cubicBezTo>
                  <a:pt x="607" y="9"/>
                  <a:pt x="613" y="9"/>
                  <a:pt x="611" y="9"/>
                </a:cubicBezTo>
                <a:cubicBezTo>
                  <a:pt x="614" y="9"/>
                  <a:pt x="613" y="10"/>
                  <a:pt x="611" y="10"/>
                </a:cubicBezTo>
                <a:cubicBezTo>
                  <a:pt x="615" y="10"/>
                  <a:pt x="616" y="9"/>
                  <a:pt x="618" y="9"/>
                </a:cubicBezTo>
                <a:cubicBezTo>
                  <a:pt x="617" y="9"/>
                  <a:pt x="614" y="10"/>
                  <a:pt x="614" y="9"/>
                </a:cubicBezTo>
                <a:cubicBezTo>
                  <a:pt x="617" y="9"/>
                  <a:pt x="620" y="9"/>
                  <a:pt x="620" y="8"/>
                </a:cubicBezTo>
                <a:cubicBezTo>
                  <a:pt x="621" y="8"/>
                  <a:pt x="621" y="8"/>
                  <a:pt x="622" y="8"/>
                </a:cubicBezTo>
                <a:cubicBezTo>
                  <a:pt x="625" y="6"/>
                  <a:pt x="637" y="6"/>
                  <a:pt x="642" y="4"/>
                </a:cubicBezTo>
                <a:cubicBezTo>
                  <a:pt x="652" y="3"/>
                  <a:pt x="666" y="3"/>
                  <a:pt x="671" y="2"/>
                </a:cubicBezTo>
                <a:cubicBezTo>
                  <a:pt x="671" y="1"/>
                  <a:pt x="670" y="2"/>
                  <a:pt x="669" y="2"/>
                </a:cubicBezTo>
                <a:cubicBezTo>
                  <a:pt x="671" y="1"/>
                  <a:pt x="670" y="0"/>
                  <a:pt x="673" y="0"/>
                </a:cubicBezTo>
                <a:cubicBezTo>
                  <a:pt x="671" y="0"/>
                  <a:pt x="672" y="1"/>
                  <a:pt x="671" y="1"/>
                </a:cubicBezTo>
                <a:cubicBezTo>
                  <a:pt x="673" y="1"/>
                  <a:pt x="674" y="2"/>
                  <a:pt x="674" y="2"/>
                </a:cubicBezTo>
                <a:cubicBezTo>
                  <a:pt x="677" y="2"/>
                  <a:pt x="677" y="2"/>
                  <a:pt x="679" y="2"/>
                </a:cubicBezTo>
                <a:cubicBezTo>
                  <a:pt x="677" y="3"/>
                  <a:pt x="669" y="3"/>
                  <a:pt x="669" y="4"/>
                </a:cubicBezTo>
                <a:cubicBezTo>
                  <a:pt x="666" y="4"/>
                  <a:pt x="666" y="5"/>
                  <a:pt x="669" y="4"/>
                </a:cubicBezTo>
                <a:cubicBezTo>
                  <a:pt x="668" y="5"/>
                  <a:pt x="668" y="5"/>
                  <a:pt x="665" y="5"/>
                </a:cubicBezTo>
                <a:cubicBezTo>
                  <a:pt x="667" y="5"/>
                  <a:pt x="667" y="5"/>
                  <a:pt x="663" y="5"/>
                </a:cubicBezTo>
                <a:cubicBezTo>
                  <a:pt x="663" y="6"/>
                  <a:pt x="665" y="6"/>
                  <a:pt x="663" y="6"/>
                </a:cubicBezTo>
                <a:cubicBezTo>
                  <a:pt x="661" y="6"/>
                  <a:pt x="662" y="6"/>
                  <a:pt x="660" y="6"/>
                </a:cubicBezTo>
                <a:cubicBezTo>
                  <a:pt x="660" y="6"/>
                  <a:pt x="661" y="6"/>
                  <a:pt x="661" y="7"/>
                </a:cubicBezTo>
                <a:cubicBezTo>
                  <a:pt x="654" y="6"/>
                  <a:pt x="654" y="6"/>
                  <a:pt x="649" y="7"/>
                </a:cubicBezTo>
                <a:cubicBezTo>
                  <a:pt x="650" y="7"/>
                  <a:pt x="651" y="7"/>
                  <a:pt x="653" y="7"/>
                </a:cubicBezTo>
                <a:cubicBezTo>
                  <a:pt x="651" y="7"/>
                  <a:pt x="652" y="8"/>
                  <a:pt x="654" y="7"/>
                </a:cubicBezTo>
                <a:cubicBezTo>
                  <a:pt x="653" y="8"/>
                  <a:pt x="651" y="7"/>
                  <a:pt x="649" y="7"/>
                </a:cubicBezTo>
                <a:cubicBezTo>
                  <a:pt x="647" y="7"/>
                  <a:pt x="650" y="8"/>
                  <a:pt x="649" y="8"/>
                </a:cubicBezTo>
                <a:cubicBezTo>
                  <a:pt x="647" y="7"/>
                  <a:pt x="643" y="8"/>
                  <a:pt x="641" y="8"/>
                </a:cubicBezTo>
                <a:cubicBezTo>
                  <a:pt x="642" y="8"/>
                  <a:pt x="643" y="8"/>
                  <a:pt x="644" y="9"/>
                </a:cubicBezTo>
                <a:cubicBezTo>
                  <a:pt x="645" y="9"/>
                  <a:pt x="643" y="9"/>
                  <a:pt x="642" y="9"/>
                </a:cubicBezTo>
                <a:cubicBezTo>
                  <a:pt x="640" y="9"/>
                  <a:pt x="640" y="9"/>
                  <a:pt x="636" y="9"/>
                </a:cubicBezTo>
                <a:cubicBezTo>
                  <a:pt x="632" y="10"/>
                  <a:pt x="632" y="9"/>
                  <a:pt x="628" y="10"/>
                </a:cubicBezTo>
                <a:cubicBezTo>
                  <a:pt x="628" y="9"/>
                  <a:pt x="627" y="9"/>
                  <a:pt x="627" y="9"/>
                </a:cubicBezTo>
                <a:cubicBezTo>
                  <a:pt x="631" y="9"/>
                  <a:pt x="630" y="9"/>
                  <a:pt x="631" y="8"/>
                </a:cubicBezTo>
                <a:cubicBezTo>
                  <a:pt x="631" y="8"/>
                  <a:pt x="628" y="8"/>
                  <a:pt x="629" y="8"/>
                </a:cubicBezTo>
                <a:cubicBezTo>
                  <a:pt x="629" y="8"/>
                  <a:pt x="638" y="8"/>
                  <a:pt x="637" y="7"/>
                </a:cubicBezTo>
                <a:cubicBezTo>
                  <a:pt x="641" y="7"/>
                  <a:pt x="645" y="6"/>
                  <a:pt x="650" y="6"/>
                </a:cubicBezTo>
                <a:cubicBezTo>
                  <a:pt x="650" y="6"/>
                  <a:pt x="649" y="6"/>
                  <a:pt x="649" y="6"/>
                </a:cubicBezTo>
                <a:cubicBezTo>
                  <a:pt x="649" y="5"/>
                  <a:pt x="651" y="5"/>
                  <a:pt x="651" y="6"/>
                </a:cubicBezTo>
                <a:cubicBezTo>
                  <a:pt x="651" y="6"/>
                  <a:pt x="651" y="5"/>
                  <a:pt x="652" y="5"/>
                </a:cubicBezTo>
                <a:cubicBezTo>
                  <a:pt x="653" y="5"/>
                  <a:pt x="651" y="5"/>
                  <a:pt x="653" y="4"/>
                </a:cubicBezTo>
                <a:cubicBezTo>
                  <a:pt x="650" y="4"/>
                  <a:pt x="648" y="4"/>
                  <a:pt x="646" y="5"/>
                </a:cubicBezTo>
                <a:cubicBezTo>
                  <a:pt x="644" y="5"/>
                  <a:pt x="647" y="5"/>
                  <a:pt x="646" y="4"/>
                </a:cubicBezTo>
                <a:cubicBezTo>
                  <a:pt x="639" y="5"/>
                  <a:pt x="634" y="7"/>
                  <a:pt x="626" y="7"/>
                </a:cubicBezTo>
                <a:cubicBezTo>
                  <a:pt x="625" y="7"/>
                  <a:pt x="627" y="8"/>
                  <a:pt x="624" y="7"/>
                </a:cubicBezTo>
                <a:cubicBezTo>
                  <a:pt x="624" y="8"/>
                  <a:pt x="626" y="8"/>
                  <a:pt x="625" y="8"/>
                </a:cubicBezTo>
                <a:cubicBezTo>
                  <a:pt x="624" y="8"/>
                  <a:pt x="622" y="8"/>
                  <a:pt x="622" y="8"/>
                </a:cubicBezTo>
                <a:cubicBezTo>
                  <a:pt x="621" y="8"/>
                  <a:pt x="621" y="9"/>
                  <a:pt x="618" y="9"/>
                </a:cubicBezTo>
                <a:cubicBezTo>
                  <a:pt x="620" y="9"/>
                  <a:pt x="621" y="8"/>
                  <a:pt x="623" y="8"/>
                </a:cubicBezTo>
                <a:cubicBezTo>
                  <a:pt x="624" y="9"/>
                  <a:pt x="618" y="9"/>
                  <a:pt x="622" y="9"/>
                </a:cubicBezTo>
                <a:cubicBezTo>
                  <a:pt x="621" y="9"/>
                  <a:pt x="619" y="9"/>
                  <a:pt x="617" y="9"/>
                </a:cubicBezTo>
                <a:cubicBezTo>
                  <a:pt x="618" y="10"/>
                  <a:pt x="617" y="10"/>
                  <a:pt x="618" y="10"/>
                </a:cubicBezTo>
                <a:cubicBezTo>
                  <a:pt x="617" y="10"/>
                  <a:pt x="615" y="10"/>
                  <a:pt x="611" y="10"/>
                </a:cubicBezTo>
                <a:cubicBezTo>
                  <a:pt x="611" y="11"/>
                  <a:pt x="611" y="12"/>
                  <a:pt x="611" y="12"/>
                </a:cubicBezTo>
                <a:cubicBezTo>
                  <a:pt x="612" y="12"/>
                  <a:pt x="612" y="12"/>
                  <a:pt x="613" y="11"/>
                </a:cubicBezTo>
                <a:cubicBezTo>
                  <a:pt x="615" y="12"/>
                  <a:pt x="613" y="12"/>
                  <a:pt x="613" y="12"/>
                </a:cubicBezTo>
                <a:cubicBezTo>
                  <a:pt x="621" y="12"/>
                  <a:pt x="628" y="11"/>
                  <a:pt x="634" y="10"/>
                </a:cubicBezTo>
                <a:cubicBezTo>
                  <a:pt x="636" y="10"/>
                  <a:pt x="638" y="10"/>
                  <a:pt x="638" y="10"/>
                </a:cubicBezTo>
                <a:cubicBezTo>
                  <a:pt x="638" y="10"/>
                  <a:pt x="636" y="10"/>
                  <a:pt x="635" y="11"/>
                </a:cubicBezTo>
                <a:cubicBezTo>
                  <a:pt x="637" y="11"/>
                  <a:pt x="640" y="11"/>
                  <a:pt x="644" y="11"/>
                </a:cubicBezTo>
                <a:cubicBezTo>
                  <a:pt x="642" y="11"/>
                  <a:pt x="640" y="11"/>
                  <a:pt x="639" y="10"/>
                </a:cubicBezTo>
                <a:cubicBezTo>
                  <a:pt x="641" y="9"/>
                  <a:pt x="649" y="11"/>
                  <a:pt x="653" y="10"/>
                </a:cubicBezTo>
                <a:cubicBezTo>
                  <a:pt x="654" y="10"/>
                  <a:pt x="652" y="10"/>
                  <a:pt x="653" y="11"/>
                </a:cubicBezTo>
                <a:cubicBezTo>
                  <a:pt x="653" y="11"/>
                  <a:pt x="653" y="11"/>
                  <a:pt x="654" y="11"/>
                </a:cubicBezTo>
                <a:cubicBezTo>
                  <a:pt x="654" y="10"/>
                  <a:pt x="655" y="10"/>
                  <a:pt x="657" y="9"/>
                </a:cubicBezTo>
                <a:cubicBezTo>
                  <a:pt x="660" y="9"/>
                  <a:pt x="658" y="10"/>
                  <a:pt x="655" y="10"/>
                </a:cubicBezTo>
                <a:cubicBezTo>
                  <a:pt x="657" y="11"/>
                  <a:pt x="663" y="10"/>
                  <a:pt x="663" y="9"/>
                </a:cubicBezTo>
                <a:cubicBezTo>
                  <a:pt x="663" y="9"/>
                  <a:pt x="661" y="9"/>
                  <a:pt x="662" y="8"/>
                </a:cubicBezTo>
                <a:cubicBezTo>
                  <a:pt x="661" y="8"/>
                  <a:pt x="661" y="9"/>
                  <a:pt x="660" y="9"/>
                </a:cubicBezTo>
                <a:cubicBezTo>
                  <a:pt x="660" y="8"/>
                  <a:pt x="664" y="8"/>
                  <a:pt x="665" y="8"/>
                </a:cubicBezTo>
                <a:cubicBezTo>
                  <a:pt x="664" y="7"/>
                  <a:pt x="663" y="8"/>
                  <a:pt x="662" y="8"/>
                </a:cubicBezTo>
                <a:cubicBezTo>
                  <a:pt x="660" y="8"/>
                  <a:pt x="666" y="7"/>
                  <a:pt x="663" y="7"/>
                </a:cubicBezTo>
                <a:cubicBezTo>
                  <a:pt x="664" y="7"/>
                  <a:pt x="665" y="7"/>
                  <a:pt x="667" y="7"/>
                </a:cubicBezTo>
                <a:cubicBezTo>
                  <a:pt x="667" y="6"/>
                  <a:pt x="665" y="7"/>
                  <a:pt x="665" y="6"/>
                </a:cubicBezTo>
                <a:cubicBezTo>
                  <a:pt x="668" y="6"/>
                  <a:pt x="670" y="6"/>
                  <a:pt x="669" y="5"/>
                </a:cubicBezTo>
                <a:cubicBezTo>
                  <a:pt x="671" y="5"/>
                  <a:pt x="671" y="5"/>
                  <a:pt x="674" y="5"/>
                </a:cubicBezTo>
                <a:cubicBezTo>
                  <a:pt x="674" y="5"/>
                  <a:pt x="672" y="4"/>
                  <a:pt x="671" y="4"/>
                </a:cubicBezTo>
                <a:cubicBezTo>
                  <a:pt x="669" y="4"/>
                  <a:pt x="674" y="4"/>
                  <a:pt x="673" y="3"/>
                </a:cubicBezTo>
                <a:cubicBezTo>
                  <a:pt x="674" y="4"/>
                  <a:pt x="675" y="4"/>
                  <a:pt x="675" y="3"/>
                </a:cubicBezTo>
                <a:cubicBezTo>
                  <a:pt x="676" y="3"/>
                  <a:pt x="676" y="4"/>
                  <a:pt x="676" y="4"/>
                </a:cubicBezTo>
                <a:cubicBezTo>
                  <a:pt x="677" y="3"/>
                  <a:pt x="677" y="4"/>
                  <a:pt x="679" y="4"/>
                </a:cubicBezTo>
                <a:cubicBezTo>
                  <a:pt x="678" y="4"/>
                  <a:pt x="678" y="4"/>
                  <a:pt x="677" y="3"/>
                </a:cubicBezTo>
                <a:cubicBezTo>
                  <a:pt x="679" y="3"/>
                  <a:pt x="680" y="3"/>
                  <a:pt x="680" y="2"/>
                </a:cubicBezTo>
                <a:cubicBezTo>
                  <a:pt x="681" y="2"/>
                  <a:pt x="683" y="2"/>
                  <a:pt x="683" y="3"/>
                </a:cubicBezTo>
                <a:cubicBezTo>
                  <a:pt x="681" y="2"/>
                  <a:pt x="677" y="4"/>
                  <a:pt x="681" y="4"/>
                </a:cubicBezTo>
                <a:cubicBezTo>
                  <a:pt x="681" y="4"/>
                  <a:pt x="680" y="4"/>
                  <a:pt x="680" y="4"/>
                </a:cubicBezTo>
                <a:cubicBezTo>
                  <a:pt x="680" y="5"/>
                  <a:pt x="680" y="5"/>
                  <a:pt x="680" y="5"/>
                </a:cubicBezTo>
                <a:cubicBezTo>
                  <a:pt x="685" y="5"/>
                  <a:pt x="678" y="3"/>
                  <a:pt x="683" y="3"/>
                </a:cubicBezTo>
                <a:cubicBezTo>
                  <a:pt x="682" y="4"/>
                  <a:pt x="683" y="4"/>
                  <a:pt x="683" y="4"/>
                </a:cubicBezTo>
                <a:cubicBezTo>
                  <a:pt x="686" y="4"/>
                  <a:pt x="686" y="3"/>
                  <a:pt x="689" y="3"/>
                </a:cubicBezTo>
                <a:cubicBezTo>
                  <a:pt x="689" y="3"/>
                  <a:pt x="685" y="3"/>
                  <a:pt x="684" y="3"/>
                </a:cubicBezTo>
                <a:cubicBezTo>
                  <a:pt x="682" y="2"/>
                  <a:pt x="687" y="2"/>
                  <a:pt x="687" y="1"/>
                </a:cubicBezTo>
                <a:cubicBezTo>
                  <a:pt x="689" y="1"/>
                  <a:pt x="687" y="2"/>
                  <a:pt x="687" y="2"/>
                </a:cubicBezTo>
                <a:cubicBezTo>
                  <a:pt x="688" y="2"/>
                  <a:pt x="688" y="2"/>
                  <a:pt x="689" y="2"/>
                </a:cubicBezTo>
                <a:cubicBezTo>
                  <a:pt x="691" y="2"/>
                  <a:pt x="695" y="2"/>
                  <a:pt x="698" y="1"/>
                </a:cubicBezTo>
                <a:cubicBezTo>
                  <a:pt x="696" y="2"/>
                  <a:pt x="693" y="2"/>
                  <a:pt x="690" y="3"/>
                </a:cubicBezTo>
                <a:cubicBezTo>
                  <a:pt x="690" y="3"/>
                  <a:pt x="692" y="3"/>
                  <a:pt x="693" y="3"/>
                </a:cubicBezTo>
                <a:cubicBezTo>
                  <a:pt x="692" y="4"/>
                  <a:pt x="693" y="4"/>
                  <a:pt x="695" y="4"/>
                </a:cubicBezTo>
                <a:cubicBezTo>
                  <a:pt x="694" y="5"/>
                  <a:pt x="693" y="5"/>
                  <a:pt x="694" y="5"/>
                </a:cubicBezTo>
                <a:cubicBezTo>
                  <a:pt x="699" y="5"/>
                  <a:pt x="702" y="5"/>
                  <a:pt x="707" y="4"/>
                </a:cubicBezTo>
                <a:cubicBezTo>
                  <a:pt x="703" y="5"/>
                  <a:pt x="699" y="6"/>
                  <a:pt x="696" y="7"/>
                </a:cubicBezTo>
                <a:cubicBezTo>
                  <a:pt x="695" y="7"/>
                  <a:pt x="695" y="6"/>
                  <a:pt x="694" y="6"/>
                </a:cubicBezTo>
                <a:cubicBezTo>
                  <a:pt x="693" y="6"/>
                  <a:pt x="693" y="7"/>
                  <a:pt x="691" y="7"/>
                </a:cubicBezTo>
                <a:cubicBezTo>
                  <a:pt x="690" y="7"/>
                  <a:pt x="687" y="8"/>
                  <a:pt x="684" y="8"/>
                </a:cubicBezTo>
                <a:cubicBezTo>
                  <a:pt x="692" y="9"/>
                  <a:pt x="699" y="6"/>
                  <a:pt x="708" y="7"/>
                </a:cubicBezTo>
                <a:cubicBezTo>
                  <a:pt x="707" y="7"/>
                  <a:pt x="707" y="7"/>
                  <a:pt x="705" y="7"/>
                </a:cubicBezTo>
                <a:cubicBezTo>
                  <a:pt x="706" y="7"/>
                  <a:pt x="706" y="8"/>
                  <a:pt x="706" y="8"/>
                </a:cubicBezTo>
                <a:cubicBezTo>
                  <a:pt x="707" y="8"/>
                  <a:pt x="709" y="8"/>
                  <a:pt x="710" y="7"/>
                </a:cubicBezTo>
                <a:cubicBezTo>
                  <a:pt x="710" y="8"/>
                  <a:pt x="707" y="8"/>
                  <a:pt x="707" y="8"/>
                </a:cubicBezTo>
                <a:cubicBezTo>
                  <a:pt x="707" y="9"/>
                  <a:pt x="711" y="8"/>
                  <a:pt x="715" y="9"/>
                </a:cubicBezTo>
                <a:cubicBezTo>
                  <a:pt x="715" y="8"/>
                  <a:pt x="710" y="9"/>
                  <a:pt x="711" y="8"/>
                </a:cubicBezTo>
                <a:cubicBezTo>
                  <a:pt x="714" y="9"/>
                  <a:pt x="718" y="8"/>
                  <a:pt x="720" y="9"/>
                </a:cubicBezTo>
                <a:cubicBezTo>
                  <a:pt x="723" y="9"/>
                  <a:pt x="723" y="8"/>
                  <a:pt x="723" y="7"/>
                </a:cubicBezTo>
                <a:cubicBezTo>
                  <a:pt x="723" y="8"/>
                  <a:pt x="725" y="8"/>
                  <a:pt x="725" y="8"/>
                </a:cubicBezTo>
                <a:cubicBezTo>
                  <a:pt x="726" y="8"/>
                  <a:pt x="723" y="7"/>
                  <a:pt x="726" y="7"/>
                </a:cubicBezTo>
                <a:cubicBezTo>
                  <a:pt x="726" y="8"/>
                  <a:pt x="728" y="7"/>
                  <a:pt x="728" y="8"/>
                </a:cubicBezTo>
                <a:cubicBezTo>
                  <a:pt x="730" y="8"/>
                  <a:pt x="732" y="8"/>
                  <a:pt x="730" y="7"/>
                </a:cubicBezTo>
                <a:cubicBezTo>
                  <a:pt x="731" y="7"/>
                  <a:pt x="738" y="7"/>
                  <a:pt x="738" y="7"/>
                </a:cubicBezTo>
                <a:cubicBezTo>
                  <a:pt x="738" y="6"/>
                  <a:pt x="740" y="7"/>
                  <a:pt x="740" y="6"/>
                </a:cubicBezTo>
                <a:cubicBezTo>
                  <a:pt x="742" y="6"/>
                  <a:pt x="739" y="7"/>
                  <a:pt x="740" y="7"/>
                </a:cubicBezTo>
                <a:cubicBezTo>
                  <a:pt x="743" y="7"/>
                  <a:pt x="744" y="6"/>
                  <a:pt x="743" y="6"/>
                </a:cubicBezTo>
                <a:cubicBezTo>
                  <a:pt x="742" y="6"/>
                  <a:pt x="745" y="6"/>
                  <a:pt x="744" y="5"/>
                </a:cubicBezTo>
                <a:cubicBezTo>
                  <a:pt x="745" y="6"/>
                  <a:pt x="747" y="7"/>
                  <a:pt x="749" y="6"/>
                </a:cubicBezTo>
                <a:cubicBezTo>
                  <a:pt x="749" y="7"/>
                  <a:pt x="744" y="8"/>
                  <a:pt x="740" y="8"/>
                </a:cubicBezTo>
                <a:cubicBezTo>
                  <a:pt x="740" y="9"/>
                  <a:pt x="741" y="9"/>
                  <a:pt x="743" y="9"/>
                </a:cubicBezTo>
                <a:cubicBezTo>
                  <a:pt x="743" y="9"/>
                  <a:pt x="743" y="8"/>
                  <a:pt x="743" y="8"/>
                </a:cubicBezTo>
                <a:cubicBezTo>
                  <a:pt x="745" y="8"/>
                  <a:pt x="746" y="9"/>
                  <a:pt x="748" y="8"/>
                </a:cubicBezTo>
                <a:cubicBezTo>
                  <a:pt x="747" y="8"/>
                  <a:pt x="749" y="8"/>
                  <a:pt x="749" y="7"/>
                </a:cubicBezTo>
                <a:cubicBezTo>
                  <a:pt x="751" y="8"/>
                  <a:pt x="747" y="8"/>
                  <a:pt x="749" y="9"/>
                </a:cubicBezTo>
                <a:cubicBezTo>
                  <a:pt x="751" y="8"/>
                  <a:pt x="751" y="8"/>
                  <a:pt x="754" y="8"/>
                </a:cubicBezTo>
                <a:cubicBezTo>
                  <a:pt x="754" y="7"/>
                  <a:pt x="753" y="7"/>
                  <a:pt x="753" y="7"/>
                </a:cubicBezTo>
                <a:cubicBezTo>
                  <a:pt x="755" y="7"/>
                  <a:pt x="756" y="8"/>
                  <a:pt x="757" y="8"/>
                </a:cubicBezTo>
                <a:cubicBezTo>
                  <a:pt x="754" y="8"/>
                  <a:pt x="752" y="9"/>
                  <a:pt x="749" y="9"/>
                </a:cubicBezTo>
                <a:cubicBezTo>
                  <a:pt x="751" y="10"/>
                  <a:pt x="752" y="9"/>
                  <a:pt x="755" y="9"/>
                </a:cubicBezTo>
                <a:cubicBezTo>
                  <a:pt x="755" y="9"/>
                  <a:pt x="754" y="9"/>
                  <a:pt x="754" y="9"/>
                </a:cubicBezTo>
                <a:cubicBezTo>
                  <a:pt x="753" y="9"/>
                  <a:pt x="755" y="10"/>
                  <a:pt x="755" y="10"/>
                </a:cubicBezTo>
                <a:cubicBezTo>
                  <a:pt x="756" y="9"/>
                  <a:pt x="758" y="8"/>
                  <a:pt x="761" y="9"/>
                </a:cubicBezTo>
                <a:cubicBezTo>
                  <a:pt x="759" y="8"/>
                  <a:pt x="760" y="9"/>
                  <a:pt x="763" y="9"/>
                </a:cubicBezTo>
                <a:cubicBezTo>
                  <a:pt x="762" y="8"/>
                  <a:pt x="757" y="7"/>
                  <a:pt x="761" y="6"/>
                </a:cubicBezTo>
                <a:cubicBezTo>
                  <a:pt x="759" y="6"/>
                  <a:pt x="755" y="6"/>
                  <a:pt x="752" y="6"/>
                </a:cubicBezTo>
                <a:cubicBezTo>
                  <a:pt x="752" y="6"/>
                  <a:pt x="753" y="6"/>
                  <a:pt x="753" y="7"/>
                </a:cubicBezTo>
                <a:cubicBezTo>
                  <a:pt x="750" y="7"/>
                  <a:pt x="751" y="6"/>
                  <a:pt x="748" y="6"/>
                </a:cubicBezTo>
                <a:cubicBezTo>
                  <a:pt x="749" y="5"/>
                  <a:pt x="748" y="5"/>
                  <a:pt x="746" y="5"/>
                </a:cubicBezTo>
                <a:cubicBezTo>
                  <a:pt x="744" y="4"/>
                  <a:pt x="752" y="5"/>
                  <a:pt x="750" y="4"/>
                </a:cubicBezTo>
                <a:cubicBezTo>
                  <a:pt x="750" y="3"/>
                  <a:pt x="752" y="4"/>
                  <a:pt x="752" y="3"/>
                </a:cubicBezTo>
                <a:cubicBezTo>
                  <a:pt x="753" y="4"/>
                  <a:pt x="754" y="4"/>
                  <a:pt x="754" y="4"/>
                </a:cubicBezTo>
                <a:cubicBezTo>
                  <a:pt x="752" y="4"/>
                  <a:pt x="751" y="4"/>
                  <a:pt x="752" y="4"/>
                </a:cubicBezTo>
                <a:cubicBezTo>
                  <a:pt x="749" y="4"/>
                  <a:pt x="752" y="5"/>
                  <a:pt x="752" y="6"/>
                </a:cubicBezTo>
                <a:cubicBezTo>
                  <a:pt x="753" y="6"/>
                  <a:pt x="755" y="6"/>
                  <a:pt x="756" y="5"/>
                </a:cubicBezTo>
                <a:cubicBezTo>
                  <a:pt x="756" y="5"/>
                  <a:pt x="755" y="5"/>
                  <a:pt x="755" y="5"/>
                </a:cubicBezTo>
                <a:cubicBezTo>
                  <a:pt x="757" y="5"/>
                  <a:pt x="756" y="5"/>
                  <a:pt x="759" y="5"/>
                </a:cubicBezTo>
                <a:cubicBezTo>
                  <a:pt x="758" y="5"/>
                  <a:pt x="757" y="5"/>
                  <a:pt x="757" y="5"/>
                </a:cubicBezTo>
                <a:cubicBezTo>
                  <a:pt x="760" y="6"/>
                  <a:pt x="761" y="7"/>
                  <a:pt x="764" y="7"/>
                </a:cubicBezTo>
                <a:cubicBezTo>
                  <a:pt x="764" y="7"/>
                  <a:pt x="768" y="6"/>
                  <a:pt x="765" y="6"/>
                </a:cubicBezTo>
                <a:cubicBezTo>
                  <a:pt x="765" y="5"/>
                  <a:pt x="769" y="6"/>
                  <a:pt x="768" y="5"/>
                </a:cubicBezTo>
                <a:cubicBezTo>
                  <a:pt x="768" y="5"/>
                  <a:pt x="768" y="6"/>
                  <a:pt x="768" y="6"/>
                </a:cubicBezTo>
                <a:cubicBezTo>
                  <a:pt x="769" y="6"/>
                  <a:pt x="770" y="6"/>
                  <a:pt x="771" y="6"/>
                </a:cubicBezTo>
                <a:cubicBezTo>
                  <a:pt x="772" y="5"/>
                  <a:pt x="772" y="5"/>
                  <a:pt x="773" y="5"/>
                </a:cubicBezTo>
                <a:cubicBezTo>
                  <a:pt x="773" y="5"/>
                  <a:pt x="773" y="6"/>
                  <a:pt x="777" y="7"/>
                </a:cubicBezTo>
                <a:cubicBezTo>
                  <a:pt x="778" y="7"/>
                  <a:pt x="776" y="7"/>
                  <a:pt x="775" y="7"/>
                </a:cubicBezTo>
                <a:cubicBezTo>
                  <a:pt x="775" y="7"/>
                  <a:pt x="776" y="7"/>
                  <a:pt x="777" y="7"/>
                </a:cubicBezTo>
                <a:cubicBezTo>
                  <a:pt x="777" y="7"/>
                  <a:pt x="776" y="7"/>
                  <a:pt x="775" y="7"/>
                </a:cubicBezTo>
                <a:cubicBezTo>
                  <a:pt x="775" y="8"/>
                  <a:pt x="778" y="7"/>
                  <a:pt x="780" y="7"/>
                </a:cubicBezTo>
                <a:cubicBezTo>
                  <a:pt x="780" y="7"/>
                  <a:pt x="778" y="7"/>
                  <a:pt x="782" y="7"/>
                </a:cubicBezTo>
                <a:cubicBezTo>
                  <a:pt x="781" y="7"/>
                  <a:pt x="781" y="6"/>
                  <a:pt x="779" y="6"/>
                </a:cubicBezTo>
                <a:cubicBezTo>
                  <a:pt x="780" y="6"/>
                  <a:pt x="782" y="6"/>
                  <a:pt x="783" y="6"/>
                </a:cubicBezTo>
                <a:cubicBezTo>
                  <a:pt x="783" y="6"/>
                  <a:pt x="780" y="6"/>
                  <a:pt x="779" y="5"/>
                </a:cubicBezTo>
                <a:cubicBezTo>
                  <a:pt x="781" y="5"/>
                  <a:pt x="785" y="5"/>
                  <a:pt x="785" y="6"/>
                </a:cubicBezTo>
                <a:cubicBezTo>
                  <a:pt x="787" y="6"/>
                  <a:pt x="787" y="5"/>
                  <a:pt x="788" y="4"/>
                </a:cubicBezTo>
                <a:cubicBezTo>
                  <a:pt x="790" y="4"/>
                  <a:pt x="790" y="4"/>
                  <a:pt x="792" y="5"/>
                </a:cubicBezTo>
                <a:cubicBezTo>
                  <a:pt x="790" y="5"/>
                  <a:pt x="791" y="6"/>
                  <a:pt x="788" y="6"/>
                </a:cubicBezTo>
                <a:cubicBezTo>
                  <a:pt x="788" y="6"/>
                  <a:pt x="790" y="6"/>
                  <a:pt x="789" y="6"/>
                </a:cubicBezTo>
                <a:cubicBezTo>
                  <a:pt x="792" y="6"/>
                  <a:pt x="793" y="5"/>
                  <a:pt x="797" y="5"/>
                </a:cubicBezTo>
                <a:cubicBezTo>
                  <a:pt x="797" y="5"/>
                  <a:pt x="795" y="5"/>
                  <a:pt x="795" y="5"/>
                </a:cubicBezTo>
                <a:cubicBezTo>
                  <a:pt x="795" y="4"/>
                  <a:pt x="799" y="5"/>
                  <a:pt x="800" y="4"/>
                </a:cubicBezTo>
                <a:cubicBezTo>
                  <a:pt x="801" y="4"/>
                  <a:pt x="801" y="5"/>
                  <a:pt x="802" y="5"/>
                </a:cubicBezTo>
                <a:cubicBezTo>
                  <a:pt x="803" y="5"/>
                  <a:pt x="800" y="5"/>
                  <a:pt x="800" y="5"/>
                </a:cubicBezTo>
                <a:cubicBezTo>
                  <a:pt x="804" y="6"/>
                  <a:pt x="807" y="7"/>
                  <a:pt x="814" y="7"/>
                </a:cubicBezTo>
                <a:cubicBezTo>
                  <a:pt x="810" y="7"/>
                  <a:pt x="813" y="6"/>
                  <a:pt x="814" y="5"/>
                </a:cubicBezTo>
                <a:cubicBezTo>
                  <a:pt x="818" y="6"/>
                  <a:pt x="822" y="5"/>
                  <a:pt x="827" y="5"/>
                </a:cubicBezTo>
                <a:cubicBezTo>
                  <a:pt x="826" y="5"/>
                  <a:pt x="827" y="4"/>
                  <a:pt x="826" y="4"/>
                </a:cubicBezTo>
                <a:cubicBezTo>
                  <a:pt x="828" y="4"/>
                  <a:pt x="828" y="5"/>
                  <a:pt x="829" y="5"/>
                </a:cubicBezTo>
                <a:cubicBezTo>
                  <a:pt x="827" y="6"/>
                  <a:pt x="821" y="6"/>
                  <a:pt x="817" y="7"/>
                </a:cubicBezTo>
                <a:cubicBezTo>
                  <a:pt x="817" y="7"/>
                  <a:pt x="818" y="7"/>
                  <a:pt x="818" y="8"/>
                </a:cubicBezTo>
                <a:cubicBezTo>
                  <a:pt x="819" y="7"/>
                  <a:pt x="821" y="8"/>
                  <a:pt x="824" y="7"/>
                </a:cubicBezTo>
                <a:cubicBezTo>
                  <a:pt x="824" y="7"/>
                  <a:pt x="823" y="7"/>
                  <a:pt x="823" y="7"/>
                </a:cubicBezTo>
                <a:cubicBezTo>
                  <a:pt x="826" y="7"/>
                  <a:pt x="826" y="7"/>
                  <a:pt x="829" y="7"/>
                </a:cubicBezTo>
                <a:cubicBezTo>
                  <a:pt x="829" y="8"/>
                  <a:pt x="831" y="8"/>
                  <a:pt x="831" y="8"/>
                </a:cubicBezTo>
                <a:cubicBezTo>
                  <a:pt x="828" y="8"/>
                  <a:pt x="828" y="8"/>
                  <a:pt x="824" y="8"/>
                </a:cubicBezTo>
                <a:cubicBezTo>
                  <a:pt x="823" y="8"/>
                  <a:pt x="824" y="8"/>
                  <a:pt x="824" y="9"/>
                </a:cubicBezTo>
                <a:cubicBezTo>
                  <a:pt x="824" y="9"/>
                  <a:pt x="826" y="9"/>
                  <a:pt x="827" y="9"/>
                </a:cubicBezTo>
                <a:cubicBezTo>
                  <a:pt x="827" y="10"/>
                  <a:pt x="823" y="9"/>
                  <a:pt x="822" y="9"/>
                </a:cubicBezTo>
                <a:cubicBezTo>
                  <a:pt x="821" y="9"/>
                  <a:pt x="822" y="9"/>
                  <a:pt x="822" y="9"/>
                </a:cubicBezTo>
                <a:cubicBezTo>
                  <a:pt x="819" y="9"/>
                  <a:pt x="817" y="9"/>
                  <a:pt x="817" y="9"/>
                </a:cubicBezTo>
                <a:cubicBezTo>
                  <a:pt x="818" y="9"/>
                  <a:pt x="818" y="9"/>
                  <a:pt x="818" y="9"/>
                </a:cubicBezTo>
                <a:cubicBezTo>
                  <a:pt x="820" y="9"/>
                  <a:pt x="817" y="10"/>
                  <a:pt x="819" y="10"/>
                </a:cubicBezTo>
                <a:cubicBezTo>
                  <a:pt x="822" y="9"/>
                  <a:pt x="824" y="10"/>
                  <a:pt x="826" y="10"/>
                </a:cubicBezTo>
                <a:cubicBezTo>
                  <a:pt x="828" y="10"/>
                  <a:pt x="827" y="10"/>
                  <a:pt x="828" y="11"/>
                </a:cubicBezTo>
                <a:cubicBezTo>
                  <a:pt x="830" y="11"/>
                  <a:pt x="831" y="11"/>
                  <a:pt x="834" y="11"/>
                </a:cubicBezTo>
                <a:cubicBezTo>
                  <a:pt x="836" y="11"/>
                  <a:pt x="832" y="10"/>
                  <a:pt x="831" y="10"/>
                </a:cubicBezTo>
                <a:cubicBezTo>
                  <a:pt x="829" y="10"/>
                  <a:pt x="833" y="10"/>
                  <a:pt x="833" y="10"/>
                </a:cubicBezTo>
                <a:cubicBezTo>
                  <a:pt x="832" y="10"/>
                  <a:pt x="830" y="10"/>
                  <a:pt x="829" y="10"/>
                </a:cubicBezTo>
                <a:cubicBezTo>
                  <a:pt x="829" y="9"/>
                  <a:pt x="829" y="9"/>
                  <a:pt x="828" y="9"/>
                </a:cubicBezTo>
                <a:cubicBezTo>
                  <a:pt x="829" y="8"/>
                  <a:pt x="832" y="9"/>
                  <a:pt x="832" y="8"/>
                </a:cubicBezTo>
                <a:cubicBezTo>
                  <a:pt x="833" y="8"/>
                  <a:pt x="834" y="8"/>
                  <a:pt x="834" y="9"/>
                </a:cubicBezTo>
                <a:cubicBezTo>
                  <a:pt x="836" y="8"/>
                  <a:pt x="836" y="8"/>
                  <a:pt x="838" y="8"/>
                </a:cubicBezTo>
                <a:cubicBezTo>
                  <a:pt x="839" y="9"/>
                  <a:pt x="837" y="9"/>
                  <a:pt x="841" y="9"/>
                </a:cubicBezTo>
                <a:cubicBezTo>
                  <a:pt x="841" y="10"/>
                  <a:pt x="839" y="10"/>
                  <a:pt x="840" y="10"/>
                </a:cubicBezTo>
                <a:cubicBezTo>
                  <a:pt x="841" y="10"/>
                  <a:pt x="842" y="10"/>
                  <a:pt x="842" y="10"/>
                </a:cubicBezTo>
                <a:cubicBezTo>
                  <a:pt x="852" y="10"/>
                  <a:pt x="839" y="10"/>
                  <a:pt x="839" y="11"/>
                </a:cubicBezTo>
                <a:cubicBezTo>
                  <a:pt x="840" y="11"/>
                  <a:pt x="842" y="10"/>
                  <a:pt x="844" y="11"/>
                </a:cubicBezTo>
                <a:cubicBezTo>
                  <a:pt x="844" y="10"/>
                  <a:pt x="844" y="10"/>
                  <a:pt x="843" y="10"/>
                </a:cubicBezTo>
                <a:cubicBezTo>
                  <a:pt x="845" y="10"/>
                  <a:pt x="847" y="11"/>
                  <a:pt x="851" y="11"/>
                </a:cubicBezTo>
                <a:cubicBezTo>
                  <a:pt x="851" y="11"/>
                  <a:pt x="850" y="12"/>
                  <a:pt x="853" y="12"/>
                </a:cubicBezTo>
                <a:cubicBezTo>
                  <a:pt x="851" y="13"/>
                  <a:pt x="843" y="12"/>
                  <a:pt x="840" y="13"/>
                </a:cubicBezTo>
                <a:cubicBezTo>
                  <a:pt x="840" y="13"/>
                  <a:pt x="844" y="13"/>
                  <a:pt x="843" y="13"/>
                </a:cubicBezTo>
                <a:cubicBezTo>
                  <a:pt x="845" y="13"/>
                  <a:pt x="845" y="13"/>
                  <a:pt x="847" y="13"/>
                </a:cubicBezTo>
                <a:cubicBezTo>
                  <a:pt x="847" y="13"/>
                  <a:pt x="848" y="13"/>
                  <a:pt x="848" y="13"/>
                </a:cubicBezTo>
                <a:cubicBezTo>
                  <a:pt x="850" y="13"/>
                  <a:pt x="851" y="12"/>
                  <a:pt x="854" y="12"/>
                </a:cubicBezTo>
                <a:cubicBezTo>
                  <a:pt x="854" y="12"/>
                  <a:pt x="855" y="13"/>
                  <a:pt x="856" y="13"/>
                </a:cubicBezTo>
                <a:cubicBezTo>
                  <a:pt x="856" y="13"/>
                  <a:pt x="855" y="12"/>
                  <a:pt x="855" y="11"/>
                </a:cubicBezTo>
                <a:cubicBezTo>
                  <a:pt x="858" y="11"/>
                  <a:pt x="853" y="10"/>
                  <a:pt x="858" y="10"/>
                </a:cubicBezTo>
                <a:cubicBezTo>
                  <a:pt x="856" y="11"/>
                  <a:pt x="860" y="11"/>
                  <a:pt x="857" y="11"/>
                </a:cubicBezTo>
                <a:cubicBezTo>
                  <a:pt x="859" y="11"/>
                  <a:pt x="859" y="11"/>
                  <a:pt x="861" y="11"/>
                </a:cubicBezTo>
                <a:cubicBezTo>
                  <a:pt x="862" y="12"/>
                  <a:pt x="861" y="12"/>
                  <a:pt x="863" y="12"/>
                </a:cubicBezTo>
                <a:cubicBezTo>
                  <a:pt x="862" y="13"/>
                  <a:pt x="861" y="13"/>
                  <a:pt x="863" y="13"/>
                </a:cubicBezTo>
                <a:cubicBezTo>
                  <a:pt x="863" y="13"/>
                  <a:pt x="865" y="13"/>
                  <a:pt x="863" y="13"/>
                </a:cubicBezTo>
                <a:cubicBezTo>
                  <a:pt x="864" y="12"/>
                  <a:pt x="864" y="13"/>
                  <a:pt x="866" y="13"/>
                </a:cubicBezTo>
                <a:cubicBezTo>
                  <a:pt x="867" y="13"/>
                  <a:pt x="867" y="12"/>
                  <a:pt x="867" y="12"/>
                </a:cubicBezTo>
                <a:cubicBezTo>
                  <a:pt x="872" y="12"/>
                  <a:pt x="873" y="12"/>
                  <a:pt x="874" y="11"/>
                </a:cubicBezTo>
                <a:cubicBezTo>
                  <a:pt x="875" y="11"/>
                  <a:pt x="874" y="12"/>
                  <a:pt x="876" y="12"/>
                </a:cubicBezTo>
                <a:cubicBezTo>
                  <a:pt x="878" y="12"/>
                  <a:pt x="876" y="11"/>
                  <a:pt x="877" y="11"/>
                </a:cubicBezTo>
                <a:cubicBezTo>
                  <a:pt x="879" y="11"/>
                  <a:pt x="878" y="12"/>
                  <a:pt x="878" y="12"/>
                </a:cubicBezTo>
                <a:cubicBezTo>
                  <a:pt x="880" y="13"/>
                  <a:pt x="885" y="12"/>
                  <a:pt x="888" y="12"/>
                </a:cubicBezTo>
                <a:cubicBezTo>
                  <a:pt x="887" y="12"/>
                  <a:pt x="886" y="13"/>
                  <a:pt x="888" y="13"/>
                </a:cubicBezTo>
                <a:cubicBezTo>
                  <a:pt x="887" y="13"/>
                  <a:pt x="887" y="13"/>
                  <a:pt x="886" y="13"/>
                </a:cubicBezTo>
                <a:cubicBezTo>
                  <a:pt x="884" y="13"/>
                  <a:pt x="887" y="14"/>
                  <a:pt x="888" y="14"/>
                </a:cubicBezTo>
                <a:cubicBezTo>
                  <a:pt x="889" y="14"/>
                  <a:pt x="889" y="14"/>
                  <a:pt x="890" y="14"/>
                </a:cubicBezTo>
                <a:cubicBezTo>
                  <a:pt x="889" y="15"/>
                  <a:pt x="888" y="15"/>
                  <a:pt x="886" y="14"/>
                </a:cubicBezTo>
                <a:cubicBezTo>
                  <a:pt x="885" y="14"/>
                  <a:pt x="885" y="14"/>
                  <a:pt x="885" y="14"/>
                </a:cubicBezTo>
                <a:cubicBezTo>
                  <a:pt x="885" y="15"/>
                  <a:pt x="888" y="16"/>
                  <a:pt x="892" y="16"/>
                </a:cubicBezTo>
                <a:cubicBezTo>
                  <a:pt x="891" y="16"/>
                  <a:pt x="890" y="16"/>
                  <a:pt x="890" y="16"/>
                </a:cubicBezTo>
                <a:cubicBezTo>
                  <a:pt x="887" y="16"/>
                  <a:pt x="886" y="17"/>
                  <a:pt x="883" y="16"/>
                </a:cubicBezTo>
                <a:cubicBezTo>
                  <a:pt x="880" y="16"/>
                  <a:pt x="882" y="17"/>
                  <a:pt x="882" y="17"/>
                </a:cubicBezTo>
                <a:cubicBezTo>
                  <a:pt x="881" y="17"/>
                  <a:pt x="881" y="17"/>
                  <a:pt x="880" y="16"/>
                </a:cubicBezTo>
                <a:cubicBezTo>
                  <a:pt x="879" y="16"/>
                  <a:pt x="878" y="16"/>
                  <a:pt x="877" y="16"/>
                </a:cubicBezTo>
                <a:cubicBezTo>
                  <a:pt x="875" y="17"/>
                  <a:pt x="878" y="17"/>
                  <a:pt x="878" y="17"/>
                </a:cubicBezTo>
                <a:cubicBezTo>
                  <a:pt x="880" y="17"/>
                  <a:pt x="881" y="17"/>
                  <a:pt x="883" y="17"/>
                </a:cubicBezTo>
                <a:cubicBezTo>
                  <a:pt x="880" y="18"/>
                  <a:pt x="883" y="18"/>
                  <a:pt x="881" y="19"/>
                </a:cubicBezTo>
                <a:cubicBezTo>
                  <a:pt x="878" y="19"/>
                  <a:pt x="877" y="20"/>
                  <a:pt x="875" y="21"/>
                </a:cubicBezTo>
                <a:cubicBezTo>
                  <a:pt x="873" y="21"/>
                  <a:pt x="873" y="20"/>
                  <a:pt x="872" y="20"/>
                </a:cubicBezTo>
                <a:cubicBezTo>
                  <a:pt x="872" y="21"/>
                  <a:pt x="867" y="21"/>
                  <a:pt x="865" y="21"/>
                </a:cubicBezTo>
                <a:cubicBezTo>
                  <a:pt x="866" y="20"/>
                  <a:pt x="870" y="20"/>
                  <a:pt x="874" y="20"/>
                </a:cubicBezTo>
                <a:cubicBezTo>
                  <a:pt x="875" y="19"/>
                  <a:pt x="870" y="19"/>
                  <a:pt x="874" y="19"/>
                </a:cubicBezTo>
                <a:cubicBezTo>
                  <a:pt x="874" y="19"/>
                  <a:pt x="872" y="18"/>
                  <a:pt x="872" y="19"/>
                </a:cubicBezTo>
                <a:cubicBezTo>
                  <a:pt x="871" y="19"/>
                  <a:pt x="872" y="18"/>
                  <a:pt x="873" y="18"/>
                </a:cubicBezTo>
                <a:cubicBezTo>
                  <a:pt x="871" y="18"/>
                  <a:pt x="869" y="18"/>
                  <a:pt x="867" y="18"/>
                </a:cubicBezTo>
                <a:cubicBezTo>
                  <a:pt x="865" y="18"/>
                  <a:pt x="866" y="17"/>
                  <a:pt x="863" y="17"/>
                </a:cubicBezTo>
                <a:cubicBezTo>
                  <a:pt x="864" y="17"/>
                  <a:pt x="865" y="17"/>
                  <a:pt x="867" y="16"/>
                </a:cubicBezTo>
                <a:cubicBezTo>
                  <a:pt x="865" y="15"/>
                  <a:pt x="860" y="16"/>
                  <a:pt x="859" y="15"/>
                </a:cubicBezTo>
                <a:cubicBezTo>
                  <a:pt x="862" y="15"/>
                  <a:pt x="865" y="14"/>
                  <a:pt x="867" y="13"/>
                </a:cubicBezTo>
                <a:cubicBezTo>
                  <a:pt x="865" y="13"/>
                  <a:pt x="864" y="14"/>
                  <a:pt x="859" y="14"/>
                </a:cubicBezTo>
                <a:cubicBezTo>
                  <a:pt x="861" y="14"/>
                  <a:pt x="859" y="14"/>
                  <a:pt x="859" y="15"/>
                </a:cubicBezTo>
                <a:cubicBezTo>
                  <a:pt x="858" y="15"/>
                  <a:pt x="857" y="15"/>
                  <a:pt x="856" y="15"/>
                </a:cubicBezTo>
                <a:cubicBezTo>
                  <a:pt x="856" y="16"/>
                  <a:pt x="856" y="16"/>
                  <a:pt x="857" y="16"/>
                </a:cubicBezTo>
                <a:cubicBezTo>
                  <a:pt x="855" y="16"/>
                  <a:pt x="853" y="16"/>
                  <a:pt x="852" y="16"/>
                </a:cubicBezTo>
                <a:cubicBezTo>
                  <a:pt x="852" y="15"/>
                  <a:pt x="850" y="16"/>
                  <a:pt x="849" y="15"/>
                </a:cubicBezTo>
                <a:cubicBezTo>
                  <a:pt x="848" y="16"/>
                  <a:pt x="849" y="16"/>
                  <a:pt x="848" y="16"/>
                </a:cubicBezTo>
                <a:cubicBezTo>
                  <a:pt x="847" y="16"/>
                  <a:pt x="846" y="16"/>
                  <a:pt x="844" y="16"/>
                </a:cubicBezTo>
                <a:cubicBezTo>
                  <a:pt x="844" y="16"/>
                  <a:pt x="845" y="16"/>
                  <a:pt x="845" y="16"/>
                </a:cubicBezTo>
                <a:cubicBezTo>
                  <a:pt x="845" y="16"/>
                  <a:pt x="843" y="15"/>
                  <a:pt x="842" y="16"/>
                </a:cubicBezTo>
                <a:cubicBezTo>
                  <a:pt x="841" y="15"/>
                  <a:pt x="843" y="15"/>
                  <a:pt x="842" y="14"/>
                </a:cubicBezTo>
                <a:cubicBezTo>
                  <a:pt x="840" y="14"/>
                  <a:pt x="838" y="15"/>
                  <a:pt x="838" y="14"/>
                </a:cubicBezTo>
                <a:cubicBezTo>
                  <a:pt x="836" y="14"/>
                  <a:pt x="835" y="15"/>
                  <a:pt x="834" y="15"/>
                </a:cubicBezTo>
                <a:cubicBezTo>
                  <a:pt x="835" y="15"/>
                  <a:pt x="838" y="15"/>
                  <a:pt x="838" y="15"/>
                </a:cubicBezTo>
                <a:cubicBezTo>
                  <a:pt x="840" y="15"/>
                  <a:pt x="838" y="15"/>
                  <a:pt x="838" y="16"/>
                </a:cubicBezTo>
                <a:cubicBezTo>
                  <a:pt x="839" y="16"/>
                  <a:pt x="842" y="16"/>
                  <a:pt x="843" y="16"/>
                </a:cubicBezTo>
                <a:cubicBezTo>
                  <a:pt x="844" y="17"/>
                  <a:pt x="850" y="17"/>
                  <a:pt x="852" y="17"/>
                </a:cubicBezTo>
                <a:cubicBezTo>
                  <a:pt x="855" y="17"/>
                  <a:pt x="852" y="17"/>
                  <a:pt x="852" y="17"/>
                </a:cubicBezTo>
                <a:cubicBezTo>
                  <a:pt x="853" y="18"/>
                  <a:pt x="855" y="18"/>
                  <a:pt x="855" y="17"/>
                </a:cubicBezTo>
                <a:cubicBezTo>
                  <a:pt x="855" y="18"/>
                  <a:pt x="857" y="18"/>
                  <a:pt x="858" y="18"/>
                </a:cubicBezTo>
                <a:cubicBezTo>
                  <a:pt x="855" y="18"/>
                  <a:pt x="856" y="18"/>
                  <a:pt x="854" y="18"/>
                </a:cubicBezTo>
                <a:cubicBezTo>
                  <a:pt x="854" y="19"/>
                  <a:pt x="855" y="19"/>
                  <a:pt x="851" y="19"/>
                </a:cubicBezTo>
                <a:cubicBezTo>
                  <a:pt x="851" y="20"/>
                  <a:pt x="853" y="19"/>
                  <a:pt x="852" y="20"/>
                </a:cubicBezTo>
                <a:cubicBezTo>
                  <a:pt x="849" y="20"/>
                  <a:pt x="849" y="20"/>
                  <a:pt x="846" y="20"/>
                </a:cubicBezTo>
                <a:cubicBezTo>
                  <a:pt x="845" y="20"/>
                  <a:pt x="844" y="20"/>
                  <a:pt x="844" y="21"/>
                </a:cubicBezTo>
                <a:cubicBezTo>
                  <a:pt x="848" y="21"/>
                  <a:pt x="848" y="20"/>
                  <a:pt x="852" y="20"/>
                </a:cubicBezTo>
                <a:cubicBezTo>
                  <a:pt x="851" y="21"/>
                  <a:pt x="852" y="21"/>
                  <a:pt x="854" y="21"/>
                </a:cubicBezTo>
                <a:cubicBezTo>
                  <a:pt x="853" y="21"/>
                  <a:pt x="852" y="21"/>
                  <a:pt x="850" y="21"/>
                </a:cubicBezTo>
                <a:cubicBezTo>
                  <a:pt x="852" y="21"/>
                  <a:pt x="851" y="21"/>
                  <a:pt x="849" y="21"/>
                </a:cubicBezTo>
                <a:cubicBezTo>
                  <a:pt x="849" y="22"/>
                  <a:pt x="850" y="22"/>
                  <a:pt x="850" y="22"/>
                </a:cubicBezTo>
                <a:cubicBezTo>
                  <a:pt x="854" y="21"/>
                  <a:pt x="858" y="20"/>
                  <a:pt x="863" y="20"/>
                </a:cubicBezTo>
                <a:cubicBezTo>
                  <a:pt x="863" y="21"/>
                  <a:pt x="859" y="20"/>
                  <a:pt x="858" y="21"/>
                </a:cubicBezTo>
                <a:cubicBezTo>
                  <a:pt x="860" y="21"/>
                  <a:pt x="853" y="21"/>
                  <a:pt x="854" y="22"/>
                </a:cubicBezTo>
                <a:cubicBezTo>
                  <a:pt x="855" y="22"/>
                  <a:pt x="857" y="22"/>
                  <a:pt x="858" y="22"/>
                </a:cubicBezTo>
                <a:cubicBezTo>
                  <a:pt x="858" y="22"/>
                  <a:pt x="858" y="23"/>
                  <a:pt x="857" y="23"/>
                </a:cubicBezTo>
                <a:cubicBezTo>
                  <a:pt x="859" y="23"/>
                  <a:pt x="862" y="23"/>
                  <a:pt x="864" y="24"/>
                </a:cubicBezTo>
                <a:cubicBezTo>
                  <a:pt x="861" y="24"/>
                  <a:pt x="858" y="24"/>
                  <a:pt x="854" y="25"/>
                </a:cubicBezTo>
                <a:cubicBezTo>
                  <a:pt x="860" y="25"/>
                  <a:pt x="867" y="25"/>
                  <a:pt x="867" y="27"/>
                </a:cubicBezTo>
                <a:cubicBezTo>
                  <a:pt x="868" y="26"/>
                  <a:pt x="873" y="27"/>
                  <a:pt x="874" y="26"/>
                </a:cubicBezTo>
                <a:cubicBezTo>
                  <a:pt x="877" y="26"/>
                  <a:pt x="881" y="26"/>
                  <a:pt x="885" y="25"/>
                </a:cubicBezTo>
                <a:cubicBezTo>
                  <a:pt x="883" y="26"/>
                  <a:pt x="876" y="28"/>
                  <a:pt x="870" y="27"/>
                </a:cubicBezTo>
                <a:cubicBezTo>
                  <a:pt x="871" y="27"/>
                  <a:pt x="872" y="27"/>
                  <a:pt x="873" y="27"/>
                </a:cubicBezTo>
                <a:cubicBezTo>
                  <a:pt x="872" y="26"/>
                  <a:pt x="869" y="27"/>
                  <a:pt x="869" y="27"/>
                </a:cubicBezTo>
                <a:cubicBezTo>
                  <a:pt x="871" y="28"/>
                  <a:pt x="870" y="28"/>
                  <a:pt x="870" y="28"/>
                </a:cubicBezTo>
                <a:cubicBezTo>
                  <a:pt x="873" y="29"/>
                  <a:pt x="880" y="28"/>
                  <a:pt x="885" y="29"/>
                </a:cubicBezTo>
                <a:cubicBezTo>
                  <a:pt x="884" y="28"/>
                  <a:pt x="881" y="28"/>
                  <a:pt x="880" y="28"/>
                </a:cubicBezTo>
                <a:cubicBezTo>
                  <a:pt x="880" y="28"/>
                  <a:pt x="883" y="28"/>
                  <a:pt x="882" y="27"/>
                </a:cubicBezTo>
                <a:cubicBezTo>
                  <a:pt x="884" y="27"/>
                  <a:pt x="884" y="28"/>
                  <a:pt x="885" y="28"/>
                </a:cubicBezTo>
                <a:cubicBezTo>
                  <a:pt x="887" y="28"/>
                  <a:pt x="886" y="27"/>
                  <a:pt x="888" y="27"/>
                </a:cubicBezTo>
                <a:cubicBezTo>
                  <a:pt x="889" y="27"/>
                  <a:pt x="888" y="27"/>
                  <a:pt x="888" y="27"/>
                </a:cubicBezTo>
                <a:cubicBezTo>
                  <a:pt x="891" y="26"/>
                  <a:pt x="894" y="25"/>
                  <a:pt x="897" y="25"/>
                </a:cubicBezTo>
                <a:cubicBezTo>
                  <a:pt x="896" y="26"/>
                  <a:pt x="895" y="26"/>
                  <a:pt x="894" y="26"/>
                </a:cubicBezTo>
                <a:cubicBezTo>
                  <a:pt x="894" y="26"/>
                  <a:pt x="894" y="27"/>
                  <a:pt x="895" y="27"/>
                </a:cubicBezTo>
                <a:cubicBezTo>
                  <a:pt x="895" y="27"/>
                  <a:pt x="895" y="27"/>
                  <a:pt x="895" y="27"/>
                </a:cubicBezTo>
                <a:cubicBezTo>
                  <a:pt x="891" y="27"/>
                  <a:pt x="891" y="27"/>
                  <a:pt x="889" y="28"/>
                </a:cubicBezTo>
                <a:cubicBezTo>
                  <a:pt x="890" y="28"/>
                  <a:pt x="891" y="28"/>
                  <a:pt x="892" y="28"/>
                </a:cubicBezTo>
                <a:cubicBezTo>
                  <a:pt x="892" y="29"/>
                  <a:pt x="890" y="29"/>
                  <a:pt x="891" y="29"/>
                </a:cubicBezTo>
                <a:cubicBezTo>
                  <a:pt x="893" y="30"/>
                  <a:pt x="896" y="29"/>
                  <a:pt x="898" y="29"/>
                </a:cubicBezTo>
                <a:cubicBezTo>
                  <a:pt x="899" y="29"/>
                  <a:pt x="898" y="29"/>
                  <a:pt x="896" y="29"/>
                </a:cubicBezTo>
                <a:cubicBezTo>
                  <a:pt x="897" y="28"/>
                  <a:pt x="900" y="29"/>
                  <a:pt x="901" y="28"/>
                </a:cubicBezTo>
                <a:cubicBezTo>
                  <a:pt x="901" y="29"/>
                  <a:pt x="899" y="28"/>
                  <a:pt x="899" y="29"/>
                </a:cubicBezTo>
                <a:cubicBezTo>
                  <a:pt x="900" y="29"/>
                  <a:pt x="900" y="29"/>
                  <a:pt x="901" y="29"/>
                </a:cubicBezTo>
                <a:cubicBezTo>
                  <a:pt x="903" y="29"/>
                  <a:pt x="904" y="29"/>
                  <a:pt x="905" y="29"/>
                </a:cubicBezTo>
                <a:cubicBezTo>
                  <a:pt x="905" y="28"/>
                  <a:pt x="905" y="28"/>
                  <a:pt x="904" y="28"/>
                </a:cubicBezTo>
                <a:cubicBezTo>
                  <a:pt x="905" y="28"/>
                  <a:pt x="908" y="28"/>
                  <a:pt x="909" y="27"/>
                </a:cubicBezTo>
                <a:cubicBezTo>
                  <a:pt x="907" y="27"/>
                  <a:pt x="909" y="28"/>
                  <a:pt x="910" y="28"/>
                </a:cubicBezTo>
                <a:cubicBezTo>
                  <a:pt x="912" y="28"/>
                  <a:pt x="908" y="28"/>
                  <a:pt x="910" y="28"/>
                </a:cubicBezTo>
                <a:cubicBezTo>
                  <a:pt x="909" y="29"/>
                  <a:pt x="908" y="29"/>
                  <a:pt x="907" y="29"/>
                </a:cubicBezTo>
                <a:cubicBezTo>
                  <a:pt x="908" y="29"/>
                  <a:pt x="911" y="29"/>
                  <a:pt x="914" y="29"/>
                </a:cubicBezTo>
                <a:cubicBezTo>
                  <a:pt x="913" y="28"/>
                  <a:pt x="911" y="28"/>
                  <a:pt x="913" y="27"/>
                </a:cubicBezTo>
                <a:cubicBezTo>
                  <a:pt x="916" y="28"/>
                  <a:pt x="921" y="27"/>
                  <a:pt x="924" y="27"/>
                </a:cubicBezTo>
                <a:cubicBezTo>
                  <a:pt x="925" y="27"/>
                  <a:pt x="928" y="26"/>
                  <a:pt x="931" y="26"/>
                </a:cubicBezTo>
                <a:cubicBezTo>
                  <a:pt x="931" y="26"/>
                  <a:pt x="930" y="26"/>
                  <a:pt x="930" y="25"/>
                </a:cubicBezTo>
                <a:cubicBezTo>
                  <a:pt x="932" y="25"/>
                  <a:pt x="937" y="25"/>
                  <a:pt x="940" y="25"/>
                </a:cubicBezTo>
                <a:cubicBezTo>
                  <a:pt x="940" y="26"/>
                  <a:pt x="936" y="26"/>
                  <a:pt x="939" y="26"/>
                </a:cubicBezTo>
                <a:cubicBezTo>
                  <a:pt x="939" y="27"/>
                  <a:pt x="936" y="26"/>
                  <a:pt x="936" y="27"/>
                </a:cubicBezTo>
                <a:cubicBezTo>
                  <a:pt x="937" y="27"/>
                  <a:pt x="938" y="27"/>
                  <a:pt x="939" y="27"/>
                </a:cubicBezTo>
                <a:cubicBezTo>
                  <a:pt x="938" y="28"/>
                  <a:pt x="935" y="28"/>
                  <a:pt x="934" y="28"/>
                </a:cubicBezTo>
                <a:cubicBezTo>
                  <a:pt x="934" y="29"/>
                  <a:pt x="936" y="28"/>
                  <a:pt x="937" y="28"/>
                </a:cubicBezTo>
                <a:cubicBezTo>
                  <a:pt x="935" y="29"/>
                  <a:pt x="936" y="29"/>
                  <a:pt x="933" y="29"/>
                </a:cubicBezTo>
                <a:cubicBezTo>
                  <a:pt x="933" y="29"/>
                  <a:pt x="933" y="29"/>
                  <a:pt x="932" y="29"/>
                </a:cubicBezTo>
                <a:cubicBezTo>
                  <a:pt x="932" y="29"/>
                  <a:pt x="932" y="29"/>
                  <a:pt x="931" y="29"/>
                </a:cubicBezTo>
                <a:cubicBezTo>
                  <a:pt x="930" y="29"/>
                  <a:pt x="932" y="29"/>
                  <a:pt x="933" y="29"/>
                </a:cubicBezTo>
                <a:cubicBezTo>
                  <a:pt x="932" y="29"/>
                  <a:pt x="931" y="28"/>
                  <a:pt x="931" y="28"/>
                </a:cubicBezTo>
                <a:cubicBezTo>
                  <a:pt x="929" y="28"/>
                  <a:pt x="928" y="29"/>
                  <a:pt x="924" y="29"/>
                </a:cubicBezTo>
                <a:cubicBezTo>
                  <a:pt x="924" y="28"/>
                  <a:pt x="926" y="28"/>
                  <a:pt x="928" y="28"/>
                </a:cubicBezTo>
                <a:cubicBezTo>
                  <a:pt x="927" y="27"/>
                  <a:pt x="927" y="27"/>
                  <a:pt x="928" y="27"/>
                </a:cubicBezTo>
                <a:cubicBezTo>
                  <a:pt x="925" y="27"/>
                  <a:pt x="926" y="28"/>
                  <a:pt x="923" y="28"/>
                </a:cubicBezTo>
                <a:cubicBezTo>
                  <a:pt x="922" y="28"/>
                  <a:pt x="922" y="28"/>
                  <a:pt x="922" y="28"/>
                </a:cubicBezTo>
                <a:cubicBezTo>
                  <a:pt x="918" y="28"/>
                  <a:pt x="920" y="29"/>
                  <a:pt x="917" y="29"/>
                </a:cubicBezTo>
                <a:cubicBezTo>
                  <a:pt x="917" y="29"/>
                  <a:pt x="917" y="29"/>
                  <a:pt x="917" y="29"/>
                </a:cubicBezTo>
                <a:cubicBezTo>
                  <a:pt x="917" y="29"/>
                  <a:pt x="920" y="29"/>
                  <a:pt x="921" y="29"/>
                </a:cubicBezTo>
                <a:cubicBezTo>
                  <a:pt x="919" y="29"/>
                  <a:pt x="913" y="31"/>
                  <a:pt x="910" y="31"/>
                </a:cubicBezTo>
                <a:cubicBezTo>
                  <a:pt x="911" y="31"/>
                  <a:pt x="911" y="31"/>
                  <a:pt x="913" y="31"/>
                </a:cubicBezTo>
                <a:cubicBezTo>
                  <a:pt x="913" y="32"/>
                  <a:pt x="912" y="32"/>
                  <a:pt x="912" y="32"/>
                </a:cubicBezTo>
                <a:cubicBezTo>
                  <a:pt x="912" y="33"/>
                  <a:pt x="922" y="32"/>
                  <a:pt x="919" y="33"/>
                </a:cubicBezTo>
                <a:cubicBezTo>
                  <a:pt x="923" y="33"/>
                  <a:pt x="920" y="32"/>
                  <a:pt x="920" y="32"/>
                </a:cubicBezTo>
                <a:cubicBezTo>
                  <a:pt x="924" y="31"/>
                  <a:pt x="920" y="33"/>
                  <a:pt x="923" y="32"/>
                </a:cubicBezTo>
                <a:cubicBezTo>
                  <a:pt x="922" y="33"/>
                  <a:pt x="921" y="33"/>
                  <a:pt x="921" y="33"/>
                </a:cubicBezTo>
                <a:cubicBezTo>
                  <a:pt x="915" y="32"/>
                  <a:pt x="910" y="34"/>
                  <a:pt x="906" y="34"/>
                </a:cubicBezTo>
                <a:cubicBezTo>
                  <a:pt x="907" y="34"/>
                  <a:pt x="909" y="34"/>
                  <a:pt x="910" y="34"/>
                </a:cubicBezTo>
                <a:cubicBezTo>
                  <a:pt x="905" y="35"/>
                  <a:pt x="901" y="36"/>
                  <a:pt x="895" y="36"/>
                </a:cubicBezTo>
                <a:cubicBezTo>
                  <a:pt x="899" y="36"/>
                  <a:pt x="902" y="35"/>
                  <a:pt x="904" y="34"/>
                </a:cubicBezTo>
                <a:cubicBezTo>
                  <a:pt x="903" y="34"/>
                  <a:pt x="899" y="34"/>
                  <a:pt x="897" y="35"/>
                </a:cubicBezTo>
                <a:cubicBezTo>
                  <a:pt x="897" y="35"/>
                  <a:pt x="899" y="35"/>
                  <a:pt x="900" y="35"/>
                </a:cubicBezTo>
                <a:cubicBezTo>
                  <a:pt x="900" y="35"/>
                  <a:pt x="898" y="35"/>
                  <a:pt x="898" y="35"/>
                </a:cubicBezTo>
                <a:cubicBezTo>
                  <a:pt x="897" y="35"/>
                  <a:pt x="898" y="35"/>
                  <a:pt x="897" y="35"/>
                </a:cubicBezTo>
                <a:cubicBezTo>
                  <a:pt x="895" y="35"/>
                  <a:pt x="892" y="36"/>
                  <a:pt x="888" y="36"/>
                </a:cubicBezTo>
                <a:cubicBezTo>
                  <a:pt x="888" y="35"/>
                  <a:pt x="886" y="35"/>
                  <a:pt x="886" y="34"/>
                </a:cubicBezTo>
                <a:cubicBezTo>
                  <a:pt x="890" y="34"/>
                  <a:pt x="891" y="34"/>
                  <a:pt x="893" y="33"/>
                </a:cubicBezTo>
                <a:cubicBezTo>
                  <a:pt x="891" y="33"/>
                  <a:pt x="891" y="33"/>
                  <a:pt x="889" y="33"/>
                </a:cubicBezTo>
                <a:cubicBezTo>
                  <a:pt x="889" y="33"/>
                  <a:pt x="888" y="33"/>
                  <a:pt x="886" y="33"/>
                </a:cubicBezTo>
                <a:cubicBezTo>
                  <a:pt x="887" y="32"/>
                  <a:pt x="886" y="32"/>
                  <a:pt x="884" y="32"/>
                </a:cubicBezTo>
                <a:cubicBezTo>
                  <a:pt x="884" y="32"/>
                  <a:pt x="885" y="32"/>
                  <a:pt x="885" y="32"/>
                </a:cubicBezTo>
                <a:cubicBezTo>
                  <a:pt x="885" y="32"/>
                  <a:pt x="885" y="32"/>
                  <a:pt x="885" y="31"/>
                </a:cubicBezTo>
                <a:cubicBezTo>
                  <a:pt x="881" y="31"/>
                  <a:pt x="882" y="32"/>
                  <a:pt x="879" y="32"/>
                </a:cubicBezTo>
                <a:cubicBezTo>
                  <a:pt x="879" y="32"/>
                  <a:pt x="881" y="32"/>
                  <a:pt x="883" y="32"/>
                </a:cubicBezTo>
                <a:cubicBezTo>
                  <a:pt x="882" y="33"/>
                  <a:pt x="887" y="32"/>
                  <a:pt x="886" y="33"/>
                </a:cubicBezTo>
                <a:cubicBezTo>
                  <a:pt x="884" y="33"/>
                  <a:pt x="883" y="33"/>
                  <a:pt x="882" y="33"/>
                </a:cubicBezTo>
                <a:cubicBezTo>
                  <a:pt x="880" y="33"/>
                  <a:pt x="881" y="33"/>
                  <a:pt x="878" y="33"/>
                </a:cubicBezTo>
                <a:cubicBezTo>
                  <a:pt x="880" y="33"/>
                  <a:pt x="877" y="34"/>
                  <a:pt x="878" y="34"/>
                </a:cubicBezTo>
                <a:cubicBezTo>
                  <a:pt x="876" y="34"/>
                  <a:pt x="876" y="34"/>
                  <a:pt x="872" y="34"/>
                </a:cubicBezTo>
                <a:cubicBezTo>
                  <a:pt x="871" y="35"/>
                  <a:pt x="871" y="35"/>
                  <a:pt x="872" y="35"/>
                </a:cubicBezTo>
                <a:cubicBezTo>
                  <a:pt x="876" y="35"/>
                  <a:pt x="880" y="35"/>
                  <a:pt x="879" y="34"/>
                </a:cubicBezTo>
                <a:cubicBezTo>
                  <a:pt x="883" y="34"/>
                  <a:pt x="880" y="35"/>
                  <a:pt x="879" y="35"/>
                </a:cubicBezTo>
                <a:cubicBezTo>
                  <a:pt x="879" y="35"/>
                  <a:pt x="881" y="35"/>
                  <a:pt x="882" y="35"/>
                </a:cubicBezTo>
                <a:cubicBezTo>
                  <a:pt x="877" y="36"/>
                  <a:pt x="868" y="36"/>
                  <a:pt x="861" y="37"/>
                </a:cubicBezTo>
                <a:cubicBezTo>
                  <a:pt x="864" y="36"/>
                  <a:pt x="854" y="35"/>
                  <a:pt x="855" y="37"/>
                </a:cubicBezTo>
                <a:cubicBezTo>
                  <a:pt x="856" y="37"/>
                  <a:pt x="856" y="36"/>
                  <a:pt x="856" y="36"/>
                </a:cubicBezTo>
                <a:cubicBezTo>
                  <a:pt x="857" y="36"/>
                  <a:pt x="858" y="37"/>
                  <a:pt x="859" y="37"/>
                </a:cubicBezTo>
                <a:cubicBezTo>
                  <a:pt x="859" y="38"/>
                  <a:pt x="854" y="38"/>
                  <a:pt x="853" y="39"/>
                </a:cubicBezTo>
                <a:cubicBezTo>
                  <a:pt x="852" y="39"/>
                  <a:pt x="851" y="38"/>
                  <a:pt x="851" y="39"/>
                </a:cubicBezTo>
                <a:cubicBezTo>
                  <a:pt x="850" y="38"/>
                  <a:pt x="845" y="40"/>
                  <a:pt x="846" y="40"/>
                </a:cubicBezTo>
                <a:cubicBezTo>
                  <a:pt x="845" y="41"/>
                  <a:pt x="844" y="40"/>
                  <a:pt x="843" y="40"/>
                </a:cubicBezTo>
                <a:cubicBezTo>
                  <a:pt x="841" y="40"/>
                  <a:pt x="840" y="41"/>
                  <a:pt x="842" y="41"/>
                </a:cubicBezTo>
                <a:cubicBezTo>
                  <a:pt x="839" y="41"/>
                  <a:pt x="840" y="41"/>
                  <a:pt x="838" y="41"/>
                </a:cubicBezTo>
                <a:cubicBezTo>
                  <a:pt x="838" y="42"/>
                  <a:pt x="839" y="42"/>
                  <a:pt x="839" y="42"/>
                </a:cubicBezTo>
                <a:cubicBezTo>
                  <a:pt x="837" y="42"/>
                  <a:pt x="837" y="41"/>
                  <a:pt x="833" y="42"/>
                </a:cubicBezTo>
                <a:cubicBezTo>
                  <a:pt x="834" y="41"/>
                  <a:pt x="835" y="41"/>
                  <a:pt x="836" y="41"/>
                </a:cubicBezTo>
                <a:cubicBezTo>
                  <a:pt x="836" y="41"/>
                  <a:pt x="836" y="41"/>
                  <a:pt x="836" y="41"/>
                </a:cubicBezTo>
                <a:cubicBezTo>
                  <a:pt x="833" y="41"/>
                  <a:pt x="832" y="42"/>
                  <a:pt x="829" y="42"/>
                </a:cubicBezTo>
                <a:cubicBezTo>
                  <a:pt x="830" y="42"/>
                  <a:pt x="831" y="43"/>
                  <a:pt x="831" y="43"/>
                </a:cubicBezTo>
                <a:cubicBezTo>
                  <a:pt x="834" y="43"/>
                  <a:pt x="835" y="44"/>
                  <a:pt x="836" y="44"/>
                </a:cubicBezTo>
                <a:cubicBezTo>
                  <a:pt x="835" y="44"/>
                  <a:pt x="831" y="43"/>
                  <a:pt x="830" y="43"/>
                </a:cubicBezTo>
                <a:cubicBezTo>
                  <a:pt x="828" y="43"/>
                  <a:pt x="831" y="44"/>
                  <a:pt x="829" y="44"/>
                </a:cubicBezTo>
                <a:cubicBezTo>
                  <a:pt x="827" y="44"/>
                  <a:pt x="829" y="44"/>
                  <a:pt x="829" y="43"/>
                </a:cubicBezTo>
                <a:cubicBezTo>
                  <a:pt x="825" y="44"/>
                  <a:pt x="824" y="42"/>
                  <a:pt x="822" y="43"/>
                </a:cubicBezTo>
                <a:cubicBezTo>
                  <a:pt x="822" y="43"/>
                  <a:pt x="823" y="43"/>
                  <a:pt x="823" y="44"/>
                </a:cubicBezTo>
                <a:cubicBezTo>
                  <a:pt x="822" y="43"/>
                  <a:pt x="820" y="43"/>
                  <a:pt x="821" y="42"/>
                </a:cubicBezTo>
                <a:cubicBezTo>
                  <a:pt x="819" y="42"/>
                  <a:pt x="818" y="42"/>
                  <a:pt x="818" y="43"/>
                </a:cubicBezTo>
                <a:cubicBezTo>
                  <a:pt x="819" y="43"/>
                  <a:pt x="821" y="44"/>
                  <a:pt x="823" y="44"/>
                </a:cubicBezTo>
                <a:cubicBezTo>
                  <a:pt x="825" y="44"/>
                  <a:pt x="822" y="44"/>
                  <a:pt x="823" y="45"/>
                </a:cubicBezTo>
                <a:cubicBezTo>
                  <a:pt x="819" y="45"/>
                  <a:pt x="818" y="43"/>
                  <a:pt x="813" y="44"/>
                </a:cubicBezTo>
                <a:cubicBezTo>
                  <a:pt x="815" y="44"/>
                  <a:pt x="818" y="45"/>
                  <a:pt x="820" y="45"/>
                </a:cubicBezTo>
                <a:cubicBezTo>
                  <a:pt x="821" y="46"/>
                  <a:pt x="818" y="46"/>
                  <a:pt x="818" y="47"/>
                </a:cubicBezTo>
                <a:cubicBezTo>
                  <a:pt x="816" y="47"/>
                  <a:pt x="814" y="46"/>
                  <a:pt x="811" y="46"/>
                </a:cubicBezTo>
                <a:cubicBezTo>
                  <a:pt x="812" y="46"/>
                  <a:pt x="812" y="47"/>
                  <a:pt x="816" y="47"/>
                </a:cubicBezTo>
                <a:cubicBezTo>
                  <a:pt x="817" y="48"/>
                  <a:pt x="820" y="48"/>
                  <a:pt x="818" y="49"/>
                </a:cubicBezTo>
                <a:cubicBezTo>
                  <a:pt x="813" y="48"/>
                  <a:pt x="810" y="46"/>
                  <a:pt x="804" y="45"/>
                </a:cubicBezTo>
                <a:cubicBezTo>
                  <a:pt x="801" y="45"/>
                  <a:pt x="801" y="46"/>
                  <a:pt x="798" y="46"/>
                </a:cubicBezTo>
                <a:cubicBezTo>
                  <a:pt x="801" y="48"/>
                  <a:pt x="786" y="48"/>
                  <a:pt x="786" y="50"/>
                </a:cubicBezTo>
                <a:cubicBezTo>
                  <a:pt x="777" y="49"/>
                  <a:pt x="776" y="52"/>
                  <a:pt x="771" y="53"/>
                </a:cubicBezTo>
                <a:cubicBezTo>
                  <a:pt x="771" y="53"/>
                  <a:pt x="772" y="53"/>
                  <a:pt x="771" y="53"/>
                </a:cubicBezTo>
                <a:cubicBezTo>
                  <a:pt x="774" y="53"/>
                  <a:pt x="776" y="52"/>
                  <a:pt x="779" y="52"/>
                </a:cubicBezTo>
                <a:cubicBezTo>
                  <a:pt x="773" y="54"/>
                  <a:pt x="765" y="55"/>
                  <a:pt x="764" y="57"/>
                </a:cubicBezTo>
                <a:cubicBezTo>
                  <a:pt x="765" y="57"/>
                  <a:pt x="765" y="57"/>
                  <a:pt x="766" y="57"/>
                </a:cubicBezTo>
                <a:cubicBezTo>
                  <a:pt x="766" y="57"/>
                  <a:pt x="764" y="57"/>
                  <a:pt x="762" y="57"/>
                </a:cubicBezTo>
                <a:cubicBezTo>
                  <a:pt x="763" y="57"/>
                  <a:pt x="764" y="57"/>
                  <a:pt x="764" y="57"/>
                </a:cubicBezTo>
                <a:cubicBezTo>
                  <a:pt x="764" y="57"/>
                  <a:pt x="762" y="57"/>
                  <a:pt x="761" y="57"/>
                </a:cubicBezTo>
                <a:cubicBezTo>
                  <a:pt x="761" y="57"/>
                  <a:pt x="761" y="57"/>
                  <a:pt x="760" y="58"/>
                </a:cubicBezTo>
                <a:cubicBezTo>
                  <a:pt x="757" y="58"/>
                  <a:pt x="756" y="58"/>
                  <a:pt x="754" y="58"/>
                </a:cubicBezTo>
                <a:cubicBezTo>
                  <a:pt x="754" y="58"/>
                  <a:pt x="755" y="58"/>
                  <a:pt x="755" y="57"/>
                </a:cubicBezTo>
                <a:cubicBezTo>
                  <a:pt x="755" y="57"/>
                  <a:pt x="752" y="57"/>
                  <a:pt x="752" y="57"/>
                </a:cubicBezTo>
                <a:cubicBezTo>
                  <a:pt x="751" y="57"/>
                  <a:pt x="754" y="57"/>
                  <a:pt x="755" y="57"/>
                </a:cubicBezTo>
                <a:cubicBezTo>
                  <a:pt x="755" y="56"/>
                  <a:pt x="754" y="56"/>
                  <a:pt x="754" y="56"/>
                </a:cubicBezTo>
                <a:cubicBezTo>
                  <a:pt x="755" y="56"/>
                  <a:pt x="756" y="56"/>
                  <a:pt x="758" y="56"/>
                </a:cubicBezTo>
                <a:cubicBezTo>
                  <a:pt x="758" y="56"/>
                  <a:pt x="757" y="56"/>
                  <a:pt x="757" y="55"/>
                </a:cubicBezTo>
                <a:cubicBezTo>
                  <a:pt x="760" y="54"/>
                  <a:pt x="763" y="54"/>
                  <a:pt x="764" y="53"/>
                </a:cubicBezTo>
                <a:cubicBezTo>
                  <a:pt x="766" y="53"/>
                  <a:pt x="763" y="54"/>
                  <a:pt x="766" y="54"/>
                </a:cubicBezTo>
                <a:cubicBezTo>
                  <a:pt x="766" y="53"/>
                  <a:pt x="765" y="53"/>
                  <a:pt x="764" y="53"/>
                </a:cubicBezTo>
                <a:cubicBezTo>
                  <a:pt x="761" y="53"/>
                  <a:pt x="764" y="54"/>
                  <a:pt x="762" y="54"/>
                </a:cubicBezTo>
                <a:cubicBezTo>
                  <a:pt x="757" y="54"/>
                  <a:pt x="754" y="54"/>
                  <a:pt x="752" y="53"/>
                </a:cubicBezTo>
                <a:cubicBezTo>
                  <a:pt x="751" y="53"/>
                  <a:pt x="749" y="54"/>
                  <a:pt x="748" y="54"/>
                </a:cubicBezTo>
                <a:cubicBezTo>
                  <a:pt x="752" y="53"/>
                  <a:pt x="760" y="52"/>
                  <a:pt x="759" y="50"/>
                </a:cubicBezTo>
                <a:cubicBezTo>
                  <a:pt x="756" y="51"/>
                  <a:pt x="754" y="51"/>
                  <a:pt x="756" y="51"/>
                </a:cubicBezTo>
                <a:cubicBezTo>
                  <a:pt x="755" y="51"/>
                  <a:pt x="755" y="51"/>
                  <a:pt x="755" y="52"/>
                </a:cubicBezTo>
                <a:cubicBezTo>
                  <a:pt x="754" y="52"/>
                  <a:pt x="755" y="51"/>
                  <a:pt x="753" y="51"/>
                </a:cubicBezTo>
                <a:cubicBezTo>
                  <a:pt x="750" y="52"/>
                  <a:pt x="749" y="52"/>
                  <a:pt x="744" y="52"/>
                </a:cubicBezTo>
                <a:cubicBezTo>
                  <a:pt x="744" y="53"/>
                  <a:pt x="744" y="53"/>
                  <a:pt x="742" y="53"/>
                </a:cubicBezTo>
                <a:cubicBezTo>
                  <a:pt x="740" y="53"/>
                  <a:pt x="743" y="53"/>
                  <a:pt x="743" y="52"/>
                </a:cubicBezTo>
                <a:cubicBezTo>
                  <a:pt x="741" y="52"/>
                  <a:pt x="741" y="53"/>
                  <a:pt x="740" y="53"/>
                </a:cubicBezTo>
                <a:cubicBezTo>
                  <a:pt x="739" y="52"/>
                  <a:pt x="742" y="52"/>
                  <a:pt x="742" y="52"/>
                </a:cubicBezTo>
                <a:cubicBezTo>
                  <a:pt x="740" y="52"/>
                  <a:pt x="740" y="52"/>
                  <a:pt x="737" y="52"/>
                </a:cubicBezTo>
                <a:cubicBezTo>
                  <a:pt x="739" y="51"/>
                  <a:pt x="742" y="51"/>
                  <a:pt x="745" y="50"/>
                </a:cubicBezTo>
                <a:cubicBezTo>
                  <a:pt x="745" y="50"/>
                  <a:pt x="741" y="51"/>
                  <a:pt x="742" y="50"/>
                </a:cubicBezTo>
                <a:cubicBezTo>
                  <a:pt x="738" y="50"/>
                  <a:pt x="736" y="51"/>
                  <a:pt x="734" y="52"/>
                </a:cubicBezTo>
                <a:cubicBezTo>
                  <a:pt x="734" y="52"/>
                  <a:pt x="735" y="52"/>
                  <a:pt x="736" y="52"/>
                </a:cubicBezTo>
                <a:cubicBezTo>
                  <a:pt x="735" y="52"/>
                  <a:pt x="734" y="53"/>
                  <a:pt x="732" y="52"/>
                </a:cubicBezTo>
                <a:cubicBezTo>
                  <a:pt x="733" y="53"/>
                  <a:pt x="728" y="53"/>
                  <a:pt x="726" y="54"/>
                </a:cubicBezTo>
                <a:cubicBezTo>
                  <a:pt x="726" y="54"/>
                  <a:pt x="732" y="54"/>
                  <a:pt x="732" y="54"/>
                </a:cubicBezTo>
                <a:cubicBezTo>
                  <a:pt x="734" y="54"/>
                  <a:pt x="728" y="55"/>
                  <a:pt x="728" y="54"/>
                </a:cubicBezTo>
                <a:cubicBezTo>
                  <a:pt x="728" y="54"/>
                  <a:pt x="726" y="54"/>
                  <a:pt x="726" y="55"/>
                </a:cubicBezTo>
                <a:cubicBezTo>
                  <a:pt x="726" y="54"/>
                  <a:pt x="724" y="54"/>
                  <a:pt x="721" y="54"/>
                </a:cubicBezTo>
                <a:cubicBezTo>
                  <a:pt x="721" y="54"/>
                  <a:pt x="725" y="54"/>
                  <a:pt x="725" y="55"/>
                </a:cubicBezTo>
                <a:cubicBezTo>
                  <a:pt x="723" y="55"/>
                  <a:pt x="723" y="55"/>
                  <a:pt x="722" y="55"/>
                </a:cubicBezTo>
                <a:cubicBezTo>
                  <a:pt x="722" y="55"/>
                  <a:pt x="723" y="55"/>
                  <a:pt x="723" y="55"/>
                </a:cubicBezTo>
                <a:cubicBezTo>
                  <a:pt x="720" y="55"/>
                  <a:pt x="720" y="56"/>
                  <a:pt x="717" y="56"/>
                </a:cubicBezTo>
                <a:cubicBezTo>
                  <a:pt x="716" y="56"/>
                  <a:pt x="718" y="57"/>
                  <a:pt x="717" y="57"/>
                </a:cubicBezTo>
                <a:cubicBezTo>
                  <a:pt x="715" y="57"/>
                  <a:pt x="715" y="57"/>
                  <a:pt x="714" y="57"/>
                </a:cubicBezTo>
                <a:cubicBezTo>
                  <a:pt x="714" y="56"/>
                  <a:pt x="717" y="55"/>
                  <a:pt x="721" y="55"/>
                </a:cubicBezTo>
                <a:cubicBezTo>
                  <a:pt x="720" y="55"/>
                  <a:pt x="717" y="54"/>
                  <a:pt x="718" y="53"/>
                </a:cubicBezTo>
                <a:cubicBezTo>
                  <a:pt x="720" y="53"/>
                  <a:pt x="719" y="54"/>
                  <a:pt x="721" y="54"/>
                </a:cubicBezTo>
                <a:cubicBezTo>
                  <a:pt x="723" y="53"/>
                  <a:pt x="718" y="53"/>
                  <a:pt x="717" y="53"/>
                </a:cubicBezTo>
                <a:cubicBezTo>
                  <a:pt x="715" y="52"/>
                  <a:pt x="722" y="52"/>
                  <a:pt x="723" y="52"/>
                </a:cubicBezTo>
                <a:cubicBezTo>
                  <a:pt x="723" y="51"/>
                  <a:pt x="720" y="52"/>
                  <a:pt x="721" y="52"/>
                </a:cubicBezTo>
                <a:cubicBezTo>
                  <a:pt x="719" y="51"/>
                  <a:pt x="720" y="52"/>
                  <a:pt x="717" y="51"/>
                </a:cubicBezTo>
                <a:cubicBezTo>
                  <a:pt x="719" y="51"/>
                  <a:pt x="720" y="51"/>
                  <a:pt x="717" y="50"/>
                </a:cubicBezTo>
                <a:cubicBezTo>
                  <a:pt x="718" y="50"/>
                  <a:pt x="719" y="50"/>
                  <a:pt x="720" y="50"/>
                </a:cubicBezTo>
                <a:cubicBezTo>
                  <a:pt x="719" y="49"/>
                  <a:pt x="716" y="50"/>
                  <a:pt x="715" y="50"/>
                </a:cubicBezTo>
                <a:cubicBezTo>
                  <a:pt x="717" y="51"/>
                  <a:pt x="714" y="51"/>
                  <a:pt x="717" y="52"/>
                </a:cubicBezTo>
                <a:cubicBezTo>
                  <a:pt x="715" y="53"/>
                  <a:pt x="713" y="52"/>
                  <a:pt x="712" y="53"/>
                </a:cubicBezTo>
                <a:cubicBezTo>
                  <a:pt x="711" y="53"/>
                  <a:pt x="711" y="52"/>
                  <a:pt x="710" y="52"/>
                </a:cubicBezTo>
                <a:cubicBezTo>
                  <a:pt x="708" y="52"/>
                  <a:pt x="713" y="52"/>
                  <a:pt x="714" y="51"/>
                </a:cubicBezTo>
                <a:cubicBezTo>
                  <a:pt x="714" y="51"/>
                  <a:pt x="711" y="51"/>
                  <a:pt x="711" y="52"/>
                </a:cubicBezTo>
                <a:cubicBezTo>
                  <a:pt x="710" y="51"/>
                  <a:pt x="713" y="51"/>
                  <a:pt x="710" y="50"/>
                </a:cubicBezTo>
                <a:cubicBezTo>
                  <a:pt x="707" y="51"/>
                  <a:pt x="705" y="50"/>
                  <a:pt x="701" y="51"/>
                </a:cubicBezTo>
                <a:cubicBezTo>
                  <a:pt x="701" y="51"/>
                  <a:pt x="702" y="51"/>
                  <a:pt x="703" y="51"/>
                </a:cubicBezTo>
                <a:cubicBezTo>
                  <a:pt x="702" y="51"/>
                  <a:pt x="700" y="51"/>
                  <a:pt x="701" y="50"/>
                </a:cubicBezTo>
                <a:cubicBezTo>
                  <a:pt x="703" y="50"/>
                  <a:pt x="707" y="50"/>
                  <a:pt x="705" y="49"/>
                </a:cubicBezTo>
                <a:cubicBezTo>
                  <a:pt x="709" y="50"/>
                  <a:pt x="710" y="49"/>
                  <a:pt x="713" y="48"/>
                </a:cubicBezTo>
                <a:cubicBezTo>
                  <a:pt x="717" y="49"/>
                  <a:pt x="725" y="48"/>
                  <a:pt x="725" y="47"/>
                </a:cubicBezTo>
                <a:cubicBezTo>
                  <a:pt x="728" y="47"/>
                  <a:pt x="729" y="46"/>
                  <a:pt x="730" y="46"/>
                </a:cubicBezTo>
                <a:cubicBezTo>
                  <a:pt x="730" y="46"/>
                  <a:pt x="729" y="46"/>
                  <a:pt x="727" y="46"/>
                </a:cubicBezTo>
                <a:cubicBezTo>
                  <a:pt x="729" y="47"/>
                  <a:pt x="726" y="46"/>
                  <a:pt x="725" y="47"/>
                </a:cubicBezTo>
                <a:cubicBezTo>
                  <a:pt x="723" y="46"/>
                  <a:pt x="725" y="46"/>
                  <a:pt x="723" y="46"/>
                </a:cubicBezTo>
                <a:cubicBezTo>
                  <a:pt x="721" y="46"/>
                  <a:pt x="728" y="45"/>
                  <a:pt x="725" y="45"/>
                </a:cubicBezTo>
                <a:cubicBezTo>
                  <a:pt x="724" y="45"/>
                  <a:pt x="721" y="46"/>
                  <a:pt x="717" y="46"/>
                </a:cubicBezTo>
                <a:cubicBezTo>
                  <a:pt x="717" y="46"/>
                  <a:pt x="717" y="46"/>
                  <a:pt x="716" y="46"/>
                </a:cubicBezTo>
                <a:cubicBezTo>
                  <a:pt x="717" y="45"/>
                  <a:pt x="718" y="46"/>
                  <a:pt x="717" y="46"/>
                </a:cubicBezTo>
                <a:cubicBezTo>
                  <a:pt x="721" y="45"/>
                  <a:pt x="723" y="45"/>
                  <a:pt x="726" y="44"/>
                </a:cubicBezTo>
                <a:cubicBezTo>
                  <a:pt x="726" y="44"/>
                  <a:pt x="726" y="44"/>
                  <a:pt x="726" y="44"/>
                </a:cubicBezTo>
                <a:cubicBezTo>
                  <a:pt x="724" y="44"/>
                  <a:pt x="722" y="44"/>
                  <a:pt x="719" y="44"/>
                </a:cubicBezTo>
                <a:cubicBezTo>
                  <a:pt x="720" y="44"/>
                  <a:pt x="721" y="44"/>
                  <a:pt x="721" y="45"/>
                </a:cubicBezTo>
                <a:cubicBezTo>
                  <a:pt x="721" y="45"/>
                  <a:pt x="716" y="44"/>
                  <a:pt x="718" y="45"/>
                </a:cubicBezTo>
                <a:cubicBezTo>
                  <a:pt x="717" y="45"/>
                  <a:pt x="717" y="45"/>
                  <a:pt x="716" y="45"/>
                </a:cubicBezTo>
                <a:cubicBezTo>
                  <a:pt x="714" y="45"/>
                  <a:pt x="713" y="46"/>
                  <a:pt x="710" y="46"/>
                </a:cubicBezTo>
                <a:cubicBezTo>
                  <a:pt x="711" y="46"/>
                  <a:pt x="712" y="46"/>
                  <a:pt x="712" y="45"/>
                </a:cubicBezTo>
                <a:cubicBezTo>
                  <a:pt x="713" y="45"/>
                  <a:pt x="709" y="45"/>
                  <a:pt x="710" y="45"/>
                </a:cubicBezTo>
                <a:cubicBezTo>
                  <a:pt x="709" y="45"/>
                  <a:pt x="710" y="45"/>
                  <a:pt x="711" y="44"/>
                </a:cubicBezTo>
                <a:cubicBezTo>
                  <a:pt x="712" y="44"/>
                  <a:pt x="714" y="44"/>
                  <a:pt x="715" y="44"/>
                </a:cubicBezTo>
                <a:cubicBezTo>
                  <a:pt x="712" y="43"/>
                  <a:pt x="717" y="43"/>
                  <a:pt x="718" y="42"/>
                </a:cubicBezTo>
                <a:cubicBezTo>
                  <a:pt x="720" y="43"/>
                  <a:pt x="716" y="43"/>
                  <a:pt x="717" y="43"/>
                </a:cubicBezTo>
                <a:cubicBezTo>
                  <a:pt x="718" y="44"/>
                  <a:pt x="721" y="43"/>
                  <a:pt x="722" y="43"/>
                </a:cubicBezTo>
                <a:cubicBezTo>
                  <a:pt x="724" y="43"/>
                  <a:pt x="725" y="42"/>
                  <a:pt x="726" y="42"/>
                </a:cubicBezTo>
                <a:cubicBezTo>
                  <a:pt x="725" y="42"/>
                  <a:pt x="724" y="41"/>
                  <a:pt x="721" y="41"/>
                </a:cubicBezTo>
                <a:cubicBezTo>
                  <a:pt x="720" y="41"/>
                  <a:pt x="722" y="42"/>
                  <a:pt x="719" y="42"/>
                </a:cubicBezTo>
                <a:cubicBezTo>
                  <a:pt x="720" y="41"/>
                  <a:pt x="722" y="41"/>
                  <a:pt x="723" y="41"/>
                </a:cubicBezTo>
                <a:cubicBezTo>
                  <a:pt x="721" y="40"/>
                  <a:pt x="718" y="41"/>
                  <a:pt x="717" y="41"/>
                </a:cubicBezTo>
                <a:cubicBezTo>
                  <a:pt x="716" y="41"/>
                  <a:pt x="716" y="41"/>
                  <a:pt x="717" y="41"/>
                </a:cubicBezTo>
                <a:cubicBezTo>
                  <a:pt x="715" y="40"/>
                  <a:pt x="714" y="41"/>
                  <a:pt x="714" y="40"/>
                </a:cubicBezTo>
                <a:cubicBezTo>
                  <a:pt x="709" y="40"/>
                  <a:pt x="707" y="40"/>
                  <a:pt x="705" y="40"/>
                </a:cubicBezTo>
                <a:cubicBezTo>
                  <a:pt x="705" y="40"/>
                  <a:pt x="705" y="39"/>
                  <a:pt x="703" y="40"/>
                </a:cubicBezTo>
                <a:cubicBezTo>
                  <a:pt x="704" y="39"/>
                  <a:pt x="703" y="39"/>
                  <a:pt x="701" y="38"/>
                </a:cubicBezTo>
                <a:cubicBezTo>
                  <a:pt x="699" y="38"/>
                  <a:pt x="698" y="39"/>
                  <a:pt x="697" y="39"/>
                </a:cubicBezTo>
                <a:cubicBezTo>
                  <a:pt x="695" y="39"/>
                  <a:pt x="695" y="39"/>
                  <a:pt x="694" y="39"/>
                </a:cubicBezTo>
                <a:cubicBezTo>
                  <a:pt x="694" y="39"/>
                  <a:pt x="696" y="39"/>
                  <a:pt x="697" y="39"/>
                </a:cubicBezTo>
                <a:cubicBezTo>
                  <a:pt x="697" y="38"/>
                  <a:pt x="693" y="39"/>
                  <a:pt x="693" y="38"/>
                </a:cubicBezTo>
                <a:cubicBezTo>
                  <a:pt x="692" y="38"/>
                  <a:pt x="693" y="38"/>
                  <a:pt x="692" y="38"/>
                </a:cubicBezTo>
                <a:cubicBezTo>
                  <a:pt x="692" y="38"/>
                  <a:pt x="693" y="38"/>
                  <a:pt x="694" y="38"/>
                </a:cubicBezTo>
                <a:cubicBezTo>
                  <a:pt x="694" y="39"/>
                  <a:pt x="691" y="39"/>
                  <a:pt x="690" y="39"/>
                </a:cubicBezTo>
                <a:cubicBezTo>
                  <a:pt x="692" y="39"/>
                  <a:pt x="691" y="39"/>
                  <a:pt x="690" y="40"/>
                </a:cubicBezTo>
                <a:cubicBezTo>
                  <a:pt x="690" y="40"/>
                  <a:pt x="690" y="40"/>
                  <a:pt x="691" y="40"/>
                </a:cubicBezTo>
                <a:cubicBezTo>
                  <a:pt x="692" y="40"/>
                  <a:pt x="692" y="39"/>
                  <a:pt x="692" y="39"/>
                </a:cubicBezTo>
                <a:cubicBezTo>
                  <a:pt x="696" y="40"/>
                  <a:pt x="694" y="40"/>
                  <a:pt x="698" y="40"/>
                </a:cubicBezTo>
                <a:cubicBezTo>
                  <a:pt x="700" y="40"/>
                  <a:pt x="697" y="40"/>
                  <a:pt x="699" y="40"/>
                </a:cubicBezTo>
                <a:cubicBezTo>
                  <a:pt x="701" y="40"/>
                  <a:pt x="699" y="41"/>
                  <a:pt x="702" y="40"/>
                </a:cubicBezTo>
                <a:cubicBezTo>
                  <a:pt x="697" y="41"/>
                  <a:pt x="695" y="42"/>
                  <a:pt x="690" y="42"/>
                </a:cubicBezTo>
                <a:cubicBezTo>
                  <a:pt x="691" y="42"/>
                  <a:pt x="692" y="42"/>
                  <a:pt x="692" y="42"/>
                </a:cubicBezTo>
                <a:cubicBezTo>
                  <a:pt x="690" y="42"/>
                  <a:pt x="690" y="42"/>
                  <a:pt x="688" y="42"/>
                </a:cubicBezTo>
                <a:cubicBezTo>
                  <a:pt x="692" y="43"/>
                  <a:pt x="695" y="42"/>
                  <a:pt x="698" y="42"/>
                </a:cubicBezTo>
                <a:cubicBezTo>
                  <a:pt x="699" y="42"/>
                  <a:pt x="695" y="43"/>
                  <a:pt x="698" y="43"/>
                </a:cubicBezTo>
                <a:cubicBezTo>
                  <a:pt x="698" y="43"/>
                  <a:pt x="696" y="43"/>
                  <a:pt x="695" y="43"/>
                </a:cubicBezTo>
                <a:cubicBezTo>
                  <a:pt x="695" y="43"/>
                  <a:pt x="697" y="43"/>
                  <a:pt x="699" y="43"/>
                </a:cubicBezTo>
                <a:cubicBezTo>
                  <a:pt x="700" y="43"/>
                  <a:pt x="695" y="43"/>
                  <a:pt x="700" y="43"/>
                </a:cubicBezTo>
                <a:cubicBezTo>
                  <a:pt x="699" y="44"/>
                  <a:pt x="696" y="44"/>
                  <a:pt x="695" y="44"/>
                </a:cubicBezTo>
                <a:cubicBezTo>
                  <a:pt x="694" y="44"/>
                  <a:pt x="695" y="44"/>
                  <a:pt x="693" y="43"/>
                </a:cubicBezTo>
                <a:cubicBezTo>
                  <a:pt x="692" y="43"/>
                  <a:pt x="692" y="44"/>
                  <a:pt x="691" y="44"/>
                </a:cubicBezTo>
                <a:cubicBezTo>
                  <a:pt x="692" y="44"/>
                  <a:pt x="695" y="44"/>
                  <a:pt x="696" y="45"/>
                </a:cubicBezTo>
                <a:cubicBezTo>
                  <a:pt x="693" y="45"/>
                  <a:pt x="694" y="45"/>
                  <a:pt x="692" y="45"/>
                </a:cubicBezTo>
                <a:cubicBezTo>
                  <a:pt x="691" y="45"/>
                  <a:pt x="692" y="45"/>
                  <a:pt x="692" y="45"/>
                </a:cubicBezTo>
                <a:cubicBezTo>
                  <a:pt x="691" y="45"/>
                  <a:pt x="687" y="44"/>
                  <a:pt x="685" y="44"/>
                </a:cubicBezTo>
                <a:cubicBezTo>
                  <a:pt x="686" y="45"/>
                  <a:pt x="686" y="45"/>
                  <a:pt x="684" y="45"/>
                </a:cubicBezTo>
                <a:cubicBezTo>
                  <a:pt x="685" y="45"/>
                  <a:pt x="688" y="45"/>
                  <a:pt x="690" y="45"/>
                </a:cubicBezTo>
                <a:cubicBezTo>
                  <a:pt x="693" y="45"/>
                  <a:pt x="688" y="46"/>
                  <a:pt x="690" y="46"/>
                </a:cubicBezTo>
                <a:cubicBezTo>
                  <a:pt x="689" y="46"/>
                  <a:pt x="683" y="45"/>
                  <a:pt x="681" y="46"/>
                </a:cubicBezTo>
                <a:cubicBezTo>
                  <a:pt x="683" y="46"/>
                  <a:pt x="682" y="45"/>
                  <a:pt x="680" y="46"/>
                </a:cubicBezTo>
                <a:cubicBezTo>
                  <a:pt x="677" y="45"/>
                  <a:pt x="683" y="45"/>
                  <a:pt x="683" y="45"/>
                </a:cubicBezTo>
                <a:cubicBezTo>
                  <a:pt x="683" y="45"/>
                  <a:pt x="681" y="45"/>
                  <a:pt x="679" y="45"/>
                </a:cubicBezTo>
                <a:cubicBezTo>
                  <a:pt x="680" y="44"/>
                  <a:pt x="680" y="44"/>
                  <a:pt x="680" y="44"/>
                </a:cubicBezTo>
                <a:cubicBezTo>
                  <a:pt x="679" y="44"/>
                  <a:pt x="674" y="43"/>
                  <a:pt x="674" y="44"/>
                </a:cubicBezTo>
                <a:cubicBezTo>
                  <a:pt x="674" y="43"/>
                  <a:pt x="670" y="44"/>
                  <a:pt x="671" y="43"/>
                </a:cubicBezTo>
                <a:cubicBezTo>
                  <a:pt x="670" y="43"/>
                  <a:pt x="668" y="43"/>
                  <a:pt x="669" y="44"/>
                </a:cubicBezTo>
                <a:cubicBezTo>
                  <a:pt x="666" y="43"/>
                  <a:pt x="670" y="43"/>
                  <a:pt x="669" y="43"/>
                </a:cubicBezTo>
                <a:cubicBezTo>
                  <a:pt x="670" y="43"/>
                  <a:pt x="670" y="43"/>
                  <a:pt x="671" y="43"/>
                </a:cubicBezTo>
                <a:cubicBezTo>
                  <a:pt x="671" y="42"/>
                  <a:pt x="670" y="42"/>
                  <a:pt x="671" y="42"/>
                </a:cubicBezTo>
                <a:cubicBezTo>
                  <a:pt x="672" y="42"/>
                  <a:pt x="672" y="42"/>
                  <a:pt x="674" y="42"/>
                </a:cubicBezTo>
                <a:cubicBezTo>
                  <a:pt x="673" y="42"/>
                  <a:pt x="672" y="42"/>
                  <a:pt x="672" y="43"/>
                </a:cubicBezTo>
                <a:cubicBezTo>
                  <a:pt x="675" y="43"/>
                  <a:pt x="676" y="43"/>
                  <a:pt x="680" y="43"/>
                </a:cubicBezTo>
                <a:cubicBezTo>
                  <a:pt x="682" y="43"/>
                  <a:pt x="679" y="42"/>
                  <a:pt x="681" y="42"/>
                </a:cubicBezTo>
                <a:cubicBezTo>
                  <a:pt x="683" y="42"/>
                  <a:pt x="681" y="43"/>
                  <a:pt x="682" y="43"/>
                </a:cubicBezTo>
                <a:cubicBezTo>
                  <a:pt x="682" y="42"/>
                  <a:pt x="681" y="41"/>
                  <a:pt x="679" y="41"/>
                </a:cubicBezTo>
                <a:cubicBezTo>
                  <a:pt x="676" y="41"/>
                  <a:pt x="676" y="41"/>
                  <a:pt x="673" y="41"/>
                </a:cubicBezTo>
                <a:cubicBezTo>
                  <a:pt x="672" y="41"/>
                  <a:pt x="676" y="41"/>
                  <a:pt x="674" y="41"/>
                </a:cubicBezTo>
                <a:cubicBezTo>
                  <a:pt x="675" y="41"/>
                  <a:pt x="677" y="41"/>
                  <a:pt x="678" y="40"/>
                </a:cubicBezTo>
                <a:cubicBezTo>
                  <a:pt x="676" y="40"/>
                  <a:pt x="673" y="41"/>
                  <a:pt x="669" y="41"/>
                </a:cubicBezTo>
                <a:cubicBezTo>
                  <a:pt x="669" y="41"/>
                  <a:pt x="671" y="41"/>
                  <a:pt x="671" y="41"/>
                </a:cubicBezTo>
                <a:cubicBezTo>
                  <a:pt x="670" y="42"/>
                  <a:pt x="666" y="41"/>
                  <a:pt x="667" y="42"/>
                </a:cubicBezTo>
                <a:cubicBezTo>
                  <a:pt x="667" y="42"/>
                  <a:pt x="666" y="41"/>
                  <a:pt x="665" y="41"/>
                </a:cubicBezTo>
                <a:cubicBezTo>
                  <a:pt x="666" y="41"/>
                  <a:pt x="666" y="41"/>
                  <a:pt x="669" y="41"/>
                </a:cubicBezTo>
                <a:cubicBezTo>
                  <a:pt x="669" y="41"/>
                  <a:pt x="664" y="41"/>
                  <a:pt x="667" y="41"/>
                </a:cubicBezTo>
                <a:cubicBezTo>
                  <a:pt x="667" y="41"/>
                  <a:pt x="666" y="40"/>
                  <a:pt x="666" y="41"/>
                </a:cubicBezTo>
                <a:cubicBezTo>
                  <a:pt x="664" y="41"/>
                  <a:pt x="668" y="40"/>
                  <a:pt x="665" y="40"/>
                </a:cubicBezTo>
                <a:cubicBezTo>
                  <a:pt x="667" y="39"/>
                  <a:pt x="667" y="41"/>
                  <a:pt x="669" y="41"/>
                </a:cubicBezTo>
                <a:cubicBezTo>
                  <a:pt x="671" y="40"/>
                  <a:pt x="669" y="40"/>
                  <a:pt x="669" y="40"/>
                </a:cubicBezTo>
                <a:cubicBezTo>
                  <a:pt x="670" y="40"/>
                  <a:pt x="672" y="39"/>
                  <a:pt x="675" y="39"/>
                </a:cubicBezTo>
                <a:cubicBezTo>
                  <a:pt x="675" y="39"/>
                  <a:pt x="674" y="39"/>
                  <a:pt x="674" y="39"/>
                </a:cubicBezTo>
                <a:cubicBezTo>
                  <a:pt x="672" y="38"/>
                  <a:pt x="673" y="39"/>
                  <a:pt x="671" y="39"/>
                </a:cubicBezTo>
                <a:cubicBezTo>
                  <a:pt x="672" y="38"/>
                  <a:pt x="668" y="38"/>
                  <a:pt x="670" y="38"/>
                </a:cubicBezTo>
                <a:cubicBezTo>
                  <a:pt x="669" y="38"/>
                  <a:pt x="669" y="37"/>
                  <a:pt x="667" y="38"/>
                </a:cubicBezTo>
                <a:cubicBezTo>
                  <a:pt x="666" y="38"/>
                  <a:pt x="668" y="38"/>
                  <a:pt x="667" y="38"/>
                </a:cubicBezTo>
                <a:cubicBezTo>
                  <a:pt x="664" y="38"/>
                  <a:pt x="660" y="38"/>
                  <a:pt x="660" y="37"/>
                </a:cubicBezTo>
                <a:cubicBezTo>
                  <a:pt x="661" y="37"/>
                  <a:pt x="662" y="37"/>
                  <a:pt x="663" y="37"/>
                </a:cubicBezTo>
                <a:cubicBezTo>
                  <a:pt x="659" y="37"/>
                  <a:pt x="664" y="38"/>
                  <a:pt x="667" y="37"/>
                </a:cubicBezTo>
                <a:cubicBezTo>
                  <a:pt x="666" y="37"/>
                  <a:pt x="662" y="37"/>
                  <a:pt x="662" y="36"/>
                </a:cubicBezTo>
                <a:cubicBezTo>
                  <a:pt x="659" y="36"/>
                  <a:pt x="659" y="36"/>
                  <a:pt x="657" y="36"/>
                </a:cubicBezTo>
                <a:cubicBezTo>
                  <a:pt x="655" y="36"/>
                  <a:pt x="658" y="36"/>
                  <a:pt x="658" y="37"/>
                </a:cubicBezTo>
                <a:cubicBezTo>
                  <a:pt x="656" y="36"/>
                  <a:pt x="654" y="37"/>
                  <a:pt x="654" y="36"/>
                </a:cubicBezTo>
                <a:cubicBezTo>
                  <a:pt x="651" y="37"/>
                  <a:pt x="653" y="37"/>
                  <a:pt x="652" y="38"/>
                </a:cubicBezTo>
                <a:cubicBezTo>
                  <a:pt x="654" y="38"/>
                  <a:pt x="653" y="39"/>
                  <a:pt x="655" y="39"/>
                </a:cubicBezTo>
                <a:cubicBezTo>
                  <a:pt x="654" y="39"/>
                  <a:pt x="654" y="39"/>
                  <a:pt x="652" y="39"/>
                </a:cubicBezTo>
                <a:cubicBezTo>
                  <a:pt x="653" y="39"/>
                  <a:pt x="652" y="39"/>
                  <a:pt x="653" y="39"/>
                </a:cubicBezTo>
                <a:cubicBezTo>
                  <a:pt x="647" y="39"/>
                  <a:pt x="660" y="41"/>
                  <a:pt x="661" y="39"/>
                </a:cubicBezTo>
                <a:cubicBezTo>
                  <a:pt x="662" y="39"/>
                  <a:pt x="663" y="39"/>
                  <a:pt x="665" y="39"/>
                </a:cubicBezTo>
                <a:cubicBezTo>
                  <a:pt x="664" y="40"/>
                  <a:pt x="662" y="40"/>
                  <a:pt x="661" y="40"/>
                </a:cubicBezTo>
                <a:cubicBezTo>
                  <a:pt x="661" y="40"/>
                  <a:pt x="661" y="40"/>
                  <a:pt x="662" y="40"/>
                </a:cubicBezTo>
                <a:cubicBezTo>
                  <a:pt x="661" y="40"/>
                  <a:pt x="658" y="40"/>
                  <a:pt x="656" y="40"/>
                </a:cubicBezTo>
                <a:cubicBezTo>
                  <a:pt x="655" y="41"/>
                  <a:pt x="657" y="41"/>
                  <a:pt x="659" y="41"/>
                </a:cubicBezTo>
                <a:cubicBezTo>
                  <a:pt x="657" y="41"/>
                  <a:pt x="661" y="42"/>
                  <a:pt x="663" y="42"/>
                </a:cubicBezTo>
                <a:cubicBezTo>
                  <a:pt x="658" y="42"/>
                  <a:pt x="654" y="42"/>
                  <a:pt x="649" y="41"/>
                </a:cubicBezTo>
                <a:cubicBezTo>
                  <a:pt x="649" y="41"/>
                  <a:pt x="645" y="42"/>
                  <a:pt x="648" y="43"/>
                </a:cubicBezTo>
                <a:cubicBezTo>
                  <a:pt x="647" y="43"/>
                  <a:pt x="646" y="43"/>
                  <a:pt x="644" y="43"/>
                </a:cubicBezTo>
                <a:cubicBezTo>
                  <a:pt x="643" y="42"/>
                  <a:pt x="647" y="43"/>
                  <a:pt x="646" y="42"/>
                </a:cubicBezTo>
                <a:cubicBezTo>
                  <a:pt x="645" y="42"/>
                  <a:pt x="642" y="43"/>
                  <a:pt x="640" y="42"/>
                </a:cubicBezTo>
                <a:cubicBezTo>
                  <a:pt x="643" y="42"/>
                  <a:pt x="636" y="42"/>
                  <a:pt x="638" y="41"/>
                </a:cubicBezTo>
                <a:cubicBezTo>
                  <a:pt x="638" y="40"/>
                  <a:pt x="634" y="41"/>
                  <a:pt x="636" y="40"/>
                </a:cubicBezTo>
                <a:cubicBezTo>
                  <a:pt x="630" y="40"/>
                  <a:pt x="634" y="43"/>
                  <a:pt x="631" y="43"/>
                </a:cubicBezTo>
                <a:cubicBezTo>
                  <a:pt x="631" y="43"/>
                  <a:pt x="631" y="43"/>
                  <a:pt x="632" y="43"/>
                </a:cubicBezTo>
                <a:cubicBezTo>
                  <a:pt x="632" y="42"/>
                  <a:pt x="631" y="42"/>
                  <a:pt x="629" y="42"/>
                </a:cubicBezTo>
                <a:cubicBezTo>
                  <a:pt x="627" y="43"/>
                  <a:pt x="628" y="44"/>
                  <a:pt x="624" y="44"/>
                </a:cubicBezTo>
                <a:cubicBezTo>
                  <a:pt x="626" y="44"/>
                  <a:pt x="620" y="46"/>
                  <a:pt x="619" y="46"/>
                </a:cubicBezTo>
                <a:cubicBezTo>
                  <a:pt x="618" y="47"/>
                  <a:pt x="617" y="46"/>
                  <a:pt x="618" y="46"/>
                </a:cubicBezTo>
                <a:cubicBezTo>
                  <a:pt x="617" y="46"/>
                  <a:pt x="617" y="46"/>
                  <a:pt x="616" y="46"/>
                </a:cubicBezTo>
                <a:cubicBezTo>
                  <a:pt x="618" y="47"/>
                  <a:pt x="616" y="47"/>
                  <a:pt x="615" y="48"/>
                </a:cubicBezTo>
                <a:cubicBezTo>
                  <a:pt x="614" y="48"/>
                  <a:pt x="614" y="48"/>
                  <a:pt x="613" y="48"/>
                </a:cubicBezTo>
                <a:cubicBezTo>
                  <a:pt x="612" y="48"/>
                  <a:pt x="612" y="49"/>
                  <a:pt x="613" y="49"/>
                </a:cubicBezTo>
                <a:cubicBezTo>
                  <a:pt x="610" y="50"/>
                  <a:pt x="608" y="51"/>
                  <a:pt x="604" y="52"/>
                </a:cubicBezTo>
                <a:cubicBezTo>
                  <a:pt x="604" y="52"/>
                  <a:pt x="603" y="52"/>
                  <a:pt x="603" y="52"/>
                </a:cubicBezTo>
                <a:cubicBezTo>
                  <a:pt x="603" y="52"/>
                  <a:pt x="602" y="53"/>
                  <a:pt x="600" y="53"/>
                </a:cubicBezTo>
                <a:cubicBezTo>
                  <a:pt x="599" y="53"/>
                  <a:pt x="599" y="52"/>
                  <a:pt x="599" y="52"/>
                </a:cubicBezTo>
                <a:cubicBezTo>
                  <a:pt x="595" y="53"/>
                  <a:pt x="600" y="53"/>
                  <a:pt x="596" y="53"/>
                </a:cubicBezTo>
                <a:cubicBezTo>
                  <a:pt x="597" y="53"/>
                  <a:pt x="597" y="53"/>
                  <a:pt x="599" y="53"/>
                </a:cubicBezTo>
                <a:cubicBezTo>
                  <a:pt x="598" y="54"/>
                  <a:pt x="600" y="54"/>
                  <a:pt x="600" y="54"/>
                </a:cubicBezTo>
                <a:cubicBezTo>
                  <a:pt x="599" y="54"/>
                  <a:pt x="599" y="54"/>
                  <a:pt x="598" y="54"/>
                </a:cubicBezTo>
                <a:cubicBezTo>
                  <a:pt x="599" y="54"/>
                  <a:pt x="600" y="54"/>
                  <a:pt x="600" y="55"/>
                </a:cubicBezTo>
                <a:cubicBezTo>
                  <a:pt x="601" y="55"/>
                  <a:pt x="603" y="54"/>
                  <a:pt x="600" y="54"/>
                </a:cubicBezTo>
                <a:cubicBezTo>
                  <a:pt x="601" y="53"/>
                  <a:pt x="602" y="54"/>
                  <a:pt x="603" y="54"/>
                </a:cubicBezTo>
                <a:cubicBezTo>
                  <a:pt x="601" y="54"/>
                  <a:pt x="603" y="55"/>
                  <a:pt x="601" y="55"/>
                </a:cubicBezTo>
                <a:cubicBezTo>
                  <a:pt x="600" y="55"/>
                  <a:pt x="601" y="55"/>
                  <a:pt x="597" y="55"/>
                </a:cubicBezTo>
                <a:cubicBezTo>
                  <a:pt x="597" y="55"/>
                  <a:pt x="598" y="55"/>
                  <a:pt x="600" y="55"/>
                </a:cubicBezTo>
                <a:cubicBezTo>
                  <a:pt x="598" y="55"/>
                  <a:pt x="593" y="55"/>
                  <a:pt x="591" y="56"/>
                </a:cubicBezTo>
                <a:cubicBezTo>
                  <a:pt x="592" y="56"/>
                  <a:pt x="593" y="55"/>
                  <a:pt x="593" y="55"/>
                </a:cubicBezTo>
                <a:cubicBezTo>
                  <a:pt x="589" y="55"/>
                  <a:pt x="585" y="56"/>
                  <a:pt x="586" y="57"/>
                </a:cubicBezTo>
                <a:cubicBezTo>
                  <a:pt x="585" y="57"/>
                  <a:pt x="583" y="57"/>
                  <a:pt x="582" y="57"/>
                </a:cubicBezTo>
                <a:cubicBezTo>
                  <a:pt x="583" y="57"/>
                  <a:pt x="582" y="57"/>
                  <a:pt x="582" y="56"/>
                </a:cubicBezTo>
                <a:cubicBezTo>
                  <a:pt x="585" y="57"/>
                  <a:pt x="586" y="55"/>
                  <a:pt x="582" y="55"/>
                </a:cubicBezTo>
                <a:cubicBezTo>
                  <a:pt x="585" y="55"/>
                  <a:pt x="587" y="55"/>
                  <a:pt x="590" y="54"/>
                </a:cubicBezTo>
                <a:cubicBezTo>
                  <a:pt x="589" y="54"/>
                  <a:pt x="588" y="55"/>
                  <a:pt x="586" y="54"/>
                </a:cubicBezTo>
                <a:cubicBezTo>
                  <a:pt x="587" y="54"/>
                  <a:pt x="589" y="54"/>
                  <a:pt x="588" y="53"/>
                </a:cubicBezTo>
                <a:cubicBezTo>
                  <a:pt x="593" y="54"/>
                  <a:pt x="592" y="53"/>
                  <a:pt x="595" y="53"/>
                </a:cubicBezTo>
                <a:cubicBezTo>
                  <a:pt x="595" y="52"/>
                  <a:pt x="596" y="52"/>
                  <a:pt x="596" y="52"/>
                </a:cubicBezTo>
                <a:cubicBezTo>
                  <a:pt x="599" y="53"/>
                  <a:pt x="598" y="51"/>
                  <a:pt x="598" y="51"/>
                </a:cubicBezTo>
                <a:cubicBezTo>
                  <a:pt x="600" y="50"/>
                  <a:pt x="604" y="49"/>
                  <a:pt x="609" y="47"/>
                </a:cubicBezTo>
                <a:cubicBezTo>
                  <a:pt x="609" y="47"/>
                  <a:pt x="608" y="47"/>
                  <a:pt x="607" y="47"/>
                </a:cubicBezTo>
                <a:cubicBezTo>
                  <a:pt x="611" y="46"/>
                  <a:pt x="612" y="45"/>
                  <a:pt x="615" y="45"/>
                </a:cubicBezTo>
                <a:cubicBezTo>
                  <a:pt x="615" y="45"/>
                  <a:pt x="612" y="45"/>
                  <a:pt x="611" y="45"/>
                </a:cubicBezTo>
                <a:cubicBezTo>
                  <a:pt x="614" y="43"/>
                  <a:pt x="600" y="44"/>
                  <a:pt x="602" y="42"/>
                </a:cubicBezTo>
                <a:cubicBezTo>
                  <a:pt x="600" y="43"/>
                  <a:pt x="599" y="43"/>
                  <a:pt x="598" y="42"/>
                </a:cubicBezTo>
                <a:cubicBezTo>
                  <a:pt x="597" y="42"/>
                  <a:pt x="598" y="42"/>
                  <a:pt x="598" y="43"/>
                </a:cubicBezTo>
                <a:cubicBezTo>
                  <a:pt x="596" y="43"/>
                  <a:pt x="595" y="42"/>
                  <a:pt x="597" y="42"/>
                </a:cubicBezTo>
                <a:cubicBezTo>
                  <a:pt x="597" y="41"/>
                  <a:pt x="594" y="42"/>
                  <a:pt x="593" y="41"/>
                </a:cubicBezTo>
                <a:cubicBezTo>
                  <a:pt x="592" y="42"/>
                  <a:pt x="595" y="42"/>
                  <a:pt x="593" y="42"/>
                </a:cubicBezTo>
                <a:cubicBezTo>
                  <a:pt x="594" y="42"/>
                  <a:pt x="594" y="42"/>
                  <a:pt x="595" y="42"/>
                </a:cubicBezTo>
                <a:cubicBezTo>
                  <a:pt x="595" y="43"/>
                  <a:pt x="596" y="43"/>
                  <a:pt x="595" y="43"/>
                </a:cubicBezTo>
                <a:cubicBezTo>
                  <a:pt x="591" y="43"/>
                  <a:pt x="589" y="43"/>
                  <a:pt x="585" y="43"/>
                </a:cubicBezTo>
                <a:cubicBezTo>
                  <a:pt x="587" y="43"/>
                  <a:pt x="587" y="43"/>
                  <a:pt x="585" y="42"/>
                </a:cubicBezTo>
                <a:cubicBezTo>
                  <a:pt x="583" y="42"/>
                  <a:pt x="583" y="43"/>
                  <a:pt x="582" y="43"/>
                </a:cubicBezTo>
                <a:cubicBezTo>
                  <a:pt x="582" y="43"/>
                  <a:pt x="582" y="43"/>
                  <a:pt x="582" y="43"/>
                </a:cubicBezTo>
                <a:cubicBezTo>
                  <a:pt x="584" y="43"/>
                  <a:pt x="582" y="43"/>
                  <a:pt x="584" y="43"/>
                </a:cubicBezTo>
                <a:cubicBezTo>
                  <a:pt x="578" y="43"/>
                  <a:pt x="576" y="45"/>
                  <a:pt x="572" y="46"/>
                </a:cubicBezTo>
                <a:cubicBezTo>
                  <a:pt x="572" y="47"/>
                  <a:pt x="573" y="46"/>
                  <a:pt x="575" y="46"/>
                </a:cubicBezTo>
                <a:cubicBezTo>
                  <a:pt x="582" y="47"/>
                  <a:pt x="578" y="47"/>
                  <a:pt x="572" y="47"/>
                </a:cubicBezTo>
                <a:cubicBezTo>
                  <a:pt x="572" y="47"/>
                  <a:pt x="572" y="47"/>
                  <a:pt x="572" y="47"/>
                </a:cubicBezTo>
                <a:cubicBezTo>
                  <a:pt x="575" y="47"/>
                  <a:pt x="578" y="47"/>
                  <a:pt x="581" y="48"/>
                </a:cubicBezTo>
                <a:cubicBezTo>
                  <a:pt x="582" y="47"/>
                  <a:pt x="579" y="47"/>
                  <a:pt x="580" y="47"/>
                </a:cubicBezTo>
                <a:cubicBezTo>
                  <a:pt x="581" y="47"/>
                  <a:pt x="583" y="47"/>
                  <a:pt x="584" y="47"/>
                </a:cubicBezTo>
                <a:cubicBezTo>
                  <a:pt x="587" y="47"/>
                  <a:pt x="583" y="47"/>
                  <a:pt x="584" y="48"/>
                </a:cubicBezTo>
                <a:cubicBezTo>
                  <a:pt x="586" y="48"/>
                  <a:pt x="585" y="47"/>
                  <a:pt x="588" y="47"/>
                </a:cubicBezTo>
                <a:cubicBezTo>
                  <a:pt x="588" y="47"/>
                  <a:pt x="586" y="47"/>
                  <a:pt x="587" y="48"/>
                </a:cubicBezTo>
                <a:cubicBezTo>
                  <a:pt x="589" y="47"/>
                  <a:pt x="595" y="48"/>
                  <a:pt x="595" y="47"/>
                </a:cubicBezTo>
                <a:cubicBezTo>
                  <a:pt x="596" y="47"/>
                  <a:pt x="595" y="47"/>
                  <a:pt x="596" y="47"/>
                </a:cubicBezTo>
                <a:cubicBezTo>
                  <a:pt x="596" y="47"/>
                  <a:pt x="597" y="47"/>
                  <a:pt x="598" y="47"/>
                </a:cubicBezTo>
                <a:cubicBezTo>
                  <a:pt x="597" y="47"/>
                  <a:pt x="596" y="47"/>
                  <a:pt x="597" y="47"/>
                </a:cubicBezTo>
                <a:cubicBezTo>
                  <a:pt x="597" y="47"/>
                  <a:pt x="598" y="47"/>
                  <a:pt x="599" y="47"/>
                </a:cubicBezTo>
                <a:cubicBezTo>
                  <a:pt x="600" y="47"/>
                  <a:pt x="600" y="48"/>
                  <a:pt x="602" y="48"/>
                </a:cubicBezTo>
                <a:cubicBezTo>
                  <a:pt x="602" y="48"/>
                  <a:pt x="600" y="48"/>
                  <a:pt x="600" y="49"/>
                </a:cubicBezTo>
                <a:cubicBezTo>
                  <a:pt x="594" y="48"/>
                  <a:pt x="592" y="49"/>
                  <a:pt x="593" y="48"/>
                </a:cubicBezTo>
                <a:cubicBezTo>
                  <a:pt x="591" y="48"/>
                  <a:pt x="589" y="49"/>
                  <a:pt x="586" y="49"/>
                </a:cubicBezTo>
                <a:cubicBezTo>
                  <a:pt x="585" y="49"/>
                  <a:pt x="586" y="49"/>
                  <a:pt x="586" y="49"/>
                </a:cubicBezTo>
                <a:cubicBezTo>
                  <a:pt x="585" y="49"/>
                  <a:pt x="584" y="49"/>
                  <a:pt x="584" y="49"/>
                </a:cubicBezTo>
                <a:cubicBezTo>
                  <a:pt x="583" y="49"/>
                  <a:pt x="583" y="49"/>
                  <a:pt x="580" y="49"/>
                </a:cubicBezTo>
                <a:cubicBezTo>
                  <a:pt x="581" y="50"/>
                  <a:pt x="581" y="49"/>
                  <a:pt x="579" y="50"/>
                </a:cubicBezTo>
                <a:cubicBezTo>
                  <a:pt x="577" y="50"/>
                  <a:pt x="578" y="50"/>
                  <a:pt x="576" y="50"/>
                </a:cubicBezTo>
                <a:cubicBezTo>
                  <a:pt x="574" y="50"/>
                  <a:pt x="578" y="51"/>
                  <a:pt x="575" y="50"/>
                </a:cubicBezTo>
                <a:cubicBezTo>
                  <a:pt x="577" y="51"/>
                  <a:pt x="578" y="50"/>
                  <a:pt x="580" y="50"/>
                </a:cubicBezTo>
                <a:cubicBezTo>
                  <a:pt x="576" y="51"/>
                  <a:pt x="571" y="51"/>
                  <a:pt x="567" y="51"/>
                </a:cubicBezTo>
                <a:cubicBezTo>
                  <a:pt x="563" y="53"/>
                  <a:pt x="568" y="52"/>
                  <a:pt x="570" y="53"/>
                </a:cubicBezTo>
                <a:cubicBezTo>
                  <a:pt x="572" y="53"/>
                  <a:pt x="573" y="52"/>
                  <a:pt x="572" y="52"/>
                </a:cubicBezTo>
                <a:cubicBezTo>
                  <a:pt x="572" y="52"/>
                  <a:pt x="578" y="53"/>
                  <a:pt x="578" y="53"/>
                </a:cubicBezTo>
                <a:cubicBezTo>
                  <a:pt x="580" y="53"/>
                  <a:pt x="579" y="53"/>
                  <a:pt x="579" y="54"/>
                </a:cubicBezTo>
                <a:cubicBezTo>
                  <a:pt x="576" y="54"/>
                  <a:pt x="574" y="54"/>
                  <a:pt x="569" y="54"/>
                </a:cubicBezTo>
                <a:cubicBezTo>
                  <a:pt x="569" y="54"/>
                  <a:pt x="571" y="54"/>
                  <a:pt x="570" y="54"/>
                </a:cubicBezTo>
                <a:cubicBezTo>
                  <a:pt x="569" y="53"/>
                  <a:pt x="568" y="53"/>
                  <a:pt x="568" y="54"/>
                </a:cubicBezTo>
                <a:cubicBezTo>
                  <a:pt x="565" y="53"/>
                  <a:pt x="562" y="54"/>
                  <a:pt x="558" y="54"/>
                </a:cubicBezTo>
                <a:cubicBezTo>
                  <a:pt x="559" y="55"/>
                  <a:pt x="559" y="55"/>
                  <a:pt x="557" y="55"/>
                </a:cubicBezTo>
                <a:cubicBezTo>
                  <a:pt x="557" y="55"/>
                  <a:pt x="559" y="55"/>
                  <a:pt x="560" y="55"/>
                </a:cubicBezTo>
                <a:cubicBezTo>
                  <a:pt x="558" y="55"/>
                  <a:pt x="562" y="55"/>
                  <a:pt x="563" y="56"/>
                </a:cubicBezTo>
                <a:cubicBezTo>
                  <a:pt x="562" y="56"/>
                  <a:pt x="560" y="56"/>
                  <a:pt x="560" y="56"/>
                </a:cubicBezTo>
                <a:cubicBezTo>
                  <a:pt x="560" y="56"/>
                  <a:pt x="560" y="56"/>
                  <a:pt x="561" y="56"/>
                </a:cubicBezTo>
                <a:cubicBezTo>
                  <a:pt x="555" y="58"/>
                  <a:pt x="551" y="56"/>
                  <a:pt x="549" y="57"/>
                </a:cubicBezTo>
                <a:cubicBezTo>
                  <a:pt x="548" y="57"/>
                  <a:pt x="550" y="56"/>
                  <a:pt x="550" y="56"/>
                </a:cubicBezTo>
                <a:cubicBezTo>
                  <a:pt x="552" y="56"/>
                  <a:pt x="553" y="56"/>
                  <a:pt x="556" y="56"/>
                </a:cubicBezTo>
                <a:cubicBezTo>
                  <a:pt x="557" y="55"/>
                  <a:pt x="552" y="56"/>
                  <a:pt x="553" y="55"/>
                </a:cubicBezTo>
                <a:cubicBezTo>
                  <a:pt x="554" y="55"/>
                  <a:pt x="554" y="55"/>
                  <a:pt x="555" y="55"/>
                </a:cubicBezTo>
                <a:cubicBezTo>
                  <a:pt x="555" y="55"/>
                  <a:pt x="554" y="54"/>
                  <a:pt x="552" y="54"/>
                </a:cubicBezTo>
                <a:cubicBezTo>
                  <a:pt x="551" y="54"/>
                  <a:pt x="552" y="54"/>
                  <a:pt x="553" y="54"/>
                </a:cubicBezTo>
                <a:cubicBezTo>
                  <a:pt x="549" y="54"/>
                  <a:pt x="542" y="56"/>
                  <a:pt x="548" y="56"/>
                </a:cubicBezTo>
                <a:cubicBezTo>
                  <a:pt x="548" y="57"/>
                  <a:pt x="547" y="57"/>
                  <a:pt x="545" y="57"/>
                </a:cubicBezTo>
                <a:cubicBezTo>
                  <a:pt x="544" y="56"/>
                  <a:pt x="544" y="56"/>
                  <a:pt x="545" y="56"/>
                </a:cubicBezTo>
                <a:cubicBezTo>
                  <a:pt x="544" y="56"/>
                  <a:pt x="543" y="56"/>
                  <a:pt x="541" y="56"/>
                </a:cubicBezTo>
                <a:cubicBezTo>
                  <a:pt x="537" y="57"/>
                  <a:pt x="527" y="57"/>
                  <a:pt x="520" y="58"/>
                </a:cubicBezTo>
                <a:cubicBezTo>
                  <a:pt x="523" y="57"/>
                  <a:pt x="521" y="57"/>
                  <a:pt x="522" y="56"/>
                </a:cubicBezTo>
                <a:cubicBezTo>
                  <a:pt x="521" y="56"/>
                  <a:pt x="519" y="57"/>
                  <a:pt x="521" y="56"/>
                </a:cubicBezTo>
                <a:cubicBezTo>
                  <a:pt x="519" y="56"/>
                  <a:pt x="520" y="56"/>
                  <a:pt x="519" y="56"/>
                </a:cubicBezTo>
                <a:cubicBezTo>
                  <a:pt x="518" y="56"/>
                  <a:pt x="516" y="56"/>
                  <a:pt x="515" y="56"/>
                </a:cubicBezTo>
                <a:cubicBezTo>
                  <a:pt x="511" y="58"/>
                  <a:pt x="502" y="57"/>
                  <a:pt x="500" y="59"/>
                </a:cubicBezTo>
                <a:cubicBezTo>
                  <a:pt x="499" y="59"/>
                  <a:pt x="499" y="60"/>
                  <a:pt x="496" y="59"/>
                </a:cubicBezTo>
                <a:cubicBezTo>
                  <a:pt x="498" y="60"/>
                  <a:pt x="494" y="61"/>
                  <a:pt x="489" y="62"/>
                </a:cubicBezTo>
                <a:cubicBezTo>
                  <a:pt x="490" y="62"/>
                  <a:pt x="489" y="62"/>
                  <a:pt x="489" y="61"/>
                </a:cubicBezTo>
                <a:cubicBezTo>
                  <a:pt x="490" y="61"/>
                  <a:pt x="490" y="61"/>
                  <a:pt x="491" y="61"/>
                </a:cubicBezTo>
                <a:cubicBezTo>
                  <a:pt x="490" y="60"/>
                  <a:pt x="497" y="59"/>
                  <a:pt x="493" y="58"/>
                </a:cubicBezTo>
                <a:cubicBezTo>
                  <a:pt x="491" y="58"/>
                  <a:pt x="488" y="58"/>
                  <a:pt x="485" y="58"/>
                </a:cubicBezTo>
                <a:cubicBezTo>
                  <a:pt x="488" y="58"/>
                  <a:pt x="495" y="59"/>
                  <a:pt x="494" y="57"/>
                </a:cubicBezTo>
                <a:cubicBezTo>
                  <a:pt x="491" y="56"/>
                  <a:pt x="481" y="57"/>
                  <a:pt x="480" y="58"/>
                </a:cubicBezTo>
                <a:cubicBezTo>
                  <a:pt x="479" y="58"/>
                  <a:pt x="480" y="57"/>
                  <a:pt x="480" y="57"/>
                </a:cubicBezTo>
                <a:cubicBezTo>
                  <a:pt x="479" y="57"/>
                  <a:pt x="478" y="57"/>
                  <a:pt x="478" y="57"/>
                </a:cubicBezTo>
                <a:cubicBezTo>
                  <a:pt x="478" y="57"/>
                  <a:pt x="475" y="57"/>
                  <a:pt x="474" y="57"/>
                </a:cubicBezTo>
                <a:cubicBezTo>
                  <a:pt x="473" y="57"/>
                  <a:pt x="473" y="57"/>
                  <a:pt x="472" y="58"/>
                </a:cubicBezTo>
                <a:cubicBezTo>
                  <a:pt x="474" y="58"/>
                  <a:pt x="478" y="58"/>
                  <a:pt x="482" y="58"/>
                </a:cubicBezTo>
                <a:cubicBezTo>
                  <a:pt x="481" y="59"/>
                  <a:pt x="472" y="58"/>
                  <a:pt x="470" y="58"/>
                </a:cubicBezTo>
                <a:cubicBezTo>
                  <a:pt x="461" y="58"/>
                  <a:pt x="453" y="59"/>
                  <a:pt x="443" y="58"/>
                </a:cubicBezTo>
                <a:cubicBezTo>
                  <a:pt x="444" y="59"/>
                  <a:pt x="446" y="59"/>
                  <a:pt x="446" y="59"/>
                </a:cubicBezTo>
                <a:cubicBezTo>
                  <a:pt x="453" y="59"/>
                  <a:pt x="443" y="59"/>
                  <a:pt x="446" y="60"/>
                </a:cubicBezTo>
                <a:cubicBezTo>
                  <a:pt x="439" y="60"/>
                  <a:pt x="436" y="59"/>
                  <a:pt x="429" y="59"/>
                </a:cubicBezTo>
                <a:cubicBezTo>
                  <a:pt x="429" y="59"/>
                  <a:pt x="430" y="59"/>
                  <a:pt x="430" y="59"/>
                </a:cubicBezTo>
                <a:cubicBezTo>
                  <a:pt x="423" y="60"/>
                  <a:pt x="415" y="59"/>
                  <a:pt x="407" y="59"/>
                </a:cubicBezTo>
                <a:cubicBezTo>
                  <a:pt x="409" y="59"/>
                  <a:pt x="411" y="60"/>
                  <a:pt x="413" y="60"/>
                </a:cubicBezTo>
                <a:cubicBezTo>
                  <a:pt x="418" y="60"/>
                  <a:pt x="423" y="59"/>
                  <a:pt x="414" y="60"/>
                </a:cubicBezTo>
                <a:cubicBezTo>
                  <a:pt x="412" y="60"/>
                  <a:pt x="410" y="61"/>
                  <a:pt x="406" y="60"/>
                </a:cubicBezTo>
                <a:cubicBezTo>
                  <a:pt x="405" y="60"/>
                  <a:pt x="405" y="61"/>
                  <a:pt x="404" y="61"/>
                </a:cubicBezTo>
                <a:cubicBezTo>
                  <a:pt x="402" y="60"/>
                  <a:pt x="399" y="60"/>
                  <a:pt x="397" y="61"/>
                </a:cubicBezTo>
                <a:cubicBezTo>
                  <a:pt x="397" y="60"/>
                  <a:pt x="393" y="60"/>
                  <a:pt x="390" y="60"/>
                </a:cubicBezTo>
                <a:cubicBezTo>
                  <a:pt x="389" y="60"/>
                  <a:pt x="391" y="60"/>
                  <a:pt x="390" y="60"/>
                </a:cubicBezTo>
                <a:cubicBezTo>
                  <a:pt x="392" y="59"/>
                  <a:pt x="394" y="59"/>
                  <a:pt x="397" y="60"/>
                </a:cubicBezTo>
                <a:cubicBezTo>
                  <a:pt x="397" y="59"/>
                  <a:pt x="396" y="59"/>
                  <a:pt x="395" y="59"/>
                </a:cubicBezTo>
                <a:cubicBezTo>
                  <a:pt x="400" y="58"/>
                  <a:pt x="406" y="59"/>
                  <a:pt x="413" y="59"/>
                </a:cubicBezTo>
                <a:cubicBezTo>
                  <a:pt x="415" y="59"/>
                  <a:pt x="413" y="58"/>
                  <a:pt x="415" y="58"/>
                </a:cubicBezTo>
                <a:cubicBezTo>
                  <a:pt x="411" y="58"/>
                  <a:pt x="408" y="59"/>
                  <a:pt x="402" y="59"/>
                </a:cubicBezTo>
                <a:cubicBezTo>
                  <a:pt x="401" y="58"/>
                  <a:pt x="407" y="58"/>
                  <a:pt x="408" y="58"/>
                </a:cubicBezTo>
                <a:cubicBezTo>
                  <a:pt x="411" y="58"/>
                  <a:pt x="415" y="57"/>
                  <a:pt x="421" y="57"/>
                </a:cubicBezTo>
                <a:cubicBezTo>
                  <a:pt x="421" y="58"/>
                  <a:pt x="420" y="58"/>
                  <a:pt x="419" y="58"/>
                </a:cubicBezTo>
                <a:cubicBezTo>
                  <a:pt x="426" y="58"/>
                  <a:pt x="429" y="58"/>
                  <a:pt x="433" y="57"/>
                </a:cubicBezTo>
                <a:cubicBezTo>
                  <a:pt x="434" y="57"/>
                  <a:pt x="432" y="57"/>
                  <a:pt x="431" y="56"/>
                </a:cubicBezTo>
                <a:cubicBezTo>
                  <a:pt x="436" y="57"/>
                  <a:pt x="442" y="56"/>
                  <a:pt x="448" y="57"/>
                </a:cubicBezTo>
                <a:cubicBezTo>
                  <a:pt x="451" y="56"/>
                  <a:pt x="454" y="56"/>
                  <a:pt x="457" y="55"/>
                </a:cubicBezTo>
                <a:cubicBezTo>
                  <a:pt x="452" y="55"/>
                  <a:pt x="451" y="56"/>
                  <a:pt x="446" y="56"/>
                </a:cubicBezTo>
                <a:cubicBezTo>
                  <a:pt x="445" y="56"/>
                  <a:pt x="445" y="56"/>
                  <a:pt x="446" y="56"/>
                </a:cubicBezTo>
                <a:cubicBezTo>
                  <a:pt x="438" y="55"/>
                  <a:pt x="430" y="56"/>
                  <a:pt x="420" y="55"/>
                </a:cubicBezTo>
                <a:cubicBezTo>
                  <a:pt x="416" y="56"/>
                  <a:pt x="419" y="57"/>
                  <a:pt x="423" y="57"/>
                </a:cubicBezTo>
                <a:cubicBezTo>
                  <a:pt x="422" y="57"/>
                  <a:pt x="414" y="56"/>
                  <a:pt x="413" y="57"/>
                </a:cubicBezTo>
                <a:cubicBezTo>
                  <a:pt x="411" y="57"/>
                  <a:pt x="414" y="57"/>
                  <a:pt x="413" y="56"/>
                </a:cubicBezTo>
                <a:cubicBezTo>
                  <a:pt x="411" y="57"/>
                  <a:pt x="407" y="57"/>
                  <a:pt x="403" y="57"/>
                </a:cubicBezTo>
                <a:cubicBezTo>
                  <a:pt x="406" y="57"/>
                  <a:pt x="398" y="57"/>
                  <a:pt x="395" y="57"/>
                </a:cubicBezTo>
                <a:cubicBezTo>
                  <a:pt x="396" y="57"/>
                  <a:pt x="393" y="56"/>
                  <a:pt x="396" y="56"/>
                </a:cubicBezTo>
                <a:cubicBezTo>
                  <a:pt x="396" y="56"/>
                  <a:pt x="394" y="56"/>
                  <a:pt x="393" y="56"/>
                </a:cubicBezTo>
                <a:cubicBezTo>
                  <a:pt x="392" y="56"/>
                  <a:pt x="391" y="56"/>
                  <a:pt x="390" y="56"/>
                </a:cubicBezTo>
                <a:cubicBezTo>
                  <a:pt x="392" y="56"/>
                  <a:pt x="388" y="57"/>
                  <a:pt x="392" y="57"/>
                </a:cubicBezTo>
                <a:cubicBezTo>
                  <a:pt x="392" y="57"/>
                  <a:pt x="390" y="57"/>
                  <a:pt x="388" y="57"/>
                </a:cubicBezTo>
                <a:cubicBezTo>
                  <a:pt x="388" y="57"/>
                  <a:pt x="389" y="57"/>
                  <a:pt x="389" y="57"/>
                </a:cubicBezTo>
                <a:cubicBezTo>
                  <a:pt x="383" y="57"/>
                  <a:pt x="379" y="57"/>
                  <a:pt x="374" y="57"/>
                </a:cubicBezTo>
                <a:cubicBezTo>
                  <a:pt x="372" y="57"/>
                  <a:pt x="368" y="57"/>
                  <a:pt x="366" y="57"/>
                </a:cubicBezTo>
                <a:cubicBezTo>
                  <a:pt x="366" y="56"/>
                  <a:pt x="368" y="56"/>
                  <a:pt x="369" y="56"/>
                </a:cubicBezTo>
                <a:cubicBezTo>
                  <a:pt x="367" y="56"/>
                  <a:pt x="363" y="56"/>
                  <a:pt x="360" y="55"/>
                </a:cubicBezTo>
                <a:cubicBezTo>
                  <a:pt x="359" y="55"/>
                  <a:pt x="359" y="56"/>
                  <a:pt x="358" y="56"/>
                </a:cubicBezTo>
                <a:cubicBezTo>
                  <a:pt x="359" y="56"/>
                  <a:pt x="363" y="56"/>
                  <a:pt x="364" y="56"/>
                </a:cubicBezTo>
                <a:cubicBezTo>
                  <a:pt x="363" y="57"/>
                  <a:pt x="359" y="56"/>
                  <a:pt x="361" y="57"/>
                </a:cubicBezTo>
                <a:cubicBezTo>
                  <a:pt x="357" y="57"/>
                  <a:pt x="356" y="57"/>
                  <a:pt x="352" y="57"/>
                </a:cubicBezTo>
                <a:cubicBezTo>
                  <a:pt x="352" y="57"/>
                  <a:pt x="351" y="57"/>
                  <a:pt x="351" y="56"/>
                </a:cubicBezTo>
                <a:cubicBezTo>
                  <a:pt x="349" y="57"/>
                  <a:pt x="348" y="56"/>
                  <a:pt x="347" y="57"/>
                </a:cubicBezTo>
                <a:cubicBezTo>
                  <a:pt x="347" y="56"/>
                  <a:pt x="355" y="56"/>
                  <a:pt x="356" y="55"/>
                </a:cubicBezTo>
                <a:cubicBezTo>
                  <a:pt x="357" y="54"/>
                  <a:pt x="353" y="54"/>
                  <a:pt x="356" y="54"/>
                </a:cubicBezTo>
                <a:cubicBezTo>
                  <a:pt x="355" y="54"/>
                  <a:pt x="350" y="55"/>
                  <a:pt x="350" y="54"/>
                </a:cubicBezTo>
                <a:cubicBezTo>
                  <a:pt x="347" y="54"/>
                  <a:pt x="347" y="54"/>
                  <a:pt x="345" y="54"/>
                </a:cubicBezTo>
                <a:cubicBezTo>
                  <a:pt x="347" y="54"/>
                  <a:pt x="350" y="55"/>
                  <a:pt x="348" y="55"/>
                </a:cubicBezTo>
                <a:cubicBezTo>
                  <a:pt x="347" y="55"/>
                  <a:pt x="345" y="55"/>
                  <a:pt x="343" y="55"/>
                </a:cubicBezTo>
                <a:cubicBezTo>
                  <a:pt x="343" y="55"/>
                  <a:pt x="344" y="55"/>
                  <a:pt x="341" y="55"/>
                </a:cubicBezTo>
                <a:cubicBezTo>
                  <a:pt x="340" y="55"/>
                  <a:pt x="343" y="55"/>
                  <a:pt x="342" y="56"/>
                </a:cubicBezTo>
                <a:cubicBezTo>
                  <a:pt x="342" y="55"/>
                  <a:pt x="338" y="55"/>
                  <a:pt x="340" y="56"/>
                </a:cubicBezTo>
                <a:cubicBezTo>
                  <a:pt x="339" y="56"/>
                  <a:pt x="334" y="55"/>
                  <a:pt x="334" y="56"/>
                </a:cubicBezTo>
                <a:cubicBezTo>
                  <a:pt x="334" y="56"/>
                  <a:pt x="334" y="56"/>
                  <a:pt x="334" y="56"/>
                </a:cubicBezTo>
                <a:cubicBezTo>
                  <a:pt x="334" y="56"/>
                  <a:pt x="333" y="56"/>
                  <a:pt x="333" y="56"/>
                </a:cubicBezTo>
                <a:cubicBezTo>
                  <a:pt x="334" y="55"/>
                  <a:pt x="336" y="55"/>
                  <a:pt x="338" y="55"/>
                </a:cubicBezTo>
                <a:cubicBezTo>
                  <a:pt x="335" y="55"/>
                  <a:pt x="340" y="55"/>
                  <a:pt x="343" y="54"/>
                </a:cubicBezTo>
                <a:cubicBezTo>
                  <a:pt x="342" y="54"/>
                  <a:pt x="341" y="54"/>
                  <a:pt x="343" y="54"/>
                </a:cubicBezTo>
                <a:cubicBezTo>
                  <a:pt x="341" y="53"/>
                  <a:pt x="338" y="53"/>
                  <a:pt x="338" y="54"/>
                </a:cubicBezTo>
                <a:cubicBezTo>
                  <a:pt x="335" y="54"/>
                  <a:pt x="336" y="53"/>
                  <a:pt x="334" y="53"/>
                </a:cubicBezTo>
                <a:cubicBezTo>
                  <a:pt x="334" y="53"/>
                  <a:pt x="334" y="53"/>
                  <a:pt x="336" y="53"/>
                </a:cubicBezTo>
                <a:cubicBezTo>
                  <a:pt x="334" y="52"/>
                  <a:pt x="330" y="53"/>
                  <a:pt x="328" y="53"/>
                </a:cubicBezTo>
                <a:cubicBezTo>
                  <a:pt x="327" y="53"/>
                  <a:pt x="327" y="53"/>
                  <a:pt x="325" y="53"/>
                </a:cubicBezTo>
                <a:cubicBezTo>
                  <a:pt x="326" y="52"/>
                  <a:pt x="328" y="53"/>
                  <a:pt x="329" y="53"/>
                </a:cubicBezTo>
                <a:cubicBezTo>
                  <a:pt x="330" y="52"/>
                  <a:pt x="327" y="52"/>
                  <a:pt x="329" y="52"/>
                </a:cubicBezTo>
                <a:cubicBezTo>
                  <a:pt x="327" y="52"/>
                  <a:pt x="326" y="51"/>
                  <a:pt x="325" y="51"/>
                </a:cubicBezTo>
                <a:cubicBezTo>
                  <a:pt x="324" y="51"/>
                  <a:pt x="326" y="51"/>
                  <a:pt x="325" y="52"/>
                </a:cubicBezTo>
                <a:cubicBezTo>
                  <a:pt x="323" y="51"/>
                  <a:pt x="323" y="51"/>
                  <a:pt x="322" y="52"/>
                </a:cubicBezTo>
                <a:cubicBezTo>
                  <a:pt x="319" y="52"/>
                  <a:pt x="320" y="52"/>
                  <a:pt x="321" y="51"/>
                </a:cubicBezTo>
                <a:cubicBezTo>
                  <a:pt x="317" y="52"/>
                  <a:pt x="317" y="52"/>
                  <a:pt x="314" y="52"/>
                </a:cubicBezTo>
                <a:cubicBezTo>
                  <a:pt x="315" y="53"/>
                  <a:pt x="316" y="52"/>
                  <a:pt x="315" y="53"/>
                </a:cubicBezTo>
                <a:cubicBezTo>
                  <a:pt x="318" y="53"/>
                  <a:pt x="315" y="52"/>
                  <a:pt x="318" y="52"/>
                </a:cubicBezTo>
                <a:cubicBezTo>
                  <a:pt x="317" y="53"/>
                  <a:pt x="317" y="53"/>
                  <a:pt x="317" y="53"/>
                </a:cubicBezTo>
                <a:cubicBezTo>
                  <a:pt x="319" y="53"/>
                  <a:pt x="318" y="52"/>
                  <a:pt x="319" y="52"/>
                </a:cubicBezTo>
                <a:cubicBezTo>
                  <a:pt x="320" y="52"/>
                  <a:pt x="320" y="53"/>
                  <a:pt x="321" y="53"/>
                </a:cubicBezTo>
                <a:cubicBezTo>
                  <a:pt x="320" y="53"/>
                  <a:pt x="317" y="53"/>
                  <a:pt x="316" y="53"/>
                </a:cubicBezTo>
                <a:cubicBezTo>
                  <a:pt x="317" y="53"/>
                  <a:pt x="316" y="54"/>
                  <a:pt x="317" y="54"/>
                </a:cubicBezTo>
                <a:cubicBezTo>
                  <a:pt x="317" y="54"/>
                  <a:pt x="315" y="54"/>
                  <a:pt x="314" y="54"/>
                </a:cubicBezTo>
                <a:cubicBezTo>
                  <a:pt x="312" y="53"/>
                  <a:pt x="317" y="53"/>
                  <a:pt x="313" y="52"/>
                </a:cubicBezTo>
                <a:cubicBezTo>
                  <a:pt x="311" y="52"/>
                  <a:pt x="311" y="52"/>
                  <a:pt x="309" y="52"/>
                </a:cubicBezTo>
                <a:cubicBezTo>
                  <a:pt x="309" y="53"/>
                  <a:pt x="311" y="53"/>
                  <a:pt x="308" y="53"/>
                </a:cubicBezTo>
                <a:cubicBezTo>
                  <a:pt x="309" y="54"/>
                  <a:pt x="309" y="54"/>
                  <a:pt x="309" y="54"/>
                </a:cubicBezTo>
                <a:cubicBezTo>
                  <a:pt x="308" y="54"/>
                  <a:pt x="307" y="54"/>
                  <a:pt x="306" y="53"/>
                </a:cubicBezTo>
                <a:cubicBezTo>
                  <a:pt x="304" y="53"/>
                  <a:pt x="308" y="54"/>
                  <a:pt x="306" y="54"/>
                </a:cubicBezTo>
                <a:cubicBezTo>
                  <a:pt x="303" y="54"/>
                  <a:pt x="305" y="53"/>
                  <a:pt x="305" y="52"/>
                </a:cubicBezTo>
                <a:cubicBezTo>
                  <a:pt x="306" y="52"/>
                  <a:pt x="305" y="53"/>
                  <a:pt x="306" y="53"/>
                </a:cubicBezTo>
                <a:cubicBezTo>
                  <a:pt x="308" y="52"/>
                  <a:pt x="307" y="52"/>
                  <a:pt x="308" y="52"/>
                </a:cubicBezTo>
                <a:cubicBezTo>
                  <a:pt x="307" y="51"/>
                  <a:pt x="306" y="51"/>
                  <a:pt x="305" y="51"/>
                </a:cubicBezTo>
                <a:cubicBezTo>
                  <a:pt x="305" y="51"/>
                  <a:pt x="304" y="50"/>
                  <a:pt x="304" y="51"/>
                </a:cubicBezTo>
                <a:cubicBezTo>
                  <a:pt x="302" y="51"/>
                  <a:pt x="305" y="50"/>
                  <a:pt x="305" y="50"/>
                </a:cubicBezTo>
                <a:cubicBezTo>
                  <a:pt x="305" y="50"/>
                  <a:pt x="304" y="50"/>
                  <a:pt x="305" y="49"/>
                </a:cubicBezTo>
                <a:cubicBezTo>
                  <a:pt x="304" y="49"/>
                  <a:pt x="304" y="49"/>
                  <a:pt x="304" y="49"/>
                </a:cubicBezTo>
                <a:cubicBezTo>
                  <a:pt x="303" y="50"/>
                  <a:pt x="302" y="49"/>
                  <a:pt x="300" y="49"/>
                </a:cubicBezTo>
                <a:cubicBezTo>
                  <a:pt x="298" y="50"/>
                  <a:pt x="294" y="49"/>
                  <a:pt x="293" y="50"/>
                </a:cubicBezTo>
                <a:cubicBezTo>
                  <a:pt x="291" y="50"/>
                  <a:pt x="293" y="49"/>
                  <a:pt x="292" y="49"/>
                </a:cubicBezTo>
                <a:cubicBezTo>
                  <a:pt x="291" y="49"/>
                  <a:pt x="291" y="49"/>
                  <a:pt x="291" y="49"/>
                </a:cubicBezTo>
                <a:cubicBezTo>
                  <a:pt x="291" y="49"/>
                  <a:pt x="291" y="49"/>
                  <a:pt x="291" y="49"/>
                </a:cubicBezTo>
                <a:cubicBezTo>
                  <a:pt x="290" y="49"/>
                  <a:pt x="290" y="49"/>
                  <a:pt x="290" y="49"/>
                </a:cubicBezTo>
                <a:cubicBezTo>
                  <a:pt x="289" y="49"/>
                  <a:pt x="289" y="49"/>
                  <a:pt x="289" y="49"/>
                </a:cubicBezTo>
                <a:cubicBezTo>
                  <a:pt x="284" y="49"/>
                  <a:pt x="282" y="49"/>
                  <a:pt x="279" y="49"/>
                </a:cubicBezTo>
                <a:cubicBezTo>
                  <a:pt x="280" y="50"/>
                  <a:pt x="280" y="52"/>
                  <a:pt x="279" y="53"/>
                </a:cubicBezTo>
                <a:cubicBezTo>
                  <a:pt x="277" y="52"/>
                  <a:pt x="280" y="51"/>
                  <a:pt x="277" y="49"/>
                </a:cubicBezTo>
                <a:cubicBezTo>
                  <a:pt x="276" y="50"/>
                  <a:pt x="271" y="50"/>
                  <a:pt x="271" y="52"/>
                </a:cubicBezTo>
                <a:cubicBezTo>
                  <a:pt x="269" y="51"/>
                  <a:pt x="269" y="52"/>
                  <a:pt x="268" y="53"/>
                </a:cubicBezTo>
                <a:cubicBezTo>
                  <a:pt x="269" y="54"/>
                  <a:pt x="270" y="53"/>
                  <a:pt x="273" y="53"/>
                </a:cubicBezTo>
                <a:cubicBezTo>
                  <a:pt x="273" y="52"/>
                  <a:pt x="271" y="53"/>
                  <a:pt x="269" y="53"/>
                </a:cubicBezTo>
                <a:cubicBezTo>
                  <a:pt x="270" y="52"/>
                  <a:pt x="273" y="53"/>
                  <a:pt x="275" y="53"/>
                </a:cubicBezTo>
                <a:cubicBezTo>
                  <a:pt x="275" y="53"/>
                  <a:pt x="272" y="54"/>
                  <a:pt x="275" y="54"/>
                </a:cubicBezTo>
                <a:cubicBezTo>
                  <a:pt x="276" y="54"/>
                  <a:pt x="275" y="54"/>
                  <a:pt x="277" y="53"/>
                </a:cubicBezTo>
                <a:cubicBezTo>
                  <a:pt x="278" y="54"/>
                  <a:pt x="277" y="54"/>
                  <a:pt x="279" y="53"/>
                </a:cubicBezTo>
                <a:cubicBezTo>
                  <a:pt x="279" y="54"/>
                  <a:pt x="279" y="54"/>
                  <a:pt x="280" y="54"/>
                </a:cubicBezTo>
                <a:cubicBezTo>
                  <a:pt x="277" y="54"/>
                  <a:pt x="278" y="54"/>
                  <a:pt x="277" y="54"/>
                </a:cubicBezTo>
                <a:cubicBezTo>
                  <a:pt x="276" y="54"/>
                  <a:pt x="277" y="54"/>
                  <a:pt x="274" y="54"/>
                </a:cubicBezTo>
                <a:cubicBezTo>
                  <a:pt x="274" y="55"/>
                  <a:pt x="278" y="54"/>
                  <a:pt x="278" y="55"/>
                </a:cubicBezTo>
                <a:cubicBezTo>
                  <a:pt x="278" y="55"/>
                  <a:pt x="274" y="55"/>
                  <a:pt x="275" y="55"/>
                </a:cubicBezTo>
                <a:cubicBezTo>
                  <a:pt x="271" y="55"/>
                  <a:pt x="268" y="55"/>
                  <a:pt x="266" y="55"/>
                </a:cubicBezTo>
                <a:cubicBezTo>
                  <a:pt x="265" y="55"/>
                  <a:pt x="262" y="55"/>
                  <a:pt x="262" y="55"/>
                </a:cubicBezTo>
                <a:cubicBezTo>
                  <a:pt x="260" y="55"/>
                  <a:pt x="262" y="55"/>
                  <a:pt x="263" y="55"/>
                </a:cubicBezTo>
                <a:cubicBezTo>
                  <a:pt x="260" y="55"/>
                  <a:pt x="258" y="56"/>
                  <a:pt x="258" y="57"/>
                </a:cubicBezTo>
                <a:cubicBezTo>
                  <a:pt x="258" y="57"/>
                  <a:pt x="260" y="57"/>
                  <a:pt x="260" y="57"/>
                </a:cubicBezTo>
                <a:cubicBezTo>
                  <a:pt x="260" y="57"/>
                  <a:pt x="256" y="57"/>
                  <a:pt x="258" y="58"/>
                </a:cubicBezTo>
                <a:cubicBezTo>
                  <a:pt x="255" y="58"/>
                  <a:pt x="255" y="57"/>
                  <a:pt x="253" y="57"/>
                </a:cubicBezTo>
                <a:cubicBezTo>
                  <a:pt x="254" y="56"/>
                  <a:pt x="251" y="57"/>
                  <a:pt x="251" y="56"/>
                </a:cubicBezTo>
                <a:cubicBezTo>
                  <a:pt x="250" y="56"/>
                  <a:pt x="247" y="56"/>
                  <a:pt x="246" y="57"/>
                </a:cubicBezTo>
                <a:cubicBezTo>
                  <a:pt x="245" y="56"/>
                  <a:pt x="246" y="56"/>
                  <a:pt x="246" y="55"/>
                </a:cubicBezTo>
                <a:cubicBezTo>
                  <a:pt x="248" y="56"/>
                  <a:pt x="258" y="55"/>
                  <a:pt x="255" y="54"/>
                </a:cubicBezTo>
                <a:cubicBezTo>
                  <a:pt x="251" y="54"/>
                  <a:pt x="249" y="54"/>
                  <a:pt x="247" y="54"/>
                </a:cubicBezTo>
                <a:cubicBezTo>
                  <a:pt x="246" y="54"/>
                  <a:pt x="247" y="54"/>
                  <a:pt x="246" y="53"/>
                </a:cubicBezTo>
                <a:cubicBezTo>
                  <a:pt x="244" y="53"/>
                  <a:pt x="246" y="55"/>
                  <a:pt x="244" y="55"/>
                </a:cubicBezTo>
                <a:cubicBezTo>
                  <a:pt x="243" y="55"/>
                  <a:pt x="245" y="55"/>
                  <a:pt x="244" y="54"/>
                </a:cubicBezTo>
                <a:cubicBezTo>
                  <a:pt x="242" y="54"/>
                  <a:pt x="244" y="55"/>
                  <a:pt x="242" y="55"/>
                </a:cubicBezTo>
                <a:cubicBezTo>
                  <a:pt x="240" y="54"/>
                  <a:pt x="242" y="54"/>
                  <a:pt x="241" y="53"/>
                </a:cubicBezTo>
                <a:cubicBezTo>
                  <a:pt x="245" y="53"/>
                  <a:pt x="245" y="53"/>
                  <a:pt x="248" y="53"/>
                </a:cubicBezTo>
                <a:cubicBezTo>
                  <a:pt x="248" y="53"/>
                  <a:pt x="248" y="53"/>
                  <a:pt x="248" y="54"/>
                </a:cubicBezTo>
                <a:cubicBezTo>
                  <a:pt x="251" y="53"/>
                  <a:pt x="252" y="54"/>
                  <a:pt x="255" y="54"/>
                </a:cubicBezTo>
                <a:cubicBezTo>
                  <a:pt x="257" y="54"/>
                  <a:pt x="253" y="54"/>
                  <a:pt x="253" y="54"/>
                </a:cubicBezTo>
                <a:cubicBezTo>
                  <a:pt x="259" y="54"/>
                  <a:pt x="264" y="53"/>
                  <a:pt x="267" y="52"/>
                </a:cubicBezTo>
                <a:cubicBezTo>
                  <a:pt x="266" y="52"/>
                  <a:pt x="266" y="51"/>
                  <a:pt x="264" y="51"/>
                </a:cubicBezTo>
                <a:cubicBezTo>
                  <a:pt x="264" y="51"/>
                  <a:pt x="265" y="51"/>
                  <a:pt x="264" y="51"/>
                </a:cubicBezTo>
                <a:cubicBezTo>
                  <a:pt x="265" y="51"/>
                  <a:pt x="268" y="50"/>
                  <a:pt x="269" y="50"/>
                </a:cubicBezTo>
                <a:cubicBezTo>
                  <a:pt x="271" y="50"/>
                  <a:pt x="269" y="50"/>
                  <a:pt x="267" y="50"/>
                </a:cubicBezTo>
                <a:cubicBezTo>
                  <a:pt x="267" y="50"/>
                  <a:pt x="269" y="50"/>
                  <a:pt x="268" y="49"/>
                </a:cubicBezTo>
                <a:cubicBezTo>
                  <a:pt x="268" y="49"/>
                  <a:pt x="264" y="48"/>
                  <a:pt x="264" y="49"/>
                </a:cubicBezTo>
                <a:cubicBezTo>
                  <a:pt x="263" y="49"/>
                  <a:pt x="264" y="49"/>
                  <a:pt x="263" y="48"/>
                </a:cubicBezTo>
                <a:cubicBezTo>
                  <a:pt x="259" y="48"/>
                  <a:pt x="255" y="48"/>
                  <a:pt x="250" y="49"/>
                </a:cubicBezTo>
                <a:cubicBezTo>
                  <a:pt x="251" y="49"/>
                  <a:pt x="251" y="48"/>
                  <a:pt x="251" y="48"/>
                </a:cubicBezTo>
                <a:cubicBezTo>
                  <a:pt x="249" y="48"/>
                  <a:pt x="248" y="48"/>
                  <a:pt x="248" y="49"/>
                </a:cubicBezTo>
                <a:cubicBezTo>
                  <a:pt x="247" y="49"/>
                  <a:pt x="245" y="49"/>
                  <a:pt x="245" y="48"/>
                </a:cubicBezTo>
                <a:cubicBezTo>
                  <a:pt x="244" y="49"/>
                  <a:pt x="241" y="49"/>
                  <a:pt x="240" y="49"/>
                </a:cubicBezTo>
                <a:cubicBezTo>
                  <a:pt x="240" y="48"/>
                  <a:pt x="242" y="48"/>
                  <a:pt x="242" y="48"/>
                </a:cubicBezTo>
                <a:cubicBezTo>
                  <a:pt x="238" y="48"/>
                  <a:pt x="234" y="49"/>
                  <a:pt x="233" y="49"/>
                </a:cubicBezTo>
                <a:cubicBezTo>
                  <a:pt x="231" y="49"/>
                  <a:pt x="234" y="49"/>
                  <a:pt x="232" y="49"/>
                </a:cubicBezTo>
                <a:cubicBezTo>
                  <a:pt x="224" y="49"/>
                  <a:pt x="217" y="49"/>
                  <a:pt x="212" y="49"/>
                </a:cubicBezTo>
                <a:cubicBezTo>
                  <a:pt x="211" y="50"/>
                  <a:pt x="213" y="50"/>
                  <a:pt x="212" y="50"/>
                </a:cubicBezTo>
                <a:cubicBezTo>
                  <a:pt x="210" y="50"/>
                  <a:pt x="210" y="50"/>
                  <a:pt x="207" y="50"/>
                </a:cubicBezTo>
                <a:cubicBezTo>
                  <a:pt x="207" y="50"/>
                  <a:pt x="208" y="50"/>
                  <a:pt x="208" y="50"/>
                </a:cubicBezTo>
                <a:cubicBezTo>
                  <a:pt x="201" y="50"/>
                  <a:pt x="186" y="50"/>
                  <a:pt x="176" y="50"/>
                </a:cubicBezTo>
                <a:cubicBezTo>
                  <a:pt x="175" y="50"/>
                  <a:pt x="175" y="50"/>
                  <a:pt x="173" y="50"/>
                </a:cubicBezTo>
                <a:cubicBezTo>
                  <a:pt x="180" y="50"/>
                  <a:pt x="182" y="50"/>
                  <a:pt x="188" y="49"/>
                </a:cubicBezTo>
                <a:cubicBezTo>
                  <a:pt x="188" y="49"/>
                  <a:pt x="187" y="49"/>
                  <a:pt x="187" y="48"/>
                </a:cubicBezTo>
                <a:cubicBezTo>
                  <a:pt x="189" y="48"/>
                  <a:pt x="193" y="49"/>
                  <a:pt x="193" y="48"/>
                </a:cubicBezTo>
                <a:cubicBezTo>
                  <a:pt x="191" y="48"/>
                  <a:pt x="187" y="48"/>
                  <a:pt x="188" y="47"/>
                </a:cubicBezTo>
                <a:cubicBezTo>
                  <a:pt x="187" y="47"/>
                  <a:pt x="187" y="48"/>
                  <a:pt x="184" y="47"/>
                </a:cubicBezTo>
                <a:cubicBezTo>
                  <a:pt x="184" y="47"/>
                  <a:pt x="185" y="47"/>
                  <a:pt x="187" y="47"/>
                </a:cubicBezTo>
                <a:cubicBezTo>
                  <a:pt x="186" y="46"/>
                  <a:pt x="184" y="47"/>
                  <a:pt x="181" y="47"/>
                </a:cubicBezTo>
                <a:cubicBezTo>
                  <a:pt x="181" y="47"/>
                  <a:pt x="180" y="47"/>
                  <a:pt x="179" y="46"/>
                </a:cubicBezTo>
                <a:cubicBezTo>
                  <a:pt x="181" y="46"/>
                  <a:pt x="187" y="46"/>
                  <a:pt x="185" y="47"/>
                </a:cubicBezTo>
                <a:cubicBezTo>
                  <a:pt x="195" y="47"/>
                  <a:pt x="191" y="45"/>
                  <a:pt x="193" y="45"/>
                </a:cubicBezTo>
                <a:cubicBezTo>
                  <a:pt x="197" y="45"/>
                  <a:pt x="198" y="44"/>
                  <a:pt x="201" y="43"/>
                </a:cubicBezTo>
                <a:cubicBezTo>
                  <a:pt x="199" y="43"/>
                  <a:pt x="199" y="43"/>
                  <a:pt x="201" y="43"/>
                </a:cubicBezTo>
                <a:cubicBezTo>
                  <a:pt x="200" y="42"/>
                  <a:pt x="199" y="42"/>
                  <a:pt x="197" y="42"/>
                </a:cubicBezTo>
                <a:cubicBezTo>
                  <a:pt x="195" y="42"/>
                  <a:pt x="196" y="43"/>
                  <a:pt x="193" y="43"/>
                </a:cubicBezTo>
                <a:cubicBezTo>
                  <a:pt x="193" y="43"/>
                  <a:pt x="193" y="42"/>
                  <a:pt x="192" y="42"/>
                </a:cubicBezTo>
                <a:cubicBezTo>
                  <a:pt x="192" y="42"/>
                  <a:pt x="193" y="42"/>
                  <a:pt x="195" y="42"/>
                </a:cubicBezTo>
                <a:cubicBezTo>
                  <a:pt x="194" y="42"/>
                  <a:pt x="193" y="41"/>
                  <a:pt x="192" y="41"/>
                </a:cubicBezTo>
                <a:cubicBezTo>
                  <a:pt x="188" y="41"/>
                  <a:pt x="181" y="41"/>
                  <a:pt x="182" y="42"/>
                </a:cubicBezTo>
                <a:cubicBezTo>
                  <a:pt x="176" y="43"/>
                  <a:pt x="165" y="43"/>
                  <a:pt x="160" y="44"/>
                </a:cubicBezTo>
                <a:cubicBezTo>
                  <a:pt x="147" y="43"/>
                  <a:pt x="134" y="44"/>
                  <a:pt x="123" y="44"/>
                </a:cubicBezTo>
                <a:cubicBezTo>
                  <a:pt x="122" y="45"/>
                  <a:pt x="117" y="45"/>
                  <a:pt x="117" y="46"/>
                </a:cubicBezTo>
                <a:cubicBezTo>
                  <a:pt x="113" y="46"/>
                  <a:pt x="108" y="47"/>
                  <a:pt x="105" y="47"/>
                </a:cubicBezTo>
                <a:cubicBezTo>
                  <a:pt x="104" y="47"/>
                  <a:pt x="102" y="47"/>
                  <a:pt x="100" y="47"/>
                </a:cubicBezTo>
                <a:cubicBezTo>
                  <a:pt x="99" y="47"/>
                  <a:pt x="99" y="47"/>
                  <a:pt x="98" y="47"/>
                </a:cubicBezTo>
                <a:cubicBezTo>
                  <a:pt x="95" y="47"/>
                  <a:pt x="88" y="47"/>
                  <a:pt x="86" y="46"/>
                </a:cubicBezTo>
                <a:cubicBezTo>
                  <a:pt x="85" y="46"/>
                  <a:pt x="84" y="46"/>
                  <a:pt x="82" y="46"/>
                </a:cubicBezTo>
                <a:cubicBezTo>
                  <a:pt x="84" y="46"/>
                  <a:pt x="83" y="46"/>
                  <a:pt x="84" y="45"/>
                </a:cubicBezTo>
                <a:cubicBezTo>
                  <a:pt x="86" y="45"/>
                  <a:pt x="87" y="46"/>
                  <a:pt x="88" y="46"/>
                </a:cubicBezTo>
                <a:cubicBezTo>
                  <a:pt x="86" y="45"/>
                  <a:pt x="84" y="45"/>
                  <a:pt x="84" y="45"/>
                </a:cubicBezTo>
                <a:cubicBezTo>
                  <a:pt x="84" y="45"/>
                  <a:pt x="86" y="45"/>
                  <a:pt x="86" y="45"/>
                </a:cubicBezTo>
                <a:cubicBezTo>
                  <a:pt x="87" y="45"/>
                  <a:pt x="87" y="45"/>
                  <a:pt x="87" y="45"/>
                </a:cubicBezTo>
                <a:cubicBezTo>
                  <a:pt x="87" y="44"/>
                  <a:pt x="83" y="44"/>
                  <a:pt x="83" y="45"/>
                </a:cubicBezTo>
                <a:cubicBezTo>
                  <a:pt x="83" y="44"/>
                  <a:pt x="82" y="45"/>
                  <a:pt x="81" y="44"/>
                </a:cubicBezTo>
                <a:cubicBezTo>
                  <a:pt x="83" y="44"/>
                  <a:pt x="85" y="44"/>
                  <a:pt x="86" y="44"/>
                </a:cubicBezTo>
                <a:cubicBezTo>
                  <a:pt x="88" y="44"/>
                  <a:pt x="93" y="44"/>
                  <a:pt x="92" y="43"/>
                </a:cubicBezTo>
                <a:cubicBezTo>
                  <a:pt x="97" y="43"/>
                  <a:pt x="104" y="43"/>
                  <a:pt x="110" y="43"/>
                </a:cubicBezTo>
                <a:cubicBezTo>
                  <a:pt x="110" y="43"/>
                  <a:pt x="108" y="42"/>
                  <a:pt x="108" y="43"/>
                </a:cubicBezTo>
                <a:cubicBezTo>
                  <a:pt x="108" y="42"/>
                  <a:pt x="116" y="43"/>
                  <a:pt x="121" y="42"/>
                </a:cubicBezTo>
                <a:cubicBezTo>
                  <a:pt x="119" y="42"/>
                  <a:pt x="120" y="42"/>
                  <a:pt x="119" y="41"/>
                </a:cubicBezTo>
                <a:cubicBezTo>
                  <a:pt x="118" y="42"/>
                  <a:pt x="108" y="41"/>
                  <a:pt x="106" y="42"/>
                </a:cubicBezTo>
                <a:cubicBezTo>
                  <a:pt x="105" y="41"/>
                  <a:pt x="103" y="41"/>
                  <a:pt x="100" y="41"/>
                </a:cubicBezTo>
                <a:cubicBezTo>
                  <a:pt x="102" y="41"/>
                  <a:pt x="107" y="41"/>
                  <a:pt x="108" y="41"/>
                </a:cubicBezTo>
                <a:cubicBezTo>
                  <a:pt x="110" y="41"/>
                  <a:pt x="107" y="41"/>
                  <a:pt x="109" y="41"/>
                </a:cubicBezTo>
                <a:cubicBezTo>
                  <a:pt x="107" y="40"/>
                  <a:pt x="105" y="40"/>
                  <a:pt x="103" y="40"/>
                </a:cubicBezTo>
                <a:cubicBezTo>
                  <a:pt x="103" y="40"/>
                  <a:pt x="104" y="40"/>
                  <a:pt x="106" y="40"/>
                </a:cubicBezTo>
                <a:cubicBezTo>
                  <a:pt x="103" y="39"/>
                  <a:pt x="98" y="39"/>
                  <a:pt x="97" y="39"/>
                </a:cubicBezTo>
                <a:cubicBezTo>
                  <a:pt x="95" y="39"/>
                  <a:pt x="98" y="39"/>
                  <a:pt x="95" y="39"/>
                </a:cubicBezTo>
                <a:cubicBezTo>
                  <a:pt x="96" y="38"/>
                  <a:pt x="103" y="39"/>
                  <a:pt x="109" y="39"/>
                </a:cubicBezTo>
                <a:cubicBezTo>
                  <a:pt x="109" y="38"/>
                  <a:pt x="107" y="38"/>
                  <a:pt x="106" y="38"/>
                </a:cubicBezTo>
                <a:cubicBezTo>
                  <a:pt x="106" y="38"/>
                  <a:pt x="108" y="38"/>
                  <a:pt x="110" y="38"/>
                </a:cubicBezTo>
                <a:cubicBezTo>
                  <a:pt x="110" y="38"/>
                  <a:pt x="109" y="38"/>
                  <a:pt x="110" y="39"/>
                </a:cubicBezTo>
                <a:cubicBezTo>
                  <a:pt x="112" y="39"/>
                  <a:pt x="112" y="38"/>
                  <a:pt x="115" y="39"/>
                </a:cubicBezTo>
                <a:cubicBezTo>
                  <a:pt x="114" y="38"/>
                  <a:pt x="113" y="38"/>
                  <a:pt x="113" y="38"/>
                </a:cubicBezTo>
                <a:cubicBezTo>
                  <a:pt x="115" y="39"/>
                  <a:pt x="116" y="39"/>
                  <a:pt x="117" y="40"/>
                </a:cubicBezTo>
                <a:cubicBezTo>
                  <a:pt x="119" y="40"/>
                  <a:pt x="117" y="39"/>
                  <a:pt x="119" y="39"/>
                </a:cubicBezTo>
                <a:cubicBezTo>
                  <a:pt x="122" y="40"/>
                  <a:pt x="131" y="40"/>
                  <a:pt x="134" y="39"/>
                </a:cubicBezTo>
                <a:cubicBezTo>
                  <a:pt x="134" y="39"/>
                  <a:pt x="132" y="40"/>
                  <a:pt x="131" y="39"/>
                </a:cubicBezTo>
                <a:cubicBezTo>
                  <a:pt x="132" y="39"/>
                  <a:pt x="134" y="39"/>
                  <a:pt x="133" y="39"/>
                </a:cubicBezTo>
                <a:cubicBezTo>
                  <a:pt x="138" y="39"/>
                  <a:pt x="133" y="40"/>
                  <a:pt x="138" y="41"/>
                </a:cubicBezTo>
                <a:cubicBezTo>
                  <a:pt x="135" y="41"/>
                  <a:pt x="139" y="41"/>
                  <a:pt x="134" y="41"/>
                </a:cubicBezTo>
                <a:cubicBezTo>
                  <a:pt x="134" y="41"/>
                  <a:pt x="134" y="42"/>
                  <a:pt x="133" y="42"/>
                </a:cubicBezTo>
                <a:cubicBezTo>
                  <a:pt x="135" y="42"/>
                  <a:pt x="139" y="42"/>
                  <a:pt x="139" y="41"/>
                </a:cubicBezTo>
                <a:cubicBezTo>
                  <a:pt x="149" y="41"/>
                  <a:pt x="167" y="40"/>
                  <a:pt x="180" y="40"/>
                </a:cubicBezTo>
                <a:cubicBezTo>
                  <a:pt x="177" y="39"/>
                  <a:pt x="177" y="40"/>
                  <a:pt x="172" y="40"/>
                </a:cubicBezTo>
                <a:cubicBezTo>
                  <a:pt x="173" y="38"/>
                  <a:pt x="172" y="39"/>
                  <a:pt x="174" y="38"/>
                </a:cubicBezTo>
                <a:cubicBezTo>
                  <a:pt x="175" y="38"/>
                  <a:pt x="175" y="38"/>
                  <a:pt x="175" y="38"/>
                </a:cubicBezTo>
                <a:cubicBezTo>
                  <a:pt x="177" y="38"/>
                  <a:pt x="175" y="38"/>
                  <a:pt x="176" y="38"/>
                </a:cubicBezTo>
                <a:cubicBezTo>
                  <a:pt x="177" y="38"/>
                  <a:pt x="178" y="37"/>
                  <a:pt x="181" y="38"/>
                </a:cubicBezTo>
                <a:cubicBezTo>
                  <a:pt x="180" y="38"/>
                  <a:pt x="180" y="38"/>
                  <a:pt x="180" y="38"/>
                </a:cubicBezTo>
                <a:cubicBezTo>
                  <a:pt x="179" y="39"/>
                  <a:pt x="178" y="39"/>
                  <a:pt x="177" y="39"/>
                </a:cubicBezTo>
                <a:cubicBezTo>
                  <a:pt x="177" y="39"/>
                  <a:pt x="181" y="39"/>
                  <a:pt x="180" y="38"/>
                </a:cubicBezTo>
                <a:cubicBezTo>
                  <a:pt x="182" y="38"/>
                  <a:pt x="179" y="39"/>
                  <a:pt x="180" y="39"/>
                </a:cubicBezTo>
                <a:cubicBezTo>
                  <a:pt x="184" y="39"/>
                  <a:pt x="179" y="38"/>
                  <a:pt x="184" y="38"/>
                </a:cubicBezTo>
                <a:cubicBezTo>
                  <a:pt x="182" y="37"/>
                  <a:pt x="186" y="37"/>
                  <a:pt x="186" y="36"/>
                </a:cubicBezTo>
                <a:cubicBezTo>
                  <a:pt x="184" y="36"/>
                  <a:pt x="183" y="37"/>
                  <a:pt x="181" y="37"/>
                </a:cubicBezTo>
                <a:cubicBezTo>
                  <a:pt x="180" y="37"/>
                  <a:pt x="185" y="36"/>
                  <a:pt x="187" y="36"/>
                </a:cubicBezTo>
                <a:cubicBezTo>
                  <a:pt x="183" y="36"/>
                  <a:pt x="188" y="34"/>
                  <a:pt x="190" y="34"/>
                </a:cubicBezTo>
                <a:cubicBezTo>
                  <a:pt x="190" y="34"/>
                  <a:pt x="191" y="33"/>
                  <a:pt x="192" y="33"/>
                </a:cubicBezTo>
                <a:cubicBezTo>
                  <a:pt x="191" y="33"/>
                  <a:pt x="189" y="33"/>
                  <a:pt x="190" y="32"/>
                </a:cubicBezTo>
                <a:cubicBezTo>
                  <a:pt x="191" y="32"/>
                  <a:pt x="192" y="33"/>
                  <a:pt x="192" y="33"/>
                </a:cubicBezTo>
                <a:cubicBezTo>
                  <a:pt x="195" y="33"/>
                  <a:pt x="195" y="32"/>
                  <a:pt x="197" y="31"/>
                </a:cubicBezTo>
                <a:cubicBezTo>
                  <a:pt x="198" y="31"/>
                  <a:pt x="196" y="31"/>
                  <a:pt x="197" y="31"/>
                </a:cubicBezTo>
                <a:cubicBezTo>
                  <a:pt x="197" y="31"/>
                  <a:pt x="196" y="31"/>
                  <a:pt x="195" y="31"/>
                </a:cubicBezTo>
                <a:cubicBezTo>
                  <a:pt x="194" y="30"/>
                  <a:pt x="196" y="30"/>
                  <a:pt x="194" y="30"/>
                </a:cubicBezTo>
                <a:cubicBezTo>
                  <a:pt x="196" y="29"/>
                  <a:pt x="194" y="29"/>
                  <a:pt x="196" y="28"/>
                </a:cubicBezTo>
                <a:cubicBezTo>
                  <a:pt x="195" y="28"/>
                  <a:pt x="193" y="28"/>
                  <a:pt x="190" y="29"/>
                </a:cubicBezTo>
                <a:cubicBezTo>
                  <a:pt x="192" y="29"/>
                  <a:pt x="190" y="29"/>
                  <a:pt x="192" y="30"/>
                </a:cubicBezTo>
                <a:cubicBezTo>
                  <a:pt x="191" y="30"/>
                  <a:pt x="190" y="29"/>
                  <a:pt x="188" y="29"/>
                </a:cubicBezTo>
                <a:cubicBezTo>
                  <a:pt x="186" y="29"/>
                  <a:pt x="188" y="30"/>
                  <a:pt x="186" y="30"/>
                </a:cubicBezTo>
                <a:cubicBezTo>
                  <a:pt x="185" y="30"/>
                  <a:pt x="185" y="30"/>
                  <a:pt x="185" y="29"/>
                </a:cubicBezTo>
                <a:cubicBezTo>
                  <a:pt x="180" y="30"/>
                  <a:pt x="172" y="29"/>
                  <a:pt x="166" y="30"/>
                </a:cubicBezTo>
                <a:cubicBezTo>
                  <a:pt x="167" y="29"/>
                  <a:pt x="166" y="29"/>
                  <a:pt x="166" y="29"/>
                </a:cubicBezTo>
                <a:cubicBezTo>
                  <a:pt x="159" y="29"/>
                  <a:pt x="154" y="29"/>
                  <a:pt x="149" y="30"/>
                </a:cubicBezTo>
                <a:cubicBezTo>
                  <a:pt x="143" y="30"/>
                  <a:pt x="132" y="30"/>
                  <a:pt x="121" y="30"/>
                </a:cubicBezTo>
                <a:cubicBezTo>
                  <a:pt x="114" y="30"/>
                  <a:pt x="105" y="31"/>
                  <a:pt x="102" y="31"/>
                </a:cubicBezTo>
                <a:cubicBezTo>
                  <a:pt x="100" y="31"/>
                  <a:pt x="90" y="33"/>
                  <a:pt x="95" y="33"/>
                </a:cubicBezTo>
                <a:cubicBezTo>
                  <a:pt x="94" y="33"/>
                  <a:pt x="92" y="33"/>
                  <a:pt x="91" y="33"/>
                </a:cubicBezTo>
                <a:cubicBezTo>
                  <a:pt x="91" y="34"/>
                  <a:pt x="91" y="34"/>
                  <a:pt x="92" y="34"/>
                </a:cubicBezTo>
                <a:cubicBezTo>
                  <a:pt x="92" y="34"/>
                  <a:pt x="90" y="34"/>
                  <a:pt x="89" y="34"/>
                </a:cubicBezTo>
                <a:cubicBezTo>
                  <a:pt x="90" y="34"/>
                  <a:pt x="89" y="35"/>
                  <a:pt x="87" y="36"/>
                </a:cubicBezTo>
                <a:cubicBezTo>
                  <a:pt x="86" y="36"/>
                  <a:pt x="85" y="36"/>
                  <a:pt x="84" y="36"/>
                </a:cubicBezTo>
                <a:cubicBezTo>
                  <a:pt x="87" y="36"/>
                  <a:pt x="86" y="34"/>
                  <a:pt x="89" y="35"/>
                </a:cubicBezTo>
                <a:cubicBezTo>
                  <a:pt x="89" y="34"/>
                  <a:pt x="88" y="34"/>
                  <a:pt x="88" y="34"/>
                </a:cubicBezTo>
                <a:cubicBezTo>
                  <a:pt x="86" y="34"/>
                  <a:pt x="85" y="35"/>
                  <a:pt x="82" y="35"/>
                </a:cubicBezTo>
                <a:cubicBezTo>
                  <a:pt x="82" y="35"/>
                  <a:pt x="82" y="34"/>
                  <a:pt x="78" y="34"/>
                </a:cubicBezTo>
                <a:cubicBezTo>
                  <a:pt x="76" y="35"/>
                  <a:pt x="75" y="35"/>
                  <a:pt x="75" y="36"/>
                </a:cubicBezTo>
                <a:cubicBezTo>
                  <a:pt x="74" y="35"/>
                  <a:pt x="73" y="35"/>
                  <a:pt x="72" y="35"/>
                </a:cubicBezTo>
                <a:cubicBezTo>
                  <a:pt x="71" y="35"/>
                  <a:pt x="70" y="36"/>
                  <a:pt x="69" y="36"/>
                </a:cubicBezTo>
                <a:cubicBezTo>
                  <a:pt x="70" y="36"/>
                  <a:pt x="73" y="35"/>
                  <a:pt x="73" y="36"/>
                </a:cubicBezTo>
                <a:cubicBezTo>
                  <a:pt x="76" y="36"/>
                  <a:pt x="77" y="36"/>
                  <a:pt x="80" y="36"/>
                </a:cubicBezTo>
                <a:cubicBezTo>
                  <a:pt x="74" y="37"/>
                  <a:pt x="67" y="36"/>
                  <a:pt x="63" y="36"/>
                </a:cubicBezTo>
                <a:cubicBezTo>
                  <a:pt x="61" y="37"/>
                  <a:pt x="63" y="37"/>
                  <a:pt x="61" y="37"/>
                </a:cubicBezTo>
                <a:cubicBezTo>
                  <a:pt x="61" y="38"/>
                  <a:pt x="65" y="39"/>
                  <a:pt x="61" y="38"/>
                </a:cubicBezTo>
                <a:cubicBezTo>
                  <a:pt x="60" y="38"/>
                  <a:pt x="61" y="38"/>
                  <a:pt x="61" y="38"/>
                </a:cubicBezTo>
                <a:cubicBezTo>
                  <a:pt x="61" y="39"/>
                  <a:pt x="58" y="38"/>
                  <a:pt x="59" y="38"/>
                </a:cubicBezTo>
                <a:cubicBezTo>
                  <a:pt x="61" y="38"/>
                  <a:pt x="59" y="37"/>
                  <a:pt x="56" y="37"/>
                </a:cubicBezTo>
                <a:cubicBezTo>
                  <a:pt x="56" y="37"/>
                  <a:pt x="53" y="37"/>
                  <a:pt x="51" y="38"/>
                </a:cubicBezTo>
                <a:cubicBezTo>
                  <a:pt x="51" y="38"/>
                  <a:pt x="54" y="37"/>
                  <a:pt x="54" y="38"/>
                </a:cubicBezTo>
                <a:cubicBezTo>
                  <a:pt x="53" y="38"/>
                  <a:pt x="52" y="38"/>
                  <a:pt x="52" y="38"/>
                </a:cubicBezTo>
                <a:cubicBezTo>
                  <a:pt x="50" y="38"/>
                  <a:pt x="51" y="38"/>
                  <a:pt x="49" y="38"/>
                </a:cubicBezTo>
                <a:cubicBezTo>
                  <a:pt x="53" y="39"/>
                  <a:pt x="46" y="39"/>
                  <a:pt x="45" y="40"/>
                </a:cubicBezTo>
                <a:cubicBezTo>
                  <a:pt x="44" y="40"/>
                  <a:pt x="45" y="39"/>
                  <a:pt x="45" y="39"/>
                </a:cubicBezTo>
                <a:cubicBezTo>
                  <a:pt x="40" y="40"/>
                  <a:pt x="38" y="40"/>
                  <a:pt x="37" y="42"/>
                </a:cubicBezTo>
                <a:cubicBezTo>
                  <a:pt x="36" y="41"/>
                  <a:pt x="36" y="42"/>
                  <a:pt x="35" y="42"/>
                </a:cubicBezTo>
                <a:cubicBezTo>
                  <a:pt x="35" y="42"/>
                  <a:pt x="37" y="42"/>
                  <a:pt x="37" y="42"/>
                </a:cubicBezTo>
                <a:cubicBezTo>
                  <a:pt x="31" y="42"/>
                  <a:pt x="30" y="43"/>
                  <a:pt x="24" y="43"/>
                </a:cubicBezTo>
                <a:cubicBezTo>
                  <a:pt x="26" y="41"/>
                  <a:pt x="33" y="40"/>
                  <a:pt x="37" y="38"/>
                </a:cubicBezTo>
                <a:cubicBezTo>
                  <a:pt x="39" y="38"/>
                  <a:pt x="37" y="39"/>
                  <a:pt x="36" y="39"/>
                </a:cubicBezTo>
                <a:cubicBezTo>
                  <a:pt x="37" y="39"/>
                  <a:pt x="41" y="38"/>
                  <a:pt x="39" y="38"/>
                </a:cubicBezTo>
                <a:cubicBezTo>
                  <a:pt x="41" y="37"/>
                  <a:pt x="45" y="37"/>
                  <a:pt x="46" y="36"/>
                </a:cubicBezTo>
                <a:cubicBezTo>
                  <a:pt x="43" y="36"/>
                  <a:pt x="43" y="37"/>
                  <a:pt x="42" y="36"/>
                </a:cubicBezTo>
                <a:cubicBezTo>
                  <a:pt x="40" y="36"/>
                  <a:pt x="40" y="37"/>
                  <a:pt x="40" y="37"/>
                </a:cubicBezTo>
                <a:cubicBezTo>
                  <a:pt x="37" y="37"/>
                  <a:pt x="40" y="37"/>
                  <a:pt x="38" y="38"/>
                </a:cubicBezTo>
                <a:cubicBezTo>
                  <a:pt x="36" y="37"/>
                  <a:pt x="42" y="36"/>
                  <a:pt x="36" y="36"/>
                </a:cubicBezTo>
                <a:cubicBezTo>
                  <a:pt x="36" y="36"/>
                  <a:pt x="39" y="35"/>
                  <a:pt x="41" y="36"/>
                </a:cubicBezTo>
                <a:cubicBezTo>
                  <a:pt x="39" y="35"/>
                  <a:pt x="41" y="35"/>
                  <a:pt x="41" y="35"/>
                </a:cubicBezTo>
                <a:cubicBezTo>
                  <a:pt x="43" y="35"/>
                  <a:pt x="44" y="35"/>
                  <a:pt x="46" y="35"/>
                </a:cubicBezTo>
                <a:cubicBezTo>
                  <a:pt x="52" y="34"/>
                  <a:pt x="52" y="32"/>
                  <a:pt x="59" y="31"/>
                </a:cubicBezTo>
                <a:cubicBezTo>
                  <a:pt x="58" y="31"/>
                  <a:pt x="59" y="30"/>
                  <a:pt x="57" y="30"/>
                </a:cubicBezTo>
                <a:cubicBezTo>
                  <a:pt x="57" y="29"/>
                  <a:pt x="59" y="30"/>
                  <a:pt x="59" y="29"/>
                </a:cubicBezTo>
                <a:cubicBezTo>
                  <a:pt x="59" y="29"/>
                  <a:pt x="60" y="28"/>
                  <a:pt x="57" y="28"/>
                </a:cubicBezTo>
                <a:cubicBezTo>
                  <a:pt x="57" y="28"/>
                  <a:pt x="59" y="28"/>
                  <a:pt x="59" y="28"/>
                </a:cubicBezTo>
                <a:cubicBezTo>
                  <a:pt x="56" y="28"/>
                  <a:pt x="60" y="28"/>
                  <a:pt x="55" y="27"/>
                </a:cubicBezTo>
                <a:cubicBezTo>
                  <a:pt x="57" y="27"/>
                  <a:pt x="57" y="26"/>
                  <a:pt x="59" y="26"/>
                </a:cubicBezTo>
                <a:cubicBezTo>
                  <a:pt x="60" y="26"/>
                  <a:pt x="57" y="25"/>
                  <a:pt x="56" y="26"/>
                </a:cubicBezTo>
                <a:cubicBezTo>
                  <a:pt x="56" y="25"/>
                  <a:pt x="54" y="25"/>
                  <a:pt x="51" y="25"/>
                </a:cubicBezTo>
                <a:cubicBezTo>
                  <a:pt x="53" y="25"/>
                  <a:pt x="50" y="25"/>
                  <a:pt x="49" y="25"/>
                </a:cubicBezTo>
                <a:cubicBezTo>
                  <a:pt x="50" y="24"/>
                  <a:pt x="50" y="24"/>
                  <a:pt x="50" y="24"/>
                </a:cubicBezTo>
                <a:cubicBezTo>
                  <a:pt x="51" y="24"/>
                  <a:pt x="54" y="24"/>
                  <a:pt x="55" y="23"/>
                </a:cubicBezTo>
                <a:cubicBezTo>
                  <a:pt x="55" y="23"/>
                  <a:pt x="53" y="23"/>
                  <a:pt x="55" y="22"/>
                </a:cubicBezTo>
                <a:cubicBezTo>
                  <a:pt x="53" y="22"/>
                  <a:pt x="52" y="22"/>
                  <a:pt x="53" y="21"/>
                </a:cubicBezTo>
                <a:cubicBezTo>
                  <a:pt x="51" y="20"/>
                  <a:pt x="46" y="20"/>
                  <a:pt x="44" y="19"/>
                </a:cubicBezTo>
                <a:cubicBezTo>
                  <a:pt x="35" y="19"/>
                  <a:pt x="29" y="20"/>
                  <a:pt x="21" y="20"/>
                </a:cubicBezTo>
                <a:cubicBezTo>
                  <a:pt x="16" y="20"/>
                  <a:pt x="9" y="19"/>
                  <a:pt x="1" y="20"/>
                </a:cubicBezTo>
                <a:cubicBezTo>
                  <a:pt x="2" y="20"/>
                  <a:pt x="1" y="20"/>
                  <a:pt x="0" y="20"/>
                </a:cubicBezTo>
                <a:cubicBezTo>
                  <a:pt x="1" y="18"/>
                  <a:pt x="5" y="19"/>
                  <a:pt x="4" y="18"/>
                </a:cubicBezTo>
                <a:cubicBezTo>
                  <a:pt x="5" y="18"/>
                  <a:pt x="12" y="18"/>
                  <a:pt x="14" y="18"/>
                </a:cubicBezTo>
                <a:cubicBezTo>
                  <a:pt x="20" y="18"/>
                  <a:pt x="36" y="17"/>
                  <a:pt x="43" y="17"/>
                </a:cubicBezTo>
                <a:cubicBezTo>
                  <a:pt x="40" y="16"/>
                  <a:pt x="44" y="15"/>
                  <a:pt x="41" y="15"/>
                </a:cubicBezTo>
                <a:cubicBezTo>
                  <a:pt x="40" y="14"/>
                  <a:pt x="42" y="14"/>
                  <a:pt x="42" y="14"/>
                </a:cubicBezTo>
                <a:cubicBezTo>
                  <a:pt x="44" y="14"/>
                  <a:pt x="41" y="14"/>
                  <a:pt x="43" y="14"/>
                </a:cubicBezTo>
                <a:close/>
                <a:moveTo>
                  <a:pt x="358" y="18"/>
                </a:moveTo>
                <a:cubicBezTo>
                  <a:pt x="361" y="18"/>
                  <a:pt x="363" y="17"/>
                  <a:pt x="365" y="17"/>
                </a:cubicBezTo>
                <a:cubicBezTo>
                  <a:pt x="361" y="17"/>
                  <a:pt x="361" y="17"/>
                  <a:pt x="358" y="18"/>
                </a:cubicBezTo>
                <a:close/>
                <a:moveTo>
                  <a:pt x="620" y="13"/>
                </a:moveTo>
                <a:cubicBezTo>
                  <a:pt x="621" y="13"/>
                  <a:pt x="621" y="13"/>
                  <a:pt x="622" y="13"/>
                </a:cubicBezTo>
                <a:cubicBezTo>
                  <a:pt x="622" y="13"/>
                  <a:pt x="625" y="12"/>
                  <a:pt x="625" y="12"/>
                </a:cubicBezTo>
                <a:cubicBezTo>
                  <a:pt x="623" y="12"/>
                  <a:pt x="621" y="12"/>
                  <a:pt x="620" y="13"/>
                </a:cubicBezTo>
                <a:close/>
                <a:moveTo>
                  <a:pt x="621" y="13"/>
                </a:moveTo>
                <a:cubicBezTo>
                  <a:pt x="623" y="13"/>
                  <a:pt x="624" y="14"/>
                  <a:pt x="626" y="14"/>
                </a:cubicBezTo>
                <a:cubicBezTo>
                  <a:pt x="625" y="13"/>
                  <a:pt x="624" y="13"/>
                  <a:pt x="626" y="13"/>
                </a:cubicBezTo>
                <a:cubicBezTo>
                  <a:pt x="624" y="13"/>
                  <a:pt x="622" y="13"/>
                  <a:pt x="621" y="13"/>
                </a:cubicBezTo>
                <a:close/>
                <a:moveTo>
                  <a:pt x="668" y="6"/>
                </a:moveTo>
                <a:cubicBezTo>
                  <a:pt x="670" y="6"/>
                  <a:pt x="672" y="6"/>
                  <a:pt x="672" y="6"/>
                </a:cubicBezTo>
                <a:cubicBezTo>
                  <a:pt x="671" y="6"/>
                  <a:pt x="668" y="6"/>
                  <a:pt x="668" y="6"/>
                </a:cubicBezTo>
                <a:close/>
                <a:moveTo>
                  <a:pt x="836" y="14"/>
                </a:moveTo>
                <a:cubicBezTo>
                  <a:pt x="834" y="14"/>
                  <a:pt x="834" y="14"/>
                  <a:pt x="833" y="14"/>
                </a:cubicBezTo>
                <a:cubicBezTo>
                  <a:pt x="834" y="14"/>
                  <a:pt x="835" y="14"/>
                  <a:pt x="835" y="13"/>
                </a:cubicBezTo>
                <a:cubicBezTo>
                  <a:pt x="834" y="13"/>
                  <a:pt x="834" y="14"/>
                  <a:pt x="832" y="14"/>
                </a:cubicBezTo>
                <a:cubicBezTo>
                  <a:pt x="832" y="14"/>
                  <a:pt x="832" y="15"/>
                  <a:pt x="834" y="15"/>
                </a:cubicBezTo>
                <a:cubicBezTo>
                  <a:pt x="835" y="14"/>
                  <a:pt x="835" y="14"/>
                  <a:pt x="836" y="14"/>
                </a:cubicBezTo>
                <a:close/>
                <a:moveTo>
                  <a:pt x="871" y="29"/>
                </a:moveTo>
                <a:cubicBezTo>
                  <a:pt x="871" y="30"/>
                  <a:pt x="879" y="30"/>
                  <a:pt x="880" y="30"/>
                </a:cubicBezTo>
                <a:cubicBezTo>
                  <a:pt x="879" y="30"/>
                  <a:pt x="877" y="30"/>
                  <a:pt x="876" y="30"/>
                </a:cubicBezTo>
                <a:cubicBezTo>
                  <a:pt x="876" y="31"/>
                  <a:pt x="873" y="30"/>
                  <a:pt x="873" y="31"/>
                </a:cubicBezTo>
                <a:cubicBezTo>
                  <a:pt x="874" y="31"/>
                  <a:pt x="875" y="32"/>
                  <a:pt x="875" y="32"/>
                </a:cubicBezTo>
                <a:cubicBezTo>
                  <a:pt x="878" y="32"/>
                  <a:pt x="885" y="32"/>
                  <a:pt x="886" y="30"/>
                </a:cubicBezTo>
                <a:cubicBezTo>
                  <a:pt x="889" y="31"/>
                  <a:pt x="893" y="30"/>
                  <a:pt x="893" y="29"/>
                </a:cubicBezTo>
                <a:cubicBezTo>
                  <a:pt x="887" y="29"/>
                  <a:pt x="878" y="29"/>
                  <a:pt x="871" y="29"/>
                </a:cubicBezTo>
                <a:close/>
                <a:moveTo>
                  <a:pt x="867" y="35"/>
                </a:moveTo>
                <a:cubicBezTo>
                  <a:pt x="865" y="35"/>
                  <a:pt x="863" y="35"/>
                  <a:pt x="863" y="36"/>
                </a:cubicBezTo>
                <a:cubicBezTo>
                  <a:pt x="866" y="36"/>
                  <a:pt x="867" y="35"/>
                  <a:pt x="867" y="35"/>
                </a:cubicBezTo>
                <a:close/>
                <a:moveTo>
                  <a:pt x="690" y="40"/>
                </a:moveTo>
                <a:cubicBezTo>
                  <a:pt x="692" y="40"/>
                  <a:pt x="689" y="40"/>
                  <a:pt x="687" y="40"/>
                </a:cubicBezTo>
                <a:cubicBezTo>
                  <a:pt x="687" y="40"/>
                  <a:pt x="689" y="40"/>
                  <a:pt x="689" y="41"/>
                </a:cubicBezTo>
                <a:cubicBezTo>
                  <a:pt x="687" y="41"/>
                  <a:pt x="687" y="41"/>
                  <a:pt x="685" y="41"/>
                </a:cubicBezTo>
                <a:cubicBezTo>
                  <a:pt x="685" y="42"/>
                  <a:pt x="685" y="42"/>
                  <a:pt x="683" y="42"/>
                </a:cubicBezTo>
                <a:cubicBezTo>
                  <a:pt x="689" y="42"/>
                  <a:pt x="691" y="41"/>
                  <a:pt x="696" y="41"/>
                </a:cubicBezTo>
                <a:cubicBezTo>
                  <a:pt x="695" y="40"/>
                  <a:pt x="693" y="41"/>
                  <a:pt x="690" y="40"/>
                </a:cubicBezTo>
                <a:close/>
                <a:moveTo>
                  <a:pt x="626" y="43"/>
                </a:moveTo>
                <a:cubicBezTo>
                  <a:pt x="626" y="43"/>
                  <a:pt x="627" y="43"/>
                  <a:pt x="627" y="43"/>
                </a:cubicBezTo>
                <a:cubicBezTo>
                  <a:pt x="624" y="43"/>
                  <a:pt x="623" y="43"/>
                  <a:pt x="620" y="43"/>
                </a:cubicBezTo>
                <a:cubicBezTo>
                  <a:pt x="620" y="44"/>
                  <a:pt x="623" y="43"/>
                  <a:pt x="624" y="44"/>
                </a:cubicBezTo>
                <a:cubicBezTo>
                  <a:pt x="625" y="44"/>
                  <a:pt x="625" y="43"/>
                  <a:pt x="626" y="43"/>
                </a:cubicBezTo>
                <a:close/>
                <a:moveTo>
                  <a:pt x="268" y="53"/>
                </a:moveTo>
                <a:cubicBezTo>
                  <a:pt x="267" y="54"/>
                  <a:pt x="266" y="53"/>
                  <a:pt x="266" y="54"/>
                </a:cubicBezTo>
                <a:cubicBezTo>
                  <a:pt x="267" y="54"/>
                  <a:pt x="269" y="54"/>
                  <a:pt x="270" y="54"/>
                </a:cubicBezTo>
                <a:cubicBezTo>
                  <a:pt x="269" y="54"/>
                  <a:pt x="269" y="53"/>
                  <a:pt x="268" y="53"/>
                </a:cubicBezTo>
                <a:close/>
                <a:moveTo>
                  <a:pt x="201" y="49"/>
                </a:moveTo>
                <a:cubicBezTo>
                  <a:pt x="200" y="49"/>
                  <a:pt x="202" y="49"/>
                  <a:pt x="202" y="49"/>
                </a:cubicBezTo>
                <a:cubicBezTo>
                  <a:pt x="201" y="49"/>
                  <a:pt x="201" y="48"/>
                  <a:pt x="201" y="48"/>
                </a:cubicBezTo>
                <a:cubicBezTo>
                  <a:pt x="198" y="48"/>
                  <a:pt x="197" y="48"/>
                  <a:pt x="197" y="48"/>
                </a:cubicBezTo>
                <a:cubicBezTo>
                  <a:pt x="195" y="48"/>
                  <a:pt x="192" y="48"/>
                  <a:pt x="189" y="49"/>
                </a:cubicBezTo>
                <a:cubicBezTo>
                  <a:pt x="195" y="49"/>
                  <a:pt x="198" y="48"/>
                  <a:pt x="201" y="49"/>
                </a:cubicBezTo>
                <a:close/>
                <a:moveTo>
                  <a:pt x="60" y="37"/>
                </a:moveTo>
                <a:cubicBezTo>
                  <a:pt x="62" y="37"/>
                  <a:pt x="58" y="36"/>
                  <a:pt x="57" y="37"/>
                </a:cubicBezTo>
                <a:cubicBezTo>
                  <a:pt x="59" y="37"/>
                  <a:pt x="59" y="37"/>
                  <a:pt x="60" y="37"/>
                </a:cubicBezTo>
                <a:close/>
                <a:moveTo>
                  <a:pt x="46" y="36"/>
                </a:moveTo>
                <a:cubicBezTo>
                  <a:pt x="47" y="35"/>
                  <a:pt x="42" y="35"/>
                  <a:pt x="42" y="35"/>
                </a:cubicBezTo>
                <a:cubicBezTo>
                  <a:pt x="43" y="35"/>
                  <a:pt x="44" y="36"/>
                  <a:pt x="46" y="36"/>
                </a:cubicBezTo>
                <a:close/>
                <a:moveTo>
                  <a:pt x="61" y="25"/>
                </a:moveTo>
                <a:cubicBezTo>
                  <a:pt x="60" y="24"/>
                  <a:pt x="58" y="24"/>
                  <a:pt x="55" y="24"/>
                </a:cubicBezTo>
                <a:cubicBezTo>
                  <a:pt x="55" y="24"/>
                  <a:pt x="55" y="24"/>
                  <a:pt x="55" y="25"/>
                </a:cubicBezTo>
                <a:cubicBezTo>
                  <a:pt x="56" y="25"/>
                  <a:pt x="59" y="25"/>
                  <a:pt x="61" y="25"/>
                </a:cubicBezTo>
                <a:close/>
                <a:moveTo>
                  <a:pt x="70" y="35"/>
                </a:moveTo>
                <a:cubicBezTo>
                  <a:pt x="69" y="34"/>
                  <a:pt x="71" y="34"/>
                  <a:pt x="70" y="34"/>
                </a:cubicBezTo>
                <a:cubicBezTo>
                  <a:pt x="69" y="34"/>
                  <a:pt x="66" y="34"/>
                  <a:pt x="68" y="34"/>
                </a:cubicBezTo>
                <a:cubicBezTo>
                  <a:pt x="68" y="34"/>
                  <a:pt x="69" y="35"/>
                  <a:pt x="70" y="35"/>
                </a:cubicBezTo>
                <a:close/>
                <a:moveTo>
                  <a:pt x="195" y="39"/>
                </a:moveTo>
                <a:cubicBezTo>
                  <a:pt x="192" y="39"/>
                  <a:pt x="192" y="40"/>
                  <a:pt x="190" y="40"/>
                </a:cubicBezTo>
                <a:cubicBezTo>
                  <a:pt x="192" y="40"/>
                  <a:pt x="194" y="40"/>
                  <a:pt x="195" y="39"/>
                </a:cubicBezTo>
                <a:close/>
                <a:moveTo>
                  <a:pt x="198" y="46"/>
                </a:moveTo>
                <a:cubicBezTo>
                  <a:pt x="196" y="46"/>
                  <a:pt x="194" y="46"/>
                  <a:pt x="193" y="47"/>
                </a:cubicBezTo>
                <a:cubicBezTo>
                  <a:pt x="196" y="47"/>
                  <a:pt x="198" y="46"/>
                  <a:pt x="198" y="46"/>
                </a:cubicBezTo>
                <a:close/>
                <a:moveTo>
                  <a:pt x="194" y="41"/>
                </a:moveTo>
                <a:cubicBezTo>
                  <a:pt x="195" y="42"/>
                  <a:pt x="197" y="41"/>
                  <a:pt x="197" y="41"/>
                </a:cubicBezTo>
                <a:cubicBezTo>
                  <a:pt x="195" y="41"/>
                  <a:pt x="195" y="41"/>
                  <a:pt x="194" y="41"/>
                </a:cubicBezTo>
                <a:close/>
                <a:moveTo>
                  <a:pt x="201" y="16"/>
                </a:moveTo>
                <a:cubicBezTo>
                  <a:pt x="200" y="16"/>
                  <a:pt x="202" y="16"/>
                  <a:pt x="202" y="16"/>
                </a:cubicBezTo>
                <a:cubicBezTo>
                  <a:pt x="201" y="16"/>
                  <a:pt x="200" y="16"/>
                  <a:pt x="199" y="16"/>
                </a:cubicBezTo>
                <a:cubicBezTo>
                  <a:pt x="199" y="16"/>
                  <a:pt x="196" y="16"/>
                  <a:pt x="196" y="16"/>
                </a:cubicBezTo>
                <a:cubicBezTo>
                  <a:pt x="198" y="16"/>
                  <a:pt x="200" y="16"/>
                  <a:pt x="201" y="16"/>
                </a:cubicBezTo>
                <a:close/>
                <a:moveTo>
                  <a:pt x="203" y="40"/>
                </a:moveTo>
                <a:cubicBezTo>
                  <a:pt x="204" y="39"/>
                  <a:pt x="205" y="39"/>
                  <a:pt x="207" y="38"/>
                </a:cubicBezTo>
                <a:cubicBezTo>
                  <a:pt x="203" y="39"/>
                  <a:pt x="200" y="39"/>
                  <a:pt x="198" y="40"/>
                </a:cubicBezTo>
                <a:cubicBezTo>
                  <a:pt x="200" y="40"/>
                  <a:pt x="201" y="40"/>
                  <a:pt x="203" y="40"/>
                </a:cubicBezTo>
                <a:close/>
                <a:moveTo>
                  <a:pt x="205" y="42"/>
                </a:moveTo>
                <a:cubicBezTo>
                  <a:pt x="203" y="41"/>
                  <a:pt x="204" y="41"/>
                  <a:pt x="201" y="41"/>
                </a:cubicBezTo>
                <a:cubicBezTo>
                  <a:pt x="201" y="41"/>
                  <a:pt x="201" y="41"/>
                  <a:pt x="201" y="42"/>
                </a:cubicBezTo>
                <a:cubicBezTo>
                  <a:pt x="202" y="42"/>
                  <a:pt x="204" y="42"/>
                  <a:pt x="205" y="42"/>
                </a:cubicBezTo>
                <a:close/>
                <a:moveTo>
                  <a:pt x="204" y="16"/>
                </a:moveTo>
                <a:cubicBezTo>
                  <a:pt x="206" y="16"/>
                  <a:pt x="203" y="15"/>
                  <a:pt x="202" y="15"/>
                </a:cubicBezTo>
                <a:cubicBezTo>
                  <a:pt x="204" y="15"/>
                  <a:pt x="202" y="16"/>
                  <a:pt x="204" y="16"/>
                </a:cubicBezTo>
                <a:close/>
                <a:moveTo>
                  <a:pt x="216" y="38"/>
                </a:moveTo>
                <a:cubicBezTo>
                  <a:pt x="212" y="38"/>
                  <a:pt x="208" y="39"/>
                  <a:pt x="205" y="40"/>
                </a:cubicBezTo>
                <a:cubicBezTo>
                  <a:pt x="208" y="40"/>
                  <a:pt x="209" y="40"/>
                  <a:pt x="212" y="40"/>
                </a:cubicBezTo>
                <a:cubicBezTo>
                  <a:pt x="212" y="39"/>
                  <a:pt x="216" y="38"/>
                  <a:pt x="216" y="38"/>
                </a:cubicBezTo>
                <a:close/>
                <a:moveTo>
                  <a:pt x="215" y="45"/>
                </a:moveTo>
                <a:cubicBezTo>
                  <a:pt x="218" y="44"/>
                  <a:pt x="220" y="43"/>
                  <a:pt x="223" y="42"/>
                </a:cubicBezTo>
                <a:cubicBezTo>
                  <a:pt x="221" y="42"/>
                  <a:pt x="220" y="43"/>
                  <a:pt x="217" y="42"/>
                </a:cubicBezTo>
                <a:cubicBezTo>
                  <a:pt x="216" y="43"/>
                  <a:pt x="214" y="43"/>
                  <a:pt x="215" y="44"/>
                </a:cubicBezTo>
                <a:cubicBezTo>
                  <a:pt x="213" y="44"/>
                  <a:pt x="209" y="44"/>
                  <a:pt x="208" y="44"/>
                </a:cubicBezTo>
                <a:cubicBezTo>
                  <a:pt x="210" y="44"/>
                  <a:pt x="211" y="45"/>
                  <a:pt x="215" y="45"/>
                </a:cubicBezTo>
                <a:close/>
                <a:moveTo>
                  <a:pt x="214" y="24"/>
                </a:moveTo>
                <a:cubicBezTo>
                  <a:pt x="218" y="24"/>
                  <a:pt x="219" y="24"/>
                  <a:pt x="221" y="23"/>
                </a:cubicBezTo>
                <a:cubicBezTo>
                  <a:pt x="218" y="24"/>
                  <a:pt x="214" y="23"/>
                  <a:pt x="213" y="23"/>
                </a:cubicBezTo>
                <a:cubicBezTo>
                  <a:pt x="213" y="23"/>
                  <a:pt x="213" y="23"/>
                  <a:pt x="214" y="24"/>
                </a:cubicBezTo>
                <a:close/>
                <a:moveTo>
                  <a:pt x="224" y="41"/>
                </a:moveTo>
                <a:cubicBezTo>
                  <a:pt x="221" y="41"/>
                  <a:pt x="217" y="41"/>
                  <a:pt x="215" y="42"/>
                </a:cubicBezTo>
                <a:cubicBezTo>
                  <a:pt x="219" y="42"/>
                  <a:pt x="224" y="42"/>
                  <a:pt x="224" y="41"/>
                </a:cubicBezTo>
                <a:close/>
                <a:moveTo>
                  <a:pt x="228" y="22"/>
                </a:moveTo>
                <a:cubicBezTo>
                  <a:pt x="224" y="22"/>
                  <a:pt x="224" y="23"/>
                  <a:pt x="222" y="23"/>
                </a:cubicBezTo>
                <a:cubicBezTo>
                  <a:pt x="224" y="23"/>
                  <a:pt x="227" y="23"/>
                  <a:pt x="228" y="22"/>
                </a:cubicBezTo>
                <a:close/>
                <a:moveTo>
                  <a:pt x="264" y="54"/>
                </a:moveTo>
                <a:cubicBezTo>
                  <a:pt x="265" y="54"/>
                  <a:pt x="265" y="54"/>
                  <a:pt x="265" y="54"/>
                </a:cubicBezTo>
                <a:cubicBezTo>
                  <a:pt x="264" y="54"/>
                  <a:pt x="263" y="54"/>
                  <a:pt x="263" y="54"/>
                </a:cubicBezTo>
                <a:cubicBezTo>
                  <a:pt x="265" y="54"/>
                  <a:pt x="265" y="54"/>
                  <a:pt x="267" y="54"/>
                </a:cubicBezTo>
                <a:cubicBezTo>
                  <a:pt x="267" y="55"/>
                  <a:pt x="268" y="55"/>
                  <a:pt x="268" y="54"/>
                </a:cubicBezTo>
                <a:cubicBezTo>
                  <a:pt x="267" y="54"/>
                  <a:pt x="266" y="54"/>
                  <a:pt x="264" y="54"/>
                </a:cubicBezTo>
                <a:close/>
                <a:moveTo>
                  <a:pt x="300" y="24"/>
                </a:moveTo>
                <a:cubicBezTo>
                  <a:pt x="297" y="24"/>
                  <a:pt x="298" y="24"/>
                  <a:pt x="296" y="25"/>
                </a:cubicBezTo>
                <a:cubicBezTo>
                  <a:pt x="298" y="25"/>
                  <a:pt x="300" y="25"/>
                  <a:pt x="300" y="24"/>
                </a:cubicBezTo>
                <a:close/>
                <a:moveTo>
                  <a:pt x="302" y="24"/>
                </a:moveTo>
                <a:cubicBezTo>
                  <a:pt x="304" y="24"/>
                  <a:pt x="308" y="24"/>
                  <a:pt x="309" y="23"/>
                </a:cubicBezTo>
                <a:cubicBezTo>
                  <a:pt x="306" y="23"/>
                  <a:pt x="308" y="23"/>
                  <a:pt x="308" y="22"/>
                </a:cubicBezTo>
                <a:cubicBezTo>
                  <a:pt x="304" y="23"/>
                  <a:pt x="303" y="24"/>
                  <a:pt x="298" y="23"/>
                </a:cubicBezTo>
                <a:cubicBezTo>
                  <a:pt x="298" y="23"/>
                  <a:pt x="298" y="23"/>
                  <a:pt x="298" y="24"/>
                </a:cubicBezTo>
                <a:cubicBezTo>
                  <a:pt x="300" y="24"/>
                  <a:pt x="302" y="23"/>
                  <a:pt x="302" y="24"/>
                </a:cubicBezTo>
                <a:close/>
                <a:moveTo>
                  <a:pt x="313" y="15"/>
                </a:moveTo>
                <a:cubicBezTo>
                  <a:pt x="316" y="16"/>
                  <a:pt x="316" y="15"/>
                  <a:pt x="318" y="16"/>
                </a:cubicBezTo>
                <a:cubicBezTo>
                  <a:pt x="318" y="15"/>
                  <a:pt x="320" y="15"/>
                  <a:pt x="320" y="16"/>
                </a:cubicBezTo>
                <a:cubicBezTo>
                  <a:pt x="321" y="15"/>
                  <a:pt x="322" y="15"/>
                  <a:pt x="325" y="15"/>
                </a:cubicBezTo>
                <a:cubicBezTo>
                  <a:pt x="329" y="16"/>
                  <a:pt x="330" y="16"/>
                  <a:pt x="332" y="16"/>
                </a:cubicBezTo>
                <a:cubicBezTo>
                  <a:pt x="329" y="17"/>
                  <a:pt x="330" y="17"/>
                  <a:pt x="328" y="16"/>
                </a:cubicBezTo>
                <a:cubicBezTo>
                  <a:pt x="328" y="17"/>
                  <a:pt x="328" y="17"/>
                  <a:pt x="327" y="17"/>
                </a:cubicBezTo>
                <a:cubicBezTo>
                  <a:pt x="330" y="17"/>
                  <a:pt x="329" y="17"/>
                  <a:pt x="328" y="17"/>
                </a:cubicBezTo>
                <a:cubicBezTo>
                  <a:pt x="331" y="17"/>
                  <a:pt x="336" y="17"/>
                  <a:pt x="338" y="16"/>
                </a:cubicBezTo>
                <a:cubicBezTo>
                  <a:pt x="336" y="16"/>
                  <a:pt x="334" y="16"/>
                  <a:pt x="332" y="16"/>
                </a:cubicBezTo>
                <a:cubicBezTo>
                  <a:pt x="333" y="16"/>
                  <a:pt x="332" y="15"/>
                  <a:pt x="333" y="15"/>
                </a:cubicBezTo>
                <a:cubicBezTo>
                  <a:pt x="335" y="16"/>
                  <a:pt x="337" y="15"/>
                  <a:pt x="340" y="15"/>
                </a:cubicBezTo>
                <a:cubicBezTo>
                  <a:pt x="339" y="14"/>
                  <a:pt x="332" y="15"/>
                  <a:pt x="328" y="15"/>
                </a:cubicBezTo>
                <a:cubicBezTo>
                  <a:pt x="328" y="15"/>
                  <a:pt x="328" y="15"/>
                  <a:pt x="328" y="14"/>
                </a:cubicBezTo>
                <a:cubicBezTo>
                  <a:pt x="326" y="15"/>
                  <a:pt x="322" y="15"/>
                  <a:pt x="320" y="15"/>
                </a:cubicBezTo>
                <a:cubicBezTo>
                  <a:pt x="320" y="15"/>
                  <a:pt x="320" y="15"/>
                  <a:pt x="320" y="15"/>
                </a:cubicBezTo>
                <a:cubicBezTo>
                  <a:pt x="318" y="15"/>
                  <a:pt x="315" y="15"/>
                  <a:pt x="313" y="15"/>
                </a:cubicBezTo>
                <a:cubicBezTo>
                  <a:pt x="315" y="15"/>
                  <a:pt x="316" y="15"/>
                  <a:pt x="313" y="15"/>
                </a:cubicBezTo>
                <a:close/>
                <a:moveTo>
                  <a:pt x="320" y="51"/>
                </a:moveTo>
                <a:cubicBezTo>
                  <a:pt x="320" y="51"/>
                  <a:pt x="318" y="51"/>
                  <a:pt x="318" y="51"/>
                </a:cubicBezTo>
                <a:cubicBezTo>
                  <a:pt x="319" y="51"/>
                  <a:pt x="322" y="51"/>
                  <a:pt x="322" y="51"/>
                </a:cubicBezTo>
                <a:cubicBezTo>
                  <a:pt x="319" y="51"/>
                  <a:pt x="321" y="50"/>
                  <a:pt x="322" y="50"/>
                </a:cubicBezTo>
                <a:cubicBezTo>
                  <a:pt x="321" y="50"/>
                  <a:pt x="321" y="49"/>
                  <a:pt x="320" y="49"/>
                </a:cubicBezTo>
                <a:cubicBezTo>
                  <a:pt x="317" y="49"/>
                  <a:pt x="314" y="51"/>
                  <a:pt x="317" y="51"/>
                </a:cubicBezTo>
                <a:cubicBezTo>
                  <a:pt x="317" y="51"/>
                  <a:pt x="316" y="51"/>
                  <a:pt x="317" y="51"/>
                </a:cubicBezTo>
                <a:cubicBezTo>
                  <a:pt x="317" y="51"/>
                  <a:pt x="320" y="51"/>
                  <a:pt x="320" y="51"/>
                </a:cubicBezTo>
                <a:close/>
                <a:moveTo>
                  <a:pt x="325" y="49"/>
                </a:moveTo>
                <a:cubicBezTo>
                  <a:pt x="327" y="50"/>
                  <a:pt x="330" y="50"/>
                  <a:pt x="332" y="50"/>
                </a:cubicBezTo>
                <a:cubicBezTo>
                  <a:pt x="331" y="49"/>
                  <a:pt x="327" y="50"/>
                  <a:pt x="328" y="49"/>
                </a:cubicBezTo>
                <a:cubicBezTo>
                  <a:pt x="327" y="49"/>
                  <a:pt x="328" y="49"/>
                  <a:pt x="327" y="49"/>
                </a:cubicBezTo>
                <a:cubicBezTo>
                  <a:pt x="326" y="49"/>
                  <a:pt x="328" y="49"/>
                  <a:pt x="327" y="49"/>
                </a:cubicBezTo>
                <a:cubicBezTo>
                  <a:pt x="325" y="48"/>
                  <a:pt x="325" y="49"/>
                  <a:pt x="325" y="49"/>
                </a:cubicBezTo>
                <a:close/>
                <a:moveTo>
                  <a:pt x="331" y="50"/>
                </a:moveTo>
                <a:cubicBezTo>
                  <a:pt x="329" y="50"/>
                  <a:pt x="327" y="50"/>
                  <a:pt x="327" y="50"/>
                </a:cubicBezTo>
                <a:cubicBezTo>
                  <a:pt x="331" y="50"/>
                  <a:pt x="325" y="51"/>
                  <a:pt x="328" y="51"/>
                </a:cubicBezTo>
                <a:cubicBezTo>
                  <a:pt x="328" y="51"/>
                  <a:pt x="330" y="51"/>
                  <a:pt x="331" y="50"/>
                </a:cubicBezTo>
                <a:close/>
                <a:moveTo>
                  <a:pt x="329" y="18"/>
                </a:moveTo>
                <a:cubicBezTo>
                  <a:pt x="332" y="19"/>
                  <a:pt x="336" y="17"/>
                  <a:pt x="343" y="18"/>
                </a:cubicBezTo>
                <a:cubicBezTo>
                  <a:pt x="343" y="17"/>
                  <a:pt x="344" y="17"/>
                  <a:pt x="345" y="17"/>
                </a:cubicBezTo>
                <a:cubicBezTo>
                  <a:pt x="344" y="17"/>
                  <a:pt x="343" y="17"/>
                  <a:pt x="343" y="17"/>
                </a:cubicBezTo>
                <a:cubicBezTo>
                  <a:pt x="344" y="17"/>
                  <a:pt x="344" y="16"/>
                  <a:pt x="343" y="16"/>
                </a:cubicBezTo>
                <a:cubicBezTo>
                  <a:pt x="340" y="17"/>
                  <a:pt x="333" y="18"/>
                  <a:pt x="329" y="18"/>
                </a:cubicBezTo>
                <a:close/>
                <a:moveTo>
                  <a:pt x="332" y="52"/>
                </a:moveTo>
                <a:cubicBezTo>
                  <a:pt x="334" y="52"/>
                  <a:pt x="335" y="52"/>
                  <a:pt x="336" y="52"/>
                </a:cubicBezTo>
                <a:cubicBezTo>
                  <a:pt x="334" y="52"/>
                  <a:pt x="332" y="51"/>
                  <a:pt x="331" y="52"/>
                </a:cubicBezTo>
                <a:cubicBezTo>
                  <a:pt x="332" y="52"/>
                  <a:pt x="333" y="52"/>
                  <a:pt x="332" y="52"/>
                </a:cubicBezTo>
                <a:close/>
                <a:moveTo>
                  <a:pt x="341" y="21"/>
                </a:moveTo>
                <a:cubicBezTo>
                  <a:pt x="342" y="21"/>
                  <a:pt x="344" y="21"/>
                  <a:pt x="345" y="21"/>
                </a:cubicBezTo>
                <a:cubicBezTo>
                  <a:pt x="344" y="20"/>
                  <a:pt x="343" y="20"/>
                  <a:pt x="341" y="19"/>
                </a:cubicBezTo>
                <a:cubicBezTo>
                  <a:pt x="342" y="20"/>
                  <a:pt x="340" y="20"/>
                  <a:pt x="340" y="20"/>
                </a:cubicBezTo>
                <a:cubicBezTo>
                  <a:pt x="343" y="20"/>
                  <a:pt x="342" y="21"/>
                  <a:pt x="343" y="21"/>
                </a:cubicBezTo>
                <a:cubicBezTo>
                  <a:pt x="342" y="21"/>
                  <a:pt x="342" y="21"/>
                  <a:pt x="341" y="21"/>
                </a:cubicBezTo>
                <a:close/>
                <a:moveTo>
                  <a:pt x="358" y="20"/>
                </a:moveTo>
                <a:cubicBezTo>
                  <a:pt x="359" y="19"/>
                  <a:pt x="358" y="19"/>
                  <a:pt x="361" y="19"/>
                </a:cubicBezTo>
                <a:cubicBezTo>
                  <a:pt x="360" y="19"/>
                  <a:pt x="362" y="19"/>
                  <a:pt x="361" y="18"/>
                </a:cubicBezTo>
                <a:cubicBezTo>
                  <a:pt x="359" y="19"/>
                  <a:pt x="358" y="18"/>
                  <a:pt x="359" y="18"/>
                </a:cubicBezTo>
                <a:cubicBezTo>
                  <a:pt x="354" y="18"/>
                  <a:pt x="352" y="17"/>
                  <a:pt x="349" y="18"/>
                </a:cubicBezTo>
                <a:cubicBezTo>
                  <a:pt x="351" y="19"/>
                  <a:pt x="351" y="18"/>
                  <a:pt x="354" y="18"/>
                </a:cubicBezTo>
                <a:cubicBezTo>
                  <a:pt x="353" y="19"/>
                  <a:pt x="357" y="19"/>
                  <a:pt x="354" y="19"/>
                </a:cubicBezTo>
                <a:cubicBezTo>
                  <a:pt x="353" y="18"/>
                  <a:pt x="349" y="19"/>
                  <a:pt x="348" y="19"/>
                </a:cubicBezTo>
                <a:cubicBezTo>
                  <a:pt x="349" y="19"/>
                  <a:pt x="349" y="20"/>
                  <a:pt x="349" y="20"/>
                </a:cubicBezTo>
                <a:cubicBezTo>
                  <a:pt x="348" y="20"/>
                  <a:pt x="348" y="20"/>
                  <a:pt x="348" y="20"/>
                </a:cubicBezTo>
                <a:cubicBezTo>
                  <a:pt x="351" y="19"/>
                  <a:pt x="355" y="20"/>
                  <a:pt x="358" y="20"/>
                </a:cubicBezTo>
                <a:close/>
                <a:moveTo>
                  <a:pt x="345" y="19"/>
                </a:moveTo>
                <a:cubicBezTo>
                  <a:pt x="346" y="19"/>
                  <a:pt x="349" y="19"/>
                  <a:pt x="350" y="18"/>
                </a:cubicBezTo>
                <a:cubicBezTo>
                  <a:pt x="348" y="19"/>
                  <a:pt x="345" y="18"/>
                  <a:pt x="345" y="19"/>
                </a:cubicBezTo>
                <a:close/>
                <a:moveTo>
                  <a:pt x="350" y="53"/>
                </a:moveTo>
                <a:cubicBezTo>
                  <a:pt x="351" y="53"/>
                  <a:pt x="351" y="53"/>
                  <a:pt x="353" y="53"/>
                </a:cubicBezTo>
                <a:cubicBezTo>
                  <a:pt x="350" y="52"/>
                  <a:pt x="357" y="52"/>
                  <a:pt x="359" y="51"/>
                </a:cubicBezTo>
                <a:cubicBezTo>
                  <a:pt x="356" y="51"/>
                  <a:pt x="349" y="51"/>
                  <a:pt x="347" y="52"/>
                </a:cubicBezTo>
                <a:cubicBezTo>
                  <a:pt x="347" y="52"/>
                  <a:pt x="350" y="52"/>
                  <a:pt x="351" y="52"/>
                </a:cubicBezTo>
                <a:cubicBezTo>
                  <a:pt x="351" y="53"/>
                  <a:pt x="347" y="53"/>
                  <a:pt x="346" y="53"/>
                </a:cubicBezTo>
                <a:cubicBezTo>
                  <a:pt x="347" y="53"/>
                  <a:pt x="347" y="53"/>
                  <a:pt x="348" y="53"/>
                </a:cubicBezTo>
                <a:cubicBezTo>
                  <a:pt x="347" y="53"/>
                  <a:pt x="350" y="53"/>
                  <a:pt x="350" y="53"/>
                </a:cubicBezTo>
                <a:close/>
                <a:moveTo>
                  <a:pt x="358" y="54"/>
                </a:moveTo>
                <a:cubicBezTo>
                  <a:pt x="356" y="53"/>
                  <a:pt x="353" y="53"/>
                  <a:pt x="352" y="53"/>
                </a:cubicBezTo>
                <a:cubicBezTo>
                  <a:pt x="352" y="54"/>
                  <a:pt x="350" y="53"/>
                  <a:pt x="349" y="54"/>
                </a:cubicBezTo>
                <a:cubicBezTo>
                  <a:pt x="353" y="54"/>
                  <a:pt x="356" y="54"/>
                  <a:pt x="358" y="54"/>
                </a:cubicBezTo>
                <a:close/>
                <a:moveTo>
                  <a:pt x="358" y="56"/>
                </a:moveTo>
                <a:cubicBezTo>
                  <a:pt x="356" y="56"/>
                  <a:pt x="354" y="56"/>
                  <a:pt x="354" y="56"/>
                </a:cubicBezTo>
                <a:cubicBezTo>
                  <a:pt x="354" y="56"/>
                  <a:pt x="354" y="56"/>
                  <a:pt x="354" y="56"/>
                </a:cubicBezTo>
                <a:cubicBezTo>
                  <a:pt x="356" y="56"/>
                  <a:pt x="357" y="56"/>
                  <a:pt x="358" y="56"/>
                </a:cubicBezTo>
                <a:close/>
                <a:moveTo>
                  <a:pt x="358" y="53"/>
                </a:moveTo>
                <a:cubicBezTo>
                  <a:pt x="357" y="52"/>
                  <a:pt x="355" y="53"/>
                  <a:pt x="354" y="53"/>
                </a:cubicBezTo>
                <a:cubicBezTo>
                  <a:pt x="355" y="53"/>
                  <a:pt x="357" y="53"/>
                  <a:pt x="358" y="53"/>
                </a:cubicBezTo>
                <a:close/>
                <a:moveTo>
                  <a:pt x="376" y="17"/>
                </a:moveTo>
                <a:cubicBezTo>
                  <a:pt x="373" y="17"/>
                  <a:pt x="372" y="18"/>
                  <a:pt x="371" y="18"/>
                </a:cubicBezTo>
                <a:cubicBezTo>
                  <a:pt x="373" y="18"/>
                  <a:pt x="373" y="18"/>
                  <a:pt x="376" y="18"/>
                </a:cubicBezTo>
                <a:cubicBezTo>
                  <a:pt x="376" y="18"/>
                  <a:pt x="376" y="18"/>
                  <a:pt x="377" y="18"/>
                </a:cubicBezTo>
                <a:cubicBezTo>
                  <a:pt x="378" y="18"/>
                  <a:pt x="379" y="18"/>
                  <a:pt x="379" y="18"/>
                </a:cubicBezTo>
                <a:cubicBezTo>
                  <a:pt x="378" y="18"/>
                  <a:pt x="377" y="18"/>
                  <a:pt x="378" y="18"/>
                </a:cubicBezTo>
                <a:cubicBezTo>
                  <a:pt x="380" y="18"/>
                  <a:pt x="380" y="17"/>
                  <a:pt x="383" y="18"/>
                </a:cubicBezTo>
                <a:cubicBezTo>
                  <a:pt x="383" y="17"/>
                  <a:pt x="381" y="17"/>
                  <a:pt x="381" y="17"/>
                </a:cubicBezTo>
                <a:cubicBezTo>
                  <a:pt x="378" y="17"/>
                  <a:pt x="376" y="18"/>
                  <a:pt x="374" y="18"/>
                </a:cubicBezTo>
                <a:cubicBezTo>
                  <a:pt x="374" y="18"/>
                  <a:pt x="377" y="17"/>
                  <a:pt x="376" y="17"/>
                </a:cubicBezTo>
                <a:close/>
                <a:moveTo>
                  <a:pt x="381" y="49"/>
                </a:moveTo>
                <a:cubicBezTo>
                  <a:pt x="380" y="48"/>
                  <a:pt x="380" y="48"/>
                  <a:pt x="379" y="48"/>
                </a:cubicBezTo>
                <a:cubicBezTo>
                  <a:pt x="380" y="48"/>
                  <a:pt x="381" y="48"/>
                  <a:pt x="381" y="48"/>
                </a:cubicBezTo>
                <a:cubicBezTo>
                  <a:pt x="379" y="48"/>
                  <a:pt x="377" y="48"/>
                  <a:pt x="377" y="49"/>
                </a:cubicBezTo>
                <a:cubicBezTo>
                  <a:pt x="379" y="48"/>
                  <a:pt x="381" y="49"/>
                  <a:pt x="381" y="49"/>
                </a:cubicBezTo>
                <a:close/>
                <a:moveTo>
                  <a:pt x="384" y="56"/>
                </a:moveTo>
                <a:cubicBezTo>
                  <a:pt x="386" y="56"/>
                  <a:pt x="388" y="56"/>
                  <a:pt x="391" y="56"/>
                </a:cubicBezTo>
                <a:cubicBezTo>
                  <a:pt x="387" y="55"/>
                  <a:pt x="381" y="56"/>
                  <a:pt x="379" y="56"/>
                </a:cubicBezTo>
                <a:cubicBezTo>
                  <a:pt x="381" y="56"/>
                  <a:pt x="381" y="56"/>
                  <a:pt x="384" y="56"/>
                </a:cubicBezTo>
                <a:close/>
                <a:moveTo>
                  <a:pt x="383" y="9"/>
                </a:moveTo>
                <a:cubicBezTo>
                  <a:pt x="382" y="9"/>
                  <a:pt x="382" y="9"/>
                  <a:pt x="381" y="9"/>
                </a:cubicBezTo>
                <a:cubicBezTo>
                  <a:pt x="381" y="9"/>
                  <a:pt x="381" y="9"/>
                  <a:pt x="380" y="10"/>
                </a:cubicBezTo>
                <a:cubicBezTo>
                  <a:pt x="383" y="10"/>
                  <a:pt x="382" y="9"/>
                  <a:pt x="383" y="9"/>
                </a:cubicBezTo>
                <a:close/>
                <a:moveTo>
                  <a:pt x="390" y="18"/>
                </a:moveTo>
                <a:cubicBezTo>
                  <a:pt x="390" y="18"/>
                  <a:pt x="390" y="18"/>
                  <a:pt x="389" y="18"/>
                </a:cubicBezTo>
                <a:cubicBezTo>
                  <a:pt x="386" y="18"/>
                  <a:pt x="388" y="18"/>
                  <a:pt x="385" y="18"/>
                </a:cubicBezTo>
                <a:cubicBezTo>
                  <a:pt x="385" y="18"/>
                  <a:pt x="385" y="18"/>
                  <a:pt x="383" y="19"/>
                </a:cubicBezTo>
                <a:cubicBezTo>
                  <a:pt x="386" y="19"/>
                  <a:pt x="387" y="18"/>
                  <a:pt x="390" y="18"/>
                </a:cubicBezTo>
                <a:close/>
                <a:moveTo>
                  <a:pt x="396" y="55"/>
                </a:moveTo>
                <a:cubicBezTo>
                  <a:pt x="396" y="55"/>
                  <a:pt x="397" y="54"/>
                  <a:pt x="396" y="54"/>
                </a:cubicBezTo>
                <a:cubicBezTo>
                  <a:pt x="395" y="55"/>
                  <a:pt x="392" y="55"/>
                  <a:pt x="390" y="55"/>
                </a:cubicBezTo>
                <a:cubicBezTo>
                  <a:pt x="391" y="56"/>
                  <a:pt x="399" y="55"/>
                  <a:pt x="397" y="56"/>
                </a:cubicBezTo>
                <a:cubicBezTo>
                  <a:pt x="401" y="56"/>
                  <a:pt x="406" y="55"/>
                  <a:pt x="409" y="56"/>
                </a:cubicBezTo>
                <a:cubicBezTo>
                  <a:pt x="408" y="56"/>
                  <a:pt x="407" y="56"/>
                  <a:pt x="407" y="56"/>
                </a:cubicBezTo>
                <a:cubicBezTo>
                  <a:pt x="410" y="56"/>
                  <a:pt x="413" y="56"/>
                  <a:pt x="416" y="56"/>
                </a:cubicBezTo>
                <a:cubicBezTo>
                  <a:pt x="417" y="56"/>
                  <a:pt x="414" y="56"/>
                  <a:pt x="415" y="56"/>
                </a:cubicBezTo>
                <a:cubicBezTo>
                  <a:pt x="416" y="55"/>
                  <a:pt x="418" y="56"/>
                  <a:pt x="418" y="55"/>
                </a:cubicBezTo>
                <a:cubicBezTo>
                  <a:pt x="415" y="55"/>
                  <a:pt x="412" y="55"/>
                  <a:pt x="409" y="55"/>
                </a:cubicBezTo>
                <a:cubicBezTo>
                  <a:pt x="409" y="55"/>
                  <a:pt x="411" y="55"/>
                  <a:pt x="411" y="54"/>
                </a:cubicBezTo>
                <a:cubicBezTo>
                  <a:pt x="409" y="54"/>
                  <a:pt x="406" y="55"/>
                  <a:pt x="408" y="54"/>
                </a:cubicBezTo>
                <a:cubicBezTo>
                  <a:pt x="406" y="54"/>
                  <a:pt x="405" y="55"/>
                  <a:pt x="403" y="54"/>
                </a:cubicBezTo>
                <a:cubicBezTo>
                  <a:pt x="403" y="54"/>
                  <a:pt x="401" y="54"/>
                  <a:pt x="403" y="54"/>
                </a:cubicBezTo>
                <a:cubicBezTo>
                  <a:pt x="399" y="54"/>
                  <a:pt x="399" y="55"/>
                  <a:pt x="396" y="55"/>
                </a:cubicBezTo>
                <a:close/>
                <a:moveTo>
                  <a:pt x="392" y="51"/>
                </a:moveTo>
                <a:cubicBezTo>
                  <a:pt x="392" y="52"/>
                  <a:pt x="396" y="51"/>
                  <a:pt x="394" y="51"/>
                </a:cubicBezTo>
                <a:cubicBezTo>
                  <a:pt x="393" y="51"/>
                  <a:pt x="388" y="51"/>
                  <a:pt x="392" y="52"/>
                </a:cubicBezTo>
                <a:cubicBezTo>
                  <a:pt x="392" y="52"/>
                  <a:pt x="392" y="51"/>
                  <a:pt x="392" y="51"/>
                </a:cubicBezTo>
                <a:close/>
                <a:moveTo>
                  <a:pt x="395" y="49"/>
                </a:moveTo>
                <a:cubicBezTo>
                  <a:pt x="395" y="49"/>
                  <a:pt x="395" y="49"/>
                  <a:pt x="395" y="48"/>
                </a:cubicBezTo>
                <a:cubicBezTo>
                  <a:pt x="394" y="48"/>
                  <a:pt x="393" y="48"/>
                  <a:pt x="393" y="49"/>
                </a:cubicBezTo>
                <a:cubicBezTo>
                  <a:pt x="394" y="49"/>
                  <a:pt x="394" y="49"/>
                  <a:pt x="395" y="49"/>
                </a:cubicBezTo>
                <a:close/>
                <a:moveTo>
                  <a:pt x="406" y="47"/>
                </a:moveTo>
                <a:cubicBezTo>
                  <a:pt x="404" y="47"/>
                  <a:pt x="414" y="48"/>
                  <a:pt x="415" y="47"/>
                </a:cubicBezTo>
                <a:cubicBezTo>
                  <a:pt x="412" y="47"/>
                  <a:pt x="411" y="48"/>
                  <a:pt x="409" y="47"/>
                </a:cubicBezTo>
                <a:cubicBezTo>
                  <a:pt x="412" y="47"/>
                  <a:pt x="408" y="47"/>
                  <a:pt x="412" y="47"/>
                </a:cubicBezTo>
                <a:cubicBezTo>
                  <a:pt x="409" y="46"/>
                  <a:pt x="405" y="46"/>
                  <a:pt x="402" y="46"/>
                </a:cubicBezTo>
                <a:cubicBezTo>
                  <a:pt x="399" y="47"/>
                  <a:pt x="402" y="47"/>
                  <a:pt x="406" y="47"/>
                </a:cubicBezTo>
                <a:close/>
                <a:moveTo>
                  <a:pt x="407" y="60"/>
                </a:moveTo>
                <a:cubicBezTo>
                  <a:pt x="405" y="60"/>
                  <a:pt x="403" y="60"/>
                  <a:pt x="403" y="60"/>
                </a:cubicBezTo>
                <a:cubicBezTo>
                  <a:pt x="405" y="60"/>
                  <a:pt x="406" y="60"/>
                  <a:pt x="407" y="60"/>
                </a:cubicBezTo>
                <a:close/>
                <a:moveTo>
                  <a:pt x="410" y="51"/>
                </a:moveTo>
                <a:cubicBezTo>
                  <a:pt x="408" y="51"/>
                  <a:pt x="404" y="51"/>
                  <a:pt x="403" y="51"/>
                </a:cubicBezTo>
                <a:cubicBezTo>
                  <a:pt x="404" y="51"/>
                  <a:pt x="408" y="51"/>
                  <a:pt x="410" y="51"/>
                </a:cubicBezTo>
                <a:close/>
                <a:moveTo>
                  <a:pt x="419" y="51"/>
                </a:moveTo>
                <a:cubicBezTo>
                  <a:pt x="419" y="50"/>
                  <a:pt x="417" y="50"/>
                  <a:pt x="417" y="50"/>
                </a:cubicBezTo>
                <a:cubicBezTo>
                  <a:pt x="418" y="51"/>
                  <a:pt x="412" y="50"/>
                  <a:pt x="411" y="51"/>
                </a:cubicBezTo>
                <a:cubicBezTo>
                  <a:pt x="414" y="51"/>
                  <a:pt x="415" y="50"/>
                  <a:pt x="419" y="51"/>
                </a:cubicBezTo>
                <a:close/>
                <a:moveTo>
                  <a:pt x="423" y="54"/>
                </a:moveTo>
                <a:cubicBezTo>
                  <a:pt x="421" y="54"/>
                  <a:pt x="420" y="54"/>
                  <a:pt x="417" y="54"/>
                </a:cubicBezTo>
                <a:cubicBezTo>
                  <a:pt x="417" y="54"/>
                  <a:pt x="418" y="54"/>
                  <a:pt x="417" y="54"/>
                </a:cubicBezTo>
                <a:cubicBezTo>
                  <a:pt x="417" y="54"/>
                  <a:pt x="415" y="54"/>
                  <a:pt x="414" y="54"/>
                </a:cubicBezTo>
                <a:cubicBezTo>
                  <a:pt x="416" y="55"/>
                  <a:pt x="424" y="55"/>
                  <a:pt x="423" y="54"/>
                </a:cubicBezTo>
                <a:close/>
                <a:moveTo>
                  <a:pt x="425" y="45"/>
                </a:moveTo>
                <a:cubicBezTo>
                  <a:pt x="422" y="45"/>
                  <a:pt x="417" y="44"/>
                  <a:pt x="415" y="45"/>
                </a:cubicBezTo>
                <a:cubicBezTo>
                  <a:pt x="415" y="45"/>
                  <a:pt x="419" y="45"/>
                  <a:pt x="419" y="45"/>
                </a:cubicBezTo>
                <a:cubicBezTo>
                  <a:pt x="416" y="45"/>
                  <a:pt x="419" y="46"/>
                  <a:pt x="417" y="46"/>
                </a:cubicBezTo>
                <a:cubicBezTo>
                  <a:pt x="416" y="46"/>
                  <a:pt x="415" y="46"/>
                  <a:pt x="415" y="46"/>
                </a:cubicBezTo>
                <a:cubicBezTo>
                  <a:pt x="420" y="46"/>
                  <a:pt x="424" y="46"/>
                  <a:pt x="430" y="46"/>
                </a:cubicBezTo>
                <a:cubicBezTo>
                  <a:pt x="426" y="46"/>
                  <a:pt x="423" y="46"/>
                  <a:pt x="420" y="47"/>
                </a:cubicBezTo>
                <a:cubicBezTo>
                  <a:pt x="423" y="47"/>
                  <a:pt x="429" y="47"/>
                  <a:pt x="430" y="48"/>
                </a:cubicBezTo>
                <a:cubicBezTo>
                  <a:pt x="434" y="48"/>
                  <a:pt x="438" y="47"/>
                  <a:pt x="443" y="48"/>
                </a:cubicBezTo>
                <a:cubicBezTo>
                  <a:pt x="444" y="48"/>
                  <a:pt x="443" y="48"/>
                  <a:pt x="444" y="47"/>
                </a:cubicBezTo>
                <a:cubicBezTo>
                  <a:pt x="441" y="47"/>
                  <a:pt x="440" y="47"/>
                  <a:pt x="439" y="47"/>
                </a:cubicBezTo>
                <a:cubicBezTo>
                  <a:pt x="438" y="47"/>
                  <a:pt x="439" y="46"/>
                  <a:pt x="436" y="46"/>
                </a:cubicBezTo>
                <a:cubicBezTo>
                  <a:pt x="437" y="46"/>
                  <a:pt x="437" y="46"/>
                  <a:pt x="439" y="46"/>
                </a:cubicBezTo>
                <a:cubicBezTo>
                  <a:pt x="442" y="45"/>
                  <a:pt x="443" y="43"/>
                  <a:pt x="445" y="42"/>
                </a:cubicBezTo>
                <a:cubicBezTo>
                  <a:pt x="441" y="44"/>
                  <a:pt x="434" y="44"/>
                  <a:pt x="423" y="44"/>
                </a:cubicBezTo>
                <a:cubicBezTo>
                  <a:pt x="425" y="45"/>
                  <a:pt x="431" y="44"/>
                  <a:pt x="432" y="45"/>
                </a:cubicBezTo>
                <a:cubicBezTo>
                  <a:pt x="430" y="45"/>
                  <a:pt x="427" y="45"/>
                  <a:pt x="425" y="45"/>
                </a:cubicBezTo>
                <a:close/>
                <a:moveTo>
                  <a:pt x="419" y="43"/>
                </a:moveTo>
                <a:cubicBezTo>
                  <a:pt x="420" y="43"/>
                  <a:pt x="423" y="43"/>
                  <a:pt x="423" y="44"/>
                </a:cubicBezTo>
                <a:cubicBezTo>
                  <a:pt x="422" y="43"/>
                  <a:pt x="418" y="44"/>
                  <a:pt x="421" y="44"/>
                </a:cubicBezTo>
                <a:cubicBezTo>
                  <a:pt x="421" y="44"/>
                  <a:pt x="426" y="44"/>
                  <a:pt x="429" y="44"/>
                </a:cubicBezTo>
                <a:cubicBezTo>
                  <a:pt x="429" y="43"/>
                  <a:pt x="426" y="44"/>
                  <a:pt x="426" y="43"/>
                </a:cubicBezTo>
                <a:cubicBezTo>
                  <a:pt x="428" y="43"/>
                  <a:pt x="433" y="43"/>
                  <a:pt x="436" y="43"/>
                </a:cubicBezTo>
                <a:cubicBezTo>
                  <a:pt x="434" y="44"/>
                  <a:pt x="432" y="43"/>
                  <a:pt x="431" y="44"/>
                </a:cubicBezTo>
                <a:cubicBezTo>
                  <a:pt x="433" y="44"/>
                  <a:pt x="435" y="44"/>
                  <a:pt x="437" y="44"/>
                </a:cubicBezTo>
                <a:cubicBezTo>
                  <a:pt x="437" y="43"/>
                  <a:pt x="446" y="42"/>
                  <a:pt x="443" y="41"/>
                </a:cubicBezTo>
                <a:cubicBezTo>
                  <a:pt x="442" y="42"/>
                  <a:pt x="440" y="42"/>
                  <a:pt x="439" y="43"/>
                </a:cubicBezTo>
                <a:cubicBezTo>
                  <a:pt x="439" y="42"/>
                  <a:pt x="437" y="43"/>
                  <a:pt x="436" y="43"/>
                </a:cubicBezTo>
                <a:cubicBezTo>
                  <a:pt x="435" y="42"/>
                  <a:pt x="436" y="42"/>
                  <a:pt x="435" y="41"/>
                </a:cubicBezTo>
                <a:cubicBezTo>
                  <a:pt x="437" y="41"/>
                  <a:pt x="440" y="41"/>
                  <a:pt x="440" y="41"/>
                </a:cubicBezTo>
                <a:cubicBezTo>
                  <a:pt x="435" y="41"/>
                  <a:pt x="433" y="42"/>
                  <a:pt x="430" y="41"/>
                </a:cubicBezTo>
                <a:cubicBezTo>
                  <a:pt x="431" y="41"/>
                  <a:pt x="430" y="41"/>
                  <a:pt x="431" y="41"/>
                </a:cubicBezTo>
                <a:cubicBezTo>
                  <a:pt x="432" y="42"/>
                  <a:pt x="435" y="41"/>
                  <a:pt x="434" y="42"/>
                </a:cubicBezTo>
                <a:cubicBezTo>
                  <a:pt x="433" y="42"/>
                  <a:pt x="432" y="42"/>
                  <a:pt x="430" y="42"/>
                </a:cubicBezTo>
                <a:cubicBezTo>
                  <a:pt x="430" y="42"/>
                  <a:pt x="430" y="42"/>
                  <a:pt x="428" y="43"/>
                </a:cubicBezTo>
                <a:cubicBezTo>
                  <a:pt x="428" y="42"/>
                  <a:pt x="428" y="42"/>
                  <a:pt x="428" y="42"/>
                </a:cubicBezTo>
                <a:cubicBezTo>
                  <a:pt x="426" y="42"/>
                  <a:pt x="427" y="42"/>
                  <a:pt x="424" y="42"/>
                </a:cubicBezTo>
                <a:cubicBezTo>
                  <a:pt x="423" y="42"/>
                  <a:pt x="419" y="42"/>
                  <a:pt x="419" y="43"/>
                </a:cubicBezTo>
                <a:close/>
                <a:moveTo>
                  <a:pt x="423" y="42"/>
                </a:moveTo>
                <a:cubicBezTo>
                  <a:pt x="419" y="42"/>
                  <a:pt x="416" y="42"/>
                  <a:pt x="415" y="43"/>
                </a:cubicBezTo>
                <a:cubicBezTo>
                  <a:pt x="417" y="43"/>
                  <a:pt x="418" y="43"/>
                  <a:pt x="417" y="42"/>
                </a:cubicBezTo>
                <a:cubicBezTo>
                  <a:pt x="420" y="42"/>
                  <a:pt x="422" y="42"/>
                  <a:pt x="423" y="42"/>
                </a:cubicBezTo>
                <a:close/>
                <a:moveTo>
                  <a:pt x="423" y="54"/>
                </a:moveTo>
                <a:cubicBezTo>
                  <a:pt x="423" y="53"/>
                  <a:pt x="423" y="53"/>
                  <a:pt x="424" y="53"/>
                </a:cubicBezTo>
                <a:cubicBezTo>
                  <a:pt x="422" y="54"/>
                  <a:pt x="421" y="54"/>
                  <a:pt x="421" y="53"/>
                </a:cubicBezTo>
                <a:cubicBezTo>
                  <a:pt x="418" y="53"/>
                  <a:pt x="418" y="53"/>
                  <a:pt x="419" y="54"/>
                </a:cubicBezTo>
                <a:cubicBezTo>
                  <a:pt x="421" y="54"/>
                  <a:pt x="421" y="54"/>
                  <a:pt x="423" y="54"/>
                </a:cubicBezTo>
                <a:close/>
                <a:moveTo>
                  <a:pt x="422" y="50"/>
                </a:moveTo>
                <a:cubicBezTo>
                  <a:pt x="423" y="50"/>
                  <a:pt x="425" y="50"/>
                  <a:pt x="424" y="49"/>
                </a:cubicBezTo>
                <a:cubicBezTo>
                  <a:pt x="422" y="49"/>
                  <a:pt x="422" y="49"/>
                  <a:pt x="421" y="49"/>
                </a:cubicBezTo>
                <a:cubicBezTo>
                  <a:pt x="421" y="49"/>
                  <a:pt x="419" y="49"/>
                  <a:pt x="419" y="49"/>
                </a:cubicBezTo>
                <a:cubicBezTo>
                  <a:pt x="421" y="50"/>
                  <a:pt x="422" y="49"/>
                  <a:pt x="422" y="50"/>
                </a:cubicBezTo>
                <a:close/>
                <a:moveTo>
                  <a:pt x="434" y="50"/>
                </a:moveTo>
                <a:cubicBezTo>
                  <a:pt x="433" y="51"/>
                  <a:pt x="437" y="51"/>
                  <a:pt x="439" y="51"/>
                </a:cubicBezTo>
                <a:cubicBezTo>
                  <a:pt x="439" y="51"/>
                  <a:pt x="440" y="51"/>
                  <a:pt x="439" y="50"/>
                </a:cubicBezTo>
                <a:cubicBezTo>
                  <a:pt x="438" y="50"/>
                  <a:pt x="436" y="50"/>
                  <a:pt x="435" y="51"/>
                </a:cubicBezTo>
                <a:cubicBezTo>
                  <a:pt x="435" y="50"/>
                  <a:pt x="431" y="50"/>
                  <a:pt x="430" y="50"/>
                </a:cubicBezTo>
                <a:cubicBezTo>
                  <a:pt x="430" y="50"/>
                  <a:pt x="432" y="50"/>
                  <a:pt x="430" y="50"/>
                </a:cubicBezTo>
                <a:cubicBezTo>
                  <a:pt x="430" y="50"/>
                  <a:pt x="429" y="50"/>
                  <a:pt x="428" y="50"/>
                </a:cubicBezTo>
                <a:cubicBezTo>
                  <a:pt x="428" y="50"/>
                  <a:pt x="429" y="50"/>
                  <a:pt x="429" y="50"/>
                </a:cubicBezTo>
                <a:cubicBezTo>
                  <a:pt x="425" y="50"/>
                  <a:pt x="426" y="50"/>
                  <a:pt x="422" y="50"/>
                </a:cubicBezTo>
                <a:cubicBezTo>
                  <a:pt x="422" y="50"/>
                  <a:pt x="420" y="50"/>
                  <a:pt x="421" y="51"/>
                </a:cubicBezTo>
                <a:cubicBezTo>
                  <a:pt x="427" y="51"/>
                  <a:pt x="431" y="51"/>
                  <a:pt x="434" y="50"/>
                </a:cubicBezTo>
                <a:close/>
                <a:moveTo>
                  <a:pt x="446" y="55"/>
                </a:moveTo>
                <a:cubicBezTo>
                  <a:pt x="446" y="55"/>
                  <a:pt x="446" y="55"/>
                  <a:pt x="446" y="54"/>
                </a:cubicBezTo>
                <a:cubicBezTo>
                  <a:pt x="444" y="55"/>
                  <a:pt x="443" y="54"/>
                  <a:pt x="442" y="55"/>
                </a:cubicBezTo>
                <a:cubicBezTo>
                  <a:pt x="444" y="55"/>
                  <a:pt x="443" y="55"/>
                  <a:pt x="446" y="55"/>
                </a:cubicBezTo>
                <a:close/>
                <a:moveTo>
                  <a:pt x="445" y="18"/>
                </a:moveTo>
                <a:cubicBezTo>
                  <a:pt x="444" y="17"/>
                  <a:pt x="445" y="17"/>
                  <a:pt x="444" y="17"/>
                </a:cubicBezTo>
                <a:cubicBezTo>
                  <a:pt x="445" y="17"/>
                  <a:pt x="446" y="17"/>
                  <a:pt x="446" y="17"/>
                </a:cubicBezTo>
                <a:cubicBezTo>
                  <a:pt x="445" y="17"/>
                  <a:pt x="445" y="17"/>
                  <a:pt x="444" y="17"/>
                </a:cubicBezTo>
                <a:cubicBezTo>
                  <a:pt x="444" y="17"/>
                  <a:pt x="442" y="18"/>
                  <a:pt x="444" y="18"/>
                </a:cubicBezTo>
                <a:cubicBezTo>
                  <a:pt x="444" y="18"/>
                  <a:pt x="444" y="18"/>
                  <a:pt x="445" y="18"/>
                </a:cubicBezTo>
                <a:close/>
                <a:moveTo>
                  <a:pt x="445" y="58"/>
                </a:moveTo>
                <a:cubicBezTo>
                  <a:pt x="446" y="58"/>
                  <a:pt x="450" y="58"/>
                  <a:pt x="453" y="58"/>
                </a:cubicBezTo>
                <a:cubicBezTo>
                  <a:pt x="452" y="58"/>
                  <a:pt x="452" y="57"/>
                  <a:pt x="451" y="57"/>
                </a:cubicBezTo>
                <a:cubicBezTo>
                  <a:pt x="449" y="57"/>
                  <a:pt x="446" y="57"/>
                  <a:pt x="444" y="57"/>
                </a:cubicBezTo>
                <a:cubicBezTo>
                  <a:pt x="446" y="57"/>
                  <a:pt x="445" y="58"/>
                  <a:pt x="447" y="58"/>
                </a:cubicBezTo>
                <a:cubicBezTo>
                  <a:pt x="445" y="58"/>
                  <a:pt x="444" y="58"/>
                  <a:pt x="444" y="58"/>
                </a:cubicBezTo>
                <a:cubicBezTo>
                  <a:pt x="444" y="58"/>
                  <a:pt x="444" y="58"/>
                  <a:pt x="445" y="58"/>
                </a:cubicBezTo>
                <a:close/>
                <a:moveTo>
                  <a:pt x="450" y="18"/>
                </a:moveTo>
                <a:cubicBezTo>
                  <a:pt x="449" y="18"/>
                  <a:pt x="449" y="18"/>
                  <a:pt x="449" y="18"/>
                </a:cubicBezTo>
                <a:cubicBezTo>
                  <a:pt x="452" y="18"/>
                  <a:pt x="459" y="18"/>
                  <a:pt x="457" y="17"/>
                </a:cubicBezTo>
                <a:cubicBezTo>
                  <a:pt x="457" y="18"/>
                  <a:pt x="456" y="17"/>
                  <a:pt x="457" y="17"/>
                </a:cubicBezTo>
                <a:cubicBezTo>
                  <a:pt x="452" y="17"/>
                  <a:pt x="456" y="17"/>
                  <a:pt x="451" y="17"/>
                </a:cubicBezTo>
                <a:cubicBezTo>
                  <a:pt x="449" y="17"/>
                  <a:pt x="449" y="18"/>
                  <a:pt x="446" y="19"/>
                </a:cubicBezTo>
                <a:cubicBezTo>
                  <a:pt x="447" y="18"/>
                  <a:pt x="449" y="19"/>
                  <a:pt x="450" y="18"/>
                </a:cubicBezTo>
                <a:close/>
                <a:moveTo>
                  <a:pt x="469" y="41"/>
                </a:moveTo>
                <a:cubicBezTo>
                  <a:pt x="463" y="42"/>
                  <a:pt x="453" y="45"/>
                  <a:pt x="453" y="48"/>
                </a:cubicBezTo>
                <a:cubicBezTo>
                  <a:pt x="456" y="48"/>
                  <a:pt x="461" y="47"/>
                  <a:pt x="457" y="46"/>
                </a:cubicBezTo>
                <a:cubicBezTo>
                  <a:pt x="459" y="46"/>
                  <a:pt x="461" y="46"/>
                  <a:pt x="462" y="46"/>
                </a:cubicBezTo>
                <a:cubicBezTo>
                  <a:pt x="467" y="45"/>
                  <a:pt x="471" y="43"/>
                  <a:pt x="469" y="41"/>
                </a:cubicBezTo>
                <a:cubicBezTo>
                  <a:pt x="467" y="42"/>
                  <a:pt x="468" y="43"/>
                  <a:pt x="466" y="43"/>
                </a:cubicBezTo>
                <a:cubicBezTo>
                  <a:pt x="461" y="42"/>
                  <a:pt x="471" y="41"/>
                  <a:pt x="469" y="41"/>
                </a:cubicBezTo>
                <a:close/>
                <a:moveTo>
                  <a:pt x="458" y="18"/>
                </a:moveTo>
                <a:cubicBezTo>
                  <a:pt x="456" y="18"/>
                  <a:pt x="454" y="18"/>
                  <a:pt x="454" y="19"/>
                </a:cubicBezTo>
                <a:cubicBezTo>
                  <a:pt x="455" y="19"/>
                  <a:pt x="458" y="19"/>
                  <a:pt x="458" y="18"/>
                </a:cubicBezTo>
                <a:close/>
                <a:moveTo>
                  <a:pt x="465" y="18"/>
                </a:moveTo>
                <a:cubicBezTo>
                  <a:pt x="465" y="18"/>
                  <a:pt x="465" y="18"/>
                  <a:pt x="465" y="18"/>
                </a:cubicBezTo>
                <a:cubicBezTo>
                  <a:pt x="464" y="18"/>
                  <a:pt x="463" y="18"/>
                  <a:pt x="463" y="18"/>
                </a:cubicBezTo>
                <a:cubicBezTo>
                  <a:pt x="464" y="18"/>
                  <a:pt x="460" y="18"/>
                  <a:pt x="462" y="18"/>
                </a:cubicBezTo>
                <a:cubicBezTo>
                  <a:pt x="460" y="18"/>
                  <a:pt x="460" y="18"/>
                  <a:pt x="460" y="18"/>
                </a:cubicBezTo>
                <a:cubicBezTo>
                  <a:pt x="462" y="19"/>
                  <a:pt x="462" y="18"/>
                  <a:pt x="465" y="18"/>
                </a:cubicBezTo>
                <a:close/>
                <a:moveTo>
                  <a:pt x="464" y="56"/>
                </a:moveTo>
                <a:cubicBezTo>
                  <a:pt x="463" y="56"/>
                  <a:pt x="462" y="56"/>
                  <a:pt x="460" y="56"/>
                </a:cubicBezTo>
                <a:cubicBezTo>
                  <a:pt x="460" y="56"/>
                  <a:pt x="460" y="57"/>
                  <a:pt x="460" y="57"/>
                </a:cubicBezTo>
                <a:cubicBezTo>
                  <a:pt x="462" y="57"/>
                  <a:pt x="465" y="57"/>
                  <a:pt x="464" y="56"/>
                </a:cubicBezTo>
                <a:close/>
                <a:moveTo>
                  <a:pt x="469" y="57"/>
                </a:moveTo>
                <a:cubicBezTo>
                  <a:pt x="469" y="56"/>
                  <a:pt x="469" y="56"/>
                  <a:pt x="469" y="56"/>
                </a:cubicBezTo>
                <a:cubicBezTo>
                  <a:pt x="467" y="56"/>
                  <a:pt x="463" y="55"/>
                  <a:pt x="462" y="56"/>
                </a:cubicBezTo>
                <a:cubicBezTo>
                  <a:pt x="467" y="56"/>
                  <a:pt x="467" y="56"/>
                  <a:pt x="469" y="57"/>
                </a:cubicBezTo>
                <a:close/>
                <a:moveTo>
                  <a:pt x="471" y="48"/>
                </a:moveTo>
                <a:cubicBezTo>
                  <a:pt x="471" y="48"/>
                  <a:pt x="470" y="49"/>
                  <a:pt x="470" y="49"/>
                </a:cubicBezTo>
                <a:cubicBezTo>
                  <a:pt x="473" y="49"/>
                  <a:pt x="473" y="48"/>
                  <a:pt x="471" y="48"/>
                </a:cubicBezTo>
                <a:close/>
                <a:moveTo>
                  <a:pt x="480" y="53"/>
                </a:moveTo>
                <a:cubicBezTo>
                  <a:pt x="479" y="52"/>
                  <a:pt x="473" y="53"/>
                  <a:pt x="472" y="53"/>
                </a:cubicBezTo>
                <a:cubicBezTo>
                  <a:pt x="475" y="53"/>
                  <a:pt x="476" y="53"/>
                  <a:pt x="480" y="53"/>
                </a:cubicBezTo>
                <a:close/>
                <a:moveTo>
                  <a:pt x="512" y="43"/>
                </a:moveTo>
                <a:cubicBezTo>
                  <a:pt x="510" y="42"/>
                  <a:pt x="505" y="43"/>
                  <a:pt x="508" y="43"/>
                </a:cubicBezTo>
                <a:cubicBezTo>
                  <a:pt x="506" y="43"/>
                  <a:pt x="506" y="43"/>
                  <a:pt x="505" y="44"/>
                </a:cubicBezTo>
                <a:cubicBezTo>
                  <a:pt x="504" y="43"/>
                  <a:pt x="503" y="44"/>
                  <a:pt x="502" y="44"/>
                </a:cubicBezTo>
                <a:cubicBezTo>
                  <a:pt x="504" y="43"/>
                  <a:pt x="503" y="43"/>
                  <a:pt x="504" y="42"/>
                </a:cubicBezTo>
                <a:cubicBezTo>
                  <a:pt x="502" y="42"/>
                  <a:pt x="503" y="43"/>
                  <a:pt x="501" y="43"/>
                </a:cubicBezTo>
                <a:cubicBezTo>
                  <a:pt x="501" y="42"/>
                  <a:pt x="502" y="42"/>
                  <a:pt x="502" y="42"/>
                </a:cubicBezTo>
                <a:cubicBezTo>
                  <a:pt x="501" y="42"/>
                  <a:pt x="499" y="42"/>
                  <a:pt x="497" y="42"/>
                </a:cubicBezTo>
                <a:cubicBezTo>
                  <a:pt x="497" y="42"/>
                  <a:pt x="497" y="43"/>
                  <a:pt x="496" y="43"/>
                </a:cubicBezTo>
                <a:cubicBezTo>
                  <a:pt x="494" y="42"/>
                  <a:pt x="495" y="42"/>
                  <a:pt x="492" y="42"/>
                </a:cubicBezTo>
                <a:cubicBezTo>
                  <a:pt x="492" y="42"/>
                  <a:pt x="493" y="42"/>
                  <a:pt x="492" y="42"/>
                </a:cubicBezTo>
                <a:cubicBezTo>
                  <a:pt x="491" y="42"/>
                  <a:pt x="490" y="42"/>
                  <a:pt x="489" y="42"/>
                </a:cubicBezTo>
                <a:cubicBezTo>
                  <a:pt x="488" y="41"/>
                  <a:pt x="490" y="42"/>
                  <a:pt x="489" y="41"/>
                </a:cubicBezTo>
                <a:cubicBezTo>
                  <a:pt x="485" y="42"/>
                  <a:pt x="483" y="41"/>
                  <a:pt x="480" y="42"/>
                </a:cubicBezTo>
                <a:cubicBezTo>
                  <a:pt x="481" y="43"/>
                  <a:pt x="475" y="43"/>
                  <a:pt x="478" y="43"/>
                </a:cubicBezTo>
                <a:cubicBezTo>
                  <a:pt x="477" y="44"/>
                  <a:pt x="475" y="44"/>
                  <a:pt x="473" y="44"/>
                </a:cubicBezTo>
                <a:cubicBezTo>
                  <a:pt x="473" y="45"/>
                  <a:pt x="474" y="45"/>
                  <a:pt x="474" y="45"/>
                </a:cubicBezTo>
                <a:cubicBezTo>
                  <a:pt x="475" y="45"/>
                  <a:pt x="476" y="44"/>
                  <a:pt x="476" y="45"/>
                </a:cubicBezTo>
                <a:cubicBezTo>
                  <a:pt x="473" y="46"/>
                  <a:pt x="476" y="47"/>
                  <a:pt x="473" y="48"/>
                </a:cubicBezTo>
                <a:cubicBezTo>
                  <a:pt x="476" y="48"/>
                  <a:pt x="482" y="47"/>
                  <a:pt x="487" y="48"/>
                </a:cubicBezTo>
                <a:cubicBezTo>
                  <a:pt x="485" y="48"/>
                  <a:pt x="480" y="47"/>
                  <a:pt x="480" y="48"/>
                </a:cubicBezTo>
                <a:cubicBezTo>
                  <a:pt x="483" y="48"/>
                  <a:pt x="484" y="48"/>
                  <a:pt x="487" y="48"/>
                </a:cubicBezTo>
                <a:cubicBezTo>
                  <a:pt x="487" y="48"/>
                  <a:pt x="487" y="48"/>
                  <a:pt x="487" y="48"/>
                </a:cubicBezTo>
                <a:cubicBezTo>
                  <a:pt x="486" y="48"/>
                  <a:pt x="484" y="48"/>
                  <a:pt x="485" y="49"/>
                </a:cubicBezTo>
                <a:cubicBezTo>
                  <a:pt x="487" y="48"/>
                  <a:pt x="487" y="49"/>
                  <a:pt x="489" y="49"/>
                </a:cubicBezTo>
                <a:cubicBezTo>
                  <a:pt x="490" y="49"/>
                  <a:pt x="489" y="48"/>
                  <a:pt x="491" y="48"/>
                </a:cubicBezTo>
                <a:cubicBezTo>
                  <a:pt x="490" y="49"/>
                  <a:pt x="492" y="48"/>
                  <a:pt x="492" y="48"/>
                </a:cubicBezTo>
                <a:cubicBezTo>
                  <a:pt x="493" y="48"/>
                  <a:pt x="493" y="48"/>
                  <a:pt x="493" y="49"/>
                </a:cubicBezTo>
                <a:cubicBezTo>
                  <a:pt x="495" y="49"/>
                  <a:pt x="494" y="48"/>
                  <a:pt x="496" y="48"/>
                </a:cubicBezTo>
                <a:cubicBezTo>
                  <a:pt x="496" y="49"/>
                  <a:pt x="495" y="49"/>
                  <a:pt x="495" y="49"/>
                </a:cubicBezTo>
                <a:cubicBezTo>
                  <a:pt x="498" y="49"/>
                  <a:pt x="496" y="48"/>
                  <a:pt x="498" y="48"/>
                </a:cubicBezTo>
                <a:cubicBezTo>
                  <a:pt x="499" y="48"/>
                  <a:pt x="497" y="49"/>
                  <a:pt x="499" y="49"/>
                </a:cubicBezTo>
                <a:cubicBezTo>
                  <a:pt x="499" y="48"/>
                  <a:pt x="499" y="48"/>
                  <a:pt x="501" y="48"/>
                </a:cubicBezTo>
                <a:cubicBezTo>
                  <a:pt x="501" y="48"/>
                  <a:pt x="502" y="49"/>
                  <a:pt x="502" y="49"/>
                </a:cubicBezTo>
                <a:cubicBezTo>
                  <a:pt x="504" y="48"/>
                  <a:pt x="505" y="48"/>
                  <a:pt x="507" y="48"/>
                </a:cubicBezTo>
                <a:cubicBezTo>
                  <a:pt x="506" y="48"/>
                  <a:pt x="507" y="47"/>
                  <a:pt x="507" y="47"/>
                </a:cubicBezTo>
                <a:cubicBezTo>
                  <a:pt x="508" y="47"/>
                  <a:pt x="508" y="47"/>
                  <a:pt x="510" y="47"/>
                </a:cubicBezTo>
                <a:cubicBezTo>
                  <a:pt x="514" y="46"/>
                  <a:pt x="520" y="45"/>
                  <a:pt x="523" y="43"/>
                </a:cubicBezTo>
                <a:cubicBezTo>
                  <a:pt x="518" y="43"/>
                  <a:pt x="516" y="44"/>
                  <a:pt x="512" y="43"/>
                </a:cubicBezTo>
                <a:cubicBezTo>
                  <a:pt x="511" y="44"/>
                  <a:pt x="513" y="44"/>
                  <a:pt x="512" y="44"/>
                </a:cubicBezTo>
                <a:cubicBezTo>
                  <a:pt x="508" y="44"/>
                  <a:pt x="512" y="44"/>
                  <a:pt x="512" y="43"/>
                </a:cubicBezTo>
                <a:close/>
                <a:moveTo>
                  <a:pt x="483" y="57"/>
                </a:moveTo>
                <a:cubicBezTo>
                  <a:pt x="480" y="57"/>
                  <a:pt x="479" y="56"/>
                  <a:pt x="477" y="56"/>
                </a:cubicBezTo>
                <a:cubicBezTo>
                  <a:pt x="477" y="57"/>
                  <a:pt x="476" y="57"/>
                  <a:pt x="476" y="57"/>
                </a:cubicBezTo>
                <a:cubicBezTo>
                  <a:pt x="479" y="57"/>
                  <a:pt x="482" y="57"/>
                  <a:pt x="483" y="57"/>
                </a:cubicBezTo>
                <a:close/>
                <a:moveTo>
                  <a:pt x="485" y="17"/>
                </a:moveTo>
                <a:cubicBezTo>
                  <a:pt x="484" y="17"/>
                  <a:pt x="486" y="17"/>
                  <a:pt x="487" y="18"/>
                </a:cubicBezTo>
                <a:cubicBezTo>
                  <a:pt x="488" y="17"/>
                  <a:pt x="486" y="17"/>
                  <a:pt x="488" y="16"/>
                </a:cubicBezTo>
                <a:cubicBezTo>
                  <a:pt x="485" y="16"/>
                  <a:pt x="484" y="17"/>
                  <a:pt x="482" y="16"/>
                </a:cubicBezTo>
                <a:cubicBezTo>
                  <a:pt x="481" y="17"/>
                  <a:pt x="479" y="17"/>
                  <a:pt x="478" y="17"/>
                </a:cubicBezTo>
                <a:cubicBezTo>
                  <a:pt x="482" y="17"/>
                  <a:pt x="481" y="17"/>
                  <a:pt x="485" y="17"/>
                </a:cubicBezTo>
                <a:close/>
                <a:moveTo>
                  <a:pt x="491" y="22"/>
                </a:moveTo>
                <a:cubicBezTo>
                  <a:pt x="490" y="21"/>
                  <a:pt x="489" y="20"/>
                  <a:pt x="487" y="21"/>
                </a:cubicBezTo>
                <a:cubicBezTo>
                  <a:pt x="487" y="21"/>
                  <a:pt x="489" y="21"/>
                  <a:pt x="489" y="21"/>
                </a:cubicBezTo>
                <a:cubicBezTo>
                  <a:pt x="487" y="21"/>
                  <a:pt x="485" y="21"/>
                  <a:pt x="485" y="21"/>
                </a:cubicBezTo>
                <a:cubicBezTo>
                  <a:pt x="487" y="21"/>
                  <a:pt x="489" y="21"/>
                  <a:pt x="491" y="22"/>
                </a:cubicBezTo>
                <a:close/>
                <a:moveTo>
                  <a:pt x="499" y="21"/>
                </a:moveTo>
                <a:cubicBezTo>
                  <a:pt x="499" y="20"/>
                  <a:pt x="503" y="21"/>
                  <a:pt x="504" y="20"/>
                </a:cubicBezTo>
                <a:cubicBezTo>
                  <a:pt x="501" y="19"/>
                  <a:pt x="498" y="20"/>
                  <a:pt x="495" y="20"/>
                </a:cubicBezTo>
                <a:cubicBezTo>
                  <a:pt x="496" y="20"/>
                  <a:pt x="494" y="20"/>
                  <a:pt x="494" y="20"/>
                </a:cubicBezTo>
                <a:cubicBezTo>
                  <a:pt x="497" y="20"/>
                  <a:pt x="496" y="21"/>
                  <a:pt x="496" y="21"/>
                </a:cubicBezTo>
                <a:cubicBezTo>
                  <a:pt x="496" y="21"/>
                  <a:pt x="498" y="21"/>
                  <a:pt x="499" y="21"/>
                </a:cubicBezTo>
                <a:close/>
                <a:moveTo>
                  <a:pt x="507" y="41"/>
                </a:moveTo>
                <a:cubicBezTo>
                  <a:pt x="508" y="42"/>
                  <a:pt x="512" y="42"/>
                  <a:pt x="514" y="42"/>
                </a:cubicBezTo>
                <a:cubicBezTo>
                  <a:pt x="513" y="41"/>
                  <a:pt x="508" y="41"/>
                  <a:pt x="507" y="40"/>
                </a:cubicBezTo>
                <a:cubicBezTo>
                  <a:pt x="506" y="41"/>
                  <a:pt x="504" y="41"/>
                  <a:pt x="502" y="41"/>
                </a:cubicBezTo>
                <a:cubicBezTo>
                  <a:pt x="502" y="41"/>
                  <a:pt x="502" y="42"/>
                  <a:pt x="502" y="42"/>
                </a:cubicBezTo>
                <a:cubicBezTo>
                  <a:pt x="503" y="42"/>
                  <a:pt x="504" y="42"/>
                  <a:pt x="505" y="42"/>
                </a:cubicBezTo>
                <a:cubicBezTo>
                  <a:pt x="506" y="42"/>
                  <a:pt x="503" y="42"/>
                  <a:pt x="503" y="41"/>
                </a:cubicBezTo>
                <a:cubicBezTo>
                  <a:pt x="505" y="41"/>
                  <a:pt x="506" y="41"/>
                  <a:pt x="507" y="41"/>
                </a:cubicBezTo>
                <a:cubicBezTo>
                  <a:pt x="508" y="41"/>
                  <a:pt x="510" y="41"/>
                  <a:pt x="510" y="41"/>
                </a:cubicBezTo>
                <a:cubicBezTo>
                  <a:pt x="509" y="42"/>
                  <a:pt x="509" y="41"/>
                  <a:pt x="507" y="41"/>
                </a:cubicBezTo>
                <a:close/>
                <a:moveTo>
                  <a:pt x="518" y="50"/>
                </a:moveTo>
                <a:cubicBezTo>
                  <a:pt x="517" y="49"/>
                  <a:pt x="514" y="49"/>
                  <a:pt x="514" y="50"/>
                </a:cubicBezTo>
                <a:cubicBezTo>
                  <a:pt x="515" y="50"/>
                  <a:pt x="516" y="50"/>
                  <a:pt x="518" y="50"/>
                </a:cubicBezTo>
                <a:close/>
                <a:moveTo>
                  <a:pt x="526" y="19"/>
                </a:moveTo>
                <a:cubicBezTo>
                  <a:pt x="525" y="18"/>
                  <a:pt x="520" y="19"/>
                  <a:pt x="519" y="20"/>
                </a:cubicBezTo>
                <a:cubicBezTo>
                  <a:pt x="522" y="20"/>
                  <a:pt x="523" y="19"/>
                  <a:pt x="526" y="19"/>
                </a:cubicBezTo>
                <a:close/>
                <a:moveTo>
                  <a:pt x="532" y="47"/>
                </a:moveTo>
                <a:cubicBezTo>
                  <a:pt x="531" y="46"/>
                  <a:pt x="538" y="45"/>
                  <a:pt x="534" y="45"/>
                </a:cubicBezTo>
                <a:cubicBezTo>
                  <a:pt x="536" y="45"/>
                  <a:pt x="537" y="45"/>
                  <a:pt x="537" y="44"/>
                </a:cubicBezTo>
                <a:cubicBezTo>
                  <a:pt x="528" y="44"/>
                  <a:pt x="524" y="46"/>
                  <a:pt x="520" y="47"/>
                </a:cubicBezTo>
                <a:cubicBezTo>
                  <a:pt x="527" y="47"/>
                  <a:pt x="525" y="47"/>
                  <a:pt x="532" y="47"/>
                </a:cubicBezTo>
                <a:close/>
                <a:moveTo>
                  <a:pt x="525" y="43"/>
                </a:moveTo>
                <a:cubicBezTo>
                  <a:pt x="525" y="43"/>
                  <a:pt x="526" y="43"/>
                  <a:pt x="526" y="42"/>
                </a:cubicBezTo>
                <a:cubicBezTo>
                  <a:pt x="523" y="42"/>
                  <a:pt x="527" y="42"/>
                  <a:pt x="525" y="42"/>
                </a:cubicBezTo>
                <a:cubicBezTo>
                  <a:pt x="525" y="42"/>
                  <a:pt x="524" y="42"/>
                  <a:pt x="523" y="42"/>
                </a:cubicBezTo>
                <a:cubicBezTo>
                  <a:pt x="525" y="42"/>
                  <a:pt x="522" y="43"/>
                  <a:pt x="521" y="43"/>
                </a:cubicBezTo>
                <a:cubicBezTo>
                  <a:pt x="523" y="43"/>
                  <a:pt x="523" y="43"/>
                  <a:pt x="525" y="43"/>
                </a:cubicBezTo>
                <a:close/>
                <a:moveTo>
                  <a:pt x="534" y="54"/>
                </a:moveTo>
                <a:cubicBezTo>
                  <a:pt x="533" y="54"/>
                  <a:pt x="527" y="54"/>
                  <a:pt x="529" y="54"/>
                </a:cubicBezTo>
                <a:cubicBezTo>
                  <a:pt x="527" y="54"/>
                  <a:pt x="524" y="54"/>
                  <a:pt x="523" y="54"/>
                </a:cubicBezTo>
                <a:cubicBezTo>
                  <a:pt x="524" y="54"/>
                  <a:pt x="525" y="54"/>
                  <a:pt x="527" y="55"/>
                </a:cubicBezTo>
                <a:cubicBezTo>
                  <a:pt x="527" y="54"/>
                  <a:pt x="526" y="54"/>
                  <a:pt x="527" y="54"/>
                </a:cubicBezTo>
                <a:cubicBezTo>
                  <a:pt x="529" y="55"/>
                  <a:pt x="530" y="55"/>
                  <a:pt x="531" y="55"/>
                </a:cubicBezTo>
                <a:cubicBezTo>
                  <a:pt x="530" y="55"/>
                  <a:pt x="531" y="55"/>
                  <a:pt x="530" y="55"/>
                </a:cubicBezTo>
                <a:cubicBezTo>
                  <a:pt x="528" y="55"/>
                  <a:pt x="526" y="55"/>
                  <a:pt x="525" y="55"/>
                </a:cubicBezTo>
                <a:cubicBezTo>
                  <a:pt x="524" y="55"/>
                  <a:pt x="525" y="55"/>
                  <a:pt x="524" y="55"/>
                </a:cubicBezTo>
                <a:cubicBezTo>
                  <a:pt x="525" y="55"/>
                  <a:pt x="522" y="55"/>
                  <a:pt x="522" y="56"/>
                </a:cubicBezTo>
                <a:cubicBezTo>
                  <a:pt x="527" y="56"/>
                  <a:pt x="533" y="56"/>
                  <a:pt x="534" y="54"/>
                </a:cubicBezTo>
                <a:close/>
                <a:moveTo>
                  <a:pt x="534" y="50"/>
                </a:moveTo>
                <a:cubicBezTo>
                  <a:pt x="534" y="50"/>
                  <a:pt x="533" y="50"/>
                  <a:pt x="533" y="50"/>
                </a:cubicBezTo>
                <a:cubicBezTo>
                  <a:pt x="536" y="51"/>
                  <a:pt x="535" y="50"/>
                  <a:pt x="534" y="50"/>
                </a:cubicBezTo>
                <a:close/>
                <a:moveTo>
                  <a:pt x="537" y="51"/>
                </a:moveTo>
                <a:cubicBezTo>
                  <a:pt x="537" y="51"/>
                  <a:pt x="537" y="51"/>
                  <a:pt x="537" y="51"/>
                </a:cubicBezTo>
                <a:cubicBezTo>
                  <a:pt x="536" y="51"/>
                  <a:pt x="536" y="51"/>
                  <a:pt x="534" y="51"/>
                </a:cubicBezTo>
                <a:cubicBezTo>
                  <a:pt x="534" y="51"/>
                  <a:pt x="536" y="51"/>
                  <a:pt x="537" y="51"/>
                </a:cubicBezTo>
                <a:close/>
                <a:moveTo>
                  <a:pt x="541" y="51"/>
                </a:moveTo>
                <a:cubicBezTo>
                  <a:pt x="540" y="51"/>
                  <a:pt x="540" y="51"/>
                  <a:pt x="539" y="51"/>
                </a:cubicBezTo>
                <a:cubicBezTo>
                  <a:pt x="538" y="51"/>
                  <a:pt x="537" y="52"/>
                  <a:pt x="535" y="52"/>
                </a:cubicBezTo>
                <a:cubicBezTo>
                  <a:pt x="538" y="52"/>
                  <a:pt x="537" y="52"/>
                  <a:pt x="539" y="52"/>
                </a:cubicBezTo>
                <a:cubicBezTo>
                  <a:pt x="539" y="52"/>
                  <a:pt x="541" y="52"/>
                  <a:pt x="545" y="52"/>
                </a:cubicBezTo>
                <a:cubicBezTo>
                  <a:pt x="545" y="52"/>
                  <a:pt x="542" y="52"/>
                  <a:pt x="543" y="51"/>
                </a:cubicBezTo>
                <a:cubicBezTo>
                  <a:pt x="541" y="51"/>
                  <a:pt x="541" y="52"/>
                  <a:pt x="539" y="52"/>
                </a:cubicBezTo>
                <a:cubicBezTo>
                  <a:pt x="539" y="52"/>
                  <a:pt x="538" y="51"/>
                  <a:pt x="538" y="51"/>
                </a:cubicBezTo>
                <a:cubicBezTo>
                  <a:pt x="539" y="51"/>
                  <a:pt x="541" y="51"/>
                  <a:pt x="541" y="51"/>
                </a:cubicBezTo>
                <a:close/>
                <a:moveTo>
                  <a:pt x="540" y="43"/>
                </a:moveTo>
                <a:cubicBezTo>
                  <a:pt x="541" y="43"/>
                  <a:pt x="543" y="42"/>
                  <a:pt x="545" y="42"/>
                </a:cubicBezTo>
                <a:cubicBezTo>
                  <a:pt x="542" y="42"/>
                  <a:pt x="540" y="42"/>
                  <a:pt x="537" y="42"/>
                </a:cubicBezTo>
                <a:cubicBezTo>
                  <a:pt x="537" y="42"/>
                  <a:pt x="544" y="42"/>
                  <a:pt x="540" y="43"/>
                </a:cubicBezTo>
                <a:close/>
                <a:moveTo>
                  <a:pt x="546" y="55"/>
                </a:moveTo>
                <a:cubicBezTo>
                  <a:pt x="544" y="55"/>
                  <a:pt x="541" y="55"/>
                  <a:pt x="543" y="56"/>
                </a:cubicBezTo>
                <a:cubicBezTo>
                  <a:pt x="544" y="55"/>
                  <a:pt x="546" y="55"/>
                  <a:pt x="546" y="55"/>
                </a:cubicBezTo>
                <a:close/>
                <a:moveTo>
                  <a:pt x="565" y="44"/>
                </a:moveTo>
                <a:cubicBezTo>
                  <a:pt x="563" y="45"/>
                  <a:pt x="562" y="44"/>
                  <a:pt x="561" y="44"/>
                </a:cubicBezTo>
                <a:cubicBezTo>
                  <a:pt x="560" y="45"/>
                  <a:pt x="561" y="45"/>
                  <a:pt x="560" y="45"/>
                </a:cubicBezTo>
                <a:cubicBezTo>
                  <a:pt x="554" y="44"/>
                  <a:pt x="550" y="45"/>
                  <a:pt x="547" y="45"/>
                </a:cubicBezTo>
                <a:cubicBezTo>
                  <a:pt x="546" y="46"/>
                  <a:pt x="544" y="46"/>
                  <a:pt x="543" y="47"/>
                </a:cubicBezTo>
                <a:cubicBezTo>
                  <a:pt x="554" y="47"/>
                  <a:pt x="566" y="47"/>
                  <a:pt x="565" y="44"/>
                </a:cubicBezTo>
                <a:close/>
                <a:moveTo>
                  <a:pt x="544" y="41"/>
                </a:moveTo>
                <a:cubicBezTo>
                  <a:pt x="546" y="41"/>
                  <a:pt x="546" y="41"/>
                  <a:pt x="545" y="41"/>
                </a:cubicBezTo>
                <a:cubicBezTo>
                  <a:pt x="544" y="40"/>
                  <a:pt x="542" y="41"/>
                  <a:pt x="544" y="41"/>
                </a:cubicBezTo>
                <a:cubicBezTo>
                  <a:pt x="545" y="41"/>
                  <a:pt x="545" y="41"/>
                  <a:pt x="544" y="41"/>
                </a:cubicBezTo>
                <a:close/>
                <a:moveTo>
                  <a:pt x="550" y="51"/>
                </a:moveTo>
                <a:cubicBezTo>
                  <a:pt x="552" y="51"/>
                  <a:pt x="554" y="50"/>
                  <a:pt x="555" y="50"/>
                </a:cubicBezTo>
                <a:cubicBezTo>
                  <a:pt x="552" y="50"/>
                  <a:pt x="548" y="50"/>
                  <a:pt x="546" y="50"/>
                </a:cubicBezTo>
                <a:cubicBezTo>
                  <a:pt x="547" y="51"/>
                  <a:pt x="550" y="50"/>
                  <a:pt x="550" y="51"/>
                </a:cubicBezTo>
                <a:close/>
                <a:moveTo>
                  <a:pt x="558" y="43"/>
                </a:moveTo>
                <a:cubicBezTo>
                  <a:pt x="557" y="43"/>
                  <a:pt x="560" y="43"/>
                  <a:pt x="560" y="43"/>
                </a:cubicBezTo>
                <a:cubicBezTo>
                  <a:pt x="558" y="43"/>
                  <a:pt x="555" y="43"/>
                  <a:pt x="555" y="43"/>
                </a:cubicBezTo>
                <a:cubicBezTo>
                  <a:pt x="556" y="43"/>
                  <a:pt x="557" y="43"/>
                  <a:pt x="558" y="43"/>
                </a:cubicBezTo>
                <a:close/>
                <a:moveTo>
                  <a:pt x="559" y="22"/>
                </a:moveTo>
                <a:cubicBezTo>
                  <a:pt x="560" y="22"/>
                  <a:pt x="559" y="21"/>
                  <a:pt x="559" y="21"/>
                </a:cubicBezTo>
                <a:cubicBezTo>
                  <a:pt x="555" y="21"/>
                  <a:pt x="557" y="22"/>
                  <a:pt x="559" y="22"/>
                </a:cubicBezTo>
                <a:close/>
                <a:moveTo>
                  <a:pt x="561" y="42"/>
                </a:moveTo>
                <a:cubicBezTo>
                  <a:pt x="562" y="41"/>
                  <a:pt x="566" y="41"/>
                  <a:pt x="566" y="40"/>
                </a:cubicBezTo>
                <a:cubicBezTo>
                  <a:pt x="564" y="41"/>
                  <a:pt x="565" y="40"/>
                  <a:pt x="563" y="40"/>
                </a:cubicBezTo>
                <a:cubicBezTo>
                  <a:pt x="563" y="41"/>
                  <a:pt x="560" y="40"/>
                  <a:pt x="559" y="41"/>
                </a:cubicBezTo>
                <a:cubicBezTo>
                  <a:pt x="559" y="41"/>
                  <a:pt x="560" y="41"/>
                  <a:pt x="558" y="42"/>
                </a:cubicBezTo>
                <a:cubicBezTo>
                  <a:pt x="559" y="42"/>
                  <a:pt x="559" y="42"/>
                  <a:pt x="561" y="42"/>
                </a:cubicBezTo>
                <a:close/>
                <a:moveTo>
                  <a:pt x="563" y="43"/>
                </a:moveTo>
                <a:cubicBezTo>
                  <a:pt x="562" y="43"/>
                  <a:pt x="559" y="43"/>
                  <a:pt x="560" y="44"/>
                </a:cubicBezTo>
                <a:cubicBezTo>
                  <a:pt x="562" y="44"/>
                  <a:pt x="562" y="44"/>
                  <a:pt x="563" y="43"/>
                </a:cubicBezTo>
                <a:close/>
                <a:moveTo>
                  <a:pt x="564" y="42"/>
                </a:moveTo>
                <a:cubicBezTo>
                  <a:pt x="563" y="42"/>
                  <a:pt x="563" y="42"/>
                  <a:pt x="563" y="42"/>
                </a:cubicBezTo>
                <a:cubicBezTo>
                  <a:pt x="565" y="42"/>
                  <a:pt x="565" y="42"/>
                  <a:pt x="565" y="41"/>
                </a:cubicBezTo>
                <a:cubicBezTo>
                  <a:pt x="565" y="41"/>
                  <a:pt x="563" y="41"/>
                  <a:pt x="563" y="41"/>
                </a:cubicBezTo>
                <a:cubicBezTo>
                  <a:pt x="565" y="41"/>
                  <a:pt x="564" y="42"/>
                  <a:pt x="563" y="42"/>
                </a:cubicBezTo>
                <a:cubicBezTo>
                  <a:pt x="563" y="42"/>
                  <a:pt x="563" y="42"/>
                  <a:pt x="563" y="42"/>
                </a:cubicBezTo>
                <a:cubicBezTo>
                  <a:pt x="563" y="42"/>
                  <a:pt x="564" y="42"/>
                  <a:pt x="564" y="42"/>
                </a:cubicBezTo>
                <a:close/>
                <a:moveTo>
                  <a:pt x="568" y="19"/>
                </a:moveTo>
                <a:cubicBezTo>
                  <a:pt x="569" y="18"/>
                  <a:pt x="566" y="19"/>
                  <a:pt x="565" y="19"/>
                </a:cubicBezTo>
                <a:cubicBezTo>
                  <a:pt x="566" y="20"/>
                  <a:pt x="566" y="19"/>
                  <a:pt x="568" y="19"/>
                </a:cubicBezTo>
                <a:close/>
                <a:moveTo>
                  <a:pt x="575" y="18"/>
                </a:moveTo>
                <a:cubicBezTo>
                  <a:pt x="576" y="18"/>
                  <a:pt x="572" y="18"/>
                  <a:pt x="570" y="18"/>
                </a:cubicBezTo>
                <a:cubicBezTo>
                  <a:pt x="570" y="18"/>
                  <a:pt x="569" y="19"/>
                  <a:pt x="570" y="19"/>
                </a:cubicBezTo>
                <a:cubicBezTo>
                  <a:pt x="572" y="19"/>
                  <a:pt x="574" y="18"/>
                  <a:pt x="574" y="19"/>
                </a:cubicBezTo>
                <a:cubicBezTo>
                  <a:pt x="577" y="19"/>
                  <a:pt x="576" y="18"/>
                  <a:pt x="579" y="18"/>
                </a:cubicBezTo>
                <a:cubicBezTo>
                  <a:pt x="580" y="19"/>
                  <a:pt x="576" y="19"/>
                  <a:pt x="578" y="19"/>
                </a:cubicBezTo>
                <a:cubicBezTo>
                  <a:pt x="578" y="19"/>
                  <a:pt x="579" y="19"/>
                  <a:pt x="579" y="19"/>
                </a:cubicBezTo>
                <a:cubicBezTo>
                  <a:pt x="580" y="19"/>
                  <a:pt x="579" y="18"/>
                  <a:pt x="582" y="18"/>
                </a:cubicBezTo>
                <a:cubicBezTo>
                  <a:pt x="582" y="18"/>
                  <a:pt x="582" y="18"/>
                  <a:pt x="582" y="17"/>
                </a:cubicBezTo>
                <a:cubicBezTo>
                  <a:pt x="580" y="17"/>
                  <a:pt x="580" y="18"/>
                  <a:pt x="579" y="18"/>
                </a:cubicBezTo>
                <a:cubicBezTo>
                  <a:pt x="579" y="18"/>
                  <a:pt x="580" y="17"/>
                  <a:pt x="578" y="17"/>
                </a:cubicBezTo>
                <a:cubicBezTo>
                  <a:pt x="576" y="17"/>
                  <a:pt x="578" y="18"/>
                  <a:pt x="577" y="18"/>
                </a:cubicBezTo>
                <a:cubicBezTo>
                  <a:pt x="577" y="18"/>
                  <a:pt x="576" y="18"/>
                  <a:pt x="575" y="18"/>
                </a:cubicBezTo>
                <a:close/>
                <a:moveTo>
                  <a:pt x="576" y="20"/>
                </a:moveTo>
                <a:cubicBezTo>
                  <a:pt x="574" y="20"/>
                  <a:pt x="572" y="21"/>
                  <a:pt x="572" y="21"/>
                </a:cubicBezTo>
                <a:cubicBezTo>
                  <a:pt x="574" y="21"/>
                  <a:pt x="576" y="21"/>
                  <a:pt x="576" y="20"/>
                </a:cubicBezTo>
                <a:close/>
                <a:moveTo>
                  <a:pt x="592" y="19"/>
                </a:moveTo>
                <a:cubicBezTo>
                  <a:pt x="592" y="19"/>
                  <a:pt x="591" y="19"/>
                  <a:pt x="590" y="19"/>
                </a:cubicBezTo>
                <a:cubicBezTo>
                  <a:pt x="590" y="19"/>
                  <a:pt x="590" y="19"/>
                  <a:pt x="590" y="19"/>
                </a:cubicBezTo>
                <a:cubicBezTo>
                  <a:pt x="592" y="19"/>
                  <a:pt x="594" y="19"/>
                  <a:pt x="592" y="19"/>
                </a:cubicBezTo>
                <a:close/>
                <a:moveTo>
                  <a:pt x="602" y="17"/>
                </a:moveTo>
                <a:cubicBezTo>
                  <a:pt x="598" y="17"/>
                  <a:pt x="597" y="17"/>
                  <a:pt x="593" y="17"/>
                </a:cubicBezTo>
                <a:cubicBezTo>
                  <a:pt x="593" y="18"/>
                  <a:pt x="588" y="18"/>
                  <a:pt x="591" y="19"/>
                </a:cubicBezTo>
                <a:cubicBezTo>
                  <a:pt x="591" y="18"/>
                  <a:pt x="592" y="19"/>
                  <a:pt x="594" y="19"/>
                </a:cubicBezTo>
                <a:cubicBezTo>
                  <a:pt x="594" y="18"/>
                  <a:pt x="597" y="18"/>
                  <a:pt x="598" y="18"/>
                </a:cubicBezTo>
                <a:cubicBezTo>
                  <a:pt x="598" y="18"/>
                  <a:pt x="600" y="18"/>
                  <a:pt x="600" y="18"/>
                </a:cubicBezTo>
                <a:cubicBezTo>
                  <a:pt x="599" y="18"/>
                  <a:pt x="598" y="18"/>
                  <a:pt x="597" y="18"/>
                </a:cubicBezTo>
                <a:cubicBezTo>
                  <a:pt x="597" y="18"/>
                  <a:pt x="597" y="18"/>
                  <a:pt x="597" y="18"/>
                </a:cubicBezTo>
                <a:cubicBezTo>
                  <a:pt x="597" y="18"/>
                  <a:pt x="596" y="19"/>
                  <a:pt x="596" y="19"/>
                </a:cubicBezTo>
                <a:cubicBezTo>
                  <a:pt x="601" y="19"/>
                  <a:pt x="601" y="18"/>
                  <a:pt x="602" y="17"/>
                </a:cubicBezTo>
                <a:close/>
                <a:moveTo>
                  <a:pt x="597" y="54"/>
                </a:moveTo>
                <a:cubicBezTo>
                  <a:pt x="597" y="54"/>
                  <a:pt x="596" y="54"/>
                  <a:pt x="595" y="54"/>
                </a:cubicBezTo>
                <a:cubicBezTo>
                  <a:pt x="594" y="54"/>
                  <a:pt x="594" y="54"/>
                  <a:pt x="593" y="54"/>
                </a:cubicBezTo>
                <a:cubicBezTo>
                  <a:pt x="594" y="55"/>
                  <a:pt x="596" y="54"/>
                  <a:pt x="597" y="54"/>
                </a:cubicBezTo>
                <a:close/>
                <a:moveTo>
                  <a:pt x="597" y="48"/>
                </a:moveTo>
                <a:cubicBezTo>
                  <a:pt x="595" y="48"/>
                  <a:pt x="595" y="48"/>
                  <a:pt x="595" y="48"/>
                </a:cubicBezTo>
                <a:cubicBezTo>
                  <a:pt x="597" y="48"/>
                  <a:pt x="598" y="49"/>
                  <a:pt x="600" y="48"/>
                </a:cubicBezTo>
                <a:cubicBezTo>
                  <a:pt x="598" y="48"/>
                  <a:pt x="597" y="48"/>
                  <a:pt x="596" y="48"/>
                </a:cubicBezTo>
                <a:cubicBezTo>
                  <a:pt x="596" y="48"/>
                  <a:pt x="597" y="48"/>
                  <a:pt x="597" y="48"/>
                </a:cubicBezTo>
                <a:close/>
                <a:moveTo>
                  <a:pt x="604" y="16"/>
                </a:moveTo>
                <a:cubicBezTo>
                  <a:pt x="602" y="16"/>
                  <a:pt x="600" y="15"/>
                  <a:pt x="600" y="16"/>
                </a:cubicBezTo>
                <a:cubicBezTo>
                  <a:pt x="604" y="16"/>
                  <a:pt x="596" y="16"/>
                  <a:pt x="599" y="17"/>
                </a:cubicBezTo>
                <a:cubicBezTo>
                  <a:pt x="600" y="16"/>
                  <a:pt x="602" y="16"/>
                  <a:pt x="604" y="16"/>
                </a:cubicBezTo>
                <a:close/>
                <a:moveTo>
                  <a:pt x="604" y="13"/>
                </a:moveTo>
                <a:cubicBezTo>
                  <a:pt x="602" y="14"/>
                  <a:pt x="604" y="15"/>
                  <a:pt x="604" y="15"/>
                </a:cubicBezTo>
                <a:cubicBezTo>
                  <a:pt x="602" y="15"/>
                  <a:pt x="601" y="14"/>
                  <a:pt x="600" y="14"/>
                </a:cubicBezTo>
                <a:cubicBezTo>
                  <a:pt x="600" y="15"/>
                  <a:pt x="603" y="15"/>
                  <a:pt x="606" y="15"/>
                </a:cubicBezTo>
                <a:cubicBezTo>
                  <a:pt x="606" y="15"/>
                  <a:pt x="609" y="14"/>
                  <a:pt x="607" y="14"/>
                </a:cubicBezTo>
                <a:cubicBezTo>
                  <a:pt x="605" y="14"/>
                  <a:pt x="608" y="14"/>
                  <a:pt x="606" y="14"/>
                </a:cubicBezTo>
                <a:cubicBezTo>
                  <a:pt x="606" y="14"/>
                  <a:pt x="605" y="14"/>
                  <a:pt x="604" y="13"/>
                </a:cubicBezTo>
                <a:close/>
                <a:moveTo>
                  <a:pt x="611" y="19"/>
                </a:moveTo>
                <a:cubicBezTo>
                  <a:pt x="610" y="18"/>
                  <a:pt x="615" y="19"/>
                  <a:pt x="615" y="18"/>
                </a:cubicBezTo>
                <a:cubicBezTo>
                  <a:pt x="613" y="18"/>
                  <a:pt x="611" y="18"/>
                  <a:pt x="611" y="17"/>
                </a:cubicBezTo>
                <a:cubicBezTo>
                  <a:pt x="609" y="17"/>
                  <a:pt x="610" y="18"/>
                  <a:pt x="608" y="18"/>
                </a:cubicBezTo>
                <a:cubicBezTo>
                  <a:pt x="608" y="17"/>
                  <a:pt x="609" y="17"/>
                  <a:pt x="609" y="17"/>
                </a:cubicBezTo>
                <a:cubicBezTo>
                  <a:pt x="607" y="17"/>
                  <a:pt x="605" y="17"/>
                  <a:pt x="605" y="18"/>
                </a:cubicBezTo>
                <a:cubicBezTo>
                  <a:pt x="606" y="18"/>
                  <a:pt x="607" y="18"/>
                  <a:pt x="607" y="18"/>
                </a:cubicBezTo>
                <a:cubicBezTo>
                  <a:pt x="605" y="18"/>
                  <a:pt x="606" y="19"/>
                  <a:pt x="604" y="18"/>
                </a:cubicBezTo>
                <a:cubicBezTo>
                  <a:pt x="604" y="18"/>
                  <a:pt x="605" y="18"/>
                  <a:pt x="604" y="18"/>
                </a:cubicBezTo>
                <a:cubicBezTo>
                  <a:pt x="604" y="18"/>
                  <a:pt x="602" y="18"/>
                  <a:pt x="602" y="19"/>
                </a:cubicBezTo>
                <a:cubicBezTo>
                  <a:pt x="607" y="18"/>
                  <a:pt x="608" y="19"/>
                  <a:pt x="611" y="19"/>
                </a:cubicBezTo>
                <a:close/>
                <a:moveTo>
                  <a:pt x="606" y="42"/>
                </a:moveTo>
                <a:cubicBezTo>
                  <a:pt x="607" y="42"/>
                  <a:pt x="609" y="41"/>
                  <a:pt x="608" y="41"/>
                </a:cubicBezTo>
                <a:cubicBezTo>
                  <a:pt x="603" y="41"/>
                  <a:pt x="606" y="40"/>
                  <a:pt x="604" y="40"/>
                </a:cubicBezTo>
                <a:cubicBezTo>
                  <a:pt x="603" y="41"/>
                  <a:pt x="605" y="41"/>
                  <a:pt x="606" y="41"/>
                </a:cubicBezTo>
                <a:cubicBezTo>
                  <a:pt x="605" y="41"/>
                  <a:pt x="604" y="41"/>
                  <a:pt x="603" y="41"/>
                </a:cubicBezTo>
                <a:cubicBezTo>
                  <a:pt x="603" y="42"/>
                  <a:pt x="605" y="42"/>
                  <a:pt x="606" y="42"/>
                </a:cubicBezTo>
                <a:close/>
                <a:moveTo>
                  <a:pt x="611" y="14"/>
                </a:moveTo>
                <a:cubicBezTo>
                  <a:pt x="611" y="14"/>
                  <a:pt x="608" y="15"/>
                  <a:pt x="610" y="15"/>
                </a:cubicBezTo>
                <a:cubicBezTo>
                  <a:pt x="612" y="15"/>
                  <a:pt x="615" y="14"/>
                  <a:pt x="611" y="14"/>
                </a:cubicBezTo>
                <a:close/>
                <a:moveTo>
                  <a:pt x="617" y="19"/>
                </a:moveTo>
                <a:cubicBezTo>
                  <a:pt x="616" y="19"/>
                  <a:pt x="616" y="18"/>
                  <a:pt x="618" y="18"/>
                </a:cubicBezTo>
                <a:cubicBezTo>
                  <a:pt x="620" y="19"/>
                  <a:pt x="624" y="18"/>
                  <a:pt x="630" y="18"/>
                </a:cubicBezTo>
                <a:cubicBezTo>
                  <a:pt x="629" y="18"/>
                  <a:pt x="622" y="18"/>
                  <a:pt x="620" y="18"/>
                </a:cubicBezTo>
                <a:cubicBezTo>
                  <a:pt x="620" y="18"/>
                  <a:pt x="621" y="18"/>
                  <a:pt x="621" y="18"/>
                </a:cubicBezTo>
                <a:cubicBezTo>
                  <a:pt x="620" y="18"/>
                  <a:pt x="619" y="17"/>
                  <a:pt x="617" y="18"/>
                </a:cubicBezTo>
                <a:cubicBezTo>
                  <a:pt x="615" y="19"/>
                  <a:pt x="613" y="19"/>
                  <a:pt x="612" y="20"/>
                </a:cubicBezTo>
                <a:cubicBezTo>
                  <a:pt x="614" y="20"/>
                  <a:pt x="615" y="19"/>
                  <a:pt x="617" y="19"/>
                </a:cubicBezTo>
                <a:close/>
                <a:moveTo>
                  <a:pt x="618" y="45"/>
                </a:moveTo>
                <a:cubicBezTo>
                  <a:pt x="618" y="45"/>
                  <a:pt x="619" y="44"/>
                  <a:pt x="617" y="44"/>
                </a:cubicBezTo>
                <a:cubicBezTo>
                  <a:pt x="618" y="45"/>
                  <a:pt x="615" y="45"/>
                  <a:pt x="618" y="45"/>
                </a:cubicBezTo>
                <a:close/>
                <a:moveTo>
                  <a:pt x="621" y="16"/>
                </a:moveTo>
                <a:cubicBezTo>
                  <a:pt x="623" y="15"/>
                  <a:pt x="623" y="16"/>
                  <a:pt x="622" y="16"/>
                </a:cubicBezTo>
                <a:cubicBezTo>
                  <a:pt x="622" y="16"/>
                  <a:pt x="621" y="16"/>
                  <a:pt x="620" y="16"/>
                </a:cubicBezTo>
                <a:cubicBezTo>
                  <a:pt x="621" y="16"/>
                  <a:pt x="619" y="16"/>
                  <a:pt x="620" y="17"/>
                </a:cubicBezTo>
                <a:cubicBezTo>
                  <a:pt x="620" y="17"/>
                  <a:pt x="621" y="17"/>
                  <a:pt x="621" y="17"/>
                </a:cubicBezTo>
                <a:cubicBezTo>
                  <a:pt x="621" y="17"/>
                  <a:pt x="621" y="17"/>
                  <a:pt x="622" y="17"/>
                </a:cubicBezTo>
                <a:cubicBezTo>
                  <a:pt x="622" y="17"/>
                  <a:pt x="622" y="16"/>
                  <a:pt x="624" y="16"/>
                </a:cubicBezTo>
                <a:cubicBezTo>
                  <a:pt x="624" y="17"/>
                  <a:pt x="626" y="17"/>
                  <a:pt x="629" y="17"/>
                </a:cubicBezTo>
                <a:cubicBezTo>
                  <a:pt x="630" y="17"/>
                  <a:pt x="631" y="16"/>
                  <a:pt x="631" y="16"/>
                </a:cubicBezTo>
                <a:cubicBezTo>
                  <a:pt x="630" y="16"/>
                  <a:pt x="628" y="16"/>
                  <a:pt x="628" y="16"/>
                </a:cubicBezTo>
                <a:cubicBezTo>
                  <a:pt x="628" y="15"/>
                  <a:pt x="632" y="16"/>
                  <a:pt x="633" y="16"/>
                </a:cubicBezTo>
                <a:cubicBezTo>
                  <a:pt x="628" y="15"/>
                  <a:pt x="624" y="16"/>
                  <a:pt x="621" y="16"/>
                </a:cubicBezTo>
                <a:close/>
                <a:moveTo>
                  <a:pt x="627" y="41"/>
                </a:moveTo>
                <a:cubicBezTo>
                  <a:pt x="629" y="41"/>
                  <a:pt x="629" y="41"/>
                  <a:pt x="630" y="41"/>
                </a:cubicBezTo>
                <a:cubicBezTo>
                  <a:pt x="631" y="41"/>
                  <a:pt x="632" y="41"/>
                  <a:pt x="629" y="40"/>
                </a:cubicBezTo>
                <a:cubicBezTo>
                  <a:pt x="630" y="41"/>
                  <a:pt x="628" y="40"/>
                  <a:pt x="627" y="41"/>
                </a:cubicBezTo>
                <a:close/>
                <a:moveTo>
                  <a:pt x="636" y="14"/>
                </a:moveTo>
                <a:cubicBezTo>
                  <a:pt x="639" y="14"/>
                  <a:pt x="639" y="15"/>
                  <a:pt x="642" y="15"/>
                </a:cubicBezTo>
                <a:cubicBezTo>
                  <a:pt x="642" y="14"/>
                  <a:pt x="643" y="14"/>
                  <a:pt x="644" y="13"/>
                </a:cubicBezTo>
                <a:cubicBezTo>
                  <a:pt x="643" y="13"/>
                  <a:pt x="642" y="13"/>
                  <a:pt x="641" y="13"/>
                </a:cubicBezTo>
                <a:cubicBezTo>
                  <a:pt x="640" y="14"/>
                  <a:pt x="642" y="14"/>
                  <a:pt x="640" y="14"/>
                </a:cubicBezTo>
                <a:cubicBezTo>
                  <a:pt x="639" y="14"/>
                  <a:pt x="635" y="13"/>
                  <a:pt x="633" y="14"/>
                </a:cubicBezTo>
                <a:cubicBezTo>
                  <a:pt x="633" y="14"/>
                  <a:pt x="633" y="14"/>
                  <a:pt x="633" y="14"/>
                </a:cubicBezTo>
                <a:cubicBezTo>
                  <a:pt x="635" y="14"/>
                  <a:pt x="634" y="14"/>
                  <a:pt x="636" y="14"/>
                </a:cubicBezTo>
                <a:close/>
                <a:moveTo>
                  <a:pt x="638" y="15"/>
                </a:moveTo>
                <a:cubicBezTo>
                  <a:pt x="638" y="16"/>
                  <a:pt x="635" y="16"/>
                  <a:pt x="635" y="17"/>
                </a:cubicBezTo>
                <a:cubicBezTo>
                  <a:pt x="637" y="17"/>
                  <a:pt x="639" y="16"/>
                  <a:pt x="638" y="15"/>
                </a:cubicBezTo>
                <a:close/>
                <a:moveTo>
                  <a:pt x="646" y="41"/>
                </a:moveTo>
                <a:cubicBezTo>
                  <a:pt x="646" y="41"/>
                  <a:pt x="647" y="41"/>
                  <a:pt x="647" y="41"/>
                </a:cubicBezTo>
                <a:cubicBezTo>
                  <a:pt x="646" y="41"/>
                  <a:pt x="643" y="41"/>
                  <a:pt x="644" y="41"/>
                </a:cubicBezTo>
                <a:cubicBezTo>
                  <a:pt x="644" y="41"/>
                  <a:pt x="645" y="41"/>
                  <a:pt x="645" y="41"/>
                </a:cubicBezTo>
                <a:cubicBezTo>
                  <a:pt x="643" y="41"/>
                  <a:pt x="641" y="41"/>
                  <a:pt x="642" y="42"/>
                </a:cubicBezTo>
                <a:cubicBezTo>
                  <a:pt x="644" y="42"/>
                  <a:pt x="645" y="42"/>
                  <a:pt x="646" y="42"/>
                </a:cubicBezTo>
                <a:cubicBezTo>
                  <a:pt x="645" y="42"/>
                  <a:pt x="648" y="41"/>
                  <a:pt x="646" y="41"/>
                </a:cubicBezTo>
                <a:close/>
                <a:moveTo>
                  <a:pt x="647" y="38"/>
                </a:moveTo>
                <a:cubicBezTo>
                  <a:pt x="648" y="38"/>
                  <a:pt x="646" y="38"/>
                  <a:pt x="644" y="38"/>
                </a:cubicBezTo>
                <a:cubicBezTo>
                  <a:pt x="643" y="38"/>
                  <a:pt x="644" y="39"/>
                  <a:pt x="647" y="38"/>
                </a:cubicBezTo>
                <a:close/>
                <a:moveTo>
                  <a:pt x="653" y="16"/>
                </a:moveTo>
                <a:cubicBezTo>
                  <a:pt x="654" y="17"/>
                  <a:pt x="652" y="17"/>
                  <a:pt x="652" y="17"/>
                </a:cubicBezTo>
                <a:cubicBezTo>
                  <a:pt x="654" y="17"/>
                  <a:pt x="654" y="17"/>
                  <a:pt x="654" y="18"/>
                </a:cubicBezTo>
                <a:cubicBezTo>
                  <a:pt x="653" y="17"/>
                  <a:pt x="650" y="18"/>
                  <a:pt x="651" y="18"/>
                </a:cubicBezTo>
                <a:cubicBezTo>
                  <a:pt x="654" y="18"/>
                  <a:pt x="660" y="18"/>
                  <a:pt x="662" y="17"/>
                </a:cubicBezTo>
                <a:cubicBezTo>
                  <a:pt x="662" y="18"/>
                  <a:pt x="670" y="18"/>
                  <a:pt x="668" y="17"/>
                </a:cubicBezTo>
                <a:cubicBezTo>
                  <a:pt x="666" y="18"/>
                  <a:pt x="663" y="16"/>
                  <a:pt x="662" y="17"/>
                </a:cubicBezTo>
                <a:cubicBezTo>
                  <a:pt x="662" y="16"/>
                  <a:pt x="662" y="16"/>
                  <a:pt x="661" y="16"/>
                </a:cubicBezTo>
                <a:cubicBezTo>
                  <a:pt x="662" y="16"/>
                  <a:pt x="662" y="16"/>
                  <a:pt x="663" y="16"/>
                </a:cubicBezTo>
                <a:cubicBezTo>
                  <a:pt x="664" y="16"/>
                  <a:pt x="661" y="15"/>
                  <a:pt x="661" y="16"/>
                </a:cubicBezTo>
                <a:cubicBezTo>
                  <a:pt x="659" y="16"/>
                  <a:pt x="656" y="16"/>
                  <a:pt x="653" y="16"/>
                </a:cubicBezTo>
                <a:close/>
                <a:moveTo>
                  <a:pt x="654" y="12"/>
                </a:moveTo>
                <a:cubicBezTo>
                  <a:pt x="656" y="12"/>
                  <a:pt x="657" y="11"/>
                  <a:pt x="656" y="11"/>
                </a:cubicBezTo>
                <a:cubicBezTo>
                  <a:pt x="655" y="11"/>
                  <a:pt x="655" y="11"/>
                  <a:pt x="654" y="12"/>
                </a:cubicBezTo>
                <a:close/>
                <a:moveTo>
                  <a:pt x="654" y="11"/>
                </a:moveTo>
                <a:cubicBezTo>
                  <a:pt x="654" y="11"/>
                  <a:pt x="654" y="11"/>
                  <a:pt x="654" y="11"/>
                </a:cubicBezTo>
                <a:cubicBezTo>
                  <a:pt x="653" y="11"/>
                  <a:pt x="653" y="11"/>
                  <a:pt x="653" y="11"/>
                </a:cubicBezTo>
                <a:cubicBezTo>
                  <a:pt x="653" y="12"/>
                  <a:pt x="651" y="11"/>
                  <a:pt x="651" y="12"/>
                </a:cubicBezTo>
                <a:cubicBezTo>
                  <a:pt x="652" y="12"/>
                  <a:pt x="653" y="12"/>
                  <a:pt x="653" y="12"/>
                </a:cubicBezTo>
                <a:cubicBezTo>
                  <a:pt x="653" y="11"/>
                  <a:pt x="654" y="11"/>
                  <a:pt x="654" y="11"/>
                </a:cubicBezTo>
                <a:close/>
                <a:moveTo>
                  <a:pt x="658" y="15"/>
                </a:moveTo>
                <a:cubicBezTo>
                  <a:pt x="657" y="15"/>
                  <a:pt x="657" y="15"/>
                  <a:pt x="654" y="15"/>
                </a:cubicBezTo>
                <a:cubicBezTo>
                  <a:pt x="653" y="15"/>
                  <a:pt x="655" y="15"/>
                  <a:pt x="654" y="16"/>
                </a:cubicBezTo>
                <a:cubicBezTo>
                  <a:pt x="655" y="16"/>
                  <a:pt x="657" y="15"/>
                  <a:pt x="658" y="15"/>
                </a:cubicBezTo>
                <a:close/>
                <a:moveTo>
                  <a:pt x="662" y="18"/>
                </a:moveTo>
                <a:cubicBezTo>
                  <a:pt x="662" y="18"/>
                  <a:pt x="659" y="18"/>
                  <a:pt x="657" y="18"/>
                </a:cubicBezTo>
                <a:cubicBezTo>
                  <a:pt x="657" y="18"/>
                  <a:pt x="655" y="19"/>
                  <a:pt x="656" y="18"/>
                </a:cubicBezTo>
                <a:cubicBezTo>
                  <a:pt x="657" y="18"/>
                  <a:pt x="660" y="18"/>
                  <a:pt x="662" y="18"/>
                </a:cubicBezTo>
                <a:close/>
                <a:moveTo>
                  <a:pt x="665" y="35"/>
                </a:moveTo>
                <a:cubicBezTo>
                  <a:pt x="661" y="36"/>
                  <a:pt x="662" y="35"/>
                  <a:pt x="663" y="35"/>
                </a:cubicBezTo>
                <a:cubicBezTo>
                  <a:pt x="661" y="35"/>
                  <a:pt x="660" y="35"/>
                  <a:pt x="660" y="35"/>
                </a:cubicBezTo>
                <a:cubicBezTo>
                  <a:pt x="661" y="35"/>
                  <a:pt x="666" y="36"/>
                  <a:pt x="665" y="35"/>
                </a:cubicBezTo>
                <a:close/>
                <a:moveTo>
                  <a:pt x="669" y="22"/>
                </a:moveTo>
                <a:cubicBezTo>
                  <a:pt x="668" y="22"/>
                  <a:pt x="668" y="22"/>
                  <a:pt x="667" y="22"/>
                </a:cubicBezTo>
                <a:cubicBezTo>
                  <a:pt x="664" y="22"/>
                  <a:pt x="668" y="23"/>
                  <a:pt x="669" y="22"/>
                </a:cubicBezTo>
                <a:close/>
                <a:moveTo>
                  <a:pt x="672" y="34"/>
                </a:moveTo>
                <a:cubicBezTo>
                  <a:pt x="670" y="34"/>
                  <a:pt x="668" y="34"/>
                  <a:pt x="667" y="34"/>
                </a:cubicBezTo>
                <a:cubicBezTo>
                  <a:pt x="670" y="34"/>
                  <a:pt x="671" y="34"/>
                  <a:pt x="672" y="34"/>
                </a:cubicBezTo>
                <a:close/>
                <a:moveTo>
                  <a:pt x="669" y="21"/>
                </a:moveTo>
                <a:cubicBezTo>
                  <a:pt x="670" y="21"/>
                  <a:pt x="671" y="22"/>
                  <a:pt x="671" y="21"/>
                </a:cubicBezTo>
                <a:cubicBezTo>
                  <a:pt x="670" y="21"/>
                  <a:pt x="670" y="21"/>
                  <a:pt x="669" y="21"/>
                </a:cubicBezTo>
                <a:cubicBezTo>
                  <a:pt x="669" y="21"/>
                  <a:pt x="667" y="21"/>
                  <a:pt x="667" y="22"/>
                </a:cubicBezTo>
                <a:cubicBezTo>
                  <a:pt x="670" y="22"/>
                  <a:pt x="670" y="22"/>
                  <a:pt x="672" y="22"/>
                </a:cubicBezTo>
                <a:cubicBezTo>
                  <a:pt x="673" y="21"/>
                  <a:pt x="667" y="22"/>
                  <a:pt x="669" y="21"/>
                </a:cubicBezTo>
                <a:close/>
                <a:moveTo>
                  <a:pt x="671" y="19"/>
                </a:moveTo>
                <a:cubicBezTo>
                  <a:pt x="671" y="18"/>
                  <a:pt x="668" y="18"/>
                  <a:pt x="667" y="18"/>
                </a:cubicBezTo>
                <a:cubicBezTo>
                  <a:pt x="669" y="18"/>
                  <a:pt x="669" y="19"/>
                  <a:pt x="671" y="19"/>
                </a:cubicBezTo>
                <a:close/>
                <a:moveTo>
                  <a:pt x="672" y="16"/>
                </a:moveTo>
                <a:cubicBezTo>
                  <a:pt x="673" y="16"/>
                  <a:pt x="674" y="16"/>
                  <a:pt x="674" y="16"/>
                </a:cubicBezTo>
                <a:cubicBezTo>
                  <a:pt x="675" y="15"/>
                  <a:pt x="672" y="16"/>
                  <a:pt x="672" y="16"/>
                </a:cubicBezTo>
                <a:cubicBezTo>
                  <a:pt x="673" y="16"/>
                  <a:pt x="673" y="15"/>
                  <a:pt x="672" y="15"/>
                </a:cubicBezTo>
                <a:cubicBezTo>
                  <a:pt x="672" y="16"/>
                  <a:pt x="671" y="15"/>
                  <a:pt x="671" y="16"/>
                </a:cubicBezTo>
                <a:cubicBezTo>
                  <a:pt x="671" y="16"/>
                  <a:pt x="672" y="16"/>
                  <a:pt x="672" y="16"/>
                </a:cubicBezTo>
                <a:close/>
                <a:moveTo>
                  <a:pt x="677" y="7"/>
                </a:moveTo>
                <a:cubicBezTo>
                  <a:pt x="675" y="7"/>
                  <a:pt x="672" y="7"/>
                  <a:pt x="671" y="8"/>
                </a:cubicBezTo>
                <a:cubicBezTo>
                  <a:pt x="674" y="8"/>
                  <a:pt x="676" y="8"/>
                  <a:pt x="677" y="7"/>
                </a:cubicBezTo>
                <a:close/>
                <a:moveTo>
                  <a:pt x="676" y="37"/>
                </a:moveTo>
                <a:cubicBezTo>
                  <a:pt x="679" y="37"/>
                  <a:pt x="676" y="38"/>
                  <a:pt x="678" y="38"/>
                </a:cubicBezTo>
                <a:cubicBezTo>
                  <a:pt x="681" y="38"/>
                  <a:pt x="683" y="38"/>
                  <a:pt x="685" y="37"/>
                </a:cubicBezTo>
                <a:cubicBezTo>
                  <a:pt x="683" y="37"/>
                  <a:pt x="681" y="37"/>
                  <a:pt x="683" y="37"/>
                </a:cubicBezTo>
                <a:cubicBezTo>
                  <a:pt x="681" y="37"/>
                  <a:pt x="677" y="37"/>
                  <a:pt x="680" y="37"/>
                </a:cubicBezTo>
                <a:cubicBezTo>
                  <a:pt x="678" y="37"/>
                  <a:pt x="675" y="36"/>
                  <a:pt x="676" y="37"/>
                </a:cubicBezTo>
                <a:close/>
                <a:moveTo>
                  <a:pt x="680" y="34"/>
                </a:moveTo>
                <a:cubicBezTo>
                  <a:pt x="678" y="34"/>
                  <a:pt x="672" y="33"/>
                  <a:pt x="672" y="34"/>
                </a:cubicBezTo>
                <a:cubicBezTo>
                  <a:pt x="675" y="35"/>
                  <a:pt x="676" y="34"/>
                  <a:pt x="678" y="34"/>
                </a:cubicBezTo>
                <a:cubicBezTo>
                  <a:pt x="675" y="34"/>
                  <a:pt x="676" y="35"/>
                  <a:pt x="676" y="35"/>
                </a:cubicBezTo>
                <a:cubicBezTo>
                  <a:pt x="678" y="35"/>
                  <a:pt x="679" y="36"/>
                  <a:pt x="680" y="37"/>
                </a:cubicBezTo>
                <a:cubicBezTo>
                  <a:pt x="680" y="37"/>
                  <a:pt x="683" y="37"/>
                  <a:pt x="683" y="36"/>
                </a:cubicBezTo>
                <a:cubicBezTo>
                  <a:pt x="682" y="36"/>
                  <a:pt x="681" y="36"/>
                  <a:pt x="681" y="36"/>
                </a:cubicBezTo>
                <a:cubicBezTo>
                  <a:pt x="682" y="36"/>
                  <a:pt x="682" y="36"/>
                  <a:pt x="683" y="36"/>
                </a:cubicBezTo>
                <a:cubicBezTo>
                  <a:pt x="684" y="36"/>
                  <a:pt x="685" y="37"/>
                  <a:pt x="687" y="37"/>
                </a:cubicBezTo>
                <a:cubicBezTo>
                  <a:pt x="689" y="36"/>
                  <a:pt x="686" y="36"/>
                  <a:pt x="688" y="35"/>
                </a:cubicBezTo>
                <a:cubicBezTo>
                  <a:pt x="685" y="35"/>
                  <a:pt x="690" y="34"/>
                  <a:pt x="687" y="34"/>
                </a:cubicBezTo>
                <a:cubicBezTo>
                  <a:pt x="686" y="35"/>
                  <a:pt x="683" y="34"/>
                  <a:pt x="683" y="35"/>
                </a:cubicBezTo>
                <a:cubicBezTo>
                  <a:pt x="683" y="35"/>
                  <a:pt x="680" y="35"/>
                  <a:pt x="680" y="35"/>
                </a:cubicBezTo>
                <a:cubicBezTo>
                  <a:pt x="682" y="34"/>
                  <a:pt x="681" y="33"/>
                  <a:pt x="680" y="34"/>
                </a:cubicBezTo>
                <a:close/>
                <a:moveTo>
                  <a:pt x="676" y="19"/>
                </a:moveTo>
                <a:cubicBezTo>
                  <a:pt x="676" y="18"/>
                  <a:pt x="676" y="19"/>
                  <a:pt x="676" y="18"/>
                </a:cubicBezTo>
                <a:cubicBezTo>
                  <a:pt x="674" y="18"/>
                  <a:pt x="673" y="18"/>
                  <a:pt x="672" y="19"/>
                </a:cubicBezTo>
                <a:cubicBezTo>
                  <a:pt x="674" y="19"/>
                  <a:pt x="674" y="19"/>
                  <a:pt x="676" y="19"/>
                </a:cubicBezTo>
                <a:close/>
                <a:moveTo>
                  <a:pt x="673" y="17"/>
                </a:moveTo>
                <a:cubicBezTo>
                  <a:pt x="675" y="16"/>
                  <a:pt x="676" y="16"/>
                  <a:pt x="677" y="16"/>
                </a:cubicBezTo>
                <a:cubicBezTo>
                  <a:pt x="676" y="16"/>
                  <a:pt x="673" y="16"/>
                  <a:pt x="672" y="16"/>
                </a:cubicBezTo>
                <a:cubicBezTo>
                  <a:pt x="673" y="16"/>
                  <a:pt x="673" y="16"/>
                  <a:pt x="673" y="17"/>
                </a:cubicBezTo>
                <a:close/>
                <a:moveTo>
                  <a:pt x="676" y="9"/>
                </a:moveTo>
                <a:cubicBezTo>
                  <a:pt x="675" y="9"/>
                  <a:pt x="674" y="9"/>
                  <a:pt x="672" y="9"/>
                </a:cubicBezTo>
                <a:cubicBezTo>
                  <a:pt x="672" y="9"/>
                  <a:pt x="672" y="9"/>
                  <a:pt x="672" y="10"/>
                </a:cubicBezTo>
                <a:cubicBezTo>
                  <a:pt x="675" y="10"/>
                  <a:pt x="676" y="9"/>
                  <a:pt x="676" y="9"/>
                </a:cubicBezTo>
                <a:close/>
                <a:moveTo>
                  <a:pt x="680" y="16"/>
                </a:moveTo>
                <a:cubicBezTo>
                  <a:pt x="682" y="16"/>
                  <a:pt x="681" y="16"/>
                  <a:pt x="681" y="16"/>
                </a:cubicBezTo>
                <a:cubicBezTo>
                  <a:pt x="679" y="16"/>
                  <a:pt x="674" y="16"/>
                  <a:pt x="676" y="16"/>
                </a:cubicBezTo>
                <a:cubicBezTo>
                  <a:pt x="677" y="16"/>
                  <a:pt x="679" y="16"/>
                  <a:pt x="680" y="16"/>
                </a:cubicBezTo>
                <a:close/>
                <a:moveTo>
                  <a:pt x="679" y="18"/>
                </a:moveTo>
                <a:cubicBezTo>
                  <a:pt x="681" y="18"/>
                  <a:pt x="684" y="18"/>
                  <a:pt x="685" y="17"/>
                </a:cubicBezTo>
                <a:cubicBezTo>
                  <a:pt x="682" y="18"/>
                  <a:pt x="680" y="17"/>
                  <a:pt x="677" y="17"/>
                </a:cubicBezTo>
                <a:cubicBezTo>
                  <a:pt x="679" y="17"/>
                  <a:pt x="679" y="18"/>
                  <a:pt x="679" y="18"/>
                </a:cubicBezTo>
                <a:close/>
                <a:moveTo>
                  <a:pt x="682" y="7"/>
                </a:moveTo>
                <a:cubicBezTo>
                  <a:pt x="683" y="6"/>
                  <a:pt x="680" y="6"/>
                  <a:pt x="679" y="6"/>
                </a:cubicBezTo>
                <a:cubicBezTo>
                  <a:pt x="682" y="6"/>
                  <a:pt x="679" y="7"/>
                  <a:pt x="682" y="7"/>
                </a:cubicBezTo>
                <a:close/>
                <a:moveTo>
                  <a:pt x="681" y="41"/>
                </a:moveTo>
                <a:cubicBezTo>
                  <a:pt x="682" y="41"/>
                  <a:pt x="685" y="41"/>
                  <a:pt x="683" y="41"/>
                </a:cubicBezTo>
                <a:cubicBezTo>
                  <a:pt x="683" y="41"/>
                  <a:pt x="682" y="41"/>
                  <a:pt x="682" y="41"/>
                </a:cubicBezTo>
                <a:cubicBezTo>
                  <a:pt x="685" y="41"/>
                  <a:pt x="683" y="40"/>
                  <a:pt x="685" y="40"/>
                </a:cubicBezTo>
                <a:cubicBezTo>
                  <a:pt x="683" y="39"/>
                  <a:pt x="681" y="39"/>
                  <a:pt x="680" y="40"/>
                </a:cubicBezTo>
                <a:cubicBezTo>
                  <a:pt x="680" y="40"/>
                  <a:pt x="680" y="40"/>
                  <a:pt x="680" y="40"/>
                </a:cubicBezTo>
                <a:cubicBezTo>
                  <a:pt x="681" y="40"/>
                  <a:pt x="682" y="40"/>
                  <a:pt x="683" y="40"/>
                </a:cubicBezTo>
                <a:cubicBezTo>
                  <a:pt x="681" y="40"/>
                  <a:pt x="682" y="41"/>
                  <a:pt x="681" y="41"/>
                </a:cubicBezTo>
                <a:close/>
                <a:moveTo>
                  <a:pt x="685" y="38"/>
                </a:moveTo>
                <a:cubicBezTo>
                  <a:pt x="683" y="38"/>
                  <a:pt x="680" y="38"/>
                  <a:pt x="680" y="39"/>
                </a:cubicBezTo>
                <a:cubicBezTo>
                  <a:pt x="683" y="39"/>
                  <a:pt x="684" y="38"/>
                  <a:pt x="685" y="38"/>
                </a:cubicBezTo>
                <a:close/>
                <a:moveTo>
                  <a:pt x="687" y="6"/>
                </a:moveTo>
                <a:cubicBezTo>
                  <a:pt x="687" y="6"/>
                  <a:pt x="686" y="5"/>
                  <a:pt x="686" y="5"/>
                </a:cubicBezTo>
                <a:cubicBezTo>
                  <a:pt x="684" y="5"/>
                  <a:pt x="683" y="6"/>
                  <a:pt x="682" y="6"/>
                </a:cubicBezTo>
                <a:cubicBezTo>
                  <a:pt x="684" y="6"/>
                  <a:pt x="686" y="6"/>
                  <a:pt x="687" y="6"/>
                </a:cubicBezTo>
                <a:close/>
                <a:moveTo>
                  <a:pt x="687" y="29"/>
                </a:moveTo>
                <a:cubicBezTo>
                  <a:pt x="687" y="28"/>
                  <a:pt x="690" y="28"/>
                  <a:pt x="688" y="28"/>
                </a:cubicBezTo>
                <a:cubicBezTo>
                  <a:pt x="688" y="28"/>
                  <a:pt x="683" y="29"/>
                  <a:pt x="685" y="29"/>
                </a:cubicBezTo>
                <a:cubicBezTo>
                  <a:pt x="686" y="29"/>
                  <a:pt x="686" y="28"/>
                  <a:pt x="687" y="29"/>
                </a:cubicBezTo>
                <a:close/>
                <a:moveTo>
                  <a:pt x="697" y="9"/>
                </a:moveTo>
                <a:cubicBezTo>
                  <a:pt x="700" y="9"/>
                  <a:pt x="701" y="8"/>
                  <a:pt x="703" y="8"/>
                </a:cubicBezTo>
                <a:cubicBezTo>
                  <a:pt x="702" y="8"/>
                  <a:pt x="700" y="8"/>
                  <a:pt x="698" y="8"/>
                </a:cubicBezTo>
                <a:cubicBezTo>
                  <a:pt x="697" y="8"/>
                  <a:pt x="695" y="9"/>
                  <a:pt x="697" y="9"/>
                </a:cubicBezTo>
                <a:close/>
                <a:moveTo>
                  <a:pt x="711" y="50"/>
                </a:moveTo>
                <a:cubicBezTo>
                  <a:pt x="709" y="49"/>
                  <a:pt x="707" y="50"/>
                  <a:pt x="705" y="50"/>
                </a:cubicBezTo>
                <a:cubicBezTo>
                  <a:pt x="708" y="51"/>
                  <a:pt x="709" y="50"/>
                  <a:pt x="711" y="50"/>
                </a:cubicBezTo>
                <a:close/>
                <a:moveTo>
                  <a:pt x="710" y="9"/>
                </a:moveTo>
                <a:cubicBezTo>
                  <a:pt x="710" y="10"/>
                  <a:pt x="708" y="10"/>
                  <a:pt x="707" y="10"/>
                </a:cubicBezTo>
                <a:cubicBezTo>
                  <a:pt x="710" y="11"/>
                  <a:pt x="714" y="10"/>
                  <a:pt x="710" y="9"/>
                </a:cubicBezTo>
                <a:close/>
                <a:moveTo>
                  <a:pt x="721" y="38"/>
                </a:moveTo>
                <a:cubicBezTo>
                  <a:pt x="720" y="38"/>
                  <a:pt x="718" y="38"/>
                  <a:pt x="717" y="38"/>
                </a:cubicBezTo>
                <a:cubicBezTo>
                  <a:pt x="719" y="38"/>
                  <a:pt x="720" y="38"/>
                  <a:pt x="721" y="38"/>
                </a:cubicBezTo>
                <a:close/>
                <a:moveTo>
                  <a:pt x="727" y="49"/>
                </a:moveTo>
                <a:cubicBezTo>
                  <a:pt x="729" y="49"/>
                  <a:pt x="732" y="48"/>
                  <a:pt x="731" y="47"/>
                </a:cubicBezTo>
                <a:cubicBezTo>
                  <a:pt x="729" y="47"/>
                  <a:pt x="730" y="48"/>
                  <a:pt x="728" y="48"/>
                </a:cubicBezTo>
                <a:cubicBezTo>
                  <a:pt x="729" y="49"/>
                  <a:pt x="724" y="48"/>
                  <a:pt x="723" y="49"/>
                </a:cubicBezTo>
                <a:cubicBezTo>
                  <a:pt x="725" y="49"/>
                  <a:pt x="725" y="49"/>
                  <a:pt x="727" y="49"/>
                </a:cubicBezTo>
                <a:close/>
                <a:moveTo>
                  <a:pt x="726" y="42"/>
                </a:moveTo>
                <a:cubicBezTo>
                  <a:pt x="727" y="41"/>
                  <a:pt x="729" y="41"/>
                  <a:pt x="730" y="41"/>
                </a:cubicBezTo>
                <a:cubicBezTo>
                  <a:pt x="727" y="41"/>
                  <a:pt x="727" y="41"/>
                  <a:pt x="725" y="40"/>
                </a:cubicBezTo>
                <a:cubicBezTo>
                  <a:pt x="725" y="41"/>
                  <a:pt x="723" y="41"/>
                  <a:pt x="723" y="41"/>
                </a:cubicBezTo>
                <a:cubicBezTo>
                  <a:pt x="726" y="41"/>
                  <a:pt x="727" y="41"/>
                  <a:pt x="726" y="42"/>
                </a:cubicBezTo>
                <a:close/>
                <a:moveTo>
                  <a:pt x="725" y="40"/>
                </a:moveTo>
                <a:cubicBezTo>
                  <a:pt x="726" y="40"/>
                  <a:pt x="727" y="39"/>
                  <a:pt x="728" y="39"/>
                </a:cubicBezTo>
                <a:cubicBezTo>
                  <a:pt x="726" y="39"/>
                  <a:pt x="727" y="38"/>
                  <a:pt x="725" y="38"/>
                </a:cubicBezTo>
                <a:cubicBezTo>
                  <a:pt x="725" y="39"/>
                  <a:pt x="725" y="39"/>
                  <a:pt x="723" y="39"/>
                </a:cubicBezTo>
                <a:cubicBezTo>
                  <a:pt x="723" y="39"/>
                  <a:pt x="725" y="39"/>
                  <a:pt x="725" y="40"/>
                </a:cubicBezTo>
                <a:close/>
                <a:moveTo>
                  <a:pt x="727" y="48"/>
                </a:moveTo>
                <a:cubicBezTo>
                  <a:pt x="726" y="48"/>
                  <a:pt x="723" y="48"/>
                  <a:pt x="725" y="48"/>
                </a:cubicBezTo>
                <a:cubicBezTo>
                  <a:pt x="725" y="48"/>
                  <a:pt x="728" y="48"/>
                  <a:pt x="727" y="48"/>
                </a:cubicBezTo>
                <a:close/>
                <a:moveTo>
                  <a:pt x="733" y="41"/>
                </a:moveTo>
                <a:cubicBezTo>
                  <a:pt x="732" y="42"/>
                  <a:pt x="731" y="42"/>
                  <a:pt x="731" y="42"/>
                </a:cubicBezTo>
                <a:cubicBezTo>
                  <a:pt x="733" y="42"/>
                  <a:pt x="734" y="42"/>
                  <a:pt x="734" y="42"/>
                </a:cubicBezTo>
                <a:cubicBezTo>
                  <a:pt x="734" y="42"/>
                  <a:pt x="733" y="42"/>
                  <a:pt x="733" y="41"/>
                </a:cubicBezTo>
                <a:cubicBezTo>
                  <a:pt x="733" y="41"/>
                  <a:pt x="734" y="41"/>
                  <a:pt x="733" y="41"/>
                </a:cubicBezTo>
                <a:close/>
                <a:moveTo>
                  <a:pt x="735" y="38"/>
                </a:moveTo>
                <a:cubicBezTo>
                  <a:pt x="734" y="38"/>
                  <a:pt x="738" y="38"/>
                  <a:pt x="735" y="38"/>
                </a:cubicBezTo>
                <a:cubicBezTo>
                  <a:pt x="735" y="38"/>
                  <a:pt x="730" y="38"/>
                  <a:pt x="732" y="38"/>
                </a:cubicBezTo>
                <a:cubicBezTo>
                  <a:pt x="733" y="38"/>
                  <a:pt x="734" y="38"/>
                  <a:pt x="735" y="38"/>
                </a:cubicBezTo>
                <a:close/>
                <a:moveTo>
                  <a:pt x="741" y="38"/>
                </a:moveTo>
                <a:cubicBezTo>
                  <a:pt x="742" y="39"/>
                  <a:pt x="734" y="38"/>
                  <a:pt x="734" y="39"/>
                </a:cubicBezTo>
                <a:cubicBezTo>
                  <a:pt x="736" y="39"/>
                  <a:pt x="736" y="38"/>
                  <a:pt x="738" y="38"/>
                </a:cubicBezTo>
                <a:cubicBezTo>
                  <a:pt x="739" y="39"/>
                  <a:pt x="739" y="39"/>
                  <a:pt x="740" y="39"/>
                </a:cubicBezTo>
                <a:cubicBezTo>
                  <a:pt x="741" y="39"/>
                  <a:pt x="743" y="38"/>
                  <a:pt x="741" y="38"/>
                </a:cubicBezTo>
                <a:close/>
                <a:moveTo>
                  <a:pt x="738" y="40"/>
                </a:moveTo>
                <a:cubicBezTo>
                  <a:pt x="737" y="40"/>
                  <a:pt x="736" y="40"/>
                  <a:pt x="736" y="41"/>
                </a:cubicBezTo>
                <a:cubicBezTo>
                  <a:pt x="737" y="41"/>
                  <a:pt x="739" y="40"/>
                  <a:pt x="738" y="40"/>
                </a:cubicBezTo>
                <a:close/>
                <a:moveTo>
                  <a:pt x="743" y="7"/>
                </a:moveTo>
                <a:cubicBezTo>
                  <a:pt x="740" y="7"/>
                  <a:pt x="739" y="8"/>
                  <a:pt x="737" y="8"/>
                </a:cubicBezTo>
                <a:cubicBezTo>
                  <a:pt x="739" y="8"/>
                  <a:pt x="743" y="8"/>
                  <a:pt x="743" y="7"/>
                </a:cubicBezTo>
                <a:close/>
                <a:moveTo>
                  <a:pt x="742" y="38"/>
                </a:moveTo>
                <a:cubicBezTo>
                  <a:pt x="744" y="38"/>
                  <a:pt x="742" y="37"/>
                  <a:pt x="744" y="38"/>
                </a:cubicBezTo>
                <a:cubicBezTo>
                  <a:pt x="744" y="37"/>
                  <a:pt x="743" y="37"/>
                  <a:pt x="742" y="37"/>
                </a:cubicBezTo>
                <a:cubicBezTo>
                  <a:pt x="742" y="37"/>
                  <a:pt x="742" y="37"/>
                  <a:pt x="741" y="37"/>
                </a:cubicBezTo>
                <a:cubicBezTo>
                  <a:pt x="741" y="37"/>
                  <a:pt x="741" y="37"/>
                  <a:pt x="741" y="37"/>
                </a:cubicBezTo>
                <a:cubicBezTo>
                  <a:pt x="740" y="38"/>
                  <a:pt x="742" y="38"/>
                  <a:pt x="742" y="38"/>
                </a:cubicBezTo>
                <a:close/>
                <a:moveTo>
                  <a:pt x="753" y="32"/>
                </a:moveTo>
                <a:cubicBezTo>
                  <a:pt x="752" y="32"/>
                  <a:pt x="753" y="32"/>
                  <a:pt x="753" y="32"/>
                </a:cubicBezTo>
                <a:cubicBezTo>
                  <a:pt x="750" y="32"/>
                  <a:pt x="746" y="32"/>
                  <a:pt x="744" y="33"/>
                </a:cubicBezTo>
                <a:cubicBezTo>
                  <a:pt x="749" y="33"/>
                  <a:pt x="750" y="32"/>
                  <a:pt x="753" y="32"/>
                </a:cubicBezTo>
                <a:close/>
                <a:moveTo>
                  <a:pt x="761" y="11"/>
                </a:moveTo>
                <a:cubicBezTo>
                  <a:pt x="760" y="10"/>
                  <a:pt x="759" y="10"/>
                  <a:pt x="757" y="10"/>
                </a:cubicBezTo>
                <a:cubicBezTo>
                  <a:pt x="757" y="11"/>
                  <a:pt x="754" y="10"/>
                  <a:pt x="755" y="11"/>
                </a:cubicBezTo>
                <a:cubicBezTo>
                  <a:pt x="757" y="11"/>
                  <a:pt x="760" y="11"/>
                  <a:pt x="761" y="11"/>
                </a:cubicBezTo>
                <a:close/>
                <a:moveTo>
                  <a:pt x="762" y="21"/>
                </a:moveTo>
                <a:cubicBezTo>
                  <a:pt x="761" y="21"/>
                  <a:pt x="760" y="21"/>
                  <a:pt x="760" y="21"/>
                </a:cubicBezTo>
                <a:cubicBezTo>
                  <a:pt x="759" y="21"/>
                  <a:pt x="758" y="22"/>
                  <a:pt x="760" y="22"/>
                </a:cubicBezTo>
                <a:cubicBezTo>
                  <a:pt x="759" y="21"/>
                  <a:pt x="762" y="22"/>
                  <a:pt x="762" y="21"/>
                </a:cubicBezTo>
                <a:close/>
                <a:moveTo>
                  <a:pt x="767" y="7"/>
                </a:moveTo>
                <a:cubicBezTo>
                  <a:pt x="767" y="7"/>
                  <a:pt x="768" y="7"/>
                  <a:pt x="769" y="7"/>
                </a:cubicBezTo>
                <a:cubicBezTo>
                  <a:pt x="767" y="6"/>
                  <a:pt x="764" y="7"/>
                  <a:pt x="767" y="7"/>
                </a:cubicBezTo>
                <a:close/>
                <a:moveTo>
                  <a:pt x="770" y="20"/>
                </a:moveTo>
                <a:cubicBezTo>
                  <a:pt x="770" y="20"/>
                  <a:pt x="769" y="20"/>
                  <a:pt x="768" y="20"/>
                </a:cubicBezTo>
                <a:cubicBezTo>
                  <a:pt x="768" y="21"/>
                  <a:pt x="767" y="21"/>
                  <a:pt x="766" y="21"/>
                </a:cubicBezTo>
                <a:cubicBezTo>
                  <a:pt x="767" y="21"/>
                  <a:pt x="771" y="20"/>
                  <a:pt x="770" y="20"/>
                </a:cubicBezTo>
                <a:close/>
                <a:moveTo>
                  <a:pt x="770" y="9"/>
                </a:moveTo>
                <a:cubicBezTo>
                  <a:pt x="769" y="10"/>
                  <a:pt x="773" y="10"/>
                  <a:pt x="771" y="10"/>
                </a:cubicBezTo>
                <a:cubicBezTo>
                  <a:pt x="770" y="10"/>
                  <a:pt x="767" y="10"/>
                  <a:pt x="766" y="10"/>
                </a:cubicBezTo>
                <a:cubicBezTo>
                  <a:pt x="769" y="10"/>
                  <a:pt x="771" y="11"/>
                  <a:pt x="770" y="10"/>
                </a:cubicBezTo>
                <a:cubicBezTo>
                  <a:pt x="772" y="10"/>
                  <a:pt x="772" y="11"/>
                  <a:pt x="774" y="11"/>
                </a:cubicBezTo>
                <a:cubicBezTo>
                  <a:pt x="778" y="10"/>
                  <a:pt x="782" y="9"/>
                  <a:pt x="784" y="8"/>
                </a:cubicBezTo>
                <a:cubicBezTo>
                  <a:pt x="784" y="9"/>
                  <a:pt x="782" y="8"/>
                  <a:pt x="785" y="8"/>
                </a:cubicBezTo>
                <a:cubicBezTo>
                  <a:pt x="785" y="7"/>
                  <a:pt x="784" y="8"/>
                  <a:pt x="782" y="8"/>
                </a:cubicBezTo>
                <a:cubicBezTo>
                  <a:pt x="781" y="9"/>
                  <a:pt x="779" y="9"/>
                  <a:pt x="775" y="10"/>
                </a:cubicBezTo>
                <a:cubicBezTo>
                  <a:pt x="776" y="9"/>
                  <a:pt x="780" y="9"/>
                  <a:pt x="777" y="9"/>
                </a:cubicBezTo>
                <a:cubicBezTo>
                  <a:pt x="778" y="9"/>
                  <a:pt x="779" y="9"/>
                  <a:pt x="779" y="9"/>
                </a:cubicBezTo>
                <a:cubicBezTo>
                  <a:pt x="778" y="9"/>
                  <a:pt x="779" y="8"/>
                  <a:pt x="778" y="8"/>
                </a:cubicBezTo>
                <a:cubicBezTo>
                  <a:pt x="775" y="8"/>
                  <a:pt x="775" y="8"/>
                  <a:pt x="773" y="8"/>
                </a:cubicBezTo>
                <a:cubicBezTo>
                  <a:pt x="774" y="9"/>
                  <a:pt x="773" y="9"/>
                  <a:pt x="775" y="9"/>
                </a:cubicBezTo>
                <a:cubicBezTo>
                  <a:pt x="774" y="9"/>
                  <a:pt x="774" y="10"/>
                  <a:pt x="772" y="10"/>
                </a:cubicBezTo>
                <a:cubicBezTo>
                  <a:pt x="772" y="9"/>
                  <a:pt x="773" y="9"/>
                  <a:pt x="773" y="9"/>
                </a:cubicBezTo>
                <a:cubicBezTo>
                  <a:pt x="772" y="9"/>
                  <a:pt x="771" y="9"/>
                  <a:pt x="770" y="9"/>
                </a:cubicBezTo>
                <a:close/>
                <a:moveTo>
                  <a:pt x="771" y="8"/>
                </a:moveTo>
                <a:cubicBezTo>
                  <a:pt x="770" y="8"/>
                  <a:pt x="768" y="9"/>
                  <a:pt x="770" y="8"/>
                </a:cubicBezTo>
                <a:cubicBezTo>
                  <a:pt x="763" y="8"/>
                  <a:pt x="772" y="10"/>
                  <a:pt x="771" y="8"/>
                </a:cubicBezTo>
                <a:close/>
                <a:moveTo>
                  <a:pt x="774" y="20"/>
                </a:moveTo>
                <a:cubicBezTo>
                  <a:pt x="772" y="20"/>
                  <a:pt x="769" y="21"/>
                  <a:pt x="771" y="21"/>
                </a:cubicBezTo>
                <a:cubicBezTo>
                  <a:pt x="771" y="21"/>
                  <a:pt x="774" y="21"/>
                  <a:pt x="774" y="20"/>
                </a:cubicBezTo>
                <a:close/>
                <a:moveTo>
                  <a:pt x="772" y="51"/>
                </a:moveTo>
                <a:cubicBezTo>
                  <a:pt x="771" y="50"/>
                  <a:pt x="773" y="51"/>
                  <a:pt x="773" y="50"/>
                </a:cubicBezTo>
                <a:cubicBezTo>
                  <a:pt x="770" y="50"/>
                  <a:pt x="770" y="51"/>
                  <a:pt x="772" y="51"/>
                </a:cubicBezTo>
                <a:close/>
                <a:moveTo>
                  <a:pt x="786" y="15"/>
                </a:moveTo>
                <a:cubicBezTo>
                  <a:pt x="785" y="15"/>
                  <a:pt x="784" y="15"/>
                  <a:pt x="784" y="14"/>
                </a:cubicBezTo>
                <a:cubicBezTo>
                  <a:pt x="782" y="14"/>
                  <a:pt x="780" y="15"/>
                  <a:pt x="779" y="15"/>
                </a:cubicBezTo>
                <a:cubicBezTo>
                  <a:pt x="782" y="15"/>
                  <a:pt x="781" y="15"/>
                  <a:pt x="784" y="15"/>
                </a:cubicBezTo>
                <a:cubicBezTo>
                  <a:pt x="783" y="15"/>
                  <a:pt x="782" y="15"/>
                  <a:pt x="783" y="16"/>
                </a:cubicBezTo>
                <a:cubicBezTo>
                  <a:pt x="787" y="15"/>
                  <a:pt x="788" y="15"/>
                  <a:pt x="795" y="15"/>
                </a:cubicBezTo>
                <a:cubicBezTo>
                  <a:pt x="795" y="15"/>
                  <a:pt x="795" y="14"/>
                  <a:pt x="795" y="14"/>
                </a:cubicBezTo>
                <a:cubicBezTo>
                  <a:pt x="793" y="14"/>
                  <a:pt x="791" y="14"/>
                  <a:pt x="789" y="14"/>
                </a:cubicBezTo>
                <a:cubicBezTo>
                  <a:pt x="788" y="14"/>
                  <a:pt x="791" y="15"/>
                  <a:pt x="789" y="15"/>
                </a:cubicBezTo>
                <a:cubicBezTo>
                  <a:pt x="788" y="14"/>
                  <a:pt x="788" y="15"/>
                  <a:pt x="786" y="15"/>
                </a:cubicBezTo>
                <a:close/>
                <a:moveTo>
                  <a:pt x="789" y="12"/>
                </a:moveTo>
                <a:cubicBezTo>
                  <a:pt x="790" y="12"/>
                  <a:pt x="788" y="11"/>
                  <a:pt x="788" y="12"/>
                </a:cubicBezTo>
                <a:cubicBezTo>
                  <a:pt x="788" y="12"/>
                  <a:pt x="790" y="12"/>
                  <a:pt x="788" y="12"/>
                </a:cubicBezTo>
                <a:cubicBezTo>
                  <a:pt x="787" y="12"/>
                  <a:pt x="786" y="12"/>
                  <a:pt x="784" y="12"/>
                </a:cubicBezTo>
                <a:cubicBezTo>
                  <a:pt x="785" y="12"/>
                  <a:pt x="782" y="12"/>
                  <a:pt x="783" y="12"/>
                </a:cubicBezTo>
                <a:cubicBezTo>
                  <a:pt x="786" y="12"/>
                  <a:pt x="787" y="13"/>
                  <a:pt x="789" y="12"/>
                </a:cubicBezTo>
                <a:close/>
                <a:moveTo>
                  <a:pt x="786" y="11"/>
                </a:moveTo>
                <a:cubicBezTo>
                  <a:pt x="787" y="10"/>
                  <a:pt x="784" y="10"/>
                  <a:pt x="784" y="10"/>
                </a:cubicBezTo>
                <a:cubicBezTo>
                  <a:pt x="785" y="10"/>
                  <a:pt x="784" y="11"/>
                  <a:pt x="786" y="11"/>
                </a:cubicBezTo>
                <a:close/>
                <a:moveTo>
                  <a:pt x="794" y="46"/>
                </a:moveTo>
                <a:cubicBezTo>
                  <a:pt x="792" y="46"/>
                  <a:pt x="791" y="47"/>
                  <a:pt x="791" y="47"/>
                </a:cubicBezTo>
                <a:cubicBezTo>
                  <a:pt x="793" y="47"/>
                  <a:pt x="794" y="47"/>
                  <a:pt x="794" y="46"/>
                </a:cubicBezTo>
                <a:close/>
                <a:moveTo>
                  <a:pt x="802" y="7"/>
                </a:moveTo>
                <a:cubicBezTo>
                  <a:pt x="801" y="7"/>
                  <a:pt x="800" y="7"/>
                  <a:pt x="800" y="6"/>
                </a:cubicBezTo>
                <a:cubicBezTo>
                  <a:pt x="802" y="7"/>
                  <a:pt x="801" y="6"/>
                  <a:pt x="799" y="6"/>
                </a:cubicBezTo>
                <a:cubicBezTo>
                  <a:pt x="799" y="6"/>
                  <a:pt x="799" y="7"/>
                  <a:pt x="797" y="7"/>
                </a:cubicBezTo>
                <a:cubicBezTo>
                  <a:pt x="799" y="6"/>
                  <a:pt x="798" y="6"/>
                  <a:pt x="800" y="5"/>
                </a:cubicBezTo>
                <a:cubicBezTo>
                  <a:pt x="796" y="6"/>
                  <a:pt x="792" y="6"/>
                  <a:pt x="791" y="7"/>
                </a:cubicBezTo>
                <a:cubicBezTo>
                  <a:pt x="793" y="7"/>
                  <a:pt x="795" y="7"/>
                  <a:pt x="797" y="7"/>
                </a:cubicBezTo>
                <a:cubicBezTo>
                  <a:pt x="797" y="7"/>
                  <a:pt x="797" y="7"/>
                  <a:pt x="798" y="7"/>
                </a:cubicBezTo>
                <a:cubicBezTo>
                  <a:pt x="798" y="7"/>
                  <a:pt x="799" y="7"/>
                  <a:pt x="801" y="8"/>
                </a:cubicBezTo>
                <a:cubicBezTo>
                  <a:pt x="802" y="7"/>
                  <a:pt x="798" y="7"/>
                  <a:pt x="800" y="7"/>
                </a:cubicBezTo>
                <a:cubicBezTo>
                  <a:pt x="800" y="7"/>
                  <a:pt x="802" y="7"/>
                  <a:pt x="802" y="7"/>
                </a:cubicBezTo>
                <a:close/>
                <a:moveTo>
                  <a:pt x="806" y="10"/>
                </a:moveTo>
                <a:cubicBezTo>
                  <a:pt x="805" y="9"/>
                  <a:pt x="804" y="9"/>
                  <a:pt x="802" y="9"/>
                </a:cubicBezTo>
                <a:cubicBezTo>
                  <a:pt x="802" y="9"/>
                  <a:pt x="801" y="9"/>
                  <a:pt x="801" y="10"/>
                </a:cubicBezTo>
                <a:cubicBezTo>
                  <a:pt x="803" y="10"/>
                  <a:pt x="805" y="10"/>
                  <a:pt x="806" y="10"/>
                </a:cubicBezTo>
                <a:close/>
                <a:moveTo>
                  <a:pt x="803" y="8"/>
                </a:moveTo>
                <a:cubicBezTo>
                  <a:pt x="798" y="8"/>
                  <a:pt x="795" y="7"/>
                  <a:pt x="792" y="8"/>
                </a:cubicBezTo>
                <a:cubicBezTo>
                  <a:pt x="797" y="8"/>
                  <a:pt x="799" y="8"/>
                  <a:pt x="801" y="9"/>
                </a:cubicBezTo>
                <a:cubicBezTo>
                  <a:pt x="800" y="9"/>
                  <a:pt x="800" y="9"/>
                  <a:pt x="801" y="9"/>
                </a:cubicBezTo>
                <a:cubicBezTo>
                  <a:pt x="801" y="9"/>
                  <a:pt x="803" y="9"/>
                  <a:pt x="803" y="8"/>
                </a:cubicBezTo>
                <a:close/>
                <a:moveTo>
                  <a:pt x="797" y="21"/>
                </a:moveTo>
                <a:cubicBezTo>
                  <a:pt x="796" y="21"/>
                  <a:pt x="797" y="20"/>
                  <a:pt x="796" y="20"/>
                </a:cubicBezTo>
                <a:cubicBezTo>
                  <a:pt x="796" y="21"/>
                  <a:pt x="792" y="20"/>
                  <a:pt x="793" y="21"/>
                </a:cubicBezTo>
                <a:cubicBezTo>
                  <a:pt x="794" y="21"/>
                  <a:pt x="795" y="21"/>
                  <a:pt x="797" y="21"/>
                </a:cubicBezTo>
                <a:close/>
                <a:moveTo>
                  <a:pt x="802" y="45"/>
                </a:moveTo>
                <a:cubicBezTo>
                  <a:pt x="801" y="45"/>
                  <a:pt x="800" y="45"/>
                  <a:pt x="798" y="45"/>
                </a:cubicBezTo>
                <a:cubicBezTo>
                  <a:pt x="800" y="46"/>
                  <a:pt x="801" y="45"/>
                  <a:pt x="802" y="45"/>
                </a:cubicBezTo>
                <a:close/>
                <a:moveTo>
                  <a:pt x="807" y="18"/>
                </a:moveTo>
                <a:cubicBezTo>
                  <a:pt x="808" y="18"/>
                  <a:pt x="809" y="18"/>
                  <a:pt x="810" y="18"/>
                </a:cubicBezTo>
                <a:cubicBezTo>
                  <a:pt x="810" y="17"/>
                  <a:pt x="809" y="17"/>
                  <a:pt x="810" y="17"/>
                </a:cubicBezTo>
                <a:cubicBezTo>
                  <a:pt x="814" y="17"/>
                  <a:pt x="818" y="17"/>
                  <a:pt x="819" y="16"/>
                </a:cubicBezTo>
                <a:cubicBezTo>
                  <a:pt x="816" y="15"/>
                  <a:pt x="811" y="17"/>
                  <a:pt x="809" y="16"/>
                </a:cubicBezTo>
                <a:cubicBezTo>
                  <a:pt x="810" y="16"/>
                  <a:pt x="807" y="17"/>
                  <a:pt x="806" y="17"/>
                </a:cubicBezTo>
                <a:cubicBezTo>
                  <a:pt x="805" y="17"/>
                  <a:pt x="807" y="17"/>
                  <a:pt x="804" y="17"/>
                </a:cubicBezTo>
                <a:cubicBezTo>
                  <a:pt x="804" y="18"/>
                  <a:pt x="807" y="17"/>
                  <a:pt x="807" y="18"/>
                </a:cubicBezTo>
                <a:close/>
                <a:moveTo>
                  <a:pt x="808" y="10"/>
                </a:moveTo>
                <a:cubicBezTo>
                  <a:pt x="809" y="10"/>
                  <a:pt x="809" y="10"/>
                  <a:pt x="809" y="10"/>
                </a:cubicBezTo>
                <a:cubicBezTo>
                  <a:pt x="808" y="10"/>
                  <a:pt x="809" y="11"/>
                  <a:pt x="808" y="11"/>
                </a:cubicBezTo>
                <a:cubicBezTo>
                  <a:pt x="809" y="11"/>
                  <a:pt x="809" y="11"/>
                  <a:pt x="809" y="11"/>
                </a:cubicBezTo>
                <a:cubicBezTo>
                  <a:pt x="809" y="11"/>
                  <a:pt x="809" y="11"/>
                  <a:pt x="810" y="11"/>
                </a:cubicBezTo>
                <a:cubicBezTo>
                  <a:pt x="811" y="11"/>
                  <a:pt x="811" y="10"/>
                  <a:pt x="814" y="10"/>
                </a:cubicBezTo>
                <a:cubicBezTo>
                  <a:pt x="812" y="10"/>
                  <a:pt x="809" y="9"/>
                  <a:pt x="806" y="9"/>
                </a:cubicBezTo>
                <a:cubicBezTo>
                  <a:pt x="807" y="10"/>
                  <a:pt x="808" y="9"/>
                  <a:pt x="809" y="10"/>
                </a:cubicBezTo>
                <a:cubicBezTo>
                  <a:pt x="807" y="10"/>
                  <a:pt x="808" y="10"/>
                  <a:pt x="805" y="10"/>
                </a:cubicBezTo>
                <a:cubicBezTo>
                  <a:pt x="805" y="11"/>
                  <a:pt x="808" y="10"/>
                  <a:pt x="808" y="10"/>
                </a:cubicBezTo>
                <a:close/>
                <a:moveTo>
                  <a:pt x="806" y="8"/>
                </a:moveTo>
                <a:cubicBezTo>
                  <a:pt x="805" y="8"/>
                  <a:pt x="804" y="9"/>
                  <a:pt x="806" y="9"/>
                </a:cubicBezTo>
                <a:cubicBezTo>
                  <a:pt x="806" y="9"/>
                  <a:pt x="808" y="8"/>
                  <a:pt x="806" y="8"/>
                </a:cubicBezTo>
                <a:close/>
                <a:moveTo>
                  <a:pt x="817" y="14"/>
                </a:moveTo>
                <a:cubicBezTo>
                  <a:pt x="815" y="14"/>
                  <a:pt x="813" y="14"/>
                  <a:pt x="813" y="15"/>
                </a:cubicBezTo>
                <a:cubicBezTo>
                  <a:pt x="814" y="15"/>
                  <a:pt x="816" y="15"/>
                  <a:pt x="817" y="14"/>
                </a:cubicBezTo>
                <a:close/>
                <a:moveTo>
                  <a:pt x="815" y="16"/>
                </a:moveTo>
                <a:cubicBezTo>
                  <a:pt x="816" y="15"/>
                  <a:pt x="822" y="15"/>
                  <a:pt x="820" y="16"/>
                </a:cubicBezTo>
                <a:cubicBezTo>
                  <a:pt x="823" y="16"/>
                  <a:pt x="825" y="15"/>
                  <a:pt x="827" y="15"/>
                </a:cubicBezTo>
                <a:cubicBezTo>
                  <a:pt x="825" y="15"/>
                  <a:pt x="823" y="15"/>
                  <a:pt x="822" y="15"/>
                </a:cubicBezTo>
                <a:cubicBezTo>
                  <a:pt x="821" y="15"/>
                  <a:pt x="820" y="15"/>
                  <a:pt x="818" y="14"/>
                </a:cubicBezTo>
                <a:cubicBezTo>
                  <a:pt x="817" y="15"/>
                  <a:pt x="816" y="15"/>
                  <a:pt x="815" y="15"/>
                </a:cubicBezTo>
                <a:cubicBezTo>
                  <a:pt x="814" y="15"/>
                  <a:pt x="815" y="15"/>
                  <a:pt x="815" y="16"/>
                </a:cubicBezTo>
                <a:close/>
                <a:moveTo>
                  <a:pt x="822" y="25"/>
                </a:moveTo>
                <a:cubicBezTo>
                  <a:pt x="822" y="24"/>
                  <a:pt x="821" y="24"/>
                  <a:pt x="821" y="24"/>
                </a:cubicBezTo>
                <a:cubicBezTo>
                  <a:pt x="819" y="24"/>
                  <a:pt x="819" y="24"/>
                  <a:pt x="818" y="24"/>
                </a:cubicBezTo>
                <a:cubicBezTo>
                  <a:pt x="820" y="24"/>
                  <a:pt x="820" y="25"/>
                  <a:pt x="822" y="25"/>
                </a:cubicBezTo>
                <a:close/>
                <a:moveTo>
                  <a:pt x="823" y="24"/>
                </a:moveTo>
                <a:cubicBezTo>
                  <a:pt x="823" y="25"/>
                  <a:pt x="823" y="25"/>
                  <a:pt x="822" y="25"/>
                </a:cubicBezTo>
                <a:cubicBezTo>
                  <a:pt x="825" y="25"/>
                  <a:pt x="826" y="25"/>
                  <a:pt x="829" y="25"/>
                </a:cubicBezTo>
                <a:cubicBezTo>
                  <a:pt x="830" y="25"/>
                  <a:pt x="830" y="24"/>
                  <a:pt x="829" y="24"/>
                </a:cubicBezTo>
                <a:cubicBezTo>
                  <a:pt x="827" y="25"/>
                  <a:pt x="826" y="24"/>
                  <a:pt x="825" y="25"/>
                </a:cubicBezTo>
                <a:cubicBezTo>
                  <a:pt x="826" y="25"/>
                  <a:pt x="827" y="25"/>
                  <a:pt x="827" y="25"/>
                </a:cubicBezTo>
                <a:cubicBezTo>
                  <a:pt x="825" y="25"/>
                  <a:pt x="825" y="24"/>
                  <a:pt x="823" y="24"/>
                </a:cubicBezTo>
                <a:close/>
                <a:moveTo>
                  <a:pt x="834" y="13"/>
                </a:moveTo>
                <a:cubicBezTo>
                  <a:pt x="835" y="13"/>
                  <a:pt x="835" y="13"/>
                  <a:pt x="836" y="13"/>
                </a:cubicBezTo>
                <a:cubicBezTo>
                  <a:pt x="836" y="12"/>
                  <a:pt x="834" y="12"/>
                  <a:pt x="833" y="12"/>
                </a:cubicBezTo>
                <a:cubicBezTo>
                  <a:pt x="833" y="12"/>
                  <a:pt x="832" y="12"/>
                  <a:pt x="831" y="12"/>
                </a:cubicBezTo>
                <a:cubicBezTo>
                  <a:pt x="831" y="12"/>
                  <a:pt x="831" y="12"/>
                  <a:pt x="830" y="12"/>
                </a:cubicBezTo>
                <a:cubicBezTo>
                  <a:pt x="830" y="12"/>
                  <a:pt x="830" y="12"/>
                  <a:pt x="829" y="12"/>
                </a:cubicBezTo>
                <a:cubicBezTo>
                  <a:pt x="829" y="12"/>
                  <a:pt x="828" y="12"/>
                  <a:pt x="829" y="12"/>
                </a:cubicBezTo>
                <a:cubicBezTo>
                  <a:pt x="825" y="11"/>
                  <a:pt x="826" y="12"/>
                  <a:pt x="824" y="13"/>
                </a:cubicBezTo>
                <a:cubicBezTo>
                  <a:pt x="828" y="12"/>
                  <a:pt x="830" y="12"/>
                  <a:pt x="834" y="13"/>
                </a:cubicBezTo>
                <a:close/>
                <a:moveTo>
                  <a:pt x="829" y="21"/>
                </a:moveTo>
                <a:cubicBezTo>
                  <a:pt x="829" y="21"/>
                  <a:pt x="830" y="20"/>
                  <a:pt x="829" y="20"/>
                </a:cubicBezTo>
                <a:cubicBezTo>
                  <a:pt x="828" y="20"/>
                  <a:pt x="828" y="20"/>
                  <a:pt x="827" y="20"/>
                </a:cubicBezTo>
                <a:cubicBezTo>
                  <a:pt x="827" y="21"/>
                  <a:pt x="828" y="21"/>
                  <a:pt x="829" y="21"/>
                </a:cubicBezTo>
                <a:close/>
                <a:moveTo>
                  <a:pt x="834" y="40"/>
                </a:moveTo>
                <a:cubicBezTo>
                  <a:pt x="831" y="40"/>
                  <a:pt x="832" y="41"/>
                  <a:pt x="831" y="41"/>
                </a:cubicBezTo>
                <a:cubicBezTo>
                  <a:pt x="833" y="41"/>
                  <a:pt x="833" y="41"/>
                  <a:pt x="834" y="40"/>
                </a:cubicBezTo>
                <a:close/>
                <a:moveTo>
                  <a:pt x="839" y="21"/>
                </a:moveTo>
                <a:cubicBezTo>
                  <a:pt x="839" y="20"/>
                  <a:pt x="837" y="20"/>
                  <a:pt x="836" y="20"/>
                </a:cubicBezTo>
                <a:cubicBezTo>
                  <a:pt x="836" y="20"/>
                  <a:pt x="835" y="20"/>
                  <a:pt x="835" y="21"/>
                </a:cubicBezTo>
                <a:cubicBezTo>
                  <a:pt x="837" y="20"/>
                  <a:pt x="837" y="21"/>
                  <a:pt x="839" y="21"/>
                </a:cubicBezTo>
                <a:close/>
                <a:moveTo>
                  <a:pt x="840" y="20"/>
                </a:moveTo>
                <a:cubicBezTo>
                  <a:pt x="840" y="21"/>
                  <a:pt x="839" y="21"/>
                  <a:pt x="840" y="21"/>
                </a:cubicBezTo>
                <a:cubicBezTo>
                  <a:pt x="841" y="21"/>
                  <a:pt x="842" y="20"/>
                  <a:pt x="840" y="20"/>
                </a:cubicBezTo>
                <a:close/>
                <a:moveTo>
                  <a:pt x="844" y="12"/>
                </a:moveTo>
                <a:cubicBezTo>
                  <a:pt x="844" y="12"/>
                  <a:pt x="843" y="12"/>
                  <a:pt x="844" y="11"/>
                </a:cubicBezTo>
                <a:cubicBezTo>
                  <a:pt x="843" y="11"/>
                  <a:pt x="842" y="11"/>
                  <a:pt x="841" y="11"/>
                </a:cubicBezTo>
                <a:cubicBezTo>
                  <a:pt x="841" y="11"/>
                  <a:pt x="840" y="11"/>
                  <a:pt x="840" y="12"/>
                </a:cubicBezTo>
                <a:cubicBezTo>
                  <a:pt x="841" y="12"/>
                  <a:pt x="842" y="12"/>
                  <a:pt x="843" y="12"/>
                </a:cubicBezTo>
                <a:cubicBezTo>
                  <a:pt x="844" y="12"/>
                  <a:pt x="843" y="12"/>
                  <a:pt x="844" y="12"/>
                </a:cubicBezTo>
                <a:close/>
                <a:moveTo>
                  <a:pt x="847" y="14"/>
                </a:moveTo>
                <a:cubicBezTo>
                  <a:pt x="845" y="13"/>
                  <a:pt x="843" y="14"/>
                  <a:pt x="843" y="14"/>
                </a:cubicBezTo>
                <a:cubicBezTo>
                  <a:pt x="842" y="14"/>
                  <a:pt x="842" y="14"/>
                  <a:pt x="842" y="14"/>
                </a:cubicBezTo>
                <a:cubicBezTo>
                  <a:pt x="844" y="14"/>
                  <a:pt x="846" y="14"/>
                  <a:pt x="847" y="14"/>
                </a:cubicBezTo>
                <a:close/>
                <a:moveTo>
                  <a:pt x="848" y="15"/>
                </a:moveTo>
                <a:cubicBezTo>
                  <a:pt x="849" y="15"/>
                  <a:pt x="847" y="15"/>
                  <a:pt x="849" y="15"/>
                </a:cubicBezTo>
                <a:cubicBezTo>
                  <a:pt x="851" y="15"/>
                  <a:pt x="847" y="15"/>
                  <a:pt x="850" y="15"/>
                </a:cubicBezTo>
                <a:cubicBezTo>
                  <a:pt x="851" y="15"/>
                  <a:pt x="850" y="15"/>
                  <a:pt x="850" y="14"/>
                </a:cubicBezTo>
                <a:cubicBezTo>
                  <a:pt x="849" y="14"/>
                  <a:pt x="844" y="14"/>
                  <a:pt x="843" y="15"/>
                </a:cubicBezTo>
                <a:cubicBezTo>
                  <a:pt x="845" y="15"/>
                  <a:pt x="846" y="15"/>
                  <a:pt x="848" y="15"/>
                </a:cubicBezTo>
                <a:close/>
                <a:moveTo>
                  <a:pt x="845" y="12"/>
                </a:moveTo>
                <a:cubicBezTo>
                  <a:pt x="847" y="12"/>
                  <a:pt x="848" y="12"/>
                  <a:pt x="849" y="11"/>
                </a:cubicBezTo>
                <a:cubicBezTo>
                  <a:pt x="848" y="11"/>
                  <a:pt x="847" y="11"/>
                  <a:pt x="847" y="11"/>
                </a:cubicBezTo>
                <a:cubicBezTo>
                  <a:pt x="846" y="11"/>
                  <a:pt x="845" y="11"/>
                  <a:pt x="845" y="11"/>
                </a:cubicBezTo>
                <a:cubicBezTo>
                  <a:pt x="845" y="11"/>
                  <a:pt x="845" y="11"/>
                  <a:pt x="845" y="12"/>
                </a:cubicBezTo>
                <a:close/>
                <a:moveTo>
                  <a:pt x="850" y="17"/>
                </a:moveTo>
                <a:cubicBezTo>
                  <a:pt x="849" y="17"/>
                  <a:pt x="847" y="17"/>
                  <a:pt x="845" y="18"/>
                </a:cubicBezTo>
                <a:cubicBezTo>
                  <a:pt x="848" y="18"/>
                  <a:pt x="849" y="18"/>
                  <a:pt x="850" y="17"/>
                </a:cubicBezTo>
                <a:close/>
                <a:moveTo>
                  <a:pt x="854" y="24"/>
                </a:moveTo>
                <a:cubicBezTo>
                  <a:pt x="851" y="23"/>
                  <a:pt x="857" y="24"/>
                  <a:pt x="856" y="23"/>
                </a:cubicBezTo>
                <a:cubicBezTo>
                  <a:pt x="853" y="23"/>
                  <a:pt x="851" y="23"/>
                  <a:pt x="852" y="22"/>
                </a:cubicBezTo>
                <a:cubicBezTo>
                  <a:pt x="852" y="22"/>
                  <a:pt x="848" y="22"/>
                  <a:pt x="849" y="22"/>
                </a:cubicBezTo>
                <a:cubicBezTo>
                  <a:pt x="850" y="22"/>
                  <a:pt x="851" y="22"/>
                  <a:pt x="851" y="22"/>
                </a:cubicBezTo>
                <a:cubicBezTo>
                  <a:pt x="850" y="23"/>
                  <a:pt x="848" y="23"/>
                  <a:pt x="848" y="23"/>
                </a:cubicBezTo>
                <a:cubicBezTo>
                  <a:pt x="852" y="23"/>
                  <a:pt x="851" y="24"/>
                  <a:pt x="854" y="24"/>
                </a:cubicBezTo>
                <a:close/>
                <a:moveTo>
                  <a:pt x="852" y="14"/>
                </a:moveTo>
                <a:cubicBezTo>
                  <a:pt x="851" y="14"/>
                  <a:pt x="853" y="15"/>
                  <a:pt x="852" y="15"/>
                </a:cubicBezTo>
                <a:cubicBezTo>
                  <a:pt x="854" y="15"/>
                  <a:pt x="854" y="14"/>
                  <a:pt x="852" y="14"/>
                </a:cubicBezTo>
                <a:close/>
                <a:moveTo>
                  <a:pt x="854" y="16"/>
                </a:moveTo>
                <a:cubicBezTo>
                  <a:pt x="855" y="16"/>
                  <a:pt x="855" y="16"/>
                  <a:pt x="855" y="15"/>
                </a:cubicBezTo>
                <a:cubicBezTo>
                  <a:pt x="855" y="15"/>
                  <a:pt x="854" y="15"/>
                  <a:pt x="854" y="15"/>
                </a:cubicBezTo>
                <a:cubicBezTo>
                  <a:pt x="853" y="15"/>
                  <a:pt x="853" y="15"/>
                  <a:pt x="853" y="15"/>
                </a:cubicBezTo>
                <a:cubicBezTo>
                  <a:pt x="854" y="15"/>
                  <a:pt x="852" y="16"/>
                  <a:pt x="854" y="16"/>
                </a:cubicBezTo>
                <a:close/>
                <a:moveTo>
                  <a:pt x="904" y="30"/>
                </a:moveTo>
                <a:cubicBezTo>
                  <a:pt x="901" y="29"/>
                  <a:pt x="900" y="30"/>
                  <a:pt x="897" y="30"/>
                </a:cubicBezTo>
                <a:cubicBezTo>
                  <a:pt x="897" y="30"/>
                  <a:pt x="897" y="30"/>
                  <a:pt x="897" y="30"/>
                </a:cubicBezTo>
                <a:cubicBezTo>
                  <a:pt x="898" y="31"/>
                  <a:pt x="903" y="30"/>
                  <a:pt x="904" y="30"/>
                </a:cubicBezTo>
                <a:close/>
                <a:moveTo>
                  <a:pt x="665" y="4"/>
                </a:moveTo>
                <a:cubicBezTo>
                  <a:pt x="664" y="3"/>
                  <a:pt x="669" y="3"/>
                  <a:pt x="667" y="3"/>
                </a:cubicBezTo>
                <a:cubicBezTo>
                  <a:pt x="665" y="3"/>
                  <a:pt x="662" y="3"/>
                  <a:pt x="662" y="3"/>
                </a:cubicBezTo>
                <a:cubicBezTo>
                  <a:pt x="664" y="3"/>
                  <a:pt x="663" y="3"/>
                  <a:pt x="665" y="4"/>
                </a:cubicBezTo>
                <a:close/>
              </a:path>
            </a:pathLst>
          </a:custGeom>
          <a:solidFill>
            <a:schemeClr val="tx1">
              <a:lumMod val="65000"/>
              <a:lumOff val="35000"/>
            </a:schemeClr>
          </a:solidFill>
          <a:ln>
            <a:noFill/>
          </a:ln>
        </p:spPr>
        <p:txBody>
          <a:bodyPr anchor="ctr" anchorCtr="1"/>
          <a:lstStyle/>
          <a:p>
            <a:endParaRPr lang="zh-CN" altLang="en-US">
              <a:latin typeface="汉仪行楷简" panose="02010609000101010101" pitchFamily="49" charset="-122"/>
              <a:ea typeface="汉仪行楷简" panose="02010609000101010101" pitchFamily="49" charset="-122"/>
            </a:endParaRPr>
          </a:p>
        </p:txBody>
      </p:sp>
      <p:grpSp>
        <p:nvGrpSpPr>
          <p:cNvPr id="7" name="组合 6"/>
          <p:cNvGrpSpPr/>
          <p:nvPr/>
        </p:nvGrpSpPr>
        <p:grpSpPr>
          <a:xfrm rot="0">
            <a:off x="3067685" y="2476500"/>
            <a:ext cx="816610" cy="1052830"/>
            <a:chOff x="3124210" y="1726207"/>
            <a:chExt cx="816601" cy="1053102"/>
          </a:xfrm>
        </p:grpSpPr>
        <p:pic>
          <p:nvPicPr>
            <p:cNvPr id="2" name="图片 1"/>
            <p:cNvPicPr>
              <a:picLocks noChangeAspect="1"/>
            </p:cNvPicPr>
            <p:nvPr/>
          </p:nvPicPr>
          <p:blipFill>
            <a:blip r:embed="rId2" cstate="screen"/>
            <a:stretch>
              <a:fillRect/>
            </a:stretch>
          </p:blipFill>
          <p:spPr>
            <a:xfrm rot="16200000">
              <a:off x="3005960" y="1844457"/>
              <a:ext cx="1053102" cy="816601"/>
            </a:xfrm>
            <a:prstGeom prst="rect">
              <a:avLst/>
            </a:prstGeom>
          </p:spPr>
        </p:pic>
        <p:sp>
          <p:nvSpPr>
            <p:cNvPr id="3" name="文本框 2"/>
            <p:cNvSpPr txBox="1"/>
            <p:nvPr/>
          </p:nvSpPr>
          <p:spPr>
            <a:xfrm>
              <a:off x="3286883" y="1961111"/>
              <a:ext cx="604785" cy="461665"/>
            </a:xfrm>
            <a:prstGeom prst="rect">
              <a:avLst/>
            </a:prstGeom>
            <a:noFill/>
          </p:spPr>
          <p:txBody>
            <a:bodyPr wrap="square" rtlCol="0">
              <a:spAutoFit/>
            </a:bodyPr>
            <a:lstStyle/>
            <a:p>
              <a:r>
                <a:rPr lang="zh-CN" altLang="en-US" sz="2400" dirty="0">
                  <a:effectLst>
                    <a:outerShdw blurRad="38100" dist="38100" dir="2700000" algn="tl">
                      <a:srgbClr val="000000">
                        <a:alpha val="43137"/>
                      </a:srgbClr>
                    </a:outerShdw>
                  </a:effectLst>
                  <a:latin typeface="汉仪行楷简" panose="02010609000101010101" pitchFamily="49" charset="-122"/>
                  <a:ea typeface="汉仪行楷简" panose="02010609000101010101" pitchFamily="49" charset="-122"/>
                </a:rPr>
                <a:t>一</a:t>
              </a:r>
              <a:endParaRPr lang="zh-CN" altLang="en-US" sz="2400" dirty="0">
                <a:effectLst>
                  <a:outerShdw blurRad="38100" dist="38100" dir="2700000" algn="tl">
                    <a:srgbClr val="000000">
                      <a:alpha val="43137"/>
                    </a:srgbClr>
                  </a:outerShdw>
                </a:effectLst>
                <a:latin typeface="汉仪行楷简" panose="02010609000101010101" pitchFamily="49" charset="-122"/>
                <a:ea typeface="汉仪行楷简" panose="02010609000101010101" pitchFamily="49" charset="-122"/>
              </a:endParaRPr>
            </a:p>
          </p:txBody>
        </p:sp>
      </p:grpSp>
      <p:grpSp>
        <p:nvGrpSpPr>
          <p:cNvPr id="8" name="组合 7"/>
          <p:cNvGrpSpPr/>
          <p:nvPr/>
        </p:nvGrpSpPr>
        <p:grpSpPr>
          <a:xfrm rot="0">
            <a:off x="3067685" y="3489325"/>
            <a:ext cx="816610" cy="1052830"/>
            <a:chOff x="3124211" y="2608360"/>
            <a:chExt cx="816598" cy="1053099"/>
          </a:xfrm>
        </p:grpSpPr>
        <p:pic>
          <p:nvPicPr>
            <p:cNvPr id="19" name="图片 18"/>
            <p:cNvPicPr>
              <a:picLocks noChangeAspect="1"/>
            </p:cNvPicPr>
            <p:nvPr/>
          </p:nvPicPr>
          <p:blipFill>
            <a:blip r:embed="rId2" cstate="screen"/>
            <a:stretch>
              <a:fillRect/>
            </a:stretch>
          </p:blipFill>
          <p:spPr>
            <a:xfrm rot="16200000">
              <a:off x="3005960" y="2726611"/>
              <a:ext cx="1053099" cy="816598"/>
            </a:xfrm>
            <a:prstGeom prst="rect">
              <a:avLst/>
            </a:prstGeom>
          </p:spPr>
        </p:pic>
        <p:sp>
          <p:nvSpPr>
            <p:cNvPr id="20" name="文本框 19"/>
            <p:cNvSpPr txBox="1"/>
            <p:nvPr/>
          </p:nvSpPr>
          <p:spPr>
            <a:xfrm>
              <a:off x="3278903" y="2843261"/>
              <a:ext cx="612765" cy="461665"/>
            </a:xfrm>
            <a:prstGeom prst="rect">
              <a:avLst/>
            </a:prstGeom>
            <a:noFill/>
          </p:spPr>
          <p:txBody>
            <a:bodyPr wrap="square" rtlCol="0">
              <a:spAutoFit/>
            </a:bodyPr>
            <a:lstStyle/>
            <a:p>
              <a:r>
                <a:rPr lang="zh-CN" altLang="en-US" sz="2400" dirty="0">
                  <a:effectLst>
                    <a:outerShdw blurRad="38100" dist="38100" dir="2700000" algn="tl">
                      <a:srgbClr val="000000">
                        <a:alpha val="43137"/>
                      </a:srgbClr>
                    </a:outerShdw>
                  </a:effectLst>
                  <a:latin typeface="汉仪行楷简" panose="02010609000101010101" pitchFamily="49" charset="-122"/>
                  <a:ea typeface="汉仪行楷简" panose="02010609000101010101" pitchFamily="49" charset="-122"/>
                </a:rPr>
                <a:t>二</a:t>
              </a:r>
              <a:endParaRPr lang="zh-CN" altLang="en-US" sz="2400" dirty="0">
                <a:effectLst>
                  <a:outerShdw blurRad="38100" dist="38100" dir="2700000" algn="tl">
                    <a:srgbClr val="000000">
                      <a:alpha val="43137"/>
                    </a:srgbClr>
                  </a:outerShdw>
                </a:effectLst>
                <a:latin typeface="汉仪行楷简" panose="02010609000101010101" pitchFamily="49" charset="-122"/>
                <a:ea typeface="汉仪行楷简" panose="02010609000101010101" pitchFamily="49" charset="-122"/>
              </a:endParaRPr>
            </a:p>
          </p:txBody>
        </p:sp>
      </p:grpSp>
      <p:grpSp>
        <p:nvGrpSpPr>
          <p:cNvPr id="9" name="组合 8"/>
          <p:cNvGrpSpPr/>
          <p:nvPr/>
        </p:nvGrpSpPr>
        <p:grpSpPr>
          <a:xfrm rot="0">
            <a:off x="3067685" y="4487545"/>
            <a:ext cx="816610" cy="1052830"/>
            <a:chOff x="3124211" y="3505024"/>
            <a:chExt cx="816598" cy="1053099"/>
          </a:xfrm>
        </p:grpSpPr>
        <p:pic>
          <p:nvPicPr>
            <p:cNvPr id="21" name="图片 20"/>
            <p:cNvPicPr>
              <a:picLocks noChangeAspect="1"/>
            </p:cNvPicPr>
            <p:nvPr/>
          </p:nvPicPr>
          <p:blipFill>
            <a:blip r:embed="rId2" cstate="screen"/>
            <a:stretch>
              <a:fillRect/>
            </a:stretch>
          </p:blipFill>
          <p:spPr>
            <a:xfrm rot="16200000">
              <a:off x="3005960" y="3623275"/>
              <a:ext cx="1053099" cy="816598"/>
            </a:xfrm>
            <a:prstGeom prst="rect">
              <a:avLst/>
            </a:prstGeom>
          </p:spPr>
        </p:pic>
        <p:sp>
          <p:nvSpPr>
            <p:cNvPr id="22" name="文本框 21"/>
            <p:cNvSpPr txBox="1"/>
            <p:nvPr/>
          </p:nvSpPr>
          <p:spPr>
            <a:xfrm>
              <a:off x="3278902" y="3739925"/>
              <a:ext cx="604785" cy="461665"/>
            </a:xfrm>
            <a:prstGeom prst="rect">
              <a:avLst/>
            </a:prstGeom>
            <a:noFill/>
          </p:spPr>
          <p:txBody>
            <a:bodyPr wrap="square" rtlCol="0">
              <a:spAutoFit/>
            </a:bodyPr>
            <a:lstStyle/>
            <a:p>
              <a:r>
                <a:rPr lang="zh-CN" altLang="en-US" sz="2400" dirty="0">
                  <a:effectLst>
                    <a:outerShdw blurRad="38100" dist="38100" dir="2700000" algn="tl">
                      <a:srgbClr val="000000">
                        <a:alpha val="43137"/>
                      </a:srgbClr>
                    </a:outerShdw>
                  </a:effectLst>
                  <a:latin typeface="汉仪行楷简" panose="02010609000101010101" pitchFamily="49" charset="-122"/>
                  <a:ea typeface="汉仪行楷简" panose="02010609000101010101" pitchFamily="49" charset="-122"/>
                </a:rPr>
                <a:t>三</a:t>
              </a:r>
              <a:endParaRPr lang="zh-CN" altLang="en-US" sz="2400" dirty="0">
                <a:effectLst>
                  <a:outerShdw blurRad="38100" dist="38100" dir="2700000" algn="tl">
                    <a:srgbClr val="000000">
                      <a:alpha val="43137"/>
                    </a:srgbClr>
                  </a:outerShdw>
                </a:effectLst>
                <a:latin typeface="汉仪行楷简" panose="02010609000101010101" pitchFamily="49" charset="-122"/>
                <a:ea typeface="汉仪行楷简" panose="02010609000101010101" pitchFamily="49" charset="-122"/>
              </a:endParaRPr>
            </a:p>
          </p:txBody>
        </p:sp>
      </p:grpSp>
      <p:sp>
        <p:nvSpPr>
          <p:cNvPr id="25" name="文本框 24"/>
          <p:cNvSpPr txBox="1"/>
          <p:nvPr/>
        </p:nvSpPr>
        <p:spPr>
          <a:xfrm>
            <a:off x="4384675" y="2588895"/>
            <a:ext cx="2214880" cy="706755"/>
          </a:xfrm>
          <a:prstGeom prst="rect">
            <a:avLst/>
          </a:prstGeom>
          <a:noFill/>
        </p:spPr>
        <p:txBody>
          <a:bodyPr wrap="none" rtlCol="0">
            <a:spAutoFit/>
          </a:bodyPr>
          <a:lstStyle/>
          <a:p>
            <a:r>
              <a:rPr lang="zh-CN" altLang="en-US" sz="4000" dirty="0">
                <a:latin typeface="汉仪行楷简" panose="02010609000101010101" pitchFamily="49" charset="-122"/>
                <a:ea typeface="汉仪行楷简" panose="02010609000101010101" pitchFamily="49" charset="-122"/>
              </a:rPr>
              <a:t>知识讲解</a:t>
            </a:r>
            <a:endParaRPr lang="zh-CN" altLang="en-US" sz="4000" dirty="0">
              <a:latin typeface="汉仪行楷简" panose="02010609000101010101" pitchFamily="49" charset="-122"/>
              <a:ea typeface="汉仪行楷简" panose="02010609000101010101" pitchFamily="49" charset="-122"/>
            </a:endParaRPr>
          </a:p>
        </p:txBody>
      </p:sp>
      <p:sp>
        <p:nvSpPr>
          <p:cNvPr id="26" name="文本框 25"/>
          <p:cNvSpPr txBox="1"/>
          <p:nvPr/>
        </p:nvSpPr>
        <p:spPr>
          <a:xfrm>
            <a:off x="4384675" y="3575050"/>
            <a:ext cx="2214880" cy="706755"/>
          </a:xfrm>
          <a:prstGeom prst="rect">
            <a:avLst/>
          </a:prstGeom>
          <a:noFill/>
        </p:spPr>
        <p:txBody>
          <a:bodyPr wrap="none" rtlCol="0">
            <a:spAutoFit/>
          </a:bodyPr>
          <a:lstStyle/>
          <a:p>
            <a:pPr algn="l"/>
            <a:r>
              <a:rPr lang="zh-CN" altLang="en-US" sz="4000" dirty="0">
                <a:latin typeface="汉仪行楷简" panose="02010609000101010101" pitchFamily="49" charset="-122"/>
                <a:ea typeface="汉仪行楷简" panose="02010609000101010101" pitchFamily="49" charset="-122"/>
                <a:sym typeface="+mn-ea"/>
              </a:rPr>
              <a:t>答题方法</a:t>
            </a:r>
            <a:endParaRPr lang="zh-CN" altLang="en-US" sz="4000" dirty="0">
              <a:latin typeface="汉仪行楷简" panose="02010609000101010101" pitchFamily="49" charset="-122"/>
              <a:ea typeface="汉仪行楷简" panose="02010609000101010101" pitchFamily="49" charset="-122"/>
            </a:endParaRPr>
          </a:p>
        </p:txBody>
      </p:sp>
      <p:sp>
        <p:nvSpPr>
          <p:cNvPr id="27" name="文本框 26"/>
          <p:cNvSpPr txBox="1"/>
          <p:nvPr/>
        </p:nvSpPr>
        <p:spPr>
          <a:xfrm>
            <a:off x="4384675" y="4558665"/>
            <a:ext cx="2214880" cy="706755"/>
          </a:xfrm>
          <a:prstGeom prst="rect">
            <a:avLst/>
          </a:prstGeom>
          <a:noFill/>
        </p:spPr>
        <p:txBody>
          <a:bodyPr wrap="none" rtlCol="0">
            <a:spAutoFit/>
          </a:bodyPr>
          <a:lstStyle/>
          <a:p>
            <a:pPr algn="l"/>
            <a:r>
              <a:rPr lang="zh-CN" altLang="en-US" sz="4000" dirty="0">
                <a:latin typeface="汉仪行楷简" panose="02010609000101010101" pitchFamily="49" charset="-122"/>
                <a:ea typeface="汉仪行楷简" panose="02010609000101010101" pitchFamily="49" charset="-122"/>
                <a:sym typeface="+mn-ea"/>
              </a:rPr>
              <a:t>典题例析</a:t>
            </a:r>
            <a:endParaRPr lang="zh-CN" altLang="en-US" sz="4000" dirty="0">
              <a:latin typeface="汉仪行楷简" panose="02010609000101010101" pitchFamily="49" charset="-122"/>
              <a:ea typeface="汉仪行楷简" panose="02010609000101010101" pitchFamily="49" charset="-122"/>
            </a:endParaRPr>
          </a:p>
        </p:txBody>
      </p:sp>
      <p:cxnSp>
        <p:nvCxnSpPr>
          <p:cNvPr id="30" name="直接连接符 29"/>
          <p:cNvCxnSpPr/>
          <p:nvPr/>
        </p:nvCxnSpPr>
        <p:spPr>
          <a:xfrm>
            <a:off x="4722495" y="1911985"/>
            <a:ext cx="2505075" cy="0"/>
          </a:xfrm>
          <a:prstGeom prst="line">
            <a:avLst/>
          </a:prstGeom>
          <a:ln w="28575">
            <a:solidFill>
              <a:srgbClr val="C00000"/>
            </a:solidFill>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V="1">
            <a:off x="4735914" y="993451"/>
            <a:ext cx="0" cy="918658"/>
          </a:xfrm>
          <a:prstGeom prst="line">
            <a:avLst/>
          </a:prstGeom>
          <a:ln w="28575">
            <a:solidFill>
              <a:srgbClr val="C00000"/>
            </a:solidFill>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7227846" y="1006151"/>
            <a:ext cx="0" cy="912308"/>
          </a:xfrm>
          <a:prstGeom prst="line">
            <a:avLst/>
          </a:prstGeom>
          <a:ln w="28575">
            <a:solidFill>
              <a:srgbClr val="C00000"/>
            </a:solidFill>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6949556" y="1006150"/>
            <a:ext cx="288464" cy="0"/>
          </a:xfrm>
          <a:prstGeom prst="line">
            <a:avLst/>
          </a:prstGeom>
          <a:ln w="28575">
            <a:solidFill>
              <a:srgbClr val="C00000"/>
            </a:solidFill>
          </a:ln>
          <a:effectLst>
            <a:softEdge rad="12700"/>
          </a:effectLst>
        </p:spPr>
        <p:style>
          <a:lnRef idx="1">
            <a:schemeClr val="accent1"/>
          </a:lnRef>
          <a:fillRef idx="0">
            <a:schemeClr val="accent1"/>
          </a:fillRef>
          <a:effectRef idx="0">
            <a:schemeClr val="accent1"/>
          </a:effectRef>
          <a:fontRef idx="minor">
            <a:schemeClr val="tx1"/>
          </a:fontRef>
        </p:style>
      </p:cxnSp>
      <p:sp>
        <p:nvSpPr>
          <p:cNvPr id="39" name="文本框 38"/>
          <p:cNvSpPr txBox="1"/>
          <p:nvPr/>
        </p:nvSpPr>
        <p:spPr>
          <a:xfrm>
            <a:off x="4784725" y="1234440"/>
            <a:ext cx="2393950" cy="706755"/>
          </a:xfrm>
          <a:prstGeom prst="rect">
            <a:avLst/>
          </a:prstGeom>
          <a:noFill/>
        </p:spPr>
        <p:txBody>
          <a:bodyPr wrap="square" rtlCol="0">
            <a:spAutoFit/>
          </a:bodyPr>
          <a:lstStyle/>
          <a:p>
            <a:r>
              <a:rPr lang="en-US" altLang="zh-CN" sz="4000" dirty="0">
                <a:solidFill>
                  <a:schemeClr val="tx1">
                    <a:lumMod val="50000"/>
                    <a:lumOff val="50000"/>
                  </a:schemeClr>
                </a:solidFill>
                <a:latin typeface="汉仪行楷简" panose="02010609000101010101" pitchFamily="49" charset="-122"/>
                <a:ea typeface="汉仪行楷简" panose="02010609000101010101" pitchFamily="49" charset="-122"/>
              </a:rPr>
              <a:t>CONTENTS</a:t>
            </a:r>
            <a:endParaRPr lang="zh-CN" altLang="en-US" sz="4000" dirty="0">
              <a:solidFill>
                <a:schemeClr val="tx1">
                  <a:lumMod val="50000"/>
                  <a:lumOff val="50000"/>
                </a:schemeClr>
              </a:solidFill>
              <a:latin typeface="汉仪行楷简" panose="02010609000101010101" pitchFamily="49" charset="-122"/>
              <a:ea typeface="汉仪行楷简"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088795" y="276182"/>
            <a:ext cx="2014411" cy="1107996"/>
          </a:xfrm>
          <a:prstGeom prst="rect">
            <a:avLst/>
          </a:prstGeom>
          <a:noFill/>
        </p:spPr>
        <p:txBody>
          <a:bodyPr vert="horz" wrap="square" rtlCol="0">
            <a:spAutoFit/>
          </a:bodyPr>
          <a:lstStyle/>
          <a:p>
            <a:r>
              <a:rPr lang="zh-CN" altLang="en-US" sz="6600" dirty="0">
                <a:effectLst>
                  <a:outerShdw blurRad="38100" dist="38100" dir="2700000" algn="tl">
                    <a:srgbClr val="000000">
                      <a:alpha val="43137"/>
                    </a:srgbClr>
                  </a:outerShdw>
                </a:effectLst>
                <a:latin typeface="汉仪行楷简" panose="02010609000101010101" pitchFamily="49" charset="-122"/>
                <a:ea typeface="汉仪行楷简" panose="02010609000101010101" pitchFamily="49" charset="-122"/>
              </a:rPr>
              <a:t>目录</a:t>
            </a:r>
            <a:endParaRPr lang="zh-CN" altLang="en-US" sz="6600" dirty="0">
              <a:effectLst>
                <a:outerShdw blurRad="38100" dist="38100" dir="2700000" algn="tl">
                  <a:srgbClr val="000000">
                    <a:alpha val="43137"/>
                  </a:srgbClr>
                </a:outerShdw>
              </a:effectLst>
              <a:latin typeface="汉仪行楷简" panose="02010609000101010101" pitchFamily="49" charset="-122"/>
              <a:ea typeface="汉仪行楷简" panose="02010609000101010101" pitchFamily="49" charset="-122"/>
            </a:endParaRPr>
          </a:p>
        </p:txBody>
      </p:sp>
      <p:pic>
        <p:nvPicPr>
          <p:cNvPr id="33" name="图片 32"/>
          <p:cNvPicPr>
            <a:picLocks noChangeAspect="1"/>
          </p:cNvPicPr>
          <p:nvPr/>
        </p:nvPicPr>
        <p:blipFill>
          <a:blip r:embed="rId1"/>
          <a:stretch>
            <a:fillRect/>
          </a:stretch>
        </p:blipFill>
        <p:spPr>
          <a:xfrm>
            <a:off x="9929803" y="0"/>
            <a:ext cx="1990734" cy="1071473"/>
          </a:xfrm>
          <a:prstGeom prst="rect">
            <a:avLst/>
          </a:prstGeom>
        </p:spPr>
      </p:pic>
      <p:cxnSp>
        <p:nvCxnSpPr>
          <p:cNvPr id="29" name="直接连接符 28"/>
          <p:cNvCxnSpPr/>
          <p:nvPr/>
        </p:nvCxnSpPr>
        <p:spPr>
          <a:xfrm>
            <a:off x="4729834" y="990108"/>
            <a:ext cx="288464" cy="0"/>
          </a:xfrm>
          <a:prstGeom prst="line">
            <a:avLst/>
          </a:prstGeom>
          <a:ln w="28575">
            <a:solidFill>
              <a:srgbClr val="C00000"/>
            </a:solidFill>
          </a:ln>
          <a:effectLst>
            <a:softEdge rad="12700"/>
          </a:effectLst>
        </p:spPr>
        <p:style>
          <a:lnRef idx="1">
            <a:schemeClr val="accent1"/>
          </a:lnRef>
          <a:fillRef idx="0">
            <a:schemeClr val="accent1"/>
          </a:fillRef>
          <a:effectRef idx="0">
            <a:schemeClr val="accent1"/>
          </a:effectRef>
          <a:fontRef idx="minor">
            <a:schemeClr val="tx1"/>
          </a:fontRef>
        </p:style>
      </p:cxnSp>
      <p:sp>
        <p:nvSpPr>
          <p:cNvPr id="12" name="KSO_Shape"/>
          <p:cNvSpPr/>
          <p:nvPr/>
        </p:nvSpPr>
        <p:spPr bwMode="auto">
          <a:xfrm>
            <a:off x="4159885" y="5252720"/>
            <a:ext cx="4964430" cy="102870"/>
          </a:xfrm>
          <a:custGeom>
            <a:avLst/>
            <a:gdLst>
              <a:gd name="T0" fmla="*/ 371571 w 940"/>
              <a:gd name="T1" fmla="*/ 32807 h 62"/>
              <a:gd name="T2" fmla="*/ 392640 w 940"/>
              <a:gd name="T3" fmla="*/ 30877 h 62"/>
              <a:gd name="T4" fmla="*/ 505643 w 940"/>
              <a:gd name="T5" fmla="*/ 48246 h 62"/>
              <a:gd name="T6" fmla="*/ 599494 w 940"/>
              <a:gd name="T7" fmla="*/ 27018 h 62"/>
              <a:gd name="T8" fmla="*/ 699090 w 940"/>
              <a:gd name="T9" fmla="*/ 23158 h 62"/>
              <a:gd name="T10" fmla="*/ 746973 w 940"/>
              <a:gd name="T11" fmla="*/ 36667 h 62"/>
              <a:gd name="T12" fmla="*/ 892537 w 940"/>
              <a:gd name="T13" fmla="*/ 21228 h 62"/>
              <a:gd name="T14" fmla="*/ 957658 w 940"/>
              <a:gd name="T15" fmla="*/ 27018 h 62"/>
              <a:gd name="T16" fmla="*/ 1061085 w 940"/>
              <a:gd name="T17" fmla="*/ 30877 h 62"/>
              <a:gd name="T18" fmla="*/ 1131952 w 940"/>
              <a:gd name="T19" fmla="*/ 28947 h 62"/>
              <a:gd name="T20" fmla="*/ 1233463 w 940"/>
              <a:gd name="T21" fmla="*/ 17368 h 62"/>
              <a:gd name="T22" fmla="*/ 1264109 w 940"/>
              <a:gd name="T23" fmla="*/ 17368 h 62"/>
              <a:gd name="T24" fmla="*/ 1354128 w 940"/>
              <a:gd name="T25" fmla="*/ 15439 h 62"/>
              <a:gd name="T26" fmla="*/ 1447979 w 940"/>
              <a:gd name="T27" fmla="*/ 9649 h 62"/>
              <a:gd name="T28" fmla="*/ 1578220 w 940"/>
              <a:gd name="T29" fmla="*/ 15439 h 62"/>
              <a:gd name="T30" fmla="*/ 1660579 w 940"/>
              <a:gd name="T31" fmla="*/ 23158 h 62"/>
              <a:gd name="T32" fmla="*/ 1616527 w 940"/>
              <a:gd name="T33" fmla="*/ 30877 h 62"/>
              <a:gd name="T34" fmla="*/ 1695055 w 940"/>
              <a:gd name="T35" fmla="*/ 54035 h 62"/>
              <a:gd name="T36" fmla="*/ 1767837 w 940"/>
              <a:gd name="T37" fmla="*/ 54035 h 62"/>
              <a:gd name="T38" fmla="*/ 1637595 w 940"/>
              <a:gd name="T39" fmla="*/ 71403 h 62"/>
              <a:gd name="T40" fmla="*/ 1463301 w 940"/>
              <a:gd name="T41" fmla="*/ 110000 h 62"/>
              <a:gd name="T42" fmla="*/ 1373282 w 940"/>
              <a:gd name="T43" fmla="*/ 110000 h 62"/>
              <a:gd name="T44" fmla="*/ 1359874 w 940"/>
              <a:gd name="T45" fmla="*/ 86842 h 62"/>
              <a:gd name="T46" fmla="*/ 1333060 w 940"/>
              <a:gd name="T47" fmla="*/ 86842 h 62"/>
              <a:gd name="T48" fmla="*/ 1283262 w 940"/>
              <a:gd name="T49" fmla="*/ 73333 h 62"/>
              <a:gd name="T50" fmla="*/ 1149190 w 940"/>
              <a:gd name="T51" fmla="*/ 102281 h 62"/>
              <a:gd name="T52" fmla="*/ 1118545 w 940"/>
              <a:gd name="T53" fmla="*/ 82982 h 62"/>
              <a:gd name="T54" fmla="*/ 1074492 w 940"/>
              <a:gd name="T55" fmla="*/ 108070 h 62"/>
              <a:gd name="T56" fmla="*/ 777618 w 940"/>
              <a:gd name="T57" fmla="*/ 115789 h 62"/>
              <a:gd name="T58" fmla="*/ 664615 w 940"/>
              <a:gd name="T59" fmla="*/ 110000 h 62"/>
              <a:gd name="T60" fmla="*/ 586087 w 940"/>
              <a:gd name="T61" fmla="*/ 102281 h 62"/>
              <a:gd name="T62" fmla="*/ 480744 w 940"/>
              <a:gd name="T63" fmla="*/ 108070 h 62"/>
              <a:gd name="T64" fmla="*/ 352418 w 940"/>
              <a:gd name="T65" fmla="*/ 90702 h 62"/>
              <a:gd name="T66" fmla="*/ 203023 w 940"/>
              <a:gd name="T67" fmla="*/ 77193 h 62"/>
              <a:gd name="T68" fmla="*/ 375402 w 940"/>
              <a:gd name="T69" fmla="*/ 54035 h 62"/>
              <a:gd name="T70" fmla="*/ 70867 w 940"/>
              <a:gd name="T71" fmla="*/ 81053 h 62"/>
              <a:gd name="T72" fmla="*/ 1187496 w 940"/>
              <a:gd name="T73" fmla="*/ 25088 h 62"/>
              <a:gd name="T74" fmla="*/ 513305 w 940"/>
              <a:gd name="T75" fmla="*/ 102281 h 62"/>
              <a:gd name="T76" fmla="*/ 379233 w 940"/>
              <a:gd name="T77" fmla="*/ 77193 h 62"/>
              <a:gd name="T78" fmla="*/ 589917 w 940"/>
              <a:gd name="T79" fmla="*/ 42456 h 62"/>
              <a:gd name="T80" fmla="*/ 630139 w 940"/>
              <a:gd name="T81" fmla="*/ 34737 h 62"/>
              <a:gd name="T82" fmla="*/ 668445 w 940"/>
              <a:gd name="T83" fmla="*/ 104210 h 62"/>
              <a:gd name="T84" fmla="*/ 760380 w 940"/>
              <a:gd name="T85" fmla="*/ 108070 h 62"/>
              <a:gd name="T86" fmla="*/ 810179 w 940"/>
              <a:gd name="T87" fmla="*/ 104210 h 62"/>
              <a:gd name="T88" fmla="*/ 794856 w 940"/>
              <a:gd name="T89" fmla="*/ 82982 h 62"/>
              <a:gd name="T90" fmla="*/ 852316 w 940"/>
              <a:gd name="T91" fmla="*/ 111930 h 62"/>
              <a:gd name="T92" fmla="*/ 967235 w 940"/>
              <a:gd name="T93" fmla="*/ 84912 h 62"/>
              <a:gd name="T94" fmla="*/ 913606 w 940"/>
              <a:gd name="T95" fmla="*/ 108070 h 62"/>
              <a:gd name="T96" fmla="*/ 1018948 w 940"/>
              <a:gd name="T97" fmla="*/ 90702 h 62"/>
              <a:gd name="T98" fmla="*/ 1045763 w 940"/>
              <a:gd name="T99" fmla="*/ 106140 h 62"/>
              <a:gd name="T100" fmla="*/ 1087899 w 940"/>
              <a:gd name="T101" fmla="*/ 36667 h 62"/>
              <a:gd name="T102" fmla="*/ 1156851 w 940"/>
              <a:gd name="T103" fmla="*/ 30877 h 62"/>
              <a:gd name="T104" fmla="*/ 1181750 w 940"/>
              <a:gd name="T105" fmla="*/ 84912 h 62"/>
              <a:gd name="T106" fmla="*/ 1248786 w 940"/>
              <a:gd name="T107" fmla="*/ 32807 h 62"/>
              <a:gd name="T108" fmla="*/ 1277516 w 940"/>
              <a:gd name="T109" fmla="*/ 42456 h 62"/>
              <a:gd name="T110" fmla="*/ 1296669 w 940"/>
              <a:gd name="T111" fmla="*/ 30877 h 62"/>
              <a:gd name="T112" fmla="*/ 1334975 w 940"/>
              <a:gd name="T113" fmla="*/ 17368 h 62"/>
              <a:gd name="T114" fmla="*/ 1417334 w 940"/>
              <a:gd name="T115" fmla="*/ 75263 h 62"/>
              <a:gd name="T116" fmla="*/ 1497777 w 940"/>
              <a:gd name="T117" fmla="*/ 15439 h 62"/>
              <a:gd name="T118" fmla="*/ 1520761 w 940"/>
              <a:gd name="T119" fmla="*/ 88772 h 62"/>
              <a:gd name="T120" fmla="*/ 1551406 w 940"/>
              <a:gd name="T121" fmla="*/ 21228 h 62"/>
              <a:gd name="T122" fmla="*/ 1587797 w 940"/>
              <a:gd name="T123" fmla="*/ 38596 h 62"/>
              <a:gd name="T124" fmla="*/ 1626103 w 940"/>
              <a:gd name="T125" fmla="*/ 42456 h 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940" h="62">
                <a:moveTo>
                  <a:pt x="43" y="14"/>
                </a:moveTo>
                <a:cubicBezTo>
                  <a:pt x="46" y="14"/>
                  <a:pt x="43" y="14"/>
                  <a:pt x="45" y="13"/>
                </a:cubicBezTo>
                <a:cubicBezTo>
                  <a:pt x="46" y="14"/>
                  <a:pt x="47" y="13"/>
                  <a:pt x="46" y="13"/>
                </a:cubicBezTo>
                <a:cubicBezTo>
                  <a:pt x="48" y="13"/>
                  <a:pt x="49" y="14"/>
                  <a:pt x="50" y="13"/>
                </a:cubicBezTo>
                <a:cubicBezTo>
                  <a:pt x="51" y="13"/>
                  <a:pt x="48" y="14"/>
                  <a:pt x="52" y="14"/>
                </a:cubicBezTo>
                <a:cubicBezTo>
                  <a:pt x="50" y="14"/>
                  <a:pt x="52" y="15"/>
                  <a:pt x="52" y="16"/>
                </a:cubicBezTo>
                <a:cubicBezTo>
                  <a:pt x="51" y="16"/>
                  <a:pt x="51" y="16"/>
                  <a:pt x="50" y="16"/>
                </a:cubicBezTo>
                <a:cubicBezTo>
                  <a:pt x="52" y="16"/>
                  <a:pt x="52" y="17"/>
                  <a:pt x="55" y="17"/>
                </a:cubicBezTo>
                <a:cubicBezTo>
                  <a:pt x="56" y="17"/>
                  <a:pt x="55" y="17"/>
                  <a:pt x="55" y="17"/>
                </a:cubicBezTo>
                <a:cubicBezTo>
                  <a:pt x="54" y="17"/>
                  <a:pt x="54" y="17"/>
                  <a:pt x="53" y="17"/>
                </a:cubicBezTo>
                <a:cubicBezTo>
                  <a:pt x="54" y="18"/>
                  <a:pt x="59" y="17"/>
                  <a:pt x="59" y="18"/>
                </a:cubicBezTo>
                <a:cubicBezTo>
                  <a:pt x="58" y="18"/>
                  <a:pt x="57" y="18"/>
                  <a:pt x="55" y="18"/>
                </a:cubicBezTo>
                <a:cubicBezTo>
                  <a:pt x="55" y="18"/>
                  <a:pt x="52" y="18"/>
                  <a:pt x="52" y="18"/>
                </a:cubicBezTo>
                <a:cubicBezTo>
                  <a:pt x="53" y="18"/>
                  <a:pt x="58" y="18"/>
                  <a:pt x="59" y="18"/>
                </a:cubicBezTo>
                <a:cubicBezTo>
                  <a:pt x="58" y="19"/>
                  <a:pt x="54" y="18"/>
                  <a:pt x="52" y="19"/>
                </a:cubicBezTo>
                <a:cubicBezTo>
                  <a:pt x="51" y="19"/>
                  <a:pt x="50" y="19"/>
                  <a:pt x="48" y="20"/>
                </a:cubicBezTo>
                <a:cubicBezTo>
                  <a:pt x="49" y="20"/>
                  <a:pt x="51" y="20"/>
                  <a:pt x="53" y="20"/>
                </a:cubicBezTo>
                <a:cubicBezTo>
                  <a:pt x="54" y="22"/>
                  <a:pt x="64" y="22"/>
                  <a:pt x="70" y="21"/>
                </a:cubicBezTo>
                <a:cubicBezTo>
                  <a:pt x="68" y="21"/>
                  <a:pt x="69" y="21"/>
                  <a:pt x="68" y="20"/>
                </a:cubicBezTo>
                <a:cubicBezTo>
                  <a:pt x="69" y="20"/>
                  <a:pt x="72" y="20"/>
                  <a:pt x="71" y="21"/>
                </a:cubicBezTo>
                <a:cubicBezTo>
                  <a:pt x="74" y="21"/>
                  <a:pt x="74" y="20"/>
                  <a:pt x="76" y="21"/>
                </a:cubicBezTo>
                <a:cubicBezTo>
                  <a:pt x="73" y="21"/>
                  <a:pt x="75" y="22"/>
                  <a:pt x="73" y="22"/>
                </a:cubicBezTo>
                <a:cubicBezTo>
                  <a:pt x="75" y="22"/>
                  <a:pt x="78" y="21"/>
                  <a:pt x="81" y="21"/>
                </a:cubicBezTo>
                <a:cubicBezTo>
                  <a:pt x="79" y="22"/>
                  <a:pt x="79" y="22"/>
                  <a:pt x="79" y="22"/>
                </a:cubicBezTo>
                <a:cubicBezTo>
                  <a:pt x="81" y="23"/>
                  <a:pt x="82" y="22"/>
                  <a:pt x="86" y="22"/>
                </a:cubicBezTo>
                <a:cubicBezTo>
                  <a:pt x="86" y="22"/>
                  <a:pt x="87" y="22"/>
                  <a:pt x="87" y="22"/>
                </a:cubicBezTo>
                <a:cubicBezTo>
                  <a:pt x="95" y="21"/>
                  <a:pt x="104" y="21"/>
                  <a:pt x="108" y="20"/>
                </a:cubicBezTo>
                <a:cubicBezTo>
                  <a:pt x="119" y="20"/>
                  <a:pt x="123" y="20"/>
                  <a:pt x="131" y="19"/>
                </a:cubicBezTo>
                <a:cubicBezTo>
                  <a:pt x="125" y="19"/>
                  <a:pt x="117" y="18"/>
                  <a:pt x="110" y="18"/>
                </a:cubicBezTo>
                <a:cubicBezTo>
                  <a:pt x="110" y="18"/>
                  <a:pt x="110" y="18"/>
                  <a:pt x="109" y="18"/>
                </a:cubicBezTo>
                <a:cubicBezTo>
                  <a:pt x="112" y="17"/>
                  <a:pt x="114" y="18"/>
                  <a:pt x="118" y="18"/>
                </a:cubicBezTo>
                <a:cubicBezTo>
                  <a:pt x="118" y="18"/>
                  <a:pt x="117" y="18"/>
                  <a:pt x="117" y="18"/>
                </a:cubicBezTo>
                <a:cubicBezTo>
                  <a:pt x="117" y="18"/>
                  <a:pt x="119" y="18"/>
                  <a:pt x="120" y="18"/>
                </a:cubicBezTo>
                <a:cubicBezTo>
                  <a:pt x="119" y="18"/>
                  <a:pt x="122" y="18"/>
                  <a:pt x="123" y="18"/>
                </a:cubicBezTo>
                <a:cubicBezTo>
                  <a:pt x="124" y="18"/>
                  <a:pt x="124" y="18"/>
                  <a:pt x="124" y="18"/>
                </a:cubicBezTo>
                <a:cubicBezTo>
                  <a:pt x="130" y="17"/>
                  <a:pt x="136" y="18"/>
                  <a:pt x="141" y="17"/>
                </a:cubicBezTo>
                <a:cubicBezTo>
                  <a:pt x="154" y="16"/>
                  <a:pt x="164" y="16"/>
                  <a:pt x="176" y="16"/>
                </a:cubicBezTo>
                <a:cubicBezTo>
                  <a:pt x="177" y="16"/>
                  <a:pt x="179" y="16"/>
                  <a:pt x="178" y="16"/>
                </a:cubicBezTo>
                <a:cubicBezTo>
                  <a:pt x="184" y="17"/>
                  <a:pt x="187" y="18"/>
                  <a:pt x="192" y="18"/>
                </a:cubicBezTo>
                <a:cubicBezTo>
                  <a:pt x="194" y="17"/>
                  <a:pt x="191" y="17"/>
                  <a:pt x="194" y="17"/>
                </a:cubicBezTo>
                <a:cubicBezTo>
                  <a:pt x="193" y="16"/>
                  <a:pt x="191" y="17"/>
                  <a:pt x="192" y="16"/>
                </a:cubicBezTo>
                <a:cubicBezTo>
                  <a:pt x="193" y="16"/>
                  <a:pt x="194" y="16"/>
                  <a:pt x="196" y="16"/>
                </a:cubicBezTo>
                <a:cubicBezTo>
                  <a:pt x="196" y="16"/>
                  <a:pt x="192" y="16"/>
                  <a:pt x="193" y="16"/>
                </a:cubicBezTo>
                <a:cubicBezTo>
                  <a:pt x="186" y="16"/>
                  <a:pt x="176" y="16"/>
                  <a:pt x="172" y="15"/>
                </a:cubicBezTo>
                <a:cubicBezTo>
                  <a:pt x="171" y="15"/>
                  <a:pt x="170" y="15"/>
                  <a:pt x="168" y="15"/>
                </a:cubicBezTo>
                <a:cubicBezTo>
                  <a:pt x="169" y="15"/>
                  <a:pt x="162" y="16"/>
                  <a:pt x="161" y="15"/>
                </a:cubicBezTo>
                <a:cubicBezTo>
                  <a:pt x="158" y="15"/>
                  <a:pt x="159" y="16"/>
                  <a:pt x="157" y="16"/>
                </a:cubicBezTo>
                <a:cubicBezTo>
                  <a:pt x="153" y="16"/>
                  <a:pt x="153" y="15"/>
                  <a:pt x="148" y="15"/>
                </a:cubicBezTo>
                <a:cubicBezTo>
                  <a:pt x="149" y="15"/>
                  <a:pt x="150" y="15"/>
                  <a:pt x="151" y="14"/>
                </a:cubicBezTo>
                <a:cubicBezTo>
                  <a:pt x="149" y="14"/>
                  <a:pt x="145" y="14"/>
                  <a:pt x="144" y="14"/>
                </a:cubicBezTo>
                <a:cubicBezTo>
                  <a:pt x="146" y="14"/>
                  <a:pt x="149" y="14"/>
                  <a:pt x="150" y="14"/>
                </a:cubicBezTo>
                <a:cubicBezTo>
                  <a:pt x="152" y="15"/>
                  <a:pt x="159" y="15"/>
                  <a:pt x="164" y="14"/>
                </a:cubicBezTo>
                <a:cubicBezTo>
                  <a:pt x="164" y="14"/>
                  <a:pt x="164" y="14"/>
                  <a:pt x="164" y="13"/>
                </a:cubicBezTo>
                <a:cubicBezTo>
                  <a:pt x="167" y="13"/>
                  <a:pt x="163" y="14"/>
                  <a:pt x="165" y="14"/>
                </a:cubicBezTo>
                <a:cubicBezTo>
                  <a:pt x="167" y="14"/>
                  <a:pt x="166" y="13"/>
                  <a:pt x="167" y="13"/>
                </a:cubicBezTo>
                <a:cubicBezTo>
                  <a:pt x="168" y="14"/>
                  <a:pt x="171" y="14"/>
                  <a:pt x="170" y="14"/>
                </a:cubicBezTo>
                <a:cubicBezTo>
                  <a:pt x="171" y="14"/>
                  <a:pt x="171" y="14"/>
                  <a:pt x="173" y="14"/>
                </a:cubicBezTo>
                <a:cubicBezTo>
                  <a:pt x="171" y="14"/>
                  <a:pt x="173" y="15"/>
                  <a:pt x="175" y="15"/>
                </a:cubicBezTo>
                <a:cubicBezTo>
                  <a:pt x="177" y="15"/>
                  <a:pt x="174" y="14"/>
                  <a:pt x="175" y="14"/>
                </a:cubicBezTo>
                <a:cubicBezTo>
                  <a:pt x="177" y="14"/>
                  <a:pt x="180" y="14"/>
                  <a:pt x="179" y="14"/>
                </a:cubicBezTo>
                <a:cubicBezTo>
                  <a:pt x="181" y="15"/>
                  <a:pt x="181" y="14"/>
                  <a:pt x="183" y="14"/>
                </a:cubicBezTo>
                <a:cubicBezTo>
                  <a:pt x="182" y="15"/>
                  <a:pt x="187" y="14"/>
                  <a:pt x="185" y="15"/>
                </a:cubicBezTo>
                <a:cubicBezTo>
                  <a:pt x="187" y="15"/>
                  <a:pt x="187" y="14"/>
                  <a:pt x="189" y="14"/>
                </a:cubicBezTo>
                <a:cubicBezTo>
                  <a:pt x="189" y="15"/>
                  <a:pt x="191" y="14"/>
                  <a:pt x="190" y="15"/>
                </a:cubicBezTo>
                <a:cubicBezTo>
                  <a:pt x="190" y="15"/>
                  <a:pt x="191" y="15"/>
                  <a:pt x="192" y="15"/>
                </a:cubicBezTo>
                <a:cubicBezTo>
                  <a:pt x="194" y="15"/>
                  <a:pt x="190" y="15"/>
                  <a:pt x="191" y="14"/>
                </a:cubicBezTo>
                <a:cubicBezTo>
                  <a:pt x="194" y="14"/>
                  <a:pt x="193" y="15"/>
                  <a:pt x="196" y="14"/>
                </a:cubicBezTo>
                <a:cubicBezTo>
                  <a:pt x="194" y="14"/>
                  <a:pt x="192" y="14"/>
                  <a:pt x="189" y="14"/>
                </a:cubicBezTo>
                <a:cubicBezTo>
                  <a:pt x="188" y="14"/>
                  <a:pt x="192" y="14"/>
                  <a:pt x="190" y="14"/>
                </a:cubicBezTo>
                <a:cubicBezTo>
                  <a:pt x="192" y="13"/>
                  <a:pt x="196" y="14"/>
                  <a:pt x="199" y="14"/>
                </a:cubicBezTo>
                <a:cubicBezTo>
                  <a:pt x="199" y="14"/>
                  <a:pt x="198" y="14"/>
                  <a:pt x="198" y="14"/>
                </a:cubicBezTo>
                <a:cubicBezTo>
                  <a:pt x="196" y="14"/>
                  <a:pt x="197" y="15"/>
                  <a:pt x="195" y="14"/>
                </a:cubicBezTo>
                <a:cubicBezTo>
                  <a:pt x="195" y="15"/>
                  <a:pt x="198" y="15"/>
                  <a:pt x="197" y="16"/>
                </a:cubicBezTo>
                <a:cubicBezTo>
                  <a:pt x="198" y="15"/>
                  <a:pt x="197" y="15"/>
                  <a:pt x="199" y="15"/>
                </a:cubicBezTo>
                <a:cubicBezTo>
                  <a:pt x="200" y="15"/>
                  <a:pt x="200" y="15"/>
                  <a:pt x="200" y="14"/>
                </a:cubicBezTo>
                <a:cubicBezTo>
                  <a:pt x="203" y="15"/>
                  <a:pt x="203" y="15"/>
                  <a:pt x="206" y="15"/>
                </a:cubicBezTo>
                <a:cubicBezTo>
                  <a:pt x="208" y="15"/>
                  <a:pt x="204" y="15"/>
                  <a:pt x="206" y="14"/>
                </a:cubicBezTo>
                <a:cubicBezTo>
                  <a:pt x="208" y="15"/>
                  <a:pt x="208" y="15"/>
                  <a:pt x="211" y="15"/>
                </a:cubicBezTo>
                <a:cubicBezTo>
                  <a:pt x="211" y="16"/>
                  <a:pt x="209" y="15"/>
                  <a:pt x="209" y="15"/>
                </a:cubicBezTo>
                <a:cubicBezTo>
                  <a:pt x="208" y="16"/>
                  <a:pt x="205" y="15"/>
                  <a:pt x="205" y="16"/>
                </a:cubicBezTo>
                <a:cubicBezTo>
                  <a:pt x="207" y="16"/>
                  <a:pt x="209" y="16"/>
                  <a:pt x="209" y="16"/>
                </a:cubicBezTo>
                <a:cubicBezTo>
                  <a:pt x="211" y="16"/>
                  <a:pt x="211" y="16"/>
                  <a:pt x="214" y="16"/>
                </a:cubicBezTo>
                <a:cubicBezTo>
                  <a:pt x="214" y="16"/>
                  <a:pt x="211" y="16"/>
                  <a:pt x="212" y="16"/>
                </a:cubicBezTo>
                <a:cubicBezTo>
                  <a:pt x="214" y="16"/>
                  <a:pt x="215" y="15"/>
                  <a:pt x="218" y="16"/>
                </a:cubicBezTo>
                <a:cubicBezTo>
                  <a:pt x="218" y="16"/>
                  <a:pt x="217" y="16"/>
                  <a:pt x="216" y="16"/>
                </a:cubicBezTo>
                <a:cubicBezTo>
                  <a:pt x="216" y="16"/>
                  <a:pt x="219" y="16"/>
                  <a:pt x="219" y="17"/>
                </a:cubicBezTo>
                <a:cubicBezTo>
                  <a:pt x="220" y="17"/>
                  <a:pt x="221" y="16"/>
                  <a:pt x="223" y="16"/>
                </a:cubicBezTo>
                <a:cubicBezTo>
                  <a:pt x="223" y="17"/>
                  <a:pt x="221" y="17"/>
                  <a:pt x="221" y="17"/>
                </a:cubicBezTo>
                <a:cubicBezTo>
                  <a:pt x="215" y="18"/>
                  <a:pt x="212" y="17"/>
                  <a:pt x="206" y="18"/>
                </a:cubicBezTo>
                <a:cubicBezTo>
                  <a:pt x="207" y="18"/>
                  <a:pt x="211" y="18"/>
                  <a:pt x="212" y="18"/>
                </a:cubicBezTo>
                <a:cubicBezTo>
                  <a:pt x="209" y="18"/>
                  <a:pt x="209" y="19"/>
                  <a:pt x="206" y="19"/>
                </a:cubicBezTo>
                <a:cubicBezTo>
                  <a:pt x="206" y="19"/>
                  <a:pt x="208" y="19"/>
                  <a:pt x="208" y="19"/>
                </a:cubicBezTo>
                <a:cubicBezTo>
                  <a:pt x="205" y="19"/>
                  <a:pt x="202" y="19"/>
                  <a:pt x="197" y="19"/>
                </a:cubicBezTo>
                <a:cubicBezTo>
                  <a:pt x="199" y="20"/>
                  <a:pt x="203" y="20"/>
                  <a:pt x="205" y="21"/>
                </a:cubicBezTo>
                <a:cubicBezTo>
                  <a:pt x="209" y="21"/>
                  <a:pt x="215" y="21"/>
                  <a:pt x="217" y="20"/>
                </a:cubicBezTo>
                <a:cubicBezTo>
                  <a:pt x="218" y="21"/>
                  <a:pt x="219" y="21"/>
                  <a:pt x="222" y="21"/>
                </a:cubicBezTo>
                <a:cubicBezTo>
                  <a:pt x="219" y="22"/>
                  <a:pt x="212" y="20"/>
                  <a:pt x="211" y="22"/>
                </a:cubicBezTo>
                <a:cubicBezTo>
                  <a:pt x="209" y="22"/>
                  <a:pt x="211" y="21"/>
                  <a:pt x="210" y="21"/>
                </a:cubicBezTo>
                <a:cubicBezTo>
                  <a:pt x="208" y="21"/>
                  <a:pt x="210" y="22"/>
                  <a:pt x="210" y="22"/>
                </a:cubicBezTo>
                <a:cubicBezTo>
                  <a:pt x="212" y="22"/>
                  <a:pt x="216" y="22"/>
                  <a:pt x="215" y="22"/>
                </a:cubicBezTo>
                <a:cubicBezTo>
                  <a:pt x="214" y="22"/>
                  <a:pt x="212" y="22"/>
                  <a:pt x="212" y="22"/>
                </a:cubicBezTo>
                <a:cubicBezTo>
                  <a:pt x="212" y="23"/>
                  <a:pt x="215" y="23"/>
                  <a:pt x="217" y="23"/>
                </a:cubicBezTo>
                <a:cubicBezTo>
                  <a:pt x="219" y="22"/>
                  <a:pt x="224" y="23"/>
                  <a:pt x="225" y="22"/>
                </a:cubicBezTo>
                <a:cubicBezTo>
                  <a:pt x="227" y="22"/>
                  <a:pt x="228" y="22"/>
                  <a:pt x="228" y="22"/>
                </a:cubicBezTo>
                <a:cubicBezTo>
                  <a:pt x="231" y="22"/>
                  <a:pt x="233" y="22"/>
                  <a:pt x="235" y="22"/>
                </a:cubicBezTo>
                <a:cubicBezTo>
                  <a:pt x="235" y="22"/>
                  <a:pt x="234" y="22"/>
                  <a:pt x="233" y="22"/>
                </a:cubicBezTo>
                <a:cubicBezTo>
                  <a:pt x="232" y="21"/>
                  <a:pt x="236" y="22"/>
                  <a:pt x="236" y="22"/>
                </a:cubicBezTo>
                <a:cubicBezTo>
                  <a:pt x="241" y="22"/>
                  <a:pt x="241" y="22"/>
                  <a:pt x="245" y="22"/>
                </a:cubicBezTo>
                <a:cubicBezTo>
                  <a:pt x="242" y="24"/>
                  <a:pt x="269" y="21"/>
                  <a:pt x="267" y="21"/>
                </a:cubicBezTo>
                <a:cubicBezTo>
                  <a:pt x="268" y="21"/>
                  <a:pt x="271" y="21"/>
                  <a:pt x="271" y="21"/>
                </a:cubicBezTo>
                <a:cubicBezTo>
                  <a:pt x="270" y="20"/>
                  <a:pt x="270" y="21"/>
                  <a:pt x="268" y="21"/>
                </a:cubicBezTo>
                <a:cubicBezTo>
                  <a:pt x="269" y="20"/>
                  <a:pt x="270" y="20"/>
                  <a:pt x="269" y="20"/>
                </a:cubicBezTo>
                <a:cubicBezTo>
                  <a:pt x="274" y="20"/>
                  <a:pt x="283" y="19"/>
                  <a:pt x="286" y="21"/>
                </a:cubicBezTo>
                <a:cubicBezTo>
                  <a:pt x="284" y="20"/>
                  <a:pt x="282" y="20"/>
                  <a:pt x="279" y="20"/>
                </a:cubicBezTo>
                <a:cubicBezTo>
                  <a:pt x="279" y="20"/>
                  <a:pt x="280" y="20"/>
                  <a:pt x="280" y="21"/>
                </a:cubicBezTo>
                <a:cubicBezTo>
                  <a:pt x="279" y="20"/>
                  <a:pt x="277" y="21"/>
                  <a:pt x="276" y="21"/>
                </a:cubicBezTo>
                <a:cubicBezTo>
                  <a:pt x="270" y="21"/>
                  <a:pt x="262" y="22"/>
                  <a:pt x="260" y="23"/>
                </a:cubicBezTo>
                <a:cubicBezTo>
                  <a:pt x="261" y="23"/>
                  <a:pt x="262" y="23"/>
                  <a:pt x="263" y="23"/>
                </a:cubicBezTo>
                <a:cubicBezTo>
                  <a:pt x="262" y="24"/>
                  <a:pt x="261" y="24"/>
                  <a:pt x="261" y="24"/>
                </a:cubicBezTo>
                <a:cubicBezTo>
                  <a:pt x="261" y="25"/>
                  <a:pt x="263" y="25"/>
                  <a:pt x="264" y="25"/>
                </a:cubicBezTo>
                <a:cubicBezTo>
                  <a:pt x="267" y="24"/>
                  <a:pt x="271" y="23"/>
                  <a:pt x="275" y="22"/>
                </a:cubicBezTo>
                <a:cubicBezTo>
                  <a:pt x="276" y="23"/>
                  <a:pt x="274" y="23"/>
                  <a:pt x="273" y="24"/>
                </a:cubicBezTo>
                <a:cubicBezTo>
                  <a:pt x="275" y="24"/>
                  <a:pt x="276" y="23"/>
                  <a:pt x="278" y="23"/>
                </a:cubicBezTo>
                <a:cubicBezTo>
                  <a:pt x="279" y="24"/>
                  <a:pt x="276" y="24"/>
                  <a:pt x="278" y="24"/>
                </a:cubicBezTo>
                <a:cubicBezTo>
                  <a:pt x="279" y="24"/>
                  <a:pt x="279" y="24"/>
                  <a:pt x="280" y="24"/>
                </a:cubicBezTo>
                <a:cubicBezTo>
                  <a:pt x="282" y="24"/>
                  <a:pt x="279" y="24"/>
                  <a:pt x="277" y="24"/>
                </a:cubicBezTo>
                <a:cubicBezTo>
                  <a:pt x="279" y="25"/>
                  <a:pt x="281" y="24"/>
                  <a:pt x="283" y="24"/>
                </a:cubicBezTo>
                <a:cubicBezTo>
                  <a:pt x="283" y="25"/>
                  <a:pt x="281" y="24"/>
                  <a:pt x="282" y="25"/>
                </a:cubicBezTo>
                <a:cubicBezTo>
                  <a:pt x="285" y="25"/>
                  <a:pt x="287" y="24"/>
                  <a:pt x="290" y="24"/>
                </a:cubicBezTo>
                <a:cubicBezTo>
                  <a:pt x="290" y="24"/>
                  <a:pt x="289" y="24"/>
                  <a:pt x="288" y="24"/>
                </a:cubicBezTo>
                <a:cubicBezTo>
                  <a:pt x="288" y="25"/>
                  <a:pt x="289" y="25"/>
                  <a:pt x="289" y="25"/>
                </a:cubicBezTo>
                <a:cubicBezTo>
                  <a:pt x="292" y="25"/>
                  <a:pt x="294" y="24"/>
                  <a:pt x="292" y="24"/>
                </a:cubicBezTo>
                <a:cubicBezTo>
                  <a:pt x="295" y="24"/>
                  <a:pt x="297" y="23"/>
                  <a:pt x="299" y="22"/>
                </a:cubicBezTo>
                <a:cubicBezTo>
                  <a:pt x="300" y="22"/>
                  <a:pt x="300" y="23"/>
                  <a:pt x="300" y="23"/>
                </a:cubicBezTo>
                <a:cubicBezTo>
                  <a:pt x="303" y="23"/>
                  <a:pt x="305" y="22"/>
                  <a:pt x="309" y="22"/>
                </a:cubicBezTo>
                <a:cubicBezTo>
                  <a:pt x="309" y="21"/>
                  <a:pt x="308" y="21"/>
                  <a:pt x="308" y="21"/>
                </a:cubicBezTo>
                <a:cubicBezTo>
                  <a:pt x="306" y="22"/>
                  <a:pt x="304" y="21"/>
                  <a:pt x="302" y="21"/>
                </a:cubicBezTo>
                <a:cubicBezTo>
                  <a:pt x="302" y="21"/>
                  <a:pt x="302" y="21"/>
                  <a:pt x="302" y="21"/>
                </a:cubicBezTo>
                <a:cubicBezTo>
                  <a:pt x="305" y="21"/>
                  <a:pt x="302" y="21"/>
                  <a:pt x="305" y="21"/>
                </a:cubicBezTo>
                <a:cubicBezTo>
                  <a:pt x="307" y="21"/>
                  <a:pt x="303" y="20"/>
                  <a:pt x="307" y="20"/>
                </a:cubicBezTo>
                <a:cubicBezTo>
                  <a:pt x="307" y="20"/>
                  <a:pt x="303" y="20"/>
                  <a:pt x="304" y="20"/>
                </a:cubicBezTo>
                <a:cubicBezTo>
                  <a:pt x="305" y="19"/>
                  <a:pt x="301" y="18"/>
                  <a:pt x="298" y="17"/>
                </a:cubicBezTo>
                <a:cubicBezTo>
                  <a:pt x="300" y="17"/>
                  <a:pt x="299" y="18"/>
                  <a:pt x="301" y="18"/>
                </a:cubicBezTo>
                <a:cubicBezTo>
                  <a:pt x="302" y="18"/>
                  <a:pt x="304" y="18"/>
                  <a:pt x="304" y="17"/>
                </a:cubicBezTo>
                <a:cubicBezTo>
                  <a:pt x="305" y="17"/>
                  <a:pt x="304" y="18"/>
                  <a:pt x="304" y="18"/>
                </a:cubicBezTo>
                <a:cubicBezTo>
                  <a:pt x="309" y="18"/>
                  <a:pt x="312" y="18"/>
                  <a:pt x="318" y="18"/>
                </a:cubicBezTo>
                <a:cubicBezTo>
                  <a:pt x="318" y="18"/>
                  <a:pt x="317" y="18"/>
                  <a:pt x="315" y="18"/>
                </a:cubicBezTo>
                <a:cubicBezTo>
                  <a:pt x="317" y="18"/>
                  <a:pt x="321" y="18"/>
                  <a:pt x="322" y="17"/>
                </a:cubicBezTo>
                <a:cubicBezTo>
                  <a:pt x="323" y="17"/>
                  <a:pt x="325" y="17"/>
                  <a:pt x="327" y="17"/>
                </a:cubicBezTo>
                <a:cubicBezTo>
                  <a:pt x="327" y="16"/>
                  <a:pt x="325" y="16"/>
                  <a:pt x="327" y="16"/>
                </a:cubicBezTo>
                <a:cubicBezTo>
                  <a:pt x="326" y="16"/>
                  <a:pt x="326" y="16"/>
                  <a:pt x="325" y="16"/>
                </a:cubicBezTo>
                <a:cubicBezTo>
                  <a:pt x="326" y="17"/>
                  <a:pt x="318" y="16"/>
                  <a:pt x="315" y="16"/>
                </a:cubicBezTo>
                <a:cubicBezTo>
                  <a:pt x="317" y="16"/>
                  <a:pt x="313" y="15"/>
                  <a:pt x="312" y="16"/>
                </a:cubicBezTo>
                <a:cubicBezTo>
                  <a:pt x="308" y="16"/>
                  <a:pt x="308" y="15"/>
                  <a:pt x="304" y="15"/>
                </a:cubicBezTo>
                <a:cubicBezTo>
                  <a:pt x="307" y="15"/>
                  <a:pt x="308" y="15"/>
                  <a:pt x="311" y="16"/>
                </a:cubicBezTo>
                <a:cubicBezTo>
                  <a:pt x="312" y="16"/>
                  <a:pt x="311" y="15"/>
                  <a:pt x="312" y="15"/>
                </a:cubicBezTo>
                <a:cubicBezTo>
                  <a:pt x="312" y="15"/>
                  <a:pt x="309" y="15"/>
                  <a:pt x="309" y="14"/>
                </a:cubicBezTo>
                <a:cubicBezTo>
                  <a:pt x="309" y="14"/>
                  <a:pt x="311" y="14"/>
                  <a:pt x="312" y="14"/>
                </a:cubicBezTo>
                <a:cubicBezTo>
                  <a:pt x="312" y="14"/>
                  <a:pt x="311" y="14"/>
                  <a:pt x="311" y="14"/>
                </a:cubicBezTo>
                <a:cubicBezTo>
                  <a:pt x="311" y="14"/>
                  <a:pt x="312" y="14"/>
                  <a:pt x="313" y="14"/>
                </a:cubicBezTo>
                <a:cubicBezTo>
                  <a:pt x="313" y="14"/>
                  <a:pt x="313" y="14"/>
                  <a:pt x="313" y="14"/>
                </a:cubicBezTo>
                <a:cubicBezTo>
                  <a:pt x="316" y="14"/>
                  <a:pt x="318" y="14"/>
                  <a:pt x="322" y="14"/>
                </a:cubicBezTo>
                <a:cubicBezTo>
                  <a:pt x="322" y="14"/>
                  <a:pt x="322" y="14"/>
                  <a:pt x="323" y="13"/>
                </a:cubicBezTo>
                <a:cubicBezTo>
                  <a:pt x="323" y="13"/>
                  <a:pt x="322" y="13"/>
                  <a:pt x="321" y="13"/>
                </a:cubicBezTo>
                <a:cubicBezTo>
                  <a:pt x="320" y="13"/>
                  <a:pt x="324" y="13"/>
                  <a:pt x="322" y="13"/>
                </a:cubicBezTo>
                <a:cubicBezTo>
                  <a:pt x="325" y="12"/>
                  <a:pt x="329" y="12"/>
                  <a:pt x="333" y="13"/>
                </a:cubicBezTo>
                <a:cubicBezTo>
                  <a:pt x="331" y="13"/>
                  <a:pt x="330" y="12"/>
                  <a:pt x="327" y="13"/>
                </a:cubicBezTo>
                <a:cubicBezTo>
                  <a:pt x="326" y="13"/>
                  <a:pt x="329" y="13"/>
                  <a:pt x="329" y="13"/>
                </a:cubicBezTo>
                <a:cubicBezTo>
                  <a:pt x="335" y="13"/>
                  <a:pt x="330" y="14"/>
                  <a:pt x="327" y="13"/>
                </a:cubicBezTo>
                <a:cubicBezTo>
                  <a:pt x="327" y="14"/>
                  <a:pt x="330" y="14"/>
                  <a:pt x="332" y="14"/>
                </a:cubicBezTo>
                <a:cubicBezTo>
                  <a:pt x="328" y="15"/>
                  <a:pt x="339" y="14"/>
                  <a:pt x="343" y="14"/>
                </a:cubicBezTo>
                <a:cubicBezTo>
                  <a:pt x="346" y="14"/>
                  <a:pt x="350" y="14"/>
                  <a:pt x="353" y="14"/>
                </a:cubicBezTo>
                <a:cubicBezTo>
                  <a:pt x="355" y="14"/>
                  <a:pt x="354" y="14"/>
                  <a:pt x="356" y="14"/>
                </a:cubicBezTo>
                <a:cubicBezTo>
                  <a:pt x="354" y="14"/>
                  <a:pt x="350" y="14"/>
                  <a:pt x="350" y="15"/>
                </a:cubicBezTo>
                <a:cubicBezTo>
                  <a:pt x="351" y="15"/>
                  <a:pt x="352" y="16"/>
                  <a:pt x="354" y="16"/>
                </a:cubicBezTo>
                <a:cubicBezTo>
                  <a:pt x="354" y="16"/>
                  <a:pt x="352" y="16"/>
                  <a:pt x="351" y="16"/>
                </a:cubicBezTo>
                <a:cubicBezTo>
                  <a:pt x="355" y="17"/>
                  <a:pt x="357" y="16"/>
                  <a:pt x="362" y="16"/>
                </a:cubicBezTo>
                <a:cubicBezTo>
                  <a:pt x="360" y="16"/>
                  <a:pt x="361" y="16"/>
                  <a:pt x="364" y="16"/>
                </a:cubicBezTo>
                <a:cubicBezTo>
                  <a:pt x="365" y="17"/>
                  <a:pt x="366" y="17"/>
                  <a:pt x="366" y="17"/>
                </a:cubicBezTo>
                <a:cubicBezTo>
                  <a:pt x="365" y="17"/>
                  <a:pt x="364" y="17"/>
                  <a:pt x="363" y="17"/>
                </a:cubicBezTo>
                <a:cubicBezTo>
                  <a:pt x="364" y="18"/>
                  <a:pt x="364" y="18"/>
                  <a:pt x="363" y="18"/>
                </a:cubicBezTo>
                <a:cubicBezTo>
                  <a:pt x="364" y="18"/>
                  <a:pt x="367" y="18"/>
                  <a:pt x="369" y="18"/>
                </a:cubicBezTo>
                <a:cubicBezTo>
                  <a:pt x="366" y="17"/>
                  <a:pt x="367" y="16"/>
                  <a:pt x="364" y="15"/>
                </a:cubicBezTo>
                <a:cubicBezTo>
                  <a:pt x="366" y="15"/>
                  <a:pt x="366" y="15"/>
                  <a:pt x="366" y="16"/>
                </a:cubicBezTo>
                <a:cubicBezTo>
                  <a:pt x="368" y="16"/>
                  <a:pt x="367" y="16"/>
                  <a:pt x="367" y="15"/>
                </a:cubicBezTo>
                <a:cubicBezTo>
                  <a:pt x="368" y="15"/>
                  <a:pt x="368" y="15"/>
                  <a:pt x="368" y="16"/>
                </a:cubicBezTo>
                <a:cubicBezTo>
                  <a:pt x="369" y="16"/>
                  <a:pt x="370" y="15"/>
                  <a:pt x="370" y="15"/>
                </a:cubicBezTo>
                <a:cubicBezTo>
                  <a:pt x="372" y="15"/>
                  <a:pt x="375" y="15"/>
                  <a:pt x="376" y="14"/>
                </a:cubicBezTo>
                <a:cubicBezTo>
                  <a:pt x="375" y="14"/>
                  <a:pt x="375" y="14"/>
                  <a:pt x="373" y="13"/>
                </a:cubicBezTo>
                <a:cubicBezTo>
                  <a:pt x="371" y="13"/>
                  <a:pt x="372" y="14"/>
                  <a:pt x="371" y="14"/>
                </a:cubicBezTo>
                <a:cubicBezTo>
                  <a:pt x="371" y="14"/>
                  <a:pt x="375" y="14"/>
                  <a:pt x="374" y="15"/>
                </a:cubicBezTo>
                <a:cubicBezTo>
                  <a:pt x="372" y="14"/>
                  <a:pt x="369" y="15"/>
                  <a:pt x="368" y="15"/>
                </a:cubicBezTo>
                <a:cubicBezTo>
                  <a:pt x="367" y="15"/>
                  <a:pt x="366" y="15"/>
                  <a:pt x="365" y="15"/>
                </a:cubicBezTo>
                <a:cubicBezTo>
                  <a:pt x="364" y="14"/>
                  <a:pt x="367" y="14"/>
                  <a:pt x="368" y="14"/>
                </a:cubicBezTo>
                <a:cubicBezTo>
                  <a:pt x="368" y="14"/>
                  <a:pt x="367" y="14"/>
                  <a:pt x="367" y="14"/>
                </a:cubicBezTo>
                <a:cubicBezTo>
                  <a:pt x="368" y="14"/>
                  <a:pt x="370" y="14"/>
                  <a:pt x="372" y="13"/>
                </a:cubicBezTo>
                <a:cubicBezTo>
                  <a:pt x="372" y="13"/>
                  <a:pt x="372" y="13"/>
                  <a:pt x="371" y="13"/>
                </a:cubicBezTo>
                <a:cubicBezTo>
                  <a:pt x="368" y="14"/>
                  <a:pt x="367" y="13"/>
                  <a:pt x="364" y="13"/>
                </a:cubicBezTo>
                <a:cubicBezTo>
                  <a:pt x="369" y="12"/>
                  <a:pt x="372" y="13"/>
                  <a:pt x="375" y="13"/>
                </a:cubicBezTo>
                <a:cubicBezTo>
                  <a:pt x="377" y="12"/>
                  <a:pt x="371" y="11"/>
                  <a:pt x="365" y="12"/>
                </a:cubicBezTo>
                <a:cubicBezTo>
                  <a:pt x="363" y="12"/>
                  <a:pt x="363" y="11"/>
                  <a:pt x="359" y="11"/>
                </a:cubicBezTo>
                <a:cubicBezTo>
                  <a:pt x="359" y="11"/>
                  <a:pt x="359" y="11"/>
                  <a:pt x="359" y="10"/>
                </a:cubicBezTo>
                <a:cubicBezTo>
                  <a:pt x="363" y="10"/>
                  <a:pt x="366" y="9"/>
                  <a:pt x="368" y="11"/>
                </a:cubicBezTo>
                <a:cubicBezTo>
                  <a:pt x="371" y="11"/>
                  <a:pt x="372" y="10"/>
                  <a:pt x="374" y="10"/>
                </a:cubicBezTo>
                <a:cubicBezTo>
                  <a:pt x="374" y="10"/>
                  <a:pt x="370" y="10"/>
                  <a:pt x="370" y="9"/>
                </a:cubicBezTo>
                <a:cubicBezTo>
                  <a:pt x="371" y="9"/>
                  <a:pt x="372" y="9"/>
                  <a:pt x="372" y="9"/>
                </a:cubicBezTo>
                <a:cubicBezTo>
                  <a:pt x="374" y="9"/>
                  <a:pt x="374" y="9"/>
                  <a:pt x="376" y="9"/>
                </a:cubicBezTo>
                <a:cubicBezTo>
                  <a:pt x="375" y="8"/>
                  <a:pt x="375" y="8"/>
                  <a:pt x="374" y="8"/>
                </a:cubicBezTo>
                <a:cubicBezTo>
                  <a:pt x="377" y="8"/>
                  <a:pt x="378" y="9"/>
                  <a:pt x="379" y="9"/>
                </a:cubicBezTo>
                <a:cubicBezTo>
                  <a:pt x="379" y="9"/>
                  <a:pt x="379" y="8"/>
                  <a:pt x="383" y="8"/>
                </a:cubicBezTo>
                <a:cubicBezTo>
                  <a:pt x="383" y="8"/>
                  <a:pt x="385" y="8"/>
                  <a:pt x="385" y="9"/>
                </a:cubicBezTo>
                <a:cubicBezTo>
                  <a:pt x="386" y="9"/>
                  <a:pt x="389" y="9"/>
                  <a:pt x="389" y="8"/>
                </a:cubicBezTo>
                <a:cubicBezTo>
                  <a:pt x="390" y="9"/>
                  <a:pt x="387" y="9"/>
                  <a:pt x="386" y="9"/>
                </a:cubicBezTo>
                <a:cubicBezTo>
                  <a:pt x="386" y="10"/>
                  <a:pt x="388" y="10"/>
                  <a:pt x="388" y="11"/>
                </a:cubicBezTo>
                <a:cubicBezTo>
                  <a:pt x="387" y="11"/>
                  <a:pt x="387" y="10"/>
                  <a:pt x="384" y="10"/>
                </a:cubicBezTo>
                <a:cubicBezTo>
                  <a:pt x="383" y="11"/>
                  <a:pt x="375" y="12"/>
                  <a:pt x="379" y="13"/>
                </a:cubicBezTo>
                <a:cubicBezTo>
                  <a:pt x="378" y="13"/>
                  <a:pt x="377" y="13"/>
                  <a:pt x="377" y="12"/>
                </a:cubicBezTo>
                <a:cubicBezTo>
                  <a:pt x="375" y="12"/>
                  <a:pt x="377" y="13"/>
                  <a:pt x="376" y="13"/>
                </a:cubicBezTo>
                <a:cubicBezTo>
                  <a:pt x="378" y="14"/>
                  <a:pt x="379" y="14"/>
                  <a:pt x="383" y="15"/>
                </a:cubicBezTo>
                <a:cubicBezTo>
                  <a:pt x="384" y="15"/>
                  <a:pt x="384" y="14"/>
                  <a:pt x="384" y="14"/>
                </a:cubicBezTo>
                <a:cubicBezTo>
                  <a:pt x="385" y="15"/>
                  <a:pt x="385" y="15"/>
                  <a:pt x="389" y="14"/>
                </a:cubicBezTo>
                <a:cubicBezTo>
                  <a:pt x="389" y="15"/>
                  <a:pt x="388" y="15"/>
                  <a:pt x="388" y="15"/>
                </a:cubicBezTo>
                <a:cubicBezTo>
                  <a:pt x="388" y="15"/>
                  <a:pt x="389" y="15"/>
                  <a:pt x="390" y="15"/>
                </a:cubicBezTo>
                <a:cubicBezTo>
                  <a:pt x="390" y="15"/>
                  <a:pt x="391" y="14"/>
                  <a:pt x="389" y="13"/>
                </a:cubicBezTo>
                <a:cubicBezTo>
                  <a:pt x="391" y="12"/>
                  <a:pt x="391" y="13"/>
                  <a:pt x="392" y="13"/>
                </a:cubicBezTo>
                <a:cubicBezTo>
                  <a:pt x="390" y="13"/>
                  <a:pt x="391" y="13"/>
                  <a:pt x="391" y="14"/>
                </a:cubicBezTo>
                <a:cubicBezTo>
                  <a:pt x="393" y="14"/>
                  <a:pt x="394" y="14"/>
                  <a:pt x="395" y="14"/>
                </a:cubicBezTo>
                <a:cubicBezTo>
                  <a:pt x="396" y="13"/>
                  <a:pt x="394" y="13"/>
                  <a:pt x="394" y="13"/>
                </a:cubicBezTo>
                <a:cubicBezTo>
                  <a:pt x="400" y="13"/>
                  <a:pt x="393" y="14"/>
                  <a:pt x="395" y="14"/>
                </a:cubicBezTo>
                <a:cubicBezTo>
                  <a:pt x="393" y="15"/>
                  <a:pt x="392" y="15"/>
                  <a:pt x="390" y="15"/>
                </a:cubicBezTo>
                <a:cubicBezTo>
                  <a:pt x="390" y="16"/>
                  <a:pt x="393" y="15"/>
                  <a:pt x="392" y="16"/>
                </a:cubicBezTo>
                <a:cubicBezTo>
                  <a:pt x="390" y="16"/>
                  <a:pt x="390" y="16"/>
                  <a:pt x="389" y="16"/>
                </a:cubicBezTo>
                <a:cubicBezTo>
                  <a:pt x="389" y="17"/>
                  <a:pt x="391" y="16"/>
                  <a:pt x="390" y="17"/>
                </a:cubicBezTo>
                <a:cubicBezTo>
                  <a:pt x="388" y="17"/>
                  <a:pt x="388" y="17"/>
                  <a:pt x="386" y="17"/>
                </a:cubicBezTo>
                <a:cubicBezTo>
                  <a:pt x="386" y="17"/>
                  <a:pt x="389" y="17"/>
                  <a:pt x="388" y="18"/>
                </a:cubicBezTo>
                <a:cubicBezTo>
                  <a:pt x="388" y="17"/>
                  <a:pt x="390" y="17"/>
                  <a:pt x="392" y="18"/>
                </a:cubicBezTo>
                <a:cubicBezTo>
                  <a:pt x="391" y="18"/>
                  <a:pt x="391" y="18"/>
                  <a:pt x="392" y="18"/>
                </a:cubicBezTo>
                <a:cubicBezTo>
                  <a:pt x="390" y="19"/>
                  <a:pt x="389" y="19"/>
                  <a:pt x="388" y="19"/>
                </a:cubicBezTo>
                <a:cubicBezTo>
                  <a:pt x="388" y="19"/>
                  <a:pt x="391" y="19"/>
                  <a:pt x="392" y="18"/>
                </a:cubicBezTo>
                <a:cubicBezTo>
                  <a:pt x="394" y="19"/>
                  <a:pt x="390" y="19"/>
                  <a:pt x="390" y="19"/>
                </a:cubicBezTo>
                <a:cubicBezTo>
                  <a:pt x="391" y="19"/>
                  <a:pt x="393" y="19"/>
                  <a:pt x="394" y="19"/>
                </a:cubicBezTo>
                <a:cubicBezTo>
                  <a:pt x="394" y="19"/>
                  <a:pt x="393" y="18"/>
                  <a:pt x="392" y="18"/>
                </a:cubicBezTo>
                <a:cubicBezTo>
                  <a:pt x="394" y="18"/>
                  <a:pt x="394" y="19"/>
                  <a:pt x="397" y="19"/>
                </a:cubicBezTo>
                <a:cubicBezTo>
                  <a:pt x="398" y="18"/>
                  <a:pt x="396" y="18"/>
                  <a:pt x="395" y="18"/>
                </a:cubicBezTo>
                <a:cubicBezTo>
                  <a:pt x="395" y="18"/>
                  <a:pt x="396" y="18"/>
                  <a:pt x="395" y="18"/>
                </a:cubicBezTo>
                <a:cubicBezTo>
                  <a:pt x="397" y="18"/>
                  <a:pt x="400" y="17"/>
                  <a:pt x="397" y="17"/>
                </a:cubicBezTo>
                <a:cubicBezTo>
                  <a:pt x="402" y="17"/>
                  <a:pt x="397" y="19"/>
                  <a:pt x="402" y="19"/>
                </a:cubicBezTo>
                <a:cubicBezTo>
                  <a:pt x="403" y="19"/>
                  <a:pt x="403" y="18"/>
                  <a:pt x="406" y="19"/>
                </a:cubicBezTo>
                <a:cubicBezTo>
                  <a:pt x="405" y="19"/>
                  <a:pt x="404" y="19"/>
                  <a:pt x="405" y="19"/>
                </a:cubicBezTo>
                <a:cubicBezTo>
                  <a:pt x="406" y="19"/>
                  <a:pt x="406" y="19"/>
                  <a:pt x="408" y="19"/>
                </a:cubicBezTo>
                <a:cubicBezTo>
                  <a:pt x="405" y="18"/>
                  <a:pt x="409" y="19"/>
                  <a:pt x="410" y="18"/>
                </a:cubicBezTo>
                <a:cubicBezTo>
                  <a:pt x="411" y="18"/>
                  <a:pt x="408" y="19"/>
                  <a:pt x="410" y="19"/>
                </a:cubicBezTo>
                <a:cubicBezTo>
                  <a:pt x="412" y="19"/>
                  <a:pt x="412" y="19"/>
                  <a:pt x="412" y="18"/>
                </a:cubicBezTo>
                <a:cubicBezTo>
                  <a:pt x="412" y="18"/>
                  <a:pt x="410" y="18"/>
                  <a:pt x="410" y="18"/>
                </a:cubicBezTo>
                <a:cubicBezTo>
                  <a:pt x="411" y="17"/>
                  <a:pt x="414" y="18"/>
                  <a:pt x="415" y="18"/>
                </a:cubicBezTo>
                <a:cubicBezTo>
                  <a:pt x="417" y="18"/>
                  <a:pt x="419" y="18"/>
                  <a:pt x="419" y="17"/>
                </a:cubicBezTo>
                <a:cubicBezTo>
                  <a:pt x="408" y="17"/>
                  <a:pt x="406" y="18"/>
                  <a:pt x="397" y="17"/>
                </a:cubicBezTo>
                <a:cubicBezTo>
                  <a:pt x="397" y="17"/>
                  <a:pt x="397" y="17"/>
                  <a:pt x="397" y="16"/>
                </a:cubicBezTo>
                <a:cubicBezTo>
                  <a:pt x="395" y="17"/>
                  <a:pt x="395" y="16"/>
                  <a:pt x="392" y="16"/>
                </a:cubicBezTo>
                <a:cubicBezTo>
                  <a:pt x="393" y="16"/>
                  <a:pt x="393" y="16"/>
                  <a:pt x="395" y="16"/>
                </a:cubicBezTo>
                <a:cubicBezTo>
                  <a:pt x="397" y="16"/>
                  <a:pt x="396" y="16"/>
                  <a:pt x="398" y="16"/>
                </a:cubicBezTo>
                <a:cubicBezTo>
                  <a:pt x="400" y="16"/>
                  <a:pt x="402" y="16"/>
                  <a:pt x="403" y="15"/>
                </a:cubicBezTo>
                <a:cubicBezTo>
                  <a:pt x="406" y="15"/>
                  <a:pt x="409" y="16"/>
                  <a:pt x="410" y="15"/>
                </a:cubicBezTo>
                <a:cubicBezTo>
                  <a:pt x="416" y="15"/>
                  <a:pt x="428" y="16"/>
                  <a:pt x="430" y="14"/>
                </a:cubicBezTo>
                <a:cubicBezTo>
                  <a:pt x="430" y="14"/>
                  <a:pt x="431" y="14"/>
                  <a:pt x="432" y="14"/>
                </a:cubicBezTo>
                <a:cubicBezTo>
                  <a:pt x="432" y="14"/>
                  <a:pt x="432" y="14"/>
                  <a:pt x="432" y="14"/>
                </a:cubicBezTo>
                <a:cubicBezTo>
                  <a:pt x="430" y="14"/>
                  <a:pt x="430" y="14"/>
                  <a:pt x="430" y="14"/>
                </a:cubicBezTo>
                <a:cubicBezTo>
                  <a:pt x="429" y="14"/>
                  <a:pt x="430" y="14"/>
                  <a:pt x="429" y="14"/>
                </a:cubicBezTo>
                <a:cubicBezTo>
                  <a:pt x="431" y="13"/>
                  <a:pt x="434" y="13"/>
                  <a:pt x="437" y="14"/>
                </a:cubicBezTo>
                <a:cubicBezTo>
                  <a:pt x="438" y="13"/>
                  <a:pt x="437" y="13"/>
                  <a:pt x="438" y="13"/>
                </a:cubicBezTo>
                <a:cubicBezTo>
                  <a:pt x="441" y="13"/>
                  <a:pt x="441" y="12"/>
                  <a:pt x="444" y="13"/>
                </a:cubicBezTo>
                <a:cubicBezTo>
                  <a:pt x="443" y="12"/>
                  <a:pt x="443" y="12"/>
                  <a:pt x="444" y="12"/>
                </a:cubicBezTo>
                <a:cubicBezTo>
                  <a:pt x="446" y="12"/>
                  <a:pt x="447" y="11"/>
                  <a:pt x="448" y="11"/>
                </a:cubicBezTo>
                <a:cubicBezTo>
                  <a:pt x="450" y="11"/>
                  <a:pt x="451" y="12"/>
                  <a:pt x="455" y="11"/>
                </a:cubicBezTo>
                <a:cubicBezTo>
                  <a:pt x="456" y="10"/>
                  <a:pt x="451" y="11"/>
                  <a:pt x="449" y="10"/>
                </a:cubicBezTo>
                <a:cubicBezTo>
                  <a:pt x="460" y="11"/>
                  <a:pt x="463" y="8"/>
                  <a:pt x="475" y="9"/>
                </a:cubicBezTo>
                <a:cubicBezTo>
                  <a:pt x="474" y="10"/>
                  <a:pt x="468" y="10"/>
                  <a:pt x="466" y="11"/>
                </a:cubicBezTo>
                <a:cubicBezTo>
                  <a:pt x="467" y="11"/>
                  <a:pt x="470" y="12"/>
                  <a:pt x="472" y="12"/>
                </a:cubicBezTo>
                <a:cubicBezTo>
                  <a:pt x="471" y="12"/>
                  <a:pt x="471" y="13"/>
                  <a:pt x="469" y="13"/>
                </a:cubicBezTo>
                <a:cubicBezTo>
                  <a:pt x="468" y="12"/>
                  <a:pt x="467" y="12"/>
                  <a:pt x="466" y="11"/>
                </a:cubicBezTo>
                <a:cubicBezTo>
                  <a:pt x="464" y="12"/>
                  <a:pt x="464" y="12"/>
                  <a:pt x="464" y="13"/>
                </a:cubicBezTo>
                <a:cubicBezTo>
                  <a:pt x="461" y="12"/>
                  <a:pt x="459" y="12"/>
                  <a:pt x="457" y="13"/>
                </a:cubicBezTo>
                <a:cubicBezTo>
                  <a:pt x="459" y="13"/>
                  <a:pt x="460" y="13"/>
                  <a:pt x="463" y="13"/>
                </a:cubicBezTo>
                <a:cubicBezTo>
                  <a:pt x="464" y="13"/>
                  <a:pt x="460" y="13"/>
                  <a:pt x="462" y="13"/>
                </a:cubicBezTo>
                <a:cubicBezTo>
                  <a:pt x="461" y="14"/>
                  <a:pt x="458" y="14"/>
                  <a:pt x="456" y="14"/>
                </a:cubicBezTo>
                <a:cubicBezTo>
                  <a:pt x="454" y="14"/>
                  <a:pt x="452" y="15"/>
                  <a:pt x="452" y="16"/>
                </a:cubicBezTo>
                <a:cubicBezTo>
                  <a:pt x="453" y="16"/>
                  <a:pt x="456" y="15"/>
                  <a:pt x="455" y="16"/>
                </a:cubicBezTo>
                <a:cubicBezTo>
                  <a:pt x="456" y="16"/>
                  <a:pt x="457" y="16"/>
                  <a:pt x="457" y="16"/>
                </a:cubicBezTo>
                <a:cubicBezTo>
                  <a:pt x="458" y="16"/>
                  <a:pt x="457" y="16"/>
                  <a:pt x="457" y="17"/>
                </a:cubicBezTo>
                <a:cubicBezTo>
                  <a:pt x="461" y="17"/>
                  <a:pt x="459" y="16"/>
                  <a:pt x="462" y="15"/>
                </a:cubicBezTo>
                <a:cubicBezTo>
                  <a:pt x="463" y="15"/>
                  <a:pt x="462" y="16"/>
                  <a:pt x="462" y="16"/>
                </a:cubicBezTo>
                <a:cubicBezTo>
                  <a:pt x="462" y="16"/>
                  <a:pt x="464" y="16"/>
                  <a:pt x="465" y="16"/>
                </a:cubicBezTo>
                <a:cubicBezTo>
                  <a:pt x="465" y="16"/>
                  <a:pt x="464" y="16"/>
                  <a:pt x="463" y="16"/>
                </a:cubicBezTo>
                <a:cubicBezTo>
                  <a:pt x="465" y="17"/>
                  <a:pt x="467" y="16"/>
                  <a:pt x="469" y="16"/>
                </a:cubicBezTo>
                <a:cubicBezTo>
                  <a:pt x="470" y="16"/>
                  <a:pt x="469" y="16"/>
                  <a:pt x="472" y="16"/>
                </a:cubicBezTo>
                <a:cubicBezTo>
                  <a:pt x="471" y="15"/>
                  <a:pt x="471" y="15"/>
                  <a:pt x="470" y="15"/>
                </a:cubicBezTo>
                <a:cubicBezTo>
                  <a:pt x="472" y="15"/>
                  <a:pt x="475" y="15"/>
                  <a:pt x="476" y="14"/>
                </a:cubicBezTo>
                <a:cubicBezTo>
                  <a:pt x="476" y="14"/>
                  <a:pt x="476" y="14"/>
                  <a:pt x="475" y="14"/>
                </a:cubicBezTo>
                <a:cubicBezTo>
                  <a:pt x="475" y="14"/>
                  <a:pt x="477" y="14"/>
                  <a:pt x="478" y="14"/>
                </a:cubicBezTo>
                <a:cubicBezTo>
                  <a:pt x="478" y="13"/>
                  <a:pt x="474" y="13"/>
                  <a:pt x="476" y="13"/>
                </a:cubicBezTo>
                <a:cubicBezTo>
                  <a:pt x="475" y="13"/>
                  <a:pt x="475" y="13"/>
                  <a:pt x="474" y="13"/>
                </a:cubicBezTo>
                <a:cubicBezTo>
                  <a:pt x="476" y="12"/>
                  <a:pt x="476" y="12"/>
                  <a:pt x="474" y="12"/>
                </a:cubicBezTo>
                <a:cubicBezTo>
                  <a:pt x="477" y="12"/>
                  <a:pt x="480" y="12"/>
                  <a:pt x="482" y="12"/>
                </a:cubicBezTo>
                <a:cubicBezTo>
                  <a:pt x="486" y="11"/>
                  <a:pt x="487" y="9"/>
                  <a:pt x="495" y="9"/>
                </a:cubicBezTo>
                <a:cubicBezTo>
                  <a:pt x="494" y="10"/>
                  <a:pt x="492" y="11"/>
                  <a:pt x="491" y="12"/>
                </a:cubicBezTo>
                <a:cubicBezTo>
                  <a:pt x="494" y="12"/>
                  <a:pt x="499" y="13"/>
                  <a:pt x="500" y="12"/>
                </a:cubicBezTo>
                <a:cubicBezTo>
                  <a:pt x="501" y="12"/>
                  <a:pt x="500" y="13"/>
                  <a:pt x="501" y="13"/>
                </a:cubicBezTo>
                <a:cubicBezTo>
                  <a:pt x="504" y="13"/>
                  <a:pt x="503" y="12"/>
                  <a:pt x="505" y="13"/>
                </a:cubicBezTo>
                <a:cubicBezTo>
                  <a:pt x="506" y="12"/>
                  <a:pt x="503" y="13"/>
                  <a:pt x="503" y="12"/>
                </a:cubicBezTo>
                <a:cubicBezTo>
                  <a:pt x="505" y="12"/>
                  <a:pt x="509" y="13"/>
                  <a:pt x="510" y="12"/>
                </a:cubicBezTo>
                <a:cubicBezTo>
                  <a:pt x="513" y="12"/>
                  <a:pt x="508" y="13"/>
                  <a:pt x="512" y="13"/>
                </a:cubicBezTo>
                <a:cubicBezTo>
                  <a:pt x="511" y="14"/>
                  <a:pt x="510" y="13"/>
                  <a:pt x="509" y="13"/>
                </a:cubicBezTo>
                <a:cubicBezTo>
                  <a:pt x="508" y="14"/>
                  <a:pt x="511" y="14"/>
                  <a:pt x="510" y="14"/>
                </a:cubicBezTo>
                <a:cubicBezTo>
                  <a:pt x="509" y="15"/>
                  <a:pt x="508" y="15"/>
                  <a:pt x="505" y="15"/>
                </a:cubicBezTo>
                <a:cubicBezTo>
                  <a:pt x="508" y="15"/>
                  <a:pt x="506" y="16"/>
                  <a:pt x="508" y="16"/>
                </a:cubicBezTo>
                <a:cubicBezTo>
                  <a:pt x="507" y="16"/>
                  <a:pt x="504" y="16"/>
                  <a:pt x="502" y="16"/>
                </a:cubicBezTo>
                <a:cubicBezTo>
                  <a:pt x="502" y="17"/>
                  <a:pt x="503" y="17"/>
                  <a:pt x="502" y="17"/>
                </a:cubicBezTo>
                <a:cubicBezTo>
                  <a:pt x="501" y="17"/>
                  <a:pt x="501" y="16"/>
                  <a:pt x="499" y="16"/>
                </a:cubicBezTo>
                <a:cubicBezTo>
                  <a:pt x="501" y="15"/>
                  <a:pt x="501" y="14"/>
                  <a:pt x="503" y="15"/>
                </a:cubicBezTo>
                <a:cubicBezTo>
                  <a:pt x="504" y="14"/>
                  <a:pt x="502" y="15"/>
                  <a:pt x="500" y="14"/>
                </a:cubicBezTo>
                <a:cubicBezTo>
                  <a:pt x="500" y="14"/>
                  <a:pt x="502" y="14"/>
                  <a:pt x="503" y="14"/>
                </a:cubicBezTo>
                <a:cubicBezTo>
                  <a:pt x="503" y="14"/>
                  <a:pt x="498" y="14"/>
                  <a:pt x="499" y="13"/>
                </a:cubicBezTo>
                <a:cubicBezTo>
                  <a:pt x="501" y="13"/>
                  <a:pt x="501" y="14"/>
                  <a:pt x="502" y="14"/>
                </a:cubicBezTo>
                <a:cubicBezTo>
                  <a:pt x="502" y="13"/>
                  <a:pt x="499" y="13"/>
                  <a:pt x="498" y="13"/>
                </a:cubicBezTo>
                <a:cubicBezTo>
                  <a:pt x="498" y="13"/>
                  <a:pt x="498" y="13"/>
                  <a:pt x="499" y="13"/>
                </a:cubicBezTo>
                <a:cubicBezTo>
                  <a:pt x="492" y="12"/>
                  <a:pt x="487" y="14"/>
                  <a:pt x="482" y="15"/>
                </a:cubicBezTo>
                <a:cubicBezTo>
                  <a:pt x="484" y="16"/>
                  <a:pt x="486" y="16"/>
                  <a:pt x="489" y="15"/>
                </a:cubicBezTo>
                <a:cubicBezTo>
                  <a:pt x="490" y="15"/>
                  <a:pt x="490" y="16"/>
                  <a:pt x="492" y="16"/>
                </a:cubicBezTo>
                <a:cubicBezTo>
                  <a:pt x="492" y="16"/>
                  <a:pt x="488" y="16"/>
                  <a:pt x="491" y="16"/>
                </a:cubicBezTo>
                <a:cubicBezTo>
                  <a:pt x="490" y="17"/>
                  <a:pt x="488" y="16"/>
                  <a:pt x="488" y="17"/>
                </a:cubicBezTo>
                <a:cubicBezTo>
                  <a:pt x="488" y="17"/>
                  <a:pt x="489" y="17"/>
                  <a:pt x="489" y="18"/>
                </a:cubicBezTo>
                <a:cubicBezTo>
                  <a:pt x="492" y="18"/>
                  <a:pt x="493" y="17"/>
                  <a:pt x="496" y="17"/>
                </a:cubicBezTo>
                <a:cubicBezTo>
                  <a:pt x="497" y="17"/>
                  <a:pt x="496" y="17"/>
                  <a:pt x="495" y="17"/>
                </a:cubicBezTo>
                <a:cubicBezTo>
                  <a:pt x="494" y="16"/>
                  <a:pt x="498" y="17"/>
                  <a:pt x="500" y="17"/>
                </a:cubicBezTo>
                <a:cubicBezTo>
                  <a:pt x="497" y="17"/>
                  <a:pt x="496" y="17"/>
                  <a:pt x="493" y="18"/>
                </a:cubicBezTo>
                <a:cubicBezTo>
                  <a:pt x="494" y="18"/>
                  <a:pt x="495" y="18"/>
                  <a:pt x="494" y="18"/>
                </a:cubicBezTo>
                <a:cubicBezTo>
                  <a:pt x="495" y="18"/>
                  <a:pt x="500" y="18"/>
                  <a:pt x="504" y="18"/>
                </a:cubicBezTo>
                <a:cubicBezTo>
                  <a:pt x="508" y="17"/>
                  <a:pt x="509" y="16"/>
                  <a:pt x="514" y="15"/>
                </a:cubicBezTo>
                <a:cubicBezTo>
                  <a:pt x="516" y="15"/>
                  <a:pt x="515" y="16"/>
                  <a:pt x="516" y="16"/>
                </a:cubicBezTo>
                <a:cubicBezTo>
                  <a:pt x="516" y="16"/>
                  <a:pt x="514" y="16"/>
                  <a:pt x="514" y="16"/>
                </a:cubicBezTo>
                <a:cubicBezTo>
                  <a:pt x="514" y="17"/>
                  <a:pt x="515" y="17"/>
                  <a:pt x="516" y="17"/>
                </a:cubicBezTo>
                <a:cubicBezTo>
                  <a:pt x="517" y="17"/>
                  <a:pt x="517" y="16"/>
                  <a:pt x="518" y="16"/>
                </a:cubicBezTo>
                <a:cubicBezTo>
                  <a:pt x="516" y="16"/>
                  <a:pt x="519" y="16"/>
                  <a:pt x="519" y="15"/>
                </a:cubicBezTo>
                <a:cubicBezTo>
                  <a:pt x="521" y="15"/>
                  <a:pt x="524" y="15"/>
                  <a:pt x="525" y="15"/>
                </a:cubicBezTo>
                <a:cubicBezTo>
                  <a:pt x="523" y="15"/>
                  <a:pt x="525" y="17"/>
                  <a:pt x="522" y="18"/>
                </a:cubicBezTo>
                <a:cubicBezTo>
                  <a:pt x="522" y="19"/>
                  <a:pt x="530" y="17"/>
                  <a:pt x="528" y="18"/>
                </a:cubicBezTo>
                <a:cubicBezTo>
                  <a:pt x="531" y="19"/>
                  <a:pt x="532" y="18"/>
                  <a:pt x="533" y="18"/>
                </a:cubicBezTo>
                <a:cubicBezTo>
                  <a:pt x="534" y="18"/>
                  <a:pt x="533" y="18"/>
                  <a:pt x="534" y="18"/>
                </a:cubicBezTo>
                <a:cubicBezTo>
                  <a:pt x="534" y="18"/>
                  <a:pt x="532" y="18"/>
                  <a:pt x="531" y="18"/>
                </a:cubicBezTo>
                <a:cubicBezTo>
                  <a:pt x="533" y="17"/>
                  <a:pt x="534" y="17"/>
                  <a:pt x="534" y="16"/>
                </a:cubicBezTo>
                <a:cubicBezTo>
                  <a:pt x="536" y="17"/>
                  <a:pt x="538" y="17"/>
                  <a:pt x="541" y="16"/>
                </a:cubicBezTo>
                <a:cubicBezTo>
                  <a:pt x="542" y="16"/>
                  <a:pt x="542" y="16"/>
                  <a:pt x="542" y="17"/>
                </a:cubicBezTo>
                <a:cubicBezTo>
                  <a:pt x="544" y="17"/>
                  <a:pt x="544" y="16"/>
                  <a:pt x="545" y="16"/>
                </a:cubicBezTo>
                <a:cubicBezTo>
                  <a:pt x="545" y="16"/>
                  <a:pt x="545" y="16"/>
                  <a:pt x="546" y="15"/>
                </a:cubicBezTo>
                <a:cubicBezTo>
                  <a:pt x="546" y="16"/>
                  <a:pt x="547" y="16"/>
                  <a:pt x="548" y="17"/>
                </a:cubicBezTo>
                <a:cubicBezTo>
                  <a:pt x="547" y="17"/>
                  <a:pt x="547" y="16"/>
                  <a:pt x="546" y="16"/>
                </a:cubicBezTo>
                <a:cubicBezTo>
                  <a:pt x="547" y="17"/>
                  <a:pt x="553" y="17"/>
                  <a:pt x="554" y="16"/>
                </a:cubicBezTo>
                <a:cubicBezTo>
                  <a:pt x="554" y="16"/>
                  <a:pt x="553" y="16"/>
                  <a:pt x="552" y="16"/>
                </a:cubicBezTo>
                <a:cubicBezTo>
                  <a:pt x="553" y="16"/>
                  <a:pt x="553" y="16"/>
                  <a:pt x="554" y="16"/>
                </a:cubicBezTo>
                <a:cubicBezTo>
                  <a:pt x="555" y="16"/>
                  <a:pt x="555" y="16"/>
                  <a:pt x="554" y="16"/>
                </a:cubicBezTo>
                <a:cubicBezTo>
                  <a:pt x="555" y="16"/>
                  <a:pt x="558" y="15"/>
                  <a:pt x="555" y="15"/>
                </a:cubicBezTo>
                <a:cubicBezTo>
                  <a:pt x="557" y="14"/>
                  <a:pt x="559" y="14"/>
                  <a:pt x="561" y="14"/>
                </a:cubicBezTo>
                <a:cubicBezTo>
                  <a:pt x="560" y="13"/>
                  <a:pt x="559" y="14"/>
                  <a:pt x="558" y="13"/>
                </a:cubicBezTo>
                <a:cubicBezTo>
                  <a:pt x="558" y="13"/>
                  <a:pt x="559" y="13"/>
                  <a:pt x="559" y="13"/>
                </a:cubicBezTo>
                <a:cubicBezTo>
                  <a:pt x="561" y="13"/>
                  <a:pt x="558" y="13"/>
                  <a:pt x="559" y="13"/>
                </a:cubicBezTo>
                <a:cubicBezTo>
                  <a:pt x="562" y="13"/>
                  <a:pt x="563" y="13"/>
                  <a:pt x="564" y="12"/>
                </a:cubicBezTo>
                <a:cubicBezTo>
                  <a:pt x="566" y="12"/>
                  <a:pt x="564" y="13"/>
                  <a:pt x="564" y="13"/>
                </a:cubicBezTo>
                <a:cubicBezTo>
                  <a:pt x="566" y="13"/>
                  <a:pt x="567" y="13"/>
                  <a:pt x="568" y="13"/>
                </a:cubicBezTo>
                <a:cubicBezTo>
                  <a:pt x="569" y="13"/>
                  <a:pt x="566" y="13"/>
                  <a:pt x="565" y="14"/>
                </a:cubicBezTo>
                <a:cubicBezTo>
                  <a:pt x="566" y="14"/>
                  <a:pt x="568" y="14"/>
                  <a:pt x="569" y="13"/>
                </a:cubicBezTo>
                <a:cubicBezTo>
                  <a:pt x="571" y="13"/>
                  <a:pt x="567" y="14"/>
                  <a:pt x="570" y="14"/>
                </a:cubicBezTo>
                <a:cubicBezTo>
                  <a:pt x="569" y="14"/>
                  <a:pt x="567" y="14"/>
                  <a:pt x="568" y="15"/>
                </a:cubicBezTo>
                <a:cubicBezTo>
                  <a:pt x="566" y="15"/>
                  <a:pt x="567" y="14"/>
                  <a:pt x="567" y="14"/>
                </a:cubicBezTo>
                <a:cubicBezTo>
                  <a:pt x="564" y="14"/>
                  <a:pt x="566" y="14"/>
                  <a:pt x="565" y="15"/>
                </a:cubicBezTo>
                <a:cubicBezTo>
                  <a:pt x="564" y="14"/>
                  <a:pt x="565" y="14"/>
                  <a:pt x="562" y="15"/>
                </a:cubicBezTo>
                <a:cubicBezTo>
                  <a:pt x="563" y="15"/>
                  <a:pt x="565" y="15"/>
                  <a:pt x="563" y="15"/>
                </a:cubicBezTo>
                <a:cubicBezTo>
                  <a:pt x="563" y="15"/>
                  <a:pt x="565" y="15"/>
                  <a:pt x="566" y="15"/>
                </a:cubicBezTo>
                <a:cubicBezTo>
                  <a:pt x="567" y="15"/>
                  <a:pt x="568" y="15"/>
                  <a:pt x="570" y="15"/>
                </a:cubicBezTo>
                <a:cubicBezTo>
                  <a:pt x="569" y="16"/>
                  <a:pt x="562" y="15"/>
                  <a:pt x="558" y="16"/>
                </a:cubicBezTo>
                <a:cubicBezTo>
                  <a:pt x="558" y="16"/>
                  <a:pt x="560" y="16"/>
                  <a:pt x="559" y="17"/>
                </a:cubicBezTo>
                <a:cubicBezTo>
                  <a:pt x="563" y="17"/>
                  <a:pt x="564" y="17"/>
                  <a:pt x="564" y="18"/>
                </a:cubicBezTo>
                <a:cubicBezTo>
                  <a:pt x="562" y="18"/>
                  <a:pt x="563" y="18"/>
                  <a:pt x="563" y="17"/>
                </a:cubicBezTo>
                <a:cubicBezTo>
                  <a:pt x="561" y="17"/>
                  <a:pt x="561" y="18"/>
                  <a:pt x="560" y="18"/>
                </a:cubicBezTo>
                <a:cubicBezTo>
                  <a:pt x="560" y="18"/>
                  <a:pt x="561" y="18"/>
                  <a:pt x="561" y="18"/>
                </a:cubicBezTo>
                <a:cubicBezTo>
                  <a:pt x="563" y="18"/>
                  <a:pt x="560" y="18"/>
                  <a:pt x="559" y="18"/>
                </a:cubicBezTo>
                <a:cubicBezTo>
                  <a:pt x="558" y="18"/>
                  <a:pt x="559" y="19"/>
                  <a:pt x="556" y="18"/>
                </a:cubicBezTo>
                <a:cubicBezTo>
                  <a:pt x="557" y="19"/>
                  <a:pt x="560" y="19"/>
                  <a:pt x="561" y="19"/>
                </a:cubicBezTo>
                <a:cubicBezTo>
                  <a:pt x="562" y="19"/>
                  <a:pt x="568" y="19"/>
                  <a:pt x="568" y="17"/>
                </a:cubicBezTo>
                <a:cubicBezTo>
                  <a:pt x="569" y="17"/>
                  <a:pt x="569" y="17"/>
                  <a:pt x="569" y="18"/>
                </a:cubicBezTo>
                <a:cubicBezTo>
                  <a:pt x="573" y="17"/>
                  <a:pt x="574" y="17"/>
                  <a:pt x="580" y="17"/>
                </a:cubicBezTo>
                <a:cubicBezTo>
                  <a:pt x="579" y="16"/>
                  <a:pt x="578" y="16"/>
                  <a:pt x="575" y="15"/>
                </a:cubicBezTo>
                <a:cubicBezTo>
                  <a:pt x="573" y="15"/>
                  <a:pt x="580" y="15"/>
                  <a:pt x="579" y="16"/>
                </a:cubicBezTo>
                <a:cubicBezTo>
                  <a:pt x="581" y="15"/>
                  <a:pt x="577" y="15"/>
                  <a:pt x="577" y="15"/>
                </a:cubicBezTo>
                <a:cubicBezTo>
                  <a:pt x="580" y="15"/>
                  <a:pt x="581" y="14"/>
                  <a:pt x="581" y="14"/>
                </a:cubicBezTo>
                <a:cubicBezTo>
                  <a:pt x="581" y="13"/>
                  <a:pt x="584" y="14"/>
                  <a:pt x="584" y="14"/>
                </a:cubicBezTo>
                <a:cubicBezTo>
                  <a:pt x="586" y="14"/>
                  <a:pt x="584" y="14"/>
                  <a:pt x="583" y="14"/>
                </a:cubicBezTo>
                <a:cubicBezTo>
                  <a:pt x="580" y="14"/>
                  <a:pt x="582" y="15"/>
                  <a:pt x="581" y="16"/>
                </a:cubicBezTo>
                <a:cubicBezTo>
                  <a:pt x="582" y="15"/>
                  <a:pt x="584" y="15"/>
                  <a:pt x="584" y="15"/>
                </a:cubicBezTo>
                <a:cubicBezTo>
                  <a:pt x="584" y="15"/>
                  <a:pt x="585" y="16"/>
                  <a:pt x="587" y="16"/>
                </a:cubicBezTo>
                <a:cubicBezTo>
                  <a:pt x="588" y="16"/>
                  <a:pt x="589" y="15"/>
                  <a:pt x="591" y="15"/>
                </a:cubicBezTo>
                <a:cubicBezTo>
                  <a:pt x="590" y="15"/>
                  <a:pt x="589" y="15"/>
                  <a:pt x="588" y="14"/>
                </a:cubicBezTo>
                <a:cubicBezTo>
                  <a:pt x="588" y="14"/>
                  <a:pt x="589" y="14"/>
                  <a:pt x="591" y="14"/>
                </a:cubicBezTo>
                <a:cubicBezTo>
                  <a:pt x="590" y="14"/>
                  <a:pt x="590" y="14"/>
                  <a:pt x="589" y="14"/>
                </a:cubicBezTo>
                <a:cubicBezTo>
                  <a:pt x="589" y="15"/>
                  <a:pt x="591" y="14"/>
                  <a:pt x="591" y="14"/>
                </a:cubicBezTo>
                <a:cubicBezTo>
                  <a:pt x="593" y="14"/>
                  <a:pt x="594" y="14"/>
                  <a:pt x="592" y="13"/>
                </a:cubicBezTo>
                <a:cubicBezTo>
                  <a:pt x="599" y="13"/>
                  <a:pt x="598" y="10"/>
                  <a:pt x="605" y="11"/>
                </a:cubicBezTo>
                <a:cubicBezTo>
                  <a:pt x="605" y="12"/>
                  <a:pt x="604" y="12"/>
                  <a:pt x="604" y="13"/>
                </a:cubicBezTo>
                <a:cubicBezTo>
                  <a:pt x="605" y="13"/>
                  <a:pt x="608" y="13"/>
                  <a:pt x="609" y="13"/>
                </a:cubicBezTo>
                <a:cubicBezTo>
                  <a:pt x="611" y="12"/>
                  <a:pt x="610" y="12"/>
                  <a:pt x="611" y="11"/>
                </a:cubicBezTo>
                <a:cubicBezTo>
                  <a:pt x="609" y="11"/>
                  <a:pt x="608" y="11"/>
                  <a:pt x="606" y="11"/>
                </a:cubicBezTo>
                <a:cubicBezTo>
                  <a:pt x="607" y="11"/>
                  <a:pt x="608" y="10"/>
                  <a:pt x="609" y="10"/>
                </a:cubicBezTo>
                <a:cubicBezTo>
                  <a:pt x="607" y="10"/>
                  <a:pt x="605" y="11"/>
                  <a:pt x="602" y="11"/>
                </a:cubicBezTo>
                <a:cubicBezTo>
                  <a:pt x="602" y="10"/>
                  <a:pt x="607" y="10"/>
                  <a:pt x="609" y="10"/>
                </a:cubicBezTo>
                <a:cubicBezTo>
                  <a:pt x="607" y="9"/>
                  <a:pt x="613" y="9"/>
                  <a:pt x="611" y="9"/>
                </a:cubicBezTo>
                <a:cubicBezTo>
                  <a:pt x="614" y="9"/>
                  <a:pt x="613" y="10"/>
                  <a:pt x="611" y="10"/>
                </a:cubicBezTo>
                <a:cubicBezTo>
                  <a:pt x="615" y="10"/>
                  <a:pt x="616" y="9"/>
                  <a:pt x="618" y="9"/>
                </a:cubicBezTo>
                <a:cubicBezTo>
                  <a:pt x="617" y="9"/>
                  <a:pt x="614" y="10"/>
                  <a:pt x="614" y="9"/>
                </a:cubicBezTo>
                <a:cubicBezTo>
                  <a:pt x="617" y="9"/>
                  <a:pt x="620" y="9"/>
                  <a:pt x="620" y="8"/>
                </a:cubicBezTo>
                <a:cubicBezTo>
                  <a:pt x="621" y="8"/>
                  <a:pt x="621" y="8"/>
                  <a:pt x="622" y="8"/>
                </a:cubicBezTo>
                <a:cubicBezTo>
                  <a:pt x="625" y="6"/>
                  <a:pt x="637" y="6"/>
                  <a:pt x="642" y="4"/>
                </a:cubicBezTo>
                <a:cubicBezTo>
                  <a:pt x="652" y="3"/>
                  <a:pt x="666" y="3"/>
                  <a:pt x="671" y="2"/>
                </a:cubicBezTo>
                <a:cubicBezTo>
                  <a:pt x="671" y="1"/>
                  <a:pt x="670" y="2"/>
                  <a:pt x="669" y="2"/>
                </a:cubicBezTo>
                <a:cubicBezTo>
                  <a:pt x="671" y="1"/>
                  <a:pt x="670" y="0"/>
                  <a:pt x="673" y="0"/>
                </a:cubicBezTo>
                <a:cubicBezTo>
                  <a:pt x="671" y="0"/>
                  <a:pt x="672" y="1"/>
                  <a:pt x="671" y="1"/>
                </a:cubicBezTo>
                <a:cubicBezTo>
                  <a:pt x="673" y="1"/>
                  <a:pt x="674" y="2"/>
                  <a:pt x="674" y="2"/>
                </a:cubicBezTo>
                <a:cubicBezTo>
                  <a:pt x="677" y="2"/>
                  <a:pt x="677" y="2"/>
                  <a:pt x="679" y="2"/>
                </a:cubicBezTo>
                <a:cubicBezTo>
                  <a:pt x="677" y="3"/>
                  <a:pt x="669" y="3"/>
                  <a:pt x="669" y="4"/>
                </a:cubicBezTo>
                <a:cubicBezTo>
                  <a:pt x="666" y="4"/>
                  <a:pt x="666" y="5"/>
                  <a:pt x="669" y="4"/>
                </a:cubicBezTo>
                <a:cubicBezTo>
                  <a:pt x="668" y="5"/>
                  <a:pt x="668" y="5"/>
                  <a:pt x="665" y="5"/>
                </a:cubicBezTo>
                <a:cubicBezTo>
                  <a:pt x="667" y="5"/>
                  <a:pt x="667" y="5"/>
                  <a:pt x="663" y="5"/>
                </a:cubicBezTo>
                <a:cubicBezTo>
                  <a:pt x="663" y="6"/>
                  <a:pt x="665" y="6"/>
                  <a:pt x="663" y="6"/>
                </a:cubicBezTo>
                <a:cubicBezTo>
                  <a:pt x="661" y="6"/>
                  <a:pt x="662" y="6"/>
                  <a:pt x="660" y="6"/>
                </a:cubicBezTo>
                <a:cubicBezTo>
                  <a:pt x="660" y="6"/>
                  <a:pt x="661" y="6"/>
                  <a:pt x="661" y="7"/>
                </a:cubicBezTo>
                <a:cubicBezTo>
                  <a:pt x="654" y="6"/>
                  <a:pt x="654" y="6"/>
                  <a:pt x="649" y="7"/>
                </a:cubicBezTo>
                <a:cubicBezTo>
                  <a:pt x="650" y="7"/>
                  <a:pt x="651" y="7"/>
                  <a:pt x="653" y="7"/>
                </a:cubicBezTo>
                <a:cubicBezTo>
                  <a:pt x="651" y="7"/>
                  <a:pt x="652" y="8"/>
                  <a:pt x="654" y="7"/>
                </a:cubicBezTo>
                <a:cubicBezTo>
                  <a:pt x="653" y="8"/>
                  <a:pt x="651" y="7"/>
                  <a:pt x="649" y="7"/>
                </a:cubicBezTo>
                <a:cubicBezTo>
                  <a:pt x="647" y="7"/>
                  <a:pt x="650" y="8"/>
                  <a:pt x="649" y="8"/>
                </a:cubicBezTo>
                <a:cubicBezTo>
                  <a:pt x="647" y="7"/>
                  <a:pt x="643" y="8"/>
                  <a:pt x="641" y="8"/>
                </a:cubicBezTo>
                <a:cubicBezTo>
                  <a:pt x="642" y="8"/>
                  <a:pt x="643" y="8"/>
                  <a:pt x="644" y="9"/>
                </a:cubicBezTo>
                <a:cubicBezTo>
                  <a:pt x="645" y="9"/>
                  <a:pt x="643" y="9"/>
                  <a:pt x="642" y="9"/>
                </a:cubicBezTo>
                <a:cubicBezTo>
                  <a:pt x="640" y="9"/>
                  <a:pt x="640" y="9"/>
                  <a:pt x="636" y="9"/>
                </a:cubicBezTo>
                <a:cubicBezTo>
                  <a:pt x="632" y="10"/>
                  <a:pt x="632" y="9"/>
                  <a:pt x="628" y="10"/>
                </a:cubicBezTo>
                <a:cubicBezTo>
                  <a:pt x="628" y="9"/>
                  <a:pt x="627" y="9"/>
                  <a:pt x="627" y="9"/>
                </a:cubicBezTo>
                <a:cubicBezTo>
                  <a:pt x="631" y="9"/>
                  <a:pt x="630" y="9"/>
                  <a:pt x="631" y="8"/>
                </a:cubicBezTo>
                <a:cubicBezTo>
                  <a:pt x="631" y="8"/>
                  <a:pt x="628" y="8"/>
                  <a:pt x="629" y="8"/>
                </a:cubicBezTo>
                <a:cubicBezTo>
                  <a:pt x="629" y="8"/>
                  <a:pt x="638" y="8"/>
                  <a:pt x="637" y="7"/>
                </a:cubicBezTo>
                <a:cubicBezTo>
                  <a:pt x="641" y="7"/>
                  <a:pt x="645" y="6"/>
                  <a:pt x="650" y="6"/>
                </a:cubicBezTo>
                <a:cubicBezTo>
                  <a:pt x="650" y="6"/>
                  <a:pt x="649" y="6"/>
                  <a:pt x="649" y="6"/>
                </a:cubicBezTo>
                <a:cubicBezTo>
                  <a:pt x="649" y="5"/>
                  <a:pt x="651" y="5"/>
                  <a:pt x="651" y="6"/>
                </a:cubicBezTo>
                <a:cubicBezTo>
                  <a:pt x="651" y="6"/>
                  <a:pt x="651" y="5"/>
                  <a:pt x="652" y="5"/>
                </a:cubicBezTo>
                <a:cubicBezTo>
                  <a:pt x="653" y="5"/>
                  <a:pt x="651" y="5"/>
                  <a:pt x="653" y="4"/>
                </a:cubicBezTo>
                <a:cubicBezTo>
                  <a:pt x="650" y="4"/>
                  <a:pt x="648" y="4"/>
                  <a:pt x="646" y="5"/>
                </a:cubicBezTo>
                <a:cubicBezTo>
                  <a:pt x="644" y="5"/>
                  <a:pt x="647" y="5"/>
                  <a:pt x="646" y="4"/>
                </a:cubicBezTo>
                <a:cubicBezTo>
                  <a:pt x="639" y="5"/>
                  <a:pt x="634" y="7"/>
                  <a:pt x="626" y="7"/>
                </a:cubicBezTo>
                <a:cubicBezTo>
                  <a:pt x="625" y="7"/>
                  <a:pt x="627" y="8"/>
                  <a:pt x="624" y="7"/>
                </a:cubicBezTo>
                <a:cubicBezTo>
                  <a:pt x="624" y="8"/>
                  <a:pt x="626" y="8"/>
                  <a:pt x="625" y="8"/>
                </a:cubicBezTo>
                <a:cubicBezTo>
                  <a:pt x="624" y="8"/>
                  <a:pt x="622" y="8"/>
                  <a:pt x="622" y="8"/>
                </a:cubicBezTo>
                <a:cubicBezTo>
                  <a:pt x="621" y="8"/>
                  <a:pt x="621" y="9"/>
                  <a:pt x="618" y="9"/>
                </a:cubicBezTo>
                <a:cubicBezTo>
                  <a:pt x="620" y="9"/>
                  <a:pt x="621" y="8"/>
                  <a:pt x="623" y="8"/>
                </a:cubicBezTo>
                <a:cubicBezTo>
                  <a:pt x="624" y="9"/>
                  <a:pt x="618" y="9"/>
                  <a:pt x="622" y="9"/>
                </a:cubicBezTo>
                <a:cubicBezTo>
                  <a:pt x="621" y="9"/>
                  <a:pt x="619" y="9"/>
                  <a:pt x="617" y="9"/>
                </a:cubicBezTo>
                <a:cubicBezTo>
                  <a:pt x="618" y="10"/>
                  <a:pt x="617" y="10"/>
                  <a:pt x="618" y="10"/>
                </a:cubicBezTo>
                <a:cubicBezTo>
                  <a:pt x="617" y="10"/>
                  <a:pt x="615" y="10"/>
                  <a:pt x="611" y="10"/>
                </a:cubicBezTo>
                <a:cubicBezTo>
                  <a:pt x="611" y="11"/>
                  <a:pt x="611" y="12"/>
                  <a:pt x="611" y="12"/>
                </a:cubicBezTo>
                <a:cubicBezTo>
                  <a:pt x="612" y="12"/>
                  <a:pt x="612" y="12"/>
                  <a:pt x="613" y="11"/>
                </a:cubicBezTo>
                <a:cubicBezTo>
                  <a:pt x="615" y="12"/>
                  <a:pt x="613" y="12"/>
                  <a:pt x="613" y="12"/>
                </a:cubicBezTo>
                <a:cubicBezTo>
                  <a:pt x="621" y="12"/>
                  <a:pt x="628" y="11"/>
                  <a:pt x="634" y="10"/>
                </a:cubicBezTo>
                <a:cubicBezTo>
                  <a:pt x="636" y="10"/>
                  <a:pt x="638" y="10"/>
                  <a:pt x="638" y="10"/>
                </a:cubicBezTo>
                <a:cubicBezTo>
                  <a:pt x="638" y="10"/>
                  <a:pt x="636" y="10"/>
                  <a:pt x="635" y="11"/>
                </a:cubicBezTo>
                <a:cubicBezTo>
                  <a:pt x="637" y="11"/>
                  <a:pt x="640" y="11"/>
                  <a:pt x="644" y="11"/>
                </a:cubicBezTo>
                <a:cubicBezTo>
                  <a:pt x="642" y="11"/>
                  <a:pt x="640" y="11"/>
                  <a:pt x="639" y="10"/>
                </a:cubicBezTo>
                <a:cubicBezTo>
                  <a:pt x="641" y="9"/>
                  <a:pt x="649" y="11"/>
                  <a:pt x="653" y="10"/>
                </a:cubicBezTo>
                <a:cubicBezTo>
                  <a:pt x="654" y="10"/>
                  <a:pt x="652" y="10"/>
                  <a:pt x="653" y="11"/>
                </a:cubicBezTo>
                <a:cubicBezTo>
                  <a:pt x="653" y="11"/>
                  <a:pt x="653" y="11"/>
                  <a:pt x="654" y="11"/>
                </a:cubicBezTo>
                <a:cubicBezTo>
                  <a:pt x="654" y="10"/>
                  <a:pt x="655" y="10"/>
                  <a:pt x="657" y="9"/>
                </a:cubicBezTo>
                <a:cubicBezTo>
                  <a:pt x="660" y="9"/>
                  <a:pt x="658" y="10"/>
                  <a:pt x="655" y="10"/>
                </a:cubicBezTo>
                <a:cubicBezTo>
                  <a:pt x="657" y="11"/>
                  <a:pt x="663" y="10"/>
                  <a:pt x="663" y="9"/>
                </a:cubicBezTo>
                <a:cubicBezTo>
                  <a:pt x="663" y="9"/>
                  <a:pt x="661" y="9"/>
                  <a:pt x="662" y="8"/>
                </a:cubicBezTo>
                <a:cubicBezTo>
                  <a:pt x="661" y="8"/>
                  <a:pt x="661" y="9"/>
                  <a:pt x="660" y="9"/>
                </a:cubicBezTo>
                <a:cubicBezTo>
                  <a:pt x="660" y="8"/>
                  <a:pt x="664" y="8"/>
                  <a:pt x="665" y="8"/>
                </a:cubicBezTo>
                <a:cubicBezTo>
                  <a:pt x="664" y="7"/>
                  <a:pt x="663" y="8"/>
                  <a:pt x="662" y="8"/>
                </a:cubicBezTo>
                <a:cubicBezTo>
                  <a:pt x="660" y="8"/>
                  <a:pt x="666" y="7"/>
                  <a:pt x="663" y="7"/>
                </a:cubicBezTo>
                <a:cubicBezTo>
                  <a:pt x="664" y="7"/>
                  <a:pt x="665" y="7"/>
                  <a:pt x="667" y="7"/>
                </a:cubicBezTo>
                <a:cubicBezTo>
                  <a:pt x="667" y="6"/>
                  <a:pt x="665" y="7"/>
                  <a:pt x="665" y="6"/>
                </a:cubicBezTo>
                <a:cubicBezTo>
                  <a:pt x="668" y="6"/>
                  <a:pt x="670" y="6"/>
                  <a:pt x="669" y="5"/>
                </a:cubicBezTo>
                <a:cubicBezTo>
                  <a:pt x="671" y="5"/>
                  <a:pt x="671" y="5"/>
                  <a:pt x="674" y="5"/>
                </a:cubicBezTo>
                <a:cubicBezTo>
                  <a:pt x="674" y="5"/>
                  <a:pt x="672" y="4"/>
                  <a:pt x="671" y="4"/>
                </a:cubicBezTo>
                <a:cubicBezTo>
                  <a:pt x="669" y="4"/>
                  <a:pt x="674" y="4"/>
                  <a:pt x="673" y="3"/>
                </a:cubicBezTo>
                <a:cubicBezTo>
                  <a:pt x="674" y="4"/>
                  <a:pt x="675" y="4"/>
                  <a:pt x="675" y="3"/>
                </a:cubicBezTo>
                <a:cubicBezTo>
                  <a:pt x="676" y="3"/>
                  <a:pt x="676" y="4"/>
                  <a:pt x="676" y="4"/>
                </a:cubicBezTo>
                <a:cubicBezTo>
                  <a:pt x="677" y="3"/>
                  <a:pt x="677" y="4"/>
                  <a:pt x="679" y="4"/>
                </a:cubicBezTo>
                <a:cubicBezTo>
                  <a:pt x="678" y="4"/>
                  <a:pt x="678" y="4"/>
                  <a:pt x="677" y="3"/>
                </a:cubicBezTo>
                <a:cubicBezTo>
                  <a:pt x="679" y="3"/>
                  <a:pt x="680" y="3"/>
                  <a:pt x="680" y="2"/>
                </a:cubicBezTo>
                <a:cubicBezTo>
                  <a:pt x="681" y="2"/>
                  <a:pt x="683" y="2"/>
                  <a:pt x="683" y="3"/>
                </a:cubicBezTo>
                <a:cubicBezTo>
                  <a:pt x="681" y="2"/>
                  <a:pt x="677" y="4"/>
                  <a:pt x="681" y="4"/>
                </a:cubicBezTo>
                <a:cubicBezTo>
                  <a:pt x="681" y="4"/>
                  <a:pt x="680" y="4"/>
                  <a:pt x="680" y="4"/>
                </a:cubicBezTo>
                <a:cubicBezTo>
                  <a:pt x="680" y="5"/>
                  <a:pt x="680" y="5"/>
                  <a:pt x="680" y="5"/>
                </a:cubicBezTo>
                <a:cubicBezTo>
                  <a:pt x="685" y="5"/>
                  <a:pt x="678" y="3"/>
                  <a:pt x="683" y="3"/>
                </a:cubicBezTo>
                <a:cubicBezTo>
                  <a:pt x="682" y="4"/>
                  <a:pt x="683" y="4"/>
                  <a:pt x="683" y="4"/>
                </a:cubicBezTo>
                <a:cubicBezTo>
                  <a:pt x="686" y="4"/>
                  <a:pt x="686" y="3"/>
                  <a:pt x="689" y="3"/>
                </a:cubicBezTo>
                <a:cubicBezTo>
                  <a:pt x="689" y="3"/>
                  <a:pt x="685" y="3"/>
                  <a:pt x="684" y="3"/>
                </a:cubicBezTo>
                <a:cubicBezTo>
                  <a:pt x="682" y="2"/>
                  <a:pt x="687" y="2"/>
                  <a:pt x="687" y="1"/>
                </a:cubicBezTo>
                <a:cubicBezTo>
                  <a:pt x="689" y="1"/>
                  <a:pt x="687" y="2"/>
                  <a:pt x="687" y="2"/>
                </a:cubicBezTo>
                <a:cubicBezTo>
                  <a:pt x="688" y="2"/>
                  <a:pt x="688" y="2"/>
                  <a:pt x="689" y="2"/>
                </a:cubicBezTo>
                <a:cubicBezTo>
                  <a:pt x="691" y="2"/>
                  <a:pt x="695" y="2"/>
                  <a:pt x="698" y="1"/>
                </a:cubicBezTo>
                <a:cubicBezTo>
                  <a:pt x="696" y="2"/>
                  <a:pt x="693" y="2"/>
                  <a:pt x="690" y="3"/>
                </a:cubicBezTo>
                <a:cubicBezTo>
                  <a:pt x="690" y="3"/>
                  <a:pt x="692" y="3"/>
                  <a:pt x="693" y="3"/>
                </a:cubicBezTo>
                <a:cubicBezTo>
                  <a:pt x="692" y="4"/>
                  <a:pt x="693" y="4"/>
                  <a:pt x="695" y="4"/>
                </a:cubicBezTo>
                <a:cubicBezTo>
                  <a:pt x="694" y="5"/>
                  <a:pt x="693" y="5"/>
                  <a:pt x="694" y="5"/>
                </a:cubicBezTo>
                <a:cubicBezTo>
                  <a:pt x="699" y="5"/>
                  <a:pt x="702" y="5"/>
                  <a:pt x="707" y="4"/>
                </a:cubicBezTo>
                <a:cubicBezTo>
                  <a:pt x="703" y="5"/>
                  <a:pt x="699" y="6"/>
                  <a:pt x="696" y="7"/>
                </a:cubicBezTo>
                <a:cubicBezTo>
                  <a:pt x="695" y="7"/>
                  <a:pt x="695" y="6"/>
                  <a:pt x="694" y="6"/>
                </a:cubicBezTo>
                <a:cubicBezTo>
                  <a:pt x="693" y="6"/>
                  <a:pt x="693" y="7"/>
                  <a:pt x="691" y="7"/>
                </a:cubicBezTo>
                <a:cubicBezTo>
                  <a:pt x="690" y="7"/>
                  <a:pt x="687" y="8"/>
                  <a:pt x="684" y="8"/>
                </a:cubicBezTo>
                <a:cubicBezTo>
                  <a:pt x="692" y="9"/>
                  <a:pt x="699" y="6"/>
                  <a:pt x="708" y="7"/>
                </a:cubicBezTo>
                <a:cubicBezTo>
                  <a:pt x="707" y="7"/>
                  <a:pt x="707" y="7"/>
                  <a:pt x="705" y="7"/>
                </a:cubicBezTo>
                <a:cubicBezTo>
                  <a:pt x="706" y="7"/>
                  <a:pt x="706" y="8"/>
                  <a:pt x="706" y="8"/>
                </a:cubicBezTo>
                <a:cubicBezTo>
                  <a:pt x="707" y="8"/>
                  <a:pt x="709" y="8"/>
                  <a:pt x="710" y="7"/>
                </a:cubicBezTo>
                <a:cubicBezTo>
                  <a:pt x="710" y="8"/>
                  <a:pt x="707" y="8"/>
                  <a:pt x="707" y="8"/>
                </a:cubicBezTo>
                <a:cubicBezTo>
                  <a:pt x="707" y="9"/>
                  <a:pt x="711" y="8"/>
                  <a:pt x="715" y="9"/>
                </a:cubicBezTo>
                <a:cubicBezTo>
                  <a:pt x="715" y="8"/>
                  <a:pt x="710" y="9"/>
                  <a:pt x="711" y="8"/>
                </a:cubicBezTo>
                <a:cubicBezTo>
                  <a:pt x="714" y="9"/>
                  <a:pt x="718" y="8"/>
                  <a:pt x="720" y="9"/>
                </a:cubicBezTo>
                <a:cubicBezTo>
                  <a:pt x="723" y="9"/>
                  <a:pt x="723" y="8"/>
                  <a:pt x="723" y="7"/>
                </a:cubicBezTo>
                <a:cubicBezTo>
                  <a:pt x="723" y="8"/>
                  <a:pt x="725" y="8"/>
                  <a:pt x="725" y="8"/>
                </a:cubicBezTo>
                <a:cubicBezTo>
                  <a:pt x="726" y="8"/>
                  <a:pt x="723" y="7"/>
                  <a:pt x="726" y="7"/>
                </a:cubicBezTo>
                <a:cubicBezTo>
                  <a:pt x="726" y="8"/>
                  <a:pt x="728" y="7"/>
                  <a:pt x="728" y="8"/>
                </a:cubicBezTo>
                <a:cubicBezTo>
                  <a:pt x="730" y="8"/>
                  <a:pt x="732" y="8"/>
                  <a:pt x="730" y="7"/>
                </a:cubicBezTo>
                <a:cubicBezTo>
                  <a:pt x="731" y="7"/>
                  <a:pt x="738" y="7"/>
                  <a:pt x="738" y="7"/>
                </a:cubicBezTo>
                <a:cubicBezTo>
                  <a:pt x="738" y="6"/>
                  <a:pt x="740" y="7"/>
                  <a:pt x="740" y="6"/>
                </a:cubicBezTo>
                <a:cubicBezTo>
                  <a:pt x="742" y="6"/>
                  <a:pt x="739" y="7"/>
                  <a:pt x="740" y="7"/>
                </a:cubicBezTo>
                <a:cubicBezTo>
                  <a:pt x="743" y="7"/>
                  <a:pt x="744" y="6"/>
                  <a:pt x="743" y="6"/>
                </a:cubicBezTo>
                <a:cubicBezTo>
                  <a:pt x="742" y="6"/>
                  <a:pt x="745" y="6"/>
                  <a:pt x="744" y="5"/>
                </a:cubicBezTo>
                <a:cubicBezTo>
                  <a:pt x="745" y="6"/>
                  <a:pt x="747" y="7"/>
                  <a:pt x="749" y="6"/>
                </a:cubicBezTo>
                <a:cubicBezTo>
                  <a:pt x="749" y="7"/>
                  <a:pt x="744" y="8"/>
                  <a:pt x="740" y="8"/>
                </a:cubicBezTo>
                <a:cubicBezTo>
                  <a:pt x="740" y="9"/>
                  <a:pt x="741" y="9"/>
                  <a:pt x="743" y="9"/>
                </a:cubicBezTo>
                <a:cubicBezTo>
                  <a:pt x="743" y="9"/>
                  <a:pt x="743" y="8"/>
                  <a:pt x="743" y="8"/>
                </a:cubicBezTo>
                <a:cubicBezTo>
                  <a:pt x="745" y="8"/>
                  <a:pt x="746" y="9"/>
                  <a:pt x="748" y="8"/>
                </a:cubicBezTo>
                <a:cubicBezTo>
                  <a:pt x="747" y="8"/>
                  <a:pt x="749" y="8"/>
                  <a:pt x="749" y="7"/>
                </a:cubicBezTo>
                <a:cubicBezTo>
                  <a:pt x="751" y="8"/>
                  <a:pt x="747" y="8"/>
                  <a:pt x="749" y="9"/>
                </a:cubicBezTo>
                <a:cubicBezTo>
                  <a:pt x="751" y="8"/>
                  <a:pt x="751" y="8"/>
                  <a:pt x="754" y="8"/>
                </a:cubicBezTo>
                <a:cubicBezTo>
                  <a:pt x="754" y="7"/>
                  <a:pt x="753" y="7"/>
                  <a:pt x="753" y="7"/>
                </a:cubicBezTo>
                <a:cubicBezTo>
                  <a:pt x="755" y="7"/>
                  <a:pt x="756" y="8"/>
                  <a:pt x="757" y="8"/>
                </a:cubicBezTo>
                <a:cubicBezTo>
                  <a:pt x="754" y="8"/>
                  <a:pt x="752" y="9"/>
                  <a:pt x="749" y="9"/>
                </a:cubicBezTo>
                <a:cubicBezTo>
                  <a:pt x="751" y="10"/>
                  <a:pt x="752" y="9"/>
                  <a:pt x="755" y="9"/>
                </a:cubicBezTo>
                <a:cubicBezTo>
                  <a:pt x="755" y="9"/>
                  <a:pt x="754" y="9"/>
                  <a:pt x="754" y="9"/>
                </a:cubicBezTo>
                <a:cubicBezTo>
                  <a:pt x="753" y="9"/>
                  <a:pt x="755" y="10"/>
                  <a:pt x="755" y="10"/>
                </a:cubicBezTo>
                <a:cubicBezTo>
                  <a:pt x="756" y="9"/>
                  <a:pt x="758" y="8"/>
                  <a:pt x="761" y="9"/>
                </a:cubicBezTo>
                <a:cubicBezTo>
                  <a:pt x="759" y="8"/>
                  <a:pt x="760" y="9"/>
                  <a:pt x="763" y="9"/>
                </a:cubicBezTo>
                <a:cubicBezTo>
                  <a:pt x="762" y="8"/>
                  <a:pt x="757" y="7"/>
                  <a:pt x="761" y="6"/>
                </a:cubicBezTo>
                <a:cubicBezTo>
                  <a:pt x="759" y="6"/>
                  <a:pt x="755" y="6"/>
                  <a:pt x="752" y="6"/>
                </a:cubicBezTo>
                <a:cubicBezTo>
                  <a:pt x="752" y="6"/>
                  <a:pt x="753" y="6"/>
                  <a:pt x="753" y="7"/>
                </a:cubicBezTo>
                <a:cubicBezTo>
                  <a:pt x="750" y="7"/>
                  <a:pt x="751" y="6"/>
                  <a:pt x="748" y="6"/>
                </a:cubicBezTo>
                <a:cubicBezTo>
                  <a:pt x="749" y="5"/>
                  <a:pt x="748" y="5"/>
                  <a:pt x="746" y="5"/>
                </a:cubicBezTo>
                <a:cubicBezTo>
                  <a:pt x="744" y="4"/>
                  <a:pt x="752" y="5"/>
                  <a:pt x="750" y="4"/>
                </a:cubicBezTo>
                <a:cubicBezTo>
                  <a:pt x="750" y="3"/>
                  <a:pt x="752" y="4"/>
                  <a:pt x="752" y="3"/>
                </a:cubicBezTo>
                <a:cubicBezTo>
                  <a:pt x="753" y="4"/>
                  <a:pt x="754" y="4"/>
                  <a:pt x="754" y="4"/>
                </a:cubicBezTo>
                <a:cubicBezTo>
                  <a:pt x="752" y="4"/>
                  <a:pt x="751" y="4"/>
                  <a:pt x="752" y="4"/>
                </a:cubicBezTo>
                <a:cubicBezTo>
                  <a:pt x="749" y="4"/>
                  <a:pt x="752" y="5"/>
                  <a:pt x="752" y="6"/>
                </a:cubicBezTo>
                <a:cubicBezTo>
                  <a:pt x="753" y="6"/>
                  <a:pt x="755" y="6"/>
                  <a:pt x="756" y="5"/>
                </a:cubicBezTo>
                <a:cubicBezTo>
                  <a:pt x="756" y="5"/>
                  <a:pt x="755" y="5"/>
                  <a:pt x="755" y="5"/>
                </a:cubicBezTo>
                <a:cubicBezTo>
                  <a:pt x="757" y="5"/>
                  <a:pt x="756" y="5"/>
                  <a:pt x="759" y="5"/>
                </a:cubicBezTo>
                <a:cubicBezTo>
                  <a:pt x="758" y="5"/>
                  <a:pt x="757" y="5"/>
                  <a:pt x="757" y="5"/>
                </a:cubicBezTo>
                <a:cubicBezTo>
                  <a:pt x="760" y="6"/>
                  <a:pt x="761" y="7"/>
                  <a:pt x="764" y="7"/>
                </a:cubicBezTo>
                <a:cubicBezTo>
                  <a:pt x="764" y="7"/>
                  <a:pt x="768" y="6"/>
                  <a:pt x="765" y="6"/>
                </a:cubicBezTo>
                <a:cubicBezTo>
                  <a:pt x="765" y="5"/>
                  <a:pt x="769" y="6"/>
                  <a:pt x="768" y="5"/>
                </a:cubicBezTo>
                <a:cubicBezTo>
                  <a:pt x="768" y="5"/>
                  <a:pt x="768" y="6"/>
                  <a:pt x="768" y="6"/>
                </a:cubicBezTo>
                <a:cubicBezTo>
                  <a:pt x="769" y="6"/>
                  <a:pt x="770" y="6"/>
                  <a:pt x="771" y="6"/>
                </a:cubicBezTo>
                <a:cubicBezTo>
                  <a:pt x="772" y="5"/>
                  <a:pt x="772" y="5"/>
                  <a:pt x="773" y="5"/>
                </a:cubicBezTo>
                <a:cubicBezTo>
                  <a:pt x="773" y="5"/>
                  <a:pt x="773" y="6"/>
                  <a:pt x="777" y="7"/>
                </a:cubicBezTo>
                <a:cubicBezTo>
                  <a:pt x="778" y="7"/>
                  <a:pt x="776" y="7"/>
                  <a:pt x="775" y="7"/>
                </a:cubicBezTo>
                <a:cubicBezTo>
                  <a:pt x="775" y="7"/>
                  <a:pt x="776" y="7"/>
                  <a:pt x="777" y="7"/>
                </a:cubicBezTo>
                <a:cubicBezTo>
                  <a:pt x="777" y="7"/>
                  <a:pt x="776" y="7"/>
                  <a:pt x="775" y="7"/>
                </a:cubicBezTo>
                <a:cubicBezTo>
                  <a:pt x="775" y="8"/>
                  <a:pt x="778" y="7"/>
                  <a:pt x="780" y="7"/>
                </a:cubicBezTo>
                <a:cubicBezTo>
                  <a:pt x="780" y="7"/>
                  <a:pt x="778" y="7"/>
                  <a:pt x="782" y="7"/>
                </a:cubicBezTo>
                <a:cubicBezTo>
                  <a:pt x="781" y="7"/>
                  <a:pt x="781" y="6"/>
                  <a:pt x="779" y="6"/>
                </a:cubicBezTo>
                <a:cubicBezTo>
                  <a:pt x="780" y="6"/>
                  <a:pt x="782" y="6"/>
                  <a:pt x="783" y="6"/>
                </a:cubicBezTo>
                <a:cubicBezTo>
                  <a:pt x="783" y="6"/>
                  <a:pt x="780" y="6"/>
                  <a:pt x="779" y="5"/>
                </a:cubicBezTo>
                <a:cubicBezTo>
                  <a:pt x="781" y="5"/>
                  <a:pt x="785" y="5"/>
                  <a:pt x="785" y="6"/>
                </a:cubicBezTo>
                <a:cubicBezTo>
                  <a:pt x="787" y="6"/>
                  <a:pt x="787" y="5"/>
                  <a:pt x="788" y="4"/>
                </a:cubicBezTo>
                <a:cubicBezTo>
                  <a:pt x="790" y="4"/>
                  <a:pt x="790" y="4"/>
                  <a:pt x="792" y="5"/>
                </a:cubicBezTo>
                <a:cubicBezTo>
                  <a:pt x="790" y="5"/>
                  <a:pt x="791" y="6"/>
                  <a:pt x="788" y="6"/>
                </a:cubicBezTo>
                <a:cubicBezTo>
                  <a:pt x="788" y="6"/>
                  <a:pt x="790" y="6"/>
                  <a:pt x="789" y="6"/>
                </a:cubicBezTo>
                <a:cubicBezTo>
                  <a:pt x="792" y="6"/>
                  <a:pt x="793" y="5"/>
                  <a:pt x="797" y="5"/>
                </a:cubicBezTo>
                <a:cubicBezTo>
                  <a:pt x="797" y="5"/>
                  <a:pt x="795" y="5"/>
                  <a:pt x="795" y="5"/>
                </a:cubicBezTo>
                <a:cubicBezTo>
                  <a:pt x="795" y="4"/>
                  <a:pt x="799" y="5"/>
                  <a:pt x="800" y="4"/>
                </a:cubicBezTo>
                <a:cubicBezTo>
                  <a:pt x="801" y="4"/>
                  <a:pt x="801" y="5"/>
                  <a:pt x="802" y="5"/>
                </a:cubicBezTo>
                <a:cubicBezTo>
                  <a:pt x="803" y="5"/>
                  <a:pt x="800" y="5"/>
                  <a:pt x="800" y="5"/>
                </a:cubicBezTo>
                <a:cubicBezTo>
                  <a:pt x="804" y="6"/>
                  <a:pt x="807" y="7"/>
                  <a:pt x="814" y="7"/>
                </a:cubicBezTo>
                <a:cubicBezTo>
                  <a:pt x="810" y="7"/>
                  <a:pt x="813" y="6"/>
                  <a:pt x="814" y="5"/>
                </a:cubicBezTo>
                <a:cubicBezTo>
                  <a:pt x="818" y="6"/>
                  <a:pt x="822" y="5"/>
                  <a:pt x="827" y="5"/>
                </a:cubicBezTo>
                <a:cubicBezTo>
                  <a:pt x="826" y="5"/>
                  <a:pt x="827" y="4"/>
                  <a:pt x="826" y="4"/>
                </a:cubicBezTo>
                <a:cubicBezTo>
                  <a:pt x="828" y="4"/>
                  <a:pt x="828" y="5"/>
                  <a:pt x="829" y="5"/>
                </a:cubicBezTo>
                <a:cubicBezTo>
                  <a:pt x="827" y="6"/>
                  <a:pt x="821" y="6"/>
                  <a:pt x="817" y="7"/>
                </a:cubicBezTo>
                <a:cubicBezTo>
                  <a:pt x="817" y="7"/>
                  <a:pt x="818" y="7"/>
                  <a:pt x="818" y="8"/>
                </a:cubicBezTo>
                <a:cubicBezTo>
                  <a:pt x="819" y="7"/>
                  <a:pt x="821" y="8"/>
                  <a:pt x="824" y="7"/>
                </a:cubicBezTo>
                <a:cubicBezTo>
                  <a:pt x="824" y="7"/>
                  <a:pt x="823" y="7"/>
                  <a:pt x="823" y="7"/>
                </a:cubicBezTo>
                <a:cubicBezTo>
                  <a:pt x="826" y="7"/>
                  <a:pt x="826" y="7"/>
                  <a:pt x="829" y="7"/>
                </a:cubicBezTo>
                <a:cubicBezTo>
                  <a:pt x="829" y="8"/>
                  <a:pt x="831" y="8"/>
                  <a:pt x="831" y="8"/>
                </a:cubicBezTo>
                <a:cubicBezTo>
                  <a:pt x="828" y="8"/>
                  <a:pt x="828" y="8"/>
                  <a:pt x="824" y="8"/>
                </a:cubicBezTo>
                <a:cubicBezTo>
                  <a:pt x="823" y="8"/>
                  <a:pt x="824" y="8"/>
                  <a:pt x="824" y="9"/>
                </a:cubicBezTo>
                <a:cubicBezTo>
                  <a:pt x="824" y="9"/>
                  <a:pt x="826" y="9"/>
                  <a:pt x="827" y="9"/>
                </a:cubicBezTo>
                <a:cubicBezTo>
                  <a:pt x="827" y="10"/>
                  <a:pt x="823" y="9"/>
                  <a:pt x="822" y="9"/>
                </a:cubicBezTo>
                <a:cubicBezTo>
                  <a:pt x="821" y="9"/>
                  <a:pt x="822" y="9"/>
                  <a:pt x="822" y="9"/>
                </a:cubicBezTo>
                <a:cubicBezTo>
                  <a:pt x="819" y="9"/>
                  <a:pt x="817" y="9"/>
                  <a:pt x="817" y="9"/>
                </a:cubicBezTo>
                <a:cubicBezTo>
                  <a:pt x="818" y="9"/>
                  <a:pt x="818" y="9"/>
                  <a:pt x="818" y="9"/>
                </a:cubicBezTo>
                <a:cubicBezTo>
                  <a:pt x="820" y="9"/>
                  <a:pt x="817" y="10"/>
                  <a:pt x="819" y="10"/>
                </a:cubicBezTo>
                <a:cubicBezTo>
                  <a:pt x="822" y="9"/>
                  <a:pt x="824" y="10"/>
                  <a:pt x="826" y="10"/>
                </a:cubicBezTo>
                <a:cubicBezTo>
                  <a:pt x="828" y="10"/>
                  <a:pt x="827" y="10"/>
                  <a:pt x="828" y="11"/>
                </a:cubicBezTo>
                <a:cubicBezTo>
                  <a:pt x="830" y="11"/>
                  <a:pt x="831" y="11"/>
                  <a:pt x="834" y="11"/>
                </a:cubicBezTo>
                <a:cubicBezTo>
                  <a:pt x="836" y="11"/>
                  <a:pt x="832" y="10"/>
                  <a:pt x="831" y="10"/>
                </a:cubicBezTo>
                <a:cubicBezTo>
                  <a:pt x="829" y="10"/>
                  <a:pt x="833" y="10"/>
                  <a:pt x="833" y="10"/>
                </a:cubicBezTo>
                <a:cubicBezTo>
                  <a:pt x="832" y="10"/>
                  <a:pt x="830" y="10"/>
                  <a:pt x="829" y="10"/>
                </a:cubicBezTo>
                <a:cubicBezTo>
                  <a:pt x="829" y="9"/>
                  <a:pt x="829" y="9"/>
                  <a:pt x="828" y="9"/>
                </a:cubicBezTo>
                <a:cubicBezTo>
                  <a:pt x="829" y="8"/>
                  <a:pt x="832" y="9"/>
                  <a:pt x="832" y="8"/>
                </a:cubicBezTo>
                <a:cubicBezTo>
                  <a:pt x="833" y="8"/>
                  <a:pt x="834" y="8"/>
                  <a:pt x="834" y="9"/>
                </a:cubicBezTo>
                <a:cubicBezTo>
                  <a:pt x="836" y="8"/>
                  <a:pt x="836" y="8"/>
                  <a:pt x="838" y="8"/>
                </a:cubicBezTo>
                <a:cubicBezTo>
                  <a:pt x="839" y="9"/>
                  <a:pt x="837" y="9"/>
                  <a:pt x="841" y="9"/>
                </a:cubicBezTo>
                <a:cubicBezTo>
                  <a:pt x="841" y="10"/>
                  <a:pt x="839" y="10"/>
                  <a:pt x="840" y="10"/>
                </a:cubicBezTo>
                <a:cubicBezTo>
                  <a:pt x="841" y="10"/>
                  <a:pt x="842" y="10"/>
                  <a:pt x="842" y="10"/>
                </a:cubicBezTo>
                <a:cubicBezTo>
                  <a:pt x="852" y="10"/>
                  <a:pt x="839" y="10"/>
                  <a:pt x="839" y="11"/>
                </a:cubicBezTo>
                <a:cubicBezTo>
                  <a:pt x="840" y="11"/>
                  <a:pt x="842" y="10"/>
                  <a:pt x="844" y="11"/>
                </a:cubicBezTo>
                <a:cubicBezTo>
                  <a:pt x="844" y="10"/>
                  <a:pt x="844" y="10"/>
                  <a:pt x="843" y="10"/>
                </a:cubicBezTo>
                <a:cubicBezTo>
                  <a:pt x="845" y="10"/>
                  <a:pt x="847" y="11"/>
                  <a:pt x="851" y="11"/>
                </a:cubicBezTo>
                <a:cubicBezTo>
                  <a:pt x="851" y="11"/>
                  <a:pt x="850" y="12"/>
                  <a:pt x="853" y="12"/>
                </a:cubicBezTo>
                <a:cubicBezTo>
                  <a:pt x="851" y="13"/>
                  <a:pt x="843" y="12"/>
                  <a:pt x="840" y="13"/>
                </a:cubicBezTo>
                <a:cubicBezTo>
                  <a:pt x="840" y="13"/>
                  <a:pt x="844" y="13"/>
                  <a:pt x="843" y="13"/>
                </a:cubicBezTo>
                <a:cubicBezTo>
                  <a:pt x="845" y="13"/>
                  <a:pt x="845" y="13"/>
                  <a:pt x="847" y="13"/>
                </a:cubicBezTo>
                <a:cubicBezTo>
                  <a:pt x="847" y="13"/>
                  <a:pt x="848" y="13"/>
                  <a:pt x="848" y="13"/>
                </a:cubicBezTo>
                <a:cubicBezTo>
                  <a:pt x="850" y="13"/>
                  <a:pt x="851" y="12"/>
                  <a:pt x="854" y="12"/>
                </a:cubicBezTo>
                <a:cubicBezTo>
                  <a:pt x="854" y="12"/>
                  <a:pt x="855" y="13"/>
                  <a:pt x="856" y="13"/>
                </a:cubicBezTo>
                <a:cubicBezTo>
                  <a:pt x="856" y="13"/>
                  <a:pt x="855" y="12"/>
                  <a:pt x="855" y="11"/>
                </a:cubicBezTo>
                <a:cubicBezTo>
                  <a:pt x="858" y="11"/>
                  <a:pt x="853" y="10"/>
                  <a:pt x="858" y="10"/>
                </a:cubicBezTo>
                <a:cubicBezTo>
                  <a:pt x="856" y="11"/>
                  <a:pt x="860" y="11"/>
                  <a:pt x="857" y="11"/>
                </a:cubicBezTo>
                <a:cubicBezTo>
                  <a:pt x="859" y="11"/>
                  <a:pt x="859" y="11"/>
                  <a:pt x="861" y="11"/>
                </a:cubicBezTo>
                <a:cubicBezTo>
                  <a:pt x="862" y="12"/>
                  <a:pt x="861" y="12"/>
                  <a:pt x="863" y="12"/>
                </a:cubicBezTo>
                <a:cubicBezTo>
                  <a:pt x="862" y="13"/>
                  <a:pt x="861" y="13"/>
                  <a:pt x="863" y="13"/>
                </a:cubicBezTo>
                <a:cubicBezTo>
                  <a:pt x="863" y="13"/>
                  <a:pt x="865" y="13"/>
                  <a:pt x="863" y="13"/>
                </a:cubicBezTo>
                <a:cubicBezTo>
                  <a:pt x="864" y="12"/>
                  <a:pt x="864" y="13"/>
                  <a:pt x="866" y="13"/>
                </a:cubicBezTo>
                <a:cubicBezTo>
                  <a:pt x="867" y="13"/>
                  <a:pt x="867" y="12"/>
                  <a:pt x="867" y="12"/>
                </a:cubicBezTo>
                <a:cubicBezTo>
                  <a:pt x="872" y="12"/>
                  <a:pt x="873" y="12"/>
                  <a:pt x="874" y="11"/>
                </a:cubicBezTo>
                <a:cubicBezTo>
                  <a:pt x="875" y="11"/>
                  <a:pt x="874" y="12"/>
                  <a:pt x="876" y="12"/>
                </a:cubicBezTo>
                <a:cubicBezTo>
                  <a:pt x="878" y="12"/>
                  <a:pt x="876" y="11"/>
                  <a:pt x="877" y="11"/>
                </a:cubicBezTo>
                <a:cubicBezTo>
                  <a:pt x="879" y="11"/>
                  <a:pt x="878" y="12"/>
                  <a:pt x="878" y="12"/>
                </a:cubicBezTo>
                <a:cubicBezTo>
                  <a:pt x="880" y="13"/>
                  <a:pt x="885" y="12"/>
                  <a:pt x="888" y="12"/>
                </a:cubicBezTo>
                <a:cubicBezTo>
                  <a:pt x="887" y="12"/>
                  <a:pt x="886" y="13"/>
                  <a:pt x="888" y="13"/>
                </a:cubicBezTo>
                <a:cubicBezTo>
                  <a:pt x="887" y="13"/>
                  <a:pt x="887" y="13"/>
                  <a:pt x="886" y="13"/>
                </a:cubicBezTo>
                <a:cubicBezTo>
                  <a:pt x="884" y="13"/>
                  <a:pt x="887" y="14"/>
                  <a:pt x="888" y="14"/>
                </a:cubicBezTo>
                <a:cubicBezTo>
                  <a:pt x="889" y="14"/>
                  <a:pt x="889" y="14"/>
                  <a:pt x="890" y="14"/>
                </a:cubicBezTo>
                <a:cubicBezTo>
                  <a:pt x="889" y="15"/>
                  <a:pt x="888" y="15"/>
                  <a:pt x="886" y="14"/>
                </a:cubicBezTo>
                <a:cubicBezTo>
                  <a:pt x="885" y="14"/>
                  <a:pt x="885" y="14"/>
                  <a:pt x="885" y="14"/>
                </a:cubicBezTo>
                <a:cubicBezTo>
                  <a:pt x="885" y="15"/>
                  <a:pt x="888" y="16"/>
                  <a:pt x="892" y="16"/>
                </a:cubicBezTo>
                <a:cubicBezTo>
                  <a:pt x="891" y="16"/>
                  <a:pt x="890" y="16"/>
                  <a:pt x="890" y="16"/>
                </a:cubicBezTo>
                <a:cubicBezTo>
                  <a:pt x="887" y="16"/>
                  <a:pt x="886" y="17"/>
                  <a:pt x="883" y="16"/>
                </a:cubicBezTo>
                <a:cubicBezTo>
                  <a:pt x="880" y="16"/>
                  <a:pt x="882" y="17"/>
                  <a:pt x="882" y="17"/>
                </a:cubicBezTo>
                <a:cubicBezTo>
                  <a:pt x="881" y="17"/>
                  <a:pt x="881" y="17"/>
                  <a:pt x="880" y="16"/>
                </a:cubicBezTo>
                <a:cubicBezTo>
                  <a:pt x="879" y="16"/>
                  <a:pt x="878" y="16"/>
                  <a:pt x="877" y="16"/>
                </a:cubicBezTo>
                <a:cubicBezTo>
                  <a:pt x="875" y="17"/>
                  <a:pt x="878" y="17"/>
                  <a:pt x="878" y="17"/>
                </a:cubicBezTo>
                <a:cubicBezTo>
                  <a:pt x="880" y="17"/>
                  <a:pt x="881" y="17"/>
                  <a:pt x="883" y="17"/>
                </a:cubicBezTo>
                <a:cubicBezTo>
                  <a:pt x="880" y="18"/>
                  <a:pt x="883" y="18"/>
                  <a:pt x="881" y="19"/>
                </a:cubicBezTo>
                <a:cubicBezTo>
                  <a:pt x="878" y="19"/>
                  <a:pt x="877" y="20"/>
                  <a:pt x="875" y="21"/>
                </a:cubicBezTo>
                <a:cubicBezTo>
                  <a:pt x="873" y="21"/>
                  <a:pt x="873" y="20"/>
                  <a:pt x="872" y="20"/>
                </a:cubicBezTo>
                <a:cubicBezTo>
                  <a:pt x="872" y="21"/>
                  <a:pt x="867" y="21"/>
                  <a:pt x="865" y="21"/>
                </a:cubicBezTo>
                <a:cubicBezTo>
                  <a:pt x="866" y="20"/>
                  <a:pt x="870" y="20"/>
                  <a:pt x="874" y="20"/>
                </a:cubicBezTo>
                <a:cubicBezTo>
                  <a:pt x="875" y="19"/>
                  <a:pt x="870" y="19"/>
                  <a:pt x="874" y="19"/>
                </a:cubicBezTo>
                <a:cubicBezTo>
                  <a:pt x="874" y="19"/>
                  <a:pt x="872" y="18"/>
                  <a:pt x="872" y="19"/>
                </a:cubicBezTo>
                <a:cubicBezTo>
                  <a:pt x="871" y="19"/>
                  <a:pt x="872" y="18"/>
                  <a:pt x="873" y="18"/>
                </a:cubicBezTo>
                <a:cubicBezTo>
                  <a:pt x="871" y="18"/>
                  <a:pt x="869" y="18"/>
                  <a:pt x="867" y="18"/>
                </a:cubicBezTo>
                <a:cubicBezTo>
                  <a:pt x="865" y="18"/>
                  <a:pt x="866" y="17"/>
                  <a:pt x="863" y="17"/>
                </a:cubicBezTo>
                <a:cubicBezTo>
                  <a:pt x="864" y="17"/>
                  <a:pt x="865" y="17"/>
                  <a:pt x="867" y="16"/>
                </a:cubicBezTo>
                <a:cubicBezTo>
                  <a:pt x="865" y="15"/>
                  <a:pt x="860" y="16"/>
                  <a:pt x="859" y="15"/>
                </a:cubicBezTo>
                <a:cubicBezTo>
                  <a:pt x="862" y="15"/>
                  <a:pt x="865" y="14"/>
                  <a:pt x="867" y="13"/>
                </a:cubicBezTo>
                <a:cubicBezTo>
                  <a:pt x="865" y="13"/>
                  <a:pt x="864" y="14"/>
                  <a:pt x="859" y="14"/>
                </a:cubicBezTo>
                <a:cubicBezTo>
                  <a:pt x="861" y="14"/>
                  <a:pt x="859" y="14"/>
                  <a:pt x="859" y="15"/>
                </a:cubicBezTo>
                <a:cubicBezTo>
                  <a:pt x="858" y="15"/>
                  <a:pt x="857" y="15"/>
                  <a:pt x="856" y="15"/>
                </a:cubicBezTo>
                <a:cubicBezTo>
                  <a:pt x="856" y="16"/>
                  <a:pt x="856" y="16"/>
                  <a:pt x="857" y="16"/>
                </a:cubicBezTo>
                <a:cubicBezTo>
                  <a:pt x="855" y="16"/>
                  <a:pt x="853" y="16"/>
                  <a:pt x="852" y="16"/>
                </a:cubicBezTo>
                <a:cubicBezTo>
                  <a:pt x="852" y="15"/>
                  <a:pt x="850" y="16"/>
                  <a:pt x="849" y="15"/>
                </a:cubicBezTo>
                <a:cubicBezTo>
                  <a:pt x="848" y="16"/>
                  <a:pt x="849" y="16"/>
                  <a:pt x="848" y="16"/>
                </a:cubicBezTo>
                <a:cubicBezTo>
                  <a:pt x="847" y="16"/>
                  <a:pt x="846" y="16"/>
                  <a:pt x="844" y="16"/>
                </a:cubicBezTo>
                <a:cubicBezTo>
                  <a:pt x="844" y="16"/>
                  <a:pt x="845" y="16"/>
                  <a:pt x="845" y="16"/>
                </a:cubicBezTo>
                <a:cubicBezTo>
                  <a:pt x="845" y="16"/>
                  <a:pt x="843" y="15"/>
                  <a:pt x="842" y="16"/>
                </a:cubicBezTo>
                <a:cubicBezTo>
                  <a:pt x="841" y="15"/>
                  <a:pt x="843" y="15"/>
                  <a:pt x="842" y="14"/>
                </a:cubicBezTo>
                <a:cubicBezTo>
                  <a:pt x="840" y="14"/>
                  <a:pt x="838" y="15"/>
                  <a:pt x="838" y="14"/>
                </a:cubicBezTo>
                <a:cubicBezTo>
                  <a:pt x="836" y="14"/>
                  <a:pt x="835" y="15"/>
                  <a:pt x="834" y="15"/>
                </a:cubicBezTo>
                <a:cubicBezTo>
                  <a:pt x="835" y="15"/>
                  <a:pt x="838" y="15"/>
                  <a:pt x="838" y="15"/>
                </a:cubicBezTo>
                <a:cubicBezTo>
                  <a:pt x="840" y="15"/>
                  <a:pt x="838" y="15"/>
                  <a:pt x="838" y="16"/>
                </a:cubicBezTo>
                <a:cubicBezTo>
                  <a:pt x="839" y="16"/>
                  <a:pt x="842" y="16"/>
                  <a:pt x="843" y="16"/>
                </a:cubicBezTo>
                <a:cubicBezTo>
                  <a:pt x="844" y="17"/>
                  <a:pt x="850" y="17"/>
                  <a:pt x="852" y="17"/>
                </a:cubicBezTo>
                <a:cubicBezTo>
                  <a:pt x="855" y="17"/>
                  <a:pt x="852" y="17"/>
                  <a:pt x="852" y="17"/>
                </a:cubicBezTo>
                <a:cubicBezTo>
                  <a:pt x="853" y="18"/>
                  <a:pt x="855" y="18"/>
                  <a:pt x="855" y="17"/>
                </a:cubicBezTo>
                <a:cubicBezTo>
                  <a:pt x="855" y="18"/>
                  <a:pt x="857" y="18"/>
                  <a:pt x="858" y="18"/>
                </a:cubicBezTo>
                <a:cubicBezTo>
                  <a:pt x="855" y="18"/>
                  <a:pt x="856" y="18"/>
                  <a:pt x="854" y="18"/>
                </a:cubicBezTo>
                <a:cubicBezTo>
                  <a:pt x="854" y="19"/>
                  <a:pt x="855" y="19"/>
                  <a:pt x="851" y="19"/>
                </a:cubicBezTo>
                <a:cubicBezTo>
                  <a:pt x="851" y="20"/>
                  <a:pt x="853" y="19"/>
                  <a:pt x="852" y="20"/>
                </a:cubicBezTo>
                <a:cubicBezTo>
                  <a:pt x="849" y="20"/>
                  <a:pt x="849" y="20"/>
                  <a:pt x="846" y="20"/>
                </a:cubicBezTo>
                <a:cubicBezTo>
                  <a:pt x="845" y="20"/>
                  <a:pt x="844" y="20"/>
                  <a:pt x="844" y="21"/>
                </a:cubicBezTo>
                <a:cubicBezTo>
                  <a:pt x="848" y="21"/>
                  <a:pt x="848" y="20"/>
                  <a:pt x="852" y="20"/>
                </a:cubicBezTo>
                <a:cubicBezTo>
                  <a:pt x="851" y="21"/>
                  <a:pt x="852" y="21"/>
                  <a:pt x="854" y="21"/>
                </a:cubicBezTo>
                <a:cubicBezTo>
                  <a:pt x="853" y="21"/>
                  <a:pt x="852" y="21"/>
                  <a:pt x="850" y="21"/>
                </a:cubicBezTo>
                <a:cubicBezTo>
                  <a:pt x="852" y="21"/>
                  <a:pt x="851" y="21"/>
                  <a:pt x="849" y="21"/>
                </a:cubicBezTo>
                <a:cubicBezTo>
                  <a:pt x="849" y="22"/>
                  <a:pt x="850" y="22"/>
                  <a:pt x="850" y="22"/>
                </a:cubicBezTo>
                <a:cubicBezTo>
                  <a:pt x="854" y="21"/>
                  <a:pt x="858" y="20"/>
                  <a:pt x="863" y="20"/>
                </a:cubicBezTo>
                <a:cubicBezTo>
                  <a:pt x="863" y="21"/>
                  <a:pt x="859" y="20"/>
                  <a:pt x="858" y="21"/>
                </a:cubicBezTo>
                <a:cubicBezTo>
                  <a:pt x="860" y="21"/>
                  <a:pt x="853" y="21"/>
                  <a:pt x="854" y="22"/>
                </a:cubicBezTo>
                <a:cubicBezTo>
                  <a:pt x="855" y="22"/>
                  <a:pt x="857" y="22"/>
                  <a:pt x="858" y="22"/>
                </a:cubicBezTo>
                <a:cubicBezTo>
                  <a:pt x="858" y="22"/>
                  <a:pt x="858" y="23"/>
                  <a:pt x="857" y="23"/>
                </a:cubicBezTo>
                <a:cubicBezTo>
                  <a:pt x="859" y="23"/>
                  <a:pt x="862" y="23"/>
                  <a:pt x="864" y="24"/>
                </a:cubicBezTo>
                <a:cubicBezTo>
                  <a:pt x="861" y="24"/>
                  <a:pt x="858" y="24"/>
                  <a:pt x="854" y="25"/>
                </a:cubicBezTo>
                <a:cubicBezTo>
                  <a:pt x="860" y="25"/>
                  <a:pt x="867" y="25"/>
                  <a:pt x="867" y="27"/>
                </a:cubicBezTo>
                <a:cubicBezTo>
                  <a:pt x="868" y="26"/>
                  <a:pt x="873" y="27"/>
                  <a:pt x="874" y="26"/>
                </a:cubicBezTo>
                <a:cubicBezTo>
                  <a:pt x="877" y="26"/>
                  <a:pt x="881" y="26"/>
                  <a:pt x="885" y="25"/>
                </a:cubicBezTo>
                <a:cubicBezTo>
                  <a:pt x="883" y="26"/>
                  <a:pt x="876" y="28"/>
                  <a:pt x="870" y="27"/>
                </a:cubicBezTo>
                <a:cubicBezTo>
                  <a:pt x="871" y="27"/>
                  <a:pt x="872" y="27"/>
                  <a:pt x="873" y="27"/>
                </a:cubicBezTo>
                <a:cubicBezTo>
                  <a:pt x="872" y="26"/>
                  <a:pt x="869" y="27"/>
                  <a:pt x="869" y="27"/>
                </a:cubicBezTo>
                <a:cubicBezTo>
                  <a:pt x="871" y="28"/>
                  <a:pt x="870" y="28"/>
                  <a:pt x="870" y="28"/>
                </a:cubicBezTo>
                <a:cubicBezTo>
                  <a:pt x="873" y="29"/>
                  <a:pt x="880" y="28"/>
                  <a:pt x="885" y="29"/>
                </a:cubicBezTo>
                <a:cubicBezTo>
                  <a:pt x="884" y="28"/>
                  <a:pt x="881" y="28"/>
                  <a:pt x="880" y="28"/>
                </a:cubicBezTo>
                <a:cubicBezTo>
                  <a:pt x="880" y="28"/>
                  <a:pt x="883" y="28"/>
                  <a:pt x="882" y="27"/>
                </a:cubicBezTo>
                <a:cubicBezTo>
                  <a:pt x="884" y="27"/>
                  <a:pt x="884" y="28"/>
                  <a:pt x="885" y="28"/>
                </a:cubicBezTo>
                <a:cubicBezTo>
                  <a:pt x="887" y="28"/>
                  <a:pt x="886" y="27"/>
                  <a:pt x="888" y="27"/>
                </a:cubicBezTo>
                <a:cubicBezTo>
                  <a:pt x="889" y="27"/>
                  <a:pt x="888" y="27"/>
                  <a:pt x="888" y="27"/>
                </a:cubicBezTo>
                <a:cubicBezTo>
                  <a:pt x="891" y="26"/>
                  <a:pt x="894" y="25"/>
                  <a:pt x="897" y="25"/>
                </a:cubicBezTo>
                <a:cubicBezTo>
                  <a:pt x="896" y="26"/>
                  <a:pt x="895" y="26"/>
                  <a:pt x="894" y="26"/>
                </a:cubicBezTo>
                <a:cubicBezTo>
                  <a:pt x="894" y="26"/>
                  <a:pt x="894" y="27"/>
                  <a:pt x="895" y="27"/>
                </a:cubicBezTo>
                <a:cubicBezTo>
                  <a:pt x="895" y="27"/>
                  <a:pt x="895" y="27"/>
                  <a:pt x="895" y="27"/>
                </a:cubicBezTo>
                <a:cubicBezTo>
                  <a:pt x="891" y="27"/>
                  <a:pt x="891" y="27"/>
                  <a:pt x="889" y="28"/>
                </a:cubicBezTo>
                <a:cubicBezTo>
                  <a:pt x="890" y="28"/>
                  <a:pt x="891" y="28"/>
                  <a:pt x="892" y="28"/>
                </a:cubicBezTo>
                <a:cubicBezTo>
                  <a:pt x="892" y="29"/>
                  <a:pt x="890" y="29"/>
                  <a:pt x="891" y="29"/>
                </a:cubicBezTo>
                <a:cubicBezTo>
                  <a:pt x="893" y="30"/>
                  <a:pt x="896" y="29"/>
                  <a:pt x="898" y="29"/>
                </a:cubicBezTo>
                <a:cubicBezTo>
                  <a:pt x="899" y="29"/>
                  <a:pt x="898" y="29"/>
                  <a:pt x="896" y="29"/>
                </a:cubicBezTo>
                <a:cubicBezTo>
                  <a:pt x="897" y="28"/>
                  <a:pt x="900" y="29"/>
                  <a:pt x="901" y="28"/>
                </a:cubicBezTo>
                <a:cubicBezTo>
                  <a:pt x="901" y="29"/>
                  <a:pt x="899" y="28"/>
                  <a:pt x="899" y="29"/>
                </a:cubicBezTo>
                <a:cubicBezTo>
                  <a:pt x="900" y="29"/>
                  <a:pt x="900" y="29"/>
                  <a:pt x="901" y="29"/>
                </a:cubicBezTo>
                <a:cubicBezTo>
                  <a:pt x="903" y="29"/>
                  <a:pt x="904" y="29"/>
                  <a:pt x="905" y="29"/>
                </a:cubicBezTo>
                <a:cubicBezTo>
                  <a:pt x="905" y="28"/>
                  <a:pt x="905" y="28"/>
                  <a:pt x="904" y="28"/>
                </a:cubicBezTo>
                <a:cubicBezTo>
                  <a:pt x="905" y="28"/>
                  <a:pt x="908" y="28"/>
                  <a:pt x="909" y="27"/>
                </a:cubicBezTo>
                <a:cubicBezTo>
                  <a:pt x="907" y="27"/>
                  <a:pt x="909" y="28"/>
                  <a:pt x="910" y="28"/>
                </a:cubicBezTo>
                <a:cubicBezTo>
                  <a:pt x="912" y="28"/>
                  <a:pt x="908" y="28"/>
                  <a:pt x="910" y="28"/>
                </a:cubicBezTo>
                <a:cubicBezTo>
                  <a:pt x="909" y="29"/>
                  <a:pt x="908" y="29"/>
                  <a:pt x="907" y="29"/>
                </a:cubicBezTo>
                <a:cubicBezTo>
                  <a:pt x="908" y="29"/>
                  <a:pt x="911" y="29"/>
                  <a:pt x="914" y="29"/>
                </a:cubicBezTo>
                <a:cubicBezTo>
                  <a:pt x="913" y="28"/>
                  <a:pt x="911" y="28"/>
                  <a:pt x="913" y="27"/>
                </a:cubicBezTo>
                <a:cubicBezTo>
                  <a:pt x="916" y="28"/>
                  <a:pt x="921" y="27"/>
                  <a:pt x="924" y="27"/>
                </a:cubicBezTo>
                <a:cubicBezTo>
                  <a:pt x="925" y="27"/>
                  <a:pt x="928" y="26"/>
                  <a:pt x="931" y="26"/>
                </a:cubicBezTo>
                <a:cubicBezTo>
                  <a:pt x="931" y="26"/>
                  <a:pt x="930" y="26"/>
                  <a:pt x="930" y="25"/>
                </a:cubicBezTo>
                <a:cubicBezTo>
                  <a:pt x="932" y="25"/>
                  <a:pt x="937" y="25"/>
                  <a:pt x="940" y="25"/>
                </a:cubicBezTo>
                <a:cubicBezTo>
                  <a:pt x="940" y="26"/>
                  <a:pt x="936" y="26"/>
                  <a:pt x="939" y="26"/>
                </a:cubicBezTo>
                <a:cubicBezTo>
                  <a:pt x="939" y="27"/>
                  <a:pt x="936" y="26"/>
                  <a:pt x="936" y="27"/>
                </a:cubicBezTo>
                <a:cubicBezTo>
                  <a:pt x="937" y="27"/>
                  <a:pt x="938" y="27"/>
                  <a:pt x="939" y="27"/>
                </a:cubicBezTo>
                <a:cubicBezTo>
                  <a:pt x="938" y="28"/>
                  <a:pt x="935" y="28"/>
                  <a:pt x="934" y="28"/>
                </a:cubicBezTo>
                <a:cubicBezTo>
                  <a:pt x="934" y="29"/>
                  <a:pt x="936" y="28"/>
                  <a:pt x="937" y="28"/>
                </a:cubicBezTo>
                <a:cubicBezTo>
                  <a:pt x="935" y="29"/>
                  <a:pt x="936" y="29"/>
                  <a:pt x="933" y="29"/>
                </a:cubicBezTo>
                <a:cubicBezTo>
                  <a:pt x="933" y="29"/>
                  <a:pt x="933" y="29"/>
                  <a:pt x="932" y="29"/>
                </a:cubicBezTo>
                <a:cubicBezTo>
                  <a:pt x="932" y="29"/>
                  <a:pt x="932" y="29"/>
                  <a:pt x="931" y="29"/>
                </a:cubicBezTo>
                <a:cubicBezTo>
                  <a:pt x="930" y="29"/>
                  <a:pt x="932" y="29"/>
                  <a:pt x="933" y="29"/>
                </a:cubicBezTo>
                <a:cubicBezTo>
                  <a:pt x="932" y="29"/>
                  <a:pt x="931" y="28"/>
                  <a:pt x="931" y="28"/>
                </a:cubicBezTo>
                <a:cubicBezTo>
                  <a:pt x="929" y="28"/>
                  <a:pt x="928" y="29"/>
                  <a:pt x="924" y="29"/>
                </a:cubicBezTo>
                <a:cubicBezTo>
                  <a:pt x="924" y="28"/>
                  <a:pt x="926" y="28"/>
                  <a:pt x="928" y="28"/>
                </a:cubicBezTo>
                <a:cubicBezTo>
                  <a:pt x="927" y="27"/>
                  <a:pt x="927" y="27"/>
                  <a:pt x="928" y="27"/>
                </a:cubicBezTo>
                <a:cubicBezTo>
                  <a:pt x="925" y="27"/>
                  <a:pt x="926" y="28"/>
                  <a:pt x="923" y="28"/>
                </a:cubicBezTo>
                <a:cubicBezTo>
                  <a:pt x="922" y="28"/>
                  <a:pt x="922" y="28"/>
                  <a:pt x="922" y="28"/>
                </a:cubicBezTo>
                <a:cubicBezTo>
                  <a:pt x="918" y="28"/>
                  <a:pt x="920" y="29"/>
                  <a:pt x="917" y="29"/>
                </a:cubicBezTo>
                <a:cubicBezTo>
                  <a:pt x="917" y="29"/>
                  <a:pt x="917" y="29"/>
                  <a:pt x="917" y="29"/>
                </a:cubicBezTo>
                <a:cubicBezTo>
                  <a:pt x="917" y="29"/>
                  <a:pt x="920" y="29"/>
                  <a:pt x="921" y="29"/>
                </a:cubicBezTo>
                <a:cubicBezTo>
                  <a:pt x="919" y="29"/>
                  <a:pt x="913" y="31"/>
                  <a:pt x="910" y="31"/>
                </a:cubicBezTo>
                <a:cubicBezTo>
                  <a:pt x="911" y="31"/>
                  <a:pt x="911" y="31"/>
                  <a:pt x="913" y="31"/>
                </a:cubicBezTo>
                <a:cubicBezTo>
                  <a:pt x="913" y="32"/>
                  <a:pt x="912" y="32"/>
                  <a:pt x="912" y="32"/>
                </a:cubicBezTo>
                <a:cubicBezTo>
                  <a:pt x="912" y="33"/>
                  <a:pt x="922" y="32"/>
                  <a:pt x="919" y="33"/>
                </a:cubicBezTo>
                <a:cubicBezTo>
                  <a:pt x="923" y="33"/>
                  <a:pt x="920" y="32"/>
                  <a:pt x="920" y="32"/>
                </a:cubicBezTo>
                <a:cubicBezTo>
                  <a:pt x="924" y="31"/>
                  <a:pt x="920" y="33"/>
                  <a:pt x="923" y="32"/>
                </a:cubicBezTo>
                <a:cubicBezTo>
                  <a:pt x="922" y="33"/>
                  <a:pt x="921" y="33"/>
                  <a:pt x="921" y="33"/>
                </a:cubicBezTo>
                <a:cubicBezTo>
                  <a:pt x="915" y="32"/>
                  <a:pt x="910" y="34"/>
                  <a:pt x="906" y="34"/>
                </a:cubicBezTo>
                <a:cubicBezTo>
                  <a:pt x="907" y="34"/>
                  <a:pt x="909" y="34"/>
                  <a:pt x="910" y="34"/>
                </a:cubicBezTo>
                <a:cubicBezTo>
                  <a:pt x="905" y="35"/>
                  <a:pt x="901" y="36"/>
                  <a:pt x="895" y="36"/>
                </a:cubicBezTo>
                <a:cubicBezTo>
                  <a:pt x="899" y="36"/>
                  <a:pt x="902" y="35"/>
                  <a:pt x="904" y="34"/>
                </a:cubicBezTo>
                <a:cubicBezTo>
                  <a:pt x="903" y="34"/>
                  <a:pt x="899" y="34"/>
                  <a:pt x="897" y="35"/>
                </a:cubicBezTo>
                <a:cubicBezTo>
                  <a:pt x="897" y="35"/>
                  <a:pt x="899" y="35"/>
                  <a:pt x="900" y="35"/>
                </a:cubicBezTo>
                <a:cubicBezTo>
                  <a:pt x="900" y="35"/>
                  <a:pt x="898" y="35"/>
                  <a:pt x="898" y="35"/>
                </a:cubicBezTo>
                <a:cubicBezTo>
                  <a:pt x="897" y="35"/>
                  <a:pt x="898" y="35"/>
                  <a:pt x="897" y="35"/>
                </a:cubicBezTo>
                <a:cubicBezTo>
                  <a:pt x="895" y="35"/>
                  <a:pt x="892" y="36"/>
                  <a:pt x="888" y="36"/>
                </a:cubicBezTo>
                <a:cubicBezTo>
                  <a:pt x="888" y="35"/>
                  <a:pt x="886" y="35"/>
                  <a:pt x="886" y="34"/>
                </a:cubicBezTo>
                <a:cubicBezTo>
                  <a:pt x="890" y="34"/>
                  <a:pt x="891" y="34"/>
                  <a:pt x="893" y="33"/>
                </a:cubicBezTo>
                <a:cubicBezTo>
                  <a:pt x="891" y="33"/>
                  <a:pt x="891" y="33"/>
                  <a:pt x="889" y="33"/>
                </a:cubicBezTo>
                <a:cubicBezTo>
                  <a:pt x="889" y="33"/>
                  <a:pt x="888" y="33"/>
                  <a:pt x="886" y="33"/>
                </a:cubicBezTo>
                <a:cubicBezTo>
                  <a:pt x="887" y="32"/>
                  <a:pt x="886" y="32"/>
                  <a:pt x="884" y="32"/>
                </a:cubicBezTo>
                <a:cubicBezTo>
                  <a:pt x="884" y="32"/>
                  <a:pt x="885" y="32"/>
                  <a:pt x="885" y="32"/>
                </a:cubicBezTo>
                <a:cubicBezTo>
                  <a:pt x="885" y="32"/>
                  <a:pt x="885" y="32"/>
                  <a:pt x="885" y="31"/>
                </a:cubicBezTo>
                <a:cubicBezTo>
                  <a:pt x="881" y="31"/>
                  <a:pt x="882" y="32"/>
                  <a:pt x="879" y="32"/>
                </a:cubicBezTo>
                <a:cubicBezTo>
                  <a:pt x="879" y="32"/>
                  <a:pt x="881" y="32"/>
                  <a:pt x="883" y="32"/>
                </a:cubicBezTo>
                <a:cubicBezTo>
                  <a:pt x="882" y="33"/>
                  <a:pt x="887" y="32"/>
                  <a:pt x="886" y="33"/>
                </a:cubicBezTo>
                <a:cubicBezTo>
                  <a:pt x="884" y="33"/>
                  <a:pt x="883" y="33"/>
                  <a:pt x="882" y="33"/>
                </a:cubicBezTo>
                <a:cubicBezTo>
                  <a:pt x="880" y="33"/>
                  <a:pt x="881" y="33"/>
                  <a:pt x="878" y="33"/>
                </a:cubicBezTo>
                <a:cubicBezTo>
                  <a:pt x="880" y="33"/>
                  <a:pt x="877" y="34"/>
                  <a:pt x="878" y="34"/>
                </a:cubicBezTo>
                <a:cubicBezTo>
                  <a:pt x="876" y="34"/>
                  <a:pt x="876" y="34"/>
                  <a:pt x="872" y="34"/>
                </a:cubicBezTo>
                <a:cubicBezTo>
                  <a:pt x="871" y="35"/>
                  <a:pt x="871" y="35"/>
                  <a:pt x="872" y="35"/>
                </a:cubicBezTo>
                <a:cubicBezTo>
                  <a:pt x="876" y="35"/>
                  <a:pt x="880" y="35"/>
                  <a:pt x="879" y="34"/>
                </a:cubicBezTo>
                <a:cubicBezTo>
                  <a:pt x="883" y="34"/>
                  <a:pt x="880" y="35"/>
                  <a:pt x="879" y="35"/>
                </a:cubicBezTo>
                <a:cubicBezTo>
                  <a:pt x="879" y="35"/>
                  <a:pt x="881" y="35"/>
                  <a:pt x="882" y="35"/>
                </a:cubicBezTo>
                <a:cubicBezTo>
                  <a:pt x="877" y="36"/>
                  <a:pt x="868" y="36"/>
                  <a:pt x="861" y="37"/>
                </a:cubicBezTo>
                <a:cubicBezTo>
                  <a:pt x="864" y="36"/>
                  <a:pt x="854" y="35"/>
                  <a:pt x="855" y="37"/>
                </a:cubicBezTo>
                <a:cubicBezTo>
                  <a:pt x="856" y="37"/>
                  <a:pt x="856" y="36"/>
                  <a:pt x="856" y="36"/>
                </a:cubicBezTo>
                <a:cubicBezTo>
                  <a:pt x="857" y="36"/>
                  <a:pt x="858" y="37"/>
                  <a:pt x="859" y="37"/>
                </a:cubicBezTo>
                <a:cubicBezTo>
                  <a:pt x="859" y="38"/>
                  <a:pt x="854" y="38"/>
                  <a:pt x="853" y="39"/>
                </a:cubicBezTo>
                <a:cubicBezTo>
                  <a:pt x="852" y="39"/>
                  <a:pt x="851" y="38"/>
                  <a:pt x="851" y="39"/>
                </a:cubicBezTo>
                <a:cubicBezTo>
                  <a:pt x="850" y="38"/>
                  <a:pt x="845" y="40"/>
                  <a:pt x="846" y="40"/>
                </a:cubicBezTo>
                <a:cubicBezTo>
                  <a:pt x="845" y="41"/>
                  <a:pt x="844" y="40"/>
                  <a:pt x="843" y="40"/>
                </a:cubicBezTo>
                <a:cubicBezTo>
                  <a:pt x="841" y="40"/>
                  <a:pt x="840" y="41"/>
                  <a:pt x="842" y="41"/>
                </a:cubicBezTo>
                <a:cubicBezTo>
                  <a:pt x="839" y="41"/>
                  <a:pt x="840" y="41"/>
                  <a:pt x="838" y="41"/>
                </a:cubicBezTo>
                <a:cubicBezTo>
                  <a:pt x="838" y="42"/>
                  <a:pt x="839" y="42"/>
                  <a:pt x="839" y="42"/>
                </a:cubicBezTo>
                <a:cubicBezTo>
                  <a:pt x="837" y="42"/>
                  <a:pt x="837" y="41"/>
                  <a:pt x="833" y="42"/>
                </a:cubicBezTo>
                <a:cubicBezTo>
                  <a:pt x="834" y="41"/>
                  <a:pt x="835" y="41"/>
                  <a:pt x="836" y="41"/>
                </a:cubicBezTo>
                <a:cubicBezTo>
                  <a:pt x="836" y="41"/>
                  <a:pt x="836" y="41"/>
                  <a:pt x="836" y="41"/>
                </a:cubicBezTo>
                <a:cubicBezTo>
                  <a:pt x="833" y="41"/>
                  <a:pt x="832" y="42"/>
                  <a:pt x="829" y="42"/>
                </a:cubicBezTo>
                <a:cubicBezTo>
                  <a:pt x="830" y="42"/>
                  <a:pt x="831" y="43"/>
                  <a:pt x="831" y="43"/>
                </a:cubicBezTo>
                <a:cubicBezTo>
                  <a:pt x="834" y="43"/>
                  <a:pt x="835" y="44"/>
                  <a:pt x="836" y="44"/>
                </a:cubicBezTo>
                <a:cubicBezTo>
                  <a:pt x="835" y="44"/>
                  <a:pt x="831" y="43"/>
                  <a:pt x="830" y="43"/>
                </a:cubicBezTo>
                <a:cubicBezTo>
                  <a:pt x="828" y="43"/>
                  <a:pt x="831" y="44"/>
                  <a:pt x="829" y="44"/>
                </a:cubicBezTo>
                <a:cubicBezTo>
                  <a:pt x="827" y="44"/>
                  <a:pt x="829" y="44"/>
                  <a:pt x="829" y="43"/>
                </a:cubicBezTo>
                <a:cubicBezTo>
                  <a:pt x="825" y="44"/>
                  <a:pt x="824" y="42"/>
                  <a:pt x="822" y="43"/>
                </a:cubicBezTo>
                <a:cubicBezTo>
                  <a:pt x="822" y="43"/>
                  <a:pt x="823" y="43"/>
                  <a:pt x="823" y="44"/>
                </a:cubicBezTo>
                <a:cubicBezTo>
                  <a:pt x="822" y="43"/>
                  <a:pt x="820" y="43"/>
                  <a:pt x="821" y="42"/>
                </a:cubicBezTo>
                <a:cubicBezTo>
                  <a:pt x="819" y="42"/>
                  <a:pt x="818" y="42"/>
                  <a:pt x="818" y="43"/>
                </a:cubicBezTo>
                <a:cubicBezTo>
                  <a:pt x="819" y="43"/>
                  <a:pt x="821" y="44"/>
                  <a:pt x="823" y="44"/>
                </a:cubicBezTo>
                <a:cubicBezTo>
                  <a:pt x="825" y="44"/>
                  <a:pt x="822" y="44"/>
                  <a:pt x="823" y="45"/>
                </a:cubicBezTo>
                <a:cubicBezTo>
                  <a:pt x="819" y="45"/>
                  <a:pt x="818" y="43"/>
                  <a:pt x="813" y="44"/>
                </a:cubicBezTo>
                <a:cubicBezTo>
                  <a:pt x="815" y="44"/>
                  <a:pt x="818" y="45"/>
                  <a:pt x="820" y="45"/>
                </a:cubicBezTo>
                <a:cubicBezTo>
                  <a:pt x="821" y="46"/>
                  <a:pt x="818" y="46"/>
                  <a:pt x="818" y="47"/>
                </a:cubicBezTo>
                <a:cubicBezTo>
                  <a:pt x="816" y="47"/>
                  <a:pt x="814" y="46"/>
                  <a:pt x="811" y="46"/>
                </a:cubicBezTo>
                <a:cubicBezTo>
                  <a:pt x="812" y="46"/>
                  <a:pt x="812" y="47"/>
                  <a:pt x="816" y="47"/>
                </a:cubicBezTo>
                <a:cubicBezTo>
                  <a:pt x="817" y="48"/>
                  <a:pt x="820" y="48"/>
                  <a:pt x="818" y="49"/>
                </a:cubicBezTo>
                <a:cubicBezTo>
                  <a:pt x="813" y="48"/>
                  <a:pt x="810" y="46"/>
                  <a:pt x="804" y="45"/>
                </a:cubicBezTo>
                <a:cubicBezTo>
                  <a:pt x="801" y="45"/>
                  <a:pt x="801" y="46"/>
                  <a:pt x="798" y="46"/>
                </a:cubicBezTo>
                <a:cubicBezTo>
                  <a:pt x="801" y="48"/>
                  <a:pt x="786" y="48"/>
                  <a:pt x="786" y="50"/>
                </a:cubicBezTo>
                <a:cubicBezTo>
                  <a:pt x="777" y="49"/>
                  <a:pt x="776" y="52"/>
                  <a:pt x="771" y="53"/>
                </a:cubicBezTo>
                <a:cubicBezTo>
                  <a:pt x="771" y="53"/>
                  <a:pt x="772" y="53"/>
                  <a:pt x="771" y="53"/>
                </a:cubicBezTo>
                <a:cubicBezTo>
                  <a:pt x="774" y="53"/>
                  <a:pt x="776" y="52"/>
                  <a:pt x="779" y="52"/>
                </a:cubicBezTo>
                <a:cubicBezTo>
                  <a:pt x="773" y="54"/>
                  <a:pt x="765" y="55"/>
                  <a:pt x="764" y="57"/>
                </a:cubicBezTo>
                <a:cubicBezTo>
                  <a:pt x="765" y="57"/>
                  <a:pt x="765" y="57"/>
                  <a:pt x="766" y="57"/>
                </a:cubicBezTo>
                <a:cubicBezTo>
                  <a:pt x="766" y="57"/>
                  <a:pt x="764" y="57"/>
                  <a:pt x="762" y="57"/>
                </a:cubicBezTo>
                <a:cubicBezTo>
                  <a:pt x="763" y="57"/>
                  <a:pt x="764" y="57"/>
                  <a:pt x="764" y="57"/>
                </a:cubicBezTo>
                <a:cubicBezTo>
                  <a:pt x="764" y="57"/>
                  <a:pt x="762" y="57"/>
                  <a:pt x="761" y="57"/>
                </a:cubicBezTo>
                <a:cubicBezTo>
                  <a:pt x="761" y="57"/>
                  <a:pt x="761" y="57"/>
                  <a:pt x="760" y="58"/>
                </a:cubicBezTo>
                <a:cubicBezTo>
                  <a:pt x="757" y="58"/>
                  <a:pt x="756" y="58"/>
                  <a:pt x="754" y="58"/>
                </a:cubicBezTo>
                <a:cubicBezTo>
                  <a:pt x="754" y="58"/>
                  <a:pt x="755" y="58"/>
                  <a:pt x="755" y="57"/>
                </a:cubicBezTo>
                <a:cubicBezTo>
                  <a:pt x="755" y="57"/>
                  <a:pt x="752" y="57"/>
                  <a:pt x="752" y="57"/>
                </a:cubicBezTo>
                <a:cubicBezTo>
                  <a:pt x="751" y="57"/>
                  <a:pt x="754" y="57"/>
                  <a:pt x="755" y="57"/>
                </a:cubicBezTo>
                <a:cubicBezTo>
                  <a:pt x="755" y="56"/>
                  <a:pt x="754" y="56"/>
                  <a:pt x="754" y="56"/>
                </a:cubicBezTo>
                <a:cubicBezTo>
                  <a:pt x="755" y="56"/>
                  <a:pt x="756" y="56"/>
                  <a:pt x="758" y="56"/>
                </a:cubicBezTo>
                <a:cubicBezTo>
                  <a:pt x="758" y="56"/>
                  <a:pt x="757" y="56"/>
                  <a:pt x="757" y="55"/>
                </a:cubicBezTo>
                <a:cubicBezTo>
                  <a:pt x="760" y="54"/>
                  <a:pt x="763" y="54"/>
                  <a:pt x="764" y="53"/>
                </a:cubicBezTo>
                <a:cubicBezTo>
                  <a:pt x="766" y="53"/>
                  <a:pt x="763" y="54"/>
                  <a:pt x="766" y="54"/>
                </a:cubicBezTo>
                <a:cubicBezTo>
                  <a:pt x="766" y="53"/>
                  <a:pt x="765" y="53"/>
                  <a:pt x="764" y="53"/>
                </a:cubicBezTo>
                <a:cubicBezTo>
                  <a:pt x="761" y="53"/>
                  <a:pt x="764" y="54"/>
                  <a:pt x="762" y="54"/>
                </a:cubicBezTo>
                <a:cubicBezTo>
                  <a:pt x="757" y="54"/>
                  <a:pt x="754" y="54"/>
                  <a:pt x="752" y="53"/>
                </a:cubicBezTo>
                <a:cubicBezTo>
                  <a:pt x="751" y="53"/>
                  <a:pt x="749" y="54"/>
                  <a:pt x="748" y="54"/>
                </a:cubicBezTo>
                <a:cubicBezTo>
                  <a:pt x="752" y="53"/>
                  <a:pt x="760" y="52"/>
                  <a:pt x="759" y="50"/>
                </a:cubicBezTo>
                <a:cubicBezTo>
                  <a:pt x="756" y="51"/>
                  <a:pt x="754" y="51"/>
                  <a:pt x="756" y="51"/>
                </a:cubicBezTo>
                <a:cubicBezTo>
                  <a:pt x="755" y="51"/>
                  <a:pt x="755" y="51"/>
                  <a:pt x="755" y="52"/>
                </a:cubicBezTo>
                <a:cubicBezTo>
                  <a:pt x="754" y="52"/>
                  <a:pt x="755" y="51"/>
                  <a:pt x="753" y="51"/>
                </a:cubicBezTo>
                <a:cubicBezTo>
                  <a:pt x="750" y="52"/>
                  <a:pt x="749" y="52"/>
                  <a:pt x="744" y="52"/>
                </a:cubicBezTo>
                <a:cubicBezTo>
                  <a:pt x="744" y="53"/>
                  <a:pt x="744" y="53"/>
                  <a:pt x="742" y="53"/>
                </a:cubicBezTo>
                <a:cubicBezTo>
                  <a:pt x="740" y="53"/>
                  <a:pt x="743" y="53"/>
                  <a:pt x="743" y="52"/>
                </a:cubicBezTo>
                <a:cubicBezTo>
                  <a:pt x="741" y="52"/>
                  <a:pt x="741" y="53"/>
                  <a:pt x="740" y="53"/>
                </a:cubicBezTo>
                <a:cubicBezTo>
                  <a:pt x="739" y="52"/>
                  <a:pt x="742" y="52"/>
                  <a:pt x="742" y="52"/>
                </a:cubicBezTo>
                <a:cubicBezTo>
                  <a:pt x="740" y="52"/>
                  <a:pt x="740" y="52"/>
                  <a:pt x="737" y="52"/>
                </a:cubicBezTo>
                <a:cubicBezTo>
                  <a:pt x="739" y="51"/>
                  <a:pt x="742" y="51"/>
                  <a:pt x="745" y="50"/>
                </a:cubicBezTo>
                <a:cubicBezTo>
                  <a:pt x="745" y="50"/>
                  <a:pt x="741" y="51"/>
                  <a:pt x="742" y="50"/>
                </a:cubicBezTo>
                <a:cubicBezTo>
                  <a:pt x="738" y="50"/>
                  <a:pt x="736" y="51"/>
                  <a:pt x="734" y="52"/>
                </a:cubicBezTo>
                <a:cubicBezTo>
                  <a:pt x="734" y="52"/>
                  <a:pt x="735" y="52"/>
                  <a:pt x="736" y="52"/>
                </a:cubicBezTo>
                <a:cubicBezTo>
                  <a:pt x="735" y="52"/>
                  <a:pt x="734" y="53"/>
                  <a:pt x="732" y="52"/>
                </a:cubicBezTo>
                <a:cubicBezTo>
                  <a:pt x="733" y="53"/>
                  <a:pt x="728" y="53"/>
                  <a:pt x="726" y="54"/>
                </a:cubicBezTo>
                <a:cubicBezTo>
                  <a:pt x="726" y="54"/>
                  <a:pt x="732" y="54"/>
                  <a:pt x="732" y="54"/>
                </a:cubicBezTo>
                <a:cubicBezTo>
                  <a:pt x="734" y="54"/>
                  <a:pt x="728" y="55"/>
                  <a:pt x="728" y="54"/>
                </a:cubicBezTo>
                <a:cubicBezTo>
                  <a:pt x="728" y="54"/>
                  <a:pt x="726" y="54"/>
                  <a:pt x="726" y="55"/>
                </a:cubicBezTo>
                <a:cubicBezTo>
                  <a:pt x="726" y="54"/>
                  <a:pt x="724" y="54"/>
                  <a:pt x="721" y="54"/>
                </a:cubicBezTo>
                <a:cubicBezTo>
                  <a:pt x="721" y="54"/>
                  <a:pt x="725" y="54"/>
                  <a:pt x="725" y="55"/>
                </a:cubicBezTo>
                <a:cubicBezTo>
                  <a:pt x="723" y="55"/>
                  <a:pt x="723" y="55"/>
                  <a:pt x="722" y="55"/>
                </a:cubicBezTo>
                <a:cubicBezTo>
                  <a:pt x="722" y="55"/>
                  <a:pt x="723" y="55"/>
                  <a:pt x="723" y="55"/>
                </a:cubicBezTo>
                <a:cubicBezTo>
                  <a:pt x="720" y="55"/>
                  <a:pt x="720" y="56"/>
                  <a:pt x="717" y="56"/>
                </a:cubicBezTo>
                <a:cubicBezTo>
                  <a:pt x="716" y="56"/>
                  <a:pt x="718" y="57"/>
                  <a:pt x="717" y="57"/>
                </a:cubicBezTo>
                <a:cubicBezTo>
                  <a:pt x="715" y="57"/>
                  <a:pt x="715" y="57"/>
                  <a:pt x="714" y="57"/>
                </a:cubicBezTo>
                <a:cubicBezTo>
                  <a:pt x="714" y="56"/>
                  <a:pt x="717" y="55"/>
                  <a:pt x="721" y="55"/>
                </a:cubicBezTo>
                <a:cubicBezTo>
                  <a:pt x="720" y="55"/>
                  <a:pt x="717" y="54"/>
                  <a:pt x="718" y="53"/>
                </a:cubicBezTo>
                <a:cubicBezTo>
                  <a:pt x="720" y="53"/>
                  <a:pt x="719" y="54"/>
                  <a:pt x="721" y="54"/>
                </a:cubicBezTo>
                <a:cubicBezTo>
                  <a:pt x="723" y="53"/>
                  <a:pt x="718" y="53"/>
                  <a:pt x="717" y="53"/>
                </a:cubicBezTo>
                <a:cubicBezTo>
                  <a:pt x="715" y="52"/>
                  <a:pt x="722" y="52"/>
                  <a:pt x="723" y="52"/>
                </a:cubicBezTo>
                <a:cubicBezTo>
                  <a:pt x="723" y="51"/>
                  <a:pt x="720" y="52"/>
                  <a:pt x="721" y="52"/>
                </a:cubicBezTo>
                <a:cubicBezTo>
                  <a:pt x="719" y="51"/>
                  <a:pt x="720" y="52"/>
                  <a:pt x="717" y="51"/>
                </a:cubicBezTo>
                <a:cubicBezTo>
                  <a:pt x="719" y="51"/>
                  <a:pt x="720" y="51"/>
                  <a:pt x="717" y="50"/>
                </a:cubicBezTo>
                <a:cubicBezTo>
                  <a:pt x="718" y="50"/>
                  <a:pt x="719" y="50"/>
                  <a:pt x="720" y="50"/>
                </a:cubicBezTo>
                <a:cubicBezTo>
                  <a:pt x="719" y="49"/>
                  <a:pt x="716" y="50"/>
                  <a:pt x="715" y="50"/>
                </a:cubicBezTo>
                <a:cubicBezTo>
                  <a:pt x="717" y="51"/>
                  <a:pt x="714" y="51"/>
                  <a:pt x="717" y="52"/>
                </a:cubicBezTo>
                <a:cubicBezTo>
                  <a:pt x="715" y="53"/>
                  <a:pt x="713" y="52"/>
                  <a:pt x="712" y="53"/>
                </a:cubicBezTo>
                <a:cubicBezTo>
                  <a:pt x="711" y="53"/>
                  <a:pt x="711" y="52"/>
                  <a:pt x="710" y="52"/>
                </a:cubicBezTo>
                <a:cubicBezTo>
                  <a:pt x="708" y="52"/>
                  <a:pt x="713" y="52"/>
                  <a:pt x="714" y="51"/>
                </a:cubicBezTo>
                <a:cubicBezTo>
                  <a:pt x="714" y="51"/>
                  <a:pt x="711" y="51"/>
                  <a:pt x="711" y="52"/>
                </a:cubicBezTo>
                <a:cubicBezTo>
                  <a:pt x="710" y="51"/>
                  <a:pt x="713" y="51"/>
                  <a:pt x="710" y="50"/>
                </a:cubicBezTo>
                <a:cubicBezTo>
                  <a:pt x="707" y="51"/>
                  <a:pt x="705" y="50"/>
                  <a:pt x="701" y="51"/>
                </a:cubicBezTo>
                <a:cubicBezTo>
                  <a:pt x="701" y="51"/>
                  <a:pt x="702" y="51"/>
                  <a:pt x="703" y="51"/>
                </a:cubicBezTo>
                <a:cubicBezTo>
                  <a:pt x="702" y="51"/>
                  <a:pt x="700" y="51"/>
                  <a:pt x="701" y="50"/>
                </a:cubicBezTo>
                <a:cubicBezTo>
                  <a:pt x="703" y="50"/>
                  <a:pt x="707" y="50"/>
                  <a:pt x="705" y="49"/>
                </a:cubicBezTo>
                <a:cubicBezTo>
                  <a:pt x="709" y="50"/>
                  <a:pt x="710" y="49"/>
                  <a:pt x="713" y="48"/>
                </a:cubicBezTo>
                <a:cubicBezTo>
                  <a:pt x="717" y="49"/>
                  <a:pt x="725" y="48"/>
                  <a:pt x="725" y="47"/>
                </a:cubicBezTo>
                <a:cubicBezTo>
                  <a:pt x="728" y="47"/>
                  <a:pt x="729" y="46"/>
                  <a:pt x="730" y="46"/>
                </a:cubicBezTo>
                <a:cubicBezTo>
                  <a:pt x="730" y="46"/>
                  <a:pt x="729" y="46"/>
                  <a:pt x="727" y="46"/>
                </a:cubicBezTo>
                <a:cubicBezTo>
                  <a:pt x="729" y="47"/>
                  <a:pt x="726" y="46"/>
                  <a:pt x="725" y="47"/>
                </a:cubicBezTo>
                <a:cubicBezTo>
                  <a:pt x="723" y="46"/>
                  <a:pt x="725" y="46"/>
                  <a:pt x="723" y="46"/>
                </a:cubicBezTo>
                <a:cubicBezTo>
                  <a:pt x="721" y="46"/>
                  <a:pt x="728" y="45"/>
                  <a:pt x="725" y="45"/>
                </a:cubicBezTo>
                <a:cubicBezTo>
                  <a:pt x="724" y="45"/>
                  <a:pt x="721" y="46"/>
                  <a:pt x="717" y="46"/>
                </a:cubicBezTo>
                <a:cubicBezTo>
                  <a:pt x="717" y="46"/>
                  <a:pt x="717" y="46"/>
                  <a:pt x="716" y="46"/>
                </a:cubicBezTo>
                <a:cubicBezTo>
                  <a:pt x="717" y="45"/>
                  <a:pt x="718" y="46"/>
                  <a:pt x="717" y="46"/>
                </a:cubicBezTo>
                <a:cubicBezTo>
                  <a:pt x="721" y="45"/>
                  <a:pt x="723" y="45"/>
                  <a:pt x="726" y="44"/>
                </a:cubicBezTo>
                <a:cubicBezTo>
                  <a:pt x="726" y="44"/>
                  <a:pt x="726" y="44"/>
                  <a:pt x="726" y="44"/>
                </a:cubicBezTo>
                <a:cubicBezTo>
                  <a:pt x="724" y="44"/>
                  <a:pt x="722" y="44"/>
                  <a:pt x="719" y="44"/>
                </a:cubicBezTo>
                <a:cubicBezTo>
                  <a:pt x="720" y="44"/>
                  <a:pt x="721" y="44"/>
                  <a:pt x="721" y="45"/>
                </a:cubicBezTo>
                <a:cubicBezTo>
                  <a:pt x="721" y="45"/>
                  <a:pt x="716" y="44"/>
                  <a:pt x="718" y="45"/>
                </a:cubicBezTo>
                <a:cubicBezTo>
                  <a:pt x="717" y="45"/>
                  <a:pt x="717" y="45"/>
                  <a:pt x="716" y="45"/>
                </a:cubicBezTo>
                <a:cubicBezTo>
                  <a:pt x="714" y="45"/>
                  <a:pt x="713" y="46"/>
                  <a:pt x="710" y="46"/>
                </a:cubicBezTo>
                <a:cubicBezTo>
                  <a:pt x="711" y="46"/>
                  <a:pt x="712" y="46"/>
                  <a:pt x="712" y="45"/>
                </a:cubicBezTo>
                <a:cubicBezTo>
                  <a:pt x="713" y="45"/>
                  <a:pt x="709" y="45"/>
                  <a:pt x="710" y="45"/>
                </a:cubicBezTo>
                <a:cubicBezTo>
                  <a:pt x="709" y="45"/>
                  <a:pt x="710" y="45"/>
                  <a:pt x="711" y="44"/>
                </a:cubicBezTo>
                <a:cubicBezTo>
                  <a:pt x="712" y="44"/>
                  <a:pt x="714" y="44"/>
                  <a:pt x="715" y="44"/>
                </a:cubicBezTo>
                <a:cubicBezTo>
                  <a:pt x="712" y="43"/>
                  <a:pt x="717" y="43"/>
                  <a:pt x="718" y="42"/>
                </a:cubicBezTo>
                <a:cubicBezTo>
                  <a:pt x="720" y="43"/>
                  <a:pt x="716" y="43"/>
                  <a:pt x="717" y="43"/>
                </a:cubicBezTo>
                <a:cubicBezTo>
                  <a:pt x="718" y="44"/>
                  <a:pt x="721" y="43"/>
                  <a:pt x="722" y="43"/>
                </a:cubicBezTo>
                <a:cubicBezTo>
                  <a:pt x="724" y="43"/>
                  <a:pt x="725" y="42"/>
                  <a:pt x="726" y="42"/>
                </a:cubicBezTo>
                <a:cubicBezTo>
                  <a:pt x="725" y="42"/>
                  <a:pt x="724" y="41"/>
                  <a:pt x="721" y="41"/>
                </a:cubicBezTo>
                <a:cubicBezTo>
                  <a:pt x="720" y="41"/>
                  <a:pt x="722" y="42"/>
                  <a:pt x="719" y="42"/>
                </a:cubicBezTo>
                <a:cubicBezTo>
                  <a:pt x="720" y="41"/>
                  <a:pt x="722" y="41"/>
                  <a:pt x="723" y="41"/>
                </a:cubicBezTo>
                <a:cubicBezTo>
                  <a:pt x="721" y="40"/>
                  <a:pt x="718" y="41"/>
                  <a:pt x="717" y="41"/>
                </a:cubicBezTo>
                <a:cubicBezTo>
                  <a:pt x="716" y="41"/>
                  <a:pt x="716" y="41"/>
                  <a:pt x="717" y="41"/>
                </a:cubicBezTo>
                <a:cubicBezTo>
                  <a:pt x="715" y="40"/>
                  <a:pt x="714" y="41"/>
                  <a:pt x="714" y="40"/>
                </a:cubicBezTo>
                <a:cubicBezTo>
                  <a:pt x="709" y="40"/>
                  <a:pt x="707" y="40"/>
                  <a:pt x="705" y="40"/>
                </a:cubicBezTo>
                <a:cubicBezTo>
                  <a:pt x="705" y="40"/>
                  <a:pt x="705" y="39"/>
                  <a:pt x="703" y="40"/>
                </a:cubicBezTo>
                <a:cubicBezTo>
                  <a:pt x="704" y="39"/>
                  <a:pt x="703" y="39"/>
                  <a:pt x="701" y="38"/>
                </a:cubicBezTo>
                <a:cubicBezTo>
                  <a:pt x="699" y="38"/>
                  <a:pt x="698" y="39"/>
                  <a:pt x="697" y="39"/>
                </a:cubicBezTo>
                <a:cubicBezTo>
                  <a:pt x="695" y="39"/>
                  <a:pt x="695" y="39"/>
                  <a:pt x="694" y="39"/>
                </a:cubicBezTo>
                <a:cubicBezTo>
                  <a:pt x="694" y="39"/>
                  <a:pt x="696" y="39"/>
                  <a:pt x="697" y="39"/>
                </a:cubicBezTo>
                <a:cubicBezTo>
                  <a:pt x="697" y="38"/>
                  <a:pt x="693" y="39"/>
                  <a:pt x="693" y="38"/>
                </a:cubicBezTo>
                <a:cubicBezTo>
                  <a:pt x="692" y="38"/>
                  <a:pt x="693" y="38"/>
                  <a:pt x="692" y="38"/>
                </a:cubicBezTo>
                <a:cubicBezTo>
                  <a:pt x="692" y="38"/>
                  <a:pt x="693" y="38"/>
                  <a:pt x="694" y="38"/>
                </a:cubicBezTo>
                <a:cubicBezTo>
                  <a:pt x="694" y="39"/>
                  <a:pt x="691" y="39"/>
                  <a:pt x="690" y="39"/>
                </a:cubicBezTo>
                <a:cubicBezTo>
                  <a:pt x="692" y="39"/>
                  <a:pt x="691" y="39"/>
                  <a:pt x="690" y="40"/>
                </a:cubicBezTo>
                <a:cubicBezTo>
                  <a:pt x="690" y="40"/>
                  <a:pt x="690" y="40"/>
                  <a:pt x="691" y="40"/>
                </a:cubicBezTo>
                <a:cubicBezTo>
                  <a:pt x="692" y="40"/>
                  <a:pt x="692" y="39"/>
                  <a:pt x="692" y="39"/>
                </a:cubicBezTo>
                <a:cubicBezTo>
                  <a:pt x="696" y="40"/>
                  <a:pt x="694" y="40"/>
                  <a:pt x="698" y="40"/>
                </a:cubicBezTo>
                <a:cubicBezTo>
                  <a:pt x="700" y="40"/>
                  <a:pt x="697" y="40"/>
                  <a:pt x="699" y="40"/>
                </a:cubicBezTo>
                <a:cubicBezTo>
                  <a:pt x="701" y="40"/>
                  <a:pt x="699" y="41"/>
                  <a:pt x="702" y="40"/>
                </a:cubicBezTo>
                <a:cubicBezTo>
                  <a:pt x="697" y="41"/>
                  <a:pt x="695" y="42"/>
                  <a:pt x="690" y="42"/>
                </a:cubicBezTo>
                <a:cubicBezTo>
                  <a:pt x="691" y="42"/>
                  <a:pt x="692" y="42"/>
                  <a:pt x="692" y="42"/>
                </a:cubicBezTo>
                <a:cubicBezTo>
                  <a:pt x="690" y="42"/>
                  <a:pt x="690" y="42"/>
                  <a:pt x="688" y="42"/>
                </a:cubicBezTo>
                <a:cubicBezTo>
                  <a:pt x="692" y="43"/>
                  <a:pt x="695" y="42"/>
                  <a:pt x="698" y="42"/>
                </a:cubicBezTo>
                <a:cubicBezTo>
                  <a:pt x="699" y="42"/>
                  <a:pt x="695" y="43"/>
                  <a:pt x="698" y="43"/>
                </a:cubicBezTo>
                <a:cubicBezTo>
                  <a:pt x="698" y="43"/>
                  <a:pt x="696" y="43"/>
                  <a:pt x="695" y="43"/>
                </a:cubicBezTo>
                <a:cubicBezTo>
                  <a:pt x="695" y="43"/>
                  <a:pt x="697" y="43"/>
                  <a:pt x="699" y="43"/>
                </a:cubicBezTo>
                <a:cubicBezTo>
                  <a:pt x="700" y="43"/>
                  <a:pt x="695" y="43"/>
                  <a:pt x="700" y="43"/>
                </a:cubicBezTo>
                <a:cubicBezTo>
                  <a:pt x="699" y="44"/>
                  <a:pt x="696" y="44"/>
                  <a:pt x="695" y="44"/>
                </a:cubicBezTo>
                <a:cubicBezTo>
                  <a:pt x="694" y="44"/>
                  <a:pt x="695" y="44"/>
                  <a:pt x="693" y="43"/>
                </a:cubicBezTo>
                <a:cubicBezTo>
                  <a:pt x="692" y="43"/>
                  <a:pt x="692" y="44"/>
                  <a:pt x="691" y="44"/>
                </a:cubicBezTo>
                <a:cubicBezTo>
                  <a:pt x="692" y="44"/>
                  <a:pt x="695" y="44"/>
                  <a:pt x="696" y="45"/>
                </a:cubicBezTo>
                <a:cubicBezTo>
                  <a:pt x="693" y="45"/>
                  <a:pt x="694" y="45"/>
                  <a:pt x="692" y="45"/>
                </a:cubicBezTo>
                <a:cubicBezTo>
                  <a:pt x="691" y="45"/>
                  <a:pt x="692" y="45"/>
                  <a:pt x="692" y="45"/>
                </a:cubicBezTo>
                <a:cubicBezTo>
                  <a:pt x="691" y="45"/>
                  <a:pt x="687" y="44"/>
                  <a:pt x="685" y="44"/>
                </a:cubicBezTo>
                <a:cubicBezTo>
                  <a:pt x="686" y="45"/>
                  <a:pt x="686" y="45"/>
                  <a:pt x="684" y="45"/>
                </a:cubicBezTo>
                <a:cubicBezTo>
                  <a:pt x="685" y="45"/>
                  <a:pt x="688" y="45"/>
                  <a:pt x="690" y="45"/>
                </a:cubicBezTo>
                <a:cubicBezTo>
                  <a:pt x="693" y="45"/>
                  <a:pt x="688" y="46"/>
                  <a:pt x="690" y="46"/>
                </a:cubicBezTo>
                <a:cubicBezTo>
                  <a:pt x="689" y="46"/>
                  <a:pt x="683" y="45"/>
                  <a:pt x="681" y="46"/>
                </a:cubicBezTo>
                <a:cubicBezTo>
                  <a:pt x="683" y="46"/>
                  <a:pt x="682" y="45"/>
                  <a:pt x="680" y="46"/>
                </a:cubicBezTo>
                <a:cubicBezTo>
                  <a:pt x="677" y="45"/>
                  <a:pt x="683" y="45"/>
                  <a:pt x="683" y="45"/>
                </a:cubicBezTo>
                <a:cubicBezTo>
                  <a:pt x="683" y="45"/>
                  <a:pt x="681" y="45"/>
                  <a:pt x="679" y="45"/>
                </a:cubicBezTo>
                <a:cubicBezTo>
                  <a:pt x="680" y="44"/>
                  <a:pt x="680" y="44"/>
                  <a:pt x="680" y="44"/>
                </a:cubicBezTo>
                <a:cubicBezTo>
                  <a:pt x="679" y="44"/>
                  <a:pt x="674" y="43"/>
                  <a:pt x="674" y="44"/>
                </a:cubicBezTo>
                <a:cubicBezTo>
                  <a:pt x="674" y="43"/>
                  <a:pt x="670" y="44"/>
                  <a:pt x="671" y="43"/>
                </a:cubicBezTo>
                <a:cubicBezTo>
                  <a:pt x="670" y="43"/>
                  <a:pt x="668" y="43"/>
                  <a:pt x="669" y="44"/>
                </a:cubicBezTo>
                <a:cubicBezTo>
                  <a:pt x="666" y="43"/>
                  <a:pt x="670" y="43"/>
                  <a:pt x="669" y="43"/>
                </a:cubicBezTo>
                <a:cubicBezTo>
                  <a:pt x="670" y="43"/>
                  <a:pt x="670" y="43"/>
                  <a:pt x="671" y="43"/>
                </a:cubicBezTo>
                <a:cubicBezTo>
                  <a:pt x="671" y="42"/>
                  <a:pt x="670" y="42"/>
                  <a:pt x="671" y="42"/>
                </a:cubicBezTo>
                <a:cubicBezTo>
                  <a:pt x="672" y="42"/>
                  <a:pt x="672" y="42"/>
                  <a:pt x="674" y="42"/>
                </a:cubicBezTo>
                <a:cubicBezTo>
                  <a:pt x="673" y="42"/>
                  <a:pt x="672" y="42"/>
                  <a:pt x="672" y="43"/>
                </a:cubicBezTo>
                <a:cubicBezTo>
                  <a:pt x="675" y="43"/>
                  <a:pt x="676" y="43"/>
                  <a:pt x="680" y="43"/>
                </a:cubicBezTo>
                <a:cubicBezTo>
                  <a:pt x="682" y="43"/>
                  <a:pt x="679" y="42"/>
                  <a:pt x="681" y="42"/>
                </a:cubicBezTo>
                <a:cubicBezTo>
                  <a:pt x="683" y="42"/>
                  <a:pt x="681" y="43"/>
                  <a:pt x="682" y="43"/>
                </a:cubicBezTo>
                <a:cubicBezTo>
                  <a:pt x="682" y="42"/>
                  <a:pt x="681" y="41"/>
                  <a:pt x="679" y="41"/>
                </a:cubicBezTo>
                <a:cubicBezTo>
                  <a:pt x="676" y="41"/>
                  <a:pt x="676" y="41"/>
                  <a:pt x="673" y="41"/>
                </a:cubicBezTo>
                <a:cubicBezTo>
                  <a:pt x="672" y="41"/>
                  <a:pt x="676" y="41"/>
                  <a:pt x="674" y="41"/>
                </a:cubicBezTo>
                <a:cubicBezTo>
                  <a:pt x="675" y="41"/>
                  <a:pt x="677" y="41"/>
                  <a:pt x="678" y="40"/>
                </a:cubicBezTo>
                <a:cubicBezTo>
                  <a:pt x="676" y="40"/>
                  <a:pt x="673" y="41"/>
                  <a:pt x="669" y="41"/>
                </a:cubicBezTo>
                <a:cubicBezTo>
                  <a:pt x="669" y="41"/>
                  <a:pt x="671" y="41"/>
                  <a:pt x="671" y="41"/>
                </a:cubicBezTo>
                <a:cubicBezTo>
                  <a:pt x="670" y="42"/>
                  <a:pt x="666" y="41"/>
                  <a:pt x="667" y="42"/>
                </a:cubicBezTo>
                <a:cubicBezTo>
                  <a:pt x="667" y="42"/>
                  <a:pt x="666" y="41"/>
                  <a:pt x="665" y="41"/>
                </a:cubicBezTo>
                <a:cubicBezTo>
                  <a:pt x="666" y="41"/>
                  <a:pt x="666" y="41"/>
                  <a:pt x="669" y="41"/>
                </a:cubicBezTo>
                <a:cubicBezTo>
                  <a:pt x="669" y="41"/>
                  <a:pt x="664" y="41"/>
                  <a:pt x="667" y="41"/>
                </a:cubicBezTo>
                <a:cubicBezTo>
                  <a:pt x="667" y="41"/>
                  <a:pt x="666" y="40"/>
                  <a:pt x="666" y="41"/>
                </a:cubicBezTo>
                <a:cubicBezTo>
                  <a:pt x="664" y="41"/>
                  <a:pt x="668" y="40"/>
                  <a:pt x="665" y="40"/>
                </a:cubicBezTo>
                <a:cubicBezTo>
                  <a:pt x="667" y="39"/>
                  <a:pt x="667" y="41"/>
                  <a:pt x="669" y="41"/>
                </a:cubicBezTo>
                <a:cubicBezTo>
                  <a:pt x="671" y="40"/>
                  <a:pt x="669" y="40"/>
                  <a:pt x="669" y="40"/>
                </a:cubicBezTo>
                <a:cubicBezTo>
                  <a:pt x="670" y="40"/>
                  <a:pt x="672" y="39"/>
                  <a:pt x="675" y="39"/>
                </a:cubicBezTo>
                <a:cubicBezTo>
                  <a:pt x="675" y="39"/>
                  <a:pt x="674" y="39"/>
                  <a:pt x="674" y="39"/>
                </a:cubicBezTo>
                <a:cubicBezTo>
                  <a:pt x="672" y="38"/>
                  <a:pt x="673" y="39"/>
                  <a:pt x="671" y="39"/>
                </a:cubicBezTo>
                <a:cubicBezTo>
                  <a:pt x="672" y="38"/>
                  <a:pt x="668" y="38"/>
                  <a:pt x="670" y="38"/>
                </a:cubicBezTo>
                <a:cubicBezTo>
                  <a:pt x="669" y="38"/>
                  <a:pt x="669" y="37"/>
                  <a:pt x="667" y="38"/>
                </a:cubicBezTo>
                <a:cubicBezTo>
                  <a:pt x="666" y="38"/>
                  <a:pt x="668" y="38"/>
                  <a:pt x="667" y="38"/>
                </a:cubicBezTo>
                <a:cubicBezTo>
                  <a:pt x="664" y="38"/>
                  <a:pt x="660" y="38"/>
                  <a:pt x="660" y="37"/>
                </a:cubicBezTo>
                <a:cubicBezTo>
                  <a:pt x="661" y="37"/>
                  <a:pt x="662" y="37"/>
                  <a:pt x="663" y="37"/>
                </a:cubicBezTo>
                <a:cubicBezTo>
                  <a:pt x="659" y="37"/>
                  <a:pt x="664" y="38"/>
                  <a:pt x="667" y="37"/>
                </a:cubicBezTo>
                <a:cubicBezTo>
                  <a:pt x="666" y="37"/>
                  <a:pt x="662" y="37"/>
                  <a:pt x="662" y="36"/>
                </a:cubicBezTo>
                <a:cubicBezTo>
                  <a:pt x="659" y="36"/>
                  <a:pt x="659" y="36"/>
                  <a:pt x="657" y="36"/>
                </a:cubicBezTo>
                <a:cubicBezTo>
                  <a:pt x="655" y="36"/>
                  <a:pt x="658" y="36"/>
                  <a:pt x="658" y="37"/>
                </a:cubicBezTo>
                <a:cubicBezTo>
                  <a:pt x="656" y="36"/>
                  <a:pt x="654" y="37"/>
                  <a:pt x="654" y="36"/>
                </a:cubicBezTo>
                <a:cubicBezTo>
                  <a:pt x="651" y="37"/>
                  <a:pt x="653" y="37"/>
                  <a:pt x="652" y="38"/>
                </a:cubicBezTo>
                <a:cubicBezTo>
                  <a:pt x="654" y="38"/>
                  <a:pt x="653" y="39"/>
                  <a:pt x="655" y="39"/>
                </a:cubicBezTo>
                <a:cubicBezTo>
                  <a:pt x="654" y="39"/>
                  <a:pt x="654" y="39"/>
                  <a:pt x="652" y="39"/>
                </a:cubicBezTo>
                <a:cubicBezTo>
                  <a:pt x="653" y="39"/>
                  <a:pt x="652" y="39"/>
                  <a:pt x="653" y="39"/>
                </a:cubicBezTo>
                <a:cubicBezTo>
                  <a:pt x="647" y="39"/>
                  <a:pt x="660" y="41"/>
                  <a:pt x="661" y="39"/>
                </a:cubicBezTo>
                <a:cubicBezTo>
                  <a:pt x="662" y="39"/>
                  <a:pt x="663" y="39"/>
                  <a:pt x="665" y="39"/>
                </a:cubicBezTo>
                <a:cubicBezTo>
                  <a:pt x="664" y="40"/>
                  <a:pt x="662" y="40"/>
                  <a:pt x="661" y="40"/>
                </a:cubicBezTo>
                <a:cubicBezTo>
                  <a:pt x="661" y="40"/>
                  <a:pt x="661" y="40"/>
                  <a:pt x="662" y="40"/>
                </a:cubicBezTo>
                <a:cubicBezTo>
                  <a:pt x="661" y="40"/>
                  <a:pt x="658" y="40"/>
                  <a:pt x="656" y="40"/>
                </a:cubicBezTo>
                <a:cubicBezTo>
                  <a:pt x="655" y="41"/>
                  <a:pt x="657" y="41"/>
                  <a:pt x="659" y="41"/>
                </a:cubicBezTo>
                <a:cubicBezTo>
                  <a:pt x="657" y="41"/>
                  <a:pt x="661" y="42"/>
                  <a:pt x="663" y="42"/>
                </a:cubicBezTo>
                <a:cubicBezTo>
                  <a:pt x="658" y="42"/>
                  <a:pt x="654" y="42"/>
                  <a:pt x="649" y="41"/>
                </a:cubicBezTo>
                <a:cubicBezTo>
                  <a:pt x="649" y="41"/>
                  <a:pt x="645" y="42"/>
                  <a:pt x="648" y="43"/>
                </a:cubicBezTo>
                <a:cubicBezTo>
                  <a:pt x="647" y="43"/>
                  <a:pt x="646" y="43"/>
                  <a:pt x="644" y="43"/>
                </a:cubicBezTo>
                <a:cubicBezTo>
                  <a:pt x="643" y="42"/>
                  <a:pt x="647" y="43"/>
                  <a:pt x="646" y="42"/>
                </a:cubicBezTo>
                <a:cubicBezTo>
                  <a:pt x="645" y="42"/>
                  <a:pt x="642" y="43"/>
                  <a:pt x="640" y="42"/>
                </a:cubicBezTo>
                <a:cubicBezTo>
                  <a:pt x="643" y="42"/>
                  <a:pt x="636" y="42"/>
                  <a:pt x="638" y="41"/>
                </a:cubicBezTo>
                <a:cubicBezTo>
                  <a:pt x="638" y="40"/>
                  <a:pt x="634" y="41"/>
                  <a:pt x="636" y="40"/>
                </a:cubicBezTo>
                <a:cubicBezTo>
                  <a:pt x="630" y="40"/>
                  <a:pt x="634" y="43"/>
                  <a:pt x="631" y="43"/>
                </a:cubicBezTo>
                <a:cubicBezTo>
                  <a:pt x="631" y="43"/>
                  <a:pt x="631" y="43"/>
                  <a:pt x="632" y="43"/>
                </a:cubicBezTo>
                <a:cubicBezTo>
                  <a:pt x="632" y="42"/>
                  <a:pt x="631" y="42"/>
                  <a:pt x="629" y="42"/>
                </a:cubicBezTo>
                <a:cubicBezTo>
                  <a:pt x="627" y="43"/>
                  <a:pt x="628" y="44"/>
                  <a:pt x="624" y="44"/>
                </a:cubicBezTo>
                <a:cubicBezTo>
                  <a:pt x="626" y="44"/>
                  <a:pt x="620" y="46"/>
                  <a:pt x="619" y="46"/>
                </a:cubicBezTo>
                <a:cubicBezTo>
                  <a:pt x="618" y="47"/>
                  <a:pt x="617" y="46"/>
                  <a:pt x="618" y="46"/>
                </a:cubicBezTo>
                <a:cubicBezTo>
                  <a:pt x="617" y="46"/>
                  <a:pt x="617" y="46"/>
                  <a:pt x="616" y="46"/>
                </a:cubicBezTo>
                <a:cubicBezTo>
                  <a:pt x="618" y="47"/>
                  <a:pt x="616" y="47"/>
                  <a:pt x="615" y="48"/>
                </a:cubicBezTo>
                <a:cubicBezTo>
                  <a:pt x="614" y="48"/>
                  <a:pt x="614" y="48"/>
                  <a:pt x="613" y="48"/>
                </a:cubicBezTo>
                <a:cubicBezTo>
                  <a:pt x="612" y="48"/>
                  <a:pt x="612" y="49"/>
                  <a:pt x="613" y="49"/>
                </a:cubicBezTo>
                <a:cubicBezTo>
                  <a:pt x="610" y="50"/>
                  <a:pt x="608" y="51"/>
                  <a:pt x="604" y="52"/>
                </a:cubicBezTo>
                <a:cubicBezTo>
                  <a:pt x="604" y="52"/>
                  <a:pt x="603" y="52"/>
                  <a:pt x="603" y="52"/>
                </a:cubicBezTo>
                <a:cubicBezTo>
                  <a:pt x="603" y="52"/>
                  <a:pt x="602" y="53"/>
                  <a:pt x="600" y="53"/>
                </a:cubicBezTo>
                <a:cubicBezTo>
                  <a:pt x="599" y="53"/>
                  <a:pt x="599" y="52"/>
                  <a:pt x="599" y="52"/>
                </a:cubicBezTo>
                <a:cubicBezTo>
                  <a:pt x="595" y="53"/>
                  <a:pt x="600" y="53"/>
                  <a:pt x="596" y="53"/>
                </a:cubicBezTo>
                <a:cubicBezTo>
                  <a:pt x="597" y="53"/>
                  <a:pt x="597" y="53"/>
                  <a:pt x="599" y="53"/>
                </a:cubicBezTo>
                <a:cubicBezTo>
                  <a:pt x="598" y="54"/>
                  <a:pt x="600" y="54"/>
                  <a:pt x="600" y="54"/>
                </a:cubicBezTo>
                <a:cubicBezTo>
                  <a:pt x="599" y="54"/>
                  <a:pt x="599" y="54"/>
                  <a:pt x="598" y="54"/>
                </a:cubicBezTo>
                <a:cubicBezTo>
                  <a:pt x="599" y="54"/>
                  <a:pt x="600" y="54"/>
                  <a:pt x="600" y="55"/>
                </a:cubicBezTo>
                <a:cubicBezTo>
                  <a:pt x="601" y="55"/>
                  <a:pt x="603" y="54"/>
                  <a:pt x="600" y="54"/>
                </a:cubicBezTo>
                <a:cubicBezTo>
                  <a:pt x="601" y="53"/>
                  <a:pt x="602" y="54"/>
                  <a:pt x="603" y="54"/>
                </a:cubicBezTo>
                <a:cubicBezTo>
                  <a:pt x="601" y="54"/>
                  <a:pt x="603" y="55"/>
                  <a:pt x="601" y="55"/>
                </a:cubicBezTo>
                <a:cubicBezTo>
                  <a:pt x="600" y="55"/>
                  <a:pt x="601" y="55"/>
                  <a:pt x="597" y="55"/>
                </a:cubicBezTo>
                <a:cubicBezTo>
                  <a:pt x="597" y="55"/>
                  <a:pt x="598" y="55"/>
                  <a:pt x="600" y="55"/>
                </a:cubicBezTo>
                <a:cubicBezTo>
                  <a:pt x="598" y="55"/>
                  <a:pt x="593" y="55"/>
                  <a:pt x="591" y="56"/>
                </a:cubicBezTo>
                <a:cubicBezTo>
                  <a:pt x="592" y="56"/>
                  <a:pt x="593" y="55"/>
                  <a:pt x="593" y="55"/>
                </a:cubicBezTo>
                <a:cubicBezTo>
                  <a:pt x="589" y="55"/>
                  <a:pt x="585" y="56"/>
                  <a:pt x="586" y="57"/>
                </a:cubicBezTo>
                <a:cubicBezTo>
                  <a:pt x="585" y="57"/>
                  <a:pt x="583" y="57"/>
                  <a:pt x="582" y="57"/>
                </a:cubicBezTo>
                <a:cubicBezTo>
                  <a:pt x="583" y="57"/>
                  <a:pt x="582" y="57"/>
                  <a:pt x="582" y="56"/>
                </a:cubicBezTo>
                <a:cubicBezTo>
                  <a:pt x="585" y="57"/>
                  <a:pt x="586" y="55"/>
                  <a:pt x="582" y="55"/>
                </a:cubicBezTo>
                <a:cubicBezTo>
                  <a:pt x="585" y="55"/>
                  <a:pt x="587" y="55"/>
                  <a:pt x="590" y="54"/>
                </a:cubicBezTo>
                <a:cubicBezTo>
                  <a:pt x="589" y="54"/>
                  <a:pt x="588" y="55"/>
                  <a:pt x="586" y="54"/>
                </a:cubicBezTo>
                <a:cubicBezTo>
                  <a:pt x="587" y="54"/>
                  <a:pt x="589" y="54"/>
                  <a:pt x="588" y="53"/>
                </a:cubicBezTo>
                <a:cubicBezTo>
                  <a:pt x="593" y="54"/>
                  <a:pt x="592" y="53"/>
                  <a:pt x="595" y="53"/>
                </a:cubicBezTo>
                <a:cubicBezTo>
                  <a:pt x="595" y="52"/>
                  <a:pt x="596" y="52"/>
                  <a:pt x="596" y="52"/>
                </a:cubicBezTo>
                <a:cubicBezTo>
                  <a:pt x="599" y="53"/>
                  <a:pt x="598" y="51"/>
                  <a:pt x="598" y="51"/>
                </a:cubicBezTo>
                <a:cubicBezTo>
                  <a:pt x="600" y="50"/>
                  <a:pt x="604" y="49"/>
                  <a:pt x="609" y="47"/>
                </a:cubicBezTo>
                <a:cubicBezTo>
                  <a:pt x="609" y="47"/>
                  <a:pt x="608" y="47"/>
                  <a:pt x="607" y="47"/>
                </a:cubicBezTo>
                <a:cubicBezTo>
                  <a:pt x="611" y="46"/>
                  <a:pt x="612" y="45"/>
                  <a:pt x="615" y="45"/>
                </a:cubicBezTo>
                <a:cubicBezTo>
                  <a:pt x="615" y="45"/>
                  <a:pt x="612" y="45"/>
                  <a:pt x="611" y="45"/>
                </a:cubicBezTo>
                <a:cubicBezTo>
                  <a:pt x="614" y="43"/>
                  <a:pt x="600" y="44"/>
                  <a:pt x="602" y="42"/>
                </a:cubicBezTo>
                <a:cubicBezTo>
                  <a:pt x="600" y="43"/>
                  <a:pt x="599" y="43"/>
                  <a:pt x="598" y="42"/>
                </a:cubicBezTo>
                <a:cubicBezTo>
                  <a:pt x="597" y="42"/>
                  <a:pt x="598" y="42"/>
                  <a:pt x="598" y="43"/>
                </a:cubicBezTo>
                <a:cubicBezTo>
                  <a:pt x="596" y="43"/>
                  <a:pt x="595" y="42"/>
                  <a:pt x="597" y="42"/>
                </a:cubicBezTo>
                <a:cubicBezTo>
                  <a:pt x="597" y="41"/>
                  <a:pt x="594" y="42"/>
                  <a:pt x="593" y="41"/>
                </a:cubicBezTo>
                <a:cubicBezTo>
                  <a:pt x="592" y="42"/>
                  <a:pt x="595" y="42"/>
                  <a:pt x="593" y="42"/>
                </a:cubicBezTo>
                <a:cubicBezTo>
                  <a:pt x="594" y="42"/>
                  <a:pt x="594" y="42"/>
                  <a:pt x="595" y="42"/>
                </a:cubicBezTo>
                <a:cubicBezTo>
                  <a:pt x="595" y="43"/>
                  <a:pt x="596" y="43"/>
                  <a:pt x="595" y="43"/>
                </a:cubicBezTo>
                <a:cubicBezTo>
                  <a:pt x="591" y="43"/>
                  <a:pt x="589" y="43"/>
                  <a:pt x="585" y="43"/>
                </a:cubicBezTo>
                <a:cubicBezTo>
                  <a:pt x="587" y="43"/>
                  <a:pt x="587" y="43"/>
                  <a:pt x="585" y="42"/>
                </a:cubicBezTo>
                <a:cubicBezTo>
                  <a:pt x="583" y="42"/>
                  <a:pt x="583" y="43"/>
                  <a:pt x="582" y="43"/>
                </a:cubicBezTo>
                <a:cubicBezTo>
                  <a:pt x="582" y="43"/>
                  <a:pt x="582" y="43"/>
                  <a:pt x="582" y="43"/>
                </a:cubicBezTo>
                <a:cubicBezTo>
                  <a:pt x="584" y="43"/>
                  <a:pt x="582" y="43"/>
                  <a:pt x="584" y="43"/>
                </a:cubicBezTo>
                <a:cubicBezTo>
                  <a:pt x="578" y="43"/>
                  <a:pt x="576" y="45"/>
                  <a:pt x="572" y="46"/>
                </a:cubicBezTo>
                <a:cubicBezTo>
                  <a:pt x="572" y="47"/>
                  <a:pt x="573" y="46"/>
                  <a:pt x="575" y="46"/>
                </a:cubicBezTo>
                <a:cubicBezTo>
                  <a:pt x="582" y="47"/>
                  <a:pt x="578" y="47"/>
                  <a:pt x="572" y="47"/>
                </a:cubicBezTo>
                <a:cubicBezTo>
                  <a:pt x="572" y="47"/>
                  <a:pt x="572" y="47"/>
                  <a:pt x="572" y="47"/>
                </a:cubicBezTo>
                <a:cubicBezTo>
                  <a:pt x="575" y="47"/>
                  <a:pt x="578" y="47"/>
                  <a:pt x="581" y="48"/>
                </a:cubicBezTo>
                <a:cubicBezTo>
                  <a:pt x="582" y="47"/>
                  <a:pt x="579" y="47"/>
                  <a:pt x="580" y="47"/>
                </a:cubicBezTo>
                <a:cubicBezTo>
                  <a:pt x="581" y="47"/>
                  <a:pt x="583" y="47"/>
                  <a:pt x="584" y="47"/>
                </a:cubicBezTo>
                <a:cubicBezTo>
                  <a:pt x="587" y="47"/>
                  <a:pt x="583" y="47"/>
                  <a:pt x="584" y="48"/>
                </a:cubicBezTo>
                <a:cubicBezTo>
                  <a:pt x="586" y="48"/>
                  <a:pt x="585" y="47"/>
                  <a:pt x="588" y="47"/>
                </a:cubicBezTo>
                <a:cubicBezTo>
                  <a:pt x="588" y="47"/>
                  <a:pt x="586" y="47"/>
                  <a:pt x="587" y="48"/>
                </a:cubicBezTo>
                <a:cubicBezTo>
                  <a:pt x="589" y="47"/>
                  <a:pt x="595" y="48"/>
                  <a:pt x="595" y="47"/>
                </a:cubicBezTo>
                <a:cubicBezTo>
                  <a:pt x="596" y="47"/>
                  <a:pt x="595" y="47"/>
                  <a:pt x="596" y="47"/>
                </a:cubicBezTo>
                <a:cubicBezTo>
                  <a:pt x="596" y="47"/>
                  <a:pt x="597" y="47"/>
                  <a:pt x="598" y="47"/>
                </a:cubicBezTo>
                <a:cubicBezTo>
                  <a:pt x="597" y="47"/>
                  <a:pt x="596" y="47"/>
                  <a:pt x="597" y="47"/>
                </a:cubicBezTo>
                <a:cubicBezTo>
                  <a:pt x="597" y="47"/>
                  <a:pt x="598" y="47"/>
                  <a:pt x="599" y="47"/>
                </a:cubicBezTo>
                <a:cubicBezTo>
                  <a:pt x="600" y="47"/>
                  <a:pt x="600" y="48"/>
                  <a:pt x="602" y="48"/>
                </a:cubicBezTo>
                <a:cubicBezTo>
                  <a:pt x="602" y="48"/>
                  <a:pt x="600" y="48"/>
                  <a:pt x="600" y="49"/>
                </a:cubicBezTo>
                <a:cubicBezTo>
                  <a:pt x="594" y="48"/>
                  <a:pt x="592" y="49"/>
                  <a:pt x="593" y="48"/>
                </a:cubicBezTo>
                <a:cubicBezTo>
                  <a:pt x="591" y="48"/>
                  <a:pt x="589" y="49"/>
                  <a:pt x="586" y="49"/>
                </a:cubicBezTo>
                <a:cubicBezTo>
                  <a:pt x="585" y="49"/>
                  <a:pt x="586" y="49"/>
                  <a:pt x="586" y="49"/>
                </a:cubicBezTo>
                <a:cubicBezTo>
                  <a:pt x="585" y="49"/>
                  <a:pt x="584" y="49"/>
                  <a:pt x="584" y="49"/>
                </a:cubicBezTo>
                <a:cubicBezTo>
                  <a:pt x="583" y="49"/>
                  <a:pt x="583" y="49"/>
                  <a:pt x="580" y="49"/>
                </a:cubicBezTo>
                <a:cubicBezTo>
                  <a:pt x="581" y="50"/>
                  <a:pt x="581" y="49"/>
                  <a:pt x="579" y="50"/>
                </a:cubicBezTo>
                <a:cubicBezTo>
                  <a:pt x="577" y="50"/>
                  <a:pt x="578" y="50"/>
                  <a:pt x="576" y="50"/>
                </a:cubicBezTo>
                <a:cubicBezTo>
                  <a:pt x="574" y="50"/>
                  <a:pt x="578" y="51"/>
                  <a:pt x="575" y="50"/>
                </a:cubicBezTo>
                <a:cubicBezTo>
                  <a:pt x="577" y="51"/>
                  <a:pt x="578" y="50"/>
                  <a:pt x="580" y="50"/>
                </a:cubicBezTo>
                <a:cubicBezTo>
                  <a:pt x="576" y="51"/>
                  <a:pt x="571" y="51"/>
                  <a:pt x="567" y="51"/>
                </a:cubicBezTo>
                <a:cubicBezTo>
                  <a:pt x="563" y="53"/>
                  <a:pt x="568" y="52"/>
                  <a:pt x="570" y="53"/>
                </a:cubicBezTo>
                <a:cubicBezTo>
                  <a:pt x="572" y="53"/>
                  <a:pt x="573" y="52"/>
                  <a:pt x="572" y="52"/>
                </a:cubicBezTo>
                <a:cubicBezTo>
                  <a:pt x="572" y="52"/>
                  <a:pt x="578" y="53"/>
                  <a:pt x="578" y="53"/>
                </a:cubicBezTo>
                <a:cubicBezTo>
                  <a:pt x="580" y="53"/>
                  <a:pt x="579" y="53"/>
                  <a:pt x="579" y="54"/>
                </a:cubicBezTo>
                <a:cubicBezTo>
                  <a:pt x="576" y="54"/>
                  <a:pt x="574" y="54"/>
                  <a:pt x="569" y="54"/>
                </a:cubicBezTo>
                <a:cubicBezTo>
                  <a:pt x="569" y="54"/>
                  <a:pt x="571" y="54"/>
                  <a:pt x="570" y="54"/>
                </a:cubicBezTo>
                <a:cubicBezTo>
                  <a:pt x="569" y="53"/>
                  <a:pt x="568" y="53"/>
                  <a:pt x="568" y="54"/>
                </a:cubicBezTo>
                <a:cubicBezTo>
                  <a:pt x="565" y="53"/>
                  <a:pt x="562" y="54"/>
                  <a:pt x="558" y="54"/>
                </a:cubicBezTo>
                <a:cubicBezTo>
                  <a:pt x="559" y="55"/>
                  <a:pt x="559" y="55"/>
                  <a:pt x="557" y="55"/>
                </a:cubicBezTo>
                <a:cubicBezTo>
                  <a:pt x="557" y="55"/>
                  <a:pt x="559" y="55"/>
                  <a:pt x="560" y="55"/>
                </a:cubicBezTo>
                <a:cubicBezTo>
                  <a:pt x="558" y="55"/>
                  <a:pt x="562" y="55"/>
                  <a:pt x="563" y="56"/>
                </a:cubicBezTo>
                <a:cubicBezTo>
                  <a:pt x="562" y="56"/>
                  <a:pt x="560" y="56"/>
                  <a:pt x="560" y="56"/>
                </a:cubicBezTo>
                <a:cubicBezTo>
                  <a:pt x="560" y="56"/>
                  <a:pt x="560" y="56"/>
                  <a:pt x="561" y="56"/>
                </a:cubicBezTo>
                <a:cubicBezTo>
                  <a:pt x="555" y="58"/>
                  <a:pt x="551" y="56"/>
                  <a:pt x="549" y="57"/>
                </a:cubicBezTo>
                <a:cubicBezTo>
                  <a:pt x="548" y="57"/>
                  <a:pt x="550" y="56"/>
                  <a:pt x="550" y="56"/>
                </a:cubicBezTo>
                <a:cubicBezTo>
                  <a:pt x="552" y="56"/>
                  <a:pt x="553" y="56"/>
                  <a:pt x="556" y="56"/>
                </a:cubicBezTo>
                <a:cubicBezTo>
                  <a:pt x="557" y="55"/>
                  <a:pt x="552" y="56"/>
                  <a:pt x="553" y="55"/>
                </a:cubicBezTo>
                <a:cubicBezTo>
                  <a:pt x="554" y="55"/>
                  <a:pt x="554" y="55"/>
                  <a:pt x="555" y="55"/>
                </a:cubicBezTo>
                <a:cubicBezTo>
                  <a:pt x="555" y="55"/>
                  <a:pt x="554" y="54"/>
                  <a:pt x="552" y="54"/>
                </a:cubicBezTo>
                <a:cubicBezTo>
                  <a:pt x="551" y="54"/>
                  <a:pt x="552" y="54"/>
                  <a:pt x="553" y="54"/>
                </a:cubicBezTo>
                <a:cubicBezTo>
                  <a:pt x="549" y="54"/>
                  <a:pt x="542" y="56"/>
                  <a:pt x="548" y="56"/>
                </a:cubicBezTo>
                <a:cubicBezTo>
                  <a:pt x="548" y="57"/>
                  <a:pt x="547" y="57"/>
                  <a:pt x="545" y="57"/>
                </a:cubicBezTo>
                <a:cubicBezTo>
                  <a:pt x="544" y="56"/>
                  <a:pt x="544" y="56"/>
                  <a:pt x="545" y="56"/>
                </a:cubicBezTo>
                <a:cubicBezTo>
                  <a:pt x="544" y="56"/>
                  <a:pt x="543" y="56"/>
                  <a:pt x="541" y="56"/>
                </a:cubicBezTo>
                <a:cubicBezTo>
                  <a:pt x="537" y="57"/>
                  <a:pt x="527" y="57"/>
                  <a:pt x="520" y="58"/>
                </a:cubicBezTo>
                <a:cubicBezTo>
                  <a:pt x="523" y="57"/>
                  <a:pt x="521" y="57"/>
                  <a:pt x="522" y="56"/>
                </a:cubicBezTo>
                <a:cubicBezTo>
                  <a:pt x="521" y="56"/>
                  <a:pt x="519" y="57"/>
                  <a:pt x="521" y="56"/>
                </a:cubicBezTo>
                <a:cubicBezTo>
                  <a:pt x="519" y="56"/>
                  <a:pt x="520" y="56"/>
                  <a:pt x="519" y="56"/>
                </a:cubicBezTo>
                <a:cubicBezTo>
                  <a:pt x="518" y="56"/>
                  <a:pt x="516" y="56"/>
                  <a:pt x="515" y="56"/>
                </a:cubicBezTo>
                <a:cubicBezTo>
                  <a:pt x="511" y="58"/>
                  <a:pt x="502" y="57"/>
                  <a:pt x="500" y="59"/>
                </a:cubicBezTo>
                <a:cubicBezTo>
                  <a:pt x="499" y="59"/>
                  <a:pt x="499" y="60"/>
                  <a:pt x="496" y="59"/>
                </a:cubicBezTo>
                <a:cubicBezTo>
                  <a:pt x="498" y="60"/>
                  <a:pt x="494" y="61"/>
                  <a:pt x="489" y="62"/>
                </a:cubicBezTo>
                <a:cubicBezTo>
                  <a:pt x="490" y="62"/>
                  <a:pt x="489" y="62"/>
                  <a:pt x="489" y="61"/>
                </a:cubicBezTo>
                <a:cubicBezTo>
                  <a:pt x="490" y="61"/>
                  <a:pt x="490" y="61"/>
                  <a:pt x="491" y="61"/>
                </a:cubicBezTo>
                <a:cubicBezTo>
                  <a:pt x="490" y="60"/>
                  <a:pt x="497" y="59"/>
                  <a:pt x="493" y="58"/>
                </a:cubicBezTo>
                <a:cubicBezTo>
                  <a:pt x="491" y="58"/>
                  <a:pt x="488" y="58"/>
                  <a:pt x="485" y="58"/>
                </a:cubicBezTo>
                <a:cubicBezTo>
                  <a:pt x="488" y="58"/>
                  <a:pt x="495" y="59"/>
                  <a:pt x="494" y="57"/>
                </a:cubicBezTo>
                <a:cubicBezTo>
                  <a:pt x="491" y="56"/>
                  <a:pt x="481" y="57"/>
                  <a:pt x="480" y="58"/>
                </a:cubicBezTo>
                <a:cubicBezTo>
                  <a:pt x="479" y="58"/>
                  <a:pt x="480" y="57"/>
                  <a:pt x="480" y="57"/>
                </a:cubicBezTo>
                <a:cubicBezTo>
                  <a:pt x="479" y="57"/>
                  <a:pt x="478" y="57"/>
                  <a:pt x="478" y="57"/>
                </a:cubicBezTo>
                <a:cubicBezTo>
                  <a:pt x="478" y="57"/>
                  <a:pt x="475" y="57"/>
                  <a:pt x="474" y="57"/>
                </a:cubicBezTo>
                <a:cubicBezTo>
                  <a:pt x="473" y="57"/>
                  <a:pt x="473" y="57"/>
                  <a:pt x="472" y="58"/>
                </a:cubicBezTo>
                <a:cubicBezTo>
                  <a:pt x="474" y="58"/>
                  <a:pt x="478" y="58"/>
                  <a:pt x="482" y="58"/>
                </a:cubicBezTo>
                <a:cubicBezTo>
                  <a:pt x="481" y="59"/>
                  <a:pt x="472" y="58"/>
                  <a:pt x="470" y="58"/>
                </a:cubicBezTo>
                <a:cubicBezTo>
                  <a:pt x="461" y="58"/>
                  <a:pt x="453" y="59"/>
                  <a:pt x="443" y="58"/>
                </a:cubicBezTo>
                <a:cubicBezTo>
                  <a:pt x="444" y="59"/>
                  <a:pt x="446" y="59"/>
                  <a:pt x="446" y="59"/>
                </a:cubicBezTo>
                <a:cubicBezTo>
                  <a:pt x="453" y="59"/>
                  <a:pt x="443" y="59"/>
                  <a:pt x="446" y="60"/>
                </a:cubicBezTo>
                <a:cubicBezTo>
                  <a:pt x="439" y="60"/>
                  <a:pt x="436" y="59"/>
                  <a:pt x="429" y="59"/>
                </a:cubicBezTo>
                <a:cubicBezTo>
                  <a:pt x="429" y="59"/>
                  <a:pt x="430" y="59"/>
                  <a:pt x="430" y="59"/>
                </a:cubicBezTo>
                <a:cubicBezTo>
                  <a:pt x="423" y="60"/>
                  <a:pt x="415" y="59"/>
                  <a:pt x="407" y="59"/>
                </a:cubicBezTo>
                <a:cubicBezTo>
                  <a:pt x="409" y="59"/>
                  <a:pt x="411" y="60"/>
                  <a:pt x="413" y="60"/>
                </a:cubicBezTo>
                <a:cubicBezTo>
                  <a:pt x="418" y="60"/>
                  <a:pt x="423" y="59"/>
                  <a:pt x="414" y="60"/>
                </a:cubicBezTo>
                <a:cubicBezTo>
                  <a:pt x="412" y="60"/>
                  <a:pt x="410" y="61"/>
                  <a:pt x="406" y="60"/>
                </a:cubicBezTo>
                <a:cubicBezTo>
                  <a:pt x="405" y="60"/>
                  <a:pt x="405" y="61"/>
                  <a:pt x="404" y="61"/>
                </a:cubicBezTo>
                <a:cubicBezTo>
                  <a:pt x="402" y="60"/>
                  <a:pt x="399" y="60"/>
                  <a:pt x="397" y="61"/>
                </a:cubicBezTo>
                <a:cubicBezTo>
                  <a:pt x="397" y="60"/>
                  <a:pt x="393" y="60"/>
                  <a:pt x="390" y="60"/>
                </a:cubicBezTo>
                <a:cubicBezTo>
                  <a:pt x="389" y="60"/>
                  <a:pt x="391" y="60"/>
                  <a:pt x="390" y="60"/>
                </a:cubicBezTo>
                <a:cubicBezTo>
                  <a:pt x="392" y="59"/>
                  <a:pt x="394" y="59"/>
                  <a:pt x="397" y="60"/>
                </a:cubicBezTo>
                <a:cubicBezTo>
                  <a:pt x="397" y="59"/>
                  <a:pt x="396" y="59"/>
                  <a:pt x="395" y="59"/>
                </a:cubicBezTo>
                <a:cubicBezTo>
                  <a:pt x="400" y="58"/>
                  <a:pt x="406" y="59"/>
                  <a:pt x="413" y="59"/>
                </a:cubicBezTo>
                <a:cubicBezTo>
                  <a:pt x="415" y="59"/>
                  <a:pt x="413" y="58"/>
                  <a:pt x="415" y="58"/>
                </a:cubicBezTo>
                <a:cubicBezTo>
                  <a:pt x="411" y="58"/>
                  <a:pt x="408" y="59"/>
                  <a:pt x="402" y="59"/>
                </a:cubicBezTo>
                <a:cubicBezTo>
                  <a:pt x="401" y="58"/>
                  <a:pt x="407" y="58"/>
                  <a:pt x="408" y="58"/>
                </a:cubicBezTo>
                <a:cubicBezTo>
                  <a:pt x="411" y="58"/>
                  <a:pt x="415" y="57"/>
                  <a:pt x="421" y="57"/>
                </a:cubicBezTo>
                <a:cubicBezTo>
                  <a:pt x="421" y="58"/>
                  <a:pt x="420" y="58"/>
                  <a:pt x="419" y="58"/>
                </a:cubicBezTo>
                <a:cubicBezTo>
                  <a:pt x="426" y="58"/>
                  <a:pt x="429" y="58"/>
                  <a:pt x="433" y="57"/>
                </a:cubicBezTo>
                <a:cubicBezTo>
                  <a:pt x="434" y="57"/>
                  <a:pt x="432" y="57"/>
                  <a:pt x="431" y="56"/>
                </a:cubicBezTo>
                <a:cubicBezTo>
                  <a:pt x="436" y="57"/>
                  <a:pt x="442" y="56"/>
                  <a:pt x="448" y="57"/>
                </a:cubicBezTo>
                <a:cubicBezTo>
                  <a:pt x="451" y="56"/>
                  <a:pt x="454" y="56"/>
                  <a:pt x="457" y="55"/>
                </a:cubicBezTo>
                <a:cubicBezTo>
                  <a:pt x="452" y="55"/>
                  <a:pt x="451" y="56"/>
                  <a:pt x="446" y="56"/>
                </a:cubicBezTo>
                <a:cubicBezTo>
                  <a:pt x="445" y="56"/>
                  <a:pt x="445" y="56"/>
                  <a:pt x="446" y="56"/>
                </a:cubicBezTo>
                <a:cubicBezTo>
                  <a:pt x="438" y="55"/>
                  <a:pt x="430" y="56"/>
                  <a:pt x="420" y="55"/>
                </a:cubicBezTo>
                <a:cubicBezTo>
                  <a:pt x="416" y="56"/>
                  <a:pt x="419" y="57"/>
                  <a:pt x="423" y="57"/>
                </a:cubicBezTo>
                <a:cubicBezTo>
                  <a:pt x="422" y="57"/>
                  <a:pt x="414" y="56"/>
                  <a:pt x="413" y="57"/>
                </a:cubicBezTo>
                <a:cubicBezTo>
                  <a:pt x="411" y="57"/>
                  <a:pt x="414" y="57"/>
                  <a:pt x="413" y="56"/>
                </a:cubicBezTo>
                <a:cubicBezTo>
                  <a:pt x="411" y="57"/>
                  <a:pt x="407" y="57"/>
                  <a:pt x="403" y="57"/>
                </a:cubicBezTo>
                <a:cubicBezTo>
                  <a:pt x="406" y="57"/>
                  <a:pt x="398" y="57"/>
                  <a:pt x="395" y="57"/>
                </a:cubicBezTo>
                <a:cubicBezTo>
                  <a:pt x="396" y="57"/>
                  <a:pt x="393" y="56"/>
                  <a:pt x="396" y="56"/>
                </a:cubicBezTo>
                <a:cubicBezTo>
                  <a:pt x="396" y="56"/>
                  <a:pt x="394" y="56"/>
                  <a:pt x="393" y="56"/>
                </a:cubicBezTo>
                <a:cubicBezTo>
                  <a:pt x="392" y="56"/>
                  <a:pt x="391" y="56"/>
                  <a:pt x="390" y="56"/>
                </a:cubicBezTo>
                <a:cubicBezTo>
                  <a:pt x="392" y="56"/>
                  <a:pt x="388" y="57"/>
                  <a:pt x="392" y="57"/>
                </a:cubicBezTo>
                <a:cubicBezTo>
                  <a:pt x="392" y="57"/>
                  <a:pt x="390" y="57"/>
                  <a:pt x="388" y="57"/>
                </a:cubicBezTo>
                <a:cubicBezTo>
                  <a:pt x="388" y="57"/>
                  <a:pt x="389" y="57"/>
                  <a:pt x="389" y="57"/>
                </a:cubicBezTo>
                <a:cubicBezTo>
                  <a:pt x="383" y="57"/>
                  <a:pt x="379" y="57"/>
                  <a:pt x="374" y="57"/>
                </a:cubicBezTo>
                <a:cubicBezTo>
                  <a:pt x="372" y="57"/>
                  <a:pt x="368" y="57"/>
                  <a:pt x="366" y="57"/>
                </a:cubicBezTo>
                <a:cubicBezTo>
                  <a:pt x="366" y="56"/>
                  <a:pt x="368" y="56"/>
                  <a:pt x="369" y="56"/>
                </a:cubicBezTo>
                <a:cubicBezTo>
                  <a:pt x="367" y="56"/>
                  <a:pt x="363" y="56"/>
                  <a:pt x="360" y="55"/>
                </a:cubicBezTo>
                <a:cubicBezTo>
                  <a:pt x="359" y="55"/>
                  <a:pt x="359" y="56"/>
                  <a:pt x="358" y="56"/>
                </a:cubicBezTo>
                <a:cubicBezTo>
                  <a:pt x="359" y="56"/>
                  <a:pt x="363" y="56"/>
                  <a:pt x="364" y="56"/>
                </a:cubicBezTo>
                <a:cubicBezTo>
                  <a:pt x="363" y="57"/>
                  <a:pt x="359" y="56"/>
                  <a:pt x="361" y="57"/>
                </a:cubicBezTo>
                <a:cubicBezTo>
                  <a:pt x="357" y="57"/>
                  <a:pt x="356" y="57"/>
                  <a:pt x="352" y="57"/>
                </a:cubicBezTo>
                <a:cubicBezTo>
                  <a:pt x="352" y="57"/>
                  <a:pt x="351" y="57"/>
                  <a:pt x="351" y="56"/>
                </a:cubicBezTo>
                <a:cubicBezTo>
                  <a:pt x="349" y="57"/>
                  <a:pt x="348" y="56"/>
                  <a:pt x="347" y="57"/>
                </a:cubicBezTo>
                <a:cubicBezTo>
                  <a:pt x="347" y="56"/>
                  <a:pt x="355" y="56"/>
                  <a:pt x="356" y="55"/>
                </a:cubicBezTo>
                <a:cubicBezTo>
                  <a:pt x="357" y="54"/>
                  <a:pt x="353" y="54"/>
                  <a:pt x="356" y="54"/>
                </a:cubicBezTo>
                <a:cubicBezTo>
                  <a:pt x="355" y="54"/>
                  <a:pt x="350" y="55"/>
                  <a:pt x="350" y="54"/>
                </a:cubicBezTo>
                <a:cubicBezTo>
                  <a:pt x="347" y="54"/>
                  <a:pt x="347" y="54"/>
                  <a:pt x="345" y="54"/>
                </a:cubicBezTo>
                <a:cubicBezTo>
                  <a:pt x="347" y="54"/>
                  <a:pt x="350" y="55"/>
                  <a:pt x="348" y="55"/>
                </a:cubicBezTo>
                <a:cubicBezTo>
                  <a:pt x="347" y="55"/>
                  <a:pt x="345" y="55"/>
                  <a:pt x="343" y="55"/>
                </a:cubicBezTo>
                <a:cubicBezTo>
                  <a:pt x="343" y="55"/>
                  <a:pt x="344" y="55"/>
                  <a:pt x="341" y="55"/>
                </a:cubicBezTo>
                <a:cubicBezTo>
                  <a:pt x="340" y="55"/>
                  <a:pt x="343" y="55"/>
                  <a:pt x="342" y="56"/>
                </a:cubicBezTo>
                <a:cubicBezTo>
                  <a:pt x="342" y="55"/>
                  <a:pt x="338" y="55"/>
                  <a:pt x="340" y="56"/>
                </a:cubicBezTo>
                <a:cubicBezTo>
                  <a:pt x="339" y="56"/>
                  <a:pt x="334" y="55"/>
                  <a:pt x="334" y="56"/>
                </a:cubicBezTo>
                <a:cubicBezTo>
                  <a:pt x="334" y="56"/>
                  <a:pt x="334" y="56"/>
                  <a:pt x="334" y="56"/>
                </a:cubicBezTo>
                <a:cubicBezTo>
                  <a:pt x="334" y="56"/>
                  <a:pt x="333" y="56"/>
                  <a:pt x="333" y="56"/>
                </a:cubicBezTo>
                <a:cubicBezTo>
                  <a:pt x="334" y="55"/>
                  <a:pt x="336" y="55"/>
                  <a:pt x="338" y="55"/>
                </a:cubicBezTo>
                <a:cubicBezTo>
                  <a:pt x="335" y="55"/>
                  <a:pt x="340" y="55"/>
                  <a:pt x="343" y="54"/>
                </a:cubicBezTo>
                <a:cubicBezTo>
                  <a:pt x="342" y="54"/>
                  <a:pt x="341" y="54"/>
                  <a:pt x="343" y="54"/>
                </a:cubicBezTo>
                <a:cubicBezTo>
                  <a:pt x="341" y="53"/>
                  <a:pt x="338" y="53"/>
                  <a:pt x="338" y="54"/>
                </a:cubicBezTo>
                <a:cubicBezTo>
                  <a:pt x="335" y="54"/>
                  <a:pt x="336" y="53"/>
                  <a:pt x="334" y="53"/>
                </a:cubicBezTo>
                <a:cubicBezTo>
                  <a:pt x="334" y="53"/>
                  <a:pt x="334" y="53"/>
                  <a:pt x="336" y="53"/>
                </a:cubicBezTo>
                <a:cubicBezTo>
                  <a:pt x="334" y="52"/>
                  <a:pt x="330" y="53"/>
                  <a:pt x="328" y="53"/>
                </a:cubicBezTo>
                <a:cubicBezTo>
                  <a:pt x="327" y="53"/>
                  <a:pt x="327" y="53"/>
                  <a:pt x="325" y="53"/>
                </a:cubicBezTo>
                <a:cubicBezTo>
                  <a:pt x="326" y="52"/>
                  <a:pt x="328" y="53"/>
                  <a:pt x="329" y="53"/>
                </a:cubicBezTo>
                <a:cubicBezTo>
                  <a:pt x="330" y="52"/>
                  <a:pt x="327" y="52"/>
                  <a:pt x="329" y="52"/>
                </a:cubicBezTo>
                <a:cubicBezTo>
                  <a:pt x="327" y="52"/>
                  <a:pt x="326" y="51"/>
                  <a:pt x="325" y="51"/>
                </a:cubicBezTo>
                <a:cubicBezTo>
                  <a:pt x="324" y="51"/>
                  <a:pt x="326" y="51"/>
                  <a:pt x="325" y="52"/>
                </a:cubicBezTo>
                <a:cubicBezTo>
                  <a:pt x="323" y="51"/>
                  <a:pt x="323" y="51"/>
                  <a:pt x="322" y="52"/>
                </a:cubicBezTo>
                <a:cubicBezTo>
                  <a:pt x="319" y="52"/>
                  <a:pt x="320" y="52"/>
                  <a:pt x="321" y="51"/>
                </a:cubicBezTo>
                <a:cubicBezTo>
                  <a:pt x="317" y="52"/>
                  <a:pt x="317" y="52"/>
                  <a:pt x="314" y="52"/>
                </a:cubicBezTo>
                <a:cubicBezTo>
                  <a:pt x="315" y="53"/>
                  <a:pt x="316" y="52"/>
                  <a:pt x="315" y="53"/>
                </a:cubicBezTo>
                <a:cubicBezTo>
                  <a:pt x="318" y="53"/>
                  <a:pt x="315" y="52"/>
                  <a:pt x="318" y="52"/>
                </a:cubicBezTo>
                <a:cubicBezTo>
                  <a:pt x="317" y="53"/>
                  <a:pt x="317" y="53"/>
                  <a:pt x="317" y="53"/>
                </a:cubicBezTo>
                <a:cubicBezTo>
                  <a:pt x="319" y="53"/>
                  <a:pt x="318" y="52"/>
                  <a:pt x="319" y="52"/>
                </a:cubicBezTo>
                <a:cubicBezTo>
                  <a:pt x="320" y="52"/>
                  <a:pt x="320" y="53"/>
                  <a:pt x="321" y="53"/>
                </a:cubicBezTo>
                <a:cubicBezTo>
                  <a:pt x="320" y="53"/>
                  <a:pt x="317" y="53"/>
                  <a:pt x="316" y="53"/>
                </a:cubicBezTo>
                <a:cubicBezTo>
                  <a:pt x="317" y="53"/>
                  <a:pt x="316" y="54"/>
                  <a:pt x="317" y="54"/>
                </a:cubicBezTo>
                <a:cubicBezTo>
                  <a:pt x="317" y="54"/>
                  <a:pt x="315" y="54"/>
                  <a:pt x="314" y="54"/>
                </a:cubicBezTo>
                <a:cubicBezTo>
                  <a:pt x="312" y="53"/>
                  <a:pt x="317" y="53"/>
                  <a:pt x="313" y="52"/>
                </a:cubicBezTo>
                <a:cubicBezTo>
                  <a:pt x="311" y="52"/>
                  <a:pt x="311" y="52"/>
                  <a:pt x="309" y="52"/>
                </a:cubicBezTo>
                <a:cubicBezTo>
                  <a:pt x="309" y="53"/>
                  <a:pt x="311" y="53"/>
                  <a:pt x="308" y="53"/>
                </a:cubicBezTo>
                <a:cubicBezTo>
                  <a:pt x="309" y="54"/>
                  <a:pt x="309" y="54"/>
                  <a:pt x="309" y="54"/>
                </a:cubicBezTo>
                <a:cubicBezTo>
                  <a:pt x="308" y="54"/>
                  <a:pt x="307" y="54"/>
                  <a:pt x="306" y="53"/>
                </a:cubicBezTo>
                <a:cubicBezTo>
                  <a:pt x="304" y="53"/>
                  <a:pt x="308" y="54"/>
                  <a:pt x="306" y="54"/>
                </a:cubicBezTo>
                <a:cubicBezTo>
                  <a:pt x="303" y="54"/>
                  <a:pt x="305" y="53"/>
                  <a:pt x="305" y="52"/>
                </a:cubicBezTo>
                <a:cubicBezTo>
                  <a:pt x="306" y="52"/>
                  <a:pt x="305" y="53"/>
                  <a:pt x="306" y="53"/>
                </a:cubicBezTo>
                <a:cubicBezTo>
                  <a:pt x="308" y="52"/>
                  <a:pt x="307" y="52"/>
                  <a:pt x="308" y="52"/>
                </a:cubicBezTo>
                <a:cubicBezTo>
                  <a:pt x="307" y="51"/>
                  <a:pt x="306" y="51"/>
                  <a:pt x="305" y="51"/>
                </a:cubicBezTo>
                <a:cubicBezTo>
                  <a:pt x="305" y="51"/>
                  <a:pt x="304" y="50"/>
                  <a:pt x="304" y="51"/>
                </a:cubicBezTo>
                <a:cubicBezTo>
                  <a:pt x="302" y="51"/>
                  <a:pt x="305" y="50"/>
                  <a:pt x="305" y="50"/>
                </a:cubicBezTo>
                <a:cubicBezTo>
                  <a:pt x="305" y="50"/>
                  <a:pt x="304" y="50"/>
                  <a:pt x="305" y="49"/>
                </a:cubicBezTo>
                <a:cubicBezTo>
                  <a:pt x="304" y="49"/>
                  <a:pt x="304" y="49"/>
                  <a:pt x="304" y="49"/>
                </a:cubicBezTo>
                <a:cubicBezTo>
                  <a:pt x="303" y="50"/>
                  <a:pt x="302" y="49"/>
                  <a:pt x="300" y="49"/>
                </a:cubicBezTo>
                <a:cubicBezTo>
                  <a:pt x="298" y="50"/>
                  <a:pt x="294" y="49"/>
                  <a:pt x="293" y="50"/>
                </a:cubicBezTo>
                <a:cubicBezTo>
                  <a:pt x="291" y="50"/>
                  <a:pt x="293" y="49"/>
                  <a:pt x="292" y="49"/>
                </a:cubicBezTo>
                <a:cubicBezTo>
                  <a:pt x="291" y="49"/>
                  <a:pt x="291" y="49"/>
                  <a:pt x="291" y="49"/>
                </a:cubicBezTo>
                <a:cubicBezTo>
                  <a:pt x="291" y="49"/>
                  <a:pt x="291" y="49"/>
                  <a:pt x="291" y="49"/>
                </a:cubicBezTo>
                <a:cubicBezTo>
                  <a:pt x="290" y="49"/>
                  <a:pt x="290" y="49"/>
                  <a:pt x="290" y="49"/>
                </a:cubicBezTo>
                <a:cubicBezTo>
                  <a:pt x="289" y="49"/>
                  <a:pt x="289" y="49"/>
                  <a:pt x="289" y="49"/>
                </a:cubicBezTo>
                <a:cubicBezTo>
                  <a:pt x="284" y="49"/>
                  <a:pt x="282" y="49"/>
                  <a:pt x="279" y="49"/>
                </a:cubicBezTo>
                <a:cubicBezTo>
                  <a:pt x="280" y="50"/>
                  <a:pt x="280" y="52"/>
                  <a:pt x="279" y="53"/>
                </a:cubicBezTo>
                <a:cubicBezTo>
                  <a:pt x="277" y="52"/>
                  <a:pt x="280" y="51"/>
                  <a:pt x="277" y="49"/>
                </a:cubicBezTo>
                <a:cubicBezTo>
                  <a:pt x="276" y="50"/>
                  <a:pt x="271" y="50"/>
                  <a:pt x="271" y="52"/>
                </a:cubicBezTo>
                <a:cubicBezTo>
                  <a:pt x="269" y="51"/>
                  <a:pt x="269" y="52"/>
                  <a:pt x="268" y="53"/>
                </a:cubicBezTo>
                <a:cubicBezTo>
                  <a:pt x="269" y="54"/>
                  <a:pt x="270" y="53"/>
                  <a:pt x="273" y="53"/>
                </a:cubicBezTo>
                <a:cubicBezTo>
                  <a:pt x="273" y="52"/>
                  <a:pt x="271" y="53"/>
                  <a:pt x="269" y="53"/>
                </a:cubicBezTo>
                <a:cubicBezTo>
                  <a:pt x="270" y="52"/>
                  <a:pt x="273" y="53"/>
                  <a:pt x="275" y="53"/>
                </a:cubicBezTo>
                <a:cubicBezTo>
                  <a:pt x="275" y="53"/>
                  <a:pt x="272" y="54"/>
                  <a:pt x="275" y="54"/>
                </a:cubicBezTo>
                <a:cubicBezTo>
                  <a:pt x="276" y="54"/>
                  <a:pt x="275" y="54"/>
                  <a:pt x="277" y="53"/>
                </a:cubicBezTo>
                <a:cubicBezTo>
                  <a:pt x="278" y="54"/>
                  <a:pt x="277" y="54"/>
                  <a:pt x="279" y="53"/>
                </a:cubicBezTo>
                <a:cubicBezTo>
                  <a:pt x="279" y="54"/>
                  <a:pt x="279" y="54"/>
                  <a:pt x="280" y="54"/>
                </a:cubicBezTo>
                <a:cubicBezTo>
                  <a:pt x="277" y="54"/>
                  <a:pt x="278" y="54"/>
                  <a:pt x="277" y="54"/>
                </a:cubicBezTo>
                <a:cubicBezTo>
                  <a:pt x="276" y="54"/>
                  <a:pt x="277" y="54"/>
                  <a:pt x="274" y="54"/>
                </a:cubicBezTo>
                <a:cubicBezTo>
                  <a:pt x="274" y="55"/>
                  <a:pt x="278" y="54"/>
                  <a:pt x="278" y="55"/>
                </a:cubicBezTo>
                <a:cubicBezTo>
                  <a:pt x="278" y="55"/>
                  <a:pt x="274" y="55"/>
                  <a:pt x="275" y="55"/>
                </a:cubicBezTo>
                <a:cubicBezTo>
                  <a:pt x="271" y="55"/>
                  <a:pt x="268" y="55"/>
                  <a:pt x="266" y="55"/>
                </a:cubicBezTo>
                <a:cubicBezTo>
                  <a:pt x="265" y="55"/>
                  <a:pt x="262" y="55"/>
                  <a:pt x="262" y="55"/>
                </a:cubicBezTo>
                <a:cubicBezTo>
                  <a:pt x="260" y="55"/>
                  <a:pt x="262" y="55"/>
                  <a:pt x="263" y="55"/>
                </a:cubicBezTo>
                <a:cubicBezTo>
                  <a:pt x="260" y="55"/>
                  <a:pt x="258" y="56"/>
                  <a:pt x="258" y="57"/>
                </a:cubicBezTo>
                <a:cubicBezTo>
                  <a:pt x="258" y="57"/>
                  <a:pt x="260" y="57"/>
                  <a:pt x="260" y="57"/>
                </a:cubicBezTo>
                <a:cubicBezTo>
                  <a:pt x="260" y="57"/>
                  <a:pt x="256" y="57"/>
                  <a:pt x="258" y="58"/>
                </a:cubicBezTo>
                <a:cubicBezTo>
                  <a:pt x="255" y="58"/>
                  <a:pt x="255" y="57"/>
                  <a:pt x="253" y="57"/>
                </a:cubicBezTo>
                <a:cubicBezTo>
                  <a:pt x="254" y="56"/>
                  <a:pt x="251" y="57"/>
                  <a:pt x="251" y="56"/>
                </a:cubicBezTo>
                <a:cubicBezTo>
                  <a:pt x="250" y="56"/>
                  <a:pt x="247" y="56"/>
                  <a:pt x="246" y="57"/>
                </a:cubicBezTo>
                <a:cubicBezTo>
                  <a:pt x="245" y="56"/>
                  <a:pt x="246" y="56"/>
                  <a:pt x="246" y="55"/>
                </a:cubicBezTo>
                <a:cubicBezTo>
                  <a:pt x="248" y="56"/>
                  <a:pt x="258" y="55"/>
                  <a:pt x="255" y="54"/>
                </a:cubicBezTo>
                <a:cubicBezTo>
                  <a:pt x="251" y="54"/>
                  <a:pt x="249" y="54"/>
                  <a:pt x="247" y="54"/>
                </a:cubicBezTo>
                <a:cubicBezTo>
                  <a:pt x="246" y="54"/>
                  <a:pt x="247" y="54"/>
                  <a:pt x="246" y="53"/>
                </a:cubicBezTo>
                <a:cubicBezTo>
                  <a:pt x="244" y="53"/>
                  <a:pt x="246" y="55"/>
                  <a:pt x="244" y="55"/>
                </a:cubicBezTo>
                <a:cubicBezTo>
                  <a:pt x="243" y="55"/>
                  <a:pt x="245" y="55"/>
                  <a:pt x="244" y="54"/>
                </a:cubicBezTo>
                <a:cubicBezTo>
                  <a:pt x="242" y="54"/>
                  <a:pt x="244" y="55"/>
                  <a:pt x="242" y="55"/>
                </a:cubicBezTo>
                <a:cubicBezTo>
                  <a:pt x="240" y="54"/>
                  <a:pt x="242" y="54"/>
                  <a:pt x="241" y="53"/>
                </a:cubicBezTo>
                <a:cubicBezTo>
                  <a:pt x="245" y="53"/>
                  <a:pt x="245" y="53"/>
                  <a:pt x="248" y="53"/>
                </a:cubicBezTo>
                <a:cubicBezTo>
                  <a:pt x="248" y="53"/>
                  <a:pt x="248" y="53"/>
                  <a:pt x="248" y="54"/>
                </a:cubicBezTo>
                <a:cubicBezTo>
                  <a:pt x="251" y="53"/>
                  <a:pt x="252" y="54"/>
                  <a:pt x="255" y="54"/>
                </a:cubicBezTo>
                <a:cubicBezTo>
                  <a:pt x="257" y="54"/>
                  <a:pt x="253" y="54"/>
                  <a:pt x="253" y="54"/>
                </a:cubicBezTo>
                <a:cubicBezTo>
                  <a:pt x="259" y="54"/>
                  <a:pt x="264" y="53"/>
                  <a:pt x="267" y="52"/>
                </a:cubicBezTo>
                <a:cubicBezTo>
                  <a:pt x="266" y="52"/>
                  <a:pt x="266" y="51"/>
                  <a:pt x="264" y="51"/>
                </a:cubicBezTo>
                <a:cubicBezTo>
                  <a:pt x="264" y="51"/>
                  <a:pt x="265" y="51"/>
                  <a:pt x="264" y="51"/>
                </a:cubicBezTo>
                <a:cubicBezTo>
                  <a:pt x="265" y="51"/>
                  <a:pt x="268" y="50"/>
                  <a:pt x="269" y="50"/>
                </a:cubicBezTo>
                <a:cubicBezTo>
                  <a:pt x="271" y="50"/>
                  <a:pt x="269" y="50"/>
                  <a:pt x="267" y="50"/>
                </a:cubicBezTo>
                <a:cubicBezTo>
                  <a:pt x="267" y="50"/>
                  <a:pt x="269" y="50"/>
                  <a:pt x="268" y="49"/>
                </a:cubicBezTo>
                <a:cubicBezTo>
                  <a:pt x="268" y="49"/>
                  <a:pt x="264" y="48"/>
                  <a:pt x="264" y="49"/>
                </a:cubicBezTo>
                <a:cubicBezTo>
                  <a:pt x="263" y="49"/>
                  <a:pt x="264" y="49"/>
                  <a:pt x="263" y="48"/>
                </a:cubicBezTo>
                <a:cubicBezTo>
                  <a:pt x="259" y="48"/>
                  <a:pt x="255" y="48"/>
                  <a:pt x="250" y="49"/>
                </a:cubicBezTo>
                <a:cubicBezTo>
                  <a:pt x="251" y="49"/>
                  <a:pt x="251" y="48"/>
                  <a:pt x="251" y="48"/>
                </a:cubicBezTo>
                <a:cubicBezTo>
                  <a:pt x="249" y="48"/>
                  <a:pt x="248" y="48"/>
                  <a:pt x="248" y="49"/>
                </a:cubicBezTo>
                <a:cubicBezTo>
                  <a:pt x="247" y="49"/>
                  <a:pt x="245" y="49"/>
                  <a:pt x="245" y="48"/>
                </a:cubicBezTo>
                <a:cubicBezTo>
                  <a:pt x="244" y="49"/>
                  <a:pt x="241" y="49"/>
                  <a:pt x="240" y="49"/>
                </a:cubicBezTo>
                <a:cubicBezTo>
                  <a:pt x="240" y="48"/>
                  <a:pt x="242" y="48"/>
                  <a:pt x="242" y="48"/>
                </a:cubicBezTo>
                <a:cubicBezTo>
                  <a:pt x="238" y="48"/>
                  <a:pt x="234" y="49"/>
                  <a:pt x="233" y="49"/>
                </a:cubicBezTo>
                <a:cubicBezTo>
                  <a:pt x="231" y="49"/>
                  <a:pt x="234" y="49"/>
                  <a:pt x="232" y="49"/>
                </a:cubicBezTo>
                <a:cubicBezTo>
                  <a:pt x="224" y="49"/>
                  <a:pt x="217" y="49"/>
                  <a:pt x="212" y="49"/>
                </a:cubicBezTo>
                <a:cubicBezTo>
                  <a:pt x="211" y="50"/>
                  <a:pt x="213" y="50"/>
                  <a:pt x="212" y="50"/>
                </a:cubicBezTo>
                <a:cubicBezTo>
                  <a:pt x="210" y="50"/>
                  <a:pt x="210" y="50"/>
                  <a:pt x="207" y="50"/>
                </a:cubicBezTo>
                <a:cubicBezTo>
                  <a:pt x="207" y="50"/>
                  <a:pt x="208" y="50"/>
                  <a:pt x="208" y="50"/>
                </a:cubicBezTo>
                <a:cubicBezTo>
                  <a:pt x="201" y="50"/>
                  <a:pt x="186" y="50"/>
                  <a:pt x="176" y="50"/>
                </a:cubicBezTo>
                <a:cubicBezTo>
                  <a:pt x="175" y="50"/>
                  <a:pt x="175" y="50"/>
                  <a:pt x="173" y="50"/>
                </a:cubicBezTo>
                <a:cubicBezTo>
                  <a:pt x="180" y="50"/>
                  <a:pt x="182" y="50"/>
                  <a:pt x="188" y="49"/>
                </a:cubicBezTo>
                <a:cubicBezTo>
                  <a:pt x="188" y="49"/>
                  <a:pt x="187" y="49"/>
                  <a:pt x="187" y="48"/>
                </a:cubicBezTo>
                <a:cubicBezTo>
                  <a:pt x="189" y="48"/>
                  <a:pt x="193" y="49"/>
                  <a:pt x="193" y="48"/>
                </a:cubicBezTo>
                <a:cubicBezTo>
                  <a:pt x="191" y="48"/>
                  <a:pt x="187" y="48"/>
                  <a:pt x="188" y="47"/>
                </a:cubicBezTo>
                <a:cubicBezTo>
                  <a:pt x="187" y="47"/>
                  <a:pt x="187" y="48"/>
                  <a:pt x="184" y="47"/>
                </a:cubicBezTo>
                <a:cubicBezTo>
                  <a:pt x="184" y="47"/>
                  <a:pt x="185" y="47"/>
                  <a:pt x="187" y="47"/>
                </a:cubicBezTo>
                <a:cubicBezTo>
                  <a:pt x="186" y="46"/>
                  <a:pt x="184" y="47"/>
                  <a:pt x="181" y="47"/>
                </a:cubicBezTo>
                <a:cubicBezTo>
                  <a:pt x="181" y="47"/>
                  <a:pt x="180" y="47"/>
                  <a:pt x="179" y="46"/>
                </a:cubicBezTo>
                <a:cubicBezTo>
                  <a:pt x="181" y="46"/>
                  <a:pt x="187" y="46"/>
                  <a:pt x="185" y="47"/>
                </a:cubicBezTo>
                <a:cubicBezTo>
                  <a:pt x="195" y="47"/>
                  <a:pt x="191" y="45"/>
                  <a:pt x="193" y="45"/>
                </a:cubicBezTo>
                <a:cubicBezTo>
                  <a:pt x="197" y="45"/>
                  <a:pt x="198" y="44"/>
                  <a:pt x="201" y="43"/>
                </a:cubicBezTo>
                <a:cubicBezTo>
                  <a:pt x="199" y="43"/>
                  <a:pt x="199" y="43"/>
                  <a:pt x="201" y="43"/>
                </a:cubicBezTo>
                <a:cubicBezTo>
                  <a:pt x="200" y="42"/>
                  <a:pt x="199" y="42"/>
                  <a:pt x="197" y="42"/>
                </a:cubicBezTo>
                <a:cubicBezTo>
                  <a:pt x="195" y="42"/>
                  <a:pt x="196" y="43"/>
                  <a:pt x="193" y="43"/>
                </a:cubicBezTo>
                <a:cubicBezTo>
                  <a:pt x="193" y="43"/>
                  <a:pt x="193" y="42"/>
                  <a:pt x="192" y="42"/>
                </a:cubicBezTo>
                <a:cubicBezTo>
                  <a:pt x="192" y="42"/>
                  <a:pt x="193" y="42"/>
                  <a:pt x="195" y="42"/>
                </a:cubicBezTo>
                <a:cubicBezTo>
                  <a:pt x="194" y="42"/>
                  <a:pt x="193" y="41"/>
                  <a:pt x="192" y="41"/>
                </a:cubicBezTo>
                <a:cubicBezTo>
                  <a:pt x="188" y="41"/>
                  <a:pt x="181" y="41"/>
                  <a:pt x="182" y="42"/>
                </a:cubicBezTo>
                <a:cubicBezTo>
                  <a:pt x="176" y="43"/>
                  <a:pt x="165" y="43"/>
                  <a:pt x="160" y="44"/>
                </a:cubicBezTo>
                <a:cubicBezTo>
                  <a:pt x="147" y="43"/>
                  <a:pt x="134" y="44"/>
                  <a:pt x="123" y="44"/>
                </a:cubicBezTo>
                <a:cubicBezTo>
                  <a:pt x="122" y="45"/>
                  <a:pt x="117" y="45"/>
                  <a:pt x="117" y="46"/>
                </a:cubicBezTo>
                <a:cubicBezTo>
                  <a:pt x="113" y="46"/>
                  <a:pt x="108" y="47"/>
                  <a:pt x="105" y="47"/>
                </a:cubicBezTo>
                <a:cubicBezTo>
                  <a:pt x="104" y="47"/>
                  <a:pt x="102" y="47"/>
                  <a:pt x="100" y="47"/>
                </a:cubicBezTo>
                <a:cubicBezTo>
                  <a:pt x="99" y="47"/>
                  <a:pt x="99" y="47"/>
                  <a:pt x="98" y="47"/>
                </a:cubicBezTo>
                <a:cubicBezTo>
                  <a:pt x="95" y="47"/>
                  <a:pt x="88" y="47"/>
                  <a:pt x="86" y="46"/>
                </a:cubicBezTo>
                <a:cubicBezTo>
                  <a:pt x="85" y="46"/>
                  <a:pt x="84" y="46"/>
                  <a:pt x="82" y="46"/>
                </a:cubicBezTo>
                <a:cubicBezTo>
                  <a:pt x="84" y="46"/>
                  <a:pt x="83" y="46"/>
                  <a:pt x="84" y="45"/>
                </a:cubicBezTo>
                <a:cubicBezTo>
                  <a:pt x="86" y="45"/>
                  <a:pt x="87" y="46"/>
                  <a:pt x="88" y="46"/>
                </a:cubicBezTo>
                <a:cubicBezTo>
                  <a:pt x="86" y="45"/>
                  <a:pt x="84" y="45"/>
                  <a:pt x="84" y="45"/>
                </a:cubicBezTo>
                <a:cubicBezTo>
                  <a:pt x="84" y="45"/>
                  <a:pt x="86" y="45"/>
                  <a:pt x="86" y="45"/>
                </a:cubicBezTo>
                <a:cubicBezTo>
                  <a:pt x="87" y="45"/>
                  <a:pt x="87" y="45"/>
                  <a:pt x="87" y="45"/>
                </a:cubicBezTo>
                <a:cubicBezTo>
                  <a:pt x="87" y="44"/>
                  <a:pt x="83" y="44"/>
                  <a:pt x="83" y="45"/>
                </a:cubicBezTo>
                <a:cubicBezTo>
                  <a:pt x="83" y="44"/>
                  <a:pt x="82" y="45"/>
                  <a:pt x="81" y="44"/>
                </a:cubicBezTo>
                <a:cubicBezTo>
                  <a:pt x="83" y="44"/>
                  <a:pt x="85" y="44"/>
                  <a:pt x="86" y="44"/>
                </a:cubicBezTo>
                <a:cubicBezTo>
                  <a:pt x="88" y="44"/>
                  <a:pt x="93" y="44"/>
                  <a:pt x="92" y="43"/>
                </a:cubicBezTo>
                <a:cubicBezTo>
                  <a:pt x="97" y="43"/>
                  <a:pt x="104" y="43"/>
                  <a:pt x="110" y="43"/>
                </a:cubicBezTo>
                <a:cubicBezTo>
                  <a:pt x="110" y="43"/>
                  <a:pt x="108" y="42"/>
                  <a:pt x="108" y="43"/>
                </a:cubicBezTo>
                <a:cubicBezTo>
                  <a:pt x="108" y="42"/>
                  <a:pt x="116" y="43"/>
                  <a:pt x="121" y="42"/>
                </a:cubicBezTo>
                <a:cubicBezTo>
                  <a:pt x="119" y="42"/>
                  <a:pt x="120" y="42"/>
                  <a:pt x="119" y="41"/>
                </a:cubicBezTo>
                <a:cubicBezTo>
                  <a:pt x="118" y="42"/>
                  <a:pt x="108" y="41"/>
                  <a:pt x="106" y="42"/>
                </a:cubicBezTo>
                <a:cubicBezTo>
                  <a:pt x="105" y="41"/>
                  <a:pt x="103" y="41"/>
                  <a:pt x="100" y="41"/>
                </a:cubicBezTo>
                <a:cubicBezTo>
                  <a:pt x="102" y="41"/>
                  <a:pt x="107" y="41"/>
                  <a:pt x="108" y="41"/>
                </a:cubicBezTo>
                <a:cubicBezTo>
                  <a:pt x="110" y="41"/>
                  <a:pt x="107" y="41"/>
                  <a:pt x="109" y="41"/>
                </a:cubicBezTo>
                <a:cubicBezTo>
                  <a:pt x="107" y="40"/>
                  <a:pt x="105" y="40"/>
                  <a:pt x="103" y="40"/>
                </a:cubicBezTo>
                <a:cubicBezTo>
                  <a:pt x="103" y="40"/>
                  <a:pt x="104" y="40"/>
                  <a:pt x="106" y="40"/>
                </a:cubicBezTo>
                <a:cubicBezTo>
                  <a:pt x="103" y="39"/>
                  <a:pt x="98" y="39"/>
                  <a:pt x="97" y="39"/>
                </a:cubicBezTo>
                <a:cubicBezTo>
                  <a:pt x="95" y="39"/>
                  <a:pt x="98" y="39"/>
                  <a:pt x="95" y="39"/>
                </a:cubicBezTo>
                <a:cubicBezTo>
                  <a:pt x="96" y="38"/>
                  <a:pt x="103" y="39"/>
                  <a:pt x="109" y="39"/>
                </a:cubicBezTo>
                <a:cubicBezTo>
                  <a:pt x="109" y="38"/>
                  <a:pt x="107" y="38"/>
                  <a:pt x="106" y="38"/>
                </a:cubicBezTo>
                <a:cubicBezTo>
                  <a:pt x="106" y="38"/>
                  <a:pt x="108" y="38"/>
                  <a:pt x="110" y="38"/>
                </a:cubicBezTo>
                <a:cubicBezTo>
                  <a:pt x="110" y="38"/>
                  <a:pt x="109" y="38"/>
                  <a:pt x="110" y="39"/>
                </a:cubicBezTo>
                <a:cubicBezTo>
                  <a:pt x="112" y="39"/>
                  <a:pt x="112" y="38"/>
                  <a:pt x="115" y="39"/>
                </a:cubicBezTo>
                <a:cubicBezTo>
                  <a:pt x="114" y="38"/>
                  <a:pt x="113" y="38"/>
                  <a:pt x="113" y="38"/>
                </a:cubicBezTo>
                <a:cubicBezTo>
                  <a:pt x="115" y="39"/>
                  <a:pt x="116" y="39"/>
                  <a:pt x="117" y="40"/>
                </a:cubicBezTo>
                <a:cubicBezTo>
                  <a:pt x="119" y="40"/>
                  <a:pt x="117" y="39"/>
                  <a:pt x="119" y="39"/>
                </a:cubicBezTo>
                <a:cubicBezTo>
                  <a:pt x="122" y="40"/>
                  <a:pt x="131" y="40"/>
                  <a:pt x="134" y="39"/>
                </a:cubicBezTo>
                <a:cubicBezTo>
                  <a:pt x="134" y="39"/>
                  <a:pt x="132" y="40"/>
                  <a:pt x="131" y="39"/>
                </a:cubicBezTo>
                <a:cubicBezTo>
                  <a:pt x="132" y="39"/>
                  <a:pt x="134" y="39"/>
                  <a:pt x="133" y="39"/>
                </a:cubicBezTo>
                <a:cubicBezTo>
                  <a:pt x="138" y="39"/>
                  <a:pt x="133" y="40"/>
                  <a:pt x="138" y="41"/>
                </a:cubicBezTo>
                <a:cubicBezTo>
                  <a:pt x="135" y="41"/>
                  <a:pt x="139" y="41"/>
                  <a:pt x="134" y="41"/>
                </a:cubicBezTo>
                <a:cubicBezTo>
                  <a:pt x="134" y="41"/>
                  <a:pt x="134" y="42"/>
                  <a:pt x="133" y="42"/>
                </a:cubicBezTo>
                <a:cubicBezTo>
                  <a:pt x="135" y="42"/>
                  <a:pt x="139" y="42"/>
                  <a:pt x="139" y="41"/>
                </a:cubicBezTo>
                <a:cubicBezTo>
                  <a:pt x="149" y="41"/>
                  <a:pt x="167" y="40"/>
                  <a:pt x="180" y="40"/>
                </a:cubicBezTo>
                <a:cubicBezTo>
                  <a:pt x="177" y="39"/>
                  <a:pt x="177" y="40"/>
                  <a:pt x="172" y="40"/>
                </a:cubicBezTo>
                <a:cubicBezTo>
                  <a:pt x="173" y="38"/>
                  <a:pt x="172" y="39"/>
                  <a:pt x="174" y="38"/>
                </a:cubicBezTo>
                <a:cubicBezTo>
                  <a:pt x="175" y="38"/>
                  <a:pt x="175" y="38"/>
                  <a:pt x="175" y="38"/>
                </a:cubicBezTo>
                <a:cubicBezTo>
                  <a:pt x="177" y="38"/>
                  <a:pt x="175" y="38"/>
                  <a:pt x="176" y="38"/>
                </a:cubicBezTo>
                <a:cubicBezTo>
                  <a:pt x="177" y="38"/>
                  <a:pt x="178" y="37"/>
                  <a:pt x="181" y="38"/>
                </a:cubicBezTo>
                <a:cubicBezTo>
                  <a:pt x="180" y="38"/>
                  <a:pt x="180" y="38"/>
                  <a:pt x="180" y="38"/>
                </a:cubicBezTo>
                <a:cubicBezTo>
                  <a:pt x="179" y="39"/>
                  <a:pt x="178" y="39"/>
                  <a:pt x="177" y="39"/>
                </a:cubicBezTo>
                <a:cubicBezTo>
                  <a:pt x="177" y="39"/>
                  <a:pt x="181" y="39"/>
                  <a:pt x="180" y="38"/>
                </a:cubicBezTo>
                <a:cubicBezTo>
                  <a:pt x="182" y="38"/>
                  <a:pt x="179" y="39"/>
                  <a:pt x="180" y="39"/>
                </a:cubicBezTo>
                <a:cubicBezTo>
                  <a:pt x="184" y="39"/>
                  <a:pt x="179" y="38"/>
                  <a:pt x="184" y="38"/>
                </a:cubicBezTo>
                <a:cubicBezTo>
                  <a:pt x="182" y="37"/>
                  <a:pt x="186" y="37"/>
                  <a:pt x="186" y="36"/>
                </a:cubicBezTo>
                <a:cubicBezTo>
                  <a:pt x="184" y="36"/>
                  <a:pt x="183" y="37"/>
                  <a:pt x="181" y="37"/>
                </a:cubicBezTo>
                <a:cubicBezTo>
                  <a:pt x="180" y="37"/>
                  <a:pt x="185" y="36"/>
                  <a:pt x="187" y="36"/>
                </a:cubicBezTo>
                <a:cubicBezTo>
                  <a:pt x="183" y="36"/>
                  <a:pt x="188" y="34"/>
                  <a:pt x="190" y="34"/>
                </a:cubicBezTo>
                <a:cubicBezTo>
                  <a:pt x="190" y="34"/>
                  <a:pt x="191" y="33"/>
                  <a:pt x="192" y="33"/>
                </a:cubicBezTo>
                <a:cubicBezTo>
                  <a:pt x="191" y="33"/>
                  <a:pt x="189" y="33"/>
                  <a:pt x="190" y="32"/>
                </a:cubicBezTo>
                <a:cubicBezTo>
                  <a:pt x="191" y="32"/>
                  <a:pt x="192" y="33"/>
                  <a:pt x="192" y="33"/>
                </a:cubicBezTo>
                <a:cubicBezTo>
                  <a:pt x="195" y="33"/>
                  <a:pt x="195" y="32"/>
                  <a:pt x="197" y="31"/>
                </a:cubicBezTo>
                <a:cubicBezTo>
                  <a:pt x="198" y="31"/>
                  <a:pt x="196" y="31"/>
                  <a:pt x="197" y="31"/>
                </a:cubicBezTo>
                <a:cubicBezTo>
                  <a:pt x="197" y="31"/>
                  <a:pt x="196" y="31"/>
                  <a:pt x="195" y="31"/>
                </a:cubicBezTo>
                <a:cubicBezTo>
                  <a:pt x="194" y="30"/>
                  <a:pt x="196" y="30"/>
                  <a:pt x="194" y="30"/>
                </a:cubicBezTo>
                <a:cubicBezTo>
                  <a:pt x="196" y="29"/>
                  <a:pt x="194" y="29"/>
                  <a:pt x="196" y="28"/>
                </a:cubicBezTo>
                <a:cubicBezTo>
                  <a:pt x="195" y="28"/>
                  <a:pt x="193" y="28"/>
                  <a:pt x="190" y="29"/>
                </a:cubicBezTo>
                <a:cubicBezTo>
                  <a:pt x="192" y="29"/>
                  <a:pt x="190" y="29"/>
                  <a:pt x="192" y="30"/>
                </a:cubicBezTo>
                <a:cubicBezTo>
                  <a:pt x="191" y="30"/>
                  <a:pt x="190" y="29"/>
                  <a:pt x="188" y="29"/>
                </a:cubicBezTo>
                <a:cubicBezTo>
                  <a:pt x="186" y="29"/>
                  <a:pt x="188" y="30"/>
                  <a:pt x="186" y="30"/>
                </a:cubicBezTo>
                <a:cubicBezTo>
                  <a:pt x="185" y="30"/>
                  <a:pt x="185" y="30"/>
                  <a:pt x="185" y="29"/>
                </a:cubicBezTo>
                <a:cubicBezTo>
                  <a:pt x="180" y="30"/>
                  <a:pt x="172" y="29"/>
                  <a:pt x="166" y="30"/>
                </a:cubicBezTo>
                <a:cubicBezTo>
                  <a:pt x="167" y="29"/>
                  <a:pt x="166" y="29"/>
                  <a:pt x="166" y="29"/>
                </a:cubicBezTo>
                <a:cubicBezTo>
                  <a:pt x="159" y="29"/>
                  <a:pt x="154" y="29"/>
                  <a:pt x="149" y="30"/>
                </a:cubicBezTo>
                <a:cubicBezTo>
                  <a:pt x="143" y="30"/>
                  <a:pt x="132" y="30"/>
                  <a:pt x="121" y="30"/>
                </a:cubicBezTo>
                <a:cubicBezTo>
                  <a:pt x="114" y="30"/>
                  <a:pt x="105" y="31"/>
                  <a:pt x="102" y="31"/>
                </a:cubicBezTo>
                <a:cubicBezTo>
                  <a:pt x="100" y="31"/>
                  <a:pt x="90" y="33"/>
                  <a:pt x="95" y="33"/>
                </a:cubicBezTo>
                <a:cubicBezTo>
                  <a:pt x="94" y="33"/>
                  <a:pt x="92" y="33"/>
                  <a:pt x="91" y="33"/>
                </a:cubicBezTo>
                <a:cubicBezTo>
                  <a:pt x="91" y="34"/>
                  <a:pt x="91" y="34"/>
                  <a:pt x="92" y="34"/>
                </a:cubicBezTo>
                <a:cubicBezTo>
                  <a:pt x="92" y="34"/>
                  <a:pt x="90" y="34"/>
                  <a:pt x="89" y="34"/>
                </a:cubicBezTo>
                <a:cubicBezTo>
                  <a:pt x="90" y="34"/>
                  <a:pt x="89" y="35"/>
                  <a:pt x="87" y="36"/>
                </a:cubicBezTo>
                <a:cubicBezTo>
                  <a:pt x="86" y="36"/>
                  <a:pt x="85" y="36"/>
                  <a:pt x="84" y="36"/>
                </a:cubicBezTo>
                <a:cubicBezTo>
                  <a:pt x="87" y="36"/>
                  <a:pt x="86" y="34"/>
                  <a:pt x="89" y="35"/>
                </a:cubicBezTo>
                <a:cubicBezTo>
                  <a:pt x="89" y="34"/>
                  <a:pt x="88" y="34"/>
                  <a:pt x="88" y="34"/>
                </a:cubicBezTo>
                <a:cubicBezTo>
                  <a:pt x="86" y="34"/>
                  <a:pt x="85" y="35"/>
                  <a:pt x="82" y="35"/>
                </a:cubicBezTo>
                <a:cubicBezTo>
                  <a:pt x="82" y="35"/>
                  <a:pt x="82" y="34"/>
                  <a:pt x="78" y="34"/>
                </a:cubicBezTo>
                <a:cubicBezTo>
                  <a:pt x="76" y="35"/>
                  <a:pt x="75" y="35"/>
                  <a:pt x="75" y="36"/>
                </a:cubicBezTo>
                <a:cubicBezTo>
                  <a:pt x="74" y="35"/>
                  <a:pt x="73" y="35"/>
                  <a:pt x="72" y="35"/>
                </a:cubicBezTo>
                <a:cubicBezTo>
                  <a:pt x="71" y="35"/>
                  <a:pt x="70" y="36"/>
                  <a:pt x="69" y="36"/>
                </a:cubicBezTo>
                <a:cubicBezTo>
                  <a:pt x="70" y="36"/>
                  <a:pt x="73" y="35"/>
                  <a:pt x="73" y="36"/>
                </a:cubicBezTo>
                <a:cubicBezTo>
                  <a:pt x="76" y="36"/>
                  <a:pt x="77" y="36"/>
                  <a:pt x="80" y="36"/>
                </a:cubicBezTo>
                <a:cubicBezTo>
                  <a:pt x="74" y="37"/>
                  <a:pt x="67" y="36"/>
                  <a:pt x="63" y="36"/>
                </a:cubicBezTo>
                <a:cubicBezTo>
                  <a:pt x="61" y="37"/>
                  <a:pt x="63" y="37"/>
                  <a:pt x="61" y="37"/>
                </a:cubicBezTo>
                <a:cubicBezTo>
                  <a:pt x="61" y="38"/>
                  <a:pt x="65" y="39"/>
                  <a:pt x="61" y="38"/>
                </a:cubicBezTo>
                <a:cubicBezTo>
                  <a:pt x="60" y="38"/>
                  <a:pt x="61" y="38"/>
                  <a:pt x="61" y="38"/>
                </a:cubicBezTo>
                <a:cubicBezTo>
                  <a:pt x="61" y="39"/>
                  <a:pt x="58" y="38"/>
                  <a:pt x="59" y="38"/>
                </a:cubicBezTo>
                <a:cubicBezTo>
                  <a:pt x="61" y="38"/>
                  <a:pt x="59" y="37"/>
                  <a:pt x="56" y="37"/>
                </a:cubicBezTo>
                <a:cubicBezTo>
                  <a:pt x="56" y="37"/>
                  <a:pt x="53" y="37"/>
                  <a:pt x="51" y="38"/>
                </a:cubicBezTo>
                <a:cubicBezTo>
                  <a:pt x="51" y="38"/>
                  <a:pt x="54" y="37"/>
                  <a:pt x="54" y="38"/>
                </a:cubicBezTo>
                <a:cubicBezTo>
                  <a:pt x="53" y="38"/>
                  <a:pt x="52" y="38"/>
                  <a:pt x="52" y="38"/>
                </a:cubicBezTo>
                <a:cubicBezTo>
                  <a:pt x="50" y="38"/>
                  <a:pt x="51" y="38"/>
                  <a:pt x="49" y="38"/>
                </a:cubicBezTo>
                <a:cubicBezTo>
                  <a:pt x="53" y="39"/>
                  <a:pt x="46" y="39"/>
                  <a:pt x="45" y="40"/>
                </a:cubicBezTo>
                <a:cubicBezTo>
                  <a:pt x="44" y="40"/>
                  <a:pt x="45" y="39"/>
                  <a:pt x="45" y="39"/>
                </a:cubicBezTo>
                <a:cubicBezTo>
                  <a:pt x="40" y="40"/>
                  <a:pt x="38" y="40"/>
                  <a:pt x="37" y="42"/>
                </a:cubicBezTo>
                <a:cubicBezTo>
                  <a:pt x="36" y="41"/>
                  <a:pt x="36" y="42"/>
                  <a:pt x="35" y="42"/>
                </a:cubicBezTo>
                <a:cubicBezTo>
                  <a:pt x="35" y="42"/>
                  <a:pt x="37" y="42"/>
                  <a:pt x="37" y="42"/>
                </a:cubicBezTo>
                <a:cubicBezTo>
                  <a:pt x="31" y="42"/>
                  <a:pt x="30" y="43"/>
                  <a:pt x="24" y="43"/>
                </a:cubicBezTo>
                <a:cubicBezTo>
                  <a:pt x="26" y="41"/>
                  <a:pt x="33" y="40"/>
                  <a:pt x="37" y="38"/>
                </a:cubicBezTo>
                <a:cubicBezTo>
                  <a:pt x="39" y="38"/>
                  <a:pt x="37" y="39"/>
                  <a:pt x="36" y="39"/>
                </a:cubicBezTo>
                <a:cubicBezTo>
                  <a:pt x="37" y="39"/>
                  <a:pt x="41" y="38"/>
                  <a:pt x="39" y="38"/>
                </a:cubicBezTo>
                <a:cubicBezTo>
                  <a:pt x="41" y="37"/>
                  <a:pt x="45" y="37"/>
                  <a:pt x="46" y="36"/>
                </a:cubicBezTo>
                <a:cubicBezTo>
                  <a:pt x="43" y="36"/>
                  <a:pt x="43" y="37"/>
                  <a:pt x="42" y="36"/>
                </a:cubicBezTo>
                <a:cubicBezTo>
                  <a:pt x="40" y="36"/>
                  <a:pt x="40" y="37"/>
                  <a:pt x="40" y="37"/>
                </a:cubicBezTo>
                <a:cubicBezTo>
                  <a:pt x="37" y="37"/>
                  <a:pt x="40" y="37"/>
                  <a:pt x="38" y="38"/>
                </a:cubicBezTo>
                <a:cubicBezTo>
                  <a:pt x="36" y="37"/>
                  <a:pt x="42" y="36"/>
                  <a:pt x="36" y="36"/>
                </a:cubicBezTo>
                <a:cubicBezTo>
                  <a:pt x="36" y="36"/>
                  <a:pt x="39" y="35"/>
                  <a:pt x="41" y="36"/>
                </a:cubicBezTo>
                <a:cubicBezTo>
                  <a:pt x="39" y="35"/>
                  <a:pt x="41" y="35"/>
                  <a:pt x="41" y="35"/>
                </a:cubicBezTo>
                <a:cubicBezTo>
                  <a:pt x="43" y="35"/>
                  <a:pt x="44" y="35"/>
                  <a:pt x="46" y="35"/>
                </a:cubicBezTo>
                <a:cubicBezTo>
                  <a:pt x="52" y="34"/>
                  <a:pt x="52" y="32"/>
                  <a:pt x="59" y="31"/>
                </a:cubicBezTo>
                <a:cubicBezTo>
                  <a:pt x="58" y="31"/>
                  <a:pt x="59" y="30"/>
                  <a:pt x="57" y="30"/>
                </a:cubicBezTo>
                <a:cubicBezTo>
                  <a:pt x="57" y="29"/>
                  <a:pt x="59" y="30"/>
                  <a:pt x="59" y="29"/>
                </a:cubicBezTo>
                <a:cubicBezTo>
                  <a:pt x="59" y="29"/>
                  <a:pt x="60" y="28"/>
                  <a:pt x="57" y="28"/>
                </a:cubicBezTo>
                <a:cubicBezTo>
                  <a:pt x="57" y="28"/>
                  <a:pt x="59" y="28"/>
                  <a:pt x="59" y="28"/>
                </a:cubicBezTo>
                <a:cubicBezTo>
                  <a:pt x="56" y="28"/>
                  <a:pt x="60" y="28"/>
                  <a:pt x="55" y="27"/>
                </a:cubicBezTo>
                <a:cubicBezTo>
                  <a:pt x="57" y="27"/>
                  <a:pt x="57" y="26"/>
                  <a:pt x="59" y="26"/>
                </a:cubicBezTo>
                <a:cubicBezTo>
                  <a:pt x="60" y="26"/>
                  <a:pt x="57" y="25"/>
                  <a:pt x="56" y="26"/>
                </a:cubicBezTo>
                <a:cubicBezTo>
                  <a:pt x="56" y="25"/>
                  <a:pt x="54" y="25"/>
                  <a:pt x="51" y="25"/>
                </a:cubicBezTo>
                <a:cubicBezTo>
                  <a:pt x="53" y="25"/>
                  <a:pt x="50" y="25"/>
                  <a:pt x="49" y="25"/>
                </a:cubicBezTo>
                <a:cubicBezTo>
                  <a:pt x="50" y="24"/>
                  <a:pt x="50" y="24"/>
                  <a:pt x="50" y="24"/>
                </a:cubicBezTo>
                <a:cubicBezTo>
                  <a:pt x="51" y="24"/>
                  <a:pt x="54" y="24"/>
                  <a:pt x="55" y="23"/>
                </a:cubicBezTo>
                <a:cubicBezTo>
                  <a:pt x="55" y="23"/>
                  <a:pt x="53" y="23"/>
                  <a:pt x="55" y="22"/>
                </a:cubicBezTo>
                <a:cubicBezTo>
                  <a:pt x="53" y="22"/>
                  <a:pt x="52" y="22"/>
                  <a:pt x="53" y="21"/>
                </a:cubicBezTo>
                <a:cubicBezTo>
                  <a:pt x="51" y="20"/>
                  <a:pt x="46" y="20"/>
                  <a:pt x="44" y="19"/>
                </a:cubicBezTo>
                <a:cubicBezTo>
                  <a:pt x="35" y="19"/>
                  <a:pt x="29" y="20"/>
                  <a:pt x="21" y="20"/>
                </a:cubicBezTo>
                <a:cubicBezTo>
                  <a:pt x="16" y="20"/>
                  <a:pt x="9" y="19"/>
                  <a:pt x="1" y="20"/>
                </a:cubicBezTo>
                <a:cubicBezTo>
                  <a:pt x="2" y="20"/>
                  <a:pt x="1" y="20"/>
                  <a:pt x="0" y="20"/>
                </a:cubicBezTo>
                <a:cubicBezTo>
                  <a:pt x="1" y="18"/>
                  <a:pt x="5" y="19"/>
                  <a:pt x="4" y="18"/>
                </a:cubicBezTo>
                <a:cubicBezTo>
                  <a:pt x="5" y="18"/>
                  <a:pt x="12" y="18"/>
                  <a:pt x="14" y="18"/>
                </a:cubicBezTo>
                <a:cubicBezTo>
                  <a:pt x="20" y="18"/>
                  <a:pt x="36" y="17"/>
                  <a:pt x="43" y="17"/>
                </a:cubicBezTo>
                <a:cubicBezTo>
                  <a:pt x="40" y="16"/>
                  <a:pt x="44" y="15"/>
                  <a:pt x="41" y="15"/>
                </a:cubicBezTo>
                <a:cubicBezTo>
                  <a:pt x="40" y="14"/>
                  <a:pt x="42" y="14"/>
                  <a:pt x="42" y="14"/>
                </a:cubicBezTo>
                <a:cubicBezTo>
                  <a:pt x="44" y="14"/>
                  <a:pt x="41" y="14"/>
                  <a:pt x="43" y="14"/>
                </a:cubicBezTo>
                <a:close/>
                <a:moveTo>
                  <a:pt x="358" y="18"/>
                </a:moveTo>
                <a:cubicBezTo>
                  <a:pt x="361" y="18"/>
                  <a:pt x="363" y="17"/>
                  <a:pt x="365" y="17"/>
                </a:cubicBezTo>
                <a:cubicBezTo>
                  <a:pt x="361" y="17"/>
                  <a:pt x="361" y="17"/>
                  <a:pt x="358" y="18"/>
                </a:cubicBezTo>
                <a:close/>
                <a:moveTo>
                  <a:pt x="620" y="13"/>
                </a:moveTo>
                <a:cubicBezTo>
                  <a:pt x="621" y="13"/>
                  <a:pt x="621" y="13"/>
                  <a:pt x="622" y="13"/>
                </a:cubicBezTo>
                <a:cubicBezTo>
                  <a:pt x="622" y="13"/>
                  <a:pt x="625" y="12"/>
                  <a:pt x="625" y="12"/>
                </a:cubicBezTo>
                <a:cubicBezTo>
                  <a:pt x="623" y="12"/>
                  <a:pt x="621" y="12"/>
                  <a:pt x="620" y="13"/>
                </a:cubicBezTo>
                <a:close/>
                <a:moveTo>
                  <a:pt x="621" y="13"/>
                </a:moveTo>
                <a:cubicBezTo>
                  <a:pt x="623" y="13"/>
                  <a:pt x="624" y="14"/>
                  <a:pt x="626" y="14"/>
                </a:cubicBezTo>
                <a:cubicBezTo>
                  <a:pt x="625" y="13"/>
                  <a:pt x="624" y="13"/>
                  <a:pt x="626" y="13"/>
                </a:cubicBezTo>
                <a:cubicBezTo>
                  <a:pt x="624" y="13"/>
                  <a:pt x="622" y="13"/>
                  <a:pt x="621" y="13"/>
                </a:cubicBezTo>
                <a:close/>
                <a:moveTo>
                  <a:pt x="668" y="6"/>
                </a:moveTo>
                <a:cubicBezTo>
                  <a:pt x="670" y="6"/>
                  <a:pt x="672" y="6"/>
                  <a:pt x="672" y="6"/>
                </a:cubicBezTo>
                <a:cubicBezTo>
                  <a:pt x="671" y="6"/>
                  <a:pt x="668" y="6"/>
                  <a:pt x="668" y="6"/>
                </a:cubicBezTo>
                <a:close/>
                <a:moveTo>
                  <a:pt x="836" y="14"/>
                </a:moveTo>
                <a:cubicBezTo>
                  <a:pt x="834" y="14"/>
                  <a:pt x="834" y="14"/>
                  <a:pt x="833" y="14"/>
                </a:cubicBezTo>
                <a:cubicBezTo>
                  <a:pt x="834" y="14"/>
                  <a:pt x="835" y="14"/>
                  <a:pt x="835" y="13"/>
                </a:cubicBezTo>
                <a:cubicBezTo>
                  <a:pt x="834" y="13"/>
                  <a:pt x="834" y="14"/>
                  <a:pt x="832" y="14"/>
                </a:cubicBezTo>
                <a:cubicBezTo>
                  <a:pt x="832" y="14"/>
                  <a:pt x="832" y="15"/>
                  <a:pt x="834" y="15"/>
                </a:cubicBezTo>
                <a:cubicBezTo>
                  <a:pt x="835" y="14"/>
                  <a:pt x="835" y="14"/>
                  <a:pt x="836" y="14"/>
                </a:cubicBezTo>
                <a:close/>
                <a:moveTo>
                  <a:pt x="871" y="29"/>
                </a:moveTo>
                <a:cubicBezTo>
                  <a:pt x="871" y="30"/>
                  <a:pt x="879" y="30"/>
                  <a:pt x="880" y="30"/>
                </a:cubicBezTo>
                <a:cubicBezTo>
                  <a:pt x="879" y="30"/>
                  <a:pt x="877" y="30"/>
                  <a:pt x="876" y="30"/>
                </a:cubicBezTo>
                <a:cubicBezTo>
                  <a:pt x="876" y="31"/>
                  <a:pt x="873" y="30"/>
                  <a:pt x="873" y="31"/>
                </a:cubicBezTo>
                <a:cubicBezTo>
                  <a:pt x="874" y="31"/>
                  <a:pt x="875" y="32"/>
                  <a:pt x="875" y="32"/>
                </a:cubicBezTo>
                <a:cubicBezTo>
                  <a:pt x="878" y="32"/>
                  <a:pt x="885" y="32"/>
                  <a:pt x="886" y="30"/>
                </a:cubicBezTo>
                <a:cubicBezTo>
                  <a:pt x="889" y="31"/>
                  <a:pt x="893" y="30"/>
                  <a:pt x="893" y="29"/>
                </a:cubicBezTo>
                <a:cubicBezTo>
                  <a:pt x="887" y="29"/>
                  <a:pt x="878" y="29"/>
                  <a:pt x="871" y="29"/>
                </a:cubicBezTo>
                <a:close/>
                <a:moveTo>
                  <a:pt x="867" y="35"/>
                </a:moveTo>
                <a:cubicBezTo>
                  <a:pt x="865" y="35"/>
                  <a:pt x="863" y="35"/>
                  <a:pt x="863" y="36"/>
                </a:cubicBezTo>
                <a:cubicBezTo>
                  <a:pt x="866" y="36"/>
                  <a:pt x="867" y="35"/>
                  <a:pt x="867" y="35"/>
                </a:cubicBezTo>
                <a:close/>
                <a:moveTo>
                  <a:pt x="690" y="40"/>
                </a:moveTo>
                <a:cubicBezTo>
                  <a:pt x="692" y="40"/>
                  <a:pt x="689" y="40"/>
                  <a:pt x="687" y="40"/>
                </a:cubicBezTo>
                <a:cubicBezTo>
                  <a:pt x="687" y="40"/>
                  <a:pt x="689" y="40"/>
                  <a:pt x="689" y="41"/>
                </a:cubicBezTo>
                <a:cubicBezTo>
                  <a:pt x="687" y="41"/>
                  <a:pt x="687" y="41"/>
                  <a:pt x="685" y="41"/>
                </a:cubicBezTo>
                <a:cubicBezTo>
                  <a:pt x="685" y="42"/>
                  <a:pt x="685" y="42"/>
                  <a:pt x="683" y="42"/>
                </a:cubicBezTo>
                <a:cubicBezTo>
                  <a:pt x="689" y="42"/>
                  <a:pt x="691" y="41"/>
                  <a:pt x="696" y="41"/>
                </a:cubicBezTo>
                <a:cubicBezTo>
                  <a:pt x="695" y="40"/>
                  <a:pt x="693" y="41"/>
                  <a:pt x="690" y="40"/>
                </a:cubicBezTo>
                <a:close/>
                <a:moveTo>
                  <a:pt x="626" y="43"/>
                </a:moveTo>
                <a:cubicBezTo>
                  <a:pt x="626" y="43"/>
                  <a:pt x="627" y="43"/>
                  <a:pt x="627" y="43"/>
                </a:cubicBezTo>
                <a:cubicBezTo>
                  <a:pt x="624" y="43"/>
                  <a:pt x="623" y="43"/>
                  <a:pt x="620" y="43"/>
                </a:cubicBezTo>
                <a:cubicBezTo>
                  <a:pt x="620" y="44"/>
                  <a:pt x="623" y="43"/>
                  <a:pt x="624" y="44"/>
                </a:cubicBezTo>
                <a:cubicBezTo>
                  <a:pt x="625" y="44"/>
                  <a:pt x="625" y="43"/>
                  <a:pt x="626" y="43"/>
                </a:cubicBezTo>
                <a:close/>
                <a:moveTo>
                  <a:pt x="268" y="53"/>
                </a:moveTo>
                <a:cubicBezTo>
                  <a:pt x="267" y="54"/>
                  <a:pt x="266" y="53"/>
                  <a:pt x="266" y="54"/>
                </a:cubicBezTo>
                <a:cubicBezTo>
                  <a:pt x="267" y="54"/>
                  <a:pt x="269" y="54"/>
                  <a:pt x="270" y="54"/>
                </a:cubicBezTo>
                <a:cubicBezTo>
                  <a:pt x="269" y="54"/>
                  <a:pt x="269" y="53"/>
                  <a:pt x="268" y="53"/>
                </a:cubicBezTo>
                <a:close/>
                <a:moveTo>
                  <a:pt x="201" y="49"/>
                </a:moveTo>
                <a:cubicBezTo>
                  <a:pt x="200" y="49"/>
                  <a:pt x="202" y="49"/>
                  <a:pt x="202" y="49"/>
                </a:cubicBezTo>
                <a:cubicBezTo>
                  <a:pt x="201" y="49"/>
                  <a:pt x="201" y="48"/>
                  <a:pt x="201" y="48"/>
                </a:cubicBezTo>
                <a:cubicBezTo>
                  <a:pt x="198" y="48"/>
                  <a:pt x="197" y="48"/>
                  <a:pt x="197" y="48"/>
                </a:cubicBezTo>
                <a:cubicBezTo>
                  <a:pt x="195" y="48"/>
                  <a:pt x="192" y="48"/>
                  <a:pt x="189" y="49"/>
                </a:cubicBezTo>
                <a:cubicBezTo>
                  <a:pt x="195" y="49"/>
                  <a:pt x="198" y="48"/>
                  <a:pt x="201" y="49"/>
                </a:cubicBezTo>
                <a:close/>
                <a:moveTo>
                  <a:pt x="60" y="37"/>
                </a:moveTo>
                <a:cubicBezTo>
                  <a:pt x="62" y="37"/>
                  <a:pt x="58" y="36"/>
                  <a:pt x="57" y="37"/>
                </a:cubicBezTo>
                <a:cubicBezTo>
                  <a:pt x="59" y="37"/>
                  <a:pt x="59" y="37"/>
                  <a:pt x="60" y="37"/>
                </a:cubicBezTo>
                <a:close/>
                <a:moveTo>
                  <a:pt x="46" y="36"/>
                </a:moveTo>
                <a:cubicBezTo>
                  <a:pt x="47" y="35"/>
                  <a:pt x="42" y="35"/>
                  <a:pt x="42" y="35"/>
                </a:cubicBezTo>
                <a:cubicBezTo>
                  <a:pt x="43" y="35"/>
                  <a:pt x="44" y="36"/>
                  <a:pt x="46" y="36"/>
                </a:cubicBezTo>
                <a:close/>
                <a:moveTo>
                  <a:pt x="61" y="25"/>
                </a:moveTo>
                <a:cubicBezTo>
                  <a:pt x="60" y="24"/>
                  <a:pt x="58" y="24"/>
                  <a:pt x="55" y="24"/>
                </a:cubicBezTo>
                <a:cubicBezTo>
                  <a:pt x="55" y="24"/>
                  <a:pt x="55" y="24"/>
                  <a:pt x="55" y="25"/>
                </a:cubicBezTo>
                <a:cubicBezTo>
                  <a:pt x="56" y="25"/>
                  <a:pt x="59" y="25"/>
                  <a:pt x="61" y="25"/>
                </a:cubicBezTo>
                <a:close/>
                <a:moveTo>
                  <a:pt x="70" y="35"/>
                </a:moveTo>
                <a:cubicBezTo>
                  <a:pt x="69" y="34"/>
                  <a:pt x="71" y="34"/>
                  <a:pt x="70" y="34"/>
                </a:cubicBezTo>
                <a:cubicBezTo>
                  <a:pt x="69" y="34"/>
                  <a:pt x="66" y="34"/>
                  <a:pt x="68" y="34"/>
                </a:cubicBezTo>
                <a:cubicBezTo>
                  <a:pt x="68" y="34"/>
                  <a:pt x="69" y="35"/>
                  <a:pt x="70" y="35"/>
                </a:cubicBezTo>
                <a:close/>
                <a:moveTo>
                  <a:pt x="195" y="39"/>
                </a:moveTo>
                <a:cubicBezTo>
                  <a:pt x="192" y="39"/>
                  <a:pt x="192" y="40"/>
                  <a:pt x="190" y="40"/>
                </a:cubicBezTo>
                <a:cubicBezTo>
                  <a:pt x="192" y="40"/>
                  <a:pt x="194" y="40"/>
                  <a:pt x="195" y="39"/>
                </a:cubicBezTo>
                <a:close/>
                <a:moveTo>
                  <a:pt x="198" y="46"/>
                </a:moveTo>
                <a:cubicBezTo>
                  <a:pt x="196" y="46"/>
                  <a:pt x="194" y="46"/>
                  <a:pt x="193" y="47"/>
                </a:cubicBezTo>
                <a:cubicBezTo>
                  <a:pt x="196" y="47"/>
                  <a:pt x="198" y="46"/>
                  <a:pt x="198" y="46"/>
                </a:cubicBezTo>
                <a:close/>
                <a:moveTo>
                  <a:pt x="194" y="41"/>
                </a:moveTo>
                <a:cubicBezTo>
                  <a:pt x="195" y="42"/>
                  <a:pt x="197" y="41"/>
                  <a:pt x="197" y="41"/>
                </a:cubicBezTo>
                <a:cubicBezTo>
                  <a:pt x="195" y="41"/>
                  <a:pt x="195" y="41"/>
                  <a:pt x="194" y="41"/>
                </a:cubicBezTo>
                <a:close/>
                <a:moveTo>
                  <a:pt x="201" y="16"/>
                </a:moveTo>
                <a:cubicBezTo>
                  <a:pt x="200" y="16"/>
                  <a:pt x="202" y="16"/>
                  <a:pt x="202" y="16"/>
                </a:cubicBezTo>
                <a:cubicBezTo>
                  <a:pt x="201" y="16"/>
                  <a:pt x="200" y="16"/>
                  <a:pt x="199" y="16"/>
                </a:cubicBezTo>
                <a:cubicBezTo>
                  <a:pt x="199" y="16"/>
                  <a:pt x="196" y="16"/>
                  <a:pt x="196" y="16"/>
                </a:cubicBezTo>
                <a:cubicBezTo>
                  <a:pt x="198" y="16"/>
                  <a:pt x="200" y="16"/>
                  <a:pt x="201" y="16"/>
                </a:cubicBezTo>
                <a:close/>
                <a:moveTo>
                  <a:pt x="203" y="40"/>
                </a:moveTo>
                <a:cubicBezTo>
                  <a:pt x="204" y="39"/>
                  <a:pt x="205" y="39"/>
                  <a:pt x="207" y="38"/>
                </a:cubicBezTo>
                <a:cubicBezTo>
                  <a:pt x="203" y="39"/>
                  <a:pt x="200" y="39"/>
                  <a:pt x="198" y="40"/>
                </a:cubicBezTo>
                <a:cubicBezTo>
                  <a:pt x="200" y="40"/>
                  <a:pt x="201" y="40"/>
                  <a:pt x="203" y="40"/>
                </a:cubicBezTo>
                <a:close/>
                <a:moveTo>
                  <a:pt x="205" y="42"/>
                </a:moveTo>
                <a:cubicBezTo>
                  <a:pt x="203" y="41"/>
                  <a:pt x="204" y="41"/>
                  <a:pt x="201" y="41"/>
                </a:cubicBezTo>
                <a:cubicBezTo>
                  <a:pt x="201" y="41"/>
                  <a:pt x="201" y="41"/>
                  <a:pt x="201" y="42"/>
                </a:cubicBezTo>
                <a:cubicBezTo>
                  <a:pt x="202" y="42"/>
                  <a:pt x="204" y="42"/>
                  <a:pt x="205" y="42"/>
                </a:cubicBezTo>
                <a:close/>
                <a:moveTo>
                  <a:pt x="204" y="16"/>
                </a:moveTo>
                <a:cubicBezTo>
                  <a:pt x="206" y="16"/>
                  <a:pt x="203" y="15"/>
                  <a:pt x="202" y="15"/>
                </a:cubicBezTo>
                <a:cubicBezTo>
                  <a:pt x="204" y="15"/>
                  <a:pt x="202" y="16"/>
                  <a:pt x="204" y="16"/>
                </a:cubicBezTo>
                <a:close/>
                <a:moveTo>
                  <a:pt x="216" y="38"/>
                </a:moveTo>
                <a:cubicBezTo>
                  <a:pt x="212" y="38"/>
                  <a:pt x="208" y="39"/>
                  <a:pt x="205" y="40"/>
                </a:cubicBezTo>
                <a:cubicBezTo>
                  <a:pt x="208" y="40"/>
                  <a:pt x="209" y="40"/>
                  <a:pt x="212" y="40"/>
                </a:cubicBezTo>
                <a:cubicBezTo>
                  <a:pt x="212" y="39"/>
                  <a:pt x="216" y="38"/>
                  <a:pt x="216" y="38"/>
                </a:cubicBezTo>
                <a:close/>
                <a:moveTo>
                  <a:pt x="215" y="45"/>
                </a:moveTo>
                <a:cubicBezTo>
                  <a:pt x="218" y="44"/>
                  <a:pt x="220" y="43"/>
                  <a:pt x="223" y="42"/>
                </a:cubicBezTo>
                <a:cubicBezTo>
                  <a:pt x="221" y="42"/>
                  <a:pt x="220" y="43"/>
                  <a:pt x="217" y="42"/>
                </a:cubicBezTo>
                <a:cubicBezTo>
                  <a:pt x="216" y="43"/>
                  <a:pt x="214" y="43"/>
                  <a:pt x="215" y="44"/>
                </a:cubicBezTo>
                <a:cubicBezTo>
                  <a:pt x="213" y="44"/>
                  <a:pt x="209" y="44"/>
                  <a:pt x="208" y="44"/>
                </a:cubicBezTo>
                <a:cubicBezTo>
                  <a:pt x="210" y="44"/>
                  <a:pt x="211" y="45"/>
                  <a:pt x="215" y="45"/>
                </a:cubicBezTo>
                <a:close/>
                <a:moveTo>
                  <a:pt x="214" y="24"/>
                </a:moveTo>
                <a:cubicBezTo>
                  <a:pt x="218" y="24"/>
                  <a:pt x="219" y="24"/>
                  <a:pt x="221" y="23"/>
                </a:cubicBezTo>
                <a:cubicBezTo>
                  <a:pt x="218" y="24"/>
                  <a:pt x="214" y="23"/>
                  <a:pt x="213" y="23"/>
                </a:cubicBezTo>
                <a:cubicBezTo>
                  <a:pt x="213" y="23"/>
                  <a:pt x="213" y="23"/>
                  <a:pt x="214" y="24"/>
                </a:cubicBezTo>
                <a:close/>
                <a:moveTo>
                  <a:pt x="224" y="41"/>
                </a:moveTo>
                <a:cubicBezTo>
                  <a:pt x="221" y="41"/>
                  <a:pt x="217" y="41"/>
                  <a:pt x="215" y="42"/>
                </a:cubicBezTo>
                <a:cubicBezTo>
                  <a:pt x="219" y="42"/>
                  <a:pt x="224" y="42"/>
                  <a:pt x="224" y="41"/>
                </a:cubicBezTo>
                <a:close/>
                <a:moveTo>
                  <a:pt x="228" y="22"/>
                </a:moveTo>
                <a:cubicBezTo>
                  <a:pt x="224" y="22"/>
                  <a:pt x="224" y="23"/>
                  <a:pt x="222" y="23"/>
                </a:cubicBezTo>
                <a:cubicBezTo>
                  <a:pt x="224" y="23"/>
                  <a:pt x="227" y="23"/>
                  <a:pt x="228" y="22"/>
                </a:cubicBezTo>
                <a:close/>
                <a:moveTo>
                  <a:pt x="264" y="54"/>
                </a:moveTo>
                <a:cubicBezTo>
                  <a:pt x="265" y="54"/>
                  <a:pt x="265" y="54"/>
                  <a:pt x="265" y="54"/>
                </a:cubicBezTo>
                <a:cubicBezTo>
                  <a:pt x="264" y="54"/>
                  <a:pt x="263" y="54"/>
                  <a:pt x="263" y="54"/>
                </a:cubicBezTo>
                <a:cubicBezTo>
                  <a:pt x="265" y="54"/>
                  <a:pt x="265" y="54"/>
                  <a:pt x="267" y="54"/>
                </a:cubicBezTo>
                <a:cubicBezTo>
                  <a:pt x="267" y="55"/>
                  <a:pt x="268" y="55"/>
                  <a:pt x="268" y="54"/>
                </a:cubicBezTo>
                <a:cubicBezTo>
                  <a:pt x="267" y="54"/>
                  <a:pt x="266" y="54"/>
                  <a:pt x="264" y="54"/>
                </a:cubicBezTo>
                <a:close/>
                <a:moveTo>
                  <a:pt x="300" y="24"/>
                </a:moveTo>
                <a:cubicBezTo>
                  <a:pt x="297" y="24"/>
                  <a:pt x="298" y="24"/>
                  <a:pt x="296" y="25"/>
                </a:cubicBezTo>
                <a:cubicBezTo>
                  <a:pt x="298" y="25"/>
                  <a:pt x="300" y="25"/>
                  <a:pt x="300" y="24"/>
                </a:cubicBezTo>
                <a:close/>
                <a:moveTo>
                  <a:pt x="302" y="24"/>
                </a:moveTo>
                <a:cubicBezTo>
                  <a:pt x="304" y="24"/>
                  <a:pt x="308" y="24"/>
                  <a:pt x="309" y="23"/>
                </a:cubicBezTo>
                <a:cubicBezTo>
                  <a:pt x="306" y="23"/>
                  <a:pt x="308" y="23"/>
                  <a:pt x="308" y="22"/>
                </a:cubicBezTo>
                <a:cubicBezTo>
                  <a:pt x="304" y="23"/>
                  <a:pt x="303" y="24"/>
                  <a:pt x="298" y="23"/>
                </a:cubicBezTo>
                <a:cubicBezTo>
                  <a:pt x="298" y="23"/>
                  <a:pt x="298" y="23"/>
                  <a:pt x="298" y="24"/>
                </a:cubicBezTo>
                <a:cubicBezTo>
                  <a:pt x="300" y="24"/>
                  <a:pt x="302" y="23"/>
                  <a:pt x="302" y="24"/>
                </a:cubicBezTo>
                <a:close/>
                <a:moveTo>
                  <a:pt x="313" y="15"/>
                </a:moveTo>
                <a:cubicBezTo>
                  <a:pt x="316" y="16"/>
                  <a:pt x="316" y="15"/>
                  <a:pt x="318" y="16"/>
                </a:cubicBezTo>
                <a:cubicBezTo>
                  <a:pt x="318" y="15"/>
                  <a:pt x="320" y="15"/>
                  <a:pt x="320" y="16"/>
                </a:cubicBezTo>
                <a:cubicBezTo>
                  <a:pt x="321" y="15"/>
                  <a:pt x="322" y="15"/>
                  <a:pt x="325" y="15"/>
                </a:cubicBezTo>
                <a:cubicBezTo>
                  <a:pt x="329" y="16"/>
                  <a:pt x="330" y="16"/>
                  <a:pt x="332" y="16"/>
                </a:cubicBezTo>
                <a:cubicBezTo>
                  <a:pt x="329" y="17"/>
                  <a:pt x="330" y="17"/>
                  <a:pt x="328" y="16"/>
                </a:cubicBezTo>
                <a:cubicBezTo>
                  <a:pt x="328" y="17"/>
                  <a:pt x="328" y="17"/>
                  <a:pt x="327" y="17"/>
                </a:cubicBezTo>
                <a:cubicBezTo>
                  <a:pt x="330" y="17"/>
                  <a:pt x="329" y="17"/>
                  <a:pt x="328" y="17"/>
                </a:cubicBezTo>
                <a:cubicBezTo>
                  <a:pt x="331" y="17"/>
                  <a:pt x="336" y="17"/>
                  <a:pt x="338" y="16"/>
                </a:cubicBezTo>
                <a:cubicBezTo>
                  <a:pt x="336" y="16"/>
                  <a:pt x="334" y="16"/>
                  <a:pt x="332" y="16"/>
                </a:cubicBezTo>
                <a:cubicBezTo>
                  <a:pt x="333" y="16"/>
                  <a:pt x="332" y="15"/>
                  <a:pt x="333" y="15"/>
                </a:cubicBezTo>
                <a:cubicBezTo>
                  <a:pt x="335" y="16"/>
                  <a:pt x="337" y="15"/>
                  <a:pt x="340" y="15"/>
                </a:cubicBezTo>
                <a:cubicBezTo>
                  <a:pt x="339" y="14"/>
                  <a:pt x="332" y="15"/>
                  <a:pt x="328" y="15"/>
                </a:cubicBezTo>
                <a:cubicBezTo>
                  <a:pt x="328" y="15"/>
                  <a:pt x="328" y="15"/>
                  <a:pt x="328" y="14"/>
                </a:cubicBezTo>
                <a:cubicBezTo>
                  <a:pt x="326" y="15"/>
                  <a:pt x="322" y="15"/>
                  <a:pt x="320" y="15"/>
                </a:cubicBezTo>
                <a:cubicBezTo>
                  <a:pt x="320" y="15"/>
                  <a:pt x="320" y="15"/>
                  <a:pt x="320" y="15"/>
                </a:cubicBezTo>
                <a:cubicBezTo>
                  <a:pt x="318" y="15"/>
                  <a:pt x="315" y="15"/>
                  <a:pt x="313" y="15"/>
                </a:cubicBezTo>
                <a:cubicBezTo>
                  <a:pt x="315" y="15"/>
                  <a:pt x="316" y="15"/>
                  <a:pt x="313" y="15"/>
                </a:cubicBezTo>
                <a:close/>
                <a:moveTo>
                  <a:pt x="320" y="51"/>
                </a:moveTo>
                <a:cubicBezTo>
                  <a:pt x="320" y="51"/>
                  <a:pt x="318" y="51"/>
                  <a:pt x="318" y="51"/>
                </a:cubicBezTo>
                <a:cubicBezTo>
                  <a:pt x="319" y="51"/>
                  <a:pt x="322" y="51"/>
                  <a:pt x="322" y="51"/>
                </a:cubicBezTo>
                <a:cubicBezTo>
                  <a:pt x="319" y="51"/>
                  <a:pt x="321" y="50"/>
                  <a:pt x="322" y="50"/>
                </a:cubicBezTo>
                <a:cubicBezTo>
                  <a:pt x="321" y="50"/>
                  <a:pt x="321" y="49"/>
                  <a:pt x="320" y="49"/>
                </a:cubicBezTo>
                <a:cubicBezTo>
                  <a:pt x="317" y="49"/>
                  <a:pt x="314" y="51"/>
                  <a:pt x="317" y="51"/>
                </a:cubicBezTo>
                <a:cubicBezTo>
                  <a:pt x="317" y="51"/>
                  <a:pt x="316" y="51"/>
                  <a:pt x="317" y="51"/>
                </a:cubicBezTo>
                <a:cubicBezTo>
                  <a:pt x="317" y="51"/>
                  <a:pt x="320" y="51"/>
                  <a:pt x="320" y="51"/>
                </a:cubicBezTo>
                <a:close/>
                <a:moveTo>
                  <a:pt x="325" y="49"/>
                </a:moveTo>
                <a:cubicBezTo>
                  <a:pt x="327" y="50"/>
                  <a:pt x="330" y="50"/>
                  <a:pt x="332" y="50"/>
                </a:cubicBezTo>
                <a:cubicBezTo>
                  <a:pt x="331" y="49"/>
                  <a:pt x="327" y="50"/>
                  <a:pt x="328" y="49"/>
                </a:cubicBezTo>
                <a:cubicBezTo>
                  <a:pt x="327" y="49"/>
                  <a:pt x="328" y="49"/>
                  <a:pt x="327" y="49"/>
                </a:cubicBezTo>
                <a:cubicBezTo>
                  <a:pt x="326" y="49"/>
                  <a:pt x="328" y="49"/>
                  <a:pt x="327" y="49"/>
                </a:cubicBezTo>
                <a:cubicBezTo>
                  <a:pt x="325" y="48"/>
                  <a:pt x="325" y="49"/>
                  <a:pt x="325" y="49"/>
                </a:cubicBezTo>
                <a:close/>
                <a:moveTo>
                  <a:pt x="331" y="50"/>
                </a:moveTo>
                <a:cubicBezTo>
                  <a:pt x="329" y="50"/>
                  <a:pt x="327" y="50"/>
                  <a:pt x="327" y="50"/>
                </a:cubicBezTo>
                <a:cubicBezTo>
                  <a:pt x="331" y="50"/>
                  <a:pt x="325" y="51"/>
                  <a:pt x="328" y="51"/>
                </a:cubicBezTo>
                <a:cubicBezTo>
                  <a:pt x="328" y="51"/>
                  <a:pt x="330" y="51"/>
                  <a:pt x="331" y="50"/>
                </a:cubicBezTo>
                <a:close/>
                <a:moveTo>
                  <a:pt x="329" y="18"/>
                </a:moveTo>
                <a:cubicBezTo>
                  <a:pt x="332" y="19"/>
                  <a:pt x="336" y="17"/>
                  <a:pt x="343" y="18"/>
                </a:cubicBezTo>
                <a:cubicBezTo>
                  <a:pt x="343" y="17"/>
                  <a:pt x="344" y="17"/>
                  <a:pt x="345" y="17"/>
                </a:cubicBezTo>
                <a:cubicBezTo>
                  <a:pt x="344" y="17"/>
                  <a:pt x="343" y="17"/>
                  <a:pt x="343" y="17"/>
                </a:cubicBezTo>
                <a:cubicBezTo>
                  <a:pt x="344" y="17"/>
                  <a:pt x="344" y="16"/>
                  <a:pt x="343" y="16"/>
                </a:cubicBezTo>
                <a:cubicBezTo>
                  <a:pt x="340" y="17"/>
                  <a:pt x="333" y="18"/>
                  <a:pt x="329" y="18"/>
                </a:cubicBezTo>
                <a:close/>
                <a:moveTo>
                  <a:pt x="332" y="52"/>
                </a:moveTo>
                <a:cubicBezTo>
                  <a:pt x="334" y="52"/>
                  <a:pt x="335" y="52"/>
                  <a:pt x="336" y="52"/>
                </a:cubicBezTo>
                <a:cubicBezTo>
                  <a:pt x="334" y="52"/>
                  <a:pt x="332" y="51"/>
                  <a:pt x="331" y="52"/>
                </a:cubicBezTo>
                <a:cubicBezTo>
                  <a:pt x="332" y="52"/>
                  <a:pt x="333" y="52"/>
                  <a:pt x="332" y="52"/>
                </a:cubicBezTo>
                <a:close/>
                <a:moveTo>
                  <a:pt x="341" y="21"/>
                </a:moveTo>
                <a:cubicBezTo>
                  <a:pt x="342" y="21"/>
                  <a:pt x="344" y="21"/>
                  <a:pt x="345" y="21"/>
                </a:cubicBezTo>
                <a:cubicBezTo>
                  <a:pt x="344" y="20"/>
                  <a:pt x="343" y="20"/>
                  <a:pt x="341" y="19"/>
                </a:cubicBezTo>
                <a:cubicBezTo>
                  <a:pt x="342" y="20"/>
                  <a:pt x="340" y="20"/>
                  <a:pt x="340" y="20"/>
                </a:cubicBezTo>
                <a:cubicBezTo>
                  <a:pt x="343" y="20"/>
                  <a:pt x="342" y="21"/>
                  <a:pt x="343" y="21"/>
                </a:cubicBezTo>
                <a:cubicBezTo>
                  <a:pt x="342" y="21"/>
                  <a:pt x="342" y="21"/>
                  <a:pt x="341" y="21"/>
                </a:cubicBezTo>
                <a:close/>
                <a:moveTo>
                  <a:pt x="358" y="20"/>
                </a:moveTo>
                <a:cubicBezTo>
                  <a:pt x="359" y="19"/>
                  <a:pt x="358" y="19"/>
                  <a:pt x="361" y="19"/>
                </a:cubicBezTo>
                <a:cubicBezTo>
                  <a:pt x="360" y="19"/>
                  <a:pt x="362" y="19"/>
                  <a:pt x="361" y="18"/>
                </a:cubicBezTo>
                <a:cubicBezTo>
                  <a:pt x="359" y="19"/>
                  <a:pt x="358" y="18"/>
                  <a:pt x="359" y="18"/>
                </a:cubicBezTo>
                <a:cubicBezTo>
                  <a:pt x="354" y="18"/>
                  <a:pt x="352" y="17"/>
                  <a:pt x="349" y="18"/>
                </a:cubicBezTo>
                <a:cubicBezTo>
                  <a:pt x="351" y="19"/>
                  <a:pt x="351" y="18"/>
                  <a:pt x="354" y="18"/>
                </a:cubicBezTo>
                <a:cubicBezTo>
                  <a:pt x="353" y="19"/>
                  <a:pt x="357" y="19"/>
                  <a:pt x="354" y="19"/>
                </a:cubicBezTo>
                <a:cubicBezTo>
                  <a:pt x="353" y="18"/>
                  <a:pt x="349" y="19"/>
                  <a:pt x="348" y="19"/>
                </a:cubicBezTo>
                <a:cubicBezTo>
                  <a:pt x="349" y="19"/>
                  <a:pt x="349" y="20"/>
                  <a:pt x="349" y="20"/>
                </a:cubicBezTo>
                <a:cubicBezTo>
                  <a:pt x="348" y="20"/>
                  <a:pt x="348" y="20"/>
                  <a:pt x="348" y="20"/>
                </a:cubicBezTo>
                <a:cubicBezTo>
                  <a:pt x="351" y="19"/>
                  <a:pt x="355" y="20"/>
                  <a:pt x="358" y="20"/>
                </a:cubicBezTo>
                <a:close/>
                <a:moveTo>
                  <a:pt x="345" y="19"/>
                </a:moveTo>
                <a:cubicBezTo>
                  <a:pt x="346" y="19"/>
                  <a:pt x="349" y="19"/>
                  <a:pt x="350" y="18"/>
                </a:cubicBezTo>
                <a:cubicBezTo>
                  <a:pt x="348" y="19"/>
                  <a:pt x="345" y="18"/>
                  <a:pt x="345" y="19"/>
                </a:cubicBezTo>
                <a:close/>
                <a:moveTo>
                  <a:pt x="350" y="53"/>
                </a:moveTo>
                <a:cubicBezTo>
                  <a:pt x="351" y="53"/>
                  <a:pt x="351" y="53"/>
                  <a:pt x="353" y="53"/>
                </a:cubicBezTo>
                <a:cubicBezTo>
                  <a:pt x="350" y="52"/>
                  <a:pt x="357" y="52"/>
                  <a:pt x="359" y="51"/>
                </a:cubicBezTo>
                <a:cubicBezTo>
                  <a:pt x="356" y="51"/>
                  <a:pt x="349" y="51"/>
                  <a:pt x="347" y="52"/>
                </a:cubicBezTo>
                <a:cubicBezTo>
                  <a:pt x="347" y="52"/>
                  <a:pt x="350" y="52"/>
                  <a:pt x="351" y="52"/>
                </a:cubicBezTo>
                <a:cubicBezTo>
                  <a:pt x="351" y="53"/>
                  <a:pt x="347" y="53"/>
                  <a:pt x="346" y="53"/>
                </a:cubicBezTo>
                <a:cubicBezTo>
                  <a:pt x="347" y="53"/>
                  <a:pt x="347" y="53"/>
                  <a:pt x="348" y="53"/>
                </a:cubicBezTo>
                <a:cubicBezTo>
                  <a:pt x="347" y="53"/>
                  <a:pt x="350" y="53"/>
                  <a:pt x="350" y="53"/>
                </a:cubicBezTo>
                <a:close/>
                <a:moveTo>
                  <a:pt x="358" y="54"/>
                </a:moveTo>
                <a:cubicBezTo>
                  <a:pt x="356" y="53"/>
                  <a:pt x="353" y="53"/>
                  <a:pt x="352" y="53"/>
                </a:cubicBezTo>
                <a:cubicBezTo>
                  <a:pt x="352" y="54"/>
                  <a:pt x="350" y="53"/>
                  <a:pt x="349" y="54"/>
                </a:cubicBezTo>
                <a:cubicBezTo>
                  <a:pt x="353" y="54"/>
                  <a:pt x="356" y="54"/>
                  <a:pt x="358" y="54"/>
                </a:cubicBezTo>
                <a:close/>
                <a:moveTo>
                  <a:pt x="358" y="56"/>
                </a:moveTo>
                <a:cubicBezTo>
                  <a:pt x="356" y="56"/>
                  <a:pt x="354" y="56"/>
                  <a:pt x="354" y="56"/>
                </a:cubicBezTo>
                <a:cubicBezTo>
                  <a:pt x="354" y="56"/>
                  <a:pt x="354" y="56"/>
                  <a:pt x="354" y="56"/>
                </a:cubicBezTo>
                <a:cubicBezTo>
                  <a:pt x="356" y="56"/>
                  <a:pt x="357" y="56"/>
                  <a:pt x="358" y="56"/>
                </a:cubicBezTo>
                <a:close/>
                <a:moveTo>
                  <a:pt x="358" y="53"/>
                </a:moveTo>
                <a:cubicBezTo>
                  <a:pt x="357" y="52"/>
                  <a:pt x="355" y="53"/>
                  <a:pt x="354" y="53"/>
                </a:cubicBezTo>
                <a:cubicBezTo>
                  <a:pt x="355" y="53"/>
                  <a:pt x="357" y="53"/>
                  <a:pt x="358" y="53"/>
                </a:cubicBezTo>
                <a:close/>
                <a:moveTo>
                  <a:pt x="376" y="17"/>
                </a:moveTo>
                <a:cubicBezTo>
                  <a:pt x="373" y="17"/>
                  <a:pt x="372" y="18"/>
                  <a:pt x="371" y="18"/>
                </a:cubicBezTo>
                <a:cubicBezTo>
                  <a:pt x="373" y="18"/>
                  <a:pt x="373" y="18"/>
                  <a:pt x="376" y="18"/>
                </a:cubicBezTo>
                <a:cubicBezTo>
                  <a:pt x="376" y="18"/>
                  <a:pt x="376" y="18"/>
                  <a:pt x="377" y="18"/>
                </a:cubicBezTo>
                <a:cubicBezTo>
                  <a:pt x="378" y="18"/>
                  <a:pt x="379" y="18"/>
                  <a:pt x="379" y="18"/>
                </a:cubicBezTo>
                <a:cubicBezTo>
                  <a:pt x="378" y="18"/>
                  <a:pt x="377" y="18"/>
                  <a:pt x="378" y="18"/>
                </a:cubicBezTo>
                <a:cubicBezTo>
                  <a:pt x="380" y="18"/>
                  <a:pt x="380" y="17"/>
                  <a:pt x="383" y="18"/>
                </a:cubicBezTo>
                <a:cubicBezTo>
                  <a:pt x="383" y="17"/>
                  <a:pt x="381" y="17"/>
                  <a:pt x="381" y="17"/>
                </a:cubicBezTo>
                <a:cubicBezTo>
                  <a:pt x="378" y="17"/>
                  <a:pt x="376" y="18"/>
                  <a:pt x="374" y="18"/>
                </a:cubicBezTo>
                <a:cubicBezTo>
                  <a:pt x="374" y="18"/>
                  <a:pt x="377" y="17"/>
                  <a:pt x="376" y="17"/>
                </a:cubicBezTo>
                <a:close/>
                <a:moveTo>
                  <a:pt x="381" y="49"/>
                </a:moveTo>
                <a:cubicBezTo>
                  <a:pt x="380" y="48"/>
                  <a:pt x="380" y="48"/>
                  <a:pt x="379" y="48"/>
                </a:cubicBezTo>
                <a:cubicBezTo>
                  <a:pt x="380" y="48"/>
                  <a:pt x="381" y="48"/>
                  <a:pt x="381" y="48"/>
                </a:cubicBezTo>
                <a:cubicBezTo>
                  <a:pt x="379" y="48"/>
                  <a:pt x="377" y="48"/>
                  <a:pt x="377" y="49"/>
                </a:cubicBezTo>
                <a:cubicBezTo>
                  <a:pt x="379" y="48"/>
                  <a:pt x="381" y="49"/>
                  <a:pt x="381" y="49"/>
                </a:cubicBezTo>
                <a:close/>
                <a:moveTo>
                  <a:pt x="384" y="56"/>
                </a:moveTo>
                <a:cubicBezTo>
                  <a:pt x="386" y="56"/>
                  <a:pt x="388" y="56"/>
                  <a:pt x="391" y="56"/>
                </a:cubicBezTo>
                <a:cubicBezTo>
                  <a:pt x="387" y="55"/>
                  <a:pt x="381" y="56"/>
                  <a:pt x="379" y="56"/>
                </a:cubicBezTo>
                <a:cubicBezTo>
                  <a:pt x="381" y="56"/>
                  <a:pt x="381" y="56"/>
                  <a:pt x="384" y="56"/>
                </a:cubicBezTo>
                <a:close/>
                <a:moveTo>
                  <a:pt x="383" y="9"/>
                </a:moveTo>
                <a:cubicBezTo>
                  <a:pt x="382" y="9"/>
                  <a:pt x="382" y="9"/>
                  <a:pt x="381" y="9"/>
                </a:cubicBezTo>
                <a:cubicBezTo>
                  <a:pt x="381" y="9"/>
                  <a:pt x="381" y="9"/>
                  <a:pt x="380" y="10"/>
                </a:cubicBezTo>
                <a:cubicBezTo>
                  <a:pt x="383" y="10"/>
                  <a:pt x="382" y="9"/>
                  <a:pt x="383" y="9"/>
                </a:cubicBezTo>
                <a:close/>
                <a:moveTo>
                  <a:pt x="390" y="18"/>
                </a:moveTo>
                <a:cubicBezTo>
                  <a:pt x="390" y="18"/>
                  <a:pt x="390" y="18"/>
                  <a:pt x="389" y="18"/>
                </a:cubicBezTo>
                <a:cubicBezTo>
                  <a:pt x="386" y="18"/>
                  <a:pt x="388" y="18"/>
                  <a:pt x="385" y="18"/>
                </a:cubicBezTo>
                <a:cubicBezTo>
                  <a:pt x="385" y="18"/>
                  <a:pt x="385" y="18"/>
                  <a:pt x="383" y="19"/>
                </a:cubicBezTo>
                <a:cubicBezTo>
                  <a:pt x="386" y="19"/>
                  <a:pt x="387" y="18"/>
                  <a:pt x="390" y="18"/>
                </a:cubicBezTo>
                <a:close/>
                <a:moveTo>
                  <a:pt x="396" y="55"/>
                </a:moveTo>
                <a:cubicBezTo>
                  <a:pt x="396" y="55"/>
                  <a:pt x="397" y="54"/>
                  <a:pt x="396" y="54"/>
                </a:cubicBezTo>
                <a:cubicBezTo>
                  <a:pt x="395" y="55"/>
                  <a:pt x="392" y="55"/>
                  <a:pt x="390" y="55"/>
                </a:cubicBezTo>
                <a:cubicBezTo>
                  <a:pt x="391" y="56"/>
                  <a:pt x="399" y="55"/>
                  <a:pt x="397" y="56"/>
                </a:cubicBezTo>
                <a:cubicBezTo>
                  <a:pt x="401" y="56"/>
                  <a:pt x="406" y="55"/>
                  <a:pt x="409" y="56"/>
                </a:cubicBezTo>
                <a:cubicBezTo>
                  <a:pt x="408" y="56"/>
                  <a:pt x="407" y="56"/>
                  <a:pt x="407" y="56"/>
                </a:cubicBezTo>
                <a:cubicBezTo>
                  <a:pt x="410" y="56"/>
                  <a:pt x="413" y="56"/>
                  <a:pt x="416" y="56"/>
                </a:cubicBezTo>
                <a:cubicBezTo>
                  <a:pt x="417" y="56"/>
                  <a:pt x="414" y="56"/>
                  <a:pt x="415" y="56"/>
                </a:cubicBezTo>
                <a:cubicBezTo>
                  <a:pt x="416" y="55"/>
                  <a:pt x="418" y="56"/>
                  <a:pt x="418" y="55"/>
                </a:cubicBezTo>
                <a:cubicBezTo>
                  <a:pt x="415" y="55"/>
                  <a:pt x="412" y="55"/>
                  <a:pt x="409" y="55"/>
                </a:cubicBezTo>
                <a:cubicBezTo>
                  <a:pt x="409" y="55"/>
                  <a:pt x="411" y="55"/>
                  <a:pt x="411" y="54"/>
                </a:cubicBezTo>
                <a:cubicBezTo>
                  <a:pt x="409" y="54"/>
                  <a:pt x="406" y="55"/>
                  <a:pt x="408" y="54"/>
                </a:cubicBezTo>
                <a:cubicBezTo>
                  <a:pt x="406" y="54"/>
                  <a:pt x="405" y="55"/>
                  <a:pt x="403" y="54"/>
                </a:cubicBezTo>
                <a:cubicBezTo>
                  <a:pt x="403" y="54"/>
                  <a:pt x="401" y="54"/>
                  <a:pt x="403" y="54"/>
                </a:cubicBezTo>
                <a:cubicBezTo>
                  <a:pt x="399" y="54"/>
                  <a:pt x="399" y="55"/>
                  <a:pt x="396" y="55"/>
                </a:cubicBezTo>
                <a:close/>
                <a:moveTo>
                  <a:pt x="392" y="51"/>
                </a:moveTo>
                <a:cubicBezTo>
                  <a:pt x="392" y="52"/>
                  <a:pt x="396" y="51"/>
                  <a:pt x="394" y="51"/>
                </a:cubicBezTo>
                <a:cubicBezTo>
                  <a:pt x="393" y="51"/>
                  <a:pt x="388" y="51"/>
                  <a:pt x="392" y="52"/>
                </a:cubicBezTo>
                <a:cubicBezTo>
                  <a:pt x="392" y="52"/>
                  <a:pt x="392" y="51"/>
                  <a:pt x="392" y="51"/>
                </a:cubicBezTo>
                <a:close/>
                <a:moveTo>
                  <a:pt x="395" y="49"/>
                </a:moveTo>
                <a:cubicBezTo>
                  <a:pt x="395" y="49"/>
                  <a:pt x="395" y="49"/>
                  <a:pt x="395" y="48"/>
                </a:cubicBezTo>
                <a:cubicBezTo>
                  <a:pt x="394" y="48"/>
                  <a:pt x="393" y="48"/>
                  <a:pt x="393" y="49"/>
                </a:cubicBezTo>
                <a:cubicBezTo>
                  <a:pt x="394" y="49"/>
                  <a:pt x="394" y="49"/>
                  <a:pt x="395" y="49"/>
                </a:cubicBezTo>
                <a:close/>
                <a:moveTo>
                  <a:pt x="406" y="47"/>
                </a:moveTo>
                <a:cubicBezTo>
                  <a:pt x="404" y="47"/>
                  <a:pt x="414" y="48"/>
                  <a:pt x="415" y="47"/>
                </a:cubicBezTo>
                <a:cubicBezTo>
                  <a:pt x="412" y="47"/>
                  <a:pt x="411" y="48"/>
                  <a:pt x="409" y="47"/>
                </a:cubicBezTo>
                <a:cubicBezTo>
                  <a:pt x="412" y="47"/>
                  <a:pt x="408" y="47"/>
                  <a:pt x="412" y="47"/>
                </a:cubicBezTo>
                <a:cubicBezTo>
                  <a:pt x="409" y="46"/>
                  <a:pt x="405" y="46"/>
                  <a:pt x="402" y="46"/>
                </a:cubicBezTo>
                <a:cubicBezTo>
                  <a:pt x="399" y="47"/>
                  <a:pt x="402" y="47"/>
                  <a:pt x="406" y="47"/>
                </a:cubicBezTo>
                <a:close/>
                <a:moveTo>
                  <a:pt x="407" y="60"/>
                </a:moveTo>
                <a:cubicBezTo>
                  <a:pt x="405" y="60"/>
                  <a:pt x="403" y="60"/>
                  <a:pt x="403" y="60"/>
                </a:cubicBezTo>
                <a:cubicBezTo>
                  <a:pt x="405" y="60"/>
                  <a:pt x="406" y="60"/>
                  <a:pt x="407" y="60"/>
                </a:cubicBezTo>
                <a:close/>
                <a:moveTo>
                  <a:pt x="410" y="51"/>
                </a:moveTo>
                <a:cubicBezTo>
                  <a:pt x="408" y="51"/>
                  <a:pt x="404" y="51"/>
                  <a:pt x="403" y="51"/>
                </a:cubicBezTo>
                <a:cubicBezTo>
                  <a:pt x="404" y="51"/>
                  <a:pt x="408" y="51"/>
                  <a:pt x="410" y="51"/>
                </a:cubicBezTo>
                <a:close/>
                <a:moveTo>
                  <a:pt x="419" y="51"/>
                </a:moveTo>
                <a:cubicBezTo>
                  <a:pt x="419" y="50"/>
                  <a:pt x="417" y="50"/>
                  <a:pt x="417" y="50"/>
                </a:cubicBezTo>
                <a:cubicBezTo>
                  <a:pt x="418" y="51"/>
                  <a:pt x="412" y="50"/>
                  <a:pt x="411" y="51"/>
                </a:cubicBezTo>
                <a:cubicBezTo>
                  <a:pt x="414" y="51"/>
                  <a:pt x="415" y="50"/>
                  <a:pt x="419" y="51"/>
                </a:cubicBezTo>
                <a:close/>
                <a:moveTo>
                  <a:pt x="423" y="54"/>
                </a:moveTo>
                <a:cubicBezTo>
                  <a:pt x="421" y="54"/>
                  <a:pt x="420" y="54"/>
                  <a:pt x="417" y="54"/>
                </a:cubicBezTo>
                <a:cubicBezTo>
                  <a:pt x="417" y="54"/>
                  <a:pt x="418" y="54"/>
                  <a:pt x="417" y="54"/>
                </a:cubicBezTo>
                <a:cubicBezTo>
                  <a:pt x="417" y="54"/>
                  <a:pt x="415" y="54"/>
                  <a:pt x="414" y="54"/>
                </a:cubicBezTo>
                <a:cubicBezTo>
                  <a:pt x="416" y="55"/>
                  <a:pt x="424" y="55"/>
                  <a:pt x="423" y="54"/>
                </a:cubicBezTo>
                <a:close/>
                <a:moveTo>
                  <a:pt x="425" y="45"/>
                </a:moveTo>
                <a:cubicBezTo>
                  <a:pt x="422" y="45"/>
                  <a:pt x="417" y="44"/>
                  <a:pt x="415" y="45"/>
                </a:cubicBezTo>
                <a:cubicBezTo>
                  <a:pt x="415" y="45"/>
                  <a:pt x="419" y="45"/>
                  <a:pt x="419" y="45"/>
                </a:cubicBezTo>
                <a:cubicBezTo>
                  <a:pt x="416" y="45"/>
                  <a:pt x="419" y="46"/>
                  <a:pt x="417" y="46"/>
                </a:cubicBezTo>
                <a:cubicBezTo>
                  <a:pt x="416" y="46"/>
                  <a:pt x="415" y="46"/>
                  <a:pt x="415" y="46"/>
                </a:cubicBezTo>
                <a:cubicBezTo>
                  <a:pt x="420" y="46"/>
                  <a:pt x="424" y="46"/>
                  <a:pt x="430" y="46"/>
                </a:cubicBezTo>
                <a:cubicBezTo>
                  <a:pt x="426" y="46"/>
                  <a:pt x="423" y="46"/>
                  <a:pt x="420" y="47"/>
                </a:cubicBezTo>
                <a:cubicBezTo>
                  <a:pt x="423" y="47"/>
                  <a:pt x="429" y="47"/>
                  <a:pt x="430" y="48"/>
                </a:cubicBezTo>
                <a:cubicBezTo>
                  <a:pt x="434" y="48"/>
                  <a:pt x="438" y="47"/>
                  <a:pt x="443" y="48"/>
                </a:cubicBezTo>
                <a:cubicBezTo>
                  <a:pt x="444" y="48"/>
                  <a:pt x="443" y="48"/>
                  <a:pt x="444" y="47"/>
                </a:cubicBezTo>
                <a:cubicBezTo>
                  <a:pt x="441" y="47"/>
                  <a:pt x="440" y="47"/>
                  <a:pt x="439" y="47"/>
                </a:cubicBezTo>
                <a:cubicBezTo>
                  <a:pt x="438" y="47"/>
                  <a:pt x="439" y="46"/>
                  <a:pt x="436" y="46"/>
                </a:cubicBezTo>
                <a:cubicBezTo>
                  <a:pt x="437" y="46"/>
                  <a:pt x="437" y="46"/>
                  <a:pt x="439" y="46"/>
                </a:cubicBezTo>
                <a:cubicBezTo>
                  <a:pt x="442" y="45"/>
                  <a:pt x="443" y="43"/>
                  <a:pt x="445" y="42"/>
                </a:cubicBezTo>
                <a:cubicBezTo>
                  <a:pt x="441" y="44"/>
                  <a:pt x="434" y="44"/>
                  <a:pt x="423" y="44"/>
                </a:cubicBezTo>
                <a:cubicBezTo>
                  <a:pt x="425" y="45"/>
                  <a:pt x="431" y="44"/>
                  <a:pt x="432" y="45"/>
                </a:cubicBezTo>
                <a:cubicBezTo>
                  <a:pt x="430" y="45"/>
                  <a:pt x="427" y="45"/>
                  <a:pt x="425" y="45"/>
                </a:cubicBezTo>
                <a:close/>
                <a:moveTo>
                  <a:pt x="419" y="43"/>
                </a:moveTo>
                <a:cubicBezTo>
                  <a:pt x="420" y="43"/>
                  <a:pt x="423" y="43"/>
                  <a:pt x="423" y="44"/>
                </a:cubicBezTo>
                <a:cubicBezTo>
                  <a:pt x="422" y="43"/>
                  <a:pt x="418" y="44"/>
                  <a:pt x="421" y="44"/>
                </a:cubicBezTo>
                <a:cubicBezTo>
                  <a:pt x="421" y="44"/>
                  <a:pt x="426" y="44"/>
                  <a:pt x="429" y="44"/>
                </a:cubicBezTo>
                <a:cubicBezTo>
                  <a:pt x="429" y="43"/>
                  <a:pt x="426" y="44"/>
                  <a:pt x="426" y="43"/>
                </a:cubicBezTo>
                <a:cubicBezTo>
                  <a:pt x="428" y="43"/>
                  <a:pt x="433" y="43"/>
                  <a:pt x="436" y="43"/>
                </a:cubicBezTo>
                <a:cubicBezTo>
                  <a:pt x="434" y="44"/>
                  <a:pt x="432" y="43"/>
                  <a:pt x="431" y="44"/>
                </a:cubicBezTo>
                <a:cubicBezTo>
                  <a:pt x="433" y="44"/>
                  <a:pt x="435" y="44"/>
                  <a:pt x="437" y="44"/>
                </a:cubicBezTo>
                <a:cubicBezTo>
                  <a:pt x="437" y="43"/>
                  <a:pt x="446" y="42"/>
                  <a:pt x="443" y="41"/>
                </a:cubicBezTo>
                <a:cubicBezTo>
                  <a:pt x="442" y="42"/>
                  <a:pt x="440" y="42"/>
                  <a:pt x="439" y="43"/>
                </a:cubicBezTo>
                <a:cubicBezTo>
                  <a:pt x="439" y="42"/>
                  <a:pt x="437" y="43"/>
                  <a:pt x="436" y="43"/>
                </a:cubicBezTo>
                <a:cubicBezTo>
                  <a:pt x="435" y="42"/>
                  <a:pt x="436" y="42"/>
                  <a:pt x="435" y="41"/>
                </a:cubicBezTo>
                <a:cubicBezTo>
                  <a:pt x="437" y="41"/>
                  <a:pt x="440" y="41"/>
                  <a:pt x="440" y="41"/>
                </a:cubicBezTo>
                <a:cubicBezTo>
                  <a:pt x="435" y="41"/>
                  <a:pt x="433" y="42"/>
                  <a:pt x="430" y="41"/>
                </a:cubicBezTo>
                <a:cubicBezTo>
                  <a:pt x="431" y="41"/>
                  <a:pt x="430" y="41"/>
                  <a:pt x="431" y="41"/>
                </a:cubicBezTo>
                <a:cubicBezTo>
                  <a:pt x="432" y="42"/>
                  <a:pt x="435" y="41"/>
                  <a:pt x="434" y="42"/>
                </a:cubicBezTo>
                <a:cubicBezTo>
                  <a:pt x="433" y="42"/>
                  <a:pt x="432" y="42"/>
                  <a:pt x="430" y="42"/>
                </a:cubicBezTo>
                <a:cubicBezTo>
                  <a:pt x="430" y="42"/>
                  <a:pt x="430" y="42"/>
                  <a:pt x="428" y="43"/>
                </a:cubicBezTo>
                <a:cubicBezTo>
                  <a:pt x="428" y="42"/>
                  <a:pt x="428" y="42"/>
                  <a:pt x="428" y="42"/>
                </a:cubicBezTo>
                <a:cubicBezTo>
                  <a:pt x="426" y="42"/>
                  <a:pt x="427" y="42"/>
                  <a:pt x="424" y="42"/>
                </a:cubicBezTo>
                <a:cubicBezTo>
                  <a:pt x="423" y="42"/>
                  <a:pt x="419" y="42"/>
                  <a:pt x="419" y="43"/>
                </a:cubicBezTo>
                <a:close/>
                <a:moveTo>
                  <a:pt x="423" y="42"/>
                </a:moveTo>
                <a:cubicBezTo>
                  <a:pt x="419" y="42"/>
                  <a:pt x="416" y="42"/>
                  <a:pt x="415" y="43"/>
                </a:cubicBezTo>
                <a:cubicBezTo>
                  <a:pt x="417" y="43"/>
                  <a:pt x="418" y="43"/>
                  <a:pt x="417" y="42"/>
                </a:cubicBezTo>
                <a:cubicBezTo>
                  <a:pt x="420" y="42"/>
                  <a:pt x="422" y="42"/>
                  <a:pt x="423" y="42"/>
                </a:cubicBezTo>
                <a:close/>
                <a:moveTo>
                  <a:pt x="423" y="54"/>
                </a:moveTo>
                <a:cubicBezTo>
                  <a:pt x="423" y="53"/>
                  <a:pt x="423" y="53"/>
                  <a:pt x="424" y="53"/>
                </a:cubicBezTo>
                <a:cubicBezTo>
                  <a:pt x="422" y="54"/>
                  <a:pt x="421" y="54"/>
                  <a:pt x="421" y="53"/>
                </a:cubicBezTo>
                <a:cubicBezTo>
                  <a:pt x="418" y="53"/>
                  <a:pt x="418" y="53"/>
                  <a:pt x="419" y="54"/>
                </a:cubicBezTo>
                <a:cubicBezTo>
                  <a:pt x="421" y="54"/>
                  <a:pt x="421" y="54"/>
                  <a:pt x="423" y="54"/>
                </a:cubicBezTo>
                <a:close/>
                <a:moveTo>
                  <a:pt x="422" y="50"/>
                </a:moveTo>
                <a:cubicBezTo>
                  <a:pt x="423" y="50"/>
                  <a:pt x="425" y="50"/>
                  <a:pt x="424" y="49"/>
                </a:cubicBezTo>
                <a:cubicBezTo>
                  <a:pt x="422" y="49"/>
                  <a:pt x="422" y="49"/>
                  <a:pt x="421" y="49"/>
                </a:cubicBezTo>
                <a:cubicBezTo>
                  <a:pt x="421" y="49"/>
                  <a:pt x="419" y="49"/>
                  <a:pt x="419" y="49"/>
                </a:cubicBezTo>
                <a:cubicBezTo>
                  <a:pt x="421" y="50"/>
                  <a:pt x="422" y="49"/>
                  <a:pt x="422" y="50"/>
                </a:cubicBezTo>
                <a:close/>
                <a:moveTo>
                  <a:pt x="434" y="50"/>
                </a:moveTo>
                <a:cubicBezTo>
                  <a:pt x="433" y="51"/>
                  <a:pt x="437" y="51"/>
                  <a:pt x="439" y="51"/>
                </a:cubicBezTo>
                <a:cubicBezTo>
                  <a:pt x="439" y="51"/>
                  <a:pt x="440" y="51"/>
                  <a:pt x="439" y="50"/>
                </a:cubicBezTo>
                <a:cubicBezTo>
                  <a:pt x="438" y="50"/>
                  <a:pt x="436" y="50"/>
                  <a:pt x="435" y="51"/>
                </a:cubicBezTo>
                <a:cubicBezTo>
                  <a:pt x="435" y="50"/>
                  <a:pt x="431" y="50"/>
                  <a:pt x="430" y="50"/>
                </a:cubicBezTo>
                <a:cubicBezTo>
                  <a:pt x="430" y="50"/>
                  <a:pt x="432" y="50"/>
                  <a:pt x="430" y="50"/>
                </a:cubicBezTo>
                <a:cubicBezTo>
                  <a:pt x="430" y="50"/>
                  <a:pt x="429" y="50"/>
                  <a:pt x="428" y="50"/>
                </a:cubicBezTo>
                <a:cubicBezTo>
                  <a:pt x="428" y="50"/>
                  <a:pt x="429" y="50"/>
                  <a:pt x="429" y="50"/>
                </a:cubicBezTo>
                <a:cubicBezTo>
                  <a:pt x="425" y="50"/>
                  <a:pt x="426" y="50"/>
                  <a:pt x="422" y="50"/>
                </a:cubicBezTo>
                <a:cubicBezTo>
                  <a:pt x="422" y="50"/>
                  <a:pt x="420" y="50"/>
                  <a:pt x="421" y="51"/>
                </a:cubicBezTo>
                <a:cubicBezTo>
                  <a:pt x="427" y="51"/>
                  <a:pt x="431" y="51"/>
                  <a:pt x="434" y="50"/>
                </a:cubicBezTo>
                <a:close/>
                <a:moveTo>
                  <a:pt x="446" y="55"/>
                </a:moveTo>
                <a:cubicBezTo>
                  <a:pt x="446" y="55"/>
                  <a:pt x="446" y="55"/>
                  <a:pt x="446" y="54"/>
                </a:cubicBezTo>
                <a:cubicBezTo>
                  <a:pt x="444" y="55"/>
                  <a:pt x="443" y="54"/>
                  <a:pt x="442" y="55"/>
                </a:cubicBezTo>
                <a:cubicBezTo>
                  <a:pt x="444" y="55"/>
                  <a:pt x="443" y="55"/>
                  <a:pt x="446" y="55"/>
                </a:cubicBezTo>
                <a:close/>
                <a:moveTo>
                  <a:pt x="445" y="18"/>
                </a:moveTo>
                <a:cubicBezTo>
                  <a:pt x="444" y="17"/>
                  <a:pt x="445" y="17"/>
                  <a:pt x="444" y="17"/>
                </a:cubicBezTo>
                <a:cubicBezTo>
                  <a:pt x="445" y="17"/>
                  <a:pt x="446" y="17"/>
                  <a:pt x="446" y="17"/>
                </a:cubicBezTo>
                <a:cubicBezTo>
                  <a:pt x="445" y="17"/>
                  <a:pt x="445" y="17"/>
                  <a:pt x="444" y="17"/>
                </a:cubicBezTo>
                <a:cubicBezTo>
                  <a:pt x="444" y="17"/>
                  <a:pt x="442" y="18"/>
                  <a:pt x="444" y="18"/>
                </a:cubicBezTo>
                <a:cubicBezTo>
                  <a:pt x="444" y="18"/>
                  <a:pt x="444" y="18"/>
                  <a:pt x="445" y="18"/>
                </a:cubicBezTo>
                <a:close/>
                <a:moveTo>
                  <a:pt x="445" y="58"/>
                </a:moveTo>
                <a:cubicBezTo>
                  <a:pt x="446" y="58"/>
                  <a:pt x="450" y="58"/>
                  <a:pt x="453" y="58"/>
                </a:cubicBezTo>
                <a:cubicBezTo>
                  <a:pt x="452" y="58"/>
                  <a:pt x="452" y="57"/>
                  <a:pt x="451" y="57"/>
                </a:cubicBezTo>
                <a:cubicBezTo>
                  <a:pt x="449" y="57"/>
                  <a:pt x="446" y="57"/>
                  <a:pt x="444" y="57"/>
                </a:cubicBezTo>
                <a:cubicBezTo>
                  <a:pt x="446" y="57"/>
                  <a:pt x="445" y="58"/>
                  <a:pt x="447" y="58"/>
                </a:cubicBezTo>
                <a:cubicBezTo>
                  <a:pt x="445" y="58"/>
                  <a:pt x="444" y="58"/>
                  <a:pt x="444" y="58"/>
                </a:cubicBezTo>
                <a:cubicBezTo>
                  <a:pt x="444" y="58"/>
                  <a:pt x="444" y="58"/>
                  <a:pt x="445" y="58"/>
                </a:cubicBezTo>
                <a:close/>
                <a:moveTo>
                  <a:pt x="450" y="18"/>
                </a:moveTo>
                <a:cubicBezTo>
                  <a:pt x="449" y="18"/>
                  <a:pt x="449" y="18"/>
                  <a:pt x="449" y="18"/>
                </a:cubicBezTo>
                <a:cubicBezTo>
                  <a:pt x="452" y="18"/>
                  <a:pt x="459" y="18"/>
                  <a:pt x="457" y="17"/>
                </a:cubicBezTo>
                <a:cubicBezTo>
                  <a:pt x="457" y="18"/>
                  <a:pt x="456" y="17"/>
                  <a:pt x="457" y="17"/>
                </a:cubicBezTo>
                <a:cubicBezTo>
                  <a:pt x="452" y="17"/>
                  <a:pt x="456" y="17"/>
                  <a:pt x="451" y="17"/>
                </a:cubicBezTo>
                <a:cubicBezTo>
                  <a:pt x="449" y="17"/>
                  <a:pt x="449" y="18"/>
                  <a:pt x="446" y="19"/>
                </a:cubicBezTo>
                <a:cubicBezTo>
                  <a:pt x="447" y="18"/>
                  <a:pt x="449" y="19"/>
                  <a:pt x="450" y="18"/>
                </a:cubicBezTo>
                <a:close/>
                <a:moveTo>
                  <a:pt x="469" y="41"/>
                </a:moveTo>
                <a:cubicBezTo>
                  <a:pt x="463" y="42"/>
                  <a:pt x="453" y="45"/>
                  <a:pt x="453" y="48"/>
                </a:cubicBezTo>
                <a:cubicBezTo>
                  <a:pt x="456" y="48"/>
                  <a:pt x="461" y="47"/>
                  <a:pt x="457" y="46"/>
                </a:cubicBezTo>
                <a:cubicBezTo>
                  <a:pt x="459" y="46"/>
                  <a:pt x="461" y="46"/>
                  <a:pt x="462" y="46"/>
                </a:cubicBezTo>
                <a:cubicBezTo>
                  <a:pt x="467" y="45"/>
                  <a:pt x="471" y="43"/>
                  <a:pt x="469" y="41"/>
                </a:cubicBezTo>
                <a:cubicBezTo>
                  <a:pt x="467" y="42"/>
                  <a:pt x="468" y="43"/>
                  <a:pt x="466" y="43"/>
                </a:cubicBezTo>
                <a:cubicBezTo>
                  <a:pt x="461" y="42"/>
                  <a:pt x="471" y="41"/>
                  <a:pt x="469" y="41"/>
                </a:cubicBezTo>
                <a:close/>
                <a:moveTo>
                  <a:pt x="458" y="18"/>
                </a:moveTo>
                <a:cubicBezTo>
                  <a:pt x="456" y="18"/>
                  <a:pt x="454" y="18"/>
                  <a:pt x="454" y="19"/>
                </a:cubicBezTo>
                <a:cubicBezTo>
                  <a:pt x="455" y="19"/>
                  <a:pt x="458" y="19"/>
                  <a:pt x="458" y="18"/>
                </a:cubicBezTo>
                <a:close/>
                <a:moveTo>
                  <a:pt x="465" y="18"/>
                </a:moveTo>
                <a:cubicBezTo>
                  <a:pt x="465" y="18"/>
                  <a:pt x="465" y="18"/>
                  <a:pt x="465" y="18"/>
                </a:cubicBezTo>
                <a:cubicBezTo>
                  <a:pt x="464" y="18"/>
                  <a:pt x="463" y="18"/>
                  <a:pt x="463" y="18"/>
                </a:cubicBezTo>
                <a:cubicBezTo>
                  <a:pt x="464" y="18"/>
                  <a:pt x="460" y="18"/>
                  <a:pt x="462" y="18"/>
                </a:cubicBezTo>
                <a:cubicBezTo>
                  <a:pt x="460" y="18"/>
                  <a:pt x="460" y="18"/>
                  <a:pt x="460" y="18"/>
                </a:cubicBezTo>
                <a:cubicBezTo>
                  <a:pt x="462" y="19"/>
                  <a:pt x="462" y="18"/>
                  <a:pt x="465" y="18"/>
                </a:cubicBezTo>
                <a:close/>
                <a:moveTo>
                  <a:pt x="464" y="56"/>
                </a:moveTo>
                <a:cubicBezTo>
                  <a:pt x="463" y="56"/>
                  <a:pt x="462" y="56"/>
                  <a:pt x="460" y="56"/>
                </a:cubicBezTo>
                <a:cubicBezTo>
                  <a:pt x="460" y="56"/>
                  <a:pt x="460" y="57"/>
                  <a:pt x="460" y="57"/>
                </a:cubicBezTo>
                <a:cubicBezTo>
                  <a:pt x="462" y="57"/>
                  <a:pt x="465" y="57"/>
                  <a:pt x="464" y="56"/>
                </a:cubicBezTo>
                <a:close/>
                <a:moveTo>
                  <a:pt x="469" y="57"/>
                </a:moveTo>
                <a:cubicBezTo>
                  <a:pt x="469" y="56"/>
                  <a:pt x="469" y="56"/>
                  <a:pt x="469" y="56"/>
                </a:cubicBezTo>
                <a:cubicBezTo>
                  <a:pt x="467" y="56"/>
                  <a:pt x="463" y="55"/>
                  <a:pt x="462" y="56"/>
                </a:cubicBezTo>
                <a:cubicBezTo>
                  <a:pt x="467" y="56"/>
                  <a:pt x="467" y="56"/>
                  <a:pt x="469" y="57"/>
                </a:cubicBezTo>
                <a:close/>
                <a:moveTo>
                  <a:pt x="471" y="48"/>
                </a:moveTo>
                <a:cubicBezTo>
                  <a:pt x="471" y="48"/>
                  <a:pt x="470" y="49"/>
                  <a:pt x="470" y="49"/>
                </a:cubicBezTo>
                <a:cubicBezTo>
                  <a:pt x="473" y="49"/>
                  <a:pt x="473" y="48"/>
                  <a:pt x="471" y="48"/>
                </a:cubicBezTo>
                <a:close/>
                <a:moveTo>
                  <a:pt x="480" y="53"/>
                </a:moveTo>
                <a:cubicBezTo>
                  <a:pt x="479" y="52"/>
                  <a:pt x="473" y="53"/>
                  <a:pt x="472" y="53"/>
                </a:cubicBezTo>
                <a:cubicBezTo>
                  <a:pt x="475" y="53"/>
                  <a:pt x="476" y="53"/>
                  <a:pt x="480" y="53"/>
                </a:cubicBezTo>
                <a:close/>
                <a:moveTo>
                  <a:pt x="512" y="43"/>
                </a:moveTo>
                <a:cubicBezTo>
                  <a:pt x="510" y="42"/>
                  <a:pt x="505" y="43"/>
                  <a:pt x="508" y="43"/>
                </a:cubicBezTo>
                <a:cubicBezTo>
                  <a:pt x="506" y="43"/>
                  <a:pt x="506" y="43"/>
                  <a:pt x="505" y="44"/>
                </a:cubicBezTo>
                <a:cubicBezTo>
                  <a:pt x="504" y="43"/>
                  <a:pt x="503" y="44"/>
                  <a:pt x="502" y="44"/>
                </a:cubicBezTo>
                <a:cubicBezTo>
                  <a:pt x="504" y="43"/>
                  <a:pt x="503" y="43"/>
                  <a:pt x="504" y="42"/>
                </a:cubicBezTo>
                <a:cubicBezTo>
                  <a:pt x="502" y="42"/>
                  <a:pt x="503" y="43"/>
                  <a:pt x="501" y="43"/>
                </a:cubicBezTo>
                <a:cubicBezTo>
                  <a:pt x="501" y="42"/>
                  <a:pt x="502" y="42"/>
                  <a:pt x="502" y="42"/>
                </a:cubicBezTo>
                <a:cubicBezTo>
                  <a:pt x="501" y="42"/>
                  <a:pt x="499" y="42"/>
                  <a:pt x="497" y="42"/>
                </a:cubicBezTo>
                <a:cubicBezTo>
                  <a:pt x="497" y="42"/>
                  <a:pt x="497" y="43"/>
                  <a:pt x="496" y="43"/>
                </a:cubicBezTo>
                <a:cubicBezTo>
                  <a:pt x="494" y="42"/>
                  <a:pt x="495" y="42"/>
                  <a:pt x="492" y="42"/>
                </a:cubicBezTo>
                <a:cubicBezTo>
                  <a:pt x="492" y="42"/>
                  <a:pt x="493" y="42"/>
                  <a:pt x="492" y="42"/>
                </a:cubicBezTo>
                <a:cubicBezTo>
                  <a:pt x="491" y="42"/>
                  <a:pt x="490" y="42"/>
                  <a:pt x="489" y="42"/>
                </a:cubicBezTo>
                <a:cubicBezTo>
                  <a:pt x="488" y="41"/>
                  <a:pt x="490" y="42"/>
                  <a:pt x="489" y="41"/>
                </a:cubicBezTo>
                <a:cubicBezTo>
                  <a:pt x="485" y="42"/>
                  <a:pt x="483" y="41"/>
                  <a:pt x="480" y="42"/>
                </a:cubicBezTo>
                <a:cubicBezTo>
                  <a:pt x="481" y="43"/>
                  <a:pt x="475" y="43"/>
                  <a:pt x="478" y="43"/>
                </a:cubicBezTo>
                <a:cubicBezTo>
                  <a:pt x="477" y="44"/>
                  <a:pt x="475" y="44"/>
                  <a:pt x="473" y="44"/>
                </a:cubicBezTo>
                <a:cubicBezTo>
                  <a:pt x="473" y="45"/>
                  <a:pt x="474" y="45"/>
                  <a:pt x="474" y="45"/>
                </a:cubicBezTo>
                <a:cubicBezTo>
                  <a:pt x="475" y="45"/>
                  <a:pt x="476" y="44"/>
                  <a:pt x="476" y="45"/>
                </a:cubicBezTo>
                <a:cubicBezTo>
                  <a:pt x="473" y="46"/>
                  <a:pt x="476" y="47"/>
                  <a:pt x="473" y="48"/>
                </a:cubicBezTo>
                <a:cubicBezTo>
                  <a:pt x="476" y="48"/>
                  <a:pt x="482" y="47"/>
                  <a:pt x="487" y="48"/>
                </a:cubicBezTo>
                <a:cubicBezTo>
                  <a:pt x="485" y="48"/>
                  <a:pt x="480" y="47"/>
                  <a:pt x="480" y="48"/>
                </a:cubicBezTo>
                <a:cubicBezTo>
                  <a:pt x="483" y="48"/>
                  <a:pt x="484" y="48"/>
                  <a:pt x="487" y="48"/>
                </a:cubicBezTo>
                <a:cubicBezTo>
                  <a:pt x="487" y="48"/>
                  <a:pt x="487" y="48"/>
                  <a:pt x="487" y="48"/>
                </a:cubicBezTo>
                <a:cubicBezTo>
                  <a:pt x="486" y="48"/>
                  <a:pt x="484" y="48"/>
                  <a:pt x="485" y="49"/>
                </a:cubicBezTo>
                <a:cubicBezTo>
                  <a:pt x="487" y="48"/>
                  <a:pt x="487" y="49"/>
                  <a:pt x="489" y="49"/>
                </a:cubicBezTo>
                <a:cubicBezTo>
                  <a:pt x="490" y="49"/>
                  <a:pt x="489" y="48"/>
                  <a:pt x="491" y="48"/>
                </a:cubicBezTo>
                <a:cubicBezTo>
                  <a:pt x="490" y="49"/>
                  <a:pt x="492" y="48"/>
                  <a:pt x="492" y="48"/>
                </a:cubicBezTo>
                <a:cubicBezTo>
                  <a:pt x="493" y="48"/>
                  <a:pt x="493" y="48"/>
                  <a:pt x="493" y="49"/>
                </a:cubicBezTo>
                <a:cubicBezTo>
                  <a:pt x="495" y="49"/>
                  <a:pt x="494" y="48"/>
                  <a:pt x="496" y="48"/>
                </a:cubicBezTo>
                <a:cubicBezTo>
                  <a:pt x="496" y="49"/>
                  <a:pt x="495" y="49"/>
                  <a:pt x="495" y="49"/>
                </a:cubicBezTo>
                <a:cubicBezTo>
                  <a:pt x="498" y="49"/>
                  <a:pt x="496" y="48"/>
                  <a:pt x="498" y="48"/>
                </a:cubicBezTo>
                <a:cubicBezTo>
                  <a:pt x="499" y="48"/>
                  <a:pt x="497" y="49"/>
                  <a:pt x="499" y="49"/>
                </a:cubicBezTo>
                <a:cubicBezTo>
                  <a:pt x="499" y="48"/>
                  <a:pt x="499" y="48"/>
                  <a:pt x="501" y="48"/>
                </a:cubicBezTo>
                <a:cubicBezTo>
                  <a:pt x="501" y="48"/>
                  <a:pt x="502" y="49"/>
                  <a:pt x="502" y="49"/>
                </a:cubicBezTo>
                <a:cubicBezTo>
                  <a:pt x="504" y="48"/>
                  <a:pt x="505" y="48"/>
                  <a:pt x="507" y="48"/>
                </a:cubicBezTo>
                <a:cubicBezTo>
                  <a:pt x="506" y="48"/>
                  <a:pt x="507" y="47"/>
                  <a:pt x="507" y="47"/>
                </a:cubicBezTo>
                <a:cubicBezTo>
                  <a:pt x="508" y="47"/>
                  <a:pt x="508" y="47"/>
                  <a:pt x="510" y="47"/>
                </a:cubicBezTo>
                <a:cubicBezTo>
                  <a:pt x="514" y="46"/>
                  <a:pt x="520" y="45"/>
                  <a:pt x="523" y="43"/>
                </a:cubicBezTo>
                <a:cubicBezTo>
                  <a:pt x="518" y="43"/>
                  <a:pt x="516" y="44"/>
                  <a:pt x="512" y="43"/>
                </a:cubicBezTo>
                <a:cubicBezTo>
                  <a:pt x="511" y="44"/>
                  <a:pt x="513" y="44"/>
                  <a:pt x="512" y="44"/>
                </a:cubicBezTo>
                <a:cubicBezTo>
                  <a:pt x="508" y="44"/>
                  <a:pt x="512" y="44"/>
                  <a:pt x="512" y="43"/>
                </a:cubicBezTo>
                <a:close/>
                <a:moveTo>
                  <a:pt x="483" y="57"/>
                </a:moveTo>
                <a:cubicBezTo>
                  <a:pt x="480" y="57"/>
                  <a:pt x="479" y="56"/>
                  <a:pt x="477" y="56"/>
                </a:cubicBezTo>
                <a:cubicBezTo>
                  <a:pt x="477" y="57"/>
                  <a:pt x="476" y="57"/>
                  <a:pt x="476" y="57"/>
                </a:cubicBezTo>
                <a:cubicBezTo>
                  <a:pt x="479" y="57"/>
                  <a:pt x="482" y="57"/>
                  <a:pt x="483" y="57"/>
                </a:cubicBezTo>
                <a:close/>
                <a:moveTo>
                  <a:pt x="485" y="17"/>
                </a:moveTo>
                <a:cubicBezTo>
                  <a:pt x="484" y="17"/>
                  <a:pt x="486" y="17"/>
                  <a:pt x="487" y="18"/>
                </a:cubicBezTo>
                <a:cubicBezTo>
                  <a:pt x="488" y="17"/>
                  <a:pt x="486" y="17"/>
                  <a:pt x="488" y="16"/>
                </a:cubicBezTo>
                <a:cubicBezTo>
                  <a:pt x="485" y="16"/>
                  <a:pt x="484" y="17"/>
                  <a:pt x="482" y="16"/>
                </a:cubicBezTo>
                <a:cubicBezTo>
                  <a:pt x="481" y="17"/>
                  <a:pt x="479" y="17"/>
                  <a:pt x="478" y="17"/>
                </a:cubicBezTo>
                <a:cubicBezTo>
                  <a:pt x="482" y="17"/>
                  <a:pt x="481" y="17"/>
                  <a:pt x="485" y="17"/>
                </a:cubicBezTo>
                <a:close/>
                <a:moveTo>
                  <a:pt x="491" y="22"/>
                </a:moveTo>
                <a:cubicBezTo>
                  <a:pt x="490" y="21"/>
                  <a:pt x="489" y="20"/>
                  <a:pt x="487" y="21"/>
                </a:cubicBezTo>
                <a:cubicBezTo>
                  <a:pt x="487" y="21"/>
                  <a:pt x="489" y="21"/>
                  <a:pt x="489" y="21"/>
                </a:cubicBezTo>
                <a:cubicBezTo>
                  <a:pt x="487" y="21"/>
                  <a:pt x="485" y="21"/>
                  <a:pt x="485" y="21"/>
                </a:cubicBezTo>
                <a:cubicBezTo>
                  <a:pt x="487" y="21"/>
                  <a:pt x="489" y="21"/>
                  <a:pt x="491" y="22"/>
                </a:cubicBezTo>
                <a:close/>
                <a:moveTo>
                  <a:pt x="499" y="21"/>
                </a:moveTo>
                <a:cubicBezTo>
                  <a:pt x="499" y="20"/>
                  <a:pt x="503" y="21"/>
                  <a:pt x="504" y="20"/>
                </a:cubicBezTo>
                <a:cubicBezTo>
                  <a:pt x="501" y="19"/>
                  <a:pt x="498" y="20"/>
                  <a:pt x="495" y="20"/>
                </a:cubicBezTo>
                <a:cubicBezTo>
                  <a:pt x="496" y="20"/>
                  <a:pt x="494" y="20"/>
                  <a:pt x="494" y="20"/>
                </a:cubicBezTo>
                <a:cubicBezTo>
                  <a:pt x="497" y="20"/>
                  <a:pt x="496" y="21"/>
                  <a:pt x="496" y="21"/>
                </a:cubicBezTo>
                <a:cubicBezTo>
                  <a:pt x="496" y="21"/>
                  <a:pt x="498" y="21"/>
                  <a:pt x="499" y="21"/>
                </a:cubicBezTo>
                <a:close/>
                <a:moveTo>
                  <a:pt x="507" y="41"/>
                </a:moveTo>
                <a:cubicBezTo>
                  <a:pt x="508" y="42"/>
                  <a:pt x="512" y="42"/>
                  <a:pt x="514" y="42"/>
                </a:cubicBezTo>
                <a:cubicBezTo>
                  <a:pt x="513" y="41"/>
                  <a:pt x="508" y="41"/>
                  <a:pt x="507" y="40"/>
                </a:cubicBezTo>
                <a:cubicBezTo>
                  <a:pt x="506" y="41"/>
                  <a:pt x="504" y="41"/>
                  <a:pt x="502" y="41"/>
                </a:cubicBezTo>
                <a:cubicBezTo>
                  <a:pt x="502" y="41"/>
                  <a:pt x="502" y="42"/>
                  <a:pt x="502" y="42"/>
                </a:cubicBezTo>
                <a:cubicBezTo>
                  <a:pt x="503" y="42"/>
                  <a:pt x="504" y="42"/>
                  <a:pt x="505" y="42"/>
                </a:cubicBezTo>
                <a:cubicBezTo>
                  <a:pt x="506" y="42"/>
                  <a:pt x="503" y="42"/>
                  <a:pt x="503" y="41"/>
                </a:cubicBezTo>
                <a:cubicBezTo>
                  <a:pt x="505" y="41"/>
                  <a:pt x="506" y="41"/>
                  <a:pt x="507" y="41"/>
                </a:cubicBezTo>
                <a:cubicBezTo>
                  <a:pt x="508" y="41"/>
                  <a:pt x="510" y="41"/>
                  <a:pt x="510" y="41"/>
                </a:cubicBezTo>
                <a:cubicBezTo>
                  <a:pt x="509" y="42"/>
                  <a:pt x="509" y="41"/>
                  <a:pt x="507" y="41"/>
                </a:cubicBezTo>
                <a:close/>
                <a:moveTo>
                  <a:pt x="518" y="50"/>
                </a:moveTo>
                <a:cubicBezTo>
                  <a:pt x="517" y="49"/>
                  <a:pt x="514" y="49"/>
                  <a:pt x="514" y="50"/>
                </a:cubicBezTo>
                <a:cubicBezTo>
                  <a:pt x="515" y="50"/>
                  <a:pt x="516" y="50"/>
                  <a:pt x="518" y="50"/>
                </a:cubicBezTo>
                <a:close/>
                <a:moveTo>
                  <a:pt x="526" y="19"/>
                </a:moveTo>
                <a:cubicBezTo>
                  <a:pt x="525" y="18"/>
                  <a:pt x="520" y="19"/>
                  <a:pt x="519" y="20"/>
                </a:cubicBezTo>
                <a:cubicBezTo>
                  <a:pt x="522" y="20"/>
                  <a:pt x="523" y="19"/>
                  <a:pt x="526" y="19"/>
                </a:cubicBezTo>
                <a:close/>
                <a:moveTo>
                  <a:pt x="532" y="47"/>
                </a:moveTo>
                <a:cubicBezTo>
                  <a:pt x="531" y="46"/>
                  <a:pt x="538" y="45"/>
                  <a:pt x="534" y="45"/>
                </a:cubicBezTo>
                <a:cubicBezTo>
                  <a:pt x="536" y="45"/>
                  <a:pt x="537" y="45"/>
                  <a:pt x="537" y="44"/>
                </a:cubicBezTo>
                <a:cubicBezTo>
                  <a:pt x="528" y="44"/>
                  <a:pt x="524" y="46"/>
                  <a:pt x="520" y="47"/>
                </a:cubicBezTo>
                <a:cubicBezTo>
                  <a:pt x="527" y="47"/>
                  <a:pt x="525" y="47"/>
                  <a:pt x="532" y="47"/>
                </a:cubicBezTo>
                <a:close/>
                <a:moveTo>
                  <a:pt x="525" y="43"/>
                </a:moveTo>
                <a:cubicBezTo>
                  <a:pt x="525" y="43"/>
                  <a:pt x="526" y="43"/>
                  <a:pt x="526" y="42"/>
                </a:cubicBezTo>
                <a:cubicBezTo>
                  <a:pt x="523" y="42"/>
                  <a:pt x="527" y="42"/>
                  <a:pt x="525" y="42"/>
                </a:cubicBezTo>
                <a:cubicBezTo>
                  <a:pt x="525" y="42"/>
                  <a:pt x="524" y="42"/>
                  <a:pt x="523" y="42"/>
                </a:cubicBezTo>
                <a:cubicBezTo>
                  <a:pt x="525" y="42"/>
                  <a:pt x="522" y="43"/>
                  <a:pt x="521" y="43"/>
                </a:cubicBezTo>
                <a:cubicBezTo>
                  <a:pt x="523" y="43"/>
                  <a:pt x="523" y="43"/>
                  <a:pt x="525" y="43"/>
                </a:cubicBezTo>
                <a:close/>
                <a:moveTo>
                  <a:pt x="534" y="54"/>
                </a:moveTo>
                <a:cubicBezTo>
                  <a:pt x="533" y="54"/>
                  <a:pt x="527" y="54"/>
                  <a:pt x="529" y="54"/>
                </a:cubicBezTo>
                <a:cubicBezTo>
                  <a:pt x="527" y="54"/>
                  <a:pt x="524" y="54"/>
                  <a:pt x="523" y="54"/>
                </a:cubicBezTo>
                <a:cubicBezTo>
                  <a:pt x="524" y="54"/>
                  <a:pt x="525" y="54"/>
                  <a:pt x="527" y="55"/>
                </a:cubicBezTo>
                <a:cubicBezTo>
                  <a:pt x="527" y="54"/>
                  <a:pt x="526" y="54"/>
                  <a:pt x="527" y="54"/>
                </a:cubicBezTo>
                <a:cubicBezTo>
                  <a:pt x="529" y="55"/>
                  <a:pt x="530" y="55"/>
                  <a:pt x="531" y="55"/>
                </a:cubicBezTo>
                <a:cubicBezTo>
                  <a:pt x="530" y="55"/>
                  <a:pt x="531" y="55"/>
                  <a:pt x="530" y="55"/>
                </a:cubicBezTo>
                <a:cubicBezTo>
                  <a:pt x="528" y="55"/>
                  <a:pt x="526" y="55"/>
                  <a:pt x="525" y="55"/>
                </a:cubicBezTo>
                <a:cubicBezTo>
                  <a:pt x="524" y="55"/>
                  <a:pt x="525" y="55"/>
                  <a:pt x="524" y="55"/>
                </a:cubicBezTo>
                <a:cubicBezTo>
                  <a:pt x="525" y="55"/>
                  <a:pt x="522" y="55"/>
                  <a:pt x="522" y="56"/>
                </a:cubicBezTo>
                <a:cubicBezTo>
                  <a:pt x="527" y="56"/>
                  <a:pt x="533" y="56"/>
                  <a:pt x="534" y="54"/>
                </a:cubicBezTo>
                <a:close/>
                <a:moveTo>
                  <a:pt x="534" y="50"/>
                </a:moveTo>
                <a:cubicBezTo>
                  <a:pt x="534" y="50"/>
                  <a:pt x="533" y="50"/>
                  <a:pt x="533" y="50"/>
                </a:cubicBezTo>
                <a:cubicBezTo>
                  <a:pt x="536" y="51"/>
                  <a:pt x="535" y="50"/>
                  <a:pt x="534" y="50"/>
                </a:cubicBezTo>
                <a:close/>
                <a:moveTo>
                  <a:pt x="537" y="51"/>
                </a:moveTo>
                <a:cubicBezTo>
                  <a:pt x="537" y="51"/>
                  <a:pt x="537" y="51"/>
                  <a:pt x="537" y="51"/>
                </a:cubicBezTo>
                <a:cubicBezTo>
                  <a:pt x="536" y="51"/>
                  <a:pt x="536" y="51"/>
                  <a:pt x="534" y="51"/>
                </a:cubicBezTo>
                <a:cubicBezTo>
                  <a:pt x="534" y="51"/>
                  <a:pt x="536" y="51"/>
                  <a:pt x="537" y="51"/>
                </a:cubicBezTo>
                <a:close/>
                <a:moveTo>
                  <a:pt x="541" y="51"/>
                </a:moveTo>
                <a:cubicBezTo>
                  <a:pt x="540" y="51"/>
                  <a:pt x="540" y="51"/>
                  <a:pt x="539" y="51"/>
                </a:cubicBezTo>
                <a:cubicBezTo>
                  <a:pt x="538" y="51"/>
                  <a:pt x="537" y="52"/>
                  <a:pt x="535" y="52"/>
                </a:cubicBezTo>
                <a:cubicBezTo>
                  <a:pt x="538" y="52"/>
                  <a:pt x="537" y="52"/>
                  <a:pt x="539" y="52"/>
                </a:cubicBezTo>
                <a:cubicBezTo>
                  <a:pt x="539" y="52"/>
                  <a:pt x="541" y="52"/>
                  <a:pt x="545" y="52"/>
                </a:cubicBezTo>
                <a:cubicBezTo>
                  <a:pt x="545" y="52"/>
                  <a:pt x="542" y="52"/>
                  <a:pt x="543" y="51"/>
                </a:cubicBezTo>
                <a:cubicBezTo>
                  <a:pt x="541" y="51"/>
                  <a:pt x="541" y="52"/>
                  <a:pt x="539" y="52"/>
                </a:cubicBezTo>
                <a:cubicBezTo>
                  <a:pt x="539" y="52"/>
                  <a:pt x="538" y="51"/>
                  <a:pt x="538" y="51"/>
                </a:cubicBezTo>
                <a:cubicBezTo>
                  <a:pt x="539" y="51"/>
                  <a:pt x="541" y="51"/>
                  <a:pt x="541" y="51"/>
                </a:cubicBezTo>
                <a:close/>
                <a:moveTo>
                  <a:pt x="540" y="43"/>
                </a:moveTo>
                <a:cubicBezTo>
                  <a:pt x="541" y="43"/>
                  <a:pt x="543" y="42"/>
                  <a:pt x="545" y="42"/>
                </a:cubicBezTo>
                <a:cubicBezTo>
                  <a:pt x="542" y="42"/>
                  <a:pt x="540" y="42"/>
                  <a:pt x="537" y="42"/>
                </a:cubicBezTo>
                <a:cubicBezTo>
                  <a:pt x="537" y="42"/>
                  <a:pt x="544" y="42"/>
                  <a:pt x="540" y="43"/>
                </a:cubicBezTo>
                <a:close/>
                <a:moveTo>
                  <a:pt x="546" y="55"/>
                </a:moveTo>
                <a:cubicBezTo>
                  <a:pt x="544" y="55"/>
                  <a:pt x="541" y="55"/>
                  <a:pt x="543" y="56"/>
                </a:cubicBezTo>
                <a:cubicBezTo>
                  <a:pt x="544" y="55"/>
                  <a:pt x="546" y="55"/>
                  <a:pt x="546" y="55"/>
                </a:cubicBezTo>
                <a:close/>
                <a:moveTo>
                  <a:pt x="565" y="44"/>
                </a:moveTo>
                <a:cubicBezTo>
                  <a:pt x="563" y="45"/>
                  <a:pt x="562" y="44"/>
                  <a:pt x="561" y="44"/>
                </a:cubicBezTo>
                <a:cubicBezTo>
                  <a:pt x="560" y="45"/>
                  <a:pt x="561" y="45"/>
                  <a:pt x="560" y="45"/>
                </a:cubicBezTo>
                <a:cubicBezTo>
                  <a:pt x="554" y="44"/>
                  <a:pt x="550" y="45"/>
                  <a:pt x="547" y="45"/>
                </a:cubicBezTo>
                <a:cubicBezTo>
                  <a:pt x="546" y="46"/>
                  <a:pt x="544" y="46"/>
                  <a:pt x="543" y="47"/>
                </a:cubicBezTo>
                <a:cubicBezTo>
                  <a:pt x="554" y="47"/>
                  <a:pt x="566" y="47"/>
                  <a:pt x="565" y="44"/>
                </a:cubicBezTo>
                <a:close/>
                <a:moveTo>
                  <a:pt x="544" y="41"/>
                </a:moveTo>
                <a:cubicBezTo>
                  <a:pt x="546" y="41"/>
                  <a:pt x="546" y="41"/>
                  <a:pt x="545" y="41"/>
                </a:cubicBezTo>
                <a:cubicBezTo>
                  <a:pt x="544" y="40"/>
                  <a:pt x="542" y="41"/>
                  <a:pt x="544" y="41"/>
                </a:cubicBezTo>
                <a:cubicBezTo>
                  <a:pt x="545" y="41"/>
                  <a:pt x="545" y="41"/>
                  <a:pt x="544" y="41"/>
                </a:cubicBezTo>
                <a:close/>
                <a:moveTo>
                  <a:pt x="550" y="51"/>
                </a:moveTo>
                <a:cubicBezTo>
                  <a:pt x="552" y="51"/>
                  <a:pt x="554" y="50"/>
                  <a:pt x="555" y="50"/>
                </a:cubicBezTo>
                <a:cubicBezTo>
                  <a:pt x="552" y="50"/>
                  <a:pt x="548" y="50"/>
                  <a:pt x="546" y="50"/>
                </a:cubicBezTo>
                <a:cubicBezTo>
                  <a:pt x="547" y="51"/>
                  <a:pt x="550" y="50"/>
                  <a:pt x="550" y="51"/>
                </a:cubicBezTo>
                <a:close/>
                <a:moveTo>
                  <a:pt x="558" y="43"/>
                </a:moveTo>
                <a:cubicBezTo>
                  <a:pt x="557" y="43"/>
                  <a:pt x="560" y="43"/>
                  <a:pt x="560" y="43"/>
                </a:cubicBezTo>
                <a:cubicBezTo>
                  <a:pt x="558" y="43"/>
                  <a:pt x="555" y="43"/>
                  <a:pt x="555" y="43"/>
                </a:cubicBezTo>
                <a:cubicBezTo>
                  <a:pt x="556" y="43"/>
                  <a:pt x="557" y="43"/>
                  <a:pt x="558" y="43"/>
                </a:cubicBezTo>
                <a:close/>
                <a:moveTo>
                  <a:pt x="559" y="22"/>
                </a:moveTo>
                <a:cubicBezTo>
                  <a:pt x="560" y="22"/>
                  <a:pt x="559" y="21"/>
                  <a:pt x="559" y="21"/>
                </a:cubicBezTo>
                <a:cubicBezTo>
                  <a:pt x="555" y="21"/>
                  <a:pt x="557" y="22"/>
                  <a:pt x="559" y="22"/>
                </a:cubicBezTo>
                <a:close/>
                <a:moveTo>
                  <a:pt x="561" y="42"/>
                </a:moveTo>
                <a:cubicBezTo>
                  <a:pt x="562" y="41"/>
                  <a:pt x="566" y="41"/>
                  <a:pt x="566" y="40"/>
                </a:cubicBezTo>
                <a:cubicBezTo>
                  <a:pt x="564" y="41"/>
                  <a:pt x="565" y="40"/>
                  <a:pt x="563" y="40"/>
                </a:cubicBezTo>
                <a:cubicBezTo>
                  <a:pt x="563" y="41"/>
                  <a:pt x="560" y="40"/>
                  <a:pt x="559" y="41"/>
                </a:cubicBezTo>
                <a:cubicBezTo>
                  <a:pt x="559" y="41"/>
                  <a:pt x="560" y="41"/>
                  <a:pt x="558" y="42"/>
                </a:cubicBezTo>
                <a:cubicBezTo>
                  <a:pt x="559" y="42"/>
                  <a:pt x="559" y="42"/>
                  <a:pt x="561" y="42"/>
                </a:cubicBezTo>
                <a:close/>
                <a:moveTo>
                  <a:pt x="563" y="43"/>
                </a:moveTo>
                <a:cubicBezTo>
                  <a:pt x="562" y="43"/>
                  <a:pt x="559" y="43"/>
                  <a:pt x="560" y="44"/>
                </a:cubicBezTo>
                <a:cubicBezTo>
                  <a:pt x="562" y="44"/>
                  <a:pt x="562" y="44"/>
                  <a:pt x="563" y="43"/>
                </a:cubicBezTo>
                <a:close/>
                <a:moveTo>
                  <a:pt x="564" y="42"/>
                </a:moveTo>
                <a:cubicBezTo>
                  <a:pt x="563" y="42"/>
                  <a:pt x="563" y="42"/>
                  <a:pt x="563" y="42"/>
                </a:cubicBezTo>
                <a:cubicBezTo>
                  <a:pt x="565" y="42"/>
                  <a:pt x="565" y="42"/>
                  <a:pt x="565" y="41"/>
                </a:cubicBezTo>
                <a:cubicBezTo>
                  <a:pt x="565" y="41"/>
                  <a:pt x="563" y="41"/>
                  <a:pt x="563" y="41"/>
                </a:cubicBezTo>
                <a:cubicBezTo>
                  <a:pt x="565" y="41"/>
                  <a:pt x="564" y="42"/>
                  <a:pt x="563" y="42"/>
                </a:cubicBezTo>
                <a:cubicBezTo>
                  <a:pt x="563" y="42"/>
                  <a:pt x="563" y="42"/>
                  <a:pt x="563" y="42"/>
                </a:cubicBezTo>
                <a:cubicBezTo>
                  <a:pt x="563" y="42"/>
                  <a:pt x="564" y="42"/>
                  <a:pt x="564" y="42"/>
                </a:cubicBezTo>
                <a:close/>
                <a:moveTo>
                  <a:pt x="568" y="19"/>
                </a:moveTo>
                <a:cubicBezTo>
                  <a:pt x="569" y="18"/>
                  <a:pt x="566" y="19"/>
                  <a:pt x="565" y="19"/>
                </a:cubicBezTo>
                <a:cubicBezTo>
                  <a:pt x="566" y="20"/>
                  <a:pt x="566" y="19"/>
                  <a:pt x="568" y="19"/>
                </a:cubicBezTo>
                <a:close/>
                <a:moveTo>
                  <a:pt x="575" y="18"/>
                </a:moveTo>
                <a:cubicBezTo>
                  <a:pt x="576" y="18"/>
                  <a:pt x="572" y="18"/>
                  <a:pt x="570" y="18"/>
                </a:cubicBezTo>
                <a:cubicBezTo>
                  <a:pt x="570" y="18"/>
                  <a:pt x="569" y="19"/>
                  <a:pt x="570" y="19"/>
                </a:cubicBezTo>
                <a:cubicBezTo>
                  <a:pt x="572" y="19"/>
                  <a:pt x="574" y="18"/>
                  <a:pt x="574" y="19"/>
                </a:cubicBezTo>
                <a:cubicBezTo>
                  <a:pt x="577" y="19"/>
                  <a:pt x="576" y="18"/>
                  <a:pt x="579" y="18"/>
                </a:cubicBezTo>
                <a:cubicBezTo>
                  <a:pt x="580" y="19"/>
                  <a:pt x="576" y="19"/>
                  <a:pt x="578" y="19"/>
                </a:cubicBezTo>
                <a:cubicBezTo>
                  <a:pt x="578" y="19"/>
                  <a:pt x="579" y="19"/>
                  <a:pt x="579" y="19"/>
                </a:cubicBezTo>
                <a:cubicBezTo>
                  <a:pt x="580" y="19"/>
                  <a:pt x="579" y="18"/>
                  <a:pt x="582" y="18"/>
                </a:cubicBezTo>
                <a:cubicBezTo>
                  <a:pt x="582" y="18"/>
                  <a:pt x="582" y="18"/>
                  <a:pt x="582" y="17"/>
                </a:cubicBezTo>
                <a:cubicBezTo>
                  <a:pt x="580" y="17"/>
                  <a:pt x="580" y="18"/>
                  <a:pt x="579" y="18"/>
                </a:cubicBezTo>
                <a:cubicBezTo>
                  <a:pt x="579" y="18"/>
                  <a:pt x="580" y="17"/>
                  <a:pt x="578" y="17"/>
                </a:cubicBezTo>
                <a:cubicBezTo>
                  <a:pt x="576" y="17"/>
                  <a:pt x="578" y="18"/>
                  <a:pt x="577" y="18"/>
                </a:cubicBezTo>
                <a:cubicBezTo>
                  <a:pt x="577" y="18"/>
                  <a:pt x="576" y="18"/>
                  <a:pt x="575" y="18"/>
                </a:cubicBezTo>
                <a:close/>
                <a:moveTo>
                  <a:pt x="576" y="20"/>
                </a:moveTo>
                <a:cubicBezTo>
                  <a:pt x="574" y="20"/>
                  <a:pt x="572" y="21"/>
                  <a:pt x="572" y="21"/>
                </a:cubicBezTo>
                <a:cubicBezTo>
                  <a:pt x="574" y="21"/>
                  <a:pt x="576" y="21"/>
                  <a:pt x="576" y="20"/>
                </a:cubicBezTo>
                <a:close/>
                <a:moveTo>
                  <a:pt x="592" y="19"/>
                </a:moveTo>
                <a:cubicBezTo>
                  <a:pt x="592" y="19"/>
                  <a:pt x="591" y="19"/>
                  <a:pt x="590" y="19"/>
                </a:cubicBezTo>
                <a:cubicBezTo>
                  <a:pt x="590" y="19"/>
                  <a:pt x="590" y="19"/>
                  <a:pt x="590" y="19"/>
                </a:cubicBezTo>
                <a:cubicBezTo>
                  <a:pt x="592" y="19"/>
                  <a:pt x="594" y="19"/>
                  <a:pt x="592" y="19"/>
                </a:cubicBezTo>
                <a:close/>
                <a:moveTo>
                  <a:pt x="602" y="17"/>
                </a:moveTo>
                <a:cubicBezTo>
                  <a:pt x="598" y="17"/>
                  <a:pt x="597" y="17"/>
                  <a:pt x="593" y="17"/>
                </a:cubicBezTo>
                <a:cubicBezTo>
                  <a:pt x="593" y="18"/>
                  <a:pt x="588" y="18"/>
                  <a:pt x="591" y="19"/>
                </a:cubicBezTo>
                <a:cubicBezTo>
                  <a:pt x="591" y="18"/>
                  <a:pt x="592" y="19"/>
                  <a:pt x="594" y="19"/>
                </a:cubicBezTo>
                <a:cubicBezTo>
                  <a:pt x="594" y="18"/>
                  <a:pt x="597" y="18"/>
                  <a:pt x="598" y="18"/>
                </a:cubicBezTo>
                <a:cubicBezTo>
                  <a:pt x="598" y="18"/>
                  <a:pt x="600" y="18"/>
                  <a:pt x="600" y="18"/>
                </a:cubicBezTo>
                <a:cubicBezTo>
                  <a:pt x="599" y="18"/>
                  <a:pt x="598" y="18"/>
                  <a:pt x="597" y="18"/>
                </a:cubicBezTo>
                <a:cubicBezTo>
                  <a:pt x="597" y="18"/>
                  <a:pt x="597" y="18"/>
                  <a:pt x="597" y="18"/>
                </a:cubicBezTo>
                <a:cubicBezTo>
                  <a:pt x="597" y="18"/>
                  <a:pt x="596" y="19"/>
                  <a:pt x="596" y="19"/>
                </a:cubicBezTo>
                <a:cubicBezTo>
                  <a:pt x="601" y="19"/>
                  <a:pt x="601" y="18"/>
                  <a:pt x="602" y="17"/>
                </a:cubicBezTo>
                <a:close/>
                <a:moveTo>
                  <a:pt x="597" y="54"/>
                </a:moveTo>
                <a:cubicBezTo>
                  <a:pt x="597" y="54"/>
                  <a:pt x="596" y="54"/>
                  <a:pt x="595" y="54"/>
                </a:cubicBezTo>
                <a:cubicBezTo>
                  <a:pt x="594" y="54"/>
                  <a:pt x="594" y="54"/>
                  <a:pt x="593" y="54"/>
                </a:cubicBezTo>
                <a:cubicBezTo>
                  <a:pt x="594" y="55"/>
                  <a:pt x="596" y="54"/>
                  <a:pt x="597" y="54"/>
                </a:cubicBezTo>
                <a:close/>
                <a:moveTo>
                  <a:pt x="597" y="48"/>
                </a:moveTo>
                <a:cubicBezTo>
                  <a:pt x="595" y="48"/>
                  <a:pt x="595" y="48"/>
                  <a:pt x="595" y="48"/>
                </a:cubicBezTo>
                <a:cubicBezTo>
                  <a:pt x="597" y="48"/>
                  <a:pt x="598" y="49"/>
                  <a:pt x="600" y="48"/>
                </a:cubicBezTo>
                <a:cubicBezTo>
                  <a:pt x="598" y="48"/>
                  <a:pt x="597" y="48"/>
                  <a:pt x="596" y="48"/>
                </a:cubicBezTo>
                <a:cubicBezTo>
                  <a:pt x="596" y="48"/>
                  <a:pt x="597" y="48"/>
                  <a:pt x="597" y="48"/>
                </a:cubicBezTo>
                <a:close/>
                <a:moveTo>
                  <a:pt x="604" y="16"/>
                </a:moveTo>
                <a:cubicBezTo>
                  <a:pt x="602" y="16"/>
                  <a:pt x="600" y="15"/>
                  <a:pt x="600" y="16"/>
                </a:cubicBezTo>
                <a:cubicBezTo>
                  <a:pt x="604" y="16"/>
                  <a:pt x="596" y="16"/>
                  <a:pt x="599" y="17"/>
                </a:cubicBezTo>
                <a:cubicBezTo>
                  <a:pt x="600" y="16"/>
                  <a:pt x="602" y="16"/>
                  <a:pt x="604" y="16"/>
                </a:cubicBezTo>
                <a:close/>
                <a:moveTo>
                  <a:pt x="604" y="13"/>
                </a:moveTo>
                <a:cubicBezTo>
                  <a:pt x="602" y="14"/>
                  <a:pt x="604" y="15"/>
                  <a:pt x="604" y="15"/>
                </a:cubicBezTo>
                <a:cubicBezTo>
                  <a:pt x="602" y="15"/>
                  <a:pt x="601" y="14"/>
                  <a:pt x="600" y="14"/>
                </a:cubicBezTo>
                <a:cubicBezTo>
                  <a:pt x="600" y="15"/>
                  <a:pt x="603" y="15"/>
                  <a:pt x="606" y="15"/>
                </a:cubicBezTo>
                <a:cubicBezTo>
                  <a:pt x="606" y="15"/>
                  <a:pt x="609" y="14"/>
                  <a:pt x="607" y="14"/>
                </a:cubicBezTo>
                <a:cubicBezTo>
                  <a:pt x="605" y="14"/>
                  <a:pt x="608" y="14"/>
                  <a:pt x="606" y="14"/>
                </a:cubicBezTo>
                <a:cubicBezTo>
                  <a:pt x="606" y="14"/>
                  <a:pt x="605" y="14"/>
                  <a:pt x="604" y="13"/>
                </a:cubicBezTo>
                <a:close/>
                <a:moveTo>
                  <a:pt x="611" y="19"/>
                </a:moveTo>
                <a:cubicBezTo>
                  <a:pt x="610" y="18"/>
                  <a:pt x="615" y="19"/>
                  <a:pt x="615" y="18"/>
                </a:cubicBezTo>
                <a:cubicBezTo>
                  <a:pt x="613" y="18"/>
                  <a:pt x="611" y="18"/>
                  <a:pt x="611" y="17"/>
                </a:cubicBezTo>
                <a:cubicBezTo>
                  <a:pt x="609" y="17"/>
                  <a:pt x="610" y="18"/>
                  <a:pt x="608" y="18"/>
                </a:cubicBezTo>
                <a:cubicBezTo>
                  <a:pt x="608" y="17"/>
                  <a:pt x="609" y="17"/>
                  <a:pt x="609" y="17"/>
                </a:cubicBezTo>
                <a:cubicBezTo>
                  <a:pt x="607" y="17"/>
                  <a:pt x="605" y="17"/>
                  <a:pt x="605" y="18"/>
                </a:cubicBezTo>
                <a:cubicBezTo>
                  <a:pt x="606" y="18"/>
                  <a:pt x="607" y="18"/>
                  <a:pt x="607" y="18"/>
                </a:cubicBezTo>
                <a:cubicBezTo>
                  <a:pt x="605" y="18"/>
                  <a:pt x="606" y="19"/>
                  <a:pt x="604" y="18"/>
                </a:cubicBezTo>
                <a:cubicBezTo>
                  <a:pt x="604" y="18"/>
                  <a:pt x="605" y="18"/>
                  <a:pt x="604" y="18"/>
                </a:cubicBezTo>
                <a:cubicBezTo>
                  <a:pt x="604" y="18"/>
                  <a:pt x="602" y="18"/>
                  <a:pt x="602" y="19"/>
                </a:cubicBezTo>
                <a:cubicBezTo>
                  <a:pt x="607" y="18"/>
                  <a:pt x="608" y="19"/>
                  <a:pt x="611" y="19"/>
                </a:cubicBezTo>
                <a:close/>
                <a:moveTo>
                  <a:pt x="606" y="42"/>
                </a:moveTo>
                <a:cubicBezTo>
                  <a:pt x="607" y="42"/>
                  <a:pt x="609" y="41"/>
                  <a:pt x="608" y="41"/>
                </a:cubicBezTo>
                <a:cubicBezTo>
                  <a:pt x="603" y="41"/>
                  <a:pt x="606" y="40"/>
                  <a:pt x="604" y="40"/>
                </a:cubicBezTo>
                <a:cubicBezTo>
                  <a:pt x="603" y="41"/>
                  <a:pt x="605" y="41"/>
                  <a:pt x="606" y="41"/>
                </a:cubicBezTo>
                <a:cubicBezTo>
                  <a:pt x="605" y="41"/>
                  <a:pt x="604" y="41"/>
                  <a:pt x="603" y="41"/>
                </a:cubicBezTo>
                <a:cubicBezTo>
                  <a:pt x="603" y="42"/>
                  <a:pt x="605" y="42"/>
                  <a:pt x="606" y="42"/>
                </a:cubicBezTo>
                <a:close/>
                <a:moveTo>
                  <a:pt x="611" y="14"/>
                </a:moveTo>
                <a:cubicBezTo>
                  <a:pt x="611" y="14"/>
                  <a:pt x="608" y="15"/>
                  <a:pt x="610" y="15"/>
                </a:cubicBezTo>
                <a:cubicBezTo>
                  <a:pt x="612" y="15"/>
                  <a:pt x="615" y="14"/>
                  <a:pt x="611" y="14"/>
                </a:cubicBezTo>
                <a:close/>
                <a:moveTo>
                  <a:pt x="617" y="19"/>
                </a:moveTo>
                <a:cubicBezTo>
                  <a:pt x="616" y="19"/>
                  <a:pt x="616" y="18"/>
                  <a:pt x="618" y="18"/>
                </a:cubicBezTo>
                <a:cubicBezTo>
                  <a:pt x="620" y="19"/>
                  <a:pt x="624" y="18"/>
                  <a:pt x="630" y="18"/>
                </a:cubicBezTo>
                <a:cubicBezTo>
                  <a:pt x="629" y="18"/>
                  <a:pt x="622" y="18"/>
                  <a:pt x="620" y="18"/>
                </a:cubicBezTo>
                <a:cubicBezTo>
                  <a:pt x="620" y="18"/>
                  <a:pt x="621" y="18"/>
                  <a:pt x="621" y="18"/>
                </a:cubicBezTo>
                <a:cubicBezTo>
                  <a:pt x="620" y="18"/>
                  <a:pt x="619" y="17"/>
                  <a:pt x="617" y="18"/>
                </a:cubicBezTo>
                <a:cubicBezTo>
                  <a:pt x="615" y="19"/>
                  <a:pt x="613" y="19"/>
                  <a:pt x="612" y="20"/>
                </a:cubicBezTo>
                <a:cubicBezTo>
                  <a:pt x="614" y="20"/>
                  <a:pt x="615" y="19"/>
                  <a:pt x="617" y="19"/>
                </a:cubicBezTo>
                <a:close/>
                <a:moveTo>
                  <a:pt x="618" y="45"/>
                </a:moveTo>
                <a:cubicBezTo>
                  <a:pt x="618" y="45"/>
                  <a:pt x="619" y="44"/>
                  <a:pt x="617" y="44"/>
                </a:cubicBezTo>
                <a:cubicBezTo>
                  <a:pt x="618" y="45"/>
                  <a:pt x="615" y="45"/>
                  <a:pt x="618" y="45"/>
                </a:cubicBezTo>
                <a:close/>
                <a:moveTo>
                  <a:pt x="621" y="16"/>
                </a:moveTo>
                <a:cubicBezTo>
                  <a:pt x="623" y="15"/>
                  <a:pt x="623" y="16"/>
                  <a:pt x="622" y="16"/>
                </a:cubicBezTo>
                <a:cubicBezTo>
                  <a:pt x="622" y="16"/>
                  <a:pt x="621" y="16"/>
                  <a:pt x="620" y="16"/>
                </a:cubicBezTo>
                <a:cubicBezTo>
                  <a:pt x="621" y="16"/>
                  <a:pt x="619" y="16"/>
                  <a:pt x="620" y="17"/>
                </a:cubicBezTo>
                <a:cubicBezTo>
                  <a:pt x="620" y="17"/>
                  <a:pt x="621" y="17"/>
                  <a:pt x="621" y="17"/>
                </a:cubicBezTo>
                <a:cubicBezTo>
                  <a:pt x="621" y="17"/>
                  <a:pt x="621" y="17"/>
                  <a:pt x="622" y="17"/>
                </a:cubicBezTo>
                <a:cubicBezTo>
                  <a:pt x="622" y="17"/>
                  <a:pt x="622" y="16"/>
                  <a:pt x="624" y="16"/>
                </a:cubicBezTo>
                <a:cubicBezTo>
                  <a:pt x="624" y="17"/>
                  <a:pt x="626" y="17"/>
                  <a:pt x="629" y="17"/>
                </a:cubicBezTo>
                <a:cubicBezTo>
                  <a:pt x="630" y="17"/>
                  <a:pt x="631" y="16"/>
                  <a:pt x="631" y="16"/>
                </a:cubicBezTo>
                <a:cubicBezTo>
                  <a:pt x="630" y="16"/>
                  <a:pt x="628" y="16"/>
                  <a:pt x="628" y="16"/>
                </a:cubicBezTo>
                <a:cubicBezTo>
                  <a:pt x="628" y="15"/>
                  <a:pt x="632" y="16"/>
                  <a:pt x="633" y="16"/>
                </a:cubicBezTo>
                <a:cubicBezTo>
                  <a:pt x="628" y="15"/>
                  <a:pt x="624" y="16"/>
                  <a:pt x="621" y="16"/>
                </a:cubicBezTo>
                <a:close/>
                <a:moveTo>
                  <a:pt x="627" y="41"/>
                </a:moveTo>
                <a:cubicBezTo>
                  <a:pt x="629" y="41"/>
                  <a:pt x="629" y="41"/>
                  <a:pt x="630" y="41"/>
                </a:cubicBezTo>
                <a:cubicBezTo>
                  <a:pt x="631" y="41"/>
                  <a:pt x="632" y="41"/>
                  <a:pt x="629" y="40"/>
                </a:cubicBezTo>
                <a:cubicBezTo>
                  <a:pt x="630" y="41"/>
                  <a:pt x="628" y="40"/>
                  <a:pt x="627" y="41"/>
                </a:cubicBezTo>
                <a:close/>
                <a:moveTo>
                  <a:pt x="636" y="14"/>
                </a:moveTo>
                <a:cubicBezTo>
                  <a:pt x="639" y="14"/>
                  <a:pt x="639" y="15"/>
                  <a:pt x="642" y="15"/>
                </a:cubicBezTo>
                <a:cubicBezTo>
                  <a:pt x="642" y="14"/>
                  <a:pt x="643" y="14"/>
                  <a:pt x="644" y="13"/>
                </a:cubicBezTo>
                <a:cubicBezTo>
                  <a:pt x="643" y="13"/>
                  <a:pt x="642" y="13"/>
                  <a:pt x="641" y="13"/>
                </a:cubicBezTo>
                <a:cubicBezTo>
                  <a:pt x="640" y="14"/>
                  <a:pt x="642" y="14"/>
                  <a:pt x="640" y="14"/>
                </a:cubicBezTo>
                <a:cubicBezTo>
                  <a:pt x="639" y="14"/>
                  <a:pt x="635" y="13"/>
                  <a:pt x="633" y="14"/>
                </a:cubicBezTo>
                <a:cubicBezTo>
                  <a:pt x="633" y="14"/>
                  <a:pt x="633" y="14"/>
                  <a:pt x="633" y="14"/>
                </a:cubicBezTo>
                <a:cubicBezTo>
                  <a:pt x="635" y="14"/>
                  <a:pt x="634" y="14"/>
                  <a:pt x="636" y="14"/>
                </a:cubicBezTo>
                <a:close/>
                <a:moveTo>
                  <a:pt x="638" y="15"/>
                </a:moveTo>
                <a:cubicBezTo>
                  <a:pt x="638" y="16"/>
                  <a:pt x="635" y="16"/>
                  <a:pt x="635" y="17"/>
                </a:cubicBezTo>
                <a:cubicBezTo>
                  <a:pt x="637" y="17"/>
                  <a:pt x="639" y="16"/>
                  <a:pt x="638" y="15"/>
                </a:cubicBezTo>
                <a:close/>
                <a:moveTo>
                  <a:pt x="646" y="41"/>
                </a:moveTo>
                <a:cubicBezTo>
                  <a:pt x="646" y="41"/>
                  <a:pt x="647" y="41"/>
                  <a:pt x="647" y="41"/>
                </a:cubicBezTo>
                <a:cubicBezTo>
                  <a:pt x="646" y="41"/>
                  <a:pt x="643" y="41"/>
                  <a:pt x="644" y="41"/>
                </a:cubicBezTo>
                <a:cubicBezTo>
                  <a:pt x="644" y="41"/>
                  <a:pt x="645" y="41"/>
                  <a:pt x="645" y="41"/>
                </a:cubicBezTo>
                <a:cubicBezTo>
                  <a:pt x="643" y="41"/>
                  <a:pt x="641" y="41"/>
                  <a:pt x="642" y="42"/>
                </a:cubicBezTo>
                <a:cubicBezTo>
                  <a:pt x="644" y="42"/>
                  <a:pt x="645" y="42"/>
                  <a:pt x="646" y="42"/>
                </a:cubicBezTo>
                <a:cubicBezTo>
                  <a:pt x="645" y="42"/>
                  <a:pt x="648" y="41"/>
                  <a:pt x="646" y="41"/>
                </a:cubicBezTo>
                <a:close/>
                <a:moveTo>
                  <a:pt x="647" y="38"/>
                </a:moveTo>
                <a:cubicBezTo>
                  <a:pt x="648" y="38"/>
                  <a:pt x="646" y="38"/>
                  <a:pt x="644" y="38"/>
                </a:cubicBezTo>
                <a:cubicBezTo>
                  <a:pt x="643" y="38"/>
                  <a:pt x="644" y="39"/>
                  <a:pt x="647" y="38"/>
                </a:cubicBezTo>
                <a:close/>
                <a:moveTo>
                  <a:pt x="653" y="16"/>
                </a:moveTo>
                <a:cubicBezTo>
                  <a:pt x="654" y="17"/>
                  <a:pt x="652" y="17"/>
                  <a:pt x="652" y="17"/>
                </a:cubicBezTo>
                <a:cubicBezTo>
                  <a:pt x="654" y="17"/>
                  <a:pt x="654" y="17"/>
                  <a:pt x="654" y="18"/>
                </a:cubicBezTo>
                <a:cubicBezTo>
                  <a:pt x="653" y="17"/>
                  <a:pt x="650" y="18"/>
                  <a:pt x="651" y="18"/>
                </a:cubicBezTo>
                <a:cubicBezTo>
                  <a:pt x="654" y="18"/>
                  <a:pt x="660" y="18"/>
                  <a:pt x="662" y="17"/>
                </a:cubicBezTo>
                <a:cubicBezTo>
                  <a:pt x="662" y="18"/>
                  <a:pt x="670" y="18"/>
                  <a:pt x="668" y="17"/>
                </a:cubicBezTo>
                <a:cubicBezTo>
                  <a:pt x="666" y="18"/>
                  <a:pt x="663" y="16"/>
                  <a:pt x="662" y="17"/>
                </a:cubicBezTo>
                <a:cubicBezTo>
                  <a:pt x="662" y="16"/>
                  <a:pt x="662" y="16"/>
                  <a:pt x="661" y="16"/>
                </a:cubicBezTo>
                <a:cubicBezTo>
                  <a:pt x="662" y="16"/>
                  <a:pt x="662" y="16"/>
                  <a:pt x="663" y="16"/>
                </a:cubicBezTo>
                <a:cubicBezTo>
                  <a:pt x="664" y="16"/>
                  <a:pt x="661" y="15"/>
                  <a:pt x="661" y="16"/>
                </a:cubicBezTo>
                <a:cubicBezTo>
                  <a:pt x="659" y="16"/>
                  <a:pt x="656" y="16"/>
                  <a:pt x="653" y="16"/>
                </a:cubicBezTo>
                <a:close/>
                <a:moveTo>
                  <a:pt x="654" y="12"/>
                </a:moveTo>
                <a:cubicBezTo>
                  <a:pt x="656" y="12"/>
                  <a:pt x="657" y="11"/>
                  <a:pt x="656" y="11"/>
                </a:cubicBezTo>
                <a:cubicBezTo>
                  <a:pt x="655" y="11"/>
                  <a:pt x="655" y="11"/>
                  <a:pt x="654" y="12"/>
                </a:cubicBezTo>
                <a:close/>
                <a:moveTo>
                  <a:pt x="654" y="11"/>
                </a:moveTo>
                <a:cubicBezTo>
                  <a:pt x="654" y="11"/>
                  <a:pt x="654" y="11"/>
                  <a:pt x="654" y="11"/>
                </a:cubicBezTo>
                <a:cubicBezTo>
                  <a:pt x="653" y="11"/>
                  <a:pt x="653" y="11"/>
                  <a:pt x="653" y="11"/>
                </a:cubicBezTo>
                <a:cubicBezTo>
                  <a:pt x="653" y="12"/>
                  <a:pt x="651" y="11"/>
                  <a:pt x="651" y="12"/>
                </a:cubicBezTo>
                <a:cubicBezTo>
                  <a:pt x="652" y="12"/>
                  <a:pt x="653" y="12"/>
                  <a:pt x="653" y="12"/>
                </a:cubicBezTo>
                <a:cubicBezTo>
                  <a:pt x="653" y="11"/>
                  <a:pt x="654" y="11"/>
                  <a:pt x="654" y="11"/>
                </a:cubicBezTo>
                <a:close/>
                <a:moveTo>
                  <a:pt x="658" y="15"/>
                </a:moveTo>
                <a:cubicBezTo>
                  <a:pt x="657" y="15"/>
                  <a:pt x="657" y="15"/>
                  <a:pt x="654" y="15"/>
                </a:cubicBezTo>
                <a:cubicBezTo>
                  <a:pt x="653" y="15"/>
                  <a:pt x="655" y="15"/>
                  <a:pt x="654" y="16"/>
                </a:cubicBezTo>
                <a:cubicBezTo>
                  <a:pt x="655" y="16"/>
                  <a:pt x="657" y="15"/>
                  <a:pt x="658" y="15"/>
                </a:cubicBezTo>
                <a:close/>
                <a:moveTo>
                  <a:pt x="662" y="18"/>
                </a:moveTo>
                <a:cubicBezTo>
                  <a:pt x="662" y="18"/>
                  <a:pt x="659" y="18"/>
                  <a:pt x="657" y="18"/>
                </a:cubicBezTo>
                <a:cubicBezTo>
                  <a:pt x="657" y="18"/>
                  <a:pt x="655" y="19"/>
                  <a:pt x="656" y="18"/>
                </a:cubicBezTo>
                <a:cubicBezTo>
                  <a:pt x="657" y="18"/>
                  <a:pt x="660" y="18"/>
                  <a:pt x="662" y="18"/>
                </a:cubicBezTo>
                <a:close/>
                <a:moveTo>
                  <a:pt x="665" y="35"/>
                </a:moveTo>
                <a:cubicBezTo>
                  <a:pt x="661" y="36"/>
                  <a:pt x="662" y="35"/>
                  <a:pt x="663" y="35"/>
                </a:cubicBezTo>
                <a:cubicBezTo>
                  <a:pt x="661" y="35"/>
                  <a:pt x="660" y="35"/>
                  <a:pt x="660" y="35"/>
                </a:cubicBezTo>
                <a:cubicBezTo>
                  <a:pt x="661" y="35"/>
                  <a:pt x="666" y="36"/>
                  <a:pt x="665" y="35"/>
                </a:cubicBezTo>
                <a:close/>
                <a:moveTo>
                  <a:pt x="669" y="22"/>
                </a:moveTo>
                <a:cubicBezTo>
                  <a:pt x="668" y="22"/>
                  <a:pt x="668" y="22"/>
                  <a:pt x="667" y="22"/>
                </a:cubicBezTo>
                <a:cubicBezTo>
                  <a:pt x="664" y="22"/>
                  <a:pt x="668" y="23"/>
                  <a:pt x="669" y="22"/>
                </a:cubicBezTo>
                <a:close/>
                <a:moveTo>
                  <a:pt x="672" y="34"/>
                </a:moveTo>
                <a:cubicBezTo>
                  <a:pt x="670" y="34"/>
                  <a:pt x="668" y="34"/>
                  <a:pt x="667" y="34"/>
                </a:cubicBezTo>
                <a:cubicBezTo>
                  <a:pt x="670" y="34"/>
                  <a:pt x="671" y="34"/>
                  <a:pt x="672" y="34"/>
                </a:cubicBezTo>
                <a:close/>
                <a:moveTo>
                  <a:pt x="669" y="21"/>
                </a:moveTo>
                <a:cubicBezTo>
                  <a:pt x="670" y="21"/>
                  <a:pt x="671" y="22"/>
                  <a:pt x="671" y="21"/>
                </a:cubicBezTo>
                <a:cubicBezTo>
                  <a:pt x="670" y="21"/>
                  <a:pt x="670" y="21"/>
                  <a:pt x="669" y="21"/>
                </a:cubicBezTo>
                <a:cubicBezTo>
                  <a:pt x="669" y="21"/>
                  <a:pt x="667" y="21"/>
                  <a:pt x="667" y="22"/>
                </a:cubicBezTo>
                <a:cubicBezTo>
                  <a:pt x="670" y="22"/>
                  <a:pt x="670" y="22"/>
                  <a:pt x="672" y="22"/>
                </a:cubicBezTo>
                <a:cubicBezTo>
                  <a:pt x="673" y="21"/>
                  <a:pt x="667" y="22"/>
                  <a:pt x="669" y="21"/>
                </a:cubicBezTo>
                <a:close/>
                <a:moveTo>
                  <a:pt x="671" y="19"/>
                </a:moveTo>
                <a:cubicBezTo>
                  <a:pt x="671" y="18"/>
                  <a:pt x="668" y="18"/>
                  <a:pt x="667" y="18"/>
                </a:cubicBezTo>
                <a:cubicBezTo>
                  <a:pt x="669" y="18"/>
                  <a:pt x="669" y="19"/>
                  <a:pt x="671" y="19"/>
                </a:cubicBezTo>
                <a:close/>
                <a:moveTo>
                  <a:pt x="672" y="16"/>
                </a:moveTo>
                <a:cubicBezTo>
                  <a:pt x="673" y="16"/>
                  <a:pt x="674" y="16"/>
                  <a:pt x="674" y="16"/>
                </a:cubicBezTo>
                <a:cubicBezTo>
                  <a:pt x="675" y="15"/>
                  <a:pt x="672" y="16"/>
                  <a:pt x="672" y="16"/>
                </a:cubicBezTo>
                <a:cubicBezTo>
                  <a:pt x="673" y="16"/>
                  <a:pt x="673" y="15"/>
                  <a:pt x="672" y="15"/>
                </a:cubicBezTo>
                <a:cubicBezTo>
                  <a:pt x="672" y="16"/>
                  <a:pt x="671" y="15"/>
                  <a:pt x="671" y="16"/>
                </a:cubicBezTo>
                <a:cubicBezTo>
                  <a:pt x="671" y="16"/>
                  <a:pt x="672" y="16"/>
                  <a:pt x="672" y="16"/>
                </a:cubicBezTo>
                <a:close/>
                <a:moveTo>
                  <a:pt x="677" y="7"/>
                </a:moveTo>
                <a:cubicBezTo>
                  <a:pt x="675" y="7"/>
                  <a:pt x="672" y="7"/>
                  <a:pt x="671" y="8"/>
                </a:cubicBezTo>
                <a:cubicBezTo>
                  <a:pt x="674" y="8"/>
                  <a:pt x="676" y="8"/>
                  <a:pt x="677" y="7"/>
                </a:cubicBezTo>
                <a:close/>
                <a:moveTo>
                  <a:pt x="676" y="37"/>
                </a:moveTo>
                <a:cubicBezTo>
                  <a:pt x="679" y="37"/>
                  <a:pt x="676" y="38"/>
                  <a:pt x="678" y="38"/>
                </a:cubicBezTo>
                <a:cubicBezTo>
                  <a:pt x="681" y="38"/>
                  <a:pt x="683" y="38"/>
                  <a:pt x="685" y="37"/>
                </a:cubicBezTo>
                <a:cubicBezTo>
                  <a:pt x="683" y="37"/>
                  <a:pt x="681" y="37"/>
                  <a:pt x="683" y="37"/>
                </a:cubicBezTo>
                <a:cubicBezTo>
                  <a:pt x="681" y="37"/>
                  <a:pt x="677" y="37"/>
                  <a:pt x="680" y="37"/>
                </a:cubicBezTo>
                <a:cubicBezTo>
                  <a:pt x="678" y="37"/>
                  <a:pt x="675" y="36"/>
                  <a:pt x="676" y="37"/>
                </a:cubicBezTo>
                <a:close/>
                <a:moveTo>
                  <a:pt x="680" y="34"/>
                </a:moveTo>
                <a:cubicBezTo>
                  <a:pt x="678" y="34"/>
                  <a:pt x="672" y="33"/>
                  <a:pt x="672" y="34"/>
                </a:cubicBezTo>
                <a:cubicBezTo>
                  <a:pt x="675" y="35"/>
                  <a:pt x="676" y="34"/>
                  <a:pt x="678" y="34"/>
                </a:cubicBezTo>
                <a:cubicBezTo>
                  <a:pt x="675" y="34"/>
                  <a:pt x="676" y="35"/>
                  <a:pt x="676" y="35"/>
                </a:cubicBezTo>
                <a:cubicBezTo>
                  <a:pt x="678" y="35"/>
                  <a:pt x="679" y="36"/>
                  <a:pt x="680" y="37"/>
                </a:cubicBezTo>
                <a:cubicBezTo>
                  <a:pt x="680" y="37"/>
                  <a:pt x="683" y="37"/>
                  <a:pt x="683" y="36"/>
                </a:cubicBezTo>
                <a:cubicBezTo>
                  <a:pt x="682" y="36"/>
                  <a:pt x="681" y="36"/>
                  <a:pt x="681" y="36"/>
                </a:cubicBezTo>
                <a:cubicBezTo>
                  <a:pt x="682" y="36"/>
                  <a:pt x="682" y="36"/>
                  <a:pt x="683" y="36"/>
                </a:cubicBezTo>
                <a:cubicBezTo>
                  <a:pt x="684" y="36"/>
                  <a:pt x="685" y="37"/>
                  <a:pt x="687" y="37"/>
                </a:cubicBezTo>
                <a:cubicBezTo>
                  <a:pt x="689" y="36"/>
                  <a:pt x="686" y="36"/>
                  <a:pt x="688" y="35"/>
                </a:cubicBezTo>
                <a:cubicBezTo>
                  <a:pt x="685" y="35"/>
                  <a:pt x="690" y="34"/>
                  <a:pt x="687" y="34"/>
                </a:cubicBezTo>
                <a:cubicBezTo>
                  <a:pt x="686" y="35"/>
                  <a:pt x="683" y="34"/>
                  <a:pt x="683" y="35"/>
                </a:cubicBezTo>
                <a:cubicBezTo>
                  <a:pt x="683" y="35"/>
                  <a:pt x="680" y="35"/>
                  <a:pt x="680" y="35"/>
                </a:cubicBezTo>
                <a:cubicBezTo>
                  <a:pt x="682" y="34"/>
                  <a:pt x="681" y="33"/>
                  <a:pt x="680" y="34"/>
                </a:cubicBezTo>
                <a:close/>
                <a:moveTo>
                  <a:pt x="676" y="19"/>
                </a:moveTo>
                <a:cubicBezTo>
                  <a:pt x="676" y="18"/>
                  <a:pt x="676" y="19"/>
                  <a:pt x="676" y="18"/>
                </a:cubicBezTo>
                <a:cubicBezTo>
                  <a:pt x="674" y="18"/>
                  <a:pt x="673" y="18"/>
                  <a:pt x="672" y="19"/>
                </a:cubicBezTo>
                <a:cubicBezTo>
                  <a:pt x="674" y="19"/>
                  <a:pt x="674" y="19"/>
                  <a:pt x="676" y="19"/>
                </a:cubicBezTo>
                <a:close/>
                <a:moveTo>
                  <a:pt x="673" y="17"/>
                </a:moveTo>
                <a:cubicBezTo>
                  <a:pt x="675" y="16"/>
                  <a:pt x="676" y="16"/>
                  <a:pt x="677" y="16"/>
                </a:cubicBezTo>
                <a:cubicBezTo>
                  <a:pt x="676" y="16"/>
                  <a:pt x="673" y="16"/>
                  <a:pt x="672" y="16"/>
                </a:cubicBezTo>
                <a:cubicBezTo>
                  <a:pt x="673" y="16"/>
                  <a:pt x="673" y="16"/>
                  <a:pt x="673" y="17"/>
                </a:cubicBezTo>
                <a:close/>
                <a:moveTo>
                  <a:pt x="676" y="9"/>
                </a:moveTo>
                <a:cubicBezTo>
                  <a:pt x="675" y="9"/>
                  <a:pt x="674" y="9"/>
                  <a:pt x="672" y="9"/>
                </a:cubicBezTo>
                <a:cubicBezTo>
                  <a:pt x="672" y="9"/>
                  <a:pt x="672" y="9"/>
                  <a:pt x="672" y="10"/>
                </a:cubicBezTo>
                <a:cubicBezTo>
                  <a:pt x="675" y="10"/>
                  <a:pt x="676" y="9"/>
                  <a:pt x="676" y="9"/>
                </a:cubicBezTo>
                <a:close/>
                <a:moveTo>
                  <a:pt x="680" y="16"/>
                </a:moveTo>
                <a:cubicBezTo>
                  <a:pt x="682" y="16"/>
                  <a:pt x="681" y="16"/>
                  <a:pt x="681" y="16"/>
                </a:cubicBezTo>
                <a:cubicBezTo>
                  <a:pt x="679" y="16"/>
                  <a:pt x="674" y="16"/>
                  <a:pt x="676" y="16"/>
                </a:cubicBezTo>
                <a:cubicBezTo>
                  <a:pt x="677" y="16"/>
                  <a:pt x="679" y="16"/>
                  <a:pt x="680" y="16"/>
                </a:cubicBezTo>
                <a:close/>
                <a:moveTo>
                  <a:pt x="679" y="18"/>
                </a:moveTo>
                <a:cubicBezTo>
                  <a:pt x="681" y="18"/>
                  <a:pt x="684" y="18"/>
                  <a:pt x="685" y="17"/>
                </a:cubicBezTo>
                <a:cubicBezTo>
                  <a:pt x="682" y="18"/>
                  <a:pt x="680" y="17"/>
                  <a:pt x="677" y="17"/>
                </a:cubicBezTo>
                <a:cubicBezTo>
                  <a:pt x="679" y="17"/>
                  <a:pt x="679" y="18"/>
                  <a:pt x="679" y="18"/>
                </a:cubicBezTo>
                <a:close/>
                <a:moveTo>
                  <a:pt x="682" y="7"/>
                </a:moveTo>
                <a:cubicBezTo>
                  <a:pt x="683" y="6"/>
                  <a:pt x="680" y="6"/>
                  <a:pt x="679" y="6"/>
                </a:cubicBezTo>
                <a:cubicBezTo>
                  <a:pt x="682" y="6"/>
                  <a:pt x="679" y="7"/>
                  <a:pt x="682" y="7"/>
                </a:cubicBezTo>
                <a:close/>
                <a:moveTo>
                  <a:pt x="681" y="41"/>
                </a:moveTo>
                <a:cubicBezTo>
                  <a:pt x="682" y="41"/>
                  <a:pt x="685" y="41"/>
                  <a:pt x="683" y="41"/>
                </a:cubicBezTo>
                <a:cubicBezTo>
                  <a:pt x="683" y="41"/>
                  <a:pt x="682" y="41"/>
                  <a:pt x="682" y="41"/>
                </a:cubicBezTo>
                <a:cubicBezTo>
                  <a:pt x="685" y="41"/>
                  <a:pt x="683" y="40"/>
                  <a:pt x="685" y="40"/>
                </a:cubicBezTo>
                <a:cubicBezTo>
                  <a:pt x="683" y="39"/>
                  <a:pt x="681" y="39"/>
                  <a:pt x="680" y="40"/>
                </a:cubicBezTo>
                <a:cubicBezTo>
                  <a:pt x="680" y="40"/>
                  <a:pt x="680" y="40"/>
                  <a:pt x="680" y="40"/>
                </a:cubicBezTo>
                <a:cubicBezTo>
                  <a:pt x="681" y="40"/>
                  <a:pt x="682" y="40"/>
                  <a:pt x="683" y="40"/>
                </a:cubicBezTo>
                <a:cubicBezTo>
                  <a:pt x="681" y="40"/>
                  <a:pt x="682" y="41"/>
                  <a:pt x="681" y="41"/>
                </a:cubicBezTo>
                <a:close/>
                <a:moveTo>
                  <a:pt x="685" y="38"/>
                </a:moveTo>
                <a:cubicBezTo>
                  <a:pt x="683" y="38"/>
                  <a:pt x="680" y="38"/>
                  <a:pt x="680" y="39"/>
                </a:cubicBezTo>
                <a:cubicBezTo>
                  <a:pt x="683" y="39"/>
                  <a:pt x="684" y="38"/>
                  <a:pt x="685" y="38"/>
                </a:cubicBezTo>
                <a:close/>
                <a:moveTo>
                  <a:pt x="687" y="6"/>
                </a:moveTo>
                <a:cubicBezTo>
                  <a:pt x="687" y="6"/>
                  <a:pt x="686" y="5"/>
                  <a:pt x="686" y="5"/>
                </a:cubicBezTo>
                <a:cubicBezTo>
                  <a:pt x="684" y="5"/>
                  <a:pt x="683" y="6"/>
                  <a:pt x="682" y="6"/>
                </a:cubicBezTo>
                <a:cubicBezTo>
                  <a:pt x="684" y="6"/>
                  <a:pt x="686" y="6"/>
                  <a:pt x="687" y="6"/>
                </a:cubicBezTo>
                <a:close/>
                <a:moveTo>
                  <a:pt x="687" y="29"/>
                </a:moveTo>
                <a:cubicBezTo>
                  <a:pt x="687" y="28"/>
                  <a:pt x="690" y="28"/>
                  <a:pt x="688" y="28"/>
                </a:cubicBezTo>
                <a:cubicBezTo>
                  <a:pt x="688" y="28"/>
                  <a:pt x="683" y="29"/>
                  <a:pt x="685" y="29"/>
                </a:cubicBezTo>
                <a:cubicBezTo>
                  <a:pt x="686" y="29"/>
                  <a:pt x="686" y="28"/>
                  <a:pt x="687" y="29"/>
                </a:cubicBezTo>
                <a:close/>
                <a:moveTo>
                  <a:pt x="697" y="9"/>
                </a:moveTo>
                <a:cubicBezTo>
                  <a:pt x="700" y="9"/>
                  <a:pt x="701" y="8"/>
                  <a:pt x="703" y="8"/>
                </a:cubicBezTo>
                <a:cubicBezTo>
                  <a:pt x="702" y="8"/>
                  <a:pt x="700" y="8"/>
                  <a:pt x="698" y="8"/>
                </a:cubicBezTo>
                <a:cubicBezTo>
                  <a:pt x="697" y="8"/>
                  <a:pt x="695" y="9"/>
                  <a:pt x="697" y="9"/>
                </a:cubicBezTo>
                <a:close/>
                <a:moveTo>
                  <a:pt x="711" y="50"/>
                </a:moveTo>
                <a:cubicBezTo>
                  <a:pt x="709" y="49"/>
                  <a:pt x="707" y="50"/>
                  <a:pt x="705" y="50"/>
                </a:cubicBezTo>
                <a:cubicBezTo>
                  <a:pt x="708" y="51"/>
                  <a:pt x="709" y="50"/>
                  <a:pt x="711" y="50"/>
                </a:cubicBezTo>
                <a:close/>
                <a:moveTo>
                  <a:pt x="710" y="9"/>
                </a:moveTo>
                <a:cubicBezTo>
                  <a:pt x="710" y="10"/>
                  <a:pt x="708" y="10"/>
                  <a:pt x="707" y="10"/>
                </a:cubicBezTo>
                <a:cubicBezTo>
                  <a:pt x="710" y="11"/>
                  <a:pt x="714" y="10"/>
                  <a:pt x="710" y="9"/>
                </a:cubicBezTo>
                <a:close/>
                <a:moveTo>
                  <a:pt x="721" y="38"/>
                </a:moveTo>
                <a:cubicBezTo>
                  <a:pt x="720" y="38"/>
                  <a:pt x="718" y="38"/>
                  <a:pt x="717" y="38"/>
                </a:cubicBezTo>
                <a:cubicBezTo>
                  <a:pt x="719" y="38"/>
                  <a:pt x="720" y="38"/>
                  <a:pt x="721" y="38"/>
                </a:cubicBezTo>
                <a:close/>
                <a:moveTo>
                  <a:pt x="727" y="49"/>
                </a:moveTo>
                <a:cubicBezTo>
                  <a:pt x="729" y="49"/>
                  <a:pt x="732" y="48"/>
                  <a:pt x="731" y="47"/>
                </a:cubicBezTo>
                <a:cubicBezTo>
                  <a:pt x="729" y="47"/>
                  <a:pt x="730" y="48"/>
                  <a:pt x="728" y="48"/>
                </a:cubicBezTo>
                <a:cubicBezTo>
                  <a:pt x="729" y="49"/>
                  <a:pt x="724" y="48"/>
                  <a:pt x="723" y="49"/>
                </a:cubicBezTo>
                <a:cubicBezTo>
                  <a:pt x="725" y="49"/>
                  <a:pt x="725" y="49"/>
                  <a:pt x="727" y="49"/>
                </a:cubicBezTo>
                <a:close/>
                <a:moveTo>
                  <a:pt x="726" y="42"/>
                </a:moveTo>
                <a:cubicBezTo>
                  <a:pt x="727" y="41"/>
                  <a:pt x="729" y="41"/>
                  <a:pt x="730" y="41"/>
                </a:cubicBezTo>
                <a:cubicBezTo>
                  <a:pt x="727" y="41"/>
                  <a:pt x="727" y="41"/>
                  <a:pt x="725" y="40"/>
                </a:cubicBezTo>
                <a:cubicBezTo>
                  <a:pt x="725" y="41"/>
                  <a:pt x="723" y="41"/>
                  <a:pt x="723" y="41"/>
                </a:cubicBezTo>
                <a:cubicBezTo>
                  <a:pt x="726" y="41"/>
                  <a:pt x="727" y="41"/>
                  <a:pt x="726" y="42"/>
                </a:cubicBezTo>
                <a:close/>
                <a:moveTo>
                  <a:pt x="725" y="40"/>
                </a:moveTo>
                <a:cubicBezTo>
                  <a:pt x="726" y="40"/>
                  <a:pt x="727" y="39"/>
                  <a:pt x="728" y="39"/>
                </a:cubicBezTo>
                <a:cubicBezTo>
                  <a:pt x="726" y="39"/>
                  <a:pt x="727" y="38"/>
                  <a:pt x="725" y="38"/>
                </a:cubicBezTo>
                <a:cubicBezTo>
                  <a:pt x="725" y="39"/>
                  <a:pt x="725" y="39"/>
                  <a:pt x="723" y="39"/>
                </a:cubicBezTo>
                <a:cubicBezTo>
                  <a:pt x="723" y="39"/>
                  <a:pt x="725" y="39"/>
                  <a:pt x="725" y="40"/>
                </a:cubicBezTo>
                <a:close/>
                <a:moveTo>
                  <a:pt x="727" y="48"/>
                </a:moveTo>
                <a:cubicBezTo>
                  <a:pt x="726" y="48"/>
                  <a:pt x="723" y="48"/>
                  <a:pt x="725" y="48"/>
                </a:cubicBezTo>
                <a:cubicBezTo>
                  <a:pt x="725" y="48"/>
                  <a:pt x="728" y="48"/>
                  <a:pt x="727" y="48"/>
                </a:cubicBezTo>
                <a:close/>
                <a:moveTo>
                  <a:pt x="733" y="41"/>
                </a:moveTo>
                <a:cubicBezTo>
                  <a:pt x="732" y="42"/>
                  <a:pt x="731" y="42"/>
                  <a:pt x="731" y="42"/>
                </a:cubicBezTo>
                <a:cubicBezTo>
                  <a:pt x="733" y="42"/>
                  <a:pt x="734" y="42"/>
                  <a:pt x="734" y="42"/>
                </a:cubicBezTo>
                <a:cubicBezTo>
                  <a:pt x="734" y="42"/>
                  <a:pt x="733" y="42"/>
                  <a:pt x="733" y="41"/>
                </a:cubicBezTo>
                <a:cubicBezTo>
                  <a:pt x="733" y="41"/>
                  <a:pt x="734" y="41"/>
                  <a:pt x="733" y="41"/>
                </a:cubicBezTo>
                <a:close/>
                <a:moveTo>
                  <a:pt x="735" y="38"/>
                </a:moveTo>
                <a:cubicBezTo>
                  <a:pt x="734" y="38"/>
                  <a:pt x="738" y="38"/>
                  <a:pt x="735" y="38"/>
                </a:cubicBezTo>
                <a:cubicBezTo>
                  <a:pt x="735" y="38"/>
                  <a:pt x="730" y="38"/>
                  <a:pt x="732" y="38"/>
                </a:cubicBezTo>
                <a:cubicBezTo>
                  <a:pt x="733" y="38"/>
                  <a:pt x="734" y="38"/>
                  <a:pt x="735" y="38"/>
                </a:cubicBezTo>
                <a:close/>
                <a:moveTo>
                  <a:pt x="741" y="38"/>
                </a:moveTo>
                <a:cubicBezTo>
                  <a:pt x="742" y="39"/>
                  <a:pt x="734" y="38"/>
                  <a:pt x="734" y="39"/>
                </a:cubicBezTo>
                <a:cubicBezTo>
                  <a:pt x="736" y="39"/>
                  <a:pt x="736" y="38"/>
                  <a:pt x="738" y="38"/>
                </a:cubicBezTo>
                <a:cubicBezTo>
                  <a:pt x="739" y="39"/>
                  <a:pt x="739" y="39"/>
                  <a:pt x="740" y="39"/>
                </a:cubicBezTo>
                <a:cubicBezTo>
                  <a:pt x="741" y="39"/>
                  <a:pt x="743" y="38"/>
                  <a:pt x="741" y="38"/>
                </a:cubicBezTo>
                <a:close/>
                <a:moveTo>
                  <a:pt x="738" y="40"/>
                </a:moveTo>
                <a:cubicBezTo>
                  <a:pt x="737" y="40"/>
                  <a:pt x="736" y="40"/>
                  <a:pt x="736" y="41"/>
                </a:cubicBezTo>
                <a:cubicBezTo>
                  <a:pt x="737" y="41"/>
                  <a:pt x="739" y="40"/>
                  <a:pt x="738" y="40"/>
                </a:cubicBezTo>
                <a:close/>
                <a:moveTo>
                  <a:pt x="743" y="7"/>
                </a:moveTo>
                <a:cubicBezTo>
                  <a:pt x="740" y="7"/>
                  <a:pt x="739" y="8"/>
                  <a:pt x="737" y="8"/>
                </a:cubicBezTo>
                <a:cubicBezTo>
                  <a:pt x="739" y="8"/>
                  <a:pt x="743" y="8"/>
                  <a:pt x="743" y="7"/>
                </a:cubicBezTo>
                <a:close/>
                <a:moveTo>
                  <a:pt x="742" y="38"/>
                </a:moveTo>
                <a:cubicBezTo>
                  <a:pt x="744" y="38"/>
                  <a:pt x="742" y="37"/>
                  <a:pt x="744" y="38"/>
                </a:cubicBezTo>
                <a:cubicBezTo>
                  <a:pt x="744" y="37"/>
                  <a:pt x="743" y="37"/>
                  <a:pt x="742" y="37"/>
                </a:cubicBezTo>
                <a:cubicBezTo>
                  <a:pt x="742" y="37"/>
                  <a:pt x="742" y="37"/>
                  <a:pt x="741" y="37"/>
                </a:cubicBezTo>
                <a:cubicBezTo>
                  <a:pt x="741" y="37"/>
                  <a:pt x="741" y="37"/>
                  <a:pt x="741" y="37"/>
                </a:cubicBezTo>
                <a:cubicBezTo>
                  <a:pt x="740" y="38"/>
                  <a:pt x="742" y="38"/>
                  <a:pt x="742" y="38"/>
                </a:cubicBezTo>
                <a:close/>
                <a:moveTo>
                  <a:pt x="753" y="32"/>
                </a:moveTo>
                <a:cubicBezTo>
                  <a:pt x="752" y="32"/>
                  <a:pt x="753" y="32"/>
                  <a:pt x="753" y="32"/>
                </a:cubicBezTo>
                <a:cubicBezTo>
                  <a:pt x="750" y="32"/>
                  <a:pt x="746" y="32"/>
                  <a:pt x="744" y="33"/>
                </a:cubicBezTo>
                <a:cubicBezTo>
                  <a:pt x="749" y="33"/>
                  <a:pt x="750" y="32"/>
                  <a:pt x="753" y="32"/>
                </a:cubicBezTo>
                <a:close/>
                <a:moveTo>
                  <a:pt x="761" y="11"/>
                </a:moveTo>
                <a:cubicBezTo>
                  <a:pt x="760" y="10"/>
                  <a:pt x="759" y="10"/>
                  <a:pt x="757" y="10"/>
                </a:cubicBezTo>
                <a:cubicBezTo>
                  <a:pt x="757" y="11"/>
                  <a:pt x="754" y="10"/>
                  <a:pt x="755" y="11"/>
                </a:cubicBezTo>
                <a:cubicBezTo>
                  <a:pt x="757" y="11"/>
                  <a:pt x="760" y="11"/>
                  <a:pt x="761" y="11"/>
                </a:cubicBezTo>
                <a:close/>
                <a:moveTo>
                  <a:pt x="762" y="21"/>
                </a:moveTo>
                <a:cubicBezTo>
                  <a:pt x="761" y="21"/>
                  <a:pt x="760" y="21"/>
                  <a:pt x="760" y="21"/>
                </a:cubicBezTo>
                <a:cubicBezTo>
                  <a:pt x="759" y="21"/>
                  <a:pt x="758" y="22"/>
                  <a:pt x="760" y="22"/>
                </a:cubicBezTo>
                <a:cubicBezTo>
                  <a:pt x="759" y="21"/>
                  <a:pt x="762" y="22"/>
                  <a:pt x="762" y="21"/>
                </a:cubicBezTo>
                <a:close/>
                <a:moveTo>
                  <a:pt x="767" y="7"/>
                </a:moveTo>
                <a:cubicBezTo>
                  <a:pt x="767" y="7"/>
                  <a:pt x="768" y="7"/>
                  <a:pt x="769" y="7"/>
                </a:cubicBezTo>
                <a:cubicBezTo>
                  <a:pt x="767" y="6"/>
                  <a:pt x="764" y="7"/>
                  <a:pt x="767" y="7"/>
                </a:cubicBezTo>
                <a:close/>
                <a:moveTo>
                  <a:pt x="770" y="20"/>
                </a:moveTo>
                <a:cubicBezTo>
                  <a:pt x="770" y="20"/>
                  <a:pt x="769" y="20"/>
                  <a:pt x="768" y="20"/>
                </a:cubicBezTo>
                <a:cubicBezTo>
                  <a:pt x="768" y="21"/>
                  <a:pt x="767" y="21"/>
                  <a:pt x="766" y="21"/>
                </a:cubicBezTo>
                <a:cubicBezTo>
                  <a:pt x="767" y="21"/>
                  <a:pt x="771" y="20"/>
                  <a:pt x="770" y="20"/>
                </a:cubicBezTo>
                <a:close/>
                <a:moveTo>
                  <a:pt x="770" y="9"/>
                </a:moveTo>
                <a:cubicBezTo>
                  <a:pt x="769" y="10"/>
                  <a:pt x="773" y="10"/>
                  <a:pt x="771" y="10"/>
                </a:cubicBezTo>
                <a:cubicBezTo>
                  <a:pt x="770" y="10"/>
                  <a:pt x="767" y="10"/>
                  <a:pt x="766" y="10"/>
                </a:cubicBezTo>
                <a:cubicBezTo>
                  <a:pt x="769" y="10"/>
                  <a:pt x="771" y="11"/>
                  <a:pt x="770" y="10"/>
                </a:cubicBezTo>
                <a:cubicBezTo>
                  <a:pt x="772" y="10"/>
                  <a:pt x="772" y="11"/>
                  <a:pt x="774" y="11"/>
                </a:cubicBezTo>
                <a:cubicBezTo>
                  <a:pt x="778" y="10"/>
                  <a:pt x="782" y="9"/>
                  <a:pt x="784" y="8"/>
                </a:cubicBezTo>
                <a:cubicBezTo>
                  <a:pt x="784" y="9"/>
                  <a:pt x="782" y="8"/>
                  <a:pt x="785" y="8"/>
                </a:cubicBezTo>
                <a:cubicBezTo>
                  <a:pt x="785" y="7"/>
                  <a:pt x="784" y="8"/>
                  <a:pt x="782" y="8"/>
                </a:cubicBezTo>
                <a:cubicBezTo>
                  <a:pt x="781" y="9"/>
                  <a:pt x="779" y="9"/>
                  <a:pt x="775" y="10"/>
                </a:cubicBezTo>
                <a:cubicBezTo>
                  <a:pt x="776" y="9"/>
                  <a:pt x="780" y="9"/>
                  <a:pt x="777" y="9"/>
                </a:cubicBezTo>
                <a:cubicBezTo>
                  <a:pt x="778" y="9"/>
                  <a:pt x="779" y="9"/>
                  <a:pt x="779" y="9"/>
                </a:cubicBezTo>
                <a:cubicBezTo>
                  <a:pt x="778" y="9"/>
                  <a:pt x="779" y="8"/>
                  <a:pt x="778" y="8"/>
                </a:cubicBezTo>
                <a:cubicBezTo>
                  <a:pt x="775" y="8"/>
                  <a:pt x="775" y="8"/>
                  <a:pt x="773" y="8"/>
                </a:cubicBezTo>
                <a:cubicBezTo>
                  <a:pt x="774" y="9"/>
                  <a:pt x="773" y="9"/>
                  <a:pt x="775" y="9"/>
                </a:cubicBezTo>
                <a:cubicBezTo>
                  <a:pt x="774" y="9"/>
                  <a:pt x="774" y="10"/>
                  <a:pt x="772" y="10"/>
                </a:cubicBezTo>
                <a:cubicBezTo>
                  <a:pt x="772" y="9"/>
                  <a:pt x="773" y="9"/>
                  <a:pt x="773" y="9"/>
                </a:cubicBezTo>
                <a:cubicBezTo>
                  <a:pt x="772" y="9"/>
                  <a:pt x="771" y="9"/>
                  <a:pt x="770" y="9"/>
                </a:cubicBezTo>
                <a:close/>
                <a:moveTo>
                  <a:pt x="771" y="8"/>
                </a:moveTo>
                <a:cubicBezTo>
                  <a:pt x="770" y="8"/>
                  <a:pt x="768" y="9"/>
                  <a:pt x="770" y="8"/>
                </a:cubicBezTo>
                <a:cubicBezTo>
                  <a:pt x="763" y="8"/>
                  <a:pt x="772" y="10"/>
                  <a:pt x="771" y="8"/>
                </a:cubicBezTo>
                <a:close/>
                <a:moveTo>
                  <a:pt x="774" y="20"/>
                </a:moveTo>
                <a:cubicBezTo>
                  <a:pt x="772" y="20"/>
                  <a:pt x="769" y="21"/>
                  <a:pt x="771" y="21"/>
                </a:cubicBezTo>
                <a:cubicBezTo>
                  <a:pt x="771" y="21"/>
                  <a:pt x="774" y="21"/>
                  <a:pt x="774" y="20"/>
                </a:cubicBezTo>
                <a:close/>
                <a:moveTo>
                  <a:pt x="772" y="51"/>
                </a:moveTo>
                <a:cubicBezTo>
                  <a:pt x="771" y="50"/>
                  <a:pt x="773" y="51"/>
                  <a:pt x="773" y="50"/>
                </a:cubicBezTo>
                <a:cubicBezTo>
                  <a:pt x="770" y="50"/>
                  <a:pt x="770" y="51"/>
                  <a:pt x="772" y="51"/>
                </a:cubicBezTo>
                <a:close/>
                <a:moveTo>
                  <a:pt x="786" y="15"/>
                </a:moveTo>
                <a:cubicBezTo>
                  <a:pt x="785" y="15"/>
                  <a:pt x="784" y="15"/>
                  <a:pt x="784" y="14"/>
                </a:cubicBezTo>
                <a:cubicBezTo>
                  <a:pt x="782" y="14"/>
                  <a:pt x="780" y="15"/>
                  <a:pt x="779" y="15"/>
                </a:cubicBezTo>
                <a:cubicBezTo>
                  <a:pt x="782" y="15"/>
                  <a:pt x="781" y="15"/>
                  <a:pt x="784" y="15"/>
                </a:cubicBezTo>
                <a:cubicBezTo>
                  <a:pt x="783" y="15"/>
                  <a:pt x="782" y="15"/>
                  <a:pt x="783" y="16"/>
                </a:cubicBezTo>
                <a:cubicBezTo>
                  <a:pt x="787" y="15"/>
                  <a:pt x="788" y="15"/>
                  <a:pt x="795" y="15"/>
                </a:cubicBezTo>
                <a:cubicBezTo>
                  <a:pt x="795" y="15"/>
                  <a:pt x="795" y="14"/>
                  <a:pt x="795" y="14"/>
                </a:cubicBezTo>
                <a:cubicBezTo>
                  <a:pt x="793" y="14"/>
                  <a:pt x="791" y="14"/>
                  <a:pt x="789" y="14"/>
                </a:cubicBezTo>
                <a:cubicBezTo>
                  <a:pt x="788" y="14"/>
                  <a:pt x="791" y="15"/>
                  <a:pt x="789" y="15"/>
                </a:cubicBezTo>
                <a:cubicBezTo>
                  <a:pt x="788" y="14"/>
                  <a:pt x="788" y="15"/>
                  <a:pt x="786" y="15"/>
                </a:cubicBezTo>
                <a:close/>
                <a:moveTo>
                  <a:pt x="789" y="12"/>
                </a:moveTo>
                <a:cubicBezTo>
                  <a:pt x="790" y="12"/>
                  <a:pt x="788" y="11"/>
                  <a:pt x="788" y="12"/>
                </a:cubicBezTo>
                <a:cubicBezTo>
                  <a:pt x="788" y="12"/>
                  <a:pt x="790" y="12"/>
                  <a:pt x="788" y="12"/>
                </a:cubicBezTo>
                <a:cubicBezTo>
                  <a:pt x="787" y="12"/>
                  <a:pt x="786" y="12"/>
                  <a:pt x="784" y="12"/>
                </a:cubicBezTo>
                <a:cubicBezTo>
                  <a:pt x="785" y="12"/>
                  <a:pt x="782" y="12"/>
                  <a:pt x="783" y="12"/>
                </a:cubicBezTo>
                <a:cubicBezTo>
                  <a:pt x="786" y="12"/>
                  <a:pt x="787" y="13"/>
                  <a:pt x="789" y="12"/>
                </a:cubicBezTo>
                <a:close/>
                <a:moveTo>
                  <a:pt x="786" y="11"/>
                </a:moveTo>
                <a:cubicBezTo>
                  <a:pt x="787" y="10"/>
                  <a:pt x="784" y="10"/>
                  <a:pt x="784" y="10"/>
                </a:cubicBezTo>
                <a:cubicBezTo>
                  <a:pt x="785" y="10"/>
                  <a:pt x="784" y="11"/>
                  <a:pt x="786" y="11"/>
                </a:cubicBezTo>
                <a:close/>
                <a:moveTo>
                  <a:pt x="794" y="46"/>
                </a:moveTo>
                <a:cubicBezTo>
                  <a:pt x="792" y="46"/>
                  <a:pt x="791" y="47"/>
                  <a:pt x="791" y="47"/>
                </a:cubicBezTo>
                <a:cubicBezTo>
                  <a:pt x="793" y="47"/>
                  <a:pt x="794" y="47"/>
                  <a:pt x="794" y="46"/>
                </a:cubicBezTo>
                <a:close/>
                <a:moveTo>
                  <a:pt x="802" y="7"/>
                </a:moveTo>
                <a:cubicBezTo>
                  <a:pt x="801" y="7"/>
                  <a:pt x="800" y="7"/>
                  <a:pt x="800" y="6"/>
                </a:cubicBezTo>
                <a:cubicBezTo>
                  <a:pt x="802" y="7"/>
                  <a:pt x="801" y="6"/>
                  <a:pt x="799" y="6"/>
                </a:cubicBezTo>
                <a:cubicBezTo>
                  <a:pt x="799" y="6"/>
                  <a:pt x="799" y="7"/>
                  <a:pt x="797" y="7"/>
                </a:cubicBezTo>
                <a:cubicBezTo>
                  <a:pt x="799" y="6"/>
                  <a:pt x="798" y="6"/>
                  <a:pt x="800" y="5"/>
                </a:cubicBezTo>
                <a:cubicBezTo>
                  <a:pt x="796" y="6"/>
                  <a:pt x="792" y="6"/>
                  <a:pt x="791" y="7"/>
                </a:cubicBezTo>
                <a:cubicBezTo>
                  <a:pt x="793" y="7"/>
                  <a:pt x="795" y="7"/>
                  <a:pt x="797" y="7"/>
                </a:cubicBezTo>
                <a:cubicBezTo>
                  <a:pt x="797" y="7"/>
                  <a:pt x="797" y="7"/>
                  <a:pt x="798" y="7"/>
                </a:cubicBezTo>
                <a:cubicBezTo>
                  <a:pt x="798" y="7"/>
                  <a:pt x="799" y="7"/>
                  <a:pt x="801" y="8"/>
                </a:cubicBezTo>
                <a:cubicBezTo>
                  <a:pt x="802" y="7"/>
                  <a:pt x="798" y="7"/>
                  <a:pt x="800" y="7"/>
                </a:cubicBezTo>
                <a:cubicBezTo>
                  <a:pt x="800" y="7"/>
                  <a:pt x="802" y="7"/>
                  <a:pt x="802" y="7"/>
                </a:cubicBezTo>
                <a:close/>
                <a:moveTo>
                  <a:pt x="806" y="10"/>
                </a:moveTo>
                <a:cubicBezTo>
                  <a:pt x="805" y="9"/>
                  <a:pt x="804" y="9"/>
                  <a:pt x="802" y="9"/>
                </a:cubicBezTo>
                <a:cubicBezTo>
                  <a:pt x="802" y="9"/>
                  <a:pt x="801" y="9"/>
                  <a:pt x="801" y="10"/>
                </a:cubicBezTo>
                <a:cubicBezTo>
                  <a:pt x="803" y="10"/>
                  <a:pt x="805" y="10"/>
                  <a:pt x="806" y="10"/>
                </a:cubicBezTo>
                <a:close/>
                <a:moveTo>
                  <a:pt x="803" y="8"/>
                </a:moveTo>
                <a:cubicBezTo>
                  <a:pt x="798" y="8"/>
                  <a:pt x="795" y="7"/>
                  <a:pt x="792" y="8"/>
                </a:cubicBezTo>
                <a:cubicBezTo>
                  <a:pt x="797" y="8"/>
                  <a:pt x="799" y="8"/>
                  <a:pt x="801" y="9"/>
                </a:cubicBezTo>
                <a:cubicBezTo>
                  <a:pt x="800" y="9"/>
                  <a:pt x="800" y="9"/>
                  <a:pt x="801" y="9"/>
                </a:cubicBezTo>
                <a:cubicBezTo>
                  <a:pt x="801" y="9"/>
                  <a:pt x="803" y="9"/>
                  <a:pt x="803" y="8"/>
                </a:cubicBezTo>
                <a:close/>
                <a:moveTo>
                  <a:pt x="797" y="21"/>
                </a:moveTo>
                <a:cubicBezTo>
                  <a:pt x="796" y="21"/>
                  <a:pt x="797" y="20"/>
                  <a:pt x="796" y="20"/>
                </a:cubicBezTo>
                <a:cubicBezTo>
                  <a:pt x="796" y="21"/>
                  <a:pt x="792" y="20"/>
                  <a:pt x="793" y="21"/>
                </a:cubicBezTo>
                <a:cubicBezTo>
                  <a:pt x="794" y="21"/>
                  <a:pt x="795" y="21"/>
                  <a:pt x="797" y="21"/>
                </a:cubicBezTo>
                <a:close/>
                <a:moveTo>
                  <a:pt x="802" y="45"/>
                </a:moveTo>
                <a:cubicBezTo>
                  <a:pt x="801" y="45"/>
                  <a:pt x="800" y="45"/>
                  <a:pt x="798" y="45"/>
                </a:cubicBezTo>
                <a:cubicBezTo>
                  <a:pt x="800" y="46"/>
                  <a:pt x="801" y="45"/>
                  <a:pt x="802" y="45"/>
                </a:cubicBezTo>
                <a:close/>
                <a:moveTo>
                  <a:pt x="807" y="18"/>
                </a:moveTo>
                <a:cubicBezTo>
                  <a:pt x="808" y="18"/>
                  <a:pt x="809" y="18"/>
                  <a:pt x="810" y="18"/>
                </a:cubicBezTo>
                <a:cubicBezTo>
                  <a:pt x="810" y="17"/>
                  <a:pt x="809" y="17"/>
                  <a:pt x="810" y="17"/>
                </a:cubicBezTo>
                <a:cubicBezTo>
                  <a:pt x="814" y="17"/>
                  <a:pt x="818" y="17"/>
                  <a:pt x="819" y="16"/>
                </a:cubicBezTo>
                <a:cubicBezTo>
                  <a:pt x="816" y="15"/>
                  <a:pt x="811" y="17"/>
                  <a:pt x="809" y="16"/>
                </a:cubicBezTo>
                <a:cubicBezTo>
                  <a:pt x="810" y="16"/>
                  <a:pt x="807" y="17"/>
                  <a:pt x="806" y="17"/>
                </a:cubicBezTo>
                <a:cubicBezTo>
                  <a:pt x="805" y="17"/>
                  <a:pt x="807" y="17"/>
                  <a:pt x="804" y="17"/>
                </a:cubicBezTo>
                <a:cubicBezTo>
                  <a:pt x="804" y="18"/>
                  <a:pt x="807" y="17"/>
                  <a:pt x="807" y="18"/>
                </a:cubicBezTo>
                <a:close/>
                <a:moveTo>
                  <a:pt x="808" y="10"/>
                </a:moveTo>
                <a:cubicBezTo>
                  <a:pt x="809" y="10"/>
                  <a:pt x="809" y="10"/>
                  <a:pt x="809" y="10"/>
                </a:cubicBezTo>
                <a:cubicBezTo>
                  <a:pt x="808" y="10"/>
                  <a:pt x="809" y="11"/>
                  <a:pt x="808" y="11"/>
                </a:cubicBezTo>
                <a:cubicBezTo>
                  <a:pt x="809" y="11"/>
                  <a:pt x="809" y="11"/>
                  <a:pt x="809" y="11"/>
                </a:cubicBezTo>
                <a:cubicBezTo>
                  <a:pt x="809" y="11"/>
                  <a:pt x="809" y="11"/>
                  <a:pt x="810" y="11"/>
                </a:cubicBezTo>
                <a:cubicBezTo>
                  <a:pt x="811" y="11"/>
                  <a:pt x="811" y="10"/>
                  <a:pt x="814" y="10"/>
                </a:cubicBezTo>
                <a:cubicBezTo>
                  <a:pt x="812" y="10"/>
                  <a:pt x="809" y="9"/>
                  <a:pt x="806" y="9"/>
                </a:cubicBezTo>
                <a:cubicBezTo>
                  <a:pt x="807" y="10"/>
                  <a:pt x="808" y="9"/>
                  <a:pt x="809" y="10"/>
                </a:cubicBezTo>
                <a:cubicBezTo>
                  <a:pt x="807" y="10"/>
                  <a:pt x="808" y="10"/>
                  <a:pt x="805" y="10"/>
                </a:cubicBezTo>
                <a:cubicBezTo>
                  <a:pt x="805" y="11"/>
                  <a:pt x="808" y="10"/>
                  <a:pt x="808" y="10"/>
                </a:cubicBezTo>
                <a:close/>
                <a:moveTo>
                  <a:pt x="806" y="8"/>
                </a:moveTo>
                <a:cubicBezTo>
                  <a:pt x="805" y="8"/>
                  <a:pt x="804" y="9"/>
                  <a:pt x="806" y="9"/>
                </a:cubicBezTo>
                <a:cubicBezTo>
                  <a:pt x="806" y="9"/>
                  <a:pt x="808" y="8"/>
                  <a:pt x="806" y="8"/>
                </a:cubicBezTo>
                <a:close/>
                <a:moveTo>
                  <a:pt x="817" y="14"/>
                </a:moveTo>
                <a:cubicBezTo>
                  <a:pt x="815" y="14"/>
                  <a:pt x="813" y="14"/>
                  <a:pt x="813" y="15"/>
                </a:cubicBezTo>
                <a:cubicBezTo>
                  <a:pt x="814" y="15"/>
                  <a:pt x="816" y="15"/>
                  <a:pt x="817" y="14"/>
                </a:cubicBezTo>
                <a:close/>
                <a:moveTo>
                  <a:pt x="815" y="16"/>
                </a:moveTo>
                <a:cubicBezTo>
                  <a:pt x="816" y="15"/>
                  <a:pt x="822" y="15"/>
                  <a:pt x="820" y="16"/>
                </a:cubicBezTo>
                <a:cubicBezTo>
                  <a:pt x="823" y="16"/>
                  <a:pt x="825" y="15"/>
                  <a:pt x="827" y="15"/>
                </a:cubicBezTo>
                <a:cubicBezTo>
                  <a:pt x="825" y="15"/>
                  <a:pt x="823" y="15"/>
                  <a:pt x="822" y="15"/>
                </a:cubicBezTo>
                <a:cubicBezTo>
                  <a:pt x="821" y="15"/>
                  <a:pt x="820" y="15"/>
                  <a:pt x="818" y="14"/>
                </a:cubicBezTo>
                <a:cubicBezTo>
                  <a:pt x="817" y="15"/>
                  <a:pt x="816" y="15"/>
                  <a:pt x="815" y="15"/>
                </a:cubicBezTo>
                <a:cubicBezTo>
                  <a:pt x="814" y="15"/>
                  <a:pt x="815" y="15"/>
                  <a:pt x="815" y="16"/>
                </a:cubicBezTo>
                <a:close/>
                <a:moveTo>
                  <a:pt x="822" y="25"/>
                </a:moveTo>
                <a:cubicBezTo>
                  <a:pt x="822" y="24"/>
                  <a:pt x="821" y="24"/>
                  <a:pt x="821" y="24"/>
                </a:cubicBezTo>
                <a:cubicBezTo>
                  <a:pt x="819" y="24"/>
                  <a:pt x="819" y="24"/>
                  <a:pt x="818" y="24"/>
                </a:cubicBezTo>
                <a:cubicBezTo>
                  <a:pt x="820" y="24"/>
                  <a:pt x="820" y="25"/>
                  <a:pt x="822" y="25"/>
                </a:cubicBezTo>
                <a:close/>
                <a:moveTo>
                  <a:pt x="823" y="24"/>
                </a:moveTo>
                <a:cubicBezTo>
                  <a:pt x="823" y="25"/>
                  <a:pt x="823" y="25"/>
                  <a:pt x="822" y="25"/>
                </a:cubicBezTo>
                <a:cubicBezTo>
                  <a:pt x="825" y="25"/>
                  <a:pt x="826" y="25"/>
                  <a:pt x="829" y="25"/>
                </a:cubicBezTo>
                <a:cubicBezTo>
                  <a:pt x="830" y="25"/>
                  <a:pt x="830" y="24"/>
                  <a:pt x="829" y="24"/>
                </a:cubicBezTo>
                <a:cubicBezTo>
                  <a:pt x="827" y="25"/>
                  <a:pt x="826" y="24"/>
                  <a:pt x="825" y="25"/>
                </a:cubicBezTo>
                <a:cubicBezTo>
                  <a:pt x="826" y="25"/>
                  <a:pt x="827" y="25"/>
                  <a:pt x="827" y="25"/>
                </a:cubicBezTo>
                <a:cubicBezTo>
                  <a:pt x="825" y="25"/>
                  <a:pt x="825" y="24"/>
                  <a:pt x="823" y="24"/>
                </a:cubicBezTo>
                <a:close/>
                <a:moveTo>
                  <a:pt x="834" y="13"/>
                </a:moveTo>
                <a:cubicBezTo>
                  <a:pt x="835" y="13"/>
                  <a:pt x="835" y="13"/>
                  <a:pt x="836" y="13"/>
                </a:cubicBezTo>
                <a:cubicBezTo>
                  <a:pt x="836" y="12"/>
                  <a:pt x="834" y="12"/>
                  <a:pt x="833" y="12"/>
                </a:cubicBezTo>
                <a:cubicBezTo>
                  <a:pt x="833" y="12"/>
                  <a:pt x="832" y="12"/>
                  <a:pt x="831" y="12"/>
                </a:cubicBezTo>
                <a:cubicBezTo>
                  <a:pt x="831" y="12"/>
                  <a:pt x="831" y="12"/>
                  <a:pt x="830" y="12"/>
                </a:cubicBezTo>
                <a:cubicBezTo>
                  <a:pt x="830" y="12"/>
                  <a:pt x="830" y="12"/>
                  <a:pt x="829" y="12"/>
                </a:cubicBezTo>
                <a:cubicBezTo>
                  <a:pt x="829" y="12"/>
                  <a:pt x="828" y="12"/>
                  <a:pt x="829" y="12"/>
                </a:cubicBezTo>
                <a:cubicBezTo>
                  <a:pt x="825" y="11"/>
                  <a:pt x="826" y="12"/>
                  <a:pt x="824" y="13"/>
                </a:cubicBezTo>
                <a:cubicBezTo>
                  <a:pt x="828" y="12"/>
                  <a:pt x="830" y="12"/>
                  <a:pt x="834" y="13"/>
                </a:cubicBezTo>
                <a:close/>
                <a:moveTo>
                  <a:pt x="829" y="21"/>
                </a:moveTo>
                <a:cubicBezTo>
                  <a:pt x="829" y="21"/>
                  <a:pt x="830" y="20"/>
                  <a:pt x="829" y="20"/>
                </a:cubicBezTo>
                <a:cubicBezTo>
                  <a:pt x="828" y="20"/>
                  <a:pt x="828" y="20"/>
                  <a:pt x="827" y="20"/>
                </a:cubicBezTo>
                <a:cubicBezTo>
                  <a:pt x="827" y="21"/>
                  <a:pt x="828" y="21"/>
                  <a:pt x="829" y="21"/>
                </a:cubicBezTo>
                <a:close/>
                <a:moveTo>
                  <a:pt x="834" y="40"/>
                </a:moveTo>
                <a:cubicBezTo>
                  <a:pt x="831" y="40"/>
                  <a:pt x="832" y="41"/>
                  <a:pt x="831" y="41"/>
                </a:cubicBezTo>
                <a:cubicBezTo>
                  <a:pt x="833" y="41"/>
                  <a:pt x="833" y="41"/>
                  <a:pt x="834" y="40"/>
                </a:cubicBezTo>
                <a:close/>
                <a:moveTo>
                  <a:pt x="839" y="21"/>
                </a:moveTo>
                <a:cubicBezTo>
                  <a:pt x="839" y="20"/>
                  <a:pt x="837" y="20"/>
                  <a:pt x="836" y="20"/>
                </a:cubicBezTo>
                <a:cubicBezTo>
                  <a:pt x="836" y="20"/>
                  <a:pt x="835" y="20"/>
                  <a:pt x="835" y="21"/>
                </a:cubicBezTo>
                <a:cubicBezTo>
                  <a:pt x="837" y="20"/>
                  <a:pt x="837" y="21"/>
                  <a:pt x="839" y="21"/>
                </a:cubicBezTo>
                <a:close/>
                <a:moveTo>
                  <a:pt x="840" y="20"/>
                </a:moveTo>
                <a:cubicBezTo>
                  <a:pt x="840" y="21"/>
                  <a:pt x="839" y="21"/>
                  <a:pt x="840" y="21"/>
                </a:cubicBezTo>
                <a:cubicBezTo>
                  <a:pt x="841" y="21"/>
                  <a:pt x="842" y="20"/>
                  <a:pt x="840" y="20"/>
                </a:cubicBezTo>
                <a:close/>
                <a:moveTo>
                  <a:pt x="844" y="12"/>
                </a:moveTo>
                <a:cubicBezTo>
                  <a:pt x="844" y="12"/>
                  <a:pt x="843" y="12"/>
                  <a:pt x="844" y="11"/>
                </a:cubicBezTo>
                <a:cubicBezTo>
                  <a:pt x="843" y="11"/>
                  <a:pt x="842" y="11"/>
                  <a:pt x="841" y="11"/>
                </a:cubicBezTo>
                <a:cubicBezTo>
                  <a:pt x="841" y="11"/>
                  <a:pt x="840" y="11"/>
                  <a:pt x="840" y="12"/>
                </a:cubicBezTo>
                <a:cubicBezTo>
                  <a:pt x="841" y="12"/>
                  <a:pt x="842" y="12"/>
                  <a:pt x="843" y="12"/>
                </a:cubicBezTo>
                <a:cubicBezTo>
                  <a:pt x="844" y="12"/>
                  <a:pt x="843" y="12"/>
                  <a:pt x="844" y="12"/>
                </a:cubicBezTo>
                <a:close/>
                <a:moveTo>
                  <a:pt x="847" y="14"/>
                </a:moveTo>
                <a:cubicBezTo>
                  <a:pt x="845" y="13"/>
                  <a:pt x="843" y="14"/>
                  <a:pt x="843" y="14"/>
                </a:cubicBezTo>
                <a:cubicBezTo>
                  <a:pt x="842" y="14"/>
                  <a:pt x="842" y="14"/>
                  <a:pt x="842" y="14"/>
                </a:cubicBezTo>
                <a:cubicBezTo>
                  <a:pt x="844" y="14"/>
                  <a:pt x="846" y="14"/>
                  <a:pt x="847" y="14"/>
                </a:cubicBezTo>
                <a:close/>
                <a:moveTo>
                  <a:pt x="848" y="15"/>
                </a:moveTo>
                <a:cubicBezTo>
                  <a:pt x="849" y="15"/>
                  <a:pt x="847" y="15"/>
                  <a:pt x="849" y="15"/>
                </a:cubicBezTo>
                <a:cubicBezTo>
                  <a:pt x="851" y="15"/>
                  <a:pt x="847" y="15"/>
                  <a:pt x="850" y="15"/>
                </a:cubicBezTo>
                <a:cubicBezTo>
                  <a:pt x="851" y="15"/>
                  <a:pt x="850" y="15"/>
                  <a:pt x="850" y="14"/>
                </a:cubicBezTo>
                <a:cubicBezTo>
                  <a:pt x="849" y="14"/>
                  <a:pt x="844" y="14"/>
                  <a:pt x="843" y="15"/>
                </a:cubicBezTo>
                <a:cubicBezTo>
                  <a:pt x="845" y="15"/>
                  <a:pt x="846" y="15"/>
                  <a:pt x="848" y="15"/>
                </a:cubicBezTo>
                <a:close/>
                <a:moveTo>
                  <a:pt x="845" y="12"/>
                </a:moveTo>
                <a:cubicBezTo>
                  <a:pt x="847" y="12"/>
                  <a:pt x="848" y="12"/>
                  <a:pt x="849" y="11"/>
                </a:cubicBezTo>
                <a:cubicBezTo>
                  <a:pt x="848" y="11"/>
                  <a:pt x="847" y="11"/>
                  <a:pt x="847" y="11"/>
                </a:cubicBezTo>
                <a:cubicBezTo>
                  <a:pt x="846" y="11"/>
                  <a:pt x="845" y="11"/>
                  <a:pt x="845" y="11"/>
                </a:cubicBezTo>
                <a:cubicBezTo>
                  <a:pt x="845" y="11"/>
                  <a:pt x="845" y="11"/>
                  <a:pt x="845" y="12"/>
                </a:cubicBezTo>
                <a:close/>
                <a:moveTo>
                  <a:pt x="850" y="17"/>
                </a:moveTo>
                <a:cubicBezTo>
                  <a:pt x="849" y="17"/>
                  <a:pt x="847" y="17"/>
                  <a:pt x="845" y="18"/>
                </a:cubicBezTo>
                <a:cubicBezTo>
                  <a:pt x="848" y="18"/>
                  <a:pt x="849" y="18"/>
                  <a:pt x="850" y="17"/>
                </a:cubicBezTo>
                <a:close/>
                <a:moveTo>
                  <a:pt x="854" y="24"/>
                </a:moveTo>
                <a:cubicBezTo>
                  <a:pt x="851" y="23"/>
                  <a:pt x="857" y="24"/>
                  <a:pt x="856" y="23"/>
                </a:cubicBezTo>
                <a:cubicBezTo>
                  <a:pt x="853" y="23"/>
                  <a:pt x="851" y="23"/>
                  <a:pt x="852" y="22"/>
                </a:cubicBezTo>
                <a:cubicBezTo>
                  <a:pt x="852" y="22"/>
                  <a:pt x="848" y="22"/>
                  <a:pt x="849" y="22"/>
                </a:cubicBezTo>
                <a:cubicBezTo>
                  <a:pt x="850" y="22"/>
                  <a:pt x="851" y="22"/>
                  <a:pt x="851" y="22"/>
                </a:cubicBezTo>
                <a:cubicBezTo>
                  <a:pt x="850" y="23"/>
                  <a:pt x="848" y="23"/>
                  <a:pt x="848" y="23"/>
                </a:cubicBezTo>
                <a:cubicBezTo>
                  <a:pt x="852" y="23"/>
                  <a:pt x="851" y="24"/>
                  <a:pt x="854" y="24"/>
                </a:cubicBezTo>
                <a:close/>
                <a:moveTo>
                  <a:pt x="852" y="14"/>
                </a:moveTo>
                <a:cubicBezTo>
                  <a:pt x="851" y="14"/>
                  <a:pt x="853" y="15"/>
                  <a:pt x="852" y="15"/>
                </a:cubicBezTo>
                <a:cubicBezTo>
                  <a:pt x="854" y="15"/>
                  <a:pt x="854" y="14"/>
                  <a:pt x="852" y="14"/>
                </a:cubicBezTo>
                <a:close/>
                <a:moveTo>
                  <a:pt x="854" y="16"/>
                </a:moveTo>
                <a:cubicBezTo>
                  <a:pt x="855" y="16"/>
                  <a:pt x="855" y="16"/>
                  <a:pt x="855" y="15"/>
                </a:cubicBezTo>
                <a:cubicBezTo>
                  <a:pt x="855" y="15"/>
                  <a:pt x="854" y="15"/>
                  <a:pt x="854" y="15"/>
                </a:cubicBezTo>
                <a:cubicBezTo>
                  <a:pt x="853" y="15"/>
                  <a:pt x="853" y="15"/>
                  <a:pt x="853" y="15"/>
                </a:cubicBezTo>
                <a:cubicBezTo>
                  <a:pt x="854" y="15"/>
                  <a:pt x="852" y="16"/>
                  <a:pt x="854" y="16"/>
                </a:cubicBezTo>
                <a:close/>
                <a:moveTo>
                  <a:pt x="904" y="30"/>
                </a:moveTo>
                <a:cubicBezTo>
                  <a:pt x="901" y="29"/>
                  <a:pt x="900" y="30"/>
                  <a:pt x="897" y="30"/>
                </a:cubicBezTo>
                <a:cubicBezTo>
                  <a:pt x="897" y="30"/>
                  <a:pt x="897" y="30"/>
                  <a:pt x="897" y="30"/>
                </a:cubicBezTo>
                <a:cubicBezTo>
                  <a:pt x="898" y="31"/>
                  <a:pt x="903" y="30"/>
                  <a:pt x="904" y="30"/>
                </a:cubicBezTo>
                <a:close/>
                <a:moveTo>
                  <a:pt x="665" y="4"/>
                </a:moveTo>
                <a:cubicBezTo>
                  <a:pt x="664" y="3"/>
                  <a:pt x="669" y="3"/>
                  <a:pt x="667" y="3"/>
                </a:cubicBezTo>
                <a:cubicBezTo>
                  <a:pt x="665" y="3"/>
                  <a:pt x="662" y="3"/>
                  <a:pt x="662" y="3"/>
                </a:cubicBezTo>
                <a:cubicBezTo>
                  <a:pt x="664" y="3"/>
                  <a:pt x="663" y="3"/>
                  <a:pt x="665" y="4"/>
                </a:cubicBezTo>
                <a:close/>
              </a:path>
            </a:pathLst>
          </a:custGeom>
          <a:solidFill>
            <a:schemeClr val="tx1">
              <a:lumMod val="65000"/>
              <a:lumOff val="35000"/>
            </a:schemeClr>
          </a:solidFill>
          <a:ln>
            <a:noFill/>
          </a:ln>
        </p:spPr>
        <p:txBody>
          <a:bodyPr anchor="ctr" anchorCtr="1"/>
          <a:lstStyle/>
          <a:p>
            <a:endParaRPr lang="zh-CN" altLang="en-US">
              <a:latin typeface="汉仪行楷简" panose="02010609000101010101" pitchFamily="49" charset="-122"/>
              <a:ea typeface="汉仪行楷简" panose="02010609000101010101" pitchFamily="49" charset="-122"/>
            </a:endParaRPr>
          </a:p>
        </p:txBody>
      </p:sp>
      <p:sp>
        <p:nvSpPr>
          <p:cNvPr id="13" name="KSO_Shape"/>
          <p:cNvSpPr/>
          <p:nvPr/>
        </p:nvSpPr>
        <p:spPr bwMode="auto">
          <a:xfrm>
            <a:off x="4159885" y="6237605"/>
            <a:ext cx="4964430" cy="102870"/>
          </a:xfrm>
          <a:custGeom>
            <a:avLst/>
            <a:gdLst>
              <a:gd name="T0" fmla="*/ 371571 w 940"/>
              <a:gd name="T1" fmla="*/ 32807 h 62"/>
              <a:gd name="T2" fmla="*/ 392640 w 940"/>
              <a:gd name="T3" fmla="*/ 30877 h 62"/>
              <a:gd name="T4" fmla="*/ 505643 w 940"/>
              <a:gd name="T5" fmla="*/ 48246 h 62"/>
              <a:gd name="T6" fmla="*/ 599494 w 940"/>
              <a:gd name="T7" fmla="*/ 27018 h 62"/>
              <a:gd name="T8" fmla="*/ 699090 w 940"/>
              <a:gd name="T9" fmla="*/ 23158 h 62"/>
              <a:gd name="T10" fmla="*/ 746973 w 940"/>
              <a:gd name="T11" fmla="*/ 36667 h 62"/>
              <a:gd name="T12" fmla="*/ 892537 w 940"/>
              <a:gd name="T13" fmla="*/ 21228 h 62"/>
              <a:gd name="T14" fmla="*/ 957658 w 940"/>
              <a:gd name="T15" fmla="*/ 27018 h 62"/>
              <a:gd name="T16" fmla="*/ 1061085 w 940"/>
              <a:gd name="T17" fmla="*/ 30877 h 62"/>
              <a:gd name="T18" fmla="*/ 1131952 w 940"/>
              <a:gd name="T19" fmla="*/ 28947 h 62"/>
              <a:gd name="T20" fmla="*/ 1233463 w 940"/>
              <a:gd name="T21" fmla="*/ 17368 h 62"/>
              <a:gd name="T22" fmla="*/ 1264109 w 940"/>
              <a:gd name="T23" fmla="*/ 17368 h 62"/>
              <a:gd name="T24" fmla="*/ 1354128 w 940"/>
              <a:gd name="T25" fmla="*/ 15439 h 62"/>
              <a:gd name="T26" fmla="*/ 1447979 w 940"/>
              <a:gd name="T27" fmla="*/ 9649 h 62"/>
              <a:gd name="T28" fmla="*/ 1578220 w 940"/>
              <a:gd name="T29" fmla="*/ 15439 h 62"/>
              <a:gd name="T30" fmla="*/ 1660579 w 940"/>
              <a:gd name="T31" fmla="*/ 23158 h 62"/>
              <a:gd name="T32" fmla="*/ 1616527 w 940"/>
              <a:gd name="T33" fmla="*/ 30877 h 62"/>
              <a:gd name="T34" fmla="*/ 1695055 w 940"/>
              <a:gd name="T35" fmla="*/ 54035 h 62"/>
              <a:gd name="T36" fmla="*/ 1767837 w 940"/>
              <a:gd name="T37" fmla="*/ 54035 h 62"/>
              <a:gd name="T38" fmla="*/ 1637595 w 940"/>
              <a:gd name="T39" fmla="*/ 71403 h 62"/>
              <a:gd name="T40" fmla="*/ 1463301 w 940"/>
              <a:gd name="T41" fmla="*/ 110000 h 62"/>
              <a:gd name="T42" fmla="*/ 1373282 w 940"/>
              <a:gd name="T43" fmla="*/ 110000 h 62"/>
              <a:gd name="T44" fmla="*/ 1359874 w 940"/>
              <a:gd name="T45" fmla="*/ 86842 h 62"/>
              <a:gd name="T46" fmla="*/ 1333060 w 940"/>
              <a:gd name="T47" fmla="*/ 86842 h 62"/>
              <a:gd name="T48" fmla="*/ 1283262 w 940"/>
              <a:gd name="T49" fmla="*/ 73333 h 62"/>
              <a:gd name="T50" fmla="*/ 1149190 w 940"/>
              <a:gd name="T51" fmla="*/ 102281 h 62"/>
              <a:gd name="T52" fmla="*/ 1118545 w 940"/>
              <a:gd name="T53" fmla="*/ 82982 h 62"/>
              <a:gd name="T54" fmla="*/ 1074492 w 940"/>
              <a:gd name="T55" fmla="*/ 108070 h 62"/>
              <a:gd name="T56" fmla="*/ 777618 w 940"/>
              <a:gd name="T57" fmla="*/ 115789 h 62"/>
              <a:gd name="T58" fmla="*/ 664615 w 940"/>
              <a:gd name="T59" fmla="*/ 110000 h 62"/>
              <a:gd name="T60" fmla="*/ 586087 w 940"/>
              <a:gd name="T61" fmla="*/ 102281 h 62"/>
              <a:gd name="T62" fmla="*/ 480744 w 940"/>
              <a:gd name="T63" fmla="*/ 108070 h 62"/>
              <a:gd name="T64" fmla="*/ 352418 w 940"/>
              <a:gd name="T65" fmla="*/ 90702 h 62"/>
              <a:gd name="T66" fmla="*/ 203023 w 940"/>
              <a:gd name="T67" fmla="*/ 77193 h 62"/>
              <a:gd name="T68" fmla="*/ 375402 w 940"/>
              <a:gd name="T69" fmla="*/ 54035 h 62"/>
              <a:gd name="T70" fmla="*/ 70867 w 940"/>
              <a:gd name="T71" fmla="*/ 81053 h 62"/>
              <a:gd name="T72" fmla="*/ 1187496 w 940"/>
              <a:gd name="T73" fmla="*/ 25088 h 62"/>
              <a:gd name="T74" fmla="*/ 513305 w 940"/>
              <a:gd name="T75" fmla="*/ 102281 h 62"/>
              <a:gd name="T76" fmla="*/ 379233 w 940"/>
              <a:gd name="T77" fmla="*/ 77193 h 62"/>
              <a:gd name="T78" fmla="*/ 589917 w 940"/>
              <a:gd name="T79" fmla="*/ 42456 h 62"/>
              <a:gd name="T80" fmla="*/ 630139 w 940"/>
              <a:gd name="T81" fmla="*/ 34737 h 62"/>
              <a:gd name="T82" fmla="*/ 668445 w 940"/>
              <a:gd name="T83" fmla="*/ 104210 h 62"/>
              <a:gd name="T84" fmla="*/ 760380 w 940"/>
              <a:gd name="T85" fmla="*/ 108070 h 62"/>
              <a:gd name="T86" fmla="*/ 810179 w 940"/>
              <a:gd name="T87" fmla="*/ 104210 h 62"/>
              <a:gd name="T88" fmla="*/ 794856 w 940"/>
              <a:gd name="T89" fmla="*/ 82982 h 62"/>
              <a:gd name="T90" fmla="*/ 852316 w 940"/>
              <a:gd name="T91" fmla="*/ 111930 h 62"/>
              <a:gd name="T92" fmla="*/ 967235 w 940"/>
              <a:gd name="T93" fmla="*/ 84912 h 62"/>
              <a:gd name="T94" fmla="*/ 913606 w 940"/>
              <a:gd name="T95" fmla="*/ 108070 h 62"/>
              <a:gd name="T96" fmla="*/ 1018948 w 940"/>
              <a:gd name="T97" fmla="*/ 90702 h 62"/>
              <a:gd name="T98" fmla="*/ 1045763 w 940"/>
              <a:gd name="T99" fmla="*/ 106140 h 62"/>
              <a:gd name="T100" fmla="*/ 1087899 w 940"/>
              <a:gd name="T101" fmla="*/ 36667 h 62"/>
              <a:gd name="T102" fmla="*/ 1156851 w 940"/>
              <a:gd name="T103" fmla="*/ 30877 h 62"/>
              <a:gd name="T104" fmla="*/ 1181750 w 940"/>
              <a:gd name="T105" fmla="*/ 84912 h 62"/>
              <a:gd name="T106" fmla="*/ 1248786 w 940"/>
              <a:gd name="T107" fmla="*/ 32807 h 62"/>
              <a:gd name="T108" fmla="*/ 1277516 w 940"/>
              <a:gd name="T109" fmla="*/ 42456 h 62"/>
              <a:gd name="T110" fmla="*/ 1296669 w 940"/>
              <a:gd name="T111" fmla="*/ 30877 h 62"/>
              <a:gd name="T112" fmla="*/ 1334975 w 940"/>
              <a:gd name="T113" fmla="*/ 17368 h 62"/>
              <a:gd name="T114" fmla="*/ 1417334 w 940"/>
              <a:gd name="T115" fmla="*/ 75263 h 62"/>
              <a:gd name="T116" fmla="*/ 1497777 w 940"/>
              <a:gd name="T117" fmla="*/ 15439 h 62"/>
              <a:gd name="T118" fmla="*/ 1520761 w 940"/>
              <a:gd name="T119" fmla="*/ 88772 h 62"/>
              <a:gd name="T120" fmla="*/ 1551406 w 940"/>
              <a:gd name="T121" fmla="*/ 21228 h 62"/>
              <a:gd name="T122" fmla="*/ 1587797 w 940"/>
              <a:gd name="T123" fmla="*/ 38596 h 62"/>
              <a:gd name="T124" fmla="*/ 1626103 w 940"/>
              <a:gd name="T125" fmla="*/ 42456 h 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940" h="62">
                <a:moveTo>
                  <a:pt x="43" y="14"/>
                </a:moveTo>
                <a:cubicBezTo>
                  <a:pt x="46" y="14"/>
                  <a:pt x="43" y="14"/>
                  <a:pt x="45" y="13"/>
                </a:cubicBezTo>
                <a:cubicBezTo>
                  <a:pt x="46" y="14"/>
                  <a:pt x="47" y="13"/>
                  <a:pt x="46" y="13"/>
                </a:cubicBezTo>
                <a:cubicBezTo>
                  <a:pt x="48" y="13"/>
                  <a:pt x="49" y="14"/>
                  <a:pt x="50" y="13"/>
                </a:cubicBezTo>
                <a:cubicBezTo>
                  <a:pt x="51" y="13"/>
                  <a:pt x="48" y="14"/>
                  <a:pt x="52" y="14"/>
                </a:cubicBezTo>
                <a:cubicBezTo>
                  <a:pt x="50" y="14"/>
                  <a:pt x="52" y="15"/>
                  <a:pt x="52" y="16"/>
                </a:cubicBezTo>
                <a:cubicBezTo>
                  <a:pt x="51" y="16"/>
                  <a:pt x="51" y="16"/>
                  <a:pt x="50" y="16"/>
                </a:cubicBezTo>
                <a:cubicBezTo>
                  <a:pt x="52" y="16"/>
                  <a:pt x="52" y="17"/>
                  <a:pt x="55" y="17"/>
                </a:cubicBezTo>
                <a:cubicBezTo>
                  <a:pt x="56" y="17"/>
                  <a:pt x="55" y="17"/>
                  <a:pt x="55" y="17"/>
                </a:cubicBezTo>
                <a:cubicBezTo>
                  <a:pt x="54" y="17"/>
                  <a:pt x="54" y="17"/>
                  <a:pt x="53" y="17"/>
                </a:cubicBezTo>
                <a:cubicBezTo>
                  <a:pt x="54" y="18"/>
                  <a:pt x="59" y="17"/>
                  <a:pt x="59" y="18"/>
                </a:cubicBezTo>
                <a:cubicBezTo>
                  <a:pt x="58" y="18"/>
                  <a:pt x="57" y="18"/>
                  <a:pt x="55" y="18"/>
                </a:cubicBezTo>
                <a:cubicBezTo>
                  <a:pt x="55" y="18"/>
                  <a:pt x="52" y="18"/>
                  <a:pt x="52" y="18"/>
                </a:cubicBezTo>
                <a:cubicBezTo>
                  <a:pt x="53" y="18"/>
                  <a:pt x="58" y="18"/>
                  <a:pt x="59" y="18"/>
                </a:cubicBezTo>
                <a:cubicBezTo>
                  <a:pt x="58" y="19"/>
                  <a:pt x="54" y="18"/>
                  <a:pt x="52" y="19"/>
                </a:cubicBezTo>
                <a:cubicBezTo>
                  <a:pt x="51" y="19"/>
                  <a:pt x="50" y="19"/>
                  <a:pt x="48" y="20"/>
                </a:cubicBezTo>
                <a:cubicBezTo>
                  <a:pt x="49" y="20"/>
                  <a:pt x="51" y="20"/>
                  <a:pt x="53" y="20"/>
                </a:cubicBezTo>
                <a:cubicBezTo>
                  <a:pt x="54" y="22"/>
                  <a:pt x="64" y="22"/>
                  <a:pt x="70" y="21"/>
                </a:cubicBezTo>
                <a:cubicBezTo>
                  <a:pt x="68" y="21"/>
                  <a:pt x="69" y="21"/>
                  <a:pt x="68" y="20"/>
                </a:cubicBezTo>
                <a:cubicBezTo>
                  <a:pt x="69" y="20"/>
                  <a:pt x="72" y="20"/>
                  <a:pt x="71" y="21"/>
                </a:cubicBezTo>
                <a:cubicBezTo>
                  <a:pt x="74" y="21"/>
                  <a:pt x="74" y="20"/>
                  <a:pt x="76" y="21"/>
                </a:cubicBezTo>
                <a:cubicBezTo>
                  <a:pt x="73" y="21"/>
                  <a:pt x="75" y="22"/>
                  <a:pt x="73" y="22"/>
                </a:cubicBezTo>
                <a:cubicBezTo>
                  <a:pt x="75" y="22"/>
                  <a:pt x="78" y="21"/>
                  <a:pt x="81" y="21"/>
                </a:cubicBezTo>
                <a:cubicBezTo>
                  <a:pt x="79" y="22"/>
                  <a:pt x="79" y="22"/>
                  <a:pt x="79" y="22"/>
                </a:cubicBezTo>
                <a:cubicBezTo>
                  <a:pt x="81" y="23"/>
                  <a:pt x="82" y="22"/>
                  <a:pt x="86" y="22"/>
                </a:cubicBezTo>
                <a:cubicBezTo>
                  <a:pt x="86" y="22"/>
                  <a:pt x="87" y="22"/>
                  <a:pt x="87" y="22"/>
                </a:cubicBezTo>
                <a:cubicBezTo>
                  <a:pt x="95" y="21"/>
                  <a:pt x="104" y="21"/>
                  <a:pt x="108" y="20"/>
                </a:cubicBezTo>
                <a:cubicBezTo>
                  <a:pt x="119" y="20"/>
                  <a:pt x="123" y="20"/>
                  <a:pt x="131" y="19"/>
                </a:cubicBezTo>
                <a:cubicBezTo>
                  <a:pt x="125" y="19"/>
                  <a:pt x="117" y="18"/>
                  <a:pt x="110" y="18"/>
                </a:cubicBezTo>
                <a:cubicBezTo>
                  <a:pt x="110" y="18"/>
                  <a:pt x="110" y="18"/>
                  <a:pt x="109" y="18"/>
                </a:cubicBezTo>
                <a:cubicBezTo>
                  <a:pt x="112" y="17"/>
                  <a:pt x="114" y="18"/>
                  <a:pt x="118" y="18"/>
                </a:cubicBezTo>
                <a:cubicBezTo>
                  <a:pt x="118" y="18"/>
                  <a:pt x="117" y="18"/>
                  <a:pt x="117" y="18"/>
                </a:cubicBezTo>
                <a:cubicBezTo>
                  <a:pt x="117" y="18"/>
                  <a:pt x="119" y="18"/>
                  <a:pt x="120" y="18"/>
                </a:cubicBezTo>
                <a:cubicBezTo>
                  <a:pt x="119" y="18"/>
                  <a:pt x="122" y="18"/>
                  <a:pt x="123" y="18"/>
                </a:cubicBezTo>
                <a:cubicBezTo>
                  <a:pt x="124" y="18"/>
                  <a:pt x="124" y="18"/>
                  <a:pt x="124" y="18"/>
                </a:cubicBezTo>
                <a:cubicBezTo>
                  <a:pt x="130" y="17"/>
                  <a:pt x="136" y="18"/>
                  <a:pt x="141" y="17"/>
                </a:cubicBezTo>
                <a:cubicBezTo>
                  <a:pt x="154" y="16"/>
                  <a:pt x="164" y="16"/>
                  <a:pt x="176" y="16"/>
                </a:cubicBezTo>
                <a:cubicBezTo>
                  <a:pt x="177" y="16"/>
                  <a:pt x="179" y="16"/>
                  <a:pt x="178" y="16"/>
                </a:cubicBezTo>
                <a:cubicBezTo>
                  <a:pt x="184" y="17"/>
                  <a:pt x="187" y="18"/>
                  <a:pt x="192" y="18"/>
                </a:cubicBezTo>
                <a:cubicBezTo>
                  <a:pt x="194" y="17"/>
                  <a:pt x="191" y="17"/>
                  <a:pt x="194" y="17"/>
                </a:cubicBezTo>
                <a:cubicBezTo>
                  <a:pt x="193" y="16"/>
                  <a:pt x="191" y="17"/>
                  <a:pt x="192" y="16"/>
                </a:cubicBezTo>
                <a:cubicBezTo>
                  <a:pt x="193" y="16"/>
                  <a:pt x="194" y="16"/>
                  <a:pt x="196" y="16"/>
                </a:cubicBezTo>
                <a:cubicBezTo>
                  <a:pt x="196" y="16"/>
                  <a:pt x="192" y="16"/>
                  <a:pt x="193" y="16"/>
                </a:cubicBezTo>
                <a:cubicBezTo>
                  <a:pt x="186" y="16"/>
                  <a:pt x="176" y="16"/>
                  <a:pt x="172" y="15"/>
                </a:cubicBezTo>
                <a:cubicBezTo>
                  <a:pt x="171" y="15"/>
                  <a:pt x="170" y="15"/>
                  <a:pt x="168" y="15"/>
                </a:cubicBezTo>
                <a:cubicBezTo>
                  <a:pt x="169" y="15"/>
                  <a:pt x="162" y="16"/>
                  <a:pt x="161" y="15"/>
                </a:cubicBezTo>
                <a:cubicBezTo>
                  <a:pt x="158" y="15"/>
                  <a:pt x="159" y="16"/>
                  <a:pt x="157" y="16"/>
                </a:cubicBezTo>
                <a:cubicBezTo>
                  <a:pt x="153" y="16"/>
                  <a:pt x="153" y="15"/>
                  <a:pt x="148" y="15"/>
                </a:cubicBezTo>
                <a:cubicBezTo>
                  <a:pt x="149" y="15"/>
                  <a:pt x="150" y="15"/>
                  <a:pt x="151" y="14"/>
                </a:cubicBezTo>
                <a:cubicBezTo>
                  <a:pt x="149" y="14"/>
                  <a:pt x="145" y="14"/>
                  <a:pt x="144" y="14"/>
                </a:cubicBezTo>
                <a:cubicBezTo>
                  <a:pt x="146" y="14"/>
                  <a:pt x="149" y="14"/>
                  <a:pt x="150" y="14"/>
                </a:cubicBezTo>
                <a:cubicBezTo>
                  <a:pt x="152" y="15"/>
                  <a:pt x="159" y="15"/>
                  <a:pt x="164" y="14"/>
                </a:cubicBezTo>
                <a:cubicBezTo>
                  <a:pt x="164" y="14"/>
                  <a:pt x="164" y="14"/>
                  <a:pt x="164" y="13"/>
                </a:cubicBezTo>
                <a:cubicBezTo>
                  <a:pt x="167" y="13"/>
                  <a:pt x="163" y="14"/>
                  <a:pt x="165" y="14"/>
                </a:cubicBezTo>
                <a:cubicBezTo>
                  <a:pt x="167" y="14"/>
                  <a:pt x="166" y="13"/>
                  <a:pt x="167" y="13"/>
                </a:cubicBezTo>
                <a:cubicBezTo>
                  <a:pt x="168" y="14"/>
                  <a:pt x="171" y="14"/>
                  <a:pt x="170" y="14"/>
                </a:cubicBezTo>
                <a:cubicBezTo>
                  <a:pt x="171" y="14"/>
                  <a:pt x="171" y="14"/>
                  <a:pt x="173" y="14"/>
                </a:cubicBezTo>
                <a:cubicBezTo>
                  <a:pt x="171" y="14"/>
                  <a:pt x="173" y="15"/>
                  <a:pt x="175" y="15"/>
                </a:cubicBezTo>
                <a:cubicBezTo>
                  <a:pt x="177" y="15"/>
                  <a:pt x="174" y="14"/>
                  <a:pt x="175" y="14"/>
                </a:cubicBezTo>
                <a:cubicBezTo>
                  <a:pt x="177" y="14"/>
                  <a:pt x="180" y="14"/>
                  <a:pt x="179" y="14"/>
                </a:cubicBezTo>
                <a:cubicBezTo>
                  <a:pt x="181" y="15"/>
                  <a:pt x="181" y="14"/>
                  <a:pt x="183" y="14"/>
                </a:cubicBezTo>
                <a:cubicBezTo>
                  <a:pt x="182" y="15"/>
                  <a:pt x="187" y="14"/>
                  <a:pt x="185" y="15"/>
                </a:cubicBezTo>
                <a:cubicBezTo>
                  <a:pt x="187" y="15"/>
                  <a:pt x="187" y="14"/>
                  <a:pt x="189" y="14"/>
                </a:cubicBezTo>
                <a:cubicBezTo>
                  <a:pt x="189" y="15"/>
                  <a:pt x="191" y="14"/>
                  <a:pt x="190" y="15"/>
                </a:cubicBezTo>
                <a:cubicBezTo>
                  <a:pt x="190" y="15"/>
                  <a:pt x="191" y="15"/>
                  <a:pt x="192" y="15"/>
                </a:cubicBezTo>
                <a:cubicBezTo>
                  <a:pt x="194" y="15"/>
                  <a:pt x="190" y="15"/>
                  <a:pt x="191" y="14"/>
                </a:cubicBezTo>
                <a:cubicBezTo>
                  <a:pt x="194" y="14"/>
                  <a:pt x="193" y="15"/>
                  <a:pt x="196" y="14"/>
                </a:cubicBezTo>
                <a:cubicBezTo>
                  <a:pt x="194" y="14"/>
                  <a:pt x="192" y="14"/>
                  <a:pt x="189" y="14"/>
                </a:cubicBezTo>
                <a:cubicBezTo>
                  <a:pt x="188" y="14"/>
                  <a:pt x="192" y="14"/>
                  <a:pt x="190" y="14"/>
                </a:cubicBezTo>
                <a:cubicBezTo>
                  <a:pt x="192" y="13"/>
                  <a:pt x="196" y="14"/>
                  <a:pt x="199" y="14"/>
                </a:cubicBezTo>
                <a:cubicBezTo>
                  <a:pt x="199" y="14"/>
                  <a:pt x="198" y="14"/>
                  <a:pt x="198" y="14"/>
                </a:cubicBezTo>
                <a:cubicBezTo>
                  <a:pt x="196" y="14"/>
                  <a:pt x="197" y="15"/>
                  <a:pt x="195" y="14"/>
                </a:cubicBezTo>
                <a:cubicBezTo>
                  <a:pt x="195" y="15"/>
                  <a:pt x="198" y="15"/>
                  <a:pt x="197" y="16"/>
                </a:cubicBezTo>
                <a:cubicBezTo>
                  <a:pt x="198" y="15"/>
                  <a:pt x="197" y="15"/>
                  <a:pt x="199" y="15"/>
                </a:cubicBezTo>
                <a:cubicBezTo>
                  <a:pt x="200" y="15"/>
                  <a:pt x="200" y="15"/>
                  <a:pt x="200" y="14"/>
                </a:cubicBezTo>
                <a:cubicBezTo>
                  <a:pt x="203" y="15"/>
                  <a:pt x="203" y="15"/>
                  <a:pt x="206" y="15"/>
                </a:cubicBezTo>
                <a:cubicBezTo>
                  <a:pt x="208" y="15"/>
                  <a:pt x="204" y="15"/>
                  <a:pt x="206" y="14"/>
                </a:cubicBezTo>
                <a:cubicBezTo>
                  <a:pt x="208" y="15"/>
                  <a:pt x="208" y="15"/>
                  <a:pt x="211" y="15"/>
                </a:cubicBezTo>
                <a:cubicBezTo>
                  <a:pt x="211" y="16"/>
                  <a:pt x="209" y="15"/>
                  <a:pt x="209" y="15"/>
                </a:cubicBezTo>
                <a:cubicBezTo>
                  <a:pt x="208" y="16"/>
                  <a:pt x="205" y="15"/>
                  <a:pt x="205" y="16"/>
                </a:cubicBezTo>
                <a:cubicBezTo>
                  <a:pt x="207" y="16"/>
                  <a:pt x="209" y="16"/>
                  <a:pt x="209" y="16"/>
                </a:cubicBezTo>
                <a:cubicBezTo>
                  <a:pt x="211" y="16"/>
                  <a:pt x="211" y="16"/>
                  <a:pt x="214" y="16"/>
                </a:cubicBezTo>
                <a:cubicBezTo>
                  <a:pt x="214" y="16"/>
                  <a:pt x="211" y="16"/>
                  <a:pt x="212" y="16"/>
                </a:cubicBezTo>
                <a:cubicBezTo>
                  <a:pt x="214" y="16"/>
                  <a:pt x="215" y="15"/>
                  <a:pt x="218" y="16"/>
                </a:cubicBezTo>
                <a:cubicBezTo>
                  <a:pt x="218" y="16"/>
                  <a:pt x="217" y="16"/>
                  <a:pt x="216" y="16"/>
                </a:cubicBezTo>
                <a:cubicBezTo>
                  <a:pt x="216" y="16"/>
                  <a:pt x="219" y="16"/>
                  <a:pt x="219" y="17"/>
                </a:cubicBezTo>
                <a:cubicBezTo>
                  <a:pt x="220" y="17"/>
                  <a:pt x="221" y="16"/>
                  <a:pt x="223" y="16"/>
                </a:cubicBezTo>
                <a:cubicBezTo>
                  <a:pt x="223" y="17"/>
                  <a:pt x="221" y="17"/>
                  <a:pt x="221" y="17"/>
                </a:cubicBezTo>
                <a:cubicBezTo>
                  <a:pt x="215" y="18"/>
                  <a:pt x="212" y="17"/>
                  <a:pt x="206" y="18"/>
                </a:cubicBezTo>
                <a:cubicBezTo>
                  <a:pt x="207" y="18"/>
                  <a:pt x="211" y="18"/>
                  <a:pt x="212" y="18"/>
                </a:cubicBezTo>
                <a:cubicBezTo>
                  <a:pt x="209" y="18"/>
                  <a:pt x="209" y="19"/>
                  <a:pt x="206" y="19"/>
                </a:cubicBezTo>
                <a:cubicBezTo>
                  <a:pt x="206" y="19"/>
                  <a:pt x="208" y="19"/>
                  <a:pt x="208" y="19"/>
                </a:cubicBezTo>
                <a:cubicBezTo>
                  <a:pt x="205" y="19"/>
                  <a:pt x="202" y="19"/>
                  <a:pt x="197" y="19"/>
                </a:cubicBezTo>
                <a:cubicBezTo>
                  <a:pt x="199" y="20"/>
                  <a:pt x="203" y="20"/>
                  <a:pt x="205" y="21"/>
                </a:cubicBezTo>
                <a:cubicBezTo>
                  <a:pt x="209" y="21"/>
                  <a:pt x="215" y="21"/>
                  <a:pt x="217" y="20"/>
                </a:cubicBezTo>
                <a:cubicBezTo>
                  <a:pt x="218" y="21"/>
                  <a:pt x="219" y="21"/>
                  <a:pt x="222" y="21"/>
                </a:cubicBezTo>
                <a:cubicBezTo>
                  <a:pt x="219" y="22"/>
                  <a:pt x="212" y="20"/>
                  <a:pt x="211" y="22"/>
                </a:cubicBezTo>
                <a:cubicBezTo>
                  <a:pt x="209" y="22"/>
                  <a:pt x="211" y="21"/>
                  <a:pt x="210" y="21"/>
                </a:cubicBezTo>
                <a:cubicBezTo>
                  <a:pt x="208" y="21"/>
                  <a:pt x="210" y="22"/>
                  <a:pt x="210" y="22"/>
                </a:cubicBezTo>
                <a:cubicBezTo>
                  <a:pt x="212" y="22"/>
                  <a:pt x="216" y="22"/>
                  <a:pt x="215" y="22"/>
                </a:cubicBezTo>
                <a:cubicBezTo>
                  <a:pt x="214" y="22"/>
                  <a:pt x="212" y="22"/>
                  <a:pt x="212" y="22"/>
                </a:cubicBezTo>
                <a:cubicBezTo>
                  <a:pt x="212" y="23"/>
                  <a:pt x="215" y="23"/>
                  <a:pt x="217" y="23"/>
                </a:cubicBezTo>
                <a:cubicBezTo>
                  <a:pt x="219" y="22"/>
                  <a:pt x="224" y="23"/>
                  <a:pt x="225" y="22"/>
                </a:cubicBezTo>
                <a:cubicBezTo>
                  <a:pt x="227" y="22"/>
                  <a:pt x="228" y="22"/>
                  <a:pt x="228" y="22"/>
                </a:cubicBezTo>
                <a:cubicBezTo>
                  <a:pt x="231" y="22"/>
                  <a:pt x="233" y="22"/>
                  <a:pt x="235" y="22"/>
                </a:cubicBezTo>
                <a:cubicBezTo>
                  <a:pt x="235" y="22"/>
                  <a:pt x="234" y="22"/>
                  <a:pt x="233" y="22"/>
                </a:cubicBezTo>
                <a:cubicBezTo>
                  <a:pt x="232" y="21"/>
                  <a:pt x="236" y="22"/>
                  <a:pt x="236" y="22"/>
                </a:cubicBezTo>
                <a:cubicBezTo>
                  <a:pt x="241" y="22"/>
                  <a:pt x="241" y="22"/>
                  <a:pt x="245" y="22"/>
                </a:cubicBezTo>
                <a:cubicBezTo>
                  <a:pt x="242" y="24"/>
                  <a:pt x="269" y="21"/>
                  <a:pt x="267" y="21"/>
                </a:cubicBezTo>
                <a:cubicBezTo>
                  <a:pt x="268" y="21"/>
                  <a:pt x="271" y="21"/>
                  <a:pt x="271" y="21"/>
                </a:cubicBezTo>
                <a:cubicBezTo>
                  <a:pt x="270" y="20"/>
                  <a:pt x="270" y="21"/>
                  <a:pt x="268" y="21"/>
                </a:cubicBezTo>
                <a:cubicBezTo>
                  <a:pt x="269" y="20"/>
                  <a:pt x="270" y="20"/>
                  <a:pt x="269" y="20"/>
                </a:cubicBezTo>
                <a:cubicBezTo>
                  <a:pt x="274" y="20"/>
                  <a:pt x="283" y="19"/>
                  <a:pt x="286" y="21"/>
                </a:cubicBezTo>
                <a:cubicBezTo>
                  <a:pt x="284" y="20"/>
                  <a:pt x="282" y="20"/>
                  <a:pt x="279" y="20"/>
                </a:cubicBezTo>
                <a:cubicBezTo>
                  <a:pt x="279" y="20"/>
                  <a:pt x="280" y="20"/>
                  <a:pt x="280" y="21"/>
                </a:cubicBezTo>
                <a:cubicBezTo>
                  <a:pt x="279" y="20"/>
                  <a:pt x="277" y="21"/>
                  <a:pt x="276" y="21"/>
                </a:cubicBezTo>
                <a:cubicBezTo>
                  <a:pt x="270" y="21"/>
                  <a:pt x="262" y="22"/>
                  <a:pt x="260" y="23"/>
                </a:cubicBezTo>
                <a:cubicBezTo>
                  <a:pt x="261" y="23"/>
                  <a:pt x="262" y="23"/>
                  <a:pt x="263" y="23"/>
                </a:cubicBezTo>
                <a:cubicBezTo>
                  <a:pt x="262" y="24"/>
                  <a:pt x="261" y="24"/>
                  <a:pt x="261" y="24"/>
                </a:cubicBezTo>
                <a:cubicBezTo>
                  <a:pt x="261" y="25"/>
                  <a:pt x="263" y="25"/>
                  <a:pt x="264" y="25"/>
                </a:cubicBezTo>
                <a:cubicBezTo>
                  <a:pt x="267" y="24"/>
                  <a:pt x="271" y="23"/>
                  <a:pt x="275" y="22"/>
                </a:cubicBezTo>
                <a:cubicBezTo>
                  <a:pt x="276" y="23"/>
                  <a:pt x="274" y="23"/>
                  <a:pt x="273" y="24"/>
                </a:cubicBezTo>
                <a:cubicBezTo>
                  <a:pt x="275" y="24"/>
                  <a:pt x="276" y="23"/>
                  <a:pt x="278" y="23"/>
                </a:cubicBezTo>
                <a:cubicBezTo>
                  <a:pt x="279" y="24"/>
                  <a:pt x="276" y="24"/>
                  <a:pt x="278" y="24"/>
                </a:cubicBezTo>
                <a:cubicBezTo>
                  <a:pt x="279" y="24"/>
                  <a:pt x="279" y="24"/>
                  <a:pt x="280" y="24"/>
                </a:cubicBezTo>
                <a:cubicBezTo>
                  <a:pt x="282" y="24"/>
                  <a:pt x="279" y="24"/>
                  <a:pt x="277" y="24"/>
                </a:cubicBezTo>
                <a:cubicBezTo>
                  <a:pt x="279" y="25"/>
                  <a:pt x="281" y="24"/>
                  <a:pt x="283" y="24"/>
                </a:cubicBezTo>
                <a:cubicBezTo>
                  <a:pt x="283" y="25"/>
                  <a:pt x="281" y="24"/>
                  <a:pt x="282" y="25"/>
                </a:cubicBezTo>
                <a:cubicBezTo>
                  <a:pt x="285" y="25"/>
                  <a:pt x="287" y="24"/>
                  <a:pt x="290" y="24"/>
                </a:cubicBezTo>
                <a:cubicBezTo>
                  <a:pt x="290" y="24"/>
                  <a:pt x="289" y="24"/>
                  <a:pt x="288" y="24"/>
                </a:cubicBezTo>
                <a:cubicBezTo>
                  <a:pt x="288" y="25"/>
                  <a:pt x="289" y="25"/>
                  <a:pt x="289" y="25"/>
                </a:cubicBezTo>
                <a:cubicBezTo>
                  <a:pt x="292" y="25"/>
                  <a:pt x="294" y="24"/>
                  <a:pt x="292" y="24"/>
                </a:cubicBezTo>
                <a:cubicBezTo>
                  <a:pt x="295" y="24"/>
                  <a:pt x="297" y="23"/>
                  <a:pt x="299" y="22"/>
                </a:cubicBezTo>
                <a:cubicBezTo>
                  <a:pt x="300" y="22"/>
                  <a:pt x="300" y="23"/>
                  <a:pt x="300" y="23"/>
                </a:cubicBezTo>
                <a:cubicBezTo>
                  <a:pt x="303" y="23"/>
                  <a:pt x="305" y="22"/>
                  <a:pt x="309" y="22"/>
                </a:cubicBezTo>
                <a:cubicBezTo>
                  <a:pt x="309" y="21"/>
                  <a:pt x="308" y="21"/>
                  <a:pt x="308" y="21"/>
                </a:cubicBezTo>
                <a:cubicBezTo>
                  <a:pt x="306" y="22"/>
                  <a:pt x="304" y="21"/>
                  <a:pt x="302" y="21"/>
                </a:cubicBezTo>
                <a:cubicBezTo>
                  <a:pt x="302" y="21"/>
                  <a:pt x="302" y="21"/>
                  <a:pt x="302" y="21"/>
                </a:cubicBezTo>
                <a:cubicBezTo>
                  <a:pt x="305" y="21"/>
                  <a:pt x="302" y="21"/>
                  <a:pt x="305" y="21"/>
                </a:cubicBezTo>
                <a:cubicBezTo>
                  <a:pt x="307" y="21"/>
                  <a:pt x="303" y="20"/>
                  <a:pt x="307" y="20"/>
                </a:cubicBezTo>
                <a:cubicBezTo>
                  <a:pt x="307" y="20"/>
                  <a:pt x="303" y="20"/>
                  <a:pt x="304" y="20"/>
                </a:cubicBezTo>
                <a:cubicBezTo>
                  <a:pt x="305" y="19"/>
                  <a:pt x="301" y="18"/>
                  <a:pt x="298" y="17"/>
                </a:cubicBezTo>
                <a:cubicBezTo>
                  <a:pt x="300" y="17"/>
                  <a:pt x="299" y="18"/>
                  <a:pt x="301" y="18"/>
                </a:cubicBezTo>
                <a:cubicBezTo>
                  <a:pt x="302" y="18"/>
                  <a:pt x="304" y="18"/>
                  <a:pt x="304" y="17"/>
                </a:cubicBezTo>
                <a:cubicBezTo>
                  <a:pt x="305" y="17"/>
                  <a:pt x="304" y="18"/>
                  <a:pt x="304" y="18"/>
                </a:cubicBezTo>
                <a:cubicBezTo>
                  <a:pt x="309" y="18"/>
                  <a:pt x="312" y="18"/>
                  <a:pt x="318" y="18"/>
                </a:cubicBezTo>
                <a:cubicBezTo>
                  <a:pt x="318" y="18"/>
                  <a:pt x="317" y="18"/>
                  <a:pt x="315" y="18"/>
                </a:cubicBezTo>
                <a:cubicBezTo>
                  <a:pt x="317" y="18"/>
                  <a:pt x="321" y="18"/>
                  <a:pt x="322" y="17"/>
                </a:cubicBezTo>
                <a:cubicBezTo>
                  <a:pt x="323" y="17"/>
                  <a:pt x="325" y="17"/>
                  <a:pt x="327" y="17"/>
                </a:cubicBezTo>
                <a:cubicBezTo>
                  <a:pt x="327" y="16"/>
                  <a:pt x="325" y="16"/>
                  <a:pt x="327" y="16"/>
                </a:cubicBezTo>
                <a:cubicBezTo>
                  <a:pt x="326" y="16"/>
                  <a:pt x="326" y="16"/>
                  <a:pt x="325" y="16"/>
                </a:cubicBezTo>
                <a:cubicBezTo>
                  <a:pt x="326" y="17"/>
                  <a:pt x="318" y="16"/>
                  <a:pt x="315" y="16"/>
                </a:cubicBezTo>
                <a:cubicBezTo>
                  <a:pt x="317" y="16"/>
                  <a:pt x="313" y="15"/>
                  <a:pt x="312" y="16"/>
                </a:cubicBezTo>
                <a:cubicBezTo>
                  <a:pt x="308" y="16"/>
                  <a:pt x="308" y="15"/>
                  <a:pt x="304" y="15"/>
                </a:cubicBezTo>
                <a:cubicBezTo>
                  <a:pt x="307" y="15"/>
                  <a:pt x="308" y="15"/>
                  <a:pt x="311" y="16"/>
                </a:cubicBezTo>
                <a:cubicBezTo>
                  <a:pt x="312" y="16"/>
                  <a:pt x="311" y="15"/>
                  <a:pt x="312" y="15"/>
                </a:cubicBezTo>
                <a:cubicBezTo>
                  <a:pt x="312" y="15"/>
                  <a:pt x="309" y="15"/>
                  <a:pt x="309" y="14"/>
                </a:cubicBezTo>
                <a:cubicBezTo>
                  <a:pt x="309" y="14"/>
                  <a:pt x="311" y="14"/>
                  <a:pt x="312" y="14"/>
                </a:cubicBezTo>
                <a:cubicBezTo>
                  <a:pt x="312" y="14"/>
                  <a:pt x="311" y="14"/>
                  <a:pt x="311" y="14"/>
                </a:cubicBezTo>
                <a:cubicBezTo>
                  <a:pt x="311" y="14"/>
                  <a:pt x="312" y="14"/>
                  <a:pt x="313" y="14"/>
                </a:cubicBezTo>
                <a:cubicBezTo>
                  <a:pt x="313" y="14"/>
                  <a:pt x="313" y="14"/>
                  <a:pt x="313" y="14"/>
                </a:cubicBezTo>
                <a:cubicBezTo>
                  <a:pt x="316" y="14"/>
                  <a:pt x="318" y="14"/>
                  <a:pt x="322" y="14"/>
                </a:cubicBezTo>
                <a:cubicBezTo>
                  <a:pt x="322" y="14"/>
                  <a:pt x="322" y="14"/>
                  <a:pt x="323" y="13"/>
                </a:cubicBezTo>
                <a:cubicBezTo>
                  <a:pt x="323" y="13"/>
                  <a:pt x="322" y="13"/>
                  <a:pt x="321" y="13"/>
                </a:cubicBezTo>
                <a:cubicBezTo>
                  <a:pt x="320" y="13"/>
                  <a:pt x="324" y="13"/>
                  <a:pt x="322" y="13"/>
                </a:cubicBezTo>
                <a:cubicBezTo>
                  <a:pt x="325" y="12"/>
                  <a:pt x="329" y="12"/>
                  <a:pt x="333" y="13"/>
                </a:cubicBezTo>
                <a:cubicBezTo>
                  <a:pt x="331" y="13"/>
                  <a:pt x="330" y="12"/>
                  <a:pt x="327" y="13"/>
                </a:cubicBezTo>
                <a:cubicBezTo>
                  <a:pt x="326" y="13"/>
                  <a:pt x="329" y="13"/>
                  <a:pt x="329" y="13"/>
                </a:cubicBezTo>
                <a:cubicBezTo>
                  <a:pt x="335" y="13"/>
                  <a:pt x="330" y="14"/>
                  <a:pt x="327" y="13"/>
                </a:cubicBezTo>
                <a:cubicBezTo>
                  <a:pt x="327" y="14"/>
                  <a:pt x="330" y="14"/>
                  <a:pt x="332" y="14"/>
                </a:cubicBezTo>
                <a:cubicBezTo>
                  <a:pt x="328" y="15"/>
                  <a:pt x="339" y="14"/>
                  <a:pt x="343" y="14"/>
                </a:cubicBezTo>
                <a:cubicBezTo>
                  <a:pt x="346" y="14"/>
                  <a:pt x="350" y="14"/>
                  <a:pt x="353" y="14"/>
                </a:cubicBezTo>
                <a:cubicBezTo>
                  <a:pt x="355" y="14"/>
                  <a:pt x="354" y="14"/>
                  <a:pt x="356" y="14"/>
                </a:cubicBezTo>
                <a:cubicBezTo>
                  <a:pt x="354" y="14"/>
                  <a:pt x="350" y="14"/>
                  <a:pt x="350" y="15"/>
                </a:cubicBezTo>
                <a:cubicBezTo>
                  <a:pt x="351" y="15"/>
                  <a:pt x="352" y="16"/>
                  <a:pt x="354" y="16"/>
                </a:cubicBezTo>
                <a:cubicBezTo>
                  <a:pt x="354" y="16"/>
                  <a:pt x="352" y="16"/>
                  <a:pt x="351" y="16"/>
                </a:cubicBezTo>
                <a:cubicBezTo>
                  <a:pt x="355" y="17"/>
                  <a:pt x="357" y="16"/>
                  <a:pt x="362" y="16"/>
                </a:cubicBezTo>
                <a:cubicBezTo>
                  <a:pt x="360" y="16"/>
                  <a:pt x="361" y="16"/>
                  <a:pt x="364" y="16"/>
                </a:cubicBezTo>
                <a:cubicBezTo>
                  <a:pt x="365" y="17"/>
                  <a:pt x="366" y="17"/>
                  <a:pt x="366" y="17"/>
                </a:cubicBezTo>
                <a:cubicBezTo>
                  <a:pt x="365" y="17"/>
                  <a:pt x="364" y="17"/>
                  <a:pt x="363" y="17"/>
                </a:cubicBezTo>
                <a:cubicBezTo>
                  <a:pt x="364" y="18"/>
                  <a:pt x="364" y="18"/>
                  <a:pt x="363" y="18"/>
                </a:cubicBezTo>
                <a:cubicBezTo>
                  <a:pt x="364" y="18"/>
                  <a:pt x="367" y="18"/>
                  <a:pt x="369" y="18"/>
                </a:cubicBezTo>
                <a:cubicBezTo>
                  <a:pt x="366" y="17"/>
                  <a:pt x="367" y="16"/>
                  <a:pt x="364" y="15"/>
                </a:cubicBezTo>
                <a:cubicBezTo>
                  <a:pt x="366" y="15"/>
                  <a:pt x="366" y="15"/>
                  <a:pt x="366" y="16"/>
                </a:cubicBezTo>
                <a:cubicBezTo>
                  <a:pt x="368" y="16"/>
                  <a:pt x="367" y="16"/>
                  <a:pt x="367" y="15"/>
                </a:cubicBezTo>
                <a:cubicBezTo>
                  <a:pt x="368" y="15"/>
                  <a:pt x="368" y="15"/>
                  <a:pt x="368" y="16"/>
                </a:cubicBezTo>
                <a:cubicBezTo>
                  <a:pt x="369" y="16"/>
                  <a:pt x="370" y="15"/>
                  <a:pt x="370" y="15"/>
                </a:cubicBezTo>
                <a:cubicBezTo>
                  <a:pt x="372" y="15"/>
                  <a:pt x="375" y="15"/>
                  <a:pt x="376" y="14"/>
                </a:cubicBezTo>
                <a:cubicBezTo>
                  <a:pt x="375" y="14"/>
                  <a:pt x="375" y="14"/>
                  <a:pt x="373" y="13"/>
                </a:cubicBezTo>
                <a:cubicBezTo>
                  <a:pt x="371" y="13"/>
                  <a:pt x="372" y="14"/>
                  <a:pt x="371" y="14"/>
                </a:cubicBezTo>
                <a:cubicBezTo>
                  <a:pt x="371" y="14"/>
                  <a:pt x="375" y="14"/>
                  <a:pt x="374" y="15"/>
                </a:cubicBezTo>
                <a:cubicBezTo>
                  <a:pt x="372" y="14"/>
                  <a:pt x="369" y="15"/>
                  <a:pt x="368" y="15"/>
                </a:cubicBezTo>
                <a:cubicBezTo>
                  <a:pt x="367" y="15"/>
                  <a:pt x="366" y="15"/>
                  <a:pt x="365" y="15"/>
                </a:cubicBezTo>
                <a:cubicBezTo>
                  <a:pt x="364" y="14"/>
                  <a:pt x="367" y="14"/>
                  <a:pt x="368" y="14"/>
                </a:cubicBezTo>
                <a:cubicBezTo>
                  <a:pt x="368" y="14"/>
                  <a:pt x="367" y="14"/>
                  <a:pt x="367" y="14"/>
                </a:cubicBezTo>
                <a:cubicBezTo>
                  <a:pt x="368" y="14"/>
                  <a:pt x="370" y="14"/>
                  <a:pt x="372" y="13"/>
                </a:cubicBezTo>
                <a:cubicBezTo>
                  <a:pt x="372" y="13"/>
                  <a:pt x="372" y="13"/>
                  <a:pt x="371" y="13"/>
                </a:cubicBezTo>
                <a:cubicBezTo>
                  <a:pt x="368" y="14"/>
                  <a:pt x="367" y="13"/>
                  <a:pt x="364" y="13"/>
                </a:cubicBezTo>
                <a:cubicBezTo>
                  <a:pt x="369" y="12"/>
                  <a:pt x="372" y="13"/>
                  <a:pt x="375" y="13"/>
                </a:cubicBezTo>
                <a:cubicBezTo>
                  <a:pt x="377" y="12"/>
                  <a:pt x="371" y="11"/>
                  <a:pt x="365" y="12"/>
                </a:cubicBezTo>
                <a:cubicBezTo>
                  <a:pt x="363" y="12"/>
                  <a:pt x="363" y="11"/>
                  <a:pt x="359" y="11"/>
                </a:cubicBezTo>
                <a:cubicBezTo>
                  <a:pt x="359" y="11"/>
                  <a:pt x="359" y="11"/>
                  <a:pt x="359" y="10"/>
                </a:cubicBezTo>
                <a:cubicBezTo>
                  <a:pt x="363" y="10"/>
                  <a:pt x="366" y="9"/>
                  <a:pt x="368" y="11"/>
                </a:cubicBezTo>
                <a:cubicBezTo>
                  <a:pt x="371" y="11"/>
                  <a:pt x="372" y="10"/>
                  <a:pt x="374" y="10"/>
                </a:cubicBezTo>
                <a:cubicBezTo>
                  <a:pt x="374" y="10"/>
                  <a:pt x="370" y="10"/>
                  <a:pt x="370" y="9"/>
                </a:cubicBezTo>
                <a:cubicBezTo>
                  <a:pt x="371" y="9"/>
                  <a:pt x="372" y="9"/>
                  <a:pt x="372" y="9"/>
                </a:cubicBezTo>
                <a:cubicBezTo>
                  <a:pt x="374" y="9"/>
                  <a:pt x="374" y="9"/>
                  <a:pt x="376" y="9"/>
                </a:cubicBezTo>
                <a:cubicBezTo>
                  <a:pt x="375" y="8"/>
                  <a:pt x="375" y="8"/>
                  <a:pt x="374" y="8"/>
                </a:cubicBezTo>
                <a:cubicBezTo>
                  <a:pt x="377" y="8"/>
                  <a:pt x="378" y="9"/>
                  <a:pt x="379" y="9"/>
                </a:cubicBezTo>
                <a:cubicBezTo>
                  <a:pt x="379" y="9"/>
                  <a:pt x="379" y="8"/>
                  <a:pt x="383" y="8"/>
                </a:cubicBezTo>
                <a:cubicBezTo>
                  <a:pt x="383" y="8"/>
                  <a:pt x="385" y="8"/>
                  <a:pt x="385" y="9"/>
                </a:cubicBezTo>
                <a:cubicBezTo>
                  <a:pt x="386" y="9"/>
                  <a:pt x="389" y="9"/>
                  <a:pt x="389" y="8"/>
                </a:cubicBezTo>
                <a:cubicBezTo>
                  <a:pt x="390" y="9"/>
                  <a:pt x="387" y="9"/>
                  <a:pt x="386" y="9"/>
                </a:cubicBezTo>
                <a:cubicBezTo>
                  <a:pt x="386" y="10"/>
                  <a:pt x="388" y="10"/>
                  <a:pt x="388" y="11"/>
                </a:cubicBezTo>
                <a:cubicBezTo>
                  <a:pt x="387" y="11"/>
                  <a:pt x="387" y="10"/>
                  <a:pt x="384" y="10"/>
                </a:cubicBezTo>
                <a:cubicBezTo>
                  <a:pt x="383" y="11"/>
                  <a:pt x="375" y="12"/>
                  <a:pt x="379" y="13"/>
                </a:cubicBezTo>
                <a:cubicBezTo>
                  <a:pt x="378" y="13"/>
                  <a:pt x="377" y="13"/>
                  <a:pt x="377" y="12"/>
                </a:cubicBezTo>
                <a:cubicBezTo>
                  <a:pt x="375" y="12"/>
                  <a:pt x="377" y="13"/>
                  <a:pt x="376" y="13"/>
                </a:cubicBezTo>
                <a:cubicBezTo>
                  <a:pt x="378" y="14"/>
                  <a:pt x="379" y="14"/>
                  <a:pt x="383" y="15"/>
                </a:cubicBezTo>
                <a:cubicBezTo>
                  <a:pt x="384" y="15"/>
                  <a:pt x="384" y="14"/>
                  <a:pt x="384" y="14"/>
                </a:cubicBezTo>
                <a:cubicBezTo>
                  <a:pt x="385" y="15"/>
                  <a:pt x="385" y="15"/>
                  <a:pt x="389" y="14"/>
                </a:cubicBezTo>
                <a:cubicBezTo>
                  <a:pt x="389" y="15"/>
                  <a:pt x="388" y="15"/>
                  <a:pt x="388" y="15"/>
                </a:cubicBezTo>
                <a:cubicBezTo>
                  <a:pt x="388" y="15"/>
                  <a:pt x="389" y="15"/>
                  <a:pt x="390" y="15"/>
                </a:cubicBezTo>
                <a:cubicBezTo>
                  <a:pt x="390" y="15"/>
                  <a:pt x="391" y="14"/>
                  <a:pt x="389" y="13"/>
                </a:cubicBezTo>
                <a:cubicBezTo>
                  <a:pt x="391" y="12"/>
                  <a:pt x="391" y="13"/>
                  <a:pt x="392" y="13"/>
                </a:cubicBezTo>
                <a:cubicBezTo>
                  <a:pt x="390" y="13"/>
                  <a:pt x="391" y="13"/>
                  <a:pt x="391" y="14"/>
                </a:cubicBezTo>
                <a:cubicBezTo>
                  <a:pt x="393" y="14"/>
                  <a:pt x="394" y="14"/>
                  <a:pt x="395" y="14"/>
                </a:cubicBezTo>
                <a:cubicBezTo>
                  <a:pt x="396" y="13"/>
                  <a:pt x="394" y="13"/>
                  <a:pt x="394" y="13"/>
                </a:cubicBezTo>
                <a:cubicBezTo>
                  <a:pt x="400" y="13"/>
                  <a:pt x="393" y="14"/>
                  <a:pt x="395" y="14"/>
                </a:cubicBezTo>
                <a:cubicBezTo>
                  <a:pt x="393" y="15"/>
                  <a:pt x="392" y="15"/>
                  <a:pt x="390" y="15"/>
                </a:cubicBezTo>
                <a:cubicBezTo>
                  <a:pt x="390" y="16"/>
                  <a:pt x="393" y="15"/>
                  <a:pt x="392" y="16"/>
                </a:cubicBezTo>
                <a:cubicBezTo>
                  <a:pt x="390" y="16"/>
                  <a:pt x="390" y="16"/>
                  <a:pt x="389" y="16"/>
                </a:cubicBezTo>
                <a:cubicBezTo>
                  <a:pt x="389" y="17"/>
                  <a:pt x="391" y="16"/>
                  <a:pt x="390" y="17"/>
                </a:cubicBezTo>
                <a:cubicBezTo>
                  <a:pt x="388" y="17"/>
                  <a:pt x="388" y="17"/>
                  <a:pt x="386" y="17"/>
                </a:cubicBezTo>
                <a:cubicBezTo>
                  <a:pt x="386" y="17"/>
                  <a:pt x="389" y="17"/>
                  <a:pt x="388" y="18"/>
                </a:cubicBezTo>
                <a:cubicBezTo>
                  <a:pt x="388" y="17"/>
                  <a:pt x="390" y="17"/>
                  <a:pt x="392" y="18"/>
                </a:cubicBezTo>
                <a:cubicBezTo>
                  <a:pt x="391" y="18"/>
                  <a:pt x="391" y="18"/>
                  <a:pt x="392" y="18"/>
                </a:cubicBezTo>
                <a:cubicBezTo>
                  <a:pt x="390" y="19"/>
                  <a:pt x="389" y="19"/>
                  <a:pt x="388" y="19"/>
                </a:cubicBezTo>
                <a:cubicBezTo>
                  <a:pt x="388" y="19"/>
                  <a:pt x="391" y="19"/>
                  <a:pt x="392" y="18"/>
                </a:cubicBezTo>
                <a:cubicBezTo>
                  <a:pt x="394" y="19"/>
                  <a:pt x="390" y="19"/>
                  <a:pt x="390" y="19"/>
                </a:cubicBezTo>
                <a:cubicBezTo>
                  <a:pt x="391" y="19"/>
                  <a:pt x="393" y="19"/>
                  <a:pt x="394" y="19"/>
                </a:cubicBezTo>
                <a:cubicBezTo>
                  <a:pt x="394" y="19"/>
                  <a:pt x="393" y="18"/>
                  <a:pt x="392" y="18"/>
                </a:cubicBezTo>
                <a:cubicBezTo>
                  <a:pt x="394" y="18"/>
                  <a:pt x="394" y="19"/>
                  <a:pt x="397" y="19"/>
                </a:cubicBezTo>
                <a:cubicBezTo>
                  <a:pt x="398" y="18"/>
                  <a:pt x="396" y="18"/>
                  <a:pt x="395" y="18"/>
                </a:cubicBezTo>
                <a:cubicBezTo>
                  <a:pt x="395" y="18"/>
                  <a:pt x="396" y="18"/>
                  <a:pt x="395" y="18"/>
                </a:cubicBezTo>
                <a:cubicBezTo>
                  <a:pt x="397" y="18"/>
                  <a:pt x="400" y="17"/>
                  <a:pt x="397" y="17"/>
                </a:cubicBezTo>
                <a:cubicBezTo>
                  <a:pt x="402" y="17"/>
                  <a:pt x="397" y="19"/>
                  <a:pt x="402" y="19"/>
                </a:cubicBezTo>
                <a:cubicBezTo>
                  <a:pt x="403" y="19"/>
                  <a:pt x="403" y="18"/>
                  <a:pt x="406" y="19"/>
                </a:cubicBezTo>
                <a:cubicBezTo>
                  <a:pt x="405" y="19"/>
                  <a:pt x="404" y="19"/>
                  <a:pt x="405" y="19"/>
                </a:cubicBezTo>
                <a:cubicBezTo>
                  <a:pt x="406" y="19"/>
                  <a:pt x="406" y="19"/>
                  <a:pt x="408" y="19"/>
                </a:cubicBezTo>
                <a:cubicBezTo>
                  <a:pt x="405" y="18"/>
                  <a:pt x="409" y="19"/>
                  <a:pt x="410" y="18"/>
                </a:cubicBezTo>
                <a:cubicBezTo>
                  <a:pt x="411" y="18"/>
                  <a:pt x="408" y="19"/>
                  <a:pt x="410" y="19"/>
                </a:cubicBezTo>
                <a:cubicBezTo>
                  <a:pt x="412" y="19"/>
                  <a:pt x="412" y="19"/>
                  <a:pt x="412" y="18"/>
                </a:cubicBezTo>
                <a:cubicBezTo>
                  <a:pt x="412" y="18"/>
                  <a:pt x="410" y="18"/>
                  <a:pt x="410" y="18"/>
                </a:cubicBezTo>
                <a:cubicBezTo>
                  <a:pt x="411" y="17"/>
                  <a:pt x="414" y="18"/>
                  <a:pt x="415" y="18"/>
                </a:cubicBezTo>
                <a:cubicBezTo>
                  <a:pt x="417" y="18"/>
                  <a:pt x="419" y="18"/>
                  <a:pt x="419" y="17"/>
                </a:cubicBezTo>
                <a:cubicBezTo>
                  <a:pt x="408" y="17"/>
                  <a:pt x="406" y="18"/>
                  <a:pt x="397" y="17"/>
                </a:cubicBezTo>
                <a:cubicBezTo>
                  <a:pt x="397" y="17"/>
                  <a:pt x="397" y="17"/>
                  <a:pt x="397" y="16"/>
                </a:cubicBezTo>
                <a:cubicBezTo>
                  <a:pt x="395" y="17"/>
                  <a:pt x="395" y="16"/>
                  <a:pt x="392" y="16"/>
                </a:cubicBezTo>
                <a:cubicBezTo>
                  <a:pt x="393" y="16"/>
                  <a:pt x="393" y="16"/>
                  <a:pt x="395" y="16"/>
                </a:cubicBezTo>
                <a:cubicBezTo>
                  <a:pt x="397" y="16"/>
                  <a:pt x="396" y="16"/>
                  <a:pt x="398" y="16"/>
                </a:cubicBezTo>
                <a:cubicBezTo>
                  <a:pt x="400" y="16"/>
                  <a:pt x="402" y="16"/>
                  <a:pt x="403" y="15"/>
                </a:cubicBezTo>
                <a:cubicBezTo>
                  <a:pt x="406" y="15"/>
                  <a:pt x="409" y="16"/>
                  <a:pt x="410" y="15"/>
                </a:cubicBezTo>
                <a:cubicBezTo>
                  <a:pt x="416" y="15"/>
                  <a:pt x="428" y="16"/>
                  <a:pt x="430" y="14"/>
                </a:cubicBezTo>
                <a:cubicBezTo>
                  <a:pt x="430" y="14"/>
                  <a:pt x="431" y="14"/>
                  <a:pt x="432" y="14"/>
                </a:cubicBezTo>
                <a:cubicBezTo>
                  <a:pt x="432" y="14"/>
                  <a:pt x="432" y="14"/>
                  <a:pt x="432" y="14"/>
                </a:cubicBezTo>
                <a:cubicBezTo>
                  <a:pt x="430" y="14"/>
                  <a:pt x="430" y="14"/>
                  <a:pt x="430" y="14"/>
                </a:cubicBezTo>
                <a:cubicBezTo>
                  <a:pt x="429" y="14"/>
                  <a:pt x="430" y="14"/>
                  <a:pt x="429" y="14"/>
                </a:cubicBezTo>
                <a:cubicBezTo>
                  <a:pt x="431" y="13"/>
                  <a:pt x="434" y="13"/>
                  <a:pt x="437" y="14"/>
                </a:cubicBezTo>
                <a:cubicBezTo>
                  <a:pt x="438" y="13"/>
                  <a:pt x="437" y="13"/>
                  <a:pt x="438" y="13"/>
                </a:cubicBezTo>
                <a:cubicBezTo>
                  <a:pt x="441" y="13"/>
                  <a:pt x="441" y="12"/>
                  <a:pt x="444" y="13"/>
                </a:cubicBezTo>
                <a:cubicBezTo>
                  <a:pt x="443" y="12"/>
                  <a:pt x="443" y="12"/>
                  <a:pt x="444" y="12"/>
                </a:cubicBezTo>
                <a:cubicBezTo>
                  <a:pt x="446" y="12"/>
                  <a:pt x="447" y="11"/>
                  <a:pt x="448" y="11"/>
                </a:cubicBezTo>
                <a:cubicBezTo>
                  <a:pt x="450" y="11"/>
                  <a:pt x="451" y="12"/>
                  <a:pt x="455" y="11"/>
                </a:cubicBezTo>
                <a:cubicBezTo>
                  <a:pt x="456" y="10"/>
                  <a:pt x="451" y="11"/>
                  <a:pt x="449" y="10"/>
                </a:cubicBezTo>
                <a:cubicBezTo>
                  <a:pt x="460" y="11"/>
                  <a:pt x="463" y="8"/>
                  <a:pt x="475" y="9"/>
                </a:cubicBezTo>
                <a:cubicBezTo>
                  <a:pt x="474" y="10"/>
                  <a:pt x="468" y="10"/>
                  <a:pt x="466" y="11"/>
                </a:cubicBezTo>
                <a:cubicBezTo>
                  <a:pt x="467" y="11"/>
                  <a:pt x="470" y="12"/>
                  <a:pt x="472" y="12"/>
                </a:cubicBezTo>
                <a:cubicBezTo>
                  <a:pt x="471" y="12"/>
                  <a:pt x="471" y="13"/>
                  <a:pt x="469" y="13"/>
                </a:cubicBezTo>
                <a:cubicBezTo>
                  <a:pt x="468" y="12"/>
                  <a:pt x="467" y="12"/>
                  <a:pt x="466" y="11"/>
                </a:cubicBezTo>
                <a:cubicBezTo>
                  <a:pt x="464" y="12"/>
                  <a:pt x="464" y="12"/>
                  <a:pt x="464" y="13"/>
                </a:cubicBezTo>
                <a:cubicBezTo>
                  <a:pt x="461" y="12"/>
                  <a:pt x="459" y="12"/>
                  <a:pt x="457" y="13"/>
                </a:cubicBezTo>
                <a:cubicBezTo>
                  <a:pt x="459" y="13"/>
                  <a:pt x="460" y="13"/>
                  <a:pt x="463" y="13"/>
                </a:cubicBezTo>
                <a:cubicBezTo>
                  <a:pt x="464" y="13"/>
                  <a:pt x="460" y="13"/>
                  <a:pt x="462" y="13"/>
                </a:cubicBezTo>
                <a:cubicBezTo>
                  <a:pt x="461" y="14"/>
                  <a:pt x="458" y="14"/>
                  <a:pt x="456" y="14"/>
                </a:cubicBezTo>
                <a:cubicBezTo>
                  <a:pt x="454" y="14"/>
                  <a:pt x="452" y="15"/>
                  <a:pt x="452" y="16"/>
                </a:cubicBezTo>
                <a:cubicBezTo>
                  <a:pt x="453" y="16"/>
                  <a:pt x="456" y="15"/>
                  <a:pt x="455" y="16"/>
                </a:cubicBezTo>
                <a:cubicBezTo>
                  <a:pt x="456" y="16"/>
                  <a:pt x="457" y="16"/>
                  <a:pt x="457" y="16"/>
                </a:cubicBezTo>
                <a:cubicBezTo>
                  <a:pt x="458" y="16"/>
                  <a:pt x="457" y="16"/>
                  <a:pt x="457" y="17"/>
                </a:cubicBezTo>
                <a:cubicBezTo>
                  <a:pt x="461" y="17"/>
                  <a:pt x="459" y="16"/>
                  <a:pt x="462" y="15"/>
                </a:cubicBezTo>
                <a:cubicBezTo>
                  <a:pt x="463" y="15"/>
                  <a:pt x="462" y="16"/>
                  <a:pt x="462" y="16"/>
                </a:cubicBezTo>
                <a:cubicBezTo>
                  <a:pt x="462" y="16"/>
                  <a:pt x="464" y="16"/>
                  <a:pt x="465" y="16"/>
                </a:cubicBezTo>
                <a:cubicBezTo>
                  <a:pt x="465" y="16"/>
                  <a:pt x="464" y="16"/>
                  <a:pt x="463" y="16"/>
                </a:cubicBezTo>
                <a:cubicBezTo>
                  <a:pt x="465" y="17"/>
                  <a:pt x="467" y="16"/>
                  <a:pt x="469" y="16"/>
                </a:cubicBezTo>
                <a:cubicBezTo>
                  <a:pt x="470" y="16"/>
                  <a:pt x="469" y="16"/>
                  <a:pt x="472" y="16"/>
                </a:cubicBezTo>
                <a:cubicBezTo>
                  <a:pt x="471" y="15"/>
                  <a:pt x="471" y="15"/>
                  <a:pt x="470" y="15"/>
                </a:cubicBezTo>
                <a:cubicBezTo>
                  <a:pt x="472" y="15"/>
                  <a:pt x="475" y="15"/>
                  <a:pt x="476" y="14"/>
                </a:cubicBezTo>
                <a:cubicBezTo>
                  <a:pt x="476" y="14"/>
                  <a:pt x="476" y="14"/>
                  <a:pt x="475" y="14"/>
                </a:cubicBezTo>
                <a:cubicBezTo>
                  <a:pt x="475" y="14"/>
                  <a:pt x="477" y="14"/>
                  <a:pt x="478" y="14"/>
                </a:cubicBezTo>
                <a:cubicBezTo>
                  <a:pt x="478" y="13"/>
                  <a:pt x="474" y="13"/>
                  <a:pt x="476" y="13"/>
                </a:cubicBezTo>
                <a:cubicBezTo>
                  <a:pt x="475" y="13"/>
                  <a:pt x="475" y="13"/>
                  <a:pt x="474" y="13"/>
                </a:cubicBezTo>
                <a:cubicBezTo>
                  <a:pt x="476" y="12"/>
                  <a:pt x="476" y="12"/>
                  <a:pt x="474" y="12"/>
                </a:cubicBezTo>
                <a:cubicBezTo>
                  <a:pt x="477" y="12"/>
                  <a:pt x="480" y="12"/>
                  <a:pt x="482" y="12"/>
                </a:cubicBezTo>
                <a:cubicBezTo>
                  <a:pt x="486" y="11"/>
                  <a:pt x="487" y="9"/>
                  <a:pt x="495" y="9"/>
                </a:cubicBezTo>
                <a:cubicBezTo>
                  <a:pt x="494" y="10"/>
                  <a:pt x="492" y="11"/>
                  <a:pt x="491" y="12"/>
                </a:cubicBezTo>
                <a:cubicBezTo>
                  <a:pt x="494" y="12"/>
                  <a:pt x="499" y="13"/>
                  <a:pt x="500" y="12"/>
                </a:cubicBezTo>
                <a:cubicBezTo>
                  <a:pt x="501" y="12"/>
                  <a:pt x="500" y="13"/>
                  <a:pt x="501" y="13"/>
                </a:cubicBezTo>
                <a:cubicBezTo>
                  <a:pt x="504" y="13"/>
                  <a:pt x="503" y="12"/>
                  <a:pt x="505" y="13"/>
                </a:cubicBezTo>
                <a:cubicBezTo>
                  <a:pt x="506" y="12"/>
                  <a:pt x="503" y="13"/>
                  <a:pt x="503" y="12"/>
                </a:cubicBezTo>
                <a:cubicBezTo>
                  <a:pt x="505" y="12"/>
                  <a:pt x="509" y="13"/>
                  <a:pt x="510" y="12"/>
                </a:cubicBezTo>
                <a:cubicBezTo>
                  <a:pt x="513" y="12"/>
                  <a:pt x="508" y="13"/>
                  <a:pt x="512" y="13"/>
                </a:cubicBezTo>
                <a:cubicBezTo>
                  <a:pt x="511" y="14"/>
                  <a:pt x="510" y="13"/>
                  <a:pt x="509" y="13"/>
                </a:cubicBezTo>
                <a:cubicBezTo>
                  <a:pt x="508" y="14"/>
                  <a:pt x="511" y="14"/>
                  <a:pt x="510" y="14"/>
                </a:cubicBezTo>
                <a:cubicBezTo>
                  <a:pt x="509" y="15"/>
                  <a:pt x="508" y="15"/>
                  <a:pt x="505" y="15"/>
                </a:cubicBezTo>
                <a:cubicBezTo>
                  <a:pt x="508" y="15"/>
                  <a:pt x="506" y="16"/>
                  <a:pt x="508" y="16"/>
                </a:cubicBezTo>
                <a:cubicBezTo>
                  <a:pt x="507" y="16"/>
                  <a:pt x="504" y="16"/>
                  <a:pt x="502" y="16"/>
                </a:cubicBezTo>
                <a:cubicBezTo>
                  <a:pt x="502" y="17"/>
                  <a:pt x="503" y="17"/>
                  <a:pt x="502" y="17"/>
                </a:cubicBezTo>
                <a:cubicBezTo>
                  <a:pt x="501" y="17"/>
                  <a:pt x="501" y="16"/>
                  <a:pt x="499" y="16"/>
                </a:cubicBezTo>
                <a:cubicBezTo>
                  <a:pt x="501" y="15"/>
                  <a:pt x="501" y="14"/>
                  <a:pt x="503" y="15"/>
                </a:cubicBezTo>
                <a:cubicBezTo>
                  <a:pt x="504" y="14"/>
                  <a:pt x="502" y="15"/>
                  <a:pt x="500" y="14"/>
                </a:cubicBezTo>
                <a:cubicBezTo>
                  <a:pt x="500" y="14"/>
                  <a:pt x="502" y="14"/>
                  <a:pt x="503" y="14"/>
                </a:cubicBezTo>
                <a:cubicBezTo>
                  <a:pt x="503" y="14"/>
                  <a:pt x="498" y="14"/>
                  <a:pt x="499" y="13"/>
                </a:cubicBezTo>
                <a:cubicBezTo>
                  <a:pt x="501" y="13"/>
                  <a:pt x="501" y="14"/>
                  <a:pt x="502" y="14"/>
                </a:cubicBezTo>
                <a:cubicBezTo>
                  <a:pt x="502" y="13"/>
                  <a:pt x="499" y="13"/>
                  <a:pt x="498" y="13"/>
                </a:cubicBezTo>
                <a:cubicBezTo>
                  <a:pt x="498" y="13"/>
                  <a:pt x="498" y="13"/>
                  <a:pt x="499" y="13"/>
                </a:cubicBezTo>
                <a:cubicBezTo>
                  <a:pt x="492" y="12"/>
                  <a:pt x="487" y="14"/>
                  <a:pt x="482" y="15"/>
                </a:cubicBezTo>
                <a:cubicBezTo>
                  <a:pt x="484" y="16"/>
                  <a:pt x="486" y="16"/>
                  <a:pt x="489" y="15"/>
                </a:cubicBezTo>
                <a:cubicBezTo>
                  <a:pt x="490" y="15"/>
                  <a:pt x="490" y="16"/>
                  <a:pt x="492" y="16"/>
                </a:cubicBezTo>
                <a:cubicBezTo>
                  <a:pt x="492" y="16"/>
                  <a:pt x="488" y="16"/>
                  <a:pt x="491" y="16"/>
                </a:cubicBezTo>
                <a:cubicBezTo>
                  <a:pt x="490" y="17"/>
                  <a:pt x="488" y="16"/>
                  <a:pt x="488" y="17"/>
                </a:cubicBezTo>
                <a:cubicBezTo>
                  <a:pt x="488" y="17"/>
                  <a:pt x="489" y="17"/>
                  <a:pt x="489" y="18"/>
                </a:cubicBezTo>
                <a:cubicBezTo>
                  <a:pt x="492" y="18"/>
                  <a:pt x="493" y="17"/>
                  <a:pt x="496" y="17"/>
                </a:cubicBezTo>
                <a:cubicBezTo>
                  <a:pt x="497" y="17"/>
                  <a:pt x="496" y="17"/>
                  <a:pt x="495" y="17"/>
                </a:cubicBezTo>
                <a:cubicBezTo>
                  <a:pt x="494" y="16"/>
                  <a:pt x="498" y="17"/>
                  <a:pt x="500" y="17"/>
                </a:cubicBezTo>
                <a:cubicBezTo>
                  <a:pt x="497" y="17"/>
                  <a:pt x="496" y="17"/>
                  <a:pt x="493" y="18"/>
                </a:cubicBezTo>
                <a:cubicBezTo>
                  <a:pt x="494" y="18"/>
                  <a:pt x="495" y="18"/>
                  <a:pt x="494" y="18"/>
                </a:cubicBezTo>
                <a:cubicBezTo>
                  <a:pt x="495" y="18"/>
                  <a:pt x="500" y="18"/>
                  <a:pt x="504" y="18"/>
                </a:cubicBezTo>
                <a:cubicBezTo>
                  <a:pt x="508" y="17"/>
                  <a:pt x="509" y="16"/>
                  <a:pt x="514" y="15"/>
                </a:cubicBezTo>
                <a:cubicBezTo>
                  <a:pt x="516" y="15"/>
                  <a:pt x="515" y="16"/>
                  <a:pt x="516" y="16"/>
                </a:cubicBezTo>
                <a:cubicBezTo>
                  <a:pt x="516" y="16"/>
                  <a:pt x="514" y="16"/>
                  <a:pt x="514" y="16"/>
                </a:cubicBezTo>
                <a:cubicBezTo>
                  <a:pt x="514" y="17"/>
                  <a:pt x="515" y="17"/>
                  <a:pt x="516" y="17"/>
                </a:cubicBezTo>
                <a:cubicBezTo>
                  <a:pt x="517" y="17"/>
                  <a:pt x="517" y="16"/>
                  <a:pt x="518" y="16"/>
                </a:cubicBezTo>
                <a:cubicBezTo>
                  <a:pt x="516" y="16"/>
                  <a:pt x="519" y="16"/>
                  <a:pt x="519" y="15"/>
                </a:cubicBezTo>
                <a:cubicBezTo>
                  <a:pt x="521" y="15"/>
                  <a:pt x="524" y="15"/>
                  <a:pt x="525" y="15"/>
                </a:cubicBezTo>
                <a:cubicBezTo>
                  <a:pt x="523" y="15"/>
                  <a:pt x="525" y="17"/>
                  <a:pt x="522" y="18"/>
                </a:cubicBezTo>
                <a:cubicBezTo>
                  <a:pt x="522" y="19"/>
                  <a:pt x="530" y="17"/>
                  <a:pt x="528" y="18"/>
                </a:cubicBezTo>
                <a:cubicBezTo>
                  <a:pt x="531" y="19"/>
                  <a:pt x="532" y="18"/>
                  <a:pt x="533" y="18"/>
                </a:cubicBezTo>
                <a:cubicBezTo>
                  <a:pt x="534" y="18"/>
                  <a:pt x="533" y="18"/>
                  <a:pt x="534" y="18"/>
                </a:cubicBezTo>
                <a:cubicBezTo>
                  <a:pt x="534" y="18"/>
                  <a:pt x="532" y="18"/>
                  <a:pt x="531" y="18"/>
                </a:cubicBezTo>
                <a:cubicBezTo>
                  <a:pt x="533" y="17"/>
                  <a:pt x="534" y="17"/>
                  <a:pt x="534" y="16"/>
                </a:cubicBezTo>
                <a:cubicBezTo>
                  <a:pt x="536" y="17"/>
                  <a:pt x="538" y="17"/>
                  <a:pt x="541" y="16"/>
                </a:cubicBezTo>
                <a:cubicBezTo>
                  <a:pt x="542" y="16"/>
                  <a:pt x="542" y="16"/>
                  <a:pt x="542" y="17"/>
                </a:cubicBezTo>
                <a:cubicBezTo>
                  <a:pt x="544" y="17"/>
                  <a:pt x="544" y="16"/>
                  <a:pt x="545" y="16"/>
                </a:cubicBezTo>
                <a:cubicBezTo>
                  <a:pt x="545" y="16"/>
                  <a:pt x="545" y="16"/>
                  <a:pt x="546" y="15"/>
                </a:cubicBezTo>
                <a:cubicBezTo>
                  <a:pt x="546" y="16"/>
                  <a:pt x="547" y="16"/>
                  <a:pt x="548" y="17"/>
                </a:cubicBezTo>
                <a:cubicBezTo>
                  <a:pt x="547" y="17"/>
                  <a:pt x="547" y="16"/>
                  <a:pt x="546" y="16"/>
                </a:cubicBezTo>
                <a:cubicBezTo>
                  <a:pt x="547" y="17"/>
                  <a:pt x="553" y="17"/>
                  <a:pt x="554" y="16"/>
                </a:cubicBezTo>
                <a:cubicBezTo>
                  <a:pt x="554" y="16"/>
                  <a:pt x="553" y="16"/>
                  <a:pt x="552" y="16"/>
                </a:cubicBezTo>
                <a:cubicBezTo>
                  <a:pt x="553" y="16"/>
                  <a:pt x="553" y="16"/>
                  <a:pt x="554" y="16"/>
                </a:cubicBezTo>
                <a:cubicBezTo>
                  <a:pt x="555" y="16"/>
                  <a:pt x="555" y="16"/>
                  <a:pt x="554" y="16"/>
                </a:cubicBezTo>
                <a:cubicBezTo>
                  <a:pt x="555" y="16"/>
                  <a:pt x="558" y="15"/>
                  <a:pt x="555" y="15"/>
                </a:cubicBezTo>
                <a:cubicBezTo>
                  <a:pt x="557" y="14"/>
                  <a:pt x="559" y="14"/>
                  <a:pt x="561" y="14"/>
                </a:cubicBezTo>
                <a:cubicBezTo>
                  <a:pt x="560" y="13"/>
                  <a:pt x="559" y="14"/>
                  <a:pt x="558" y="13"/>
                </a:cubicBezTo>
                <a:cubicBezTo>
                  <a:pt x="558" y="13"/>
                  <a:pt x="559" y="13"/>
                  <a:pt x="559" y="13"/>
                </a:cubicBezTo>
                <a:cubicBezTo>
                  <a:pt x="561" y="13"/>
                  <a:pt x="558" y="13"/>
                  <a:pt x="559" y="13"/>
                </a:cubicBezTo>
                <a:cubicBezTo>
                  <a:pt x="562" y="13"/>
                  <a:pt x="563" y="13"/>
                  <a:pt x="564" y="12"/>
                </a:cubicBezTo>
                <a:cubicBezTo>
                  <a:pt x="566" y="12"/>
                  <a:pt x="564" y="13"/>
                  <a:pt x="564" y="13"/>
                </a:cubicBezTo>
                <a:cubicBezTo>
                  <a:pt x="566" y="13"/>
                  <a:pt x="567" y="13"/>
                  <a:pt x="568" y="13"/>
                </a:cubicBezTo>
                <a:cubicBezTo>
                  <a:pt x="569" y="13"/>
                  <a:pt x="566" y="13"/>
                  <a:pt x="565" y="14"/>
                </a:cubicBezTo>
                <a:cubicBezTo>
                  <a:pt x="566" y="14"/>
                  <a:pt x="568" y="14"/>
                  <a:pt x="569" y="13"/>
                </a:cubicBezTo>
                <a:cubicBezTo>
                  <a:pt x="571" y="13"/>
                  <a:pt x="567" y="14"/>
                  <a:pt x="570" y="14"/>
                </a:cubicBezTo>
                <a:cubicBezTo>
                  <a:pt x="569" y="14"/>
                  <a:pt x="567" y="14"/>
                  <a:pt x="568" y="15"/>
                </a:cubicBezTo>
                <a:cubicBezTo>
                  <a:pt x="566" y="15"/>
                  <a:pt x="567" y="14"/>
                  <a:pt x="567" y="14"/>
                </a:cubicBezTo>
                <a:cubicBezTo>
                  <a:pt x="564" y="14"/>
                  <a:pt x="566" y="14"/>
                  <a:pt x="565" y="15"/>
                </a:cubicBezTo>
                <a:cubicBezTo>
                  <a:pt x="564" y="14"/>
                  <a:pt x="565" y="14"/>
                  <a:pt x="562" y="15"/>
                </a:cubicBezTo>
                <a:cubicBezTo>
                  <a:pt x="563" y="15"/>
                  <a:pt x="565" y="15"/>
                  <a:pt x="563" y="15"/>
                </a:cubicBezTo>
                <a:cubicBezTo>
                  <a:pt x="563" y="15"/>
                  <a:pt x="565" y="15"/>
                  <a:pt x="566" y="15"/>
                </a:cubicBezTo>
                <a:cubicBezTo>
                  <a:pt x="567" y="15"/>
                  <a:pt x="568" y="15"/>
                  <a:pt x="570" y="15"/>
                </a:cubicBezTo>
                <a:cubicBezTo>
                  <a:pt x="569" y="16"/>
                  <a:pt x="562" y="15"/>
                  <a:pt x="558" y="16"/>
                </a:cubicBezTo>
                <a:cubicBezTo>
                  <a:pt x="558" y="16"/>
                  <a:pt x="560" y="16"/>
                  <a:pt x="559" y="17"/>
                </a:cubicBezTo>
                <a:cubicBezTo>
                  <a:pt x="563" y="17"/>
                  <a:pt x="564" y="17"/>
                  <a:pt x="564" y="18"/>
                </a:cubicBezTo>
                <a:cubicBezTo>
                  <a:pt x="562" y="18"/>
                  <a:pt x="563" y="18"/>
                  <a:pt x="563" y="17"/>
                </a:cubicBezTo>
                <a:cubicBezTo>
                  <a:pt x="561" y="17"/>
                  <a:pt x="561" y="18"/>
                  <a:pt x="560" y="18"/>
                </a:cubicBezTo>
                <a:cubicBezTo>
                  <a:pt x="560" y="18"/>
                  <a:pt x="561" y="18"/>
                  <a:pt x="561" y="18"/>
                </a:cubicBezTo>
                <a:cubicBezTo>
                  <a:pt x="563" y="18"/>
                  <a:pt x="560" y="18"/>
                  <a:pt x="559" y="18"/>
                </a:cubicBezTo>
                <a:cubicBezTo>
                  <a:pt x="558" y="18"/>
                  <a:pt x="559" y="19"/>
                  <a:pt x="556" y="18"/>
                </a:cubicBezTo>
                <a:cubicBezTo>
                  <a:pt x="557" y="19"/>
                  <a:pt x="560" y="19"/>
                  <a:pt x="561" y="19"/>
                </a:cubicBezTo>
                <a:cubicBezTo>
                  <a:pt x="562" y="19"/>
                  <a:pt x="568" y="19"/>
                  <a:pt x="568" y="17"/>
                </a:cubicBezTo>
                <a:cubicBezTo>
                  <a:pt x="569" y="17"/>
                  <a:pt x="569" y="17"/>
                  <a:pt x="569" y="18"/>
                </a:cubicBezTo>
                <a:cubicBezTo>
                  <a:pt x="573" y="17"/>
                  <a:pt x="574" y="17"/>
                  <a:pt x="580" y="17"/>
                </a:cubicBezTo>
                <a:cubicBezTo>
                  <a:pt x="579" y="16"/>
                  <a:pt x="578" y="16"/>
                  <a:pt x="575" y="15"/>
                </a:cubicBezTo>
                <a:cubicBezTo>
                  <a:pt x="573" y="15"/>
                  <a:pt x="580" y="15"/>
                  <a:pt x="579" y="16"/>
                </a:cubicBezTo>
                <a:cubicBezTo>
                  <a:pt x="581" y="15"/>
                  <a:pt x="577" y="15"/>
                  <a:pt x="577" y="15"/>
                </a:cubicBezTo>
                <a:cubicBezTo>
                  <a:pt x="580" y="15"/>
                  <a:pt x="581" y="14"/>
                  <a:pt x="581" y="14"/>
                </a:cubicBezTo>
                <a:cubicBezTo>
                  <a:pt x="581" y="13"/>
                  <a:pt x="584" y="14"/>
                  <a:pt x="584" y="14"/>
                </a:cubicBezTo>
                <a:cubicBezTo>
                  <a:pt x="586" y="14"/>
                  <a:pt x="584" y="14"/>
                  <a:pt x="583" y="14"/>
                </a:cubicBezTo>
                <a:cubicBezTo>
                  <a:pt x="580" y="14"/>
                  <a:pt x="582" y="15"/>
                  <a:pt x="581" y="16"/>
                </a:cubicBezTo>
                <a:cubicBezTo>
                  <a:pt x="582" y="15"/>
                  <a:pt x="584" y="15"/>
                  <a:pt x="584" y="15"/>
                </a:cubicBezTo>
                <a:cubicBezTo>
                  <a:pt x="584" y="15"/>
                  <a:pt x="585" y="16"/>
                  <a:pt x="587" y="16"/>
                </a:cubicBezTo>
                <a:cubicBezTo>
                  <a:pt x="588" y="16"/>
                  <a:pt x="589" y="15"/>
                  <a:pt x="591" y="15"/>
                </a:cubicBezTo>
                <a:cubicBezTo>
                  <a:pt x="590" y="15"/>
                  <a:pt x="589" y="15"/>
                  <a:pt x="588" y="14"/>
                </a:cubicBezTo>
                <a:cubicBezTo>
                  <a:pt x="588" y="14"/>
                  <a:pt x="589" y="14"/>
                  <a:pt x="591" y="14"/>
                </a:cubicBezTo>
                <a:cubicBezTo>
                  <a:pt x="590" y="14"/>
                  <a:pt x="590" y="14"/>
                  <a:pt x="589" y="14"/>
                </a:cubicBezTo>
                <a:cubicBezTo>
                  <a:pt x="589" y="15"/>
                  <a:pt x="591" y="14"/>
                  <a:pt x="591" y="14"/>
                </a:cubicBezTo>
                <a:cubicBezTo>
                  <a:pt x="593" y="14"/>
                  <a:pt x="594" y="14"/>
                  <a:pt x="592" y="13"/>
                </a:cubicBezTo>
                <a:cubicBezTo>
                  <a:pt x="599" y="13"/>
                  <a:pt x="598" y="10"/>
                  <a:pt x="605" y="11"/>
                </a:cubicBezTo>
                <a:cubicBezTo>
                  <a:pt x="605" y="12"/>
                  <a:pt x="604" y="12"/>
                  <a:pt x="604" y="13"/>
                </a:cubicBezTo>
                <a:cubicBezTo>
                  <a:pt x="605" y="13"/>
                  <a:pt x="608" y="13"/>
                  <a:pt x="609" y="13"/>
                </a:cubicBezTo>
                <a:cubicBezTo>
                  <a:pt x="611" y="12"/>
                  <a:pt x="610" y="12"/>
                  <a:pt x="611" y="11"/>
                </a:cubicBezTo>
                <a:cubicBezTo>
                  <a:pt x="609" y="11"/>
                  <a:pt x="608" y="11"/>
                  <a:pt x="606" y="11"/>
                </a:cubicBezTo>
                <a:cubicBezTo>
                  <a:pt x="607" y="11"/>
                  <a:pt x="608" y="10"/>
                  <a:pt x="609" y="10"/>
                </a:cubicBezTo>
                <a:cubicBezTo>
                  <a:pt x="607" y="10"/>
                  <a:pt x="605" y="11"/>
                  <a:pt x="602" y="11"/>
                </a:cubicBezTo>
                <a:cubicBezTo>
                  <a:pt x="602" y="10"/>
                  <a:pt x="607" y="10"/>
                  <a:pt x="609" y="10"/>
                </a:cubicBezTo>
                <a:cubicBezTo>
                  <a:pt x="607" y="9"/>
                  <a:pt x="613" y="9"/>
                  <a:pt x="611" y="9"/>
                </a:cubicBezTo>
                <a:cubicBezTo>
                  <a:pt x="614" y="9"/>
                  <a:pt x="613" y="10"/>
                  <a:pt x="611" y="10"/>
                </a:cubicBezTo>
                <a:cubicBezTo>
                  <a:pt x="615" y="10"/>
                  <a:pt x="616" y="9"/>
                  <a:pt x="618" y="9"/>
                </a:cubicBezTo>
                <a:cubicBezTo>
                  <a:pt x="617" y="9"/>
                  <a:pt x="614" y="10"/>
                  <a:pt x="614" y="9"/>
                </a:cubicBezTo>
                <a:cubicBezTo>
                  <a:pt x="617" y="9"/>
                  <a:pt x="620" y="9"/>
                  <a:pt x="620" y="8"/>
                </a:cubicBezTo>
                <a:cubicBezTo>
                  <a:pt x="621" y="8"/>
                  <a:pt x="621" y="8"/>
                  <a:pt x="622" y="8"/>
                </a:cubicBezTo>
                <a:cubicBezTo>
                  <a:pt x="625" y="6"/>
                  <a:pt x="637" y="6"/>
                  <a:pt x="642" y="4"/>
                </a:cubicBezTo>
                <a:cubicBezTo>
                  <a:pt x="652" y="3"/>
                  <a:pt x="666" y="3"/>
                  <a:pt x="671" y="2"/>
                </a:cubicBezTo>
                <a:cubicBezTo>
                  <a:pt x="671" y="1"/>
                  <a:pt x="670" y="2"/>
                  <a:pt x="669" y="2"/>
                </a:cubicBezTo>
                <a:cubicBezTo>
                  <a:pt x="671" y="1"/>
                  <a:pt x="670" y="0"/>
                  <a:pt x="673" y="0"/>
                </a:cubicBezTo>
                <a:cubicBezTo>
                  <a:pt x="671" y="0"/>
                  <a:pt x="672" y="1"/>
                  <a:pt x="671" y="1"/>
                </a:cubicBezTo>
                <a:cubicBezTo>
                  <a:pt x="673" y="1"/>
                  <a:pt x="674" y="2"/>
                  <a:pt x="674" y="2"/>
                </a:cubicBezTo>
                <a:cubicBezTo>
                  <a:pt x="677" y="2"/>
                  <a:pt x="677" y="2"/>
                  <a:pt x="679" y="2"/>
                </a:cubicBezTo>
                <a:cubicBezTo>
                  <a:pt x="677" y="3"/>
                  <a:pt x="669" y="3"/>
                  <a:pt x="669" y="4"/>
                </a:cubicBezTo>
                <a:cubicBezTo>
                  <a:pt x="666" y="4"/>
                  <a:pt x="666" y="5"/>
                  <a:pt x="669" y="4"/>
                </a:cubicBezTo>
                <a:cubicBezTo>
                  <a:pt x="668" y="5"/>
                  <a:pt x="668" y="5"/>
                  <a:pt x="665" y="5"/>
                </a:cubicBezTo>
                <a:cubicBezTo>
                  <a:pt x="667" y="5"/>
                  <a:pt x="667" y="5"/>
                  <a:pt x="663" y="5"/>
                </a:cubicBezTo>
                <a:cubicBezTo>
                  <a:pt x="663" y="6"/>
                  <a:pt x="665" y="6"/>
                  <a:pt x="663" y="6"/>
                </a:cubicBezTo>
                <a:cubicBezTo>
                  <a:pt x="661" y="6"/>
                  <a:pt x="662" y="6"/>
                  <a:pt x="660" y="6"/>
                </a:cubicBezTo>
                <a:cubicBezTo>
                  <a:pt x="660" y="6"/>
                  <a:pt x="661" y="6"/>
                  <a:pt x="661" y="7"/>
                </a:cubicBezTo>
                <a:cubicBezTo>
                  <a:pt x="654" y="6"/>
                  <a:pt x="654" y="6"/>
                  <a:pt x="649" y="7"/>
                </a:cubicBezTo>
                <a:cubicBezTo>
                  <a:pt x="650" y="7"/>
                  <a:pt x="651" y="7"/>
                  <a:pt x="653" y="7"/>
                </a:cubicBezTo>
                <a:cubicBezTo>
                  <a:pt x="651" y="7"/>
                  <a:pt x="652" y="8"/>
                  <a:pt x="654" y="7"/>
                </a:cubicBezTo>
                <a:cubicBezTo>
                  <a:pt x="653" y="8"/>
                  <a:pt x="651" y="7"/>
                  <a:pt x="649" y="7"/>
                </a:cubicBezTo>
                <a:cubicBezTo>
                  <a:pt x="647" y="7"/>
                  <a:pt x="650" y="8"/>
                  <a:pt x="649" y="8"/>
                </a:cubicBezTo>
                <a:cubicBezTo>
                  <a:pt x="647" y="7"/>
                  <a:pt x="643" y="8"/>
                  <a:pt x="641" y="8"/>
                </a:cubicBezTo>
                <a:cubicBezTo>
                  <a:pt x="642" y="8"/>
                  <a:pt x="643" y="8"/>
                  <a:pt x="644" y="9"/>
                </a:cubicBezTo>
                <a:cubicBezTo>
                  <a:pt x="645" y="9"/>
                  <a:pt x="643" y="9"/>
                  <a:pt x="642" y="9"/>
                </a:cubicBezTo>
                <a:cubicBezTo>
                  <a:pt x="640" y="9"/>
                  <a:pt x="640" y="9"/>
                  <a:pt x="636" y="9"/>
                </a:cubicBezTo>
                <a:cubicBezTo>
                  <a:pt x="632" y="10"/>
                  <a:pt x="632" y="9"/>
                  <a:pt x="628" y="10"/>
                </a:cubicBezTo>
                <a:cubicBezTo>
                  <a:pt x="628" y="9"/>
                  <a:pt x="627" y="9"/>
                  <a:pt x="627" y="9"/>
                </a:cubicBezTo>
                <a:cubicBezTo>
                  <a:pt x="631" y="9"/>
                  <a:pt x="630" y="9"/>
                  <a:pt x="631" y="8"/>
                </a:cubicBezTo>
                <a:cubicBezTo>
                  <a:pt x="631" y="8"/>
                  <a:pt x="628" y="8"/>
                  <a:pt x="629" y="8"/>
                </a:cubicBezTo>
                <a:cubicBezTo>
                  <a:pt x="629" y="8"/>
                  <a:pt x="638" y="8"/>
                  <a:pt x="637" y="7"/>
                </a:cubicBezTo>
                <a:cubicBezTo>
                  <a:pt x="641" y="7"/>
                  <a:pt x="645" y="6"/>
                  <a:pt x="650" y="6"/>
                </a:cubicBezTo>
                <a:cubicBezTo>
                  <a:pt x="650" y="6"/>
                  <a:pt x="649" y="6"/>
                  <a:pt x="649" y="6"/>
                </a:cubicBezTo>
                <a:cubicBezTo>
                  <a:pt x="649" y="5"/>
                  <a:pt x="651" y="5"/>
                  <a:pt x="651" y="6"/>
                </a:cubicBezTo>
                <a:cubicBezTo>
                  <a:pt x="651" y="6"/>
                  <a:pt x="651" y="5"/>
                  <a:pt x="652" y="5"/>
                </a:cubicBezTo>
                <a:cubicBezTo>
                  <a:pt x="653" y="5"/>
                  <a:pt x="651" y="5"/>
                  <a:pt x="653" y="4"/>
                </a:cubicBezTo>
                <a:cubicBezTo>
                  <a:pt x="650" y="4"/>
                  <a:pt x="648" y="4"/>
                  <a:pt x="646" y="5"/>
                </a:cubicBezTo>
                <a:cubicBezTo>
                  <a:pt x="644" y="5"/>
                  <a:pt x="647" y="5"/>
                  <a:pt x="646" y="4"/>
                </a:cubicBezTo>
                <a:cubicBezTo>
                  <a:pt x="639" y="5"/>
                  <a:pt x="634" y="7"/>
                  <a:pt x="626" y="7"/>
                </a:cubicBezTo>
                <a:cubicBezTo>
                  <a:pt x="625" y="7"/>
                  <a:pt x="627" y="8"/>
                  <a:pt x="624" y="7"/>
                </a:cubicBezTo>
                <a:cubicBezTo>
                  <a:pt x="624" y="8"/>
                  <a:pt x="626" y="8"/>
                  <a:pt x="625" y="8"/>
                </a:cubicBezTo>
                <a:cubicBezTo>
                  <a:pt x="624" y="8"/>
                  <a:pt x="622" y="8"/>
                  <a:pt x="622" y="8"/>
                </a:cubicBezTo>
                <a:cubicBezTo>
                  <a:pt x="621" y="8"/>
                  <a:pt x="621" y="9"/>
                  <a:pt x="618" y="9"/>
                </a:cubicBezTo>
                <a:cubicBezTo>
                  <a:pt x="620" y="9"/>
                  <a:pt x="621" y="8"/>
                  <a:pt x="623" y="8"/>
                </a:cubicBezTo>
                <a:cubicBezTo>
                  <a:pt x="624" y="9"/>
                  <a:pt x="618" y="9"/>
                  <a:pt x="622" y="9"/>
                </a:cubicBezTo>
                <a:cubicBezTo>
                  <a:pt x="621" y="9"/>
                  <a:pt x="619" y="9"/>
                  <a:pt x="617" y="9"/>
                </a:cubicBezTo>
                <a:cubicBezTo>
                  <a:pt x="618" y="10"/>
                  <a:pt x="617" y="10"/>
                  <a:pt x="618" y="10"/>
                </a:cubicBezTo>
                <a:cubicBezTo>
                  <a:pt x="617" y="10"/>
                  <a:pt x="615" y="10"/>
                  <a:pt x="611" y="10"/>
                </a:cubicBezTo>
                <a:cubicBezTo>
                  <a:pt x="611" y="11"/>
                  <a:pt x="611" y="12"/>
                  <a:pt x="611" y="12"/>
                </a:cubicBezTo>
                <a:cubicBezTo>
                  <a:pt x="612" y="12"/>
                  <a:pt x="612" y="12"/>
                  <a:pt x="613" y="11"/>
                </a:cubicBezTo>
                <a:cubicBezTo>
                  <a:pt x="615" y="12"/>
                  <a:pt x="613" y="12"/>
                  <a:pt x="613" y="12"/>
                </a:cubicBezTo>
                <a:cubicBezTo>
                  <a:pt x="621" y="12"/>
                  <a:pt x="628" y="11"/>
                  <a:pt x="634" y="10"/>
                </a:cubicBezTo>
                <a:cubicBezTo>
                  <a:pt x="636" y="10"/>
                  <a:pt x="638" y="10"/>
                  <a:pt x="638" y="10"/>
                </a:cubicBezTo>
                <a:cubicBezTo>
                  <a:pt x="638" y="10"/>
                  <a:pt x="636" y="10"/>
                  <a:pt x="635" y="11"/>
                </a:cubicBezTo>
                <a:cubicBezTo>
                  <a:pt x="637" y="11"/>
                  <a:pt x="640" y="11"/>
                  <a:pt x="644" y="11"/>
                </a:cubicBezTo>
                <a:cubicBezTo>
                  <a:pt x="642" y="11"/>
                  <a:pt x="640" y="11"/>
                  <a:pt x="639" y="10"/>
                </a:cubicBezTo>
                <a:cubicBezTo>
                  <a:pt x="641" y="9"/>
                  <a:pt x="649" y="11"/>
                  <a:pt x="653" y="10"/>
                </a:cubicBezTo>
                <a:cubicBezTo>
                  <a:pt x="654" y="10"/>
                  <a:pt x="652" y="10"/>
                  <a:pt x="653" y="11"/>
                </a:cubicBezTo>
                <a:cubicBezTo>
                  <a:pt x="653" y="11"/>
                  <a:pt x="653" y="11"/>
                  <a:pt x="654" y="11"/>
                </a:cubicBezTo>
                <a:cubicBezTo>
                  <a:pt x="654" y="10"/>
                  <a:pt x="655" y="10"/>
                  <a:pt x="657" y="9"/>
                </a:cubicBezTo>
                <a:cubicBezTo>
                  <a:pt x="660" y="9"/>
                  <a:pt x="658" y="10"/>
                  <a:pt x="655" y="10"/>
                </a:cubicBezTo>
                <a:cubicBezTo>
                  <a:pt x="657" y="11"/>
                  <a:pt x="663" y="10"/>
                  <a:pt x="663" y="9"/>
                </a:cubicBezTo>
                <a:cubicBezTo>
                  <a:pt x="663" y="9"/>
                  <a:pt x="661" y="9"/>
                  <a:pt x="662" y="8"/>
                </a:cubicBezTo>
                <a:cubicBezTo>
                  <a:pt x="661" y="8"/>
                  <a:pt x="661" y="9"/>
                  <a:pt x="660" y="9"/>
                </a:cubicBezTo>
                <a:cubicBezTo>
                  <a:pt x="660" y="8"/>
                  <a:pt x="664" y="8"/>
                  <a:pt x="665" y="8"/>
                </a:cubicBezTo>
                <a:cubicBezTo>
                  <a:pt x="664" y="7"/>
                  <a:pt x="663" y="8"/>
                  <a:pt x="662" y="8"/>
                </a:cubicBezTo>
                <a:cubicBezTo>
                  <a:pt x="660" y="8"/>
                  <a:pt x="666" y="7"/>
                  <a:pt x="663" y="7"/>
                </a:cubicBezTo>
                <a:cubicBezTo>
                  <a:pt x="664" y="7"/>
                  <a:pt x="665" y="7"/>
                  <a:pt x="667" y="7"/>
                </a:cubicBezTo>
                <a:cubicBezTo>
                  <a:pt x="667" y="6"/>
                  <a:pt x="665" y="7"/>
                  <a:pt x="665" y="6"/>
                </a:cubicBezTo>
                <a:cubicBezTo>
                  <a:pt x="668" y="6"/>
                  <a:pt x="670" y="6"/>
                  <a:pt x="669" y="5"/>
                </a:cubicBezTo>
                <a:cubicBezTo>
                  <a:pt x="671" y="5"/>
                  <a:pt x="671" y="5"/>
                  <a:pt x="674" y="5"/>
                </a:cubicBezTo>
                <a:cubicBezTo>
                  <a:pt x="674" y="5"/>
                  <a:pt x="672" y="4"/>
                  <a:pt x="671" y="4"/>
                </a:cubicBezTo>
                <a:cubicBezTo>
                  <a:pt x="669" y="4"/>
                  <a:pt x="674" y="4"/>
                  <a:pt x="673" y="3"/>
                </a:cubicBezTo>
                <a:cubicBezTo>
                  <a:pt x="674" y="4"/>
                  <a:pt x="675" y="4"/>
                  <a:pt x="675" y="3"/>
                </a:cubicBezTo>
                <a:cubicBezTo>
                  <a:pt x="676" y="3"/>
                  <a:pt x="676" y="4"/>
                  <a:pt x="676" y="4"/>
                </a:cubicBezTo>
                <a:cubicBezTo>
                  <a:pt x="677" y="3"/>
                  <a:pt x="677" y="4"/>
                  <a:pt x="679" y="4"/>
                </a:cubicBezTo>
                <a:cubicBezTo>
                  <a:pt x="678" y="4"/>
                  <a:pt x="678" y="4"/>
                  <a:pt x="677" y="3"/>
                </a:cubicBezTo>
                <a:cubicBezTo>
                  <a:pt x="679" y="3"/>
                  <a:pt x="680" y="3"/>
                  <a:pt x="680" y="2"/>
                </a:cubicBezTo>
                <a:cubicBezTo>
                  <a:pt x="681" y="2"/>
                  <a:pt x="683" y="2"/>
                  <a:pt x="683" y="3"/>
                </a:cubicBezTo>
                <a:cubicBezTo>
                  <a:pt x="681" y="2"/>
                  <a:pt x="677" y="4"/>
                  <a:pt x="681" y="4"/>
                </a:cubicBezTo>
                <a:cubicBezTo>
                  <a:pt x="681" y="4"/>
                  <a:pt x="680" y="4"/>
                  <a:pt x="680" y="4"/>
                </a:cubicBezTo>
                <a:cubicBezTo>
                  <a:pt x="680" y="5"/>
                  <a:pt x="680" y="5"/>
                  <a:pt x="680" y="5"/>
                </a:cubicBezTo>
                <a:cubicBezTo>
                  <a:pt x="685" y="5"/>
                  <a:pt x="678" y="3"/>
                  <a:pt x="683" y="3"/>
                </a:cubicBezTo>
                <a:cubicBezTo>
                  <a:pt x="682" y="4"/>
                  <a:pt x="683" y="4"/>
                  <a:pt x="683" y="4"/>
                </a:cubicBezTo>
                <a:cubicBezTo>
                  <a:pt x="686" y="4"/>
                  <a:pt x="686" y="3"/>
                  <a:pt x="689" y="3"/>
                </a:cubicBezTo>
                <a:cubicBezTo>
                  <a:pt x="689" y="3"/>
                  <a:pt x="685" y="3"/>
                  <a:pt x="684" y="3"/>
                </a:cubicBezTo>
                <a:cubicBezTo>
                  <a:pt x="682" y="2"/>
                  <a:pt x="687" y="2"/>
                  <a:pt x="687" y="1"/>
                </a:cubicBezTo>
                <a:cubicBezTo>
                  <a:pt x="689" y="1"/>
                  <a:pt x="687" y="2"/>
                  <a:pt x="687" y="2"/>
                </a:cubicBezTo>
                <a:cubicBezTo>
                  <a:pt x="688" y="2"/>
                  <a:pt x="688" y="2"/>
                  <a:pt x="689" y="2"/>
                </a:cubicBezTo>
                <a:cubicBezTo>
                  <a:pt x="691" y="2"/>
                  <a:pt x="695" y="2"/>
                  <a:pt x="698" y="1"/>
                </a:cubicBezTo>
                <a:cubicBezTo>
                  <a:pt x="696" y="2"/>
                  <a:pt x="693" y="2"/>
                  <a:pt x="690" y="3"/>
                </a:cubicBezTo>
                <a:cubicBezTo>
                  <a:pt x="690" y="3"/>
                  <a:pt x="692" y="3"/>
                  <a:pt x="693" y="3"/>
                </a:cubicBezTo>
                <a:cubicBezTo>
                  <a:pt x="692" y="4"/>
                  <a:pt x="693" y="4"/>
                  <a:pt x="695" y="4"/>
                </a:cubicBezTo>
                <a:cubicBezTo>
                  <a:pt x="694" y="5"/>
                  <a:pt x="693" y="5"/>
                  <a:pt x="694" y="5"/>
                </a:cubicBezTo>
                <a:cubicBezTo>
                  <a:pt x="699" y="5"/>
                  <a:pt x="702" y="5"/>
                  <a:pt x="707" y="4"/>
                </a:cubicBezTo>
                <a:cubicBezTo>
                  <a:pt x="703" y="5"/>
                  <a:pt x="699" y="6"/>
                  <a:pt x="696" y="7"/>
                </a:cubicBezTo>
                <a:cubicBezTo>
                  <a:pt x="695" y="7"/>
                  <a:pt x="695" y="6"/>
                  <a:pt x="694" y="6"/>
                </a:cubicBezTo>
                <a:cubicBezTo>
                  <a:pt x="693" y="6"/>
                  <a:pt x="693" y="7"/>
                  <a:pt x="691" y="7"/>
                </a:cubicBezTo>
                <a:cubicBezTo>
                  <a:pt x="690" y="7"/>
                  <a:pt x="687" y="8"/>
                  <a:pt x="684" y="8"/>
                </a:cubicBezTo>
                <a:cubicBezTo>
                  <a:pt x="692" y="9"/>
                  <a:pt x="699" y="6"/>
                  <a:pt x="708" y="7"/>
                </a:cubicBezTo>
                <a:cubicBezTo>
                  <a:pt x="707" y="7"/>
                  <a:pt x="707" y="7"/>
                  <a:pt x="705" y="7"/>
                </a:cubicBezTo>
                <a:cubicBezTo>
                  <a:pt x="706" y="7"/>
                  <a:pt x="706" y="8"/>
                  <a:pt x="706" y="8"/>
                </a:cubicBezTo>
                <a:cubicBezTo>
                  <a:pt x="707" y="8"/>
                  <a:pt x="709" y="8"/>
                  <a:pt x="710" y="7"/>
                </a:cubicBezTo>
                <a:cubicBezTo>
                  <a:pt x="710" y="8"/>
                  <a:pt x="707" y="8"/>
                  <a:pt x="707" y="8"/>
                </a:cubicBezTo>
                <a:cubicBezTo>
                  <a:pt x="707" y="9"/>
                  <a:pt x="711" y="8"/>
                  <a:pt x="715" y="9"/>
                </a:cubicBezTo>
                <a:cubicBezTo>
                  <a:pt x="715" y="8"/>
                  <a:pt x="710" y="9"/>
                  <a:pt x="711" y="8"/>
                </a:cubicBezTo>
                <a:cubicBezTo>
                  <a:pt x="714" y="9"/>
                  <a:pt x="718" y="8"/>
                  <a:pt x="720" y="9"/>
                </a:cubicBezTo>
                <a:cubicBezTo>
                  <a:pt x="723" y="9"/>
                  <a:pt x="723" y="8"/>
                  <a:pt x="723" y="7"/>
                </a:cubicBezTo>
                <a:cubicBezTo>
                  <a:pt x="723" y="8"/>
                  <a:pt x="725" y="8"/>
                  <a:pt x="725" y="8"/>
                </a:cubicBezTo>
                <a:cubicBezTo>
                  <a:pt x="726" y="8"/>
                  <a:pt x="723" y="7"/>
                  <a:pt x="726" y="7"/>
                </a:cubicBezTo>
                <a:cubicBezTo>
                  <a:pt x="726" y="8"/>
                  <a:pt x="728" y="7"/>
                  <a:pt x="728" y="8"/>
                </a:cubicBezTo>
                <a:cubicBezTo>
                  <a:pt x="730" y="8"/>
                  <a:pt x="732" y="8"/>
                  <a:pt x="730" y="7"/>
                </a:cubicBezTo>
                <a:cubicBezTo>
                  <a:pt x="731" y="7"/>
                  <a:pt x="738" y="7"/>
                  <a:pt x="738" y="7"/>
                </a:cubicBezTo>
                <a:cubicBezTo>
                  <a:pt x="738" y="6"/>
                  <a:pt x="740" y="7"/>
                  <a:pt x="740" y="6"/>
                </a:cubicBezTo>
                <a:cubicBezTo>
                  <a:pt x="742" y="6"/>
                  <a:pt x="739" y="7"/>
                  <a:pt x="740" y="7"/>
                </a:cubicBezTo>
                <a:cubicBezTo>
                  <a:pt x="743" y="7"/>
                  <a:pt x="744" y="6"/>
                  <a:pt x="743" y="6"/>
                </a:cubicBezTo>
                <a:cubicBezTo>
                  <a:pt x="742" y="6"/>
                  <a:pt x="745" y="6"/>
                  <a:pt x="744" y="5"/>
                </a:cubicBezTo>
                <a:cubicBezTo>
                  <a:pt x="745" y="6"/>
                  <a:pt x="747" y="7"/>
                  <a:pt x="749" y="6"/>
                </a:cubicBezTo>
                <a:cubicBezTo>
                  <a:pt x="749" y="7"/>
                  <a:pt x="744" y="8"/>
                  <a:pt x="740" y="8"/>
                </a:cubicBezTo>
                <a:cubicBezTo>
                  <a:pt x="740" y="9"/>
                  <a:pt x="741" y="9"/>
                  <a:pt x="743" y="9"/>
                </a:cubicBezTo>
                <a:cubicBezTo>
                  <a:pt x="743" y="9"/>
                  <a:pt x="743" y="8"/>
                  <a:pt x="743" y="8"/>
                </a:cubicBezTo>
                <a:cubicBezTo>
                  <a:pt x="745" y="8"/>
                  <a:pt x="746" y="9"/>
                  <a:pt x="748" y="8"/>
                </a:cubicBezTo>
                <a:cubicBezTo>
                  <a:pt x="747" y="8"/>
                  <a:pt x="749" y="8"/>
                  <a:pt x="749" y="7"/>
                </a:cubicBezTo>
                <a:cubicBezTo>
                  <a:pt x="751" y="8"/>
                  <a:pt x="747" y="8"/>
                  <a:pt x="749" y="9"/>
                </a:cubicBezTo>
                <a:cubicBezTo>
                  <a:pt x="751" y="8"/>
                  <a:pt x="751" y="8"/>
                  <a:pt x="754" y="8"/>
                </a:cubicBezTo>
                <a:cubicBezTo>
                  <a:pt x="754" y="7"/>
                  <a:pt x="753" y="7"/>
                  <a:pt x="753" y="7"/>
                </a:cubicBezTo>
                <a:cubicBezTo>
                  <a:pt x="755" y="7"/>
                  <a:pt x="756" y="8"/>
                  <a:pt x="757" y="8"/>
                </a:cubicBezTo>
                <a:cubicBezTo>
                  <a:pt x="754" y="8"/>
                  <a:pt x="752" y="9"/>
                  <a:pt x="749" y="9"/>
                </a:cubicBezTo>
                <a:cubicBezTo>
                  <a:pt x="751" y="10"/>
                  <a:pt x="752" y="9"/>
                  <a:pt x="755" y="9"/>
                </a:cubicBezTo>
                <a:cubicBezTo>
                  <a:pt x="755" y="9"/>
                  <a:pt x="754" y="9"/>
                  <a:pt x="754" y="9"/>
                </a:cubicBezTo>
                <a:cubicBezTo>
                  <a:pt x="753" y="9"/>
                  <a:pt x="755" y="10"/>
                  <a:pt x="755" y="10"/>
                </a:cubicBezTo>
                <a:cubicBezTo>
                  <a:pt x="756" y="9"/>
                  <a:pt x="758" y="8"/>
                  <a:pt x="761" y="9"/>
                </a:cubicBezTo>
                <a:cubicBezTo>
                  <a:pt x="759" y="8"/>
                  <a:pt x="760" y="9"/>
                  <a:pt x="763" y="9"/>
                </a:cubicBezTo>
                <a:cubicBezTo>
                  <a:pt x="762" y="8"/>
                  <a:pt x="757" y="7"/>
                  <a:pt x="761" y="6"/>
                </a:cubicBezTo>
                <a:cubicBezTo>
                  <a:pt x="759" y="6"/>
                  <a:pt x="755" y="6"/>
                  <a:pt x="752" y="6"/>
                </a:cubicBezTo>
                <a:cubicBezTo>
                  <a:pt x="752" y="6"/>
                  <a:pt x="753" y="6"/>
                  <a:pt x="753" y="7"/>
                </a:cubicBezTo>
                <a:cubicBezTo>
                  <a:pt x="750" y="7"/>
                  <a:pt x="751" y="6"/>
                  <a:pt x="748" y="6"/>
                </a:cubicBezTo>
                <a:cubicBezTo>
                  <a:pt x="749" y="5"/>
                  <a:pt x="748" y="5"/>
                  <a:pt x="746" y="5"/>
                </a:cubicBezTo>
                <a:cubicBezTo>
                  <a:pt x="744" y="4"/>
                  <a:pt x="752" y="5"/>
                  <a:pt x="750" y="4"/>
                </a:cubicBezTo>
                <a:cubicBezTo>
                  <a:pt x="750" y="3"/>
                  <a:pt x="752" y="4"/>
                  <a:pt x="752" y="3"/>
                </a:cubicBezTo>
                <a:cubicBezTo>
                  <a:pt x="753" y="4"/>
                  <a:pt x="754" y="4"/>
                  <a:pt x="754" y="4"/>
                </a:cubicBezTo>
                <a:cubicBezTo>
                  <a:pt x="752" y="4"/>
                  <a:pt x="751" y="4"/>
                  <a:pt x="752" y="4"/>
                </a:cubicBezTo>
                <a:cubicBezTo>
                  <a:pt x="749" y="4"/>
                  <a:pt x="752" y="5"/>
                  <a:pt x="752" y="6"/>
                </a:cubicBezTo>
                <a:cubicBezTo>
                  <a:pt x="753" y="6"/>
                  <a:pt x="755" y="6"/>
                  <a:pt x="756" y="5"/>
                </a:cubicBezTo>
                <a:cubicBezTo>
                  <a:pt x="756" y="5"/>
                  <a:pt x="755" y="5"/>
                  <a:pt x="755" y="5"/>
                </a:cubicBezTo>
                <a:cubicBezTo>
                  <a:pt x="757" y="5"/>
                  <a:pt x="756" y="5"/>
                  <a:pt x="759" y="5"/>
                </a:cubicBezTo>
                <a:cubicBezTo>
                  <a:pt x="758" y="5"/>
                  <a:pt x="757" y="5"/>
                  <a:pt x="757" y="5"/>
                </a:cubicBezTo>
                <a:cubicBezTo>
                  <a:pt x="760" y="6"/>
                  <a:pt x="761" y="7"/>
                  <a:pt x="764" y="7"/>
                </a:cubicBezTo>
                <a:cubicBezTo>
                  <a:pt x="764" y="7"/>
                  <a:pt x="768" y="6"/>
                  <a:pt x="765" y="6"/>
                </a:cubicBezTo>
                <a:cubicBezTo>
                  <a:pt x="765" y="5"/>
                  <a:pt x="769" y="6"/>
                  <a:pt x="768" y="5"/>
                </a:cubicBezTo>
                <a:cubicBezTo>
                  <a:pt x="768" y="5"/>
                  <a:pt x="768" y="6"/>
                  <a:pt x="768" y="6"/>
                </a:cubicBezTo>
                <a:cubicBezTo>
                  <a:pt x="769" y="6"/>
                  <a:pt x="770" y="6"/>
                  <a:pt x="771" y="6"/>
                </a:cubicBezTo>
                <a:cubicBezTo>
                  <a:pt x="772" y="5"/>
                  <a:pt x="772" y="5"/>
                  <a:pt x="773" y="5"/>
                </a:cubicBezTo>
                <a:cubicBezTo>
                  <a:pt x="773" y="5"/>
                  <a:pt x="773" y="6"/>
                  <a:pt x="777" y="7"/>
                </a:cubicBezTo>
                <a:cubicBezTo>
                  <a:pt x="778" y="7"/>
                  <a:pt x="776" y="7"/>
                  <a:pt x="775" y="7"/>
                </a:cubicBezTo>
                <a:cubicBezTo>
                  <a:pt x="775" y="7"/>
                  <a:pt x="776" y="7"/>
                  <a:pt x="777" y="7"/>
                </a:cubicBezTo>
                <a:cubicBezTo>
                  <a:pt x="777" y="7"/>
                  <a:pt x="776" y="7"/>
                  <a:pt x="775" y="7"/>
                </a:cubicBezTo>
                <a:cubicBezTo>
                  <a:pt x="775" y="8"/>
                  <a:pt x="778" y="7"/>
                  <a:pt x="780" y="7"/>
                </a:cubicBezTo>
                <a:cubicBezTo>
                  <a:pt x="780" y="7"/>
                  <a:pt x="778" y="7"/>
                  <a:pt x="782" y="7"/>
                </a:cubicBezTo>
                <a:cubicBezTo>
                  <a:pt x="781" y="7"/>
                  <a:pt x="781" y="6"/>
                  <a:pt x="779" y="6"/>
                </a:cubicBezTo>
                <a:cubicBezTo>
                  <a:pt x="780" y="6"/>
                  <a:pt x="782" y="6"/>
                  <a:pt x="783" y="6"/>
                </a:cubicBezTo>
                <a:cubicBezTo>
                  <a:pt x="783" y="6"/>
                  <a:pt x="780" y="6"/>
                  <a:pt x="779" y="5"/>
                </a:cubicBezTo>
                <a:cubicBezTo>
                  <a:pt x="781" y="5"/>
                  <a:pt x="785" y="5"/>
                  <a:pt x="785" y="6"/>
                </a:cubicBezTo>
                <a:cubicBezTo>
                  <a:pt x="787" y="6"/>
                  <a:pt x="787" y="5"/>
                  <a:pt x="788" y="4"/>
                </a:cubicBezTo>
                <a:cubicBezTo>
                  <a:pt x="790" y="4"/>
                  <a:pt x="790" y="4"/>
                  <a:pt x="792" y="5"/>
                </a:cubicBezTo>
                <a:cubicBezTo>
                  <a:pt x="790" y="5"/>
                  <a:pt x="791" y="6"/>
                  <a:pt x="788" y="6"/>
                </a:cubicBezTo>
                <a:cubicBezTo>
                  <a:pt x="788" y="6"/>
                  <a:pt x="790" y="6"/>
                  <a:pt x="789" y="6"/>
                </a:cubicBezTo>
                <a:cubicBezTo>
                  <a:pt x="792" y="6"/>
                  <a:pt x="793" y="5"/>
                  <a:pt x="797" y="5"/>
                </a:cubicBezTo>
                <a:cubicBezTo>
                  <a:pt x="797" y="5"/>
                  <a:pt x="795" y="5"/>
                  <a:pt x="795" y="5"/>
                </a:cubicBezTo>
                <a:cubicBezTo>
                  <a:pt x="795" y="4"/>
                  <a:pt x="799" y="5"/>
                  <a:pt x="800" y="4"/>
                </a:cubicBezTo>
                <a:cubicBezTo>
                  <a:pt x="801" y="4"/>
                  <a:pt x="801" y="5"/>
                  <a:pt x="802" y="5"/>
                </a:cubicBezTo>
                <a:cubicBezTo>
                  <a:pt x="803" y="5"/>
                  <a:pt x="800" y="5"/>
                  <a:pt x="800" y="5"/>
                </a:cubicBezTo>
                <a:cubicBezTo>
                  <a:pt x="804" y="6"/>
                  <a:pt x="807" y="7"/>
                  <a:pt x="814" y="7"/>
                </a:cubicBezTo>
                <a:cubicBezTo>
                  <a:pt x="810" y="7"/>
                  <a:pt x="813" y="6"/>
                  <a:pt x="814" y="5"/>
                </a:cubicBezTo>
                <a:cubicBezTo>
                  <a:pt x="818" y="6"/>
                  <a:pt x="822" y="5"/>
                  <a:pt x="827" y="5"/>
                </a:cubicBezTo>
                <a:cubicBezTo>
                  <a:pt x="826" y="5"/>
                  <a:pt x="827" y="4"/>
                  <a:pt x="826" y="4"/>
                </a:cubicBezTo>
                <a:cubicBezTo>
                  <a:pt x="828" y="4"/>
                  <a:pt x="828" y="5"/>
                  <a:pt x="829" y="5"/>
                </a:cubicBezTo>
                <a:cubicBezTo>
                  <a:pt x="827" y="6"/>
                  <a:pt x="821" y="6"/>
                  <a:pt x="817" y="7"/>
                </a:cubicBezTo>
                <a:cubicBezTo>
                  <a:pt x="817" y="7"/>
                  <a:pt x="818" y="7"/>
                  <a:pt x="818" y="8"/>
                </a:cubicBezTo>
                <a:cubicBezTo>
                  <a:pt x="819" y="7"/>
                  <a:pt x="821" y="8"/>
                  <a:pt x="824" y="7"/>
                </a:cubicBezTo>
                <a:cubicBezTo>
                  <a:pt x="824" y="7"/>
                  <a:pt x="823" y="7"/>
                  <a:pt x="823" y="7"/>
                </a:cubicBezTo>
                <a:cubicBezTo>
                  <a:pt x="826" y="7"/>
                  <a:pt x="826" y="7"/>
                  <a:pt x="829" y="7"/>
                </a:cubicBezTo>
                <a:cubicBezTo>
                  <a:pt x="829" y="8"/>
                  <a:pt x="831" y="8"/>
                  <a:pt x="831" y="8"/>
                </a:cubicBezTo>
                <a:cubicBezTo>
                  <a:pt x="828" y="8"/>
                  <a:pt x="828" y="8"/>
                  <a:pt x="824" y="8"/>
                </a:cubicBezTo>
                <a:cubicBezTo>
                  <a:pt x="823" y="8"/>
                  <a:pt x="824" y="8"/>
                  <a:pt x="824" y="9"/>
                </a:cubicBezTo>
                <a:cubicBezTo>
                  <a:pt x="824" y="9"/>
                  <a:pt x="826" y="9"/>
                  <a:pt x="827" y="9"/>
                </a:cubicBezTo>
                <a:cubicBezTo>
                  <a:pt x="827" y="10"/>
                  <a:pt x="823" y="9"/>
                  <a:pt x="822" y="9"/>
                </a:cubicBezTo>
                <a:cubicBezTo>
                  <a:pt x="821" y="9"/>
                  <a:pt x="822" y="9"/>
                  <a:pt x="822" y="9"/>
                </a:cubicBezTo>
                <a:cubicBezTo>
                  <a:pt x="819" y="9"/>
                  <a:pt x="817" y="9"/>
                  <a:pt x="817" y="9"/>
                </a:cubicBezTo>
                <a:cubicBezTo>
                  <a:pt x="818" y="9"/>
                  <a:pt x="818" y="9"/>
                  <a:pt x="818" y="9"/>
                </a:cubicBezTo>
                <a:cubicBezTo>
                  <a:pt x="820" y="9"/>
                  <a:pt x="817" y="10"/>
                  <a:pt x="819" y="10"/>
                </a:cubicBezTo>
                <a:cubicBezTo>
                  <a:pt x="822" y="9"/>
                  <a:pt x="824" y="10"/>
                  <a:pt x="826" y="10"/>
                </a:cubicBezTo>
                <a:cubicBezTo>
                  <a:pt x="828" y="10"/>
                  <a:pt x="827" y="10"/>
                  <a:pt x="828" y="11"/>
                </a:cubicBezTo>
                <a:cubicBezTo>
                  <a:pt x="830" y="11"/>
                  <a:pt x="831" y="11"/>
                  <a:pt x="834" y="11"/>
                </a:cubicBezTo>
                <a:cubicBezTo>
                  <a:pt x="836" y="11"/>
                  <a:pt x="832" y="10"/>
                  <a:pt x="831" y="10"/>
                </a:cubicBezTo>
                <a:cubicBezTo>
                  <a:pt x="829" y="10"/>
                  <a:pt x="833" y="10"/>
                  <a:pt x="833" y="10"/>
                </a:cubicBezTo>
                <a:cubicBezTo>
                  <a:pt x="832" y="10"/>
                  <a:pt x="830" y="10"/>
                  <a:pt x="829" y="10"/>
                </a:cubicBezTo>
                <a:cubicBezTo>
                  <a:pt x="829" y="9"/>
                  <a:pt x="829" y="9"/>
                  <a:pt x="828" y="9"/>
                </a:cubicBezTo>
                <a:cubicBezTo>
                  <a:pt x="829" y="8"/>
                  <a:pt x="832" y="9"/>
                  <a:pt x="832" y="8"/>
                </a:cubicBezTo>
                <a:cubicBezTo>
                  <a:pt x="833" y="8"/>
                  <a:pt x="834" y="8"/>
                  <a:pt x="834" y="9"/>
                </a:cubicBezTo>
                <a:cubicBezTo>
                  <a:pt x="836" y="8"/>
                  <a:pt x="836" y="8"/>
                  <a:pt x="838" y="8"/>
                </a:cubicBezTo>
                <a:cubicBezTo>
                  <a:pt x="839" y="9"/>
                  <a:pt x="837" y="9"/>
                  <a:pt x="841" y="9"/>
                </a:cubicBezTo>
                <a:cubicBezTo>
                  <a:pt x="841" y="10"/>
                  <a:pt x="839" y="10"/>
                  <a:pt x="840" y="10"/>
                </a:cubicBezTo>
                <a:cubicBezTo>
                  <a:pt x="841" y="10"/>
                  <a:pt x="842" y="10"/>
                  <a:pt x="842" y="10"/>
                </a:cubicBezTo>
                <a:cubicBezTo>
                  <a:pt x="852" y="10"/>
                  <a:pt x="839" y="10"/>
                  <a:pt x="839" y="11"/>
                </a:cubicBezTo>
                <a:cubicBezTo>
                  <a:pt x="840" y="11"/>
                  <a:pt x="842" y="10"/>
                  <a:pt x="844" y="11"/>
                </a:cubicBezTo>
                <a:cubicBezTo>
                  <a:pt x="844" y="10"/>
                  <a:pt x="844" y="10"/>
                  <a:pt x="843" y="10"/>
                </a:cubicBezTo>
                <a:cubicBezTo>
                  <a:pt x="845" y="10"/>
                  <a:pt x="847" y="11"/>
                  <a:pt x="851" y="11"/>
                </a:cubicBezTo>
                <a:cubicBezTo>
                  <a:pt x="851" y="11"/>
                  <a:pt x="850" y="12"/>
                  <a:pt x="853" y="12"/>
                </a:cubicBezTo>
                <a:cubicBezTo>
                  <a:pt x="851" y="13"/>
                  <a:pt x="843" y="12"/>
                  <a:pt x="840" y="13"/>
                </a:cubicBezTo>
                <a:cubicBezTo>
                  <a:pt x="840" y="13"/>
                  <a:pt x="844" y="13"/>
                  <a:pt x="843" y="13"/>
                </a:cubicBezTo>
                <a:cubicBezTo>
                  <a:pt x="845" y="13"/>
                  <a:pt x="845" y="13"/>
                  <a:pt x="847" y="13"/>
                </a:cubicBezTo>
                <a:cubicBezTo>
                  <a:pt x="847" y="13"/>
                  <a:pt x="848" y="13"/>
                  <a:pt x="848" y="13"/>
                </a:cubicBezTo>
                <a:cubicBezTo>
                  <a:pt x="850" y="13"/>
                  <a:pt x="851" y="12"/>
                  <a:pt x="854" y="12"/>
                </a:cubicBezTo>
                <a:cubicBezTo>
                  <a:pt x="854" y="12"/>
                  <a:pt x="855" y="13"/>
                  <a:pt x="856" y="13"/>
                </a:cubicBezTo>
                <a:cubicBezTo>
                  <a:pt x="856" y="13"/>
                  <a:pt x="855" y="12"/>
                  <a:pt x="855" y="11"/>
                </a:cubicBezTo>
                <a:cubicBezTo>
                  <a:pt x="858" y="11"/>
                  <a:pt x="853" y="10"/>
                  <a:pt x="858" y="10"/>
                </a:cubicBezTo>
                <a:cubicBezTo>
                  <a:pt x="856" y="11"/>
                  <a:pt x="860" y="11"/>
                  <a:pt x="857" y="11"/>
                </a:cubicBezTo>
                <a:cubicBezTo>
                  <a:pt x="859" y="11"/>
                  <a:pt x="859" y="11"/>
                  <a:pt x="861" y="11"/>
                </a:cubicBezTo>
                <a:cubicBezTo>
                  <a:pt x="862" y="12"/>
                  <a:pt x="861" y="12"/>
                  <a:pt x="863" y="12"/>
                </a:cubicBezTo>
                <a:cubicBezTo>
                  <a:pt x="862" y="13"/>
                  <a:pt x="861" y="13"/>
                  <a:pt x="863" y="13"/>
                </a:cubicBezTo>
                <a:cubicBezTo>
                  <a:pt x="863" y="13"/>
                  <a:pt x="865" y="13"/>
                  <a:pt x="863" y="13"/>
                </a:cubicBezTo>
                <a:cubicBezTo>
                  <a:pt x="864" y="12"/>
                  <a:pt x="864" y="13"/>
                  <a:pt x="866" y="13"/>
                </a:cubicBezTo>
                <a:cubicBezTo>
                  <a:pt x="867" y="13"/>
                  <a:pt x="867" y="12"/>
                  <a:pt x="867" y="12"/>
                </a:cubicBezTo>
                <a:cubicBezTo>
                  <a:pt x="872" y="12"/>
                  <a:pt x="873" y="12"/>
                  <a:pt x="874" y="11"/>
                </a:cubicBezTo>
                <a:cubicBezTo>
                  <a:pt x="875" y="11"/>
                  <a:pt x="874" y="12"/>
                  <a:pt x="876" y="12"/>
                </a:cubicBezTo>
                <a:cubicBezTo>
                  <a:pt x="878" y="12"/>
                  <a:pt x="876" y="11"/>
                  <a:pt x="877" y="11"/>
                </a:cubicBezTo>
                <a:cubicBezTo>
                  <a:pt x="879" y="11"/>
                  <a:pt x="878" y="12"/>
                  <a:pt x="878" y="12"/>
                </a:cubicBezTo>
                <a:cubicBezTo>
                  <a:pt x="880" y="13"/>
                  <a:pt x="885" y="12"/>
                  <a:pt x="888" y="12"/>
                </a:cubicBezTo>
                <a:cubicBezTo>
                  <a:pt x="887" y="12"/>
                  <a:pt x="886" y="13"/>
                  <a:pt x="888" y="13"/>
                </a:cubicBezTo>
                <a:cubicBezTo>
                  <a:pt x="887" y="13"/>
                  <a:pt x="887" y="13"/>
                  <a:pt x="886" y="13"/>
                </a:cubicBezTo>
                <a:cubicBezTo>
                  <a:pt x="884" y="13"/>
                  <a:pt x="887" y="14"/>
                  <a:pt x="888" y="14"/>
                </a:cubicBezTo>
                <a:cubicBezTo>
                  <a:pt x="889" y="14"/>
                  <a:pt x="889" y="14"/>
                  <a:pt x="890" y="14"/>
                </a:cubicBezTo>
                <a:cubicBezTo>
                  <a:pt x="889" y="15"/>
                  <a:pt x="888" y="15"/>
                  <a:pt x="886" y="14"/>
                </a:cubicBezTo>
                <a:cubicBezTo>
                  <a:pt x="885" y="14"/>
                  <a:pt x="885" y="14"/>
                  <a:pt x="885" y="14"/>
                </a:cubicBezTo>
                <a:cubicBezTo>
                  <a:pt x="885" y="15"/>
                  <a:pt x="888" y="16"/>
                  <a:pt x="892" y="16"/>
                </a:cubicBezTo>
                <a:cubicBezTo>
                  <a:pt x="891" y="16"/>
                  <a:pt x="890" y="16"/>
                  <a:pt x="890" y="16"/>
                </a:cubicBezTo>
                <a:cubicBezTo>
                  <a:pt x="887" y="16"/>
                  <a:pt x="886" y="17"/>
                  <a:pt x="883" y="16"/>
                </a:cubicBezTo>
                <a:cubicBezTo>
                  <a:pt x="880" y="16"/>
                  <a:pt x="882" y="17"/>
                  <a:pt x="882" y="17"/>
                </a:cubicBezTo>
                <a:cubicBezTo>
                  <a:pt x="881" y="17"/>
                  <a:pt x="881" y="17"/>
                  <a:pt x="880" y="16"/>
                </a:cubicBezTo>
                <a:cubicBezTo>
                  <a:pt x="879" y="16"/>
                  <a:pt x="878" y="16"/>
                  <a:pt x="877" y="16"/>
                </a:cubicBezTo>
                <a:cubicBezTo>
                  <a:pt x="875" y="17"/>
                  <a:pt x="878" y="17"/>
                  <a:pt x="878" y="17"/>
                </a:cubicBezTo>
                <a:cubicBezTo>
                  <a:pt x="880" y="17"/>
                  <a:pt x="881" y="17"/>
                  <a:pt x="883" y="17"/>
                </a:cubicBezTo>
                <a:cubicBezTo>
                  <a:pt x="880" y="18"/>
                  <a:pt x="883" y="18"/>
                  <a:pt x="881" y="19"/>
                </a:cubicBezTo>
                <a:cubicBezTo>
                  <a:pt x="878" y="19"/>
                  <a:pt x="877" y="20"/>
                  <a:pt x="875" y="21"/>
                </a:cubicBezTo>
                <a:cubicBezTo>
                  <a:pt x="873" y="21"/>
                  <a:pt x="873" y="20"/>
                  <a:pt x="872" y="20"/>
                </a:cubicBezTo>
                <a:cubicBezTo>
                  <a:pt x="872" y="21"/>
                  <a:pt x="867" y="21"/>
                  <a:pt x="865" y="21"/>
                </a:cubicBezTo>
                <a:cubicBezTo>
                  <a:pt x="866" y="20"/>
                  <a:pt x="870" y="20"/>
                  <a:pt x="874" y="20"/>
                </a:cubicBezTo>
                <a:cubicBezTo>
                  <a:pt x="875" y="19"/>
                  <a:pt x="870" y="19"/>
                  <a:pt x="874" y="19"/>
                </a:cubicBezTo>
                <a:cubicBezTo>
                  <a:pt x="874" y="19"/>
                  <a:pt x="872" y="18"/>
                  <a:pt x="872" y="19"/>
                </a:cubicBezTo>
                <a:cubicBezTo>
                  <a:pt x="871" y="19"/>
                  <a:pt x="872" y="18"/>
                  <a:pt x="873" y="18"/>
                </a:cubicBezTo>
                <a:cubicBezTo>
                  <a:pt x="871" y="18"/>
                  <a:pt x="869" y="18"/>
                  <a:pt x="867" y="18"/>
                </a:cubicBezTo>
                <a:cubicBezTo>
                  <a:pt x="865" y="18"/>
                  <a:pt x="866" y="17"/>
                  <a:pt x="863" y="17"/>
                </a:cubicBezTo>
                <a:cubicBezTo>
                  <a:pt x="864" y="17"/>
                  <a:pt x="865" y="17"/>
                  <a:pt x="867" y="16"/>
                </a:cubicBezTo>
                <a:cubicBezTo>
                  <a:pt x="865" y="15"/>
                  <a:pt x="860" y="16"/>
                  <a:pt x="859" y="15"/>
                </a:cubicBezTo>
                <a:cubicBezTo>
                  <a:pt x="862" y="15"/>
                  <a:pt x="865" y="14"/>
                  <a:pt x="867" y="13"/>
                </a:cubicBezTo>
                <a:cubicBezTo>
                  <a:pt x="865" y="13"/>
                  <a:pt x="864" y="14"/>
                  <a:pt x="859" y="14"/>
                </a:cubicBezTo>
                <a:cubicBezTo>
                  <a:pt x="861" y="14"/>
                  <a:pt x="859" y="14"/>
                  <a:pt x="859" y="15"/>
                </a:cubicBezTo>
                <a:cubicBezTo>
                  <a:pt x="858" y="15"/>
                  <a:pt x="857" y="15"/>
                  <a:pt x="856" y="15"/>
                </a:cubicBezTo>
                <a:cubicBezTo>
                  <a:pt x="856" y="16"/>
                  <a:pt x="856" y="16"/>
                  <a:pt x="857" y="16"/>
                </a:cubicBezTo>
                <a:cubicBezTo>
                  <a:pt x="855" y="16"/>
                  <a:pt x="853" y="16"/>
                  <a:pt x="852" y="16"/>
                </a:cubicBezTo>
                <a:cubicBezTo>
                  <a:pt x="852" y="15"/>
                  <a:pt x="850" y="16"/>
                  <a:pt x="849" y="15"/>
                </a:cubicBezTo>
                <a:cubicBezTo>
                  <a:pt x="848" y="16"/>
                  <a:pt x="849" y="16"/>
                  <a:pt x="848" y="16"/>
                </a:cubicBezTo>
                <a:cubicBezTo>
                  <a:pt x="847" y="16"/>
                  <a:pt x="846" y="16"/>
                  <a:pt x="844" y="16"/>
                </a:cubicBezTo>
                <a:cubicBezTo>
                  <a:pt x="844" y="16"/>
                  <a:pt x="845" y="16"/>
                  <a:pt x="845" y="16"/>
                </a:cubicBezTo>
                <a:cubicBezTo>
                  <a:pt x="845" y="16"/>
                  <a:pt x="843" y="15"/>
                  <a:pt x="842" y="16"/>
                </a:cubicBezTo>
                <a:cubicBezTo>
                  <a:pt x="841" y="15"/>
                  <a:pt x="843" y="15"/>
                  <a:pt x="842" y="14"/>
                </a:cubicBezTo>
                <a:cubicBezTo>
                  <a:pt x="840" y="14"/>
                  <a:pt x="838" y="15"/>
                  <a:pt x="838" y="14"/>
                </a:cubicBezTo>
                <a:cubicBezTo>
                  <a:pt x="836" y="14"/>
                  <a:pt x="835" y="15"/>
                  <a:pt x="834" y="15"/>
                </a:cubicBezTo>
                <a:cubicBezTo>
                  <a:pt x="835" y="15"/>
                  <a:pt x="838" y="15"/>
                  <a:pt x="838" y="15"/>
                </a:cubicBezTo>
                <a:cubicBezTo>
                  <a:pt x="840" y="15"/>
                  <a:pt x="838" y="15"/>
                  <a:pt x="838" y="16"/>
                </a:cubicBezTo>
                <a:cubicBezTo>
                  <a:pt x="839" y="16"/>
                  <a:pt x="842" y="16"/>
                  <a:pt x="843" y="16"/>
                </a:cubicBezTo>
                <a:cubicBezTo>
                  <a:pt x="844" y="17"/>
                  <a:pt x="850" y="17"/>
                  <a:pt x="852" y="17"/>
                </a:cubicBezTo>
                <a:cubicBezTo>
                  <a:pt x="855" y="17"/>
                  <a:pt x="852" y="17"/>
                  <a:pt x="852" y="17"/>
                </a:cubicBezTo>
                <a:cubicBezTo>
                  <a:pt x="853" y="18"/>
                  <a:pt x="855" y="18"/>
                  <a:pt x="855" y="17"/>
                </a:cubicBezTo>
                <a:cubicBezTo>
                  <a:pt x="855" y="18"/>
                  <a:pt x="857" y="18"/>
                  <a:pt x="858" y="18"/>
                </a:cubicBezTo>
                <a:cubicBezTo>
                  <a:pt x="855" y="18"/>
                  <a:pt x="856" y="18"/>
                  <a:pt x="854" y="18"/>
                </a:cubicBezTo>
                <a:cubicBezTo>
                  <a:pt x="854" y="19"/>
                  <a:pt x="855" y="19"/>
                  <a:pt x="851" y="19"/>
                </a:cubicBezTo>
                <a:cubicBezTo>
                  <a:pt x="851" y="20"/>
                  <a:pt x="853" y="19"/>
                  <a:pt x="852" y="20"/>
                </a:cubicBezTo>
                <a:cubicBezTo>
                  <a:pt x="849" y="20"/>
                  <a:pt x="849" y="20"/>
                  <a:pt x="846" y="20"/>
                </a:cubicBezTo>
                <a:cubicBezTo>
                  <a:pt x="845" y="20"/>
                  <a:pt x="844" y="20"/>
                  <a:pt x="844" y="21"/>
                </a:cubicBezTo>
                <a:cubicBezTo>
                  <a:pt x="848" y="21"/>
                  <a:pt x="848" y="20"/>
                  <a:pt x="852" y="20"/>
                </a:cubicBezTo>
                <a:cubicBezTo>
                  <a:pt x="851" y="21"/>
                  <a:pt x="852" y="21"/>
                  <a:pt x="854" y="21"/>
                </a:cubicBezTo>
                <a:cubicBezTo>
                  <a:pt x="853" y="21"/>
                  <a:pt x="852" y="21"/>
                  <a:pt x="850" y="21"/>
                </a:cubicBezTo>
                <a:cubicBezTo>
                  <a:pt x="852" y="21"/>
                  <a:pt x="851" y="21"/>
                  <a:pt x="849" y="21"/>
                </a:cubicBezTo>
                <a:cubicBezTo>
                  <a:pt x="849" y="22"/>
                  <a:pt x="850" y="22"/>
                  <a:pt x="850" y="22"/>
                </a:cubicBezTo>
                <a:cubicBezTo>
                  <a:pt x="854" y="21"/>
                  <a:pt x="858" y="20"/>
                  <a:pt x="863" y="20"/>
                </a:cubicBezTo>
                <a:cubicBezTo>
                  <a:pt x="863" y="21"/>
                  <a:pt x="859" y="20"/>
                  <a:pt x="858" y="21"/>
                </a:cubicBezTo>
                <a:cubicBezTo>
                  <a:pt x="860" y="21"/>
                  <a:pt x="853" y="21"/>
                  <a:pt x="854" y="22"/>
                </a:cubicBezTo>
                <a:cubicBezTo>
                  <a:pt x="855" y="22"/>
                  <a:pt x="857" y="22"/>
                  <a:pt x="858" y="22"/>
                </a:cubicBezTo>
                <a:cubicBezTo>
                  <a:pt x="858" y="22"/>
                  <a:pt x="858" y="23"/>
                  <a:pt x="857" y="23"/>
                </a:cubicBezTo>
                <a:cubicBezTo>
                  <a:pt x="859" y="23"/>
                  <a:pt x="862" y="23"/>
                  <a:pt x="864" y="24"/>
                </a:cubicBezTo>
                <a:cubicBezTo>
                  <a:pt x="861" y="24"/>
                  <a:pt x="858" y="24"/>
                  <a:pt x="854" y="25"/>
                </a:cubicBezTo>
                <a:cubicBezTo>
                  <a:pt x="860" y="25"/>
                  <a:pt x="867" y="25"/>
                  <a:pt x="867" y="27"/>
                </a:cubicBezTo>
                <a:cubicBezTo>
                  <a:pt x="868" y="26"/>
                  <a:pt x="873" y="27"/>
                  <a:pt x="874" y="26"/>
                </a:cubicBezTo>
                <a:cubicBezTo>
                  <a:pt x="877" y="26"/>
                  <a:pt x="881" y="26"/>
                  <a:pt x="885" y="25"/>
                </a:cubicBezTo>
                <a:cubicBezTo>
                  <a:pt x="883" y="26"/>
                  <a:pt x="876" y="28"/>
                  <a:pt x="870" y="27"/>
                </a:cubicBezTo>
                <a:cubicBezTo>
                  <a:pt x="871" y="27"/>
                  <a:pt x="872" y="27"/>
                  <a:pt x="873" y="27"/>
                </a:cubicBezTo>
                <a:cubicBezTo>
                  <a:pt x="872" y="26"/>
                  <a:pt x="869" y="27"/>
                  <a:pt x="869" y="27"/>
                </a:cubicBezTo>
                <a:cubicBezTo>
                  <a:pt x="871" y="28"/>
                  <a:pt x="870" y="28"/>
                  <a:pt x="870" y="28"/>
                </a:cubicBezTo>
                <a:cubicBezTo>
                  <a:pt x="873" y="29"/>
                  <a:pt x="880" y="28"/>
                  <a:pt x="885" y="29"/>
                </a:cubicBezTo>
                <a:cubicBezTo>
                  <a:pt x="884" y="28"/>
                  <a:pt x="881" y="28"/>
                  <a:pt x="880" y="28"/>
                </a:cubicBezTo>
                <a:cubicBezTo>
                  <a:pt x="880" y="28"/>
                  <a:pt x="883" y="28"/>
                  <a:pt x="882" y="27"/>
                </a:cubicBezTo>
                <a:cubicBezTo>
                  <a:pt x="884" y="27"/>
                  <a:pt x="884" y="28"/>
                  <a:pt x="885" y="28"/>
                </a:cubicBezTo>
                <a:cubicBezTo>
                  <a:pt x="887" y="28"/>
                  <a:pt x="886" y="27"/>
                  <a:pt x="888" y="27"/>
                </a:cubicBezTo>
                <a:cubicBezTo>
                  <a:pt x="889" y="27"/>
                  <a:pt x="888" y="27"/>
                  <a:pt x="888" y="27"/>
                </a:cubicBezTo>
                <a:cubicBezTo>
                  <a:pt x="891" y="26"/>
                  <a:pt x="894" y="25"/>
                  <a:pt x="897" y="25"/>
                </a:cubicBezTo>
                <a:cubicBezTo>
                  <a:pt x="896" y="26"/>
                  <a:pt x="895" y="26"/>
                  <a:pt x="894" y="26"/>
                </a:cubicBezTo>
                <a:cubicBezTo>
                  <a:pt x="894" y="26"/>
                  <a:pt x="894" y="27"/>
                  <a:pt x="895" y="27"/>
                </a:cubicBezTo>
                <a:cubicBezTo>
                  <a:pt x="895" y="27"/>
                  <a:pt x="895" y="27"/>
                  <a:pt x="895" y="27"/>
                </a:cubicBezTo>
                <a:cubicBezTo>
                  <a:pt x="891" y="27"/>
                  <a:pt x="891" y="27"/>
                  <a:pt x="889" y="28"/>
                </a:cubicBezTo>
                <a:cubicBezTo>
                  <a:pt x="890" y="28"/>
                  <a:pt x="891" y="28"/>
                  <a:pt x="892" y="28"/>
                </a:cubicBezTo>
                <a:cubicBezTo>
                  <a:pt x="892" y="29"/>
                  <a:pt x="890" y="29"/>
                  <a:pt x="891" y="29"/>
                </a:cubicBezTo>
                <a:cubicBezTo>
                  <a:pt x="893" y="30"/>
                  <a:pt x="896" y="29"/>
                  <a:pt x="898" y="29"/>
                </a:cubicBezTo>
                <a:cubicBezTo>
                  <a:pt x="899" y="29"/>
                  <a:pt x="898" y="29"/>
                  <a:pt x="896" y="29"/>
                </a:cubicBezTo>
                <a:cubicBezTo>
                  <a:pt x="897" y="28"/>
                  <a:pt x="900" y="29"/>
                  <a:pt x="901" y="28"/>
                </a:cubicBezTo>
                <a:cubicBezTo>
                  <a:pt x="901" y="29"/>
                  <a:pt x="899" y="28"/>
                  <a:pt x="899" y="29"/>
                </a:cubicBezTo>
                <a:cubicBezTo>
                  <a:pt x="900" y="29"/>
                  <a:pt x="900" y="29"/>
                  <a:pt x="901" y="29"/>
                </a:cubicBezTo>
                <a:cubicBezTo>
                  <a:pt x="903" y="29"/>
                  <a:pt x="904" y="29"/>
                  <a:pt x="905" y="29"/>
                </a:cubicBezTo>
                <a:cubicBezTo>
                  <a:pt x="905" y="28"/>
                  <a:pt x="905" y="28"/>
                  <a:pt x="904" y="28"/>
                </a:cubicBezTo>
                <a:cubicBezTo>
                  <a:pt x="905" y="28"/>
                  <a:pt x="908" y="28"/>
                  <a:pt x="909" y="27"/>
                </a:cubicBezTo>
                <a:cubicBezTo>
                  <a:pt x="907" y="27"/>
                  <a:pt x="909" y="28"/>
                  <a:pt x="910" y="28"/>
                </a:cubicBezTo>
                <a:cubicBezTo>
                  <a:pt x="912" y="28"/>
                  <a:pt x="908" y="28"/>
                  <a:pt x="910" y="28"/>
                </a:cubicBezTo>
                <a:cubicBezTo>
                  <a:pt x="909" y="29"/>
                  <a:pt x="908" y="29"/>
                  <a:pt x="907" y="29"/>
                </a:cubicBezTo>
                <a:cubicBezTo>
                  <a:pt x="908" y="29"/>
                  <a:pt x="911" y="29"/>
                  <a:pt x="914" y="29"/>
                </a:cubicBezTo>
                <a:cubicBezTo>
                  <a:pt x="913" y="28"/>
                  <a:pt x="911" y="28"/>
                  <a:pt x="913" y="27"/>
                </a:cubicBezTo>
                <a:cubicBezTo>
                  <a:pt x="916" y="28"/>
                  <a:pt x="921" y="27"/>
                  <a:pt x="924" y="27"/>
                </a:cubicBezTo>
                <a:cubicBezTo>
                  <a:pt x="925" y="27"/>
                  <a:pt x="928" y="26"/>
                  <a:pt x="931" y="26"/>
                </a:cubicBezTo>
                <a:cubicBezTo>
                  <a:pt x="931" y="26"/>
                  <a:pt x="930" y="26"/>
                  <a:pt x="930" y="25"/>
                </a:cubicBezTo>
                <a:cubicBezTo>
                  <a:pt x="932" y="25"/>
                  <a:pt x="937" y="25"/>
                  <a:pt x="940" y="25"/>
                </a:cubicBezTo>
                <a:cubicBezTo>
                  <a:pt x="940" y="26"/>
                  <a:pt x="936" y="26"/>
                  <a:pt x="939" y="26"/>
                </a:cubicBezTo>
                <a:cubicBezTo>
                  <a:pt x="939" y="27"/>
                  <a:pt x="936" y="26"/>
                  <a:pt x="936" y="27"/>
                </a:cubicBezTo>
                <a:cubicBezTo>
                  <a:pt x="937" y="27"/>
                  <a:pt x="938" y="27"/>
                  <a:pt x="939" y="27"/>
                </a:cubicBezTo>
                <a:cubicBezTo>
                  <a:pt x="938" y="28"/>
                  <a:pt x="935" y="28"/>
                  <a:pt x="934" y="28"/>
                </a:cubicBezTo>
                <a:cubicBezTo>
                  <a:pt x="934" y="29"/>
                  <a:pt x="936" y="28"/>
                  <a:pt x="937" y="28"/>
                </a:cubicBezTo>
                <a:cubicBezTo>
                  <a:pt x="935" y="29"/>
                  <a:pt x="936" y="29"/>
                  <a:pt x="933" y="29"/>
                </a:cubicBezTo>
                <a:cubicBezTo>
                  <a:pt x="933" y="29"/>
                  <a:pt x="933" y="29"/>
                  <a:pt x="932" y="29"/>
                </a:cubicBezTo>
                <a:cubicBezTo>
                  <a:pt x="932" y="29"/>
                  <a:pt x="932" y="29"/>
                  <a:pt x="931" y="29"/>
                </a:cubicBezTo>
                <a:cubicBezTo>
                  <a:pt x="930" y="29"/>
                  <a:pt x="932" y="29"/>
                  <a:pt x="933" y="29"/>
                </a:cubicBezTo>
                <a:cubicBezTo>
                  <a:pt x="932" y="29"/>
                  <a:pt x="931" y="28"/>
                  <a:pt x="931" y="28"/>
                </a:cubicBezTo>
                <a:cubicBezTo>
                  <a:pt x="929" y="28"/>
                  <a:pt x="928" y="29"/>
                  <a:pt x="924" y="29"/>
                </a:cubicBezTo>
                <a:cubicBezTo>
                  <a:pt x="924" y="28"/>
                  <a:pt x="926" y="28"/>
                  <a:pt x="928" y="28"/>
                </a:cubicBezTo>
                <a:cubicBezTo>
                  <a:pt x="927" y="27"/>
                  <a:pt x="927" y="27"/>
                  <a:pt x="928" y="27"/>
                </a:cubicBezTo>
                <a:cubicBezTo>
                  <a:pt x="925" y="27"/>
                  <a:pt x="926" y="28"/>
                  <a:pt x="923" y="28"/>
                </a:cubicBezTo>
                <a:cubicBezTo>
                  <a:pt x="922" y="28"/>
                  <a:pt x="922" y="28"/>
                  <a:pt x="922" y="28"/>
                </a:cubicBezTo>
                <a:cubicBezTo>
                  <a:pt x="918" y="28"/>
                  <a:pt x="920" y="29"/>
                  <a:pt x="917" y="29"/>
                </a:cubicBezTo>
                <a:cubicBezTo>
                  <a:pt x="917" y="29"/>
                  <a:pt x="917" y="29"/>
                  <a:pt x="917" y="29"/>
                </a:cubicBezTo>
                <a:cubicBezTo>
                  <a:pt x="917" y="29"/>
                  <a:pt x="920" y="29"/>
                  <a:pt x="921" y="29"/>
                </a:cubicBezTo>
                <a:cubicBezTo>
                  <a:pt x="919" y="29"/>
                  <a:pt x="913" y="31"/>
                  <a:pt x="910" y="31"/>
                </a:cubicBezTo>
                <a:cubicBezTo>
                  <a:pt x="911" y="31"/>
                  <a:pt x="911" y="31"/>
                  <a:pt x="913" y="31"/>
                </a:cubicBezTo>
                <a:cubicBezTo>
                  <a:pt x="913" y="32"/>
                  <a:pt x="912" y="32"/>
                  <a:pt x="912" y="32"/>
                </a:cubicBezTo>
                <a:cubicBezTo>
                  <a:pt x="912" y="33"/>
                  <a:pt x="922" y="32"/>
                  <a:pt x="919" y="33"/>
                </a:cubicBezTo>
                <a:cubicBezTo>
                  <a:pt x="923" y="33"/>
                  <a:pt x="920" y="32"/>
                  <a:pt x="920" y="32"/>
                </a:cubicBezTo>
                <a:cubicBezTo>
                  <a:pt x="924" y="31"/>
                  <a:pt x="920" y="33"/>
                  <a:pt x="923" y="32"/>
                </a:cubicBezTo>
                <a:cubicBezTo>
                  <a:pt x="922" y="33"/>
                  <a:pt x="921" y="33"/>
                  <a:pt x="921" y="33"/>
                </a:cubicBezTo>
                <a:cubicBezTo>
                  <a:pt x="915" y="32"/>
                  <a:pt x="910" y="34"/>
                  <a:pt x="906" y="34"/>
                </a:cubicBezTo>
                <a:cubicBezTo>
                  <a:pt x="907" y="34"/>
                  <a:pt x="909" y="34"/>
                  <a:pt x="910" y="34"/>
                </a:cubicBezTo>
                <a:cubicBezTo>
                  <a:pt x="905" y="35"/>
                  <a:pt x="901" y="36"/>
                  <a:pt x="895" y="36"/>
                </a:cubicBezTo>
                <a:cubicBezTo>
                  <a:pt x="899" y="36"/>
                  <a:pt x="902" y="35"/>
                  <a:pt x="904" y="34"/>
                </a:cubicBezTo>
                <a:cubicBezTo>
                  <a:pt x="903" y="34"/>
                  <a:pt x="899" y="34"/>
                  <a:pt x="897" y="35"/>
                </a:cubicBezTo>
                <a:cubicBezTo>
                  <a:pt x="897" y="35"/>
                  <a:pt x="899" y="35"/>
                  <a:pt x="900" y="35"/>
                </a:cubicBezTo>
                <a:cubicBezTo>
                  <a:pt x="900" y="35"/>
                  <a:pt x="898" y="35"/>
                  <a:pt x="898" y="35"/>
                </a:cubicBezTo>
                <a:cubicBezTo>
                  <a:pt x="897" y="35"/>
                  <a:pt x="898" y="35"/>
                  <a:pt x="897" y="35"/>
                </a:cubicBezTo>
                <a:cubicBezTo>
                  <a:pt x="895" y="35"/>
                  <a:pt x="892" y="36"/>
                  <a:pt x="888" y="36"/>
                </a:cubicBezTo>
                <a:cubicBezTo>
                  <a:pt x="888" y="35"/>
                  <a:pt x="886" y="35"/>
                  <a:pt x="886" y="34"/>
                </a:cubicBezTo>
                <a:cubicBezTo>
                  <a:pt x="890" y="34"/>
                  <a:pt x="891" y="34"/>
                  <a:pt x="893" y="33"/>
                </a:cubicBezTo>
                <a:cubicBezTo>
                  <a:pt x="891" y="33"/>
                  <a:pt x="891" y="33"/>
                  <a:pt x="889" y="33"/>
                </a:cubicBezTo>
                <a:cubicBezTo>
                  <a:pt x="889" y="33"/>
                  <a:pt x="888" y="33"/>
                  <a:pt x="886" y="33"/>
                </a:cubicBezTo>
                <a:cubicBezTo>
                  <a:pt x="887" y="32"/>
                  <a:pt x="886" y="32"/>
                  <a:pt x="884" y="32"/>
                </a:cubicBezTo>
                <a:cubicBezTo>
                  <a:pt x="884" y="32"/>
                  <a:pt x="885" y="32"/>
                  <a:pt x="885" y="32"/>
                </a:cubicBezTo>
                <a:cubicBezTo>
                  <a:pt x="885" y="32"/>
                  <a:pt x="885" y="32"/>
                  <a:pt x="885" y="31"/>
                </a:cubicBezTo>
                <a:cubicBezTo>
                  <a:pt x="881" y="31"/>
                  <a:pt x="882" y="32"/>
                  <a:pt x="879" y="32"/>
                </a:cubicBezTo>
                <a:cubicBezTo>
                  <a:pt x="879" y="32"/>
                  <a:pt x="881" y="32"/>
                  <a:pt x="883" y="32"/>
                </a:cubicBezTo>
                <a:cubicBezTo>
                  <a:pt x="882" y="33"/>
                  <a:pt x="887" y="32"/>
                  <a:pt x="886" y="33"/>
                </a:cubicBezTo>
                <a:cubicBezTo>
                  <a:pt x="884" y="33"/>
                  <a:pt x="883" y="33"/>
                  <a:pt x="882" y="33"/>
                </a:cubicBezTo>
                <a:cubicBezTo>
                  <a:pt x="880" y="33"/>
                  <a:pt x="881" y="33"/>
                  <a:pt x="878" y="33"/>
                </a:cubicBezTo>
                <a:cubicBezTo>
                  <a:pt x="880" y="33"/>
                  <a:pt x="877" y="34"/>
                  <a:pt x="878" y="34"/>
                </a:cubicBezTo>
                <a:cubicBezTo>
                  <a:pt x="876" y="34"/>
                  <a:pt x="876" y="34"/>
                  <a:pt x="872" y="34"/>
                </a:cubicBezTo>
                <a:cubicBezTo>
                  <a:pt x="871" y="35"/>
                  <a:pt x="871" y="35"/>
                  <a:pt x="872" y="35"/>
                </a:cubicBezTo>
                <a:cubicBezTo>
                  <a:pt x="876" y="35"/>
                  <a:pt x="880" y="35"/>
                  <a:pt x="879" y="34"/>
                </a:cubicBezTo>
                <a:cubicBezTo>
                  <a:pt x="883" y="34"/>
                  <a:pt x="880" y="35"/>
                  <a:pt x="879" y="35"/>
                </a:cubicBezTo>
                <a:cubicBezTo>
                  <a:pt x="879" y="35"/>
                  <a:pt x="881" y="35"/>
                  <a:pt x="882" y="35"/>
                </a:cubicBezTo>
                <a:cubicBezTo>
                  <a:pt x="877" y="36"/>
                  <a:pt x="868" y="36"/>
                  <a:pt x="861" y="37"/>
                </a:cubicBezTo>
                <a:cubicBezTo>
                  <a:pt x="864" y="36"/>
                  <a:pt x="854" y="35"/>
                  <a:pt x="855" y="37"/>
                </a:cubicBezTo>
                <a:cubicBezTo>
                  <a:pt x="856" y="37"/>
                  <a:pt x="856" y="36"/>
                  <a:pt x="856" y="36"/>
                </a:cubicBezTo>
                <a:cubicBezTo>
                  <a:pt x="857" y="36"/>
                  <a:pt x="858" y="37"/>
                  <a:pt x="859" y="37"/>
                </a:cubicBezTo>
                <a:cubicBezTo>
                  <a:pt x="859" y="38"/>
                  <a:pt x="854" y="38"/>
                  <a:pt x="853" y="39"/>
                </a:cubicBezTo>
                <a:cubicBezTo>
                  <a:pt x="852" y="39"/>
                  <a:pt x="851" y="38"/>
                  <a:pt x="851" y="39"/>
                </a:cubicBezTo>
                <a:cubicBezTo>
                  <a:pt x="850" y="38"/>
                  <a:pt x="845" y="40"/>
                  <a:pt x="846" y="40"/>
                </a:cubicBezTo>
                <a:cubicBezTo>
                  <a:pt x="845" y="41"/>
                  <a:pt x="844" y="40"/>
                  <a:pt x="843" y="40"/>
                </a:cubicBezTo>
                <a:cubicBezTo>
                  <a:pt x="841" y="40"/>
                  <a:pt x="840" y="41"/>
                  <a:pt x="842" y="41"/>
                </a:cubicBezTo>
                <a:cubicBezTo>
                  <a:pt x="839" y="41"/>
                  <a:pt x="840" y="41"/>
                  <a:pt x="838" y="41"/>
                </a:cubicBezTo>
                <a:cubicBezTo>
                  <a:pt x="838" y="42"/>
                  <a:pt x="839" y="42"/>
                  <a:pt x="839" y="42"/>
                </a:cubicBezTo>
                <a:cubicBezTo>
                  <a:pt x="837" y="42"/>
                  <a:pt x="837" y="41"/>
                  <a:pt x="833" y="42"/>
                </a:cubicBezTo>
                <a:cubicBezTo>
                  <a:pt x="834" y="41"/>
                  <a:pt x="835" y="41"/>
                  <a:pt x="836" y="41"/>
                </a:cubicBezTo>
                <a:cubicBezTo>
                  <a:pt x="836" y="41"/>
                  <a:pt x="836" y="41"/>
                  <a:pt x="836" y="41"/>
                </a:cubicBezTo>
                <a:cubicBezTo>
                  <a:pt x="833" y="41"/>
                  <a:pt x="832" y="42"/>
                  <a:pt x="829" y="42"/>
                </a:cubicBezTo>
                <a:cubicBezTo>
                  <a:pt x="830" y="42"/>
                  <a:pt x="831" y="43"/>
                  <a:pt x="831" y="43"/>
                </a:cubicBezTo>
                <a:cubicBezTo>
                  <a:pt x="834" y="43"/>
                  <a:pt x="835" y="44"/>
                  <a:pt x="836" y="44"/>
                </a:cubicBezTo>
                <a:cubicBezTo>
                  <a:pt x="835" y="44"/>
                  <a:pt x="831" y="43"/>
                  <a:pt x="830" y="43"/>
                </a:cubicBezTo>
                <a:cubicBezTo>
                  <a:pt x="828" y="43"/>
                  <a:pt x="831" y="44"/>
                  <a:pt x="829" y="44"/>
                </a:cubicBezTo>
                <a:cubicBezTo>
                  <a:pt x="827" y="44"/>
                  <a:pt x="829" y="44"/>
                  <a:pt x="829" y="43"/>
                </a:cubicBezTo>
                <a:cubicBezTo>
                  <a:pt x="825" y="44"/>
                  <a:pt x="824" y="42"/>
                  <a:pt x="822" y="43"/>
                </a:cubicBezTo>
                <a:cubicBezTo>
                  <a:pt x="822" y="43"/>
                  <a:pt x="823" y="43"/>
                  <a:pt x="823" y="44"/>
                </a:cubicBezTo>
                <a:cubicBezTo>
                  <a:pt x="822" y="43"/>
                  <a:pt x="820" y="43"/>
                  <a:pt x="821" y="42"/>
                </a:cubicBezTo>
                <a:cubicBezTo>
                  <a:pt x="819" y="42"/>
                  <a:pt x="818" y="42"/>
                  <a:pt x="818" y="43"/>
                </a:cubicBezTo>
                <a:cubicBezTo>
                  <a:pt x="819" y="43"/>
                  <a:pt x="821" y="44"/>
                  <a:pt x="823" y="44"/>
                </a:cubicBezTo>
                <a:cubicBezTo>
                  <a:pt x="825" y="44"/>
                  <a:pt x="822" y="44"/>
                  <a:pt x="823" y="45"/>
                </a:cubicBezTo>
                <a:cubicBezTo>
                  <a:pt x="819" y="45"/>
                  <a:pt x="818" y="43"/>
                  <a:pt x="813" y="44"/>
                </a:cubicBezTo>
                <a:cubicBezTo>
                  <a:pt x="815" y="44"/>
                  <a:pt x="818" y="45"/>
                  <a:pt x="820" y="45"/>
                </a:cubicBezTo>
                <a:cubicBezTo>
                  <a:pt x="821" y="46"/>
                  <a:pt x="818" y="46"/>
                  <a:pt x="818" y="47"/>
                </a:cubicBezTo>
                <a:cubicBezTo>
                  <a:pt x="816" y="47"/>
                  <a:pt x="814" y="46"/>
                  <a:pt x="811" y="46"/>
                </a:cubicBezTo>
                <a:cubicBezTo>
                  <a:pt x="812" y="46"/>
                  <a:pt x="812" y="47"/>
                  <a:pt x="816" y="47"/>
                </a:cubicBezTo>
                <a:cubicBezTo>
                  <a:pt x="817" y="48"/>
                  <a:pt x="820" y="48"/>
                  <a:pt x="818" y="49"/>
                </a:cubicBezTo>
                <a:cubicBezTo>
                  <a:pt x="813" y="48"/>
                  <a:pt x="810" y="46"/>
                  <a:pt x="804" y="45"/>
                </a:cubicBezTo>
                <a:cubicBezTo>
                  <a:pt x="801" y="45"/>
                  <a:pt x="801" y="46"/>
                  <a:pt x="798" y="46"/>
                </a:cubicBezTo>
                <a:cubicBezTo>
                  <a:pt x="801" y="48"/>
                  <a:pt x="786" y="48"/>
                  <a:pt x="786" y="50"/>
                </a:cubicBezTo>
                <a:cubicBezTo>
                  <a:pt x="777" y="49"/>
                  <a:pt x="776" y="52"/>
                  <a:pt x="771" y="53"/>
                </a:cubicBezTo>
                <a:cubicBezTo>
                  <a:pt x="771" y="53"/>
                  <a:pt x="772" y="53"/>
                  <a:pt x="771" y="53"/>
                </a:cubicBezTo>
                <a:cubicBezTo>
                  <a:pt x="774" y="53"/>
                  <a:pt x="776" y="52"/>
                  <a:pt x="779" y="52"/>
                </a:cubicBezTo>
                <a:cubicBezTo>
                  <a:pt x="773" y="54"/>
                  <a:pt x="765" y="55"/>
                  <a:pt x="764" y="57"/>
                </a:cubicBezTo>
                <a:cubicBezTo>
                  <a:pt x="765" y="57"/>
                  <a:pt x="765" y="57"/>
                  <a:pt x="766" y="57"/>
                </a:cubicBezTo>
                <a:cubicBezTo>
                  <a:pt x="766" y="57"/>
                  <a:pt x="764" y="57"/>
                  <a:pt x="762" y="57"/>
                </a:cubicBezTo>
                <a:cubicBezTo>
                  <a:pt x="763" y="57"/>
                  <a:pt x="764" y="57"/>
                  <a:pt x="764" y="57"/>
                </a:cubicBezTo>
                <a:cubicBezTo>
                  <a:pt x="764" y="57"/>
                  <a:pt x="762" y="57"/>
                  <a:pt x="761" y="57"/>
                </a:cubicBezTo>
                <a:cubicBezTo>
                  <a:pt x="761" y="57"/>
                  <a:pt x="761" y="57"/>
                  <a:pt x="760" y="58"/>
                </a:cubicBezTo>
                <a:cubicBezTo>
                  <a:pt x="757" y="58"/>
                  <a:pt x="756" y="58"/>
                  <a:pt x="754" y="58"/>
                </a:cubicBezTo>
                <a:cubicBezTo>
                  <a:pt x="754" y="58"/>
                  <a:pt x="755" y="58"/>
                  <a:pt x="755" y="57"/>
                </a:cubicBezTo>
                <a:cubicBezTo>
                  <a:pt x="755" y="57"/>
                  <a:pt x="752" y="57"/>
                  <a:pt x="752" y="57"/>
                </a:cubicBezTo>
                <a:cubicBezTo>
                  <a:pt x="751" y="57"/>
                  <a:pt x="754" y="57"/>
                  <a:pt x="755" y="57"/>
                </a:cubicBezTo>
                <a:cubicBezTo>
                  <a:pt x="755" y="56"/>
                  <a:pt x="754" y="56"/>
                  <a:pt x="754" y="56"/>
                </a:cubicBezTo>
                <a:cubicBezTo>
                  <a:pt x="755" y="56"/>
                  <a:pt x="756" y="56"/>
                  <a:pt x="758" y="56"/>
                </a:cubicBezTo>
                <a:cubicBezTo>
                  <a:pt x="758" y="56"/>
                  <a:pt x="757" y="56"/>
                  <a:pt x="757" y="55"/>
                </a:cubicBezTo>
                <a:cubicBezTo>
                  <a:pt x="760" y="54"/>
                  <a:pt x="763" y="54"/>
                  <a:pt x="764" y="53"/>
                </a:cubicBezTo>
                <a:cubicBezTo>
                  <a:pt x="766" y="53"/>
                  <a:pt x="763" y="54"/>
                  <a:pt x="766" y="54"/>
                </a:cubicBezTo>
                <a:cubicBezTo>
                  <a:pt x="766" y="53"/>
                  <a:pt x="765" y="53"/>
                  <a:pt x="764" y="53"/>
                </a:cubicBezTo>
                <a:cubicBezTo>
                  <a:pt x="761" y="53"/>
                  <a:pt x="764" y="54"/>
                  <a:pt x="762" y="54"/>
                </a:cubicBezTo>
                <a:cubicBezTo>
                  <a:pt x="757" y="54"/>
                  <a:pt x="754" y="54"/>
                  <a:pt x="752" y="53"/>
                </a:cubicBezTo>
                <a:cubicBezTo>
                  <a:pt x="751" y="53"/>
                  <a:pt x="749" y="54"/>
                  <a:pt x="748" y="54"/>
                </a:cubicBezTo>
                <a:cubicBezTo>
                  <a:pt x="752" y="53"/>
                  <a:pt x="760" y="52"/>
                  <a:pt x="759" y="50"/>
                </a:cubicBezTo>
                <a:cubicBezTo>
                  <a:pt x="756" y="51"/>
                  <a:pt x="754" y="51"/>
                  <a:pt x="756" y="51"/>
                </a:cubicBezTo>
                <a:cubicBezTo>
                  <a:pt x="755" y="51"/>
                  <a:pt x="755" y="51"/>
                  <a:pt x="755" y="52"/>
                </a:cubicBezTo>
                <a:cubicBezTo>
                  <a:pt x="754" y="52"/>
                  <a:pt x="755" y="51"/>
                  <a:pt x="753" y="51"/>
                </a:cubicBezTo>
                <a:cubicBezTo>
                  <a:pt x="750" y="52"/>
                  <a:pt x="749" y="52"/>
                  <a:pt x="744" y="52"/>
                </a:cubicBezTo>
                <a:cubicBezTo>
                  <a:pt x="744" y="53"/>
                  <a:pt x="744" y="53"/>
                  <a:pt x="742" y="53"/>
                </a:cubicBezTo>
                <a:cubicBezTo>
                  <a:pt x="740" y="53"/>
                  <a:pt x="743" y="53"/>
                  <a:pt x="743" y="52"/>
                </a:cubicBezTo>
                <a:cubicBezTo>
                  <a:pt x="741" y="52"/>
                  <a:pt x="741" y="53"/>
                  <a:pt x="740" y="53"/>
                </a:cubicBezTo>
                <a:cubicBezTo>
                  <a:pt x="739" y="52"/>
                  <a:pt x="742" y="52"/>
                  <a:pt x="742" y="52"/>
                </a:cubicBezTo>
                <a:cubicBezTo>
                  <a:pt x="740" y="52"/>
                  <a:pt x="740" y="52"/>
                  <a:pt x="737" y="52"/>
                </a:cubicBezTo>
                <a:cubicBezTo>
                  <a:pt x="739" y="51"/>
                  <a:pt x="742" y="51"/>
                  <a:pt x="745" y="50"/>
                </a:cubicBezTo>
                <a:cubicBezTo>
                  <a:pt x="745" y="50"/>
                  <a:pt x="741" y="51"/>
                  <a:pt x="742" y="50"/>
                </a:cubicBezTo>
                <a:cubicBezTo>
                  <a:pt x="738" y="50"/>
                  <a:pt x="736" y="51"/>
                  <a:pt x="734" y="52"/>
                </a:cubicBezTo>
                <a:cubicBezTo>
                  <a:pt x="734" y="52"/>
                  <a:pt x="735" y="52"/>
                  <a:pt x="736" y="52"/>
                </a:cubicBezTo>
                <a:cubicBezTo>
                  <a:pt x="735" y="52"/>
                  <a:pt x="734" y="53"/>
                  <a:pt x="732" y="52"/>
                </a:cubicBezTo>
                <a:cubicBezTo>
                  <a:pt x="733" y="53"/>
                  <a:pt x="728" y="53"/>
                  <a:pt x="726" y="54"/>
                </a:cubicBezTo>
                <a:cubicBezTo>
                  <a:pt x="726" y="54"/>
                  <a:pt x="732" y="54"/>
                  <a:pt x="732" y="54"/>
                </a:cubicBezTo>
                <a:cubicBezTo>
                  <a:pt x="734" y="54"/>
                  <a:pt x="728" y="55"/>
                  <a:pt x="728" y="54"/>
                </a:cubicBezTo>
                <a:cubicBezTo>
                  <a:pt x="728" y="54"/>
                  <a:pt x="726" y="54"/>
                  <a:pt x="726" y="55"/>
                </a:cubicBezTo>
                <a:cubicBezTo>
                  <a:pt x="726" y="54"/>
                  <a:pt x="724" y="54"/>
                  <a:pt x="721" y="54"/>
                </a:cubicBezTo>
                <a:cubicBezTo>
                  <a:pt x="721" y="54"/>
                  <a:pt x="725" y="54"/>
                  <a:pt x="725" y="55"/>
                </a:cubicBezTo>
                <a:cubicBezTo>
                  <a:pt x="723" y="55"/>
                  <a:pt x="723" y="55"/>
                  <a:pt x="722" y="55"/>
                </a:cubicBezTo>
                <a:cubicBezTo>
                  <a:pt x="722" y="55"/>
                  <a:pt x="723" y="55"/>
                  <a:pt x="723" y="55"/>
                </a:cubicBezTo>
                <a:cubicBezTo>
                  <a:pt x="720" y="55"/>
                  <a:pt x="720" y="56"/>
                  <a:pt x="717" y="56"/>
                </a:cubicBezTo>
                <a:cubicBezTo>
                  <a:pt x="716" y="56"/>
                  <a:pt x="718" y="57"/>
                  <a:pt x="717" y="57"/>
                </a:cubicBezTo>
                <a:cubicBezTo>
                  <a:pt x="715" y="57"/>
                  <a:pt x="715" y="57"/>
                  <a:pt x="714" y="57"/>
                </a:cubicBezTo>
                <a:cubicBezTo>
                  <a:pt x="714" y="56"/>
                  <a:pt x="717" y="55"/>
                  <a:pt x="721" y="55"/>
                </a:cubicBezTo>
                <a:cubicBezTo>
                  <a:pt x="720" y="55"/>
                  <a:pt x="717" y="54"/>
                  <a:pt x="718" y="53"/>
                </a:cubicBezTo>
                <a:cubicBezTo>
                  <a:pt x="720" y="53"/>
                  <a:pt x="719" y="54"/>
                  <a:pt x="721" y="54"/>
                </a:cubicBezTo>
                <a:cubicBezTo>
                  <a:pt x="723" y="53"/>
                  <a:pt x="718" y="53"/>
                  <a:pt x="717" y="53"/>
                </a:cubicBezTo>
                <a:cubicBezTo>
                  <a:pt x="715" y="52"/>
                  <a:pt x="722" y="52"/>
                  <a:pt x="723" y="52"/>
                </a:cubicBezTo>
                <a:cubicBezTo>
                  <a:pt x="723" y="51"/>
                  <a:pt x="720" y="52"/>
                  <a:pt x="721" y="52"/>
                </a:cubicBezTo>
                <a:cubicBezTo>
                  <a:pt x="719" y="51"/>
                  <a:pt x="720" y="52"/>
                  <a:pt x="717" y="51"/>
                </a:cubicBezTo>
                <a:cubicBezTo>
                  <a:pt x="719" y="51"/>
                  <a:pt x="720" y="51"/>
                  <a:pt x="717" y="50"/>
                </a:cubicBezTo>
                <a:cubicBezTo>
                  <a:pt x="718" y="50"/>
                  <a:pt x="719" y="50"/>
                  <a:pt x="720" y="50"/>
                </a:cubicBezTo>
                <a:cubicBezTo>
                  <a:pt x="719" y="49"/>
                  <a:pt x="716" y="50"/>
                  <a:pt x="715" y="50"/>
                </a:cubicBezTo>
                <a:cubicBezTo>
                  <a:pt x="717" y="51"/>
                  <a:pt x="714" y="51"/>
                  <a:pt x="717" y="52"/>
                </a:cubicBezTo>
                <a:cubicBezTo>
                  <a:pt x="715" y="53"/>
                  <a:pt x="713" y="52"/>
                  <a:pt x="712" y="53"/>
                </a:cubicBezTo>
                <a:cubicBezTo>
                  <a:pt x="711" y="53"/>
                  <a:pt x="711" y="52"/>
                  <a:pt x="710" y="52"/>
                </a:cubicBezTo>
                <a:cubicBezTo>
                  <a:pt x="708" y="52"/>
                  <a:pt x="713" y="52"/>
                  <a:pt x="714" y="51"/>
                </a:cubicBezTo>
                <a:cubicBezTo>
                  <a:pt x="714" y="51"/>
                  <a:pt x="711" y="51"/>
                  <a:pt x="711" y="52"/>
                </a:cubicBezTo>
                <a:cubicBezTo>
                  <a:pt x="710" y="51"/>
                  <a:pt x="713" y="51"/>
                  <a:pt x="710" y="50"/>
                </a:cubicBezTo>
                <a:cubicBezTo>
                  <a:pt x="707" y="51"/>
                  <a:pt x="705" y="50"/>
                  <a:pt x="701" y="51"/>
                </a:cubicBezTo>
                <a:cubicBezTo>
                  <a:pt x="701" y="51"/>
                  <a:pt x="702" y="51"/>
                  <a:pt x="703" y="51"/>
                </a:cubicBezTo>
                <a:cubicBezTo>
                  <a:pt x="702" y="51"/>
                  <a:pt x="700" y="51"/>
                  <a:pt x="701" y="50"/>
                </a:cubicBezTo>
                <a:cubicBezTo>
                  <a:pt x="703" y="50"/>
                  <a:pt x="707" y="50"/>
                  <a:pt x="705" y="49"/>
                </a:cubicBezTo>
                <a:cubicBezTo>
                  <a:pt x="709" y="50"/>
                  <a:pt x="710" y="49"/>
                  <a:pt x="713" y="48"/>
                </a:cubicBezTo>
                <a:cubicBezTo>
                  <a:pt x="717" y="49"/>
                  <a:pt x="725" y="48"/>
                  <a:pt x="725" y="47"/>
                </a:cubicBezTo>
                <a:cubicBezTo>
                  <a:pt x="728" y="47"/>
                  <a:pt x="729" y="46"/>
                  <a:pt x="730" y="46"/>
                </a:cubicBezTo>
                <a:cubicBezTo>
                  <a:pt x="730" y="46"/>
                  <a:pt x="729" y="46"/>
                  <a:pt x="727" y="46"/>
                </a:cubicBezTo>
                <a:cubicBezTo>
                  <a:pt x="729" y="47"/>
                  <a:pt x="726" y="46"/>
                  <a:pt x="725" y="47"/>
                </a:cubicBezTo>
                <a:cubicBezTo>
                  <a:pt x="723" y="46"/>
                  <a:pt x="725" y="46"/>
                  <a:pt x="723" y="46"/>
                </a:cubicBezTo>
                <a:cubicBezTo>
                  <a:pt x="721" y="46"/>
                  <a:pt x="728" y="45"/>
                  <a:pt x="725" y="45"/>
                </a:cubicBezTo>
                <a:cubicBezTo>
                  <a:pt x="724" y="45"/>
                  <a:pt x="721" y="46"/>
                  <a:pt x="717" y="46"/>
                </a:cubicBezTo>
                <a:cubicBezTo>
                  <a:pt x="717" y="46"/>
                  <a:pt x="717" y="46"/>
                  <a:pt x="716" y="46"/>
                </a:cubicBezTo>
                <a:cubicBezTo>
                  <a:pt x="717" y="45"/>
                  <a:pt x="718" y="46"/>
                  <a:pt x="717" y="46"/>
                </a:cubicBezTo>
                <a:cubicBezTo>
                  <a:pt x="721" y="45"/>
                  <a:pt x="723" y="45"/>
                  <a:pt x="726" y="44"/>
                </a:cubicBezTo>
                <a:cubicBezTo>
                  <a:pt x="726" y="44"/>
                  <a:pt x="726" y="44"/>
                  <a:pt x="726" y="44"/>
                </a:cubicBezTo>
                <a:cubicBezTo>
                  <a:pt x="724" y="44"/>
                  <a:pt x="722" y="44"/>
                  <a:pt x="719" y="44"/>
                </a:cubicBezTo>
                <a:cubicBezTo>
                  <a:pt x="720" y="44"/>
                  <a:pt x="721" y="44"/>
                  <a:pt x="721" y="45"/>
                </a:cubicBezTo>
                <a:cubicBezTo>
                  <a:pt x="721" y="45"/>
                  <a:pt x="716" y="44"/>
                  <a:pt x="718" y="45"/>
                </a:cubicBezTo>
                <a:cubicBezTo>
                  <a:pt x="717" y="45"/>
                  <a:pt x="717" y="45"/>
                  <a:pt x="716" y="45"/>
                </a:cubicBezTo>
                <a:cubicBezTo>
                  <a:pt x="714" y="45"/>
                  <a:pt x="713" y="46"/>
                  <a:pt x="710" y="46"/>
                </a:cubicBezTo>
                <a:cubicBezTo>
                  <a:pt x="711" y="46"/>
                  <a:pt x="712" y="46"/>
                  <a:pt x="712" y="45"/>
                </a:cubicBezTo>
                <a:cubicBezTo>
                  <a:pt x="713" y="45"/>
                  <a:pt x="709" y="45"/>
                  <a:pt x="710" y="45"/>
                </a:cubicBezTo>
                <a:cubicBezTo>
                  <a:pt x="709" y="45"/>
                  <a:pt x="710" y="45"/>
                  <a:pt x="711" y="44"/>
                </a:cubicBezTo>
                <a:cubicBezTo>
                  <a:pt x="712" y="44"/>
                  <a:pt x="714" y="44"/>
                  <a:pt x="715" y="44"/>
                </a:cubicBezTo>
                <a:cubicBezTo>
                  <a:pt x="712" y="43"/>
                  <a:pt x="717" y="43"/>
                  <a:pt x="718" y="42"/>
                </a:cubicBezTo>
                <a:cubicBezTo>
                  <a:pt x="720" y="43"/>
                  <a:pt x="716" y="43"/>
                  <a:pt x="717" y="43"/>
                </a:cubicBezTo>
                <a:cubicBezTo>
                  <a:pt x="718" y="44"/>
                  <a:pt x="721" y="43"/>
                  <a:pt x="722" y="43"/>
                </a:cubicBezTo>
                <a:cubicBezTo>
                  <a:pt x="724" y="43"/>
                  <a:pt x="725" y="42"/>
                  <a:pt x="726" y="42"/>
                </a:cubicBezTo>
                <a:cubicBezTo>
                  <a:pt x="725" y="42"/>
                  <a:pt x="724" y="41"/>
                  <a:pt x="721" y="41"/>
                </a:cubicBezTo>
                <a:cubicBezTo>
                  <a:pt x="720" y="41"/>
                  <a:pt x="722" y="42"/>
                  <a:pt x="719" y="42"/>
                </a:cubicBezTo>
                <a:cubicBezTo>
                  <a:pt x="720" y="41"/>
                  <a:pt x="722" y="41"/>
                  <a:pt x="723" y="41"/>
                </a:cubicBezTo>
                <a:cubicBezTo>
                  <a:pt x="721" y="40"/>
                  <a:pt x="718" y="41"/>
                  <a:pt x="717" y="41"/>
                </a:cubicBezTo>
                <a:cubicBezTo>
                  <a:pt x="716" y="41"/>
                  <a:pt x="716" y="41"/>
                  <a:pt x="717" y="41"/>
                </a:cubicBezTo>
                <a:cubicBezTo>
                  <a:pt x="715" y="40"/>
                  <a:pt x="714" y="41"/>
                  <a:pt x="714" y="40"/>
                </a:cubicBezTo>
                <a:cubicBezTo>
                  <a:pt x="709" y="40"/>
                  <a:pt x="707" y="40"/>
                  <a:pt x="705" y="40"/>
                </a:cubicBezTo>
                <a:cubicBezTo>
                  <a:pt x="705" y="40"/>
                  <a:pt x="705" y="39"/>
                  <a:pt x="703" y="40"/>
                </a:cubicBezTo>
                <a:cubicBezTo>
                  <a:pt x="704" y="39"/>
                  <a:pt x="703" y="39"/>
                  <a:pt x="701" y="38"/>
                </a:cubicBezTo>
                <a:cubicBezTo>
                  <a:pt x="699" y="38"/>
                  <a:pt x="698" y="39"/>
                  <a:pt x="697" y="39"/>
                </a:cubicBezTo>
                <a:cubicBezTo>
                  <a:pt x="695" y="39"/>
                  <a:pt x="695" y="39"/>
                  <a:pt x="694" y="39"/>
                </a:cubicBezTo>
                <a:cubicBezTo>
                  <a:pt x="694" y="39"/>
                  <a:pt x="696" y="39"/>
                  <a:pt x="697" y="39"/>
                </a:cubicBezTo>
                <a:cubicBezTo>
                  <a:pt x="697" y="38"/>
                  <a:pt x="693" y="39"/>
                  <a:pt x="693" y="38"/>
                </a:cubicBezTo>
                <a:cubicBezTo>
                  <a:pt x="692" y="38"/>
                  <a:pt x="693" y="38"/>
                  <a:pt x="692" y="38"/>
                </a:cubicBezTo>
                <a:cubicBezTo>
                  <a:pt x="692" y="38"/>
                  <a:pt x="693" y="38"/>
                  <a:pt x="694" y="38"/>
                </a:cubicBezTo>
                <a:cubicBezTo>
                  <a:pt x="694" y="39"/>
                  <a:pt x="691" y="39"/>
                  <a:pt x="690" y="39"/>
                </a:cubicBezTo>
                <a:cubicBezTo>
                  <a:pt x="692" y="39"/>
                  <a:pt x="691" y="39"/>
                  <a:pt x="690" y="40"/>
                </a:cubicBezTo>
                <a:cubicBezTo>
                  <a:pt x="690" y="40"/>
                  <a:pt x="690" y="40"/>
                  <a:pt x="691" y="40"/>
                </a:cubicBezTo>
                <a:cubicBezTo>
                  <a:pt x="692" y="40"/>
                  <a:pt x="692" y="39"/>
                  <a:pt x="692" y="39"/>
                </a:cubicBezTo>
                <a:cubicBezTo>
                  <a:pt x="696" y="40"/>
                  <a:pt x="694" y="40"/>
                  <a:pt x="698" y="40"/>
                </a:cubicBezTo>
                <a:cubicBezTo>
                  <a:pt x="700" y="40"/>
                  <a:pt x="697" y="40"/>
                  <a:pt x="699" y="40"/>
                </a:cubicBezTo>
                <a:cubicBezTo>
                  <a:pt x="701" y="40"/>
                  <a:pt x="699" y="41"/>
                  <a:pt x="702" y="40"/>
                </a:cubicBezTo>
                <a:cubicBezTo>
                  <a:pt x="697" y="41"/>
                  <a:pt x="695" y="42"/>
                  <a:pt x="690" y="42"/>
                </a:cubicBezTo>
                <a:cubicBezTo>
                  <a:pt x="691" y="42"/>
                  <a:pt x="692" y="42"/>
                  <a:pt x="692" y="42"/>
                </a:cubicBezTo>
                <a:cubicBezTo>
                  <a:pt x="690" y="42"/>
                  <a:pt x="690" y="42"/>
                  <a:pt x="688" y="42"/>
                </a:cubicBezTo>
                <a:cubicBezTo>
                  <a:pt x="692" y="43"/>
                  <a:pt x="695" y="42"/>
                  <a:pt x="698" y="42"/>
                </a:cubicBezTo>
                <a:cubicBezTo>
                  <a:pt x="699" y="42"/>
                  <a:pt x="695" y="43"/>
                  <a:pt x="698" y="43"/>
                </a:cubicBezTo>
                <a:cubicBezTo>
                  <a:pt x="698" y="43"/>
                  <a:pt x="696" y="43"/>
                  <a:pt x="695" y="43"/>
                </a:cubicBezTo>
                <a:cubicBezTo>
                  <a:pt x="695" y="43"/>
                  <a:pt x="697" y="43"/>
                  <a:pt x="699" y="43"/>
                </a:cubicBezTo>
                <a:cubicBezTo>
                  <a:pt x="700" y="43"/>
                  <a:pt x="695" y="43"/>
                  <a:pt x="700" y="43"/>
                </a:cubicBezTo>
                <a:cubicBezTo>
                  <a:pt x="699" y="44"/>
                  <a:pt x="696" y="44"/>
                  <a:pt x="695" y="44"/>
                </a:cubicBezTo>
                <a:cubicBezTo>
                  <a:pt x="694" y="44"/>
                  <a:pt x="695" y="44"/>
                  <a:pt x="693" y="43"/>
                </a:cubicBezTo>
                <a:cubicBezTo>
                  <a:pt x="692" y="43"/>
                  <a:pt x="692" y="44"/>
                  <a:pt x="691" y="44"/>
                </a:cubicBezTo>
                <a:cubicBezTo>
                  <a:pt x="692" y="44"/>
                  <a:pt x="695" y="44"/>
                  <a:pt x="696" y="45"/>
                </a:cubicBezTo>
                <a:cubicBezTo>
                  <a:pt x="693" y="45"/>
                  <a:pt x="694" y="45"/>
                  <a:pt x="692" y="45"/>
                </a:cubicBezTo>
                <a:cubicBezTo>
                  <a:pt x="691" y="45"/>
                  <a:pt x="692" y="45"/>
                  <a:pt x="692" y="45"/>
                </a:cubicBezTo>
                <a:cubicBezTo>
                  <a:pt x="691" y="45"/>
                  <a:pt x="687" y="44"/>
                  <a:pt x="685" y="44"/>
                </a:cubicBezTo>
                <a:cubicBezTo>
                  <a:pt x="686" y="45"/>
                  <a:pt x="686" y="45"/>
                  <a:pt x="684" y="45"/>
                </a:cubicBezTo>
                <a:cubicBezTo>
                  <a:pt x="685" y="45"/>
                  <a:pt x="688" y="45"/>
                  <a:pt x="690" y="45"/>
                </a:cubicBezTo>
                <a:cubicBezTo>
                  <a:pt x="693" y="45"/>
                  <a:pt x="688" y="46"/>
                  <a:pt x="690" y="46"/>
                </a:cubicBezTo>
                <a:cubicBezTo>
                  <a:pt x="689" y="46"/>
                  <a:pt x="683" y="45"/>
                  <a:pt x="681" y="46"/>
                </a:cubicBezTo>
                <a:cubicBezTo>
                  <a:pt x="683" y="46"/>
                  <a:pt x="682" y="45"/>
                  <a:pt x="680" y="46"/>
                </a:cubicBezTo>
                <a:cubicBezTo>
                  <a:pt x="677" y="45"/>
                  <a:pt x="683" y="45"/>
                  <a:pt x="683" y="45"/>
                </a:cubicBezTo>
                <a:cubicBezTo>
                  <a:pt x="683" y="45"/>
                  <a:pt x="681" y="45"/>
                  <a:pt x="679" y="45"/>
                </a:cubicBezTo>
                <a:cubicBezTo>
                  <a:pt x="680" y="44"/>
                  <a:pt x="680" y="44"/>
                  <a:pt x="680" y="44"/>
                </a:cubicBezTo>
                <a:cubicBezTo>
                  <a:pt x="679" y="44"/>
                  <a:pt x="674" y="43"/>
                  <a:pt x="674" y="44"/>
                </a:cubicBezTo>
                <a:cubicBezTo>
                  <a:pt x="674" y="43"/>
                  <a:pt x="670" y="44"/>
                  <a:pt x="671" y="43"/>
                </a:cubicBezTo>
                <a:cubicBezTo>
                  <a:pt x="670" y="43"/>
                  <a:pt x="668" y="43"/>
                  <a:pt x="669" y="44"/>
                </a:cubicBezTo>
                <a:cubicBezTo>
                  <a:pt x="666" y="43"/>
                  <a:pt x="670" y="43"/>
                  <a:pt x="669" y="43"/>
                </a:cubicBezTo>
                <a:cubicBezTo>
                  <a:pt x="670" y="43"/>
                  <a:pt x="670" y="43"/>
                  <a:pt x="671" y="43"/>
                </a:cubicBezTo>
                <a:cubicBezTo>
                  <a:pt x="671" y="42"/>
                  <a:pt x="670" y="42"/>
                  <a:pt x="671" y="42"/>
                </a:cubicBezTo>
                <a:cubicBezTo>
                  <a:pt x="672" y="42"/>
                  <a:pt x="672" y="42"/>
                  <a:pt x="674" y="42"/>
                </a:cubicBezTo>
                <a:cubicBezTo>
                  <a:pt x="673" y="42"/>
                  <a:pt x="672" y="42"/>
                  <a:pt x="672" y="43"/>
                </a:cubicBezTo>
                <a:cubicBezTo>
                  <a:pt x="675" y="43"/>
                  <a:pt x="676" y="43"/>
                  <a:pt x="680" y="43"/>
                </a:cubicBezTo>
                <a:cubicBezTo>
                  <a:pt x="682" y="43"/>
                  <a:pt x="679" y="42"/>
                  <a:pt x="681" y="42"/>
                </a:cubicBezTo>
                <a:cubicBezTo>
                  <a:pt x="683" y="42"/>
                  <a:pt x="681" y="43"/>
                  <a:pt x="682" y="43"/>
                </a:cubicBezTo>
                <a:cubicBezTo>
                  <a:pt x="682" y="42"/>
                  <a:pt x="681" y="41"/>
                  <a:pt x="679" y="41"/>
                </a:cubicBezTo>
                <a:cubicBezTo>
                  <a:pt x="676" y="41"/>
                  <a:pt x="676" y="41"/>
                  <a:pt x="673" y="41"/>
                </a:cubicBezTo>
                <a:cubicBezTo>
                  <a:pt x="672" y="41"/>
                  <a:pt x="676" y="41"/>
                  <a:pt x="674" y="41"/>
                </a:cubicBezTo>
                <a:cubicBezTo>
                  <a:pt x="675" y="41"/>
                  <a:pt x="677" y="41"/>
                  <a:pt x="678" y="40"/>
                </a:cubicBezTo>
                <a:cubicBezTo>
                  <a:pt x="676" y="40"/>
                  <a:pt x="673" y="41"/>
                  <a:pt x="669" y="41"/>
                </a:cubicBezTo>
                <a:cubicBezTo>
                  <a:pt x="669" y="41"/>
                  <a:pt x="671" y="41"/>
                  <a:pt x="671" y="41"/>
                </a:cubicBezTo>
                <a:cubicBezTo>
                  <a:pt x="670" y="42"/>
                  <a:pt x="666" y="41"/>
                  <a:pt x="667" y="42"/>
                </a:cubicBezTo>
                <a:cubicBezTo>
                  <a:pt x="667" y="42"/>
                  <a:pt x="666" y="41"/>
                  <a:pt x="665" y="41"/>
                </a:cubicBezTo>
                <a:cubicBezTo>
                  <a:pt x="666" y="41"/>
                  <a:pt x="666" y="41"/>
                  <a:pt x="669" y="41"/>
                </a:cubicBezTo>
                <a:cubicBezTo>
                  <a:pt x="669" y="41"/>
                  <a:pt x="664" y="41"/>
                  <a:pt x="667" y="41"/>
                </a:cubicBezTo>
                <a:cubicBezTo>
                  <a:pt x="667" y="41"/>
                  <a:pt x="666" y="40"/>
                  <a:pt x="666" y="41"/>
                </a:cubicBezTo>
                <a:cubicBezTo>
                  <a:pt x="664" y="41"/>
                  <a:pt x="668" y="40"/>
                  <a:pt x="665" y="40"/>
                </a:cubicBezTo>
                <a:cubicBezTo>
                  <a:pt x="667" y="39"/>
                  <a:pt x="667" y="41"/>
                  <a:pt x="669" y="41"/>
                </a:cubicBezTo>
                <a:cubicBezTo>
                  <a:pt x="671" y="40"/>
                  <a:pt x="669" y="40"/>
                  <a:pt x="669" y="40"/>
                </a:cubicBezTo>
                <a:cubicBezTo>
                  <a:pt x="670" y="40"/>
                  <a:pt x="672" y="39"/>
                  <a:pt x="675" y="39"/>
                </a:cubicBezTo>
                <a:cubicBezTo>
                  <a:pt x="675" y="39"/>
                  <a:pt x="674" y="39"/>
                  <a:pt x="674" y="39"/>
                </a:cubicBezTo>
                <a:cubicBezTo>
                  <a:pt x="672" y="38"/>
                  <a:pt x="673" y="39"/>
                  <a:pt x="671" y="39"/>
                </a:cubicBezTo>
                <a:cubicBezTo>
                  <a:pt x="672" y="38"/>
                  <a:pt x="668" y="38"/>
                  <a:pt x="670" y="38"/>
                </a:cubicBezTo>
                <a:cubicBezTo>
                  <a:pt x="669" y="38"/>
                  <a:pt x="669" y="37"/>
                  <a:pt x="667" y="38"/>
                </a:cubicBezTo>
                <a:cubicBezTo>
                  <a:pt x="666" y="38"/>
                  <a:pt x="668" y="38"/>
                  <a:pt x="667" y="38"/>
                </a:cubicBezTo>
                <a:cubicBezTo>
                  <a:pt x="664" y="38"/>
                  <a:pt x="660" y="38"/>
                  <a:pt x="660" y="37"/>
                </a:cubicBezTo>
                <a:cubicBezTo>
                  <a:pt x="661" y="37"/>
                  <a:pt x="662" y="37"/>
                  <a:pt x="663" y="37"/>
                </a:cubicBezTo>
                <a:cubicBezTo>
                  <a:pt x="659" y="37"/>
                  <a:pt x="664" y="38"/>
                  <a:pt x="667" y="37"/>
                </a:cubicBezTo>
                <a:cubicBezTo>
                  <a:pt x="666" y="37"/>
                  <a:pt x="662" y="37"/>
                  <a:pt x="662" y="36"/>
                </a:cubicBezTo>
                <a:cubicBezTo>
                  <a:pt x="659" y="36"/>
                  <a:pt x="659" y="36"/>
                  <a:pt x="657" y="36"/>
                </a:cubicBezTo>
                <a:cubicBezTo>
                  <a:pt x="655" y="36"/>
                  <a:pt x="658" y="36"/>
                  <a:pt x="658" y="37"/>
                </a:cubicBezTo>
                <a:cubicBezTo>
                  <a:pt x="656" y="36"/>
                  <a:pt x="654" y="37"/>
                  <a:pt x="654" y="36"/>
                </a:cubicBezTo>
                <a:cubicBezTo>
                  <a:pt x="651" y="37"/>
                  <a:pt x="653" y="37"/>
                  <a:pt x="652" y="38"/>
                </a:cubicBezTo>
                <a:cubicBezTo>
                  <a:pt x="654" y="38"/>
                  <a:pt x="653" y="39"/>
                  <a:pt x="655" y="39"/>
                </a:cubicBezTo>
                <a:cubicBezTo>
                  <a:pt x="654" y="39"/>
                  <a:pt x="654" y="39"/>
                  <a:pt x="652" y="39"/>
                </a:cubicBezTo>
                <a:cubicBezTo>
                  <a:pt x="653" y="39"/>
                  <a:pt x="652" y="39"/>
                  <a:pt x="653" y="39"/>
                </a:cubicBezTo>
                <a:cubicBezTo>
                  <a:pt x="647" y="39"/>
                  <a:pt x="660" y="41"/>
                  <a:pt x="661" y="39"/>
                </a:cubicBezTo>
                <a:cubicBezTo>
                  <a:pt x="662" y="39"/>
                  <a:pt x="663" y="39"/>
                  <a:pt x="665" y="39"/>
                </a:cubicBezTo>
                <a:cubicBezTo>
                  <a:pt x="664" y="40"/>
                  <a:pt x="662" y="40"/>
                  <a:pt x="661" y="40"/>
                </a:cubicBezTo>
                <a:cubicBezTo>
                  <a:pt x="661" y="40"/>
                  <a:pt x="661" y="40"/>
                  <a:pt x="662" y="40"/>
                </a:cubicBezTo>
                <a:cubicBezTo>
                  <a:pt x="661" y="40"/>
                  <a:pt x="658" y="40"/>
                  <a:pt x="656" y="40"/>
                </a:cubicBezTo>
                <a:cubicBezTo>
                  <a:pt x="655" y="41"/>
                  <a:pt x="657" y="41"/>
                  <a:pt x="659" y="41"/>
                </a:cubicBezTo>
                <a:cubicBezTo>
                  <a:pt x="657" y="41"/>
                  <a:pt x="661" y="42"/>
                  <a:pt x="663" y="42"/>
                </a:cubicBezTo>
                <a:cubicBezTo>
                  <a:pt x="658" y="42"/>
                  <a:pt x="654" y="42"/>
                  <a:pt x="649" y="41"/>
                </a:cubicBezTo>
                <a:cubicBezTo>
                  <a:pt x="649" y="41"/>
                  <a:pt x="645" y="42"/>
                  <a:pt x="648" y="43"/>
                </a:cubicBezTo>
                <a:cubicBezTo>
                  <a:pt x="647" y="43"/>
                  <a:pt x="646" y="43"/>
                  <a:pt x="644" y="43"/>
                </a:cubicBezTo>
                <a:cubicBezTo>
                  <a:pt x="643" y="42"/>
                  <a:pt x="647" y="43"/>
                  <a:pt x="646" y="42"/>
                </a:cubicBezTo>
                <a:cubicBezTo>
                  <a:pt x="645" y="42"/>
                  <a:pt x="642" y="43"/>
                  <a:pt x="640" y="42"/>
                </a:cubicBezTo>
                <a:cubicBezTo>
                  <a:pt x="643" y="42"/>
                  <a:pt x="636" y="42"/>
                  <a:pt x="638" y="41"/>
                </a:cubicBezTo>
                <a:cubicBezTo>
                  <a:pt x="638" y="40"/>
                  <a:pt x="634" y="41"/>
                  <a:pt x="636" y="40"/>
                </a:cubicBezTo>
                <a:cubicBezTo>
                  <a:pt x="630" y="40"/>
                  <a:pt x="634" y="43"/>
                  <a:pt x="631" y="43"/>
                </a:cubicBezTo>
                <a:cubicBezTo>
                  <a:pt x="631" y="43"/>
                  <a:pt x="631" y="43"/>
                  <a:pt x="632" y="43"/>
                </a:cubicBezTo>
                <a:cubicBezTo>
                  <a:pt x="632" y="42"/>
                  <a:pt x="631" y="42"/>
                  <a:pt x="629" y="42"/>
                </a:cubicBezTo>
                <a:cubicBezTo>
                  <a:pt x="627" y="43"/>
                  <a:pt x="628" y="44"/>
                  <a:pt x="624" y="44"/>
                </a:cubicBezTo>
                <a:cubicBezTo>
                  <a:pt x="626" y="44"/>
                  <a:pt x="620" y="46"/>
                  <a:pt x="619" y="46"/>
                </a:cubicBezTo>
                <a:cubicBezTo>
                  <a:pt x="618" y="47"/>
                  <a:pt x="617" y="46"/>
                  <a:pt x="618" y="46"/>
                </a:cubicBezTo>
                <a:cubicBezTo>
                  <a:pt x="617" y="46"/>
                  <a:pt x="617" y="46"/>
                  <a:pt x="616" y="46"/>
                </a:cubicBezTo>
                <a:cubicBezTo>
                  <a:pt x="618" y="47"/>
                  <a:pt x="616" y="47"/>
                  <a:pt x="615" y="48"/>
                </a:cubicBezTo>
                <a:cubicBezTo>
                  <a:pt x="614" y="48"/>
                  <a:pt x="614" y="48"/>
                  <a:pt x="613" y="48"/>
                </a:cubicBezTo>
                <a:cubicBezTo>
                  <a:pt x="612" y="48"/>
                  <a:pt x="612" y="49"/>
                  <a:pt x="613" y="49"/>
                </a:cubicBezTo>
                <a:cubicBezTo>
                  <a:pt x="610" y="50"/>
                  <a:pt x="608" y="51"/>
                  <a:pt x="604" y="52"/>
                </a:cubicBezTo>
                <a:cubicBezTo>
                  <a:pt x="604" y="52"/>
                  <a:pt x="603" y="52"/>
                  <a:pt x="603" y="52"/>
                </a:cubicBezTo>
                <a:cubicBezTo>
                  <a:pt x="603" y="52"/>
                  <a:pt x="602" y="53"/>
                  <a:pt x="600" y="53"/>
                </a:cubicBezTo>
                <a:cubicBezTo>
                  <a:pt x="599" y="53"/>
                  <a:pt x="599" y="52"/>
                  <a:pt x="599" y="52"/>
                </a:cubicBezTo>
                <a:cubicBezTo>
                  <a:pt x="595" y="53"/>
                  <a:pt x="600" y="53"/>
                  <a:pt x="596" y="53"/>
                </a:cubicBezTo>
                <a:cubicBezTo>
                  <a:pt x="597" y="53"/>
                  <a:pt x="597" y="53"/>
                  <a:pt x="599" y="53"/>
                </a:cubicBezTo>
                <a:cubicBezTo>
                  <a:pt x="598" y="54"/>
                  <a:pt x="600" y="54"/>
                  <a:pt x="600" y="54"/>
                </a:cubicBezTo>
                <a:cubicBezTo>
                  <a:pt x="599" y="54"/>
                  <a:pt x="599" y="54"/>
                  <a:pt x="598" y="54"/>
                </a:cubicBezTo>
                <a:cubicBezTo>
                  <a:pt x="599" y="54"/>
                  <a:pt x="600" y="54"/>
                  <a:pt x="600" y="55"/>
                </a:cubicBezTo>
                <a:cubicBezTo>
                  <a:pt x="601" y="55"/>
                  <a:pt x="603" y="54"/>
                  <a:pt x="600" y="54"/>
                </a:cubicBezTo>
                <a:cubicBezTo>
                  <a:pt x="601" y="53"/>
                  <a:pt x="602" y="54"/>
                  <a:pt x="603" y="54"/>
                </a:cubicBezTo>
                <a:cubicBezTo>
                  <a:pt x="601" y="54"/>
                  <a:pt x="603" y="55"/>
                  <a:pt x="601" y="55"/>
                </a:cubicBezTo>
                <a:cubicBezTo>
                  <a:pt x="600" y="55"/>
                  <a:pt x="601" y="55"/>
                  <a:pt x="597" y="55"/>
                </a:cubicBezTo>
                <a:cubicBezTo>
                  <a:pt x="597" y="55"/>
                  <a:pt x="598" y="55"/>
                  <a:pt x="600" y="55"/>
                </a:cubicBezTo>
                <a:cubicBezTo>
                  <a:pt x="598" y="55"/>
                  <a:pt x="593" y="55"/>
                  <a:pt x="591" y="56"/>
                </a:cubicBezTo>
                <a:cubicBezTo>
                  <a:pt x="592" y="56"/>
                  <a:pt x="593" y="55"/>
                  <a:pt x="593" y="55"/>
                </a:cubicBezTo>
                <a:cubicBezTo>
                  <a:pt x="589" y="55"/>
                  <a:pt x="585" y="56"/>
                  <a:pt x="586" y="57"/>
                </a:cubicBezTo>
                <a:cubicBezTo>
                  <a:pt x="585" y="57"/>
                  <a:pt x="583" y="57"/>
                  <a:pt x="582" y="57"/>
                </a:cubicBezTo>
                <a:cubicBezTo>
                  <a:pt x="583" y="57"/>
                  <a:pt x="582" y="57"/>
                  <a:pt x="582" y="56"/>
                </a:cubicBezTo>
                <a:cubicBezTo>
                  <a:pt x="585" y="57"/>
                  <a:pt x="586" y="55"/>
                  <a:pt x="582" y="55"/>
                </a:cubicBezTo>
                <a:cubicBezTo>
                  <a:pt x="585" y="55"/>
                  <a:pt x="587" y="55"/>
                  <a:pt x="590" y="54"/>
                </a:cubicBezTo>
                <a:cubicBezTo>
                  <a:pt x="589" y="54"/>
                  <a:pt x="588" y="55"/>
                  <a:pt x="586" y="54"/>
                </a:cubicBezTo>
                <a:cubicBezTo>
                  <a:pt x="587" y="54"/>
                  <a:pt x="589" y="54"/>
                  <a:pt x="588" y="53"/>
                </a:cubicBezTo>
                <a:cubicBezTo>
                  <a:pt x="593" y="54"/>
                  <a:pt x="592" y="53"/>
                  <a:pt x="595" y="53"/>
                </a:cubicBezTo>
                <a:cubicBezTo>
                  <a:pt x="595" y="52"/>
                  <a:pt x="596" y="52"/>
                  <a:pt x="596" y="52"/>
                </a:cubicBezTo>
                <a:cubicBezTo>
                  <a:pt x="599" y="53"/>
                  <a:pt x="598" y="51"/>
                  <a:pt x="598" y="51"/>
                </a:cubicBezTo>
                <a:cubicBezTo>
                  <a:pt x="600" y="50"/>
                  <a:pt x="604" y="49"/>
                  <a:pt x="609" y="47"/>
                </a:cubicBezTo>
                <a:cubicBezTo>
                  <a:pt x="609" y="47"/>
                  <a:pt x="608" y="47"/>
                  <a:pt x="607" y="47"/>
                </a:cubicBezTo>
                <a:cubicBezTo>
                  <a:pt x="611" y="46"/>
                  <a:pt x="612" y="45"/>
                  <a:pt x="615" y="45"/>
                </a:cubicBezTo>
                <a:cubicBezTo>
                  <a:pt x="615" y="45"/>
                  <a:pt x="612" y="45"/>
                  <a:pt x="611" y="45"/>
                </a:cubicBezTo>
                <a:cubicBezTo>
                  <a:pt x="614" y="43"/>
                  <a:pt x="600" y="44"/>
                  <a:pt x="602" y="42"/>
                </a:cubicBezTo>
                <a:cubicBezTo>
                  <a:pt x="600" y="43"/>
                  <a:pt x="599" y="43"/>
                  <a:pt x="598" y="42"/>
                </a:cubicBezTo>
                <a:cubicBezTo>
                  <a:pt x="597" y="42"/>
                  <a:pt x="598" y="42"/>
                  <a:pt x="598" y="43"/>
                </a:cubicBezTo>
                <a:cubicBezTo>
                  <a:pt x="596" y="43"/>
                  <a:pt x="595" y="42"/>
                  <a:pt x="597" y="42"/>
                </a:cubicBezTo>
                <a:cubicBezTo>
                  <a:pt x="597" y="41"/>
                  <a:pt x="594" y="42"/>
                  <a:pt x="593" y="41"/>
                </a:cubicBezTo>
                <a:cubicBezTo>
                  <a:pt x="592" y="42"/>
                  <a:pt x="595" y="42"/>
                  <a:pt x="593" y="42"/>
                </a:cubicBezTo>
                <a:cubicBezTo>
                  <a:pt x="594" y="42"/>
                  <a:pt x="594" y="42"/>
                  <a:pt x="595" y="42"/>
                </a:cubicBezTo>
                <a:cubicBezTo>
                  <a:pt x="595" y="43"/>
                  <a:pt x="596" y="43"/>
                  <a:pt x="595" y="43"/>
                </a:cubicBezTo>
                <a:cubicBezTo>
                  <a:pt x="591" y="43"/>
                  <a:pt x="589" y="43"/>
                  <a:pt x="585" y="43"/>
                </a:cubicBezTo>
                <a:cubicBezTo>
                  <a:pt x="587" y="43"/>
                  <a:pt x="587" y="43"/>
                  <a:pt x="585" y="42"/>
                </a:cubicBezTo>
                <a:cubicBezTo>
                  <a:pt x="583" y="42"/>
                  <a:pt x="583" y="43"/>
                  <a:pt x="582" y="43"/>
                </a:cubicBezTo>
                <a:cubicBezTo>
                  <a:pt x="582" y="43"/>
                  <a:pt x="582" y="43"/>
                  <a:pt x="582" y="43"/>
                </a:cubicBezTo>
                <a:cubicBezTo>
                  <a:pt x="584" y="43"/>
                  <a:pt x="582" y="43"/>
                  <a:pt x="584" y="43"/>
                </a:cubicBezTo>
                <a:cubicBezTo>
                  <a:pt x="578" y="43"/>
                  <a:pt x="576" y="45"/>
                  <a:pt x="572" y="46"/>
                </a:cubicBezTo>
                <a:cubicBezTo>
                  <a:pt x="572" y="47"/>
                  <a:pt x="573" y="46"/>
                  <a:pt x="575" y="46"/>
                </a:cubicBezTo>
                <a:cubicBezTo>
                  <a:pt x="582" y="47"/>
                  <a:pt x="578" y="47"/>
                  <a:pt x="572" y="47"/>
                </a:cubicBezTo>
                <a:cubicBezTo>
                  <a:pt x="572" y="47"/>
                  <a:pt x="572" y="47"/>
                  <a:pt x="572" y="47"/>
                </a:cubicBezTo>
                <a:cubicBezTo>
                  <a:pt x="575" y="47"/>
                  <a:pt x="578" y="47"/>
                  <a:pt x="581" y="48"/>
                </a:cubicBezTo>
                <a:cubicBezTo>
                  <a:pt x="582" y="47"/>
                  <a:pt x="579" y="47"/>
                  <a:pt x="580" y="47"/>
                </a:cubicBezTo>
                <a:cubicBezTo>
                  <a:pt x="581" y="47"/>
                  <a:pt x="583" y="47"/>
                  <a:pt x="584" y="47"/>
                </a:cubicBezTo>
                <a:cubicBezTo>
                  <a:pt x="587" y="47"/>
                  <a:pt x="583" y="47"/>
                  <a:pt x="584" y="48"/>
                </a:cubicBezTo>
                <a:cubicBezTo>
                  <a:pt x="586" y="48"/>
                  <a:pt x="585" y="47"/>
                  <a:pt x="588" y="47"/>
                </a:cubicBezTo>
                <a:cubicBezTo>
                  <a:pt x="588" y="47"/>
                  <a:pt x="586" y="47"/>
                  <a:pt x="587" y="48"/>
                </a:cubicBezTo>
                <a:cubicBezTo>
                  <a:pt x="589" y="47"/>
                  <a:pt x="595" y="48"/>
                  <a:pt x="595" y="47"/>
                </a:cubicBezTo>
                <a:cubicBezTo>
                  <a:pt x="596" y="47"/>
                  <a:pt x="595" y="47"/>
                  <a:pt x="596" y="47"/>
                </a:cubicBezTo>
                <a:cubicBezTo>
                  <a:pt x="596" y="47"/>
                  <a:pt x="597" y="47"/>
                  <a:pt x="598" y="47"/>
                </a:cubicBezTo>
                <a:cubicBezTo>
                  <a:pt x="597" y="47"/>
                  <a:pt x="596" y="47"/>
                  <a:pt x="597" y="47"/>
                </a:cubicBezTo>
                <a:cubicBezTo>
                  <a:pt x="597" y="47"/>
                  <a:pt x="598" y="47"/>
                  <a:pt x="599" y="47"/>
                </a:cubicBezTo>
                <a:cubicBezTo>
                  <a:pt x="600" y="47"/>
                  <a:pt x="600" y="48"/>
                  <a:pt x="602" y="48"/>
                </a:cubicBezTo>
                <a:cubicBezTo>
                  <a:pt x="602" y="48"/>
                  <a:pt x="600" y="48"/>
                  <a:pt x="600" y="49"/>
                </a:cubicBezTo>
                <a:cubicBezTo>
                  <a:pt x="594" y="48"/>
                  <a:pt x="592" y="49"/>
                  <a:pt x="593" y="48"/>
                </a:cubicBezTo>
                <a:cubicBezTo>
                  <a:pt x="591" y="48"/>
                  <a:pt x="589" y="49"/>
                  <a:pt x="586" y="49"/>
                </a:cubicBezTo>
                <a:cubicBezTo>
                  <a:pt x="585" y="49"/>
                  <a:pt x="586" y="49"/>
                  <a:pt x="586" y="49"/>
                </a:cubicBezTo>
                <a:cubicBezTo>
                  <a:pt x="585" y="49"/>
                  <a:pt x="584" y="49"/>
                  <a:pt x="584" y="49"/>
                </a:cubicBezTo>
                <a:cubicBezTo>
                  <a:pt x="583" y="49"/>
                  <a:pt x="583" y="49"/>
                  <a:pt x="580" y="49"/>
                </a:cubicBezTo>
                <a:cubicBezTo>
                  <a:pt x="581" y="50"/>
                  <a:pt x="581" y="49"/>
                  <a:pt x="579" y="50"/>
                </a:cubicBezTo>
                <a:cubicBezTo>
                  <a:pt x="577" y="50"/>
                  <a:pt x="578" y="50"/>
                  <a:pt x="576" y="50"/>
                </a:cubicBezTo>
                <a:cubicBezTo>
                  <a:pt x="574" y="50"/>
                  <a:pt x="578" y="51"/>
                  <a:pt x="575" y="50"/>
                </a:cubicBezTo>
                <a:cubicBezTo>
                  <a:pt x="577" y="51"/>
                  <a:pt x="578" y="50"/>
                  <a:pt x="580" y="50"/>
                </a:cubicBezTo>
                <a:cubicBezTo>
                  <a:pt x="576" y="51"/>
                  <a:pt x="571" y="51"/>
                  <a:pt x="567" y="51"/>
                </a:cubicBezTo>
                <a:cubicBezTo>
                  <a:pt x="563" y="53"/>
                  <a:pt x="568" y="52"/>
                  <a:pt x="570" y="53"/>
                </a:cubicBezTo>
                <a:cubicBezTo>
                  <a:pt x="572" y="53"/>
                  <a:pt x="573" y="52"/>
                  <a:pt x="572" y="52"/>
                </a:cubicBezTo>
                <a:cubicBezTo>
                  <a:pt x="572" y="52"/>
                  <a:pt x="578" y="53"/>
                  <a:pt x="578" y="53"/>
                </a:cubicBezTo>
                <a:cubicBezTo>
                  <a:pt x="580" y="53"/>
                  <a:pt x="579" y="53"/>
                  <a:pt x="579" y="54"/>
                </a:cubicBezTo>
                <a:cubicBezTo>
                  <a:pt x="576" y="54"/>
                  <a:pt x="574" y="54"/>
                  <a:pt x="569" y="54"/>
                </a:cubicBezTo>
                <a:cubicBezTo>
                  <a:pt x="569" y="54"/>
                  <a:pt x="571" y="54"/>
                  <a:pt x="570" y="54"/>
                </a:cubicBezTo>
                <a:cubicBezTo>
                  <a:pt x="569" y="53"/>
                  <a:pt x="568" y="53"/>
                  <a:pt x="568" y="54"/>
                </a:cubicBezTo>
                <a:cubicBezTo>
                  <a:pt x="565" y="53"/>
                  <a:pt x="562" y="54"/>
                  <a:pt x="558" y="54"/>
                </a:cubicBezTo>
                <a:cubicBezTo>
                  <a:pt x="559" y="55"/>
                  <a:pt x="559" y="55"/>
                  <a:pt x="557" y="55"/>
                </a:cubicBezTo>
                <a:cubicBezTo>
                  <a:pt x="557" y="55"/>
                  <a:pt x="559" y="55"/>
                  <a:pt x="560" y="55"/>
                </a:cubicBezTo>
                <a:cubicBezTo>
                  <a:pt x="558" y="55"/>
                  <a:pt x="562" y="55"/>
                  <a:pt x="563" y="56"/>
                </a:cubicBezTo>
                <a:cubicBezTo>
                  <a:pt x="562" y="56"/>
                  <a:pt x="560" y="56"/>
                  <a:pt x="560" y="56"/>
                </a:cubicBezTo>
                <a:cubicBezTo>
                  <a:pt x="560" y="56"/>
                  <a:pt x="560" y="56"/>
                  <a:pt x="561" y="56"/>
                </a:cubicBezTo>
                <a:cubicBezTo>
                  <a:pt x="555" y="58"/>
                  <a:pt x="551" y="56"/>
                  <a:pt x="549" y="57"/>
                </a:cubicBezTo>
                <a:cubicBezTo>
                  <a:pt x="548" y="57"/>
                  <a:pt x="550" y="56"/>
                  <a:pt x="550" y="56"/>
                </a:cubicBezTo>
                <a:cubicBezTo>
                  <a:pt x="552" y="56"/>
                  <a:pt x="553" y="56"/>
                  <a:pt x="556" y="56"/>
                </a:cubicBezTo>
                <a:cubicBezTo>
                  <a:pt x="557" y="55"/>
                  <a:pt x="552" y="56"/>
                  <a:pt x="553" y="55"/>
                </a:cubicBezTo>
                <a:cubicBezTo>
                  <a:pt x="554" y="55"/>
                  <a:pt x="554" y="55"/>
                  <a:pt x="555" y="55"/>
                </a:cubicBezTo>
                <a:cubicBezTo>
                  <a:pt x="555" y="55"/>
                  <a:pt x="554" y="54"/>
                  <a:pt x="552" y="54"/>
                </a:cubicBezTo>
                <a:cubicBezTo>
                  <a:pt x="551" y="54"/>
                  <a:pt x="552" y="54"/>
                  <a:pt x="553" y="54"/>
                </a:cubicBezTo>
                <a:cubicBezTo>
                  <a:pt x="549" y="54"/>
                  <a:pt x="542" y="56"/>
                  <a:pt x="548" y="56"/>
                </a:cubicBezTo>
                <a:cubicBezTo>
                  <a:pt x="548" y="57"/>
                  <a:pt x="547" y="57"/>
                  <a:pt x="545" y="57"/>
                </a:cubicBezTo>
                <a:cubicBezTo>
                  <a:pt x="544" y="56"/>
                  <a:pt x="544" y="56"/>
                  <a:pt x="545" y="56"/>
                </a:cubicBezTo>
                <a:cubicBezTo>
                  <a:pt x="544" y="56"/>
                  <a:pt x="543" y="56"/>
                  <a:pt x="541" y="56"/>
                </a:cubicBezTo>
                <a:cubicBezTo>
                  <a:pt x="537" y="57"/>
                  <a:pt x="527" y="57"/>
                  <a:pt x="520" y="58"/>
                </a:cubicBezTo>
                <a:cubicBezTo>
                  <a:pt x="523" y="57"/>
                  <a:pt x="521" y="57"/>
                  <a:pt x="522" y="56"/>
                </a:cubicBezTo>
                <a:cubicBezTo>
                  <a:pt x="521" y="56"/>
                  <a:pt x="519" y="57"/>
                  <a:pt x="521" y="56"/>
                </a:cubicBezTo>
                <a:cubicBezTo>
                  <a:pt x="519" y="56"/>
                  <a:pt x="520" y="56"/>
                  <a:pt x="519" y="56"/>
                </a:cubicBezTo>
                <a:cubicBezTo>
                  <a:pt x="518" y="56"/>
                  <a:pt x="516" y="56"/>
                  <a:pt x="515" y="56"/>
                </a:cubicBezTo>
                <a:cubicBezTo>
                  <a:pt x="511" y="58"/>
                  <a:pt x="502" y="57"/>
                  <a:pt x="500" y="59"/>
                </a:cubicBezTo>
                <a:cubicBezTo>
                  <a:pt x="499" y="59"/>
                  <a:pt x="499" y="60"/>
                  <a:pt x="496" y="59"/>
                </a:cubicBezTo>
                <a:cubicBezTo>
                  <a:pt x="498" y="60"/>
                  <a:pt x="494" y="61"/>
                  <a:pt x="489" y="62"/>
                </a:cubicBezTo>
                <a:cubicBezTo>
                  <a:pt x="490" y="62"/>
                  <a:pt x="489" y="62"/>
                  <a:pt x="489" y="61"/>
                </a:cubicBezTo>
                <a:cubicBezTo>
                  <a:pt x="490" y="61"/>
                  <a:pt x="490" y="61"/>
                  <a:pt x="491" y="61"/>
                </a:cubicBezTo>
                <a:cubicBezTo>
                  <a:pt x="490" y="60"/>
                  <a:pt x="497" y="59"/>
                  <a:pt x="493" y="58"/>
                </a:cubicBezTo>
                <a:cubicBezTo>
                  <a:pt x="491" y="58"/>
                  <a:pt x="488" y="58"/>
                  <a:pt x="485" y="58"/>
                </a:cubicBezTo>
                <a:cubicBezTo>
                  <a:pt x="488" y="58"/>
                  <a:pt x="495" y="59"/>
                  <a:pt x="494" y="57"/>
                </a:cubicBezTo>
                <a:cubicBezTo>
                  <a:pt x="491" y="56"/>
                  <a:pt x="481" y="57"/>
                  <a:pt x="480" y="58"/>
                </a:cubicBezTo>
                <a:cubicBezTo>
                  <a:pt x="479" y="58"/>
                  <a:pt x="480" y="57"/>
                  <a:pt x="480" y="57"/>
                </a:cubicBezTo>
                <a:cubicBezTo>
                  <a:pt x="479" y="57"/>
                  <a:pt x="478" y="57"/>
                  <a:pt x="478" y="57"/>
                </a:cubicBezTo>
                <a:cubicBezTo>
                  <a:pt x="478" y="57"/>
                  <a:pt x="475" y="57"/>
                  <a:pt x="474" y="57"/>
                </a:cubicBezTo>
                <a:cubicBezTo>
                  <a:pt x="473" y="57"/>
                  <a:pt x="473" y="57"/>
                  <a:pt x="472" y="58"/>
                </a:cubicBezTo>
                <a:cubicBezTo>
                  <a:pt x="474" y="58"/>
                  <a:pt x="478" y="58"/>
                  <a:pt x="482" y="58"/>
                </a:cubicBezTo>
                <a:cubicBezTo>
                  <a:pt x="481" y="59"/>
                  <a:pt x="472" y="58"/>
                  <a:pt x="470" y="58"/>
                </a:cubicBezTo>
                <a:cubicBezTo>
                  <a:pt x="461" y="58"/>
                  <a:pt x="453" y="59"/>
                  <a:pt x="443" y="58"/>
                </a:cubicBezTo>
                <a:cubicBezTo>
                  <a:pt x="444" y="59"/>
                  <a:pt x="446" y="59"/>
                  <a:pt x="446" y="59"/>
                </a:cubicBezTo>
                <a:cubicBezTo>
                  <a:pt x="453" y="59"/>
                  <a:pt x="443" y="59"/>
                  <a:pt x="446" y="60"/>
                </a:cubicBezTo>
                <a:cubicBezTo>
                  <a:pt x="439" y="60"/>
                  <a:pt x="436" y="59"/>
                  <a:pt x="429" y="59"/>
                </a:cubicBezTo>
                <a:cubicBezTo>
                  <a:pt x="429" y="59"/>
                  <a:pt x="430" y="59"/>
                  <a:pt x="430" y="59"/>
                </a:cubicBezTo>
                <a:cubicBezTo>
                  <a:pt x="423" y="60"/>
                  <a:pt x="415" y="59"/>
                  <a:pt x="407" y="59"/>
                </a:cubicBezTo>
                <a:cubicBezTo>
                  <a:pt x="409" y="59"/>
                  <a:pt x="411" y="60"/>
                  <a:pt x="413" y="60"/>
                </a:cubicBezTo>
                <a:cubicBezTo>
                  <a:pt x="418" y="60"/>
                  <a:pt x="423" y="59"/>
                  <a:pt x="414" y="60"/>
                </a:cubicBezTo>
                <a:cubicBezTo>
                  <a:pt x="412" y="60"/>
                  <a:pt x="410" y="61"/>
                  <a:pt x="406" y="60"/>
                </a:cubicBezTo>
                <a:cubicBezTo>
                  <a:pt x="405" y="60"/>
                  <a:pt x="405" y="61"/>
                  <a:pt x="404" y="61"/>
                </a:cubicBezTo>
                <a:cubicBezTo>
                  <a:pt x="402" y="60"/>
                  <a:pt x="399" y="60"/>
                  <a:pt x="397" y="61"/>
                </a:cubicBezTo>
                <a:cubicBezTo>
                  <a:pt x="397" y="60"/>
                  <a:pt x="393" y="60"/>
                  <a:pt x="390" y="60"/>
                </a:cubicBezTo>
                <a:cubicBezTo>
                  <a:pt x="389" y="60"/>
                  <a:pt x="391" y="60"/>
                  <a:pt x="390" y="60"/>
                </a:cubicBezTo>
                <a:cubicBezTo>
                  <a:pt x="392" y="59"/>
                  <a:pt x="394" y="59"/>
                  <a:pt x="397" y="60"/>
                </a:cubicBezTo>
                <a:cubicBezTo>
                  <a:pt x="397" y="59"/>
                  <a:pt x="396" y="59"/>
                  <a:pt x="395" y="59"/>
                </a:cubicBezTo>
                <a:cubicBezTo>
                  <a:pt x="400" y="58"/>
                  <a:pt x="406" y="59"/>
                  <a:pt x="413" y="59"/>
                </a:cubicBezTo>
                <a:cubicBezTo>
                  <a:pt x="415" y="59"/>
                  <a:pt x="413" y="58"/>
                  <a:pt x="415" y="58"/>
                </a:cubicBezTo>
                <a:cubicBezTo>
                  <a:pt x="411" y="58"/>
                  <a:pt x="408" y="59"/>
                  <a:pt x="402" y="59"/>
                </a:cubicBezTo>
                <a:cubicBezTo>
                  <a:pt x="401" y="58"/>
                  <a:pt x="407" y="58"/>
                  <a:pt x="408" y="58"/>
                </a:cubicBezTo>
                <a:cubicBezTo>
                  <a:pt x="411" y="58"/>
                  <a:pt x="415" y="57"/>
                  <a:pt x="421" y="57"/>
                </a:cubicBezTo>
                <a:cubicBezTo>
                  <a:pt x="421" y="58"/>
                  <a:pt x="420" y="58"/>
                  <a:pt x="419" y="58"/>
                </a:cubicBezTo>
                <a:cubicBezTo>
                  <a:pt x="426" y="58"/>
                  <a:pt x="429" y="58"/>
                  <a:pt x="433" y="57"/>
                </a:cubicBezTo>
                <a:cubicBezTo>
                  <a:pt x="434" y="57"/>
                  <a:pt x="432" y="57"/>
                  <a:pt x="431" y="56"/>
                </a:cubicBezTo>
                <a:cubicBezTo>
                  <a:pt x="436" y="57"/>
                  <a:pt x="442" y="56"/>
                  <a:pt x="448" y="57"/>
                </a:cubicBezTo>
                <a:cubicBezTo>
                  <a:pt x="451" y="56"/>
                  <a:pt x="454" y="56"/>
                  <a:pt x="457" y="55"/>
                </a:cubicBezTo>
                <a:cubicBezTo>
                  <a:pt x="452" y="55"/>
                  <a:pt x="451" y="56"/>
                  <a:pt x="446" y="56"/>
                </a:cubicBezTo>
                <a:cubicBezTo>
                  <a:pt x="445" y="56"/>
                  <a:pt x="445" y="56"/>
                  <a:pt x="446" y="56"/>
                </a:cubicBezTo>
                <a:cubicBezTo>
                  <a:pt x="438" y="55"/>
                  <a:pt x="430" y="56"/>
                  <a:pt x="420" y="55"/>
                </a:cubicBezTo>
                <a:cubicBezTo>
                  <a:pt x="416" y="56"/>
                  <a:pt x="419" y="57"/>
                  <a:pt x="423" y="57"/>
                </a:cubicBezTo>
                <a:cubicBezTo>
                  <a:pt x="422" y="57"/>
                  <a:pt x="414" y="56"/>
                  <a:pt x="413" y="57"/>
                </a:cubicBezTo>
                <a:cubicBezTo>
                  <a:pt x="411" y="57"/>
                  <a:pt x="414" y="57"/>
                  <a:pt x="413" y="56"/>
                </a:cubicBezTo>
                <a:cubicBezTo>
                  <a:pt x="411" y="57"/>
                  <a:pt x="407" y="57"/>
                  <a:pt x="403" y="57"/>
                </a:cubicBezTo>
                <a:cubicBezTo>
                  <a:pt x="406" y="57"/>
                  <a:pt x="398" y="57"/>
                  <a:pt x="395" y="57"/>
                </a:cubicBezTo>
                <a:cubicBezTo>
                  <a:pt x="396" y="57"/>
                  <a:pt x="393" y="56"/>
                  <a:pt x="396" y="56"/>
                </a:cubicBezTo>
                <a:cubicBezTo>
                  <a:pt x="396" y="56"/>
                  <a:pt x="394" y="56"/>
                  <a:pt x="393" y="56"/>
                </a:cubicBezTo>
                <a:cubicBezTo>
                  <a:pt x="392" y="56"/>
                  <a:pt x="391" y="56"/>
                  <a:pt x="390" y="56"/>
                </a:cubicBezTo>
                <a:cubicBezTo>
                  <a:pt x="392" y="56"/>
                  <a:pt x="388" y="57"/>
                  <a:pt x="392" y="57"/>
                </a:cubicBezTo>
                <a:cubicBezTo>
                  <a:pt x="392" y="57"/>
                  <a:pt x="390" y="57"/>
                  <a:pt x="388" y="57"/>
                </a:cubicBezTo>
                <a:cubicBezTo>
                  <a:pt x="388" y="57"/>
                  <a:pt x="389" y="57"/>
                  <a:pt x="389" y="57"/>
                </a:cubicBezTo>
                <a:cubicBezTo>
                  <a:pt x="383" y="57"/>
                  <a:pt x="379" y="57"/>
                  <a:pt x="374" y="57"/>
                </a:cubicBezTo>
                <a:cubicBezTo>
                  <a:pt x="372" y="57"/>
                  <a:pt x="368" y="57"/>
                  <a:pt x="366" y="57"/>
                </a:cubicBezTo>
                <a:cubicBezTo>
                  <a:pt x="366" y="56"/>
                  <a:pt x="368" y="56"/>
                  <a:pt x="369" y="56"/>
                </a:cubicBezTo>
                <a:cubicBezTo>
                  <a:pt x="367" y="56"/>
                  <a:pt x="363" y="56"/>
                  <a:pt x="360" y="55"/>
                </a:cubicBezTo>
                <a:cubicBezTo>
                  <a:pt x="359" y="55"/>
                  <a:pt x="359" y="56"/>
                  <a:pt x="358" y="56"/>
                </a:cubicBezTo>
                <a:cubicBezTo>
                  <a:pt x="359" y="56"/>
                  <a:pt x="363" y="56"/>
                  <a:pt x="364" y="56"/>
                </a:cubicBezTo>
                <a:cubicBezTo>
                  <a:pt x="363" y="57"/>
                  <a:pt x="359" y="56"/>
                  <a:pt x="361" y="57"/>
                </a:cubicBezTo>
                <a:cubicBezTo>
                  <a:pt x="357" y="57"/>
                  <a:pt x="356" y="57"/>
                  <a:pt x="352" y="57"/>
                </a:cubicBezTo>
                <a:cubicBezTo>
                  <a:pt x="352" y="57"/>
                  <a:pt x="351" y="57"/>
                  <a:pt x="351" y="56"/>
                </a:cubicBezTo>
                <a:cubicBezTo>
                  <a:pt x="349" y="57"/>
                  <a:pt x="348" y="56"/>
                  <a:pt x="347" y="57"/>
                </a:cubicBezTo>
                <a:cubicBezTo>
                  <a:pt x="347" y="56"/>
                  <a:pt x="355" y="56"/>
                  <a:pt x="356" y="55"/>
                </a:cubicBezTo>
                <a:cubicBezTo>
                  <a:pt x="357" y="54"/>
                  <a:pt x="353" y="54"/>
                  <a:pt x="356" y="54"/>
                </a:cubicBezTo>
                <a:cubicBezTo>
                  <a:pt x="355" y="54"/>
                  <a:pt x="350" y="55"/>
                  <a:pt x="350" y="54"/>
                </a:cubicBezTo>
                <a:cubicBezTo>
                  <a:pt x="347" y="54"/>
                  <a:pt x="347" y="54"/>
                  <a:pt x="345" y="54"/>
                </a:cubicBezTo>
                <a:cubicBezTo>
                  <a:pt x="347" y="54"/>
                  <a:pt x="350" y="55"/>
                  <a:pt x="348" y="55"/>
                </a:cubicBezTo>
                <a:cubicBezTo>
                  <a:pt x="347" y="55"/>
                  <a:pt x="345" y="55"/>
                  <a:pt x="343" y="55"/>
                </a:cubicBezTo>
                <a:cubicBezTo>
                  <a:pt x="343" y="55"/>
                  <a:pt x="344" y="55"/>
                  <a:pt x="341" y="55"/>
                </a:cubicBezTo>
                <a:cubicBezTo>
                  <a:pt x="340" y="55"/>
                  <a:pt x="343" y="55"/>
                  <a:pt x="342" y="56"/>
                </a:cubicBezTo>
                <a:cubicBezTo>
                  <a:pt x="342" y="55"/>
                  <a:pt x="338" y="55"/>
                  <a:pt x="340" y="56"/>
                </a:cubicBezTo>
                <a:cubicBezTo>
                  <a:pt x="339" y="56"/>
                  <a:pt x="334" y="55"/>
                  <a:pt x="334" y="56"/>
                </a:cubicBezTo>
                <a:cubicBezTo>
                  <a:pt x="334" y="56"/>
                  <a:pt x="334" y="56"/>
                  <a:pt x="334" y="56"/>
                </a:cubicBezTo>
                <a:cubicBezTo>
                  <a:pt x="334" y="56"/>
                  <a:pt x="333" y="56"/>
                  <a:pt x="333" y="56"/>
                </a:cubicBezTo>
                <a:cubicBezTo>
                  <a:pt x="334" y="55"/>
                  <a:pt x="336" y="55"/>
                  <a:pt x="338" y="55"/>
                </a:cubicBezTo>
                <a:cubicBezTo>
                  <a:pt x="335" y="55"/>
                  <a:pt x="340" y="55"/>
                  <a:pt x="343" y="54"/>
                </a:cubicBezTo>
                <a:cubicBezTo>
                  <a:pt x="342" y="54"/>
                  <a:pt x="341" y="54"/>
                  <a:pt x="343" y="54"/>
                </a:cubicBezTo>
                <a:cubicBezTo>
                  <a:pt x="341" y="53"/>
                  <a:pt x="338" y="53"/>
                  <a:pt x="338" y="54"/>
                </a:cubicBezTo>
                <a:cubicBezTo>
                  <a:pt x="335" y="54"/>
                  <a:pt x="336" y="53"/>
                  <a:pt x="334" y="53"/>
                </a:cubicBezTo>
                <a:cubicBezTo>
                  <a:pt x="334" y="53"/>
                  <a:pt x="334" y="53"/>
                  <a:pt x="336" y="53"/>
                </a:cubicBezTo>
                <a:cubicBezTo>
                  <a:pt x="334" y="52"/>
                  <a:pt x="330" y="53"/>
                  <a:pt x="328" y="53"/>
                </a:cubicBezTo>
                <a:cubicBezTo>
                  <a:pt x="327" y="53"/>
                  <a:pt x="327" y="53"/>
                  <a:pt x="325" y="53"/>
                </a:cubicBezTo>
                <a:cubicBezTo>
                  <a:pt x="326" y="52"/>
                  <a:pt x="328" y="53"/>
                  <a:pt x="329" y="53"/>
                </a:cubicBezTo>
                <a:cubicBezTo>
                  <a:pt x="330" y="52"/>
                  <a:pt x="327" y="52"/>
                  <a:pt x="329" y="52"/>
                </a:cubicBezTo>
                <a:cubicBezTo>
                  <a:pt x="327" y="52"/>
                  <a:pt x="326" y="51"/>
                  <a:pt x="325" y="51"/>
                </a:cubicBezTo>
                <a:cubicBezTo>
                  <a:pt x="324" y="51"/>
                  <a:pt x="326" y="51"/>
                  <a:pt x="325" y="52"/>
                </a:cubicBezTo>
                <a:cubicBezTo>
                  <a:pt x="323" y="51"/>
                  <a:pt x="323" y="51"/>
                  <a:pt x="322" y="52"/>
                </a:cubicBezTo>
                <a:cubicBezTo>
                  <a:pt x="319" y="52"/>
                  <a:pt x="320" y="52"/>
                  <a:pt x="321" y="51"/>
                </a:cubicBezTo>
                <a:cubicBezTo>
                  <a:pt x="317" y="52"/>
                  <a:pt x="317" y="52"/>
                  <a:pt x="314" y="52"/>
                </a:cubicBezTo>
                <a:cubicBezTo>
                  <a:pt x="315" y="53"/>
                  <a:pt x="316" y="52"/>
                  <a:pt x="315" y="53"/>
                </a:cubicBezTo>
                <a:cubicBezTo>
                  <a:pt x="318" y="53"/>
                  <a:pt x="315" y="52"/>
                  <a:pt x="318" y="52"/>
                </a:cubicBezTo>
                <a:cubicBezTo>
                  <a:pt x="317" y="53"/>
                  <a:pt x="317" y="53"/>
                  <a:pt x="317" y="53"/>
                </a:cubicBezTo>
                <a:cubicBezTo>
                  <a:pt x="319" y="53"/>
                  <a:pt x="318" y="52"/>
                  <a:pt x="319" y="52"/>
                </a:cubicBezTo>
                <a:cubicBezTo>
                  <a:pt x="320" y="52"/>
                  <a:pt x="320" y="53"/>
                  <a:pt x="321" y="53"/>
                </a:cubicBezTo>
                <a:cubicBezTo>
                  <a:pt x="320" y="53"/>
                  <a:pt x="317" y="53"/>
                  <a:pt x="316" y="53"/>
                </a:cubicBezTo>
                <a:cubicBezTo>
                  <a:pt x="317" y="53"/>
                  <a:pt x="316" y="54"/>
                  <a:pt x="317" y="54"/>
                </a:cubicBezTo>
                <a:cubicBezTo>
                  <a:pt x="317" y="54"/>
                  <a:pt x="315" y="54"/>
                  <a:pt x="314" y="54"/>
                </a:cubicBezTo>
                <a:cubicBezTo>
                  <a:pt x="312" y="53"/>
                  <a:pt x="317" y="53"/>
                  <a:pt x="313" y="52"/>
                </a:cubicBezTo>
                <a:cubicBezTo>
                  <a:pt x="311" y="52"/>
                  <a:pt x="311" y="52"/>
                  <a:pt x="309" y="52"/>
                </a:cubicBezTo>
                <a:cubicBezTo>
                  <a:pt x="309" y="53"/>
                  <a:pt x="311" y="53"/>
                  <a:pt x="308" y="53"/>
                </a:cubicBezTo>
                <a:cubicBezTo>
                  <a:pt x="309" y="54"/>
                  <a:pt x="309" y="54"/>
                  <a:pt x="309" y="54"/>
                </a:cubicBezTo>
                <a:cubicBezTo>
                  <a:pt x="308" y="54"/>
                  <a:pt x="307" y="54"/>
                  <a:pt x="306" y="53"/>
                </a:cubicBezTo>
                <a:cubicBezTo>
                  <a:pt x="304" y="53"/>
                  <a:pt x="308" y="54"/>
                  <a:pt x="306" y="54"/>
                </a:cubicBezTo>
                <a:cubicBezTo>
                  <a:pt x="303" y="54"/>
                  <a:pt x="305" y="53"/>
                  <a:pt x="305" y="52"/>
                </a:cubicBezTo>
                <a:cubicBezTo>
                  <a:pt x="306" y="52"/>
                  <a:pt x="305" y="53"/>
                  <a:pt x="306" y="53"/>
                </a:cubicBezTo>
                <a:cubicBezTo>
                  <a:pt x="308" y="52"/>
                  <a:pt x="307" y="52"/>
                  <a:pt x="308" y="52"/>
                </a:cubicBezTo>
                <a:cubicBezTo>
                  <a:pt x="307" y="51"/>
                  <a:pt x="306" y="51"/>
                  <a:pt x="305" y="51"/>
                </a:cubicBezTo>
                <a:cubicBezTo>
                  <a:pt x="305" y="51"/>
                  <a:pt x="304" y="50"/>
                  <a:pt x="304" y="51"/>
                </a:cubicBezTo>
                <a:cubicBezTo>
                  <a:pt x="302" y="51"/>
                  <a:pt x="305" y="50"/>
                  <a:pt x="305" y="50"/>
                </a:cubicBezTo>
                <a:cubicBezTo>
                  <a:pt x="305" y="50"/>
                  <a:pt x="304" y="50"/>
                  <a:pt x="305" y="49"/>
                </a:cubicBezTo>
                <a:cubicBezTo>
                  <a:pt x="304" y="49"/>
                  <a:pt x="304" y="49"/>
                  <a:pt x="304" y="49"/>
                </a:cubicBezTo>
                <a:cubicBezTo>
                  <a:pt x="303" y="50"/>
                  <a:pt x="302" y="49"/>
                  <a:pt x="300" y="49"/>
                </a:cubicBezTo>
                <a:cubicBezTo>
                  <a:pt x="298" y="50"/>
                  <a:pt x="294" y="49"/>
                  <a:pt x="293" y="50"/>
                </a:cubicBezTo>
                <a:cubicBezTo>
                  <a:pt x="291" y="50"/>
                  <a:pt x="293" y="49"/>
                  <a:pt x="292" y="49"/>
                </a:cubicBezTo>
                <a:cubicBezTo>
                  <a:pt x="291" y="49"/>
                  <a:pt x="291" y="49"/>
                  <a:pt x="291" y="49"/>
                </a:cubicBezTo>
                <a:cubicBezTo>
                  <a:pt x="291" y="49"/>
                  <a:pt x="291" y="49"/>
                  <a:pt x="291" y="49"/>
                </a:cubicBezTo>
                <a:cubicBezTo>
                  <a:pt x="290" y="49"/>
                  <a:pt x="290" y="49"/>
                  <a:pt x="290" y="49"/>
                </a:cubicBezTo>
                <a:cubicBezTo>
                  <a:pt x="289" y="49"/>
                  <a:pt x="289" y="49"/>
                  <a:pt x="289" y="49"/>
                </a:cubicBezTo>
                <a:cubicBezTo>
                  <a:pt x="284" y="49"/>
                  <a:pt x="282" y="49"/>
                  <a:pt x="279" y="49"/>
                </a:cubicBezTo>
                <a:cubicBezTo>
                  <a:pt x="280" y="50"/>
                  <a:pt x="280" y="52"/>
                  <a:pt x="279" y="53"/>
                </a:cubicBezTo>
                <a:cubicBezTo>
                  <a:pt x="277" y="52"/>
                  <a:pt x="280" y="51"/>
                  <a:pt x="277" y="49"/>
                </a:cubicBezTo>
                <a:cubicBezTo>
                  <a:pt x="276" y="50"/>
                  <a:pt x="271" y="50"/>
                  <a:pt x="271" y="52"/>
                </a:cubicBezTo>
                <a:cubicBezTo>
                  <a:pt x="269" y="51"/>
                  <a:pt x="269" y="52"/>
                  <a:pt x="268" y="53"/>
                </a:cubicBezTo>
                <a:cubicBezTo>
                  <a:pt x="269" y="54"/>
                  <a:pt x="270" y="53"/>
                  <a:pt x="273" y="53"/>
                </a:cubicBezTo>
                <a:cubicBezTo>
                  <a:pt x="273" y="52"/>
                  <a:pt x="271" y="53"/>
                  <a:pt x="269" y="53"/>
                </a:cubicBezTo>
                <a:cubicBezTo>
                  <a:pt x="270" y="52"/>
                  <a:pt x="273" y="53"/>
                  <a:pt x="275" y="53"/>
                </a:cubicBezTo>
                <a:cubicBezTo>
                  <a:pt x="275" y="53"/>
                  <a:pt x="272" y="54"/>
                  <a:pt x="275" y="54"/>
                </a:cubicBezTo>
                <a:cubicBezTo>
                  <a:pt x="276" y="54"/>
                  <a:pt x="275" y="54"/>
                  <a:pt x="277" y="53"/>
                </a:cubicBezTo>
                <a:cubicBezTo>
                  <a:pt x="278" y="54"/>
                  <a:pt x="277" y="54"/>
                  <a:pt x="279" y="53"/>
                </a:cubicBezTo>
                <a:cubicBezTo>
                  <a:pt x="279" y="54"/>
                  <a:pt x="279" y="54"/>
                  <a:pt x="280" y="54"/>
                </a:cubicBezTo>
                <a:cubicBezTo>
                  <a:pt x="277" y="54"/>
                  <a:pt x="278" y="54"/>
                  <a:pt x="277" y="54"/>
                </a:cubicBezTo>
                <a:cubicBezTo>
                  <a:pt x="276" y="54"/>
                  <a:pt x="277" y="54"/>
                  <a:pt x="274" y="54"/>
                </a:cubicBezTo>
                <a:cubicBezTo>
                  <a:pt x="274" y="55"/>
                  <a:pt x="278" y="54"/>
                  <a:pt x="278" y="55"/>
                </a:cubicBezTo>
                <a:cubicBezTo>
                  <a:pt x="278" y="55"/>
                  <a:pt x="274" y="55"/>
                  <a:pt x="275" y="55"/>
                </a:cubicBezTo>
                <a:cubicBezTo>
                  <a:pt x="271" y="55"/>
                  <a:pt x="268" y="55"/>
                  <a:pt x="266" y="55"/>
                </a:cubicBezTo>
                <a:cubicBezTo>
                  <a:pt x="265" y="55"/>
                  <a:pt x="262" y="55"/>
                  <a:pt x="262" y="55"/>
                </a:cubicBezTo>
                <a:cubicBezTo>
                  <a:pt x="260" y="55"/>
                  <a:pt x="262" y="55"/>
                  <a:pt x="263" y="55"/>
                </a:cubicBezTo>
                <a:cubicBezTo>
                  <a:pt x="260" y="55"/>
                  <a:pt x="258" y="56"/>
                  <a:pt x="258" y="57"/>
                </a:cubicBezTo>
                <a:cubicBezTo>
                  <a:pt x="258" y="57"/>
                  <a:pt x="260" y="57"/>
                  <a:pt x="260" y="57"/>
                </a:cubicBezTo>
                <a:cubicBezTo>
                  <a:pt x="260" y="57"/>
                  <a:pt x="256" y="57"/>
                  <a:pt x="258" y="58"/>
                </a:cubicBezTo>
                <a:cubicBezTo>
                  <a:pt x="255" y="58"/>
                  <a:pt x="255" y="57"/>
                  <a:pt x="253" y="57"/>
                </a:cubicBezTo>
                <a:cubicBezTo>
                  <a:pt x="254" y="56"/>
                  <a:pt x="251" y="57"/>
                  <a:pt x="251" y="56"/>
                </a:cubicBezTo>
                <a:cubicBezTo>
                  <a:pt x="250" y="56"/>
                  <a:pt x="247" y="56"/>
                  <a:pt x="246" y="57"/>
                </a:cubicBezTo>
                <a:cubicBezTo>
                  <a:pt x="245" y="56"/>
                  <a:pt x="246" y="56"/>
                  <a:pt x="246" y="55"/>
                </a:cubicBezTo>
                <a:cubicBezTo>
                  <a:pt x="248" y="56"/>
                  <a:pt x="258" y="55"/>
                  <a:pt x="255" y="54"/>
                </a:cubicBezTo>
                <a:cubicBezTo>
                  <a:pt x="251" y="54"/>
                  <a:pt x="249" y="54"/>
                  <a:pt x="247" y="54"/>
                </a:cubicBezTo>
                <a:cubicBezTo>
                  <a:pt x="246" y="54"/>
                  <a:pt x="247" y="54"/>
                  <a:pt x="246" y="53"/>
                </a:cubicBezTo>
                <a:cubicBezTo>
                  <a:pt x="244" y="53"/>
                  <a:pt x="246" y="55"/>
                  <a:pt x="244" y="55"/>
                </a:cubicBezTo>
                <a:cubicBezTo>
                  <a:pt x="243" y="55"/>
                  <a:pt x="245" y="55"/>
                  <a:pt x="244" y="54"/>
                </a:cubicBezTo>
                <a:cubicBezTo>
                  <a:pt x="242" y="54"/>
                  <a:pt x="244" y="55"/>
                  <a:pt x="242" y="55"/>
                </a:cubicBezTo>
                <a:cubicBezTo>
                  <a:pt x="240" y="54"/>
                  <a:pt x="242" y="54"/>
                  <a:pt x="241" y="53"/>
                </a:cubicBezTo>
                <a:cubicBezTo>
                  <a:pt x="245" y="53"/>
                  <a:pt x="245" y="53"/>
                  <a:pt x="248" y="53"/>
                </a:cubicBezTo>
                <a:cubicBezTo>
                  <a:pt x="248" y="53"/>
                  <a:pt x="248" y="53"/>
                  <a:pt x="248" y="54"/>
                </a:cubicBezTo>
                <a:cubicBezTo>
                  <a:pt x="251" y="53"/>
                  <a:pt x="252" y="54"/>
                  <a:pt x="255" y="54"/>
                </a:cubicBezTo>
                <a:cubicBezTo>
                  <a:pt x="257" y="54"/>
                  <a:pt x="253" y="54"/>
                  <a:pt x="253" y="54"/>
                </a:cubicBezTo>
                <a:cubicBezTo>
                  <a:pt x="259" y="54"/>
                  <a:pt x="264" y="53"/>
                  <a:pt x="267" y="52"/>
                </a:cubicBezTo>
                <a:cubicBezTo>
                  <a:pt x="266" y="52"/>
                  <a:pt x="266" y="51"/>
                  <a:pt x="264" y="51"/>
                </a:cubicBezTo>
                <a:cubicBezTo>
                  <a:pt x="264" y="51"/>
                  <a:pt x="265" y="51"/>
                  <a:pt x="264" y="51"/>
                </a:cubicBezTo>
                <a:cubicBezTo>
                  <a:pt x="265" y="51"/>
                  <a:pt x="268" y="50"/>
                  <a:pt x="269" y="50"/>
                </a:cubicBezTo>
                <a:cubicBezTo>
                  <a:pt x="271" y="50"/>
                  <a:pt x="269" y="50"/>
                  <a:pt x="267" y="50"/>
                </a:cubicBezTo>
                <a:cubicBezTo>
                  <a:pt x="267" y="50"/>
                  <a:pt x="269" y="50"/>
                  <a:pt x="268" y="49"/>
                </a:cubicBezTo>
                <a:cubicBezTo>
                  <a:pt x="268" y="49"/>
                  <a:pt x="264" y="48"/>
                  <a:pt x="264" y="49"/>
                </a:cubicBezTo>
                <a:cubicBezTo>
                  <a:pt x="263" y="49"/>
                  <a:pt x="264" y="49"/>
                  <a:pt x="263" y="48"/>
                </a:cubicBezTo>
                <a:cubicBezTo>
                  <a:pt x="259" y="48"/>
                  <a:pt x="255" y="48"/>
                  <a:pt x="250" y="49"/>
                </a:cubicBezTo>
                <a:cubicBezTo>
                  <a:pt x="251" y="49"/>
                  <a:pt x="251" y="48"/>
                  <a:pt x="251" y="48"/>
                </a:cubicBezTo>
                <a:cubicBezTo>
                  <a:pt x="249" y="48"/>
                  <a:pt x="248" y="48"/>
                  <a:pt x="248" y="49"/>
                </a:cubicBezTo>
                <a:cubicBezTo>
                  <a:pt x="247" y="49"/>
                  <a:pt x="245" y="49"/>
                  <a:pt x="245" y="48"/>
                </a:cubicBezTo>
                <a:cubicBezTo>
                  <a:pt x="244" y="49"/>
                  <a:pt x="241" y="49"/>
                  <a:pt x="240" y="49"/>
                </a:cubicBezTo>
                <a:cubicBezTo>
                  <a:pt x="240" y="48"/>
                  <a:pt x="242" y="48"/>
                  <a:pt x="242" y="48"/>
                </a:cubicBezTo>
                <a:cubicBezTo>
                  <a:pt x="238" y="48"/>
                  <a:pt x="234" y="49"/>
                  <a:pt x="233" y="49"/>
                </a:cubicBezTo>
                <a:cubicBezTo>
                  <a:pt x="231" y="49"/>
                  <a:pt x="234" y="49"/>
                  <a:pt x="232" y="49"/>
                </a:cubicBezTo>
                <a:cubicBezTo>
                  <a:pt x="224" y="49"/>
                  <a:pt x="217" y="49"/>
                  <a:pt x="212" y="49"/>
                </a:cubicBezTo>
                <a:cubicBezTo>
                  <a:pt x="211" y="50"/>
                  <a:pt x="213" y="50"/>
                  <a:pt x="212" y="50"/>
                </a:cubicBezTo>
                <a:cubicBezTo>
                  <a:pt x="210" y="50"/>
                  <a:pt x="210" y="50"/>
                  <a:pt x="207" y="50"/>
                </a:cubicBezTo>
                <a:cubicBezTo>
                  <a:pt x="207" y="50"/>
                  <a:pt x="208" y="50"/>
                  <a:pt x="208" y="50"/>
                </a:cubicBezTo>
                <a:cubicBezTo>
                  <a:pt x="201" y="50"/>
                  <a:pt x="186" y="50"/>
                  <a:pt x="176" y="50"/>
                </a:cubicBezTo>
                <a:cubicBezTo>
                  <a:pt x="175" y="50"/>
                  <a:pt x="175" y="50"/>
                  <a:pt x="173" y="50"/>
                </a:cubicBezTo>
                <a:cubicBezTo>
                  <a:pt x="180" y="50"/>
                  <a:pt x="182" y="50"/>
                  <a:pt x="188" y="49"/>
                </a:cubicBezTo>
                <a:cubicBezTo>
                  <a:pt x="188" y="49"/>
                  <a:pt x="187" y="49"/>
                  <a:pt x="187" y="48"/>
                </a:cubicBezTo>
                <a:cubicBezTo>
                  <a:pt x="189" y="48"/>
                  <a:pt x="193" y="49"/>
                  <a:pt x="193" y="48"/>
                </a:cubicBezTo>
                <a:cubicBezTo>
                  <a:pt x="191" y="48"/>
                  <a:pt x="187" y="48"/>
                  <a:pt x="188" y="47"/>
                </a:cubicBezTo>
                <a:cubicBezTo>
                  <a:pt x="187" y="47"/>
                  <a:pt x="187" y="48"/>
                  <a:pt x="184" y="47"/>
                </a:cubicBezTo>
                <a:cubicBezTo>
                  <a:pt x="184" y="47"/>
                  <a:pt x="185" y="47"/>
                  <a:pt x="187" y="47"/>
                </a:cubicBezTo>
                <a:cubicBezTo>
                  <a:pt x="186" y="46"/>
                  <a:pt x="184" y="47"/>
                  <a:pt x="181" y="47"/>
                </a:cubicBezTo>
                <a:cubicBezTo>
                  <a:pt x="181" y="47"/>
                  <a:pt x="180" y="47"/>
                  <a:pt x="179" y="46"/>
                </a:cubicBezTo>
                <a:cubicBezTo>
                  <a:pt x="181" y="46"/>
                  <a:pt x="187" y="46"/>
                  <a:pt x="185" y="47"/>
                </a:cubicBezTo>
                <a:cubicBezTo>
                  <a:pt x="195" y="47"/>
                  <a:pt x="191" y="45"/>
                  <a:pt x="193" y="45"/>
                </a:cubicBezTo>
                <a:cubicBezTo>
                  <a:pt x="197" y="45"/>
                  <a:pt x="198" y="44"/>
                  <a:pt x="201" y="43"/>
                </a:cubicBezTo>
                <a:cubicBezTo>
                  <a:pt x="199" y="43"/>
                  <a:pt x="199" y="43"/>
                  <a:pt x="201" y="43"/>
                </a:cubicBezTo>
                <a:cubicBezTo>
                  <a:pt x="200" y="42"/>
                  <a:pt x="199" y="42"/>
                  <a:pt x="197" y="42"/>
                </a:cubicBezTo>
                <a:cubicBezTo>
                  <a:pt x="195" y="42"/>
                  <a:pt x="196" y="43"/>
                  <a:pt x="193" y="43"/>
                </a:cubicBezTo>
                <a:cubicBezTo>
                  <a:pt x="193" y="43"/>
                  <a:pt x="193" y="42"/>
                  <a:pt x="192" y="42"/>
                </a:cubicBezTo>
                <a:cubicBezTo>
                  <a:pt x="192" y="42"/>
                  <a:pt x="193" y="42"/>
                  <a:pt x="195" y="42"/>
                </a:cubicBezTo>
                <a:cubicBezTo>
                  <a:pt x="194" y="42"/>
                  <a:pt x="193" y="41"/>
                  <a:pt x="192" y="41"/>
                </a:cubicBezTo>
                <a:cubicBezTo>
                  <a:pt x="188" y="41"/>
                  <a:pt x="181" y="41"/>
                  <a:pt x="182" y="42"/>
                </a:cubicBezTo>
                <a:cubicBezTo>
                  <a:pt x="176" y="43"/>
                  <a:pt x="165" y="43"/>
                  <a:pt x="160" y="44"/>
                </a:cubicBezTo>
                <a:cubicBezTo>
                  <a:pt x="147" y="43"/>
                  <a:pt x="134" y="44"/>
                  <a:pt x="123" y="44"/>
                </a:cubicBezTo>
                <a:cubicBezTo>
                  <a:pt x="122" y="45"/>
                  <a:pt x="117" y="45"/>
                  <a:pt x="117" y="46"/>
                </a:cubicBezTo>
                <a:cubicBezTo>
                  <a:pt x="113" y="46"/>
                  <a:pt x="108" y="47"/>
                  <a:pt x="105" y="47"/>
                </a:cubicBezTo>
                <a:cubicBezTo>
                  <a:pt x="104" y="47"/>
                  <a:pt x="102" y="47"/>
                  <a:pt x="100" y="47"/>
                </a:cubicBezTo>
                <a:cubicBezTo>
                  <a:pt x="99" y="47"/>
                  <a:pt x="99" y="47"/>
                  <a:pt x="98" y="47"/>
                </a:cubicBezTo>
                <a:cubicBezTo>
                  <a:pt x="95" y="47"/>
                  <a:pt x="88" y="47"/>
                  <a:pt x="86" y="46"/>
                </a:cubicBezTo>
                <a:cubicBezTo>
                  <a:pt x="85" y="46"/>
                  <a:pt x="84" y="46"/>
                  <a:pt x="82" y="46"/>
                </a:cubicBezTo>
                <a:cubicBezTo>
                  <a:pt x="84" y="46"/>
                  <a:pt x="83" y="46"/>
                  <a:pt x="84" y="45"/>
                </a:cubicBezTo>
                <a:cubicBezTo>
                  <a:pt x="86" y="45"/>
                  <a:pt x="87" y="46"/>
                  <a:pt x="88" y="46"/>
                </a:cubicBezTo>
                <a:cubicBezTo>
                  <a:pt x="86" y="45"/>
                  <a:pt x="84" y="45"/>
                  <a:pt x="84" y="45"/>
                </a:cubicBezTo>
                <a:cubicBezTo>
                  <a:pt x="84" y="45"/>
                  <a:pt x="86" y="45"/>
                  <a:pt x="86" y="45"/>
                </a:cubicBezTo>
                <a:cubicBezTo>
                  <a:pt x="87" y="45"/>
                  <a:pt x="87" y="45"/>
                  <a:pt x="87" y="45"/>
                </a:cubicBezTo>
                <a:cubicBezTo>
                  <a:pt x="87" y="44"/>
                  <a:pt x="83" y="44"/>
                  <a:pt x="83" y="45"/>
                </a:cubicBezTo>
                <a:cubicBezTo>
                  <a:pt x="83" y="44"/>
                  <a:pt x="82" y="45"/>
                  <a:pt x="81" y="44"/>
                </a:cubicBezTo>
                <a:cubicBezTo>
                  <a:pt x="83" y="44"/>
                  <a:pt x="85" y="44"/>
                  <a:pt x="86" y="44"/>
                </a:cubicBezTo>
                <a:cubicBezTo>
                  <a:pt x="88" y="44"/>
                  <a:pt x="93" y="44"/>
                  <a:pt x="92" y="43"/>
                </a:cubicBezTo>
                <a:cubicBezTo>
                  <a:pt x="97" y="43"/>
                  <a:pt x="104" y="43"/>
                  <a:pt x="110" y="43"/>
                </a:cubicBezTo>
                <a:cubicBezTo>
                  <a:pt x="110" y="43"/>
                  <a:pt x="108" y="42"/>
                  <a:pt x="108" y="43"/>
                </a:cubicBezTo>
                <a:cubicBezTo>
                  <a:pt x="108" y="42"/>
                  <a:pt x="116" y="43"/>
                  <a:pt x="121" y="42"/>
                </a:cubicBezTo>
                <a:cubicBezTo>
                  <a:pt x="119" y="42"/>
                  <a:pt x="120" y="42"/>
                  <a:pt x="119" y="41"/>
                </a:cubicBezTo>
                <a:cubicBezTo>
                  <a:pt x="118" y="42"/>
                  <a:pt x="108" y="41"/>
                  <a:pt x="106" y="42"/>
                </a:cubicBezTo>
                <a:cubicBezTo>
                  <a:pt x="105" y="41"/>
                  <a:pt x="103" y="41"/>
                  <a:pt x="100" y="41"/>
                </a:cubicBezTo>
                <a:cubicBezTo>
                  <a:pt x="102" y="41"/>
                  <a:pt x="107" y="41"/>
                  <a:pt x="108" y="41"/>
                </a:cubicBezTo>
                <a:cubicBezTo>
                  <a:pt x="110" y="41"/>
                  <a:pt x="107" y="41"/>
                  <a:pt x="109" y="41"/>
                </a:cubicBezTo>
                <a:cubicBezTo>
                  <a:pt x="107" y="40"/>
                  <a:pt x="105" y="40"/>
                  <a:pt x="103" y="40"/>
                </a:cubicBezTo>
                <a:cubicBezTo>
                  <a:pt x="103" y="40"/>
                  <a:pt x="104" y="40"/>
                  <a:pt x="106" y="40"/>
                </a:cubicBezTo>
                <a:cubicBezTo>
                  <a:pt x="103" y="39"/>
                  <a:pt x="98" y="39"/>
                  <a:pt x="97" y="39"/>
                </a:cubicBezTo>
                <a:cubicBezTo>
                  <a:pt x="95" y="39"/>
                  <a:pt x="98" y="39"/>
                  <a:pt x="95" y="39"/>
                </a:cubicBezTo>
                <a:cubicBezTo>
                  <a:pt x="96" y="38"/>
                  <a:pt x="103" y="39"/>
                  <a:pt x="109" y="39"/>
                </a:cubicBezTo>
                <a:cubicBezTo>
                  <a:pt x="109" y="38"/>
                  <a:pt x="107" y="38"/>
                  <a:pt x="106" y="38"/>
                </a:cubicBezTo>
                <a:cubicBezTo>
                  <a:pt x="106" y="38"/>
                  <a:pt x="108" y="38"/>
                  <a:pt x="110" y="38"/>
                </a:cubicBezTo>
                <a:cubicBezTo>
                  <a:pt x="110" y="38"/>
                  <a:pt x="109" y="38"/>
                  <a:pt x="110" y="39"/>
                </a:cubicBezTo>
                <a:cubicBezTo>
                  <a:pt x="112" y="39"/>
                  <a:pt x="112" y="38"/>
                  <a:pt x="115" y="39"/>
                </a:cubicBezTo>
                <a:cubicBezTo>
                  <a:pt x="114" y="38"/>
                  <a:pt x="113" y="38"/>
                  <a:pt x="113" y="38"/>
                </a:cubicBezTo>
                <a:cubicBezTo>
                  <a:pt x="115" y="39"/>
                  <a:pt x="116" y="39"/>
                  <a:pt x="117" y="40"/>
                </a:cubicBezTo>
                <a:cubicBezTo>
                  <a:pt x="119" y="40"/>
                  <a:pt x="117" y="39"/>
                  <a:pt x="119" y="39"/>
                </a:cubicBezTo>
                <a:cubicBezTo>
                  <a:pt x="122" y="40"/>
                  <a:pt x="131" y="40"/>
                  <a:pt x="134" y="39"/>
                </a:cubicBezTo>
                <a:cubicBezTo>
                  <a:pt x="134" y="39"/>
                  <a:pt x="132" y="40"/>
                  <a:pt x="131" y="39"/>
                </a:cubicBezTo>
                <a:cubicBezTo>
                  <a:pt x="132" y="39"/>
                  <a:pt x="134" y="39"/>
                  <a:pt x="133" y="39"/>
                </a:cubicBezTo>
                <a:cubicBezTo>
                  <a:pt x="138" y="39"/>
                  <a:pt x="133" y="40"/>
                  <a:pt x="138" y="41"/>
                </a:cubicBezTo>
                <a:cubicBezTo>
                  <a:pt x="135" y="41"/>
                  <a:pt x="139" y="41"/>
                  <a:pt x="134" y="41"/>
                </a:cubicBezTo>
                <a:cubicBezTo>
                  <a:pt x="134" y="41"/>
                  <a:pt x="134" y="42"/>
                  <a:pt x="133" y="42"/>
                </a:cubicBezTo>
                <a:cubicBezTo>
                  <a:pt x="135" y="42"/>
                  <a:pt x="139" y="42"/>
                  <a:pt x="139" y="41"/>
                </a:cubicBezTo>
                <a:cubicBezTo>
                  <a:pt x="149" y="41"/>
                  <a:pt x="167" y="40"/>
                  <a:pt x="180" y="40"/>
                </a:cubicBezTo>
                <a:cubicBezTo>
                  <a:pt x="177" y="39"/>
                  <a:pt x="177" y="40"/>
                  <a:pt x="172" y="40"/>
                </a:cubicBezTo>
                <a:cubicBezTo>
                  <a:pt x="173" y="38"/>
                  <a:pt x="172" y="39"/>
                  <a:pt x="174" y="38"/>
                </a:cubicBezTo>
                <a:cubicBezTo>
                  <a:pt x="175" y="38"/>
                  <a:pt x="175" y="38"/>
                  <a:pt x="175" y="38"/>
                </a:cubicBezTo>
                <a:cubicBezTo>
                  <a:pt x="177" y="38"/>
                  <a:pt x="175" y="38"/>
                  <a:pt x="176" y="38"/>
                </a:cubicBezTo>
                <a:cubicBezTo>
                  <a:pt x="177" y="38"/>
                  <a:pt x="178" y="37"/>
                  <a:pt x="181" y="38"/>
                </a:cubicBezTo>
                <a:cubicBezTo>
                  <a:pt x="180" y="38"/>
                  <a:pt x="180" y="38"/>
                  <a:pt x="180" y="38"/>
                </a:cubicBezTo>
                <a:cubicBezTo>
                  <a:pt x="179" y="39"/>
                  <a:pt x="178" y="39"/>
                  <a:pt x="177" y="39"/>
                </a:cubicBezTo>
                <a:cubicBezTo>
                  <a:pt x="177" y="39"/>
                  <a:pt x="181" y="39"/>
                  <a:pt x="180" y="38"/>
                </a:cubicBezTo>
                <a:cubicBezTo>
                  <a:pt x="182" y="38"/>
                  <a:pt x="179" y="39"/>
                  <a:pt x="180" y="39"/>
                </a:cubicBezTo>
                <a:cubicBezTo>
                  <a:pt x="184" y="39"/>
                  <a:pt x="179" y="38"/>
                  <a:pt x="184" y="38"/>
                </a:cubicBezTo>
                <a:cubicBezTo>
                  <a:pt x="182" y="37"/>
                  <a:pt x="186" y="37"/>
                  <a:pt x="186" y="36"/>
                </a:cubicBezTo>
                <a:cubicBezTo>
                  <a:pt x="184" y="36"/>
                  <a:pt x="183" y="37"/>
                  <a:pt x="181" y="37"/>
                </a:cubicBezTo>
                <a:cubicBezTo>
                  <a:pt x="180" y="37"/>
                  <a:pt x="185" y="36"/>
                  <a:pt x="187" y="36"/>
                </a:cubicBezTo>
                <a:cubicBezTo>
                  <a:pt x="183" y="36"/>
                  <a:pt x="188" y="34"/>
                  <a:pt x="190" y="34"/>
                </a:cubicBezTo>
                <a:cubicBezTo>
                  <a:pt x="190" y="34"/>
                  <a:pt x="191" y="33"/>
                  <a:pt x="192" y="33"/>
                </a:cubicBezTo>
                <a:cubicBezTo>
                  <a:pt x="191" y="33"/>
                  <a:pt x="189" y="33"/>
                  <a:pt x="190" y="32"/>
                </a:cubicBezTo>
                <a:cubicBezTo>
                  <a:pt x="191" y="32"/>
                  <a:pt x="192" y="33"/>
                  <a:pt x="192" y="33"/>
                </a:cubicBezTo>
                <a:cubicBezTo>
                  <a:pt x="195" y="33"/>
                  <a:pt x="195" y="32"/>
                  <a:pt x="197" y="31"/>
                </a:cubicBezTo>
                <a:cubicBezTo>
                  <a:pt x="198" y="31"/>
                  <a:pt x="196" y="31"/>
                  <a:pt x="197" y="31"/>
                </a:cubicBezTo>
                <a:cubicBezTo>
                  <a:pt x="197" y="31"/>
                  <a:pt x="196" y="31"/>
                  <a:pt x="195" y="31"/>
                </a:cubicBezTo>
                <a:cubicBezTo>
                  <a:pt x="194" y="30"/>
                  <a:pt x="196" y="30"/>
                  <a:pt x="194" y="30"/>
                </a:cubicBezTo>
                <a:cubicBezTo>
                  <a:pt x="196" y="29"/>
                  <a:pt x="194" y="29"/>
                  <a:pt x="196" y="28"/>
                </a:cubicBezTo>
                <a:cubicBezTo>
                  <a:pt x="195" y="28"/>
                  <a:pt x="193" y="28"/>
                  <a:pt x="190" y="29"/>
                </a:cubicBezTo>
                <a:cubicBezTo>
                  <a:pt x="192" y="29"/>
                  <a:pt x="190" y="29"/>
                  <a:pt x="192" y="30"/>
                </a:cubicBezTo>
                <a:cubicBezTo>
                  <a:pt x="191" y="30"/>
                  <a:pt x="190" y="29"/>
                  <a:pt x="188" y="29"/>
                </a:cubicBezTo>
                <a:cubicBezTo>
                  <a:pt x="186" y="29"/>
                  <a:pt x="188" y="30"/>
                  <a:pt x="186" y="30"/>
                </a:cubicBezTo>
                <a:cubicBezTo>
                  <a:pt x="185" y="30"/>
                  <a:pt x="185" y="30"/>
                  <a:pt x="185" y="29"/>
                </a:cubicBezTo>
                <a:cubicBezTo>
                  <a:pt x="180" y="30"/>
                  <a:pt x="172" y="29"/>
                  <a:pt x="166" y="30"/>
                </a:cubicBezTo>
                <a:cubicBezTo>
                  <a:pt x="167" y="29"/>
                  <a:pt x="166" y="29"/>
                  <a:pt x="166" y="29"/>
                </a:cubicBezTo>
                <a:cubicBezTo>
                  <a:pt x="159" y="29"/>
                  <a:pt x="154" y="29"/>
                  <a:pt x="149" y="30"/>
                </a:cubicBezTo>
                <a:cubicBezTo>
                  <a:pt x="143" y="30"/>
                  <a:pt x="132" y="30"/>
                  <a:pt x="121" y="30"/>
                </a:cubicBezTo>
                <a:cubicBezTo>
                  <a:pt x="114" y="30"/>
                  <a:pt x="105" y="31"/>
                  <a:pt x="102" y="31"/>
                </a:cubicBezTo>
                <a:cubicBezTo>
                  <a:pt x="100" y="31"/>
                  <a:pt x="90" y="33"/>
                  <a:pt x="95" y="33"/>
                </a:cubicBezTo>
                <a:cubicBezTo>
                  <a:pt x="94" y="33"/>
                  <a:pt x="92" y="33"/>
                  <a:pt x="91" y="33"/>
                </a:cubicBezTo>
                <a:cubicBezTo>
                  <a:pt x="91" y="34"/>
                  <a:pt x="91" y="34"/>
                  <a:pt x="92" y="34"/>
                </a:cubicBezTo>
                <a:cubicBezTo>
                  <a:pt x="92" y="34"/>
                  <a:pt x="90" y="34"/>
                  <a:pt x="89" y="34"/>
                </a:cubicBezTo>
                <a:cubicBezTo>
                  <a:pt x="90" y="34"/>
                  <a:pt x="89" y="35"/>
                  <a:pt x="87" y="36"/>
                </a:cubicBezTo>
                <a:cubicBezTo>
                  <a:pt x="86" y="36"/>
                  <a:pt x="85" y="36"/>
                  <a:pt x="84" y="36"/>
                </a:cubicBezTo>
                <a:cubicBezTo>
                  <a:pt x="87" y="36"/>
                  <a:pt x="86" y="34"/>
                  <a:pt x="89" y="35"/>
                </a:cubicBezTo>
                <a:cubicBezTo>
                  <a:pt x="89" y="34"/>
                  <a:pt x="88" y="34"/>
                  <a:pt x="88" y="34"/>
                </a:cubicBezTo>
                <a:cubicBezTo>
                  <a:pt x="86" y="34"/>
                  <a:pt x="85" y="35"/>
                  <a:pt x="82" y="35"/>
                </a:cubicBezTo>
                <a:cubicBezTo>
                  <a:pt x="82" y="35"/>
                  <a:pt x="82" y="34"/>
                  <a:pt x="78" y="34"/>
                </a:cubicBezTo>
                <a:cubicBezTo>
                  <a:pt x="76" y="35"/>
                  <a:pt x="75" y="35"/>
                  <a:pt x="75" y="36"/>
                </a:cubicBezTo>
                <a:cubicBezTo>
                  <a:pt x="74" y="35"/>
                  <a:pt x="73" y="35"/>
                  <a:pt x="72" y="35"/>
                </a:cubicBezTo>
                <a:cubicBezTo>
                  <a:pt x="71" y="35"/>
                  <a:pt x="70" y="36"/>
                  <a:pt x="69" y="36"/>
                </a:cubicBezTo>
                <a:cubicBezTo>
                  <a:pt x="70" y="36"/>
                  <a:pt x="73" y="35"/>
                  <a:pt x="73" y="36"/>
                </a:cubicBezTo>
                <a:cubicBezTo>
                  <a:pt x="76" y="36"/>
                  <a:pt x="77" y="36"/>
                  <a:pt x="80" y="36"/>
                </a:cubicBezTo>
                <a:cubicBezTo>
                  <a:pt x="74" y="37"/>
                  <a:pt x="67" y="36"/>
                  <a:pt x="63" y="36"/>
                </a:cubicBezTo>
                <a:cubicBezTo>
                  <a:pt x="61" y="37"/>
                  <a:pt x="63" y="37"/>
                  <a:pt x="61" y="37"/>
                </a:cubicBezTo>
                <a:cubicBezTo>
                  <a:pt x="61" y="38"/>
                  <a:pt x="65" y="39"/>
                  <a:pt x="61" y="38"/>
                </a:cubicBezTo>
                <a:cubicBezTo>
                  <a:pt x="60" y="38"/>
                  <a:pt x="61" y="38"/>
                  <a:pt x="61" y="38"/>
                </a:cubicBezTo>
                <a:cubicBezTo>
                  <a:pt x="61" y="39"/>
                  <a:pt x="58" y="38"/>
                  <a:pt x="59" y="38"/>
                </a:cubicBezTo>
                <a:cubicBezTo>
                  <a:pt x="61" y="38"/>
                  <a:pt x="59" y="37"/>
                  <a:pt x="56" y="37"/>
                </a:cubicBezTo>
                <a:cubicBezTo>
                  <a:pt x="56" y="37"/>
                  <a:pt x="53" y="37"/>
                  <a:pt x="51" y="38"/>
                </a:cubicBezTo>
                <a:cubicBezTo>
                  <a:pt x="51" y="38"/>
                  <a:pt x="54" y="37"/>
                  <a:pt x="54" y="38"/>
                </a:cubicBezTo>
                <a:cubicBezTo>
                  <a:pt x="53" y="38"/>
                  <a:pt x="52" y="38"/>
                  <a:pt x="52" y="38"/>
                </a:cubicBezTo>
                <a:cubicBezTo>
                  <a:pt x="50" y="38"/>
                  <a:pt x="51" y="38"/>
                  <a:pt x="49" y="38"/>
                </a:cubicBezTo>
                <a:cubicBezTo>
                  <a:pt x="53" y="39"/>
                  <a:pt x="46" y="39"/>
                  <a:pt x="45" y="40"/>
                </a:cubicBezTo>
                <a:cubicBezTo>
                  <a:pt x="44" y="40"/>
                  <a:pt x="45" y="39"/>
                  <a:pt x="45" y="39"/>
                </a:cubicBezTo>
                <a:cubicBezTo>
                  <a:pt x="40" y="40"/>
                  <a:pt x="38" y="40"/>
                  <a:pt x="37" y="42"/>
                </a:cubicBezTo>
                <a:cubicBezTo>
                  <a:pt x="36" y="41"/>
                  <a:pt x="36" y="42"/>
                  <a:pt x="35" y="42"/>
                </a:cubicBezTo>
                <a:cubicBezTo>
                  <a:pt x="35" y="42"/>
                  <a:pt x="37" y="42"/>
                  <a:pt x="37" y="42"/>
                </a:cubicBezTo>
                <a:cubicBezTo>
                  <a:pt x="31" y="42"/>
                  <a:pt x="30" y="43"/>
                  <a:pt x="24" y="43"/>
                </a:cubicBezTo>
                <a:cubicBezTo>
                  <a:pt x="26" y="41"/>
                  <a:pt x="33" y="40"/>
                  <a:pt x="37" y="38"/>
                </a:cubicBezTo>
                <a:cubicBezTo>
                  <a:pt x="39" y="38"/>
                  <a:pt x="37" y="39"/>
                  <a:pt x="36" y="39"/>
                </a:cubicBezTo>
                <a:cubicBezTo>
                  <a:pt x="37" y="39"/>
                  <a:pt x="41" y="38"/>
                  <a:pt x="39" y="38"/>
                </a:cubicBezTo>
                <a:cubicBezTo>
                  <a:pt x="41" y="37"/>
                  <a:pt x="45" y="37"/>
                  <a:pt x="46" y="36"/>
                </a:cubicBezTo>
                <a:cubicBezTo>
                  <a:pt x="43" y="36"/>
                  <a:pt x="43" y="37"/>
                  <a:pt x="42" y="36"/>
                </a:cubicBezTo>
                <a:cubicBezTo>
                  <a:pt x="40" y="36"/>
                  <a:pt x="40" y="37"/>
                  <a:pt x="40" y="37"/>
                </a:cubicBezTo>
                <a:cubicBezTo>
                  <a:pt x="37" y="37"/>
                  <a:pt x="40" y="37"/>
                  <a:pt x="38" y="38"/>
                </a:cubicBezTo>
                <a:cubicBezTo>
                  <a:pt x="36" y="37"/>
                  <a:pt x="42" y="36"/>
                  <a:pt x="36" y="36"/>
                </a:cubicBezTo>
                <a:cubicBezTo>
                  <a:pt x="36" y="36"/>
                  <a:pt x="39" y="35"/>
                  <a:pt x="41" y="36"/>
                </a:cubicBezTo>
                <a:cubicBezTo>
                  <a:pt x="39" y="35"/>
                  <a:pt x="41" y="35"/>
                  <a:pt x="41" y="35"/>
                </a:cubicBezTo>
                <a:cubicBezTo>
                  <a:pt x="43" y="35"/>
                  <a:pt x="44" y="35"/>
                  <a:pt x="46" y="35"/>
                </a:cubicBezTo>
                <a:cubicBezTo>
                  <a:pt x="52" y="34"/>
                  <a:pt x="52" y="32"/>
                  <a:pt x="59" y="31"/>
                </a:cubicBezTo>
                <a:cubicBezTo>
                  <a:pt x="58" y="31"/>
                  <a:pt x="59" y="30"/>
                  <a:pt x="57" y="30"/>
                </a:cubicBezTo>
                <a:cubicBezTo>
                  <a:pt x="57" y="29"/>
                  <a:pt x="59" y="30"/>
                  <a:pt x="59" y="29"/>
                </a:cubicBezTo>
                <a:cubicBezTo>
                  <a:pt x="59" y="29"/>
                  <a:pt x="60" y="28"/>
                  <a:pt x="57" y="28"/>
                </a:cubicBezTo>
                <a:cubicBezTo>
                  <a:pt x="57" y="28"/>
                  <a:pt x="59" y="28"/>
                  <a:pt x="59" y="28"/>
                </a:cubicBezTo>
                <a:cubicBezTo>
                  <a:pt x="56" y="28"/>
                  <a:pt x="60" y="28"/>
                  <a:pt x="55" y="27"/>
                </a:cubicBezTo>
                <a:cubicBezTo>
                  <a:pt x="57" y="27"/>
                  <a:pt x="57" y="26"/>
                  <a:pt x="59" y="26"/>
                </a:cubicBezTo>
                <a:cubicBezTo>
                  <a:pt x="60" y="26"/>
                  <a:pt x="57" y="25"/>
                  <a:pt x="56" y="26"/>
                </a:cubicBezTo>
                <a:cubicBezTo>
                  <a:pt x="56" y="25"/>
                  <a:pt x="54" y="25"/>
                  <a:pt x="51" y="25"/>
                </a:cubicBezTo>
                <a:cubicBezTo>
                  <a:pt x="53" y="25"/>
                  <a:pt x="50" y="25"/>
                  <a:pt x="49" y="25"/>
                </a:cubicBezTo>
                <a:cubicBezTo>
                  <a:pt x="50" y="24"/>
                  <a:pt x="50" y="24"/>
                  <a:pt x="50" y="24"/>
                </a:cubicBezTo>
                <a:cubicBezTo>
                  <a:pt x="51" y="24"/>
                  <a:pt x="54" y="24"/>
                  <a:pt x="55" y="23"/>
                </a:cubicBezTo>
                <a:cubicBezTo>
                  <a:pt x="55" y="23"/>
                  <a:pt x="53" y="23"/>
                  <a:pt x="55" y="22"/>
                </a:cubicBezTo>
                <a:cubicBezTo>
                  <a:pt x="53" y="22"/>
                  <a:pt x="52" y="22"/>
                  <a:pt x="53" y="21"/>
                </a:cubicBezTo>
                <a:cubicBezTo>
                  <a:pt x="51" y="20"/>
                  <a:pt x="46" y="20"/>
                  <a:pt x="44" y="19"/>
                </a:cubicBezTo>
                <a:cubicBezTo>
                  <a:pt x="35" y="19"/>
                  <a:pt x="29" y="20"/>
                  <a:pt x="21" y="20"/>
                </a:cubicBezTo>
                <a:cubicBezTo>
                  <a:pt x="16" y="20"/>
                  <a:pt x="9" y="19"/>
                  <a:pt x="1" y="20"/>
                </a:cubicBezTo>
                <a:cubicBezTo>
                  <a:pt x="2" y="20"/>
                  <a:pt x="1" y="20"/>
                  <a:pt x="0" y="20"/>
                </a:cubicBezTo>
                <a:cubicBezTo>
                  <a:pt x="1" y="18"/>
                  <a:pt x="5" y="19"/>
                  <a:pt x="4" y="18"/>
                </a:cubicBezTo>
                <a:cubicBezTo>
                  <a:pt x="5" y="18"/>
                  <a:pt x="12" y="18"/>
                  <a:pt x="14" y="18"/>
                </a:cubicBezTo>
                <a:cubicBezTo>
                  <a:pt x="20" y="18"/>
                  <a:pt x="36" y="17"/>
                  <a:pt x="43" y="17"/>
                </a:cubicBezTo>
                <a:cubicBezTo>
                  <a:pt x="40" y="16"/>
                  <a:pt x="44" y="15"/>
                  <a:pt x="41" y="15"/>
                </a:cubicBezTo>
                <a:cubicBezTo>
                  <a:pt x="40" y="14"/>
                  <a:pt x="42" y="14"/>
                  <a:pt x="42" y="14"/>
                </a:cubicBezTo>
                <a:cubicBezTo>
                  <a:pt x="44" y="14"/>
                  <a:pt x="41" y="14"/>
                  <a:pt x="43" y="14"/>
                </a:cubicBezTo>
                <a:close/>
                <a:moveTo>
                  <a:pt x="358" y="18"/>
                </a:moveTo>
                <a:cubicBezTo>
                  <a:pt x="361" y="18"/>
                  <a:pt x="363" y="17"/>
                  <a:pt x="365" y="17"/>
                </a:cubicBezTo>
                <a:cubicBezTo>
                  <a:pt x="361" y="17"/>
                  <a:pt x="361" y="17"/>
                  <a:pt x="358" y="18"/>
                </a:cubicBezTo>
                <a:close/>
                <a:moveTo>
                  <a:pt x="620" y="13"/>
                </a:moveTo>
                <a:cubicBezTo>
                  <a:pt x="621" y="13"/>
                  <a:pt x="621" y="13"/>
                  <a:pt x="622" y="13"/>
                </a:cubicBezTo>
                <a:cubicBezTo>
                  <a:pt x="622" y="13"/>
                  <a:pt x="625" y="12"/>
                  <a:pt x="625" y="12"/>
                </a:cubicBezTo>
                <a:cubicBezTo>
                  <a:pt x="623" y="12"/>
                  <a:pt x="621" y="12"/>
                  <a:pt x="620" y="13"/>
                </a:cubicBezTo>
                <a:close/>
                <a:moveTo>
                  <a:pt x="621" y="13"/>
                </a:moveTo>
                <a:cubicBezTo>
                  <a:pt x="623" y="13"/>
                  <a:pt x="624" y="14"/>
                  <a:pt x="626" y="14"/>
                </a:cubicBezTo>
                <a:cubicBezTo>
                  <a:pt x="625" y="13"/>
                  <a:pt x="624" y="13"/>
                  <a:pt x="626" y="13"/>
                </a:cubicBezTo>
                <a:cubicBezTo>
                  <a:pt x="624" y="13"/>
                  <a:pt x="622" y="13"/>
                  <a:pt x="621" y="13"/>
                </a:cubicBezTo>
                <a:close/>
                <a:moveTo>
                  <a:pt x="668" y="6"/>
                </a:moveTo>
                <a:cubicBezTo>
                  <a:pt x="670" y="6"/>
                  <a:pt x="672" y="6"/>
                  <a:pt x="672" y="6"/>
                </a:cubicBezTo>
                <a:cubicBezTo>
                  <a:pt x="671" y="6"/>
                  <a:pt x="668" y="6"/>
                  <a:pt x="668" y="6"/>
                </a:cubicBezTo>
                <a:close/>
                <a:moveTo>
                  <a:pt x="836" y="14"/>
                </a:moveTo>
                <a:cubicBezTo>
                  <a:pt x="834" y="14"/>
                  <a:pt x="834" y="14"/>
                  <a:pt x="833" y="14"/>
                </a:cubicBezTo>
                <a:cubicBezTo>
                  <a:pt x="834" y="14"/>
                  <a:pt x="835" y="14"/>
                  <a:pt x="835" y="13"/>
                </a:cubicBezTo>
                <a:cubicBezTo>
                  <a:pt x="834" y="13"/>
                  <a:pt x="834" y="14"/>
                  <a:pt x="832" y="14"/>
                </a:cubicBezTo>
                <a:cubicBezTo>
                  <a:pt x="832" y="14"/>
                  <a:pt x="832" y="15"/>
                  <a:pt x="834" y="15"/>
                </a:cubicBezTo>
                <a:cubicBezTo>
                  <a:pt x="835" y="14"/>
                  <a:pt x="835" y="14"/>
                  <a:pt x="836" y="14"/>
                </a:cubicBezTo>
                <a:close/>
                <a:moveTo>
                  <a:pt x="871" y="29"/>
                </a:moveTo>
                <a:cubicBezTo>
                  <a:pt x="871" y="30"/>
                  <a:pt x="879" y="30"/>
                  <a:pt x="880" y="30"/>
                </a:cubicBezTo>
                <a:cubicBezTo>
                  <a:pt x="879" y="30"/>
                  <a:pt x="877" y="30"/>
                  <a:pt x="876" y="30"/>
                </a:cubicBezTo>
                <a:cubicBezTo>
                  <a:pt x="876" y="31"/>
                  <a:pt x="873" y="30"/>
                  <a:pt x="873" y="31"/>
                </a:cubicBezTo>
                <a:cubicBezTo>
                  <a:pt x="874" y="31"/>
                  <a:pt x="875" y="32"/>
                  <a:pt x="875" y="32"/>
                </a:cubicBezTo>
                <a:cubicBezTo>
                  <a:pt x="878" y="32"/>
                  <a:pt x="885" y="32"/>
                  <a:pt x="886" y="30"/>
                </a:cubicBezTo>
                <a:cubicBezTo>
                  <a:pt x="889" y="31"/>
                  <a:pt x="893" y="30"/>
                  <a:pt x="893" y="29"/>
                </a:cubicBezTo>
                <a:cubicBezTo>
                  <a:pt x="887" y="29"/>
                  <a:pt x="878" y="29"/>
                  <a:pt x="871" y="29"/>
                </a:cubicBezTo>
                <a:close/>
                <a:moveTo>
                  <a:pt x="867" y="35"/>
                </a:moveTo>
                <a:cubicBezTo>
                  <a:pt x="865" y="35"/>
                  <a:pt x="863" y="35"/>
                  <a:pt x="863" y="36"/>
                </a:cubicBezTo>
                <a:cubicBezTo>
                  <a:pt x="866" y="36"/>
                  <a:pt x="867" y="35"/>
                  <a:pt x="867" y="35"/>
                </a:cubicBezTo>
                <a:close/>
                <a:moveTo>
                  <a:pt x="690" y="40"/>
                </a:moveTo>
                <a:cubicBezTo>
                  <a:pt x="692" y="40"/>
                  <a:pt x="689" y="40"/>
                  <a:pt x="687" y="40"/>
                </a:cubicBezTo>
                <a:cubicBezTo>
                  <a:pt x="687" y="40"/>
                  <a:pt x="689" y="40"/>
                  <a:pt x="689" y="41"/>
                </a:cubicBezTo>
                <a:cubicBezTo>
                  <a:pt x="687" y="41"/>
                  <a:pt x="687" y="41"/>
                  <a:pt x="685" y="41"/>
                </a:cubicBezTo>
                <a:cubicBezTo>
                  <a:pt x="685" y="42"/>
                  <a:pt x="685" y="42"/>
                  <a:pt x="683" y="42"/>
                </a:cubicBezTo>
                <a:cubicBezTo>
                  <a:pt x="689" y="42"/>
                  <a:pt x="691" y="41"/>
                  <a:pt x="696" y="41"/>
                </a:cubicBezTo>
                <a:cubicBezTo>
                  <a:pt x="695" y="40"/>
                  <a:pt x="693" y="41"/>
                  <a:pt x="690" y="40"/>
                </a:cubicBezTo>
                <a:close/>
                <a:moveTo>
                  <a:pt x="626" y="43"/>
                </a:moveTo>
                <a:cubicBezTo>
                  <a:pt x="626" y="43"/>
                  <a:pt x="627" y="43"/>
                  <a:pt x="627" y="43"/>
                </a:cubicBezTo>
                <a:cubicBezTo>
                  <a:pt x="624" y="43"/>
                  <a:pt x="623" y="43"/>
                  <a:pt x="620" y="43"/>
                </a:cubicBezTo>
                <a:cubicBezTo>
                  <a:pt x="620" y="44"/>
                  <a:pt x="623" y="43"/>
                  <a:pt x="624" y="44"/>
                </a:cubicBezTo>
                <a:cubicBezTo>
                  <a:pt x="625" y="44"/>
                  <a:pt x="625" y="43"/>
                  <a:pt x="626" y="43"/>
                </a:cubicBezTo>
                <a:close/>
                <a:moveTo>
                  <a:pt x="268" y="53"/>
                </a:moveTo>
                <a:cubicBezTo>
                  <a:pt x="267" y="54"/>
                  <a:pt x="266" y="53"/>
                  <a:pt x="266" y="54"/>
                </a:cubicBezTo>
                <a:cubicBezTo>
                  <a:pt x="267" y="54"/>
                  <a:pt x="269" y="54"/>
                  <a:pt x="270" y="54"/>
                </a:cubicBezTo>
                <a:cubicBezTo>
                  <a:pt x="269" y="54"/>
                  <a:pt x="269" y="53"/>
                  <a:pt x="268" y="53"/>
                </a:cubicBezTo>
                <a:close/>
                <a:moveTo>
                  <a:pt x="201" y="49"/>
                </a:moveTo>
                <a:cubicBezTo>
                  <a:pt x="200" y="49"/>
                  <a:pt x="202" y="49"/>
                  <a:pt x="202" y="49"/>
                </a:cubicBezTo>
                <a:cubicBezTo>
                  <a:pt x="201" y="49"/>
                  <a:pt x="201" y="48"/>
                  <a:pt x="201" y="48"/>
                </a:cubicBezTo>
                <a:cubicBezTo>
                  <a:pt x="198" y="48"/>
                  <a:pt x="197" y="48"/>
                  <a:pt x="197" y="48"/>
                </a:cubicBezTo>
                <a:cubicBezTo>
                  <a:pt x="195" y="48"/>
                  <a:pt x="192" y="48"/>
                  <a:pt x="189" y="49"/>
                </a:cubicBezTo>
                <a:cubicBezTo>
                  <a:pt x="195" y="49"/>
                  <a:pt x="198" y="48"/>
                  <a:pt x="201" y="49"/>
                </a:cubicBezTo>
                <a:close/>
                <a:moveTo>
                  <a:pt x="60" y="37"/>
                </a:moveTo>
                <a:cubicBezTo>
                  <a:pt x="62" y="37"/>
                  <a:pt x="58" y="36"/>
                  <a:pt x="57" y="37"/>
                </a:cubicBezTo>
                <a:cubicBezTo>
                  <a:pt x="59" y="37"/>
                  <a:pt x="59" y="37"/>
                  <a:pt x="60" y="37"/>
                </a:cubicBezTo>
                <a:close/>
                <a:moveTo>
                  <a:pt x="46" y="36"/>
                </a:moveTo>
                <a:cubicBezTo>
                  <a:pt x="47" y="35"/>
                  <a:pt x="42" y="35"/>
                  <a:pt x="42" y="35"/>
                </a:cubicBezTo>
                <a:cubicBezTo>
                  <a:pt x="43" y="35"/>
                  <a:pt x="44" y="36"/>
                  <a:pt x="46" y="36"/>
                </a:cubicBezTo>
                <a:close/>
                <a:moveTo>
                  <a:pt x="61" y="25"/>
                </a:moveTo>
                <a:cubicBezTo>
                  <a:pt x="60" y="24"/>
                  <a:pt x="58" y="24"/>
                  <a:pt x="55" y="24"/>
                </a:cubicBezTo>
                <a:cubicBezTo>
                  <a:pt x="55" y="24"/>
                  <a:pt x="55" y="24"/>
                  <a:pt x="55" y="25"/>
                </a:cubicBezTo>
                <a:cubicBezTo>
                  <a:pt x="56" y="25"/>
                  <a:pt x="59" y="25"/>
                  <a:pt x="61" y="25"/>
                </a:cubicBezTo>
                <a:close/>
                <a:moveTo>
                  <a:pt x="70" y="35"/>
                </a:moveTo>
                <a:cubicBezTo>
                  <a:pt x="69" y="34"/>
                  <a:pt x="71" y="34"/>
                  <a:pt x="70" y="34"/>
                </a:cubicBezTo>
                <a:cubicBezTo>
                  <a:pt x="69" y="34"/>
                  <a:pt x="66" y="34"/>
                  <a:pt x="68" y="34"/>
                </a:cubicBezTo>
                <a:cubicBezTo>
                  <a:pt x="68" y="34"/>
                  <a:pt x="69" y="35"/>
                  <a:pt x="70" y="35"/>
                </a:cubicBezTo>
                <a:close/>
                <a:moveTo>
                  <a:pt x="195" y="39"/>
                </a:moveTo>
                <a:cubicBezTo>
                  <a:pt x="192" y="39"/>
                  <a:pt x="192" y="40"/>
                  <a:pt x="190" y="40"/>
                </a:cubicBezTo>
                <a:cubicBezTo>
                  <a:pt x="192" y="40"/>
                  <a:pt x="194" y="40"/>
                  <a:pt x="195" y="39"/>
                </a:cubicBezTo>
                <a:close/>
                <a:moveTo>
                  <a:pt x="198" y="46"/>
                </a:moveTo>
                <a:cubicBezTo>
                  <a:pt x="196" y="46"/>
                  <a:pt x="194" y="46"/>
                  <a:pt x="193" y="47"/>
                </a:cubicBezTo>
                <a:cubicBezTo>
                  <a:pt x="196" y="47"/>
                  <a:pt x="198" y="46"/>
                  <a:pt x="198" y="46"/>
                </a:cubicBezTo>
                <a:close/>
                <a:moveTo>
                  <a:pt x="194" y="41"/>
                </a:moveTo>
                <a:cubicBezTo>
                  <a:pt x="195" y="42"/>
                  <a:pt x="197" y="41"/>
                  <a:pt x="197" y="41"/>
                </a:cubicBezTo>
                <a:cubicBezTo>
                  <a:pt x="195" y="41"/>
                  <a:pt x="195" y="41"/>
                  <a:pt x="194" y="41"/>
                </a:cubicBezTo>
                <a:close/>
                <a:moveTo>
                  <a:pt x="201" y="16"/>
                </a:moveTo>
                <a:cubicBezTo>
                  <a:pt x="200" y="16"/>
                  <a:pt x="202" y="16"/>
                  <a:pt x="202" y="16"/>
                </a:cubicBezTo>
                <a:cubicBezTo>
                  <a:pt x="201" y="16"/>
                  <a:pt x="200" y="16"/>
                  <a:pt x="199" y="16"/>
                </a:cubicBezTo>
                <a:cubicBezTo>
                  <a:pt x="199" y="16"/>
                  <a:pt x="196" y="16"/>
                  <a:pt x="196" y="16"/>
                </a:cubicBezTo>
                <a:cubicBezTo>
                  <a:pt x="198" y="16"/>
                  <a:pt x="200" y="16"/>
                  <a:pt x="201" y="16"/>
                </a:cubicBezTo>
                <a:close/>
                <a:moveTo>
                  <a:pt x="203" y="40"/>
                </a:moveTo>
                <a:cubicBezTo>
                  <a:pt x="204" y="39"/>
                  <a:pt x="205" y="39"/>
                  <a:pt x="207" y="38"/>
                </a:cubicBezTo>
                <a:cubicBezTo>
                  <a:pt x="203" y="39"/>
                  <a:pt x="200" y="39"/>
                  <a:pt x="198" y="40"/>
                </a:cubicBezTo>
                <a:cubicBezTo>
                  <a:pt x="200" y="40"/>
                  <a:pt x="201" y="40"/>
                  <a:pt x="203" y="40"/>
                </a:cubicBezTo>
                <a:close/>
                <a:moveTo>
                  <a:pt x="205" y="42"/>
                </a:moveTo>
                <a:cubicBezTo>
                  <a:pt x="203" y="41"/>
                  <a:pt x="204" y="41"/>
                  <a:pt x="201" y="41"/>
                </a:cubicBezTo>
                <a:cubicBezTo>
                  <a:pt x="201" y="41"/>
                  <a:pt x="201" y="41"/>
                  <a:pt x="201" y="42"/>
                </a:cubicBezTo>
                <a:cubicBezTo>
                  <a:pt x="202" y="42"/>
                  <a:pt x="204" y="42"/>
                  <a:pt x="205" y="42"/>
                </a:cubicBezTo>
                <a:close/>
                <a:moveTo>
                  <a:pt x="204" y="16"/>
                </a:moveTo>
                <a:cubicBezTo>
                  <a:pt x="206" y="16"/>
                  <a:pt x="203" y="15"/>
                  <a:pt x="202" y="15"/>
                </a:cubicBezTo>
                <a:cubicBezTo>
                  <a:pt x="204" y="15"/>
                  <a:pt x="202" y="16"/>
                  <a:pt x="204" y="16"/>
                </a:cubicBezTo>
                <a:close/>
                <a:moveTo>
                  <a:pt x="216" y="38"/>
                </a:moveTo>
                <a:cubicBezTo>
                  <a:pt x="212" y="38"/>
                  <a:pt x="208" y="39"/>
                  <a:pt x="205" y="40"/>
                </a:cubicBezTo>
                <a:cubicBezTo>
                  <a:pt x="208" y="40"/>
                  <a:pt x="209" y="40"/>
                  <a:pt x="212" y="40"/>
                </a:cubicBezTo>
                <a:cubicBezTo>
                  <a:pt x="212" y="39"/>
                  <a:pt x="216" y="38"/>
                  <a:pt x="216" y="38"/>
                </a:cubicBezTo>
                <a:close/>
                <a:moveTo>
                  <a:pt x="215" y="45"/>
                </a:moveTo>
                <a:cubicBezTo>
                  <a:pt x="218" y="44"/>
                  <a:pt x="220" y="43"/>
                  <a:pt x="223" y="42"/>
                </a:cubicBezTo>
                <a:cubicBezTo>
                  <a:pt x="221" y="42"/>
                  <a:pt x="220" y="43"/>
                  <a:pt x="217" y="42"/>
                </a:cubicBezTo>
                <a:cubicBezTo>
                  <a:pt x="216" y="43"/>
                  <a:pt x="214" y="43"/>
                  <a:pt x="215" y="44"/>
                </a:cubicBezTo>
                <a:cubicBezTo>
                  <a:pt x="213" y="44"/>
                  <a:pt x="209" y="44"/>
                  <a:pt x="208" y="44"/>
                </a:cubicBezTo>
                <a:cubicBezTo>
                  <a:pt x="210" y="44"/>
                  <a:pt x="211" y="45"/>
                  <a:pt x="215" y="45"/>
                </a:cubicBezTo>
                <a:close/>
                <a:moveTo>
                  <a:pt x="214" y="24"/>
                </a:moveTo>
                <a:cubicBezTo>
                  <a:pt x="218" y="24"/>
                  <a:pt x="219" y="24"/>
                  <a:pt x="221" y="23"/>
                </a:cubicBezTo>
                <a:cubicBezTo>
                  <a:pt x="218" y="24"/>
                  <a:pt x="214" y="23"/>
                  <a:pt x="213" y="23"/>
                </a:cubicBezTo>
                <a:cubicBezTo>
                  <a:pt x="213" y="23"/>
                  <a:pt x="213" y="23"/>
                  <a:pt x="214" y="24"/>
                </a:cubicBezTo>
                <a:close/>
                <a:moveTo>
                  <a:pt x="224" y="41"/>
                </a:moveTo>
                <a:cubicBezTo>
                  <a:pt x="221" y="41"/>
                  <a:pt x="217" y="41"/>
                  <a:pt x="215" y="42"/>
                </a:cubicBezTo>
                <a:cubicBezTo>
                  <a:pt x="219" y="42"/>
                  <a:pt x="224" y="42"/>
                  <a:pt x="224" y="41"/>
                </a:cubicBezTo>
                <a:close/>
                <a:moveTo>
                  <a:pt x="228" y="22"/>
                </a:moveTo>
                <a:cubicBezTo>
                  <a:pt x="224" y="22"/>
                  <a:pt x="224" y="23"/>
                  <a:pt x="222" y="23"/>
                </a:cubicBezTo>
                <a:cubicBezTo>
                  <a:pt x="224" y="23"/>
                  <a:pt x="227" y="23"/>
                  <a:pt x="228" y="22"/>
                </a:cubicBezTo>
                <a:close/>
                <a:moveTo>
                  <a:pt x="264" y="54"/>
                </a:moveTo>
                <a:cubicBezTo>
                  <a:pt x="265" y="54"/>
                  <a:pt x="265" y="54"/>
                  <a:pt x="265" y="54"/>
                </a:cubicBezTo>
                <a:cubicBezTo>
                  <a:pt x="264" y="54"/>
                  <a:pt x="263" y="54"/>
                  <a:pt x="263" y="54"/>
                </a:cubicBezTo>
                <a:cubicBezTo>
                  <a:pt x="265" y="54"/>
                  <a:pt x="265" y="54"/>
                  <a:pt x="267" y="54"/>
                </a:cubicBezTo>
                <a:cubicBezTo>
                  <a:pt x="267" y="55"/>
                  <a:pt x="268" y="55"/>
                  <a:pt x="268" y="54"/>
                </a:cubicBezTo>
                <a:cubicBezTo>
                  <a:pt x="267" y="54"/>
                  <a:pt x="266" y="54"/>
                  <a:pt x="264" y="54"/>
                </a:cubicBezTo>
                <a:close/>
                <a:moveTo>
                  <a:pt x="300" y="24"/>
                </a:moveTo>
                <a:cubicBezTo>
                  <a:pt x="297" y="24"/>
                  <a:pt x="298" y="24"/>
                  <a:pt x="296" y="25"/>
                </a:cubicBezTo>
                <a:cubicBezTo>
                  <a:pt x="298" y="25"/>
                  <a:pt x="300" y="25"/>
                  <a:pt x="300" y="24"/>
                </a:cubicBezTo>
                <a:close/>
                <a:moveTo>
                  <a:pt x="302" y="24"/>
                </a:moveTo>
                <a:cubicBezTo>
                  <a:pt x="304" y="24"/>
                  <a:pt x="308" y="24"/>
                  <a:pt x="309" y="23"/>
                </a:cubicBezTo>
                <a:cubicBezTo>
                  <a:pt x="306" y="23"/>
                  <a:pt x="308" y="23"/>
                  <a:pt x="308" y="22"/>
                </a:cubicBezTo>
                <a:cubicBezTo>
                  <a:pt x="304" y="23"/>
                  <a:pt x="303" y="24"/>
                  <a:pt x="298" y="23"/>
                </a:cubicBezTo>
                <a:cubicBezTo>
                  <a:pt x="298" y="23"/>
                  <a:pt x="298" y="23"/>
                  <a:pt x="298" y="24"/>
                </a:cubicBezTo>
                <a:cubicBezTo>
                  <a:pt x="300" y="24"/>
                  <a:pt x="302" y="23"/>
                  <a:pt x="302" y="24"/>
                </a:cubicBezTo>
                <a:close/>
                <a:moveTo>
                  <a:pt x="313" y="15"/>
                </a:moveTo>
                <a:cubicBezTo>
                  <a:pt x="316" y="16"/>
                  <a:pt x="316" y="15"/>
                  <a:pt x="318" y="16"/>
                </a:cubicBezTo>
                <a:cubicBezTo>
                  <a:pt x="318" y="15"/>
                  <a:pt x="320" y="15"/>
                  <a:pt x="320" y="16"/>
                </a:cubicBezTo>
                <a:cubicBezTo>
                  <a:pt x="321" y="15"/>
                  <a:pt x="322" y="15"/>
                  <a:pt x="325" y="15"/>
                </a:cubicBezTo>
                <a:cubicBezTo>
                  <a:pt x="329" y="16"/>
                  <a:pt x="330" y="16"/>
                  <a:pt x="332" y="16"/>
                </a:cubicBezTo>
                <a:cubicBezTo>
                  <a:pt x="329" y="17"/>
                  <a:pt x="330" y="17"/>
                  <a:pt x="328" y="16"/>
                </a:cubicBezTo>
                <a:cubicBezTo>
                  <a:pt x="328" y="17"/>
                  <a:pt x="328" y="17"/>
                  <a:pt x="327" y="17"/>
                </a:cubicBezTo>
                <a:cubicBezTo>
                  <a:pt x="330" y="17"/>
                  <a:pt x="329" y="17"/>
                  <a:pt x="328" y="17"/>
                </a:cubicBezTo>
                <a:cubicBezTo>
                  <a:pt x="331" y="17"/>
                  <a:pt x="336" y="17"/>
                  <a:pt x="338" y="16"/>
                </a:cubicBezTo>
                <a:cubicBezTo>
                  <a:pt x="336" y="16"/>
                  <a:pt x="334" y="16"/>
                  <a:pt x="332" y="16"/>
                </a:cubicBezTo>
                <a:cubicBezTo>
                  <a:pt x="333" y="16"/>
                  <a:pt x="332" y="15"/>
                  <a:pt x="333" y="15"/>
                </a:cubicBezTo>
                <a:cubicBezTo>
                  <a:pt x="335" y="16"/>
                  <a:pt x="337" y="15"/>
                  <a:pt x="340" y="15"/>
                </a:cubicBezTo>
                <a:cubicBezTo>
                  <a:pt x="339" y="14"/>
                  <a:pt x="332" y="15"/>
                  <a:pt x="328" y="15"/>
                </a:cubicBezTo>
                <a:cubicBezTo>
                  <a:pt x="328" y="15"/>
                  <a:pt x="328" y="15"/>
                  <a:pt x="328" y="14"/>
                </a:cubicBezTo>
                <a:cubicBezTo>
                  <a:pt x="326" y="15"/>
                  <a:pt x="322" y="15"/>
                  <a:pt x="320" y="15"/>
                </a:cubicBezTo>
                <a:cubicBezTo>
                  <a:pt x="320" y="15"/>
                  <a:pt x="320" y="15"/>
                  <a:pt x="320" y="15"/>
                </a:cubicBezTo>
                <a:cubicBezTo>
                  <a:pt x="318" y="15"/>
                  <a:pt x="315" y="15"/>
                  <a:pt x="313" y="15"/>
                </a:cubicBezTo>
                <a:cubicBezTo>
                  <a:pt x="315" y="15"/>
                  <a:pt x="316" y="15"/>
                  <a:pt x="313" y="15"/>
                </a:cubicBezTo>
                <a:close/>
                <a:moveTo>
                  <a:pt x="320" y="51"/>
                </a:moveTo>
                <a:cubicBezTo>
                  <a:pt x="320" y="51"/>
                  <a:pt x="318" y="51"/>
                  <a:pt x="318" y="51"/>
                </a:cubicBezTo>
                <a:cubicBezTo>
                  <a:pt x="319" y="51"/>
                  <a:pt x="322" y="51"/>
                  <a:pt x="322" y="51"/>
                </a:cubicBezTo>
                <a:cubicBezTo>
                  <a:pt x="319" y="51"/>
                  <a:pt x="321" y="50"/>
                  <a:pt x="322" y="50"/>
                </a:cubicBezTo>
                <a:cubicBezTo>
                  <a:pt x="321" y="50"/>
                  <a:pt x="321" y="49"/>
                  <a:pt x="320" y="49"/>
                </a:cubicBezTo>
                <a:cubicBezTo>
                  <a:pt x="317" y="49"/>
                  <a:pt x="314" y="51"/>
                  <a:pt x="317" y="51"/>
                </a:cubicBezTo>
                <a:cubicBezTo>
                  <a:pt x="317" y="51"/>
                  <a:pt x="316" y="51"/>
                  <a:pt x="317" y="51"/>
                </a:cubicBezTo>
                <a:cubicBezTo>
                  <a:pt x="317" y="51"/>
                  <a:pt x="320" y="51"/>
                  <a:pt x="320" y="51"/>
                </a:cubicBezTo>
                <a:close/>
                <a:moveTo>
                  <a:pt x="325" y="49"/>
                </a:moveTo>
                <a:cubicBezTo>
                  <a:pt x="327" y="50"/>
                  <a:pt x="330" y="50"/>
                  <a:pt x="332" y="50"/>
                </a:cubicBezTo>
                <a:cubicBezTo>
                  <a:pt x="331" y="49"/>
                  <a:pt x="327" y="50"/>
                  <a:pt x="328" y="49"/>
                </a:cubicBezTo>
                <a:cubicBezTo>
                  <a:pt x="327" y="49"/>
                  <a:pt x="328" y="49"/>
                  <a:pt x="327" y="49"/>
                </a:cubicBezTo>
                <a:cubicBezTo>
                  <a:pt x="326" y="49"/>
                  <a:pt x="328" y="49"/>
                  <a:pt x="327" y="49"/>
                </a:cubicBezTo>
                <a:cubicBezTo>
                  <a:pt x="325" y="48"/>
                  <a:pt x="325" y="49"/>
                  <a:pt x="325" y="49"/>
                </a:cubicBezTo>
                <a:close/>
                <a:moveTo>
                  <a:pt x="331" y="50"/>
                </a:moveTo>
                <a:cubicBezTo>
                  <a:pt x="329" y="50"/>
                  <a:pt x="327" y="50"/>
                  <a:pt x="327" y="50"/>
                </a:cubicBezTo>
                <a:cubicBezTo>
                  <a:pt x="331" y="50"/>
                  <a:pt x="325" y="51"/>
                  <a:pt x="328" y="51"/>
                </a:cubicBezTo>
                <a:cubicBezTo>
                  <a:pt x="328" y="51"/>
                  <a:pt x="330" y="51"/>
                  <a:pt x="331" y="50"/>
                </a:cubicBezTo>
                <a:close/>
                <a:moveTo>
                  <a:pt x="329" y="18"/>
                </a:moveTo>
                <a:cubicBezTo>
                  <a:pt x="332" y="19"/>
                  <a:pt x="336" y="17"/>
                  <a:pt x="343" y="18"/>
                </a:cubicBezTo>
                <a:cubicBezTo>
                  <a:pt x="343" y="17"/>
                  <a:pt x="344" y="17"/>
                  <a:pt x="345" y="17"/>
                </a:cubicBezTo>
                <a:cubicBezTo>
                  <a:pt x="344" y="17"/>
                  <a:pt x="343" y="17"/>
                  <a:pt x="343" y="17"/>
                </a:cubicBezTo>
                <a:cubicBezTo>
                  <a:pt x="344" y="17"/>
                  <a:pt x="344" y="16"/>
                  <a:pt x="343" y="16"/>
                </a:cubicBezTo>
                <a:cubicBezTo>
                  <a:pt x="340" y="17"/>
                  <a:pt x="333" y="18"/>
                  <a:pt x="329" y="18"/>
                </a:cubicBezTo>
                <a:close/>
                <a:moveTo>
                  <a:pt x="332" y="52"/>
                </a:moveTo>
                <a:cubicBezTo>
                  <a:pt x="334" y="52"/>
                  <a:pt x="335" y="52"/>
                  <a:pt x="336" y="52"/>
                </a:cubicBezTo>
                <a:cubicBezTo>
                  <a:pt x="334" y="52"/>
                  <a:pt x="332" y="51"/>
                  <a:pt x="331" y="52"/>
                </a:cubicBezTo>
                <a:cubicBezTo>
                  <a:pt x="332" y="52"/>
                  <a:pt x="333" y="52"/>
                  <a:pt x="332" y="52"/>
                </a:cubicBezTo>
                <a:close/>
                <a:moveTo>
                  <a:pt x="341" y="21"/>
                </a:moveTo>
                <a:cubicBezTo>
                  <a:pt x="342" y="21"/>
                  <a:pt x="344" y="21"/>
                  <a:pt x="345" y="21"/>
                </a:cubicBezTo>
                <a:cubicBezTo>
                  <a:pt x="344" y="20"/>
                  <a:pt x="343" y="20"/>
                  <a:pt x="341" y="19"/>
                </a:cubicBezTo>
                <a:cubicBezTo>
                  <a:pt x="342" y="20"/>
                  <a:pt x="340" y="20"/>
                  <a:pt x="340" y="20"/>
                </a:cubicBezTo>
                <a:cubicBezTo>
                  <a:pt x="343" y="20"/>
                  <a:pt x="342" y="21"/>
                  <a:pt x="343" y="21"/>
                </a:cubicBezTo>
                <a:cubicBezTo>
                  <a:pt x="342" y="21"/>
                  <a:pt x="342" y="21"/>
                  <a:pt x="341" y="21"/>
                </a:cubicBezTo>
                <a:close/>
                <a:moveTo>
                  <a:pt x="358" y="20"/>
                </a:moveTo>
                <a:cubicBezTo>
                  <a:pt x="359" y="19"/>
                  <a:pt x="358" y="19"/>
                  <a:pt x="361" y="19"/>
                </a:cubicBezTo>
                <a:cubicBezTo>
                  <a:pt x="360" y="19"/>
                  <a:pt x="362" y="19"/>
                  <a:pt x="361" y="18"/>
                </a:cubicBezTo>
                <a:cubicBezTo>
                  <a:pt x="359" y="19"/>
                  <a:pt x="358" y="18"/>
                  <a:pt x="359" y="18"/>
                </a:cubicBezTo>
                <a:cubicBezTo>
                  <a:pt x="354" y="18"/>
                  <a:pt x="352" y="17"/>
                  <a:pt x="349" y="18"/>
                </a:cubicBezTo>
                <a:cubicBezTo>
                  <a:pt x="351" y="19"/>
                  <a:pt x="351" y="18"/>
                  <a:pt x="354" y="18"/>
                </a:cubicBezTo>
                <a:cubicBezTo>
                  <a:pt x="353" y="19"/>
                  <a:pt x="357" y="19"/>
                  <a:pt x="354" y="19"/>
                </a:cubicBezTo>
                <a:cubicBezTo>
                  <a:pt x="353" y="18"/>
                  <a:pt x="349" y="19"/>
                  <a:pt x="348" y="19"/>
                </a:cubicBezTo>
                <a:cubicBezTo>
                  <a:pt x="349" y="19"/>
                  <a:pt x="349" y="20"/>
                  <a:pt x="349" y="20"/>
                </a:cubicBezTo>
                <a:cubicBezTo>
                  <a:pt x="348" y="20"/>
                  <a:pt x="348" y="20"/>
                  <a:pt x="348" y="20"/>
                </a:cubicBezTo>
                <a:cubicBezTo>
                  <a:pt x="351" y="19"/>
                  <a:pt x="355" y="20"/>
                  <a:pt x="358" y="20"/>
                </a:cubicBezTo>
                <a:close/>
                <a:moveTo>
                  <a:pt x="345" y="19"/>
                </a:moveTo>
                <a:cubicBezTo>
                  <a:pt x="346" y="19"/>
                  <a:pt x="349" y="19"/>
                  <a:pt x="350" y="18"/>
                </a:cubicBezTo>
                <a:cubicBezTo>
                  <a:pt x="348" y="19"/>
                  <a:pt x="345" y="18"/>
                  <a:pt x="345" y="19"/>
                </a:cubicBezTo>
                <a:close/>
                <a:moveTo>
                  <a:pt x="350" y="53"/>
                </a:moveTo>
                <a:cubicBezTo>
                  <a:pt x="351" y="53"/>
                  <a:pt x="351" y="53"/>
                  <a:pt x="353" y="53"/>
                </a:cubicBezTo>
                <a:cubicBezTo>
                  <a:pt x="350" y="52"/>
                  <a:pt x="357" y="52"/>
                  <a:pt x="359" y="51"/>
                </a:cubicBezTo>
                <a:cubicBezTo>
                  <a:pt x="356" y="51"/>
                  <a:pt x="349" y="51"/>
                  <a:pt x="347" y="52"/>
                </a:cubicBezTo>
                <a:cubicBezTo>
                  <a:pt x="347" y="52"/>
                  <a:pt x="350" y="52"/>
                  <a:pt x="351" y="52"/>
                </a:cubicBezTo>
                <a:cubicBezTo>
                  <a:pt x="351" y="53"/>
                  <a:pt x="347" y="53"/>
                  <a:pt x="346" y="53"/>
                </a:cubicBezTo>
                <a:cubicBezTo>
                  <a:pt x="347" y="53"/>
                  <a:pt x="347" y="53"/>
                  <a:pt x="348" y="53"/>
                </a:cubicBezTo>
                <a:cubicBezTo>
                  <a:pt x="347" y="53"/>
                  <a:pt x="350" y="53"/>
                  <a:pt x="350" y="53"/>
                </a:cubicBezTo>
                <a:close/>
                <a:moveTo>
                  <a:pt x="358" y="54"/>
                </a:moveTo>
                <a:cubicBezTo>
                  <a:pt x="356" y="53"/>
                  <a:pt x="353" y="53"/>
                  <a:pt x="352" y="53"/>
                </a:cubicBezTo>
                <a:cubicBezTo>
                  <a:pt x="352" y="54"/>
                  <a:pt x="350" y="53"/>
                  <a:pt x="349" y="54"/>
                </a:cubicBezTo>
                <a:cubicBezTo>
                  <a:pt x="353" y="54"/>
                  <a:pt x="356" y="54"/>
                  <a:pt x="358" y="54"/>
                </a:cubicBezTo>
                <a:close/>
                <a:moveTo>
                  <a:pt x="358" y="56"/>
                </a:moveTo>
                <a:cubicBezTo>
                  <a:pt x="356" y="56"/>
                  <a:pt x="354" y="56"/>
                  <a:pt x="354" y="56"/>
                </a:cubicBezTo>
                <a:cubicBezTo>
                  <a:pt x="354" y="56"/>
                  <a:pt x="354" y="56"/>
                  <a:pt x="354" y="56"/>
                </a:cubicBezTo>
                <a:cubicBezTo>
                  <a:pt x="356" y="56"/>
                  <a:pt x="357" y="56"/>
                  <a:pt x="358" y="56"/>
                </a:cubicBezTo>
                <a:close/>
                <a:moveTo>
                  <a:pt x="358" y="53"/>
                </a:moveTo>
                <a:cubicBezTo>
                  <a:pt x="357" y="52"/>
                  <a:pt x="355" y="53"/>
                  <a:pt x="354" y="53"/>
                </a:cubicBezTo>
                <a:cubicBezTo>
                  <a:pt x="355" y="53"/>
                  <a:pt x="357" y="53"/>
                  <a:pt x="358" y="53"/>
                </a:cubicBezTo>
                <a:close/>
                <a:moveTo>
                  <a:pt x="376" y="17"/>
                </a:moveTo>
                <a:cubicBezTo>
                  <a:pt x="373" y="17"/>
                  <a:pt x="372" y="18"/>
                  <a:pt x="371" y="18"/>
                </a:cubicBezTo>
                <a:cubicBezTo>
                  <a:pt x="373" y="18"/>
                  <a:pt x="373" y="18"/>
                  <a:pt x="376" y="18"/>
                </a:cubicBezTo>
                <a:cubicBezTo>
                  <a:pt x="376" y="18"/>
                  <a:pt x="376" y="18"/>
                  <a:pt x="377" y="18"/>
                </a:cubicBezTo>
                <a:cubicBezTo>
                  <a:pt x="378" y="18"/>
                  <a:pt x="379" y="18"/>
                  <a:pt x="379" y="18"/>
                </a:cubicBezTo>
                <a:cubicBezTo>
                  <a:pt x="378" y="18"/>
                  <a:pt x="377" y="18"/>
                  <a:pt x="378" y="18"/>
                </a:cubicBezTo>
                <a:cubicBezTo>
                  <a:pt x="380" y="18"/>
                  <a:pt x="380" y="17"/>
                  <a:pt x="383" y="18"/>
                </a:cubicBezTo>
                <a:cubicBezTo>
                  <a:pt x="383" y="17"/>
                  <a:pt x="381" y="17"/>
                  <a:pt x="381" y="17"/>
                </a:cubicBezTo>
                <a:cubicBezTo>
                  <a:pt x="378" y="17"/>
                  <a:pt x="376" y="18"/>
                  <a:pt x="374" y="18"/>
                </a:cubicBezTo>
                <a:cubicBezTo>
                  <a:pt x="374" y="18"/>
                  <a:pt x="377" y="17"/>
                  <a:pt x="376" y="17"/>
                </a:cubicBezTo>
                <a:close/>
                <a:moveTo>
                  <a:pt x="381" y="49"/>
                </a:moveTo>
                <a:cubicBezTo>
                  <a:pt x="380" y="48"/>
                  <a:pt x="380" y="48"/>
                  <a:pt x="379" y="48"/>
                </a:cubicBezTo>
                <a:cubicBezTo>
                  <a:pt x="380" y="48"/>
                  <a:pt x="381" y="48"/>
                  <a:pt x="381" y="48"/>
                </a:cubicBezTo>
                <a:cubicBezTo>
                  <a:pt x="379" y="48"/>
                  <a:pt x="377" y="48"/>
                  <a:pt x="377" y="49"/>
                </a:cubicBezTo>
                <a:cubicBezTo>
                  <a:pt x="379" y="48"/>
                  <a:pt x="381" y="49"/>
                  <a:pt x="381" y="49"/>
                </a:cubicBezTo>
                <a:close/>
                <a:moveTo>
                  <a:pt x="384" y="56"/>
                </a:moveTo>
                <a:cubicBezTo>
                  <a:pt x="386" y="56"/>
                  <a:pt x="388" y="56"/>
                  <a:pt x="391" y="56"/>
                </a:cubicBezTo>
                <a:cubicBezTo>
                  <a:pt x="387" y="55"/>
                  <a:pt x="381" y="56"/>
                  <a:pt x="379" y="56"/>
                </a:cubicBezTo>
                <a:cubicBezTo>
                  <a:pt x="381" y="56"/>
                  <a:pt x="381" y="56"/>
                  <a:pt x="384" y="56"/>
                </a:cubicBezTo>
                <a:close/>
                <a:moveTo>
                  <a:pt x="383" y="9"/>
                </a:moveTo>
                <a:cubicBezTo>
                  <a:pt x="382" y="9"/>
                  <a:pt x="382" y="9"/>
                  <a:pt x="381" y="9"/>
                </a:cubicBezTo>
                <a:cubicBezTo>
                  <a:pt x="381" y="9"/>
                  <a:pt x="381" y="9"/>
                  <a:pt x="380" y="10"/>
                </a:cubicBezTo>
                <a:cubicBezTo>
                  <a:pt x="383" y="10"/>
                  <a:pt x="382" y="9"/>
                  <a:pt x="383" y="9"/>
                </a:cubicBezTo>
                <a:close/>
                <a:moveTo>
                  <a:pt x="390" y="18"/>
                </a:moveTo>
                <a:cubicBezTo>
                  <a:pt x="390" y="18"/>
                  <a:pt x="390" y="18"/>
                  <a:pt x="389" y="18"/>
                </a:cubicBezTo>
                <a:cubicBezTo>
                  <a:pt x="386" y="18"/>
                  <a:pt x="388" y="18"/>
                  <a:pt x="385" y="18"/>
                </a:cubicBezTo>
                <a:cubicBezTo>
                  <a:pt x="385" y="18"/>
                  <a:pt x="385" y="18"/>
                  <a:pt x="383" y="19"/>
                </a:cubicBezTo>
                <a:cubicBezTo>
                  <a:pt x="386" y="19"/>
                  <a:pt x="387" y="18"/>
                  <a:pt x="390" y="18"/>
                </a:cubicBezTo>
                <a:close/>
                <a:moveTo>
                  <a:pt x="396" y="55"/>
                </a:moveTo>
                <a:cubicBezTo>
                  <a:pt x="396" y="55"/>
                  <a:pt x="397" y="54"/>
                  <a:pt x="396" y="54"/>
                </a:cubicBezTo>
                <a:cubicBezTo>
                  <a:pt x="395" y="55"/>
                  <a:pt x="392" y="55"/>
                  <a:pt x="390" y="55"/>
                </a:cubicBezTo>
                <a:cubicBezTo>
                  <a:pt x="391" y="56"/>
                  <a:pt x="399" y="55"/>
                  <a:pt x="397" y="56"/>
                </a:cubicBezTo>
                <a:cubicBezTo>
                  <a:pt x="401" y="56"/>
                  <a:pt x="406" y="55"/>
                  <a:pt x="409" y="56"/>
                </a:cubicBezTo>
                <a:cubicBezTo>
                  <a:pt x="408" y="56"/>
                  <a:pt x="407" y="56"/>
                  <a:pt x="407" y="56"/>
                </a:cubicBezTo>
                <a:cubicBezTo>
                  <a:pt x="410" y="56"/>
                  <a:pt x="413" y="56"/>
                  <a:pt x="416" y="56"/>
                </a:cubicBezTo>
                <a:cubicBezTo>
                  <a:pt x="417" y="56"/>
                  <a:pt x="414" y="56"/>
                  <a:pt x="415" y="56"/>
                </a:cubicBezTo>
                <a:cubicBezTo>
                  <a:pt x="416" y="55"/>
                  <a:pt x="418" y="56"/>
                  <a:pt x="418" y="55"/>
                </a:cubicBezTo>
                <a:cubicBezTo>
                  <a:pt x="415" y="55"/>
                  <a:pt x="412" y="55"/>
                  <a:pt x="409" y="55"/>
                </a:cubicBezTo>
                <a:cubicBezTo>
                  <a:pt x="409" y="55"/>
                  <a:pt x="411" y="55"/>
                  <a:pt x="411" y="54"/>
                </a:cubicBezTo>
                <a:cubicBezTo>
                  <a:pt x="409" y="54"/>
                  <a:pt x="406" y="55"/>
                  <a:pt x="408" y="54"/>
                </a:cubicBezTo>
                <a:cubicBezTo>
                  <a:pt x="406" y="54"/>
                  <a:pt x="405" y="55"/>
                  <a:pt x="403" y="54"/>
                </a:cubicBezTo>
                <a:cubicBezTo>
                  <a:pt x="403" y="54"/>
                  <a:pt x="401" y="54"/>
                  <a:pt x="403" y="54"/>
                </a:cubicBezTo>
                <a:cubicBezTo>
                  <a:pt x="399" y="54"/>
                  <a:pt x="399" y="55"/>
                  <a:pt x="396" y="55"/>
                </a:cubicBezTo>
                <a:close/>
                <a:moveTo>
                  <a:pt x="392" y="51"/>
                </a:moveTo>
                <a:cubicBezTo>
                  <a:pt x="392" y="52"/>
                  <a:pt x="396" y="51"/>
                  <a:pt x="394" y="51"/>
                </a:cubicBezTo>
                <a:cubicBezTo>
                  <a:pt x="393" y="51"/>
                  <a:pt x="388" y="51"/>
                  <a:pt x="392" y="52"/>
                </a:cubicBezTo>
                <a:cubicBezTo>
                  <a:pt x="392" y="52"/>
                  <a:pt x="392" y="51"/>
                  <a:pt x="392" y="51"/>
                </a:cubicBezTo>
                <a:close/>
                <a:moveTo>
                  <a:pt x="395" y="49"/>
                </a:moveTo>
                <a:cubicBezTo>
                  <a:pt x="395" y="49"/>
                  <a:pt x="395" y="49"/>
                  <a:pt x="395" y="48"/>
                </a:cubicBezTo>
                <a:cubicBezTo>
                  <a:pt x="394" y="48"/>
                  <a:pt x="393" y="48"/>
                  <a:pt x="393" y="49"/>
                </a:cubicBezTo>
                <a:cubicBezTo>
                  <a:pt x="394" y="49"/>
                  <a:pt x="394" y="49"/>
                  <a:pt x="395" y="49"/>
                </a:cubicBezTo>
                <a:close/>
                <a:moveTo>
                  <a:pt x="406" y="47"/>
                </a:moveTo>
                <a:cubicBezTo>
                  <a:pt x="404" y="47"/>
                  <a:pt x="414" y="48"/>
                  <a:pt x="415" y="47"/>
                </a:cubicBezTo>
                <a:cubicBezTo>
                  <a:pt x="412" y="47"/>
                  <a:pt x="411" y="48"/>
                  <a:pt x="409" y="47"/>
                </a:cubicBezTo>
                <a:cubicBezTo>
                  <a:pt x="412" y="47"/>
                  <a:pt x="408" y="47"/>
                  <a:pt x="412" y="47"/>
                </a:cubicBezTo>
                <a:cubicBezTo>
                  <a:pt x="409" y="46"/>
                  <a:pt x="405" y="46"/>
                  <a:pt x="402" y="46"/>
                </a:cubicBezTo>
                <a:cubicBezTo>
                  <a:pt x="399" y="47"/>
                  <a:pt x="402" y="47"/>
                  <a:pt x="406" y="47"/>
                </a:cubicBezTo>
                <a:close/>
                <a:moveTo>
                  <a:pt x="407" y="60"/>
                </a:moveTo>
                <a:cubicBezTo>
                  <a:pt x="405" y="60"/>
                  <a:pt x="403" y="60"/>
                  <a:pt x="403" y="60"/>
                </a:cubicBezTo>
                <a:cubicBezTo>
                  <a:pt x="405" y="60"/>
                  <a:pt x="406" y="60"/>
                  <a:pt x="407" y="60"/>
                </a:cubicBezTo>
                <a:close/>
                <a:moveTo>
                  <a:pt x="410" y="51"/>
                </a:moveTo>
                <a:cubicBezTo>
                  <a:pt x="408" y="51"/>
                  <a:pt x="404" y="51"/>
                  <a:pt x="403" y="51"/>
                </a:cubicBezTo>
                <a:cubicBezTo>
                  <a:pt x="404" y="51"/>
                  <a:pt x="408" y="51"/>
                  <a:pt x="410" y="51"/>
                </a:cubicBezTo>
                <a:close/>
                <a:moveTo>
                  <a:pt x="419" y="51"/>
                </a:moveTo>
                <a:cubicBezTo>
                  <a:pt x="419" y="50"/>
                  <a:pt x="417" y="50"/>
                  <a:pt x="417" y="50"/>
                </a:cubicBezTo>
                <a:cubicBezTo>
                  <a:pt x="418" y="51"/>
                  <a:pt x="412" y="50"/>
                  <a:pt x="411" y="51"/>
                </a:cubicBezTo>
                <a:cubicBezTo>
                  <a:pt x="414" y="51"/>
                  <a:pt x="415" y="50"/>
                  <a:pt x="419" y="51"/>
                </a:cubicBezTo>
                <a:close/>
                <a:moveTo>
                  <a:pt x="423" y="54"/>
                </a:moveTo>
                <a:cubicBezTo>
                  <a:pt x="421" y="54"/>
                  <a:pt x="420" y="54"/>
                  <a:pt x="417" y="54"/>
                </a:cubicBezTo>
                <a:cubicBezTo>
                  <a:pt x="417" y="54"/>
                  <a:pt x="418" y="54"/>
                  <a:pt x="417" y="54"/>
                </a:cubicBezTo>
                <a:cubicBezTo>
                  <a:pt x="417" y="54"/>
                  <a:pt x="415" y="54"/>
                  <a:pt x="414" y="54"/>
                </a:cubicBezTo>
                <a:cubicBezTo>
                  <a:pt x="416" y="55"/>
                  <a:pt x="424" y="55"/>
                  <a:pt x="423" y="54"/>
                </a:cubicBezTo>
                <a:close/>
                <a:moveTo>
                  <a:pt x="425" y="45"/>
                </a:moveTo>
                <a:cubicBezTo>
                  <a:pt x="422" y="45"/>
                  <a:pt x="417" y="44"/>
                  <a:pt x="415" y="45"/>
                </a:cubicBezTo>
                <a:cubicBezTo>
                  <a:pt x="415" y="45"/>
                  <a:pt x="419" y="45"/>
                  <a:pt x="419" y="45"/>
                </a:cubicBezTo>
                <a:cubicBezTo>
                  <a:pt x="416" y="45"/>
                  <a:pt x="419" y="46"/>
                  <a:pt x="417" y="46"/>
                </a:cubicBezTo>
                <a:cubicBezTo>
                  <a:pt x="416" y="46"/>
                  <a:pt x="415" y="46"/>
                  <a:pt x="415" y="46"/>
                </a:cubicBezTo>
                <a:cubicBezTo>
                  <a:pt x="420" y="46"/>
                  <a:pt x="424" y="46"/>
                  <a:pt x="430" y="46"/>
                </a:cubicBezTo>
                <a:cubicBezTo>
                  <a:pt x="426" y="46"/>
                  <a:pt x="423" y="46"/>
                  <a:pt x="420" y="47"/>
                </a:cubicBezTo>
                <a:cubicBezTo>
                  <a:pt x="423" y="47"/>
                  <a:pt x="429" y="47"/>
                  <a:pt x="430" y="48"/>
                </a:cubicBezTo>
                <a:cubicBezTo>
                  <a:pt x="434" y="48"/>
                  <a:pt x="438" y="47"/>
                  <a:pt x="443" y="48"/>
                </a:cubicBezTo>
                <a:cubicBezTo>
                  <a:pt x="444" y="48"/>
                  <a:pt x="443" y="48"/>
                  <a:pt x="444" y="47"/>
                </a:cubicBezTo>
                <a:cubicBezTo>
                  <a:pt x="441" y="47"/>
                  <a:pt x="440" y="47"/>
                  <a:pt x="439" y="47"/>
                </a:cubicBezTo>
                <a:cubicBezTo>
                  <a:pt x="438" y="47"/>
                  <a:pt x="439" y="46"/>
                  <a:pt x="436" y="46"/>
                </a:cubicBezTo>
                <a:cubicBezTo>
                  <a:pt x="437" y="46"/>
                  <a:pt x="437" y="46"/>
                  <a:pt x="439" y="46"/>
                </a:cubicBezTo>
                <a:cubicBezTo>
                  <a:pt x="442" y="45"/>
                  <a:pt x="443" y="43"/>
                  <a:pt x="445" y="42"/>
                </a:cubicBezTo>
                <a:cubicBezTo>
                  <a:pt x="441" y="44"/>
                  <a:pt x="434" y="44"/>
                  <a:pt x="423" y="44"/>
                </a:cubicBezTo>
                <a:cubicBezTo>
                  <a:pt x="425" y="45"/>
                  <a:pt x="431" y="44"/>
                  <a:pt x="432" y="45"/>
                </a:cubicBezTo>
                <a:cubicBezTo>
                  <a:pt x="430" y="45"/>
                  <a:pt x="427" y="45"/>
                  <a:pt x="425" y="45"/>
                </a:cubicBezTo>
                <a:close/>
                <a:moveTo>
                  <a:pt x="419" y="43"/>
                </a:moveTo>
                <a:cubicBezTo>
                  <a:pt x="420" y="43"/>
                  <a:pt x="423" y="43"/>
                  <a:pt x="423" y="44"/>
                </a:cubicBezTo>
                <a:cubicBezTo>
                  <a:pt x="422" y="43"/>
                  <a:pt x="418" y="44"/>
                  <a:pt x="421" y="44"/>
                </a:cubicBezTo>
                <a:cubicBezTo>
                  <a:pt x="421" y="44"/>
                  <a:pt x="426" y="44"/>
                  <a:pt x="429" y="44"/>
                </a:cubicBezTo>
                <a:cubicBezTo>
                  <a:pt x="429" y="43"/>
                  <a:pt x="426" y="44"/>
                  <a:pt x="426" y="43"/>
                </a:cubicBezTo>
                <a:cubicBezTo>
                  <a:pt x="428" y="43"/>
                  <a:pt x="433" y="43"/>
                  <a:pt x="436" y="43"/>
                </a:cubicBezTo>
                <a:cubicBezTo>
                  <a:pt x="434" y="44"/>
                  <a:pt x="432" y="43"/>
                  <a:pt x="431" y="44"/>
                </a:cubicBezTo>
                <a:cubicBezTo>
                  <a:pt x="433" y="44"/>
                  <a:pt x="435" y="44"/>
                  <a:pt x="437" y="44"/>
                </a:cubicBezTo>
                <a:cubicBezTo>
                  <a:pt x="437" y="43"/>
                  <a:pt x="446" y="42"/>
                  <a:pt x="443" y="41"/>
                </a:cubicBezTo>
                <a:cubicBezTo>
                  <a:pt x="442" y="42"/>
                  <a:pt x="440" y="42"/>
                  <a:pt x="439" y="43"/>
                </a:cubicBezTo>
                <a:cubicBezTo>
                  <a:pt x="439" y="42"/>
                  <a:pt x="437" y="43"/>
                  <a:pt x="436" y="43"/>
                </a:cubicBezTo>
                <a:cubicBezTo>
                  <a:pt x="435" y="42"/>
                  <a:pt x="436" y="42"/>
                  <a:pt x="435" y="41"/>
                </a:cubicBezTo>
                <a:cubicBezTo>
                  <a:pt x="437" y="41"/>
                  <a:pt x="440" y="41"/>
                  <a:pt x="440" y="41"/>
                </a:cubicBezTo>
                <a:cubicBezTo>
                  <a:pt x="435" y="41"/>
                  <a:pt x="433" y="42"/>
                  <a:pt x="430" y="41"/>
                </a:cubicBezTo>
                <a:cubicBezTo>
                  <a:pt x="431" y="41"/>
                  <a:pt x="430" y="41"/>
                  <a:pt x="431" y="41"/>
                </a:cubicBezTo>
                <a:cubicBezTo>
                  <a:pt x="432" y="42"/>
                  <a:pt x="435" y="41"/>
                  <a:pt x="434" y="42"/>
                </a:cubicBezTo>
                <a:cubicBezTo>
                  <a:pt x="433" y="42"/>
                  <a:pt x="432" y="42"/>
                  <a:pt x="430" y="42"/>
                </a:cubicBezTo>
                <a:cubicBezTo>
                  <a:pt x="430" y="42"/>
                  <a:pt x="430" y="42"/>
                  <a:pt x="428" y="43"/>
                </a:cubicBezTo>
                <a:cubicBezTo>
                  <a:pt x="428" y="42"/>
                  <a:pt x="428" y="42"/>
                  <a:pt x="428" y="42"/>
                </a:cubicBezTo>
                <a:cubicBezTo>
                  <a:pt x="426" y="42"/>
                  <a:pt x="427" y="42"/>
                  <a:pt x="424" y="42"/>
                </a:cubicBezTo>
                <a:cubicBezTo>
                  <a:pt x="423" y="42"/>
                  <a:pt x="419" y="42"/>
                  <a:pt x="419" y="43"/>
                </a:cubicBezTo>
                <a:close/>
                <a:moveTo>
                  <a:pt x="423" y="42"/>
                </a:moveTo>
                <a:cubicBezTo>
                  <a:pt x="419" y="42"/>
                  <a:pt x="416" y="42"/>
                  <a:pt x="415" y="43"/>
                </a:cubicBezTo>
                <a:cubicBezTo>
                  <a:pt x="417" y="43"/>
                  <a:pt x="418" y="43"/>
                  <a:pt x="417" y="42"/>
                </a:cubicBezTo>
                <a:cubicBezTo>
                  <a:pt x="420" y="42"/>
                  <a:pt x="422" y="42"/>
                  <a:pt x="423" y="42"/>
                </a:cubicBezTo>
                <a:close/>
                <a:moveTo>
                  <a:pt x="423" y="54"/>
                </a:moveTo>
                <a:cubicBezTo>
                  <a:pt x="423" y="53"/>
                  <a:pt x="423" y="53"/>
                  <a:pt x="424" y="53"/>
                </a:cubicBezTo>
                <a:cubicBezTo>
                  <a:pt x="422" y="54"/>
                  <a:pt x="421" y="54"/>
                  <a:pt x="421" y="53"/>
                </a:cubicBezTo>
                <a:cubicBezTo>
                  <a:pt x="418" y="53"/>
                  <a:pt x="418" y="53"/>
                  <a:pt x="419" y="54"/>
                </a:cubicBezTo>
                <a:cubicBezTo>
                  <a:pt x="421" y="54"/>
                  <a:pt x="421" y="54"/>
                  <a:pt x="423" y="54"/>
                </a:cubicBezTo>
                <a:close/>
                <a:moveTo>
                  <a:pt x="422" y="50"/>
                </a:moveTo>
                <a:cubicBezTo>
                  <a:pt x="423" y="50"/>
                  <a:pt x="425" y="50"/>
                  <a:pt x="424" y="49"/>
                </a:cubicBezTo>
                <a:cubicBezTo>
                  <a:pt x="422" y="49"/>
                  <a:pt x="422" y="49"/>
                  <a:pt x="421" y="49"/>
                </a:cubicBezTo>
                <a:cubicBezTo>
                  <a:pt x="421" y="49"/>
                  <a:pt x="419" y="49"/>
                  <a:pt x="419" y="49"/>
                </a:cubicBezTo>
                <a:cubicBezTo>
                  <a:pt x="421" y="50"/>
                  <a:pt x="422" y="49"/>
                  <a:pt x="422" y="50"/>
                </a:cubicBezTo>
                <a:close/>
                <a:moveTo>
                  <a:pt x="434" y="50"/>
                </a:moveTo>
                <a:cubicBezTo>
                  <a:pt x="433" y="51"/>
                  <a:pt x="437" y="51"/>
                  <a:pt x="439" y="51"/>
                </a:cubicBezTo>
                <a:cubicBezTo>
                  <a:pt x="439" y="51"/>
                  <a:pt x="440" y="51"/>
                  <a:pt x="439" y="50"/>
                </a:cubicBezTo>
                <a:cubicBezTo>
                  <a:pt x="438" y="50"/>
                  <a:pt x="436" y="50"/>
                  <a:pt x="435" y="51"/>
                </a:cubicBezTo>
                <a:cubicBezTo>
                  <a:pt x="435" y="50"/>
                  <a:pt x="431" y="50"/>
                  <a:pt x="430" y="50"/>
                </a:cubicBezTo>
                <a:cubicBezTo>
                  <a:pt x="430" y="50"/>
                  <a:pt x="432" y="50"/>
                  <a:pt x="430" y="50"/>
                </a:cubicBezTo>
                <a:cubicBezTo>
                  <a:pt x="430" y="50"/>
                  <a:pt x="429" y="50"/>
                  <a:pt x="428" y="50"/>
                </a:cubicBezTo>
                <a:cubicBezTo>
                  <a:pt x="428" y="50"/>
                  <a:pt x="429" y="50"/>
                  <a:pt x="429" y="50"/>
                </a:cubicBezTo>
                <a:cubicBezTo>
                  <a:pt x="425" y="50"/>
                  <a:pt x="426" y="50"/>
                  <a:pt x="422" y="50"/>
                </a:cubicBezTo>
                <a:cubicBezTo>
                  <a:pt x="422" y="50"/>
                  <a:pt x="420" y="50"/>
                  <a:pt x="421" y="51"/>
                </a:cubicBezTo>
                <a:cubicBezTo>
                  <a:pt x="427" y="51"/>
                  <a:pt x="431" y="51"/>
                  <a:pt x="434" y="50"/>
                </a:cubicBezTo>
                <a:close/>
                <a:moveTo>
                  <a:pt x="446" y="55"/>
                </a:moveTo>
                <a:cubicBezTo>
                  <a:pt x="446" y="55"/>
                  <a:pt x="446" y="55"/>
                  <a:pt x="446" y="54"/>
                </a:cubicBezTo>
                <a:cubicBezTo>
                  <a:pt x="444" y="55"/>
                  <a:pt x="443" y="54"/>
                  <a:pt x="442" y="55"/>
                </a:cubicBezTo>
                <a:cubicBezTo>
                  <a:pt x="444" y="55"/>
                  <a:pt x="443" y="55"/>
                  <a:pt x="446" y="55"/>
                </a:cubicBezTo>
                <a:close/>
                <a:moveTo>
                  <a:pt x="445" y="18"/>
                </a:moveTo>
                <a:cubicBezTo>
                  <a:pt x="444" y="17"/>
                  <a:pt x="445" y="17"/>
                  <a:pt x="444" y="17"/>
                </a:cubicBezTo>
                <a:cubicBezTo>
                  <a:pt x="445" y="17"/>
                  <a:pt x="446" y="17"/>
                  <a:pt x="446" y="17"/>
                </a:cubicBezTo>
                <a:cubicBezTo>
                  <a:pt x="445" y="17"/>
                  <a:pt x="445" y="17"/>
                  <a:pt x="444" y="17"/>
                </a:cubicBezTo>
                <a:cubicBezTo>
                  <a:pt x="444" y="17"/>
                  <a:pt x="442" y="18"/>
                  <a:pt x="444" y="18"/>
                </a:cubicBezTo>
                <a:cubicBezTo>
                  <a:pt x="444" y="18"/>
                  <a:pt x="444" y="18"/>
                  <a:pt x="445" y="18"/>
                </a:cubicBezTo>
                <a:close/>
                <a:moveTo>
                  <a:pt x="445" y="58"/>
                </a:moveTo>
                <a:cubicBezTo>
                  <a:pt x="446" y="58"/>
                  <a:pt x="450" y="58"/>
                  <a:pt x="453" y="58"/>
                </a:cubicBezTo>
                <a:cubicBezTo>
                  <a:pt x="452" y="58"/>
                  <a:pt x="452" y="57"/>
                  <a:pt x="451" y="57"/>
                </a:cubicBezTo>
                <a:cubicBezTo>
                  <a:pt x="449" y="57"/>
                  <a:pt x="446" y="57"/>
                  <a:pt x="444" y="57"/>
                </a:cubicBezTo>
                <a:cubicBezTo>
                  <a:pt x="446" y="57"/>
                  <a:pt x="445" y="58"/>
                  <a:pt x="447" y="58"/>
                </a:cubicBezTo>
                <a:cubicBezTo>
                  <a:pt x="445" y="58"/>
                  <a:pt x="444" y="58"/>
                  <a:pt x="444" y="58"/>
                </a:cubicBezTo>
                <a:cubicBezTo>
                  <a:pt x="444" y="58"/>
                  <a:pt x="444" y="58"/>
                  <a:pt x="445" y="58"/>
                </a:cubicBezTo>
                <a:close/>
                <a:moveTo>
                  <a:pt x="450" y="18"/>
                </a:moveTo>
                <a:cubicBezTo>
                  <a:pt x="449" y="18"/>
                  <a:pt x="449" y="18"/>
                  <a:pt x="449" y="18"/>
                </a:cubicBezTo>
                <a:cubicBezTo>
                  <a:pt x="452" y="18"/>
                  <a:pt x="459" y="18"/>
                  <a:pt x="457" y="17"/>
                </a:cubicBezTo>
                <a:cubicBezTo>
                  <a:pt x="457" y="18"/>
                  <a:pt x="456" y="17"/>
                  <a:pt x="457" y="17"/>
                </a:cubicBezTo>
                <a:cubicBezTo>
                  <a:pt x="452" y="17"/>
                  <a:pt x="456" y="17"/>
                  <a:pt x="451" y="17"/>
                </a:cubicBezTo>
                <a:cubicBezTo>
                  <a:pt x="449" y="17"/>
                  <a:pt x="449" y="18"/>
                  <a:pt x="446" y="19"/>
                </a:cubicBezTo>
                <a:cubicBezTo>
                  <a:pt x="447" y="18"/>
                  <a:pt x="449" y="19"/>
                  <a:pt x="450" y="18"/>
                </a:cubicBezTo>
                <a:close/>
                <a:moveTo>
                  <a:pt x="469" y="41"/>
                </a:moveTo>
                <a:cubicBezTo>
                  <a:pt x="463" y="42"/>
                  <a:pt x="453" y="45"/>
                  <a:pt x="453" y="48"/>
                </a:cubicBezTo>
                <a:cubicBezTo>
                  <a:pt x="456" y="48"/>
                  <a:pt x="461" y="47"/>
                  <a:pt x="457" y="46"/>
                </a:cubicBezTo>
                <a:cubicBezTo>
                  <a:pt x="459" y="46"/>
                  <a:pt x="461" y="46"/>
                  <a:pt x="462" y="46"/>
                </a:cubicBezTo>
                <a:cubicBezTo>
                  <a:pt x="467" y="45"/>
                  <a:pt x="471" y="43"/>
                  <a:pt x="469" y="41"/>
                </a:cubicBezTo>
                <a:cubicBezTo>
                  <a:pt x="467" y="42"/>
                  <a:pt x="468" y="43"/>
                  <a:pt x="466" y="43"/>
                </a:cubicBezTo>
                <a:cubicBezTo>
                  <a:pt x="461" y="42"/>
                  <a:pt x="471" y="41"/>
                  <a:pt x="469" y="41"/>
                </a:cubicBezTo>
                <a:close/>
                <a:moveTo>
                  <a:pt x="458" y="18"/>
                </a:moveTo>
                <a:cubicBezTo>
                  <a:pt x="456" y="18"/>
                  <a:pt x="454" y="18"/>
                  <a:pt x="454" y="19"/>
                </a:cubicBezTo>
                <a:cubicBezTo>
                  <a:pt x="455" y="19"/>
                  <a:pt x="458" y="19"/>
                  <a:pt x="458" y="18"/>
                </a:cubicBezTo>
                <a:close/>
                <a:moveTo>
                  <a:pt x="465" y="18"/>
                </a:moveTo>
                <a:cubicBezTo>
                  <a:pt x="465" y="18"/>
                  <a:pt x="465" y="18"/>
                  <a:pt x="465" y="18"/>
                </a:cubicBezTo>
                <a:cubicBezTo>
                  <a:pt x="464" y="18"/>
                  <a:pt x="463" y="18"/>
                  <a:pt x="463" y="18"/>
                </a:cubicBezTo>
                <a:cubicBezTo>
                  <a:pt x="464" y="18"/>
                  <a:pt x="460" y="18"/>
                  <a:pt x="462" y="18"/>
                </a:cubicBezTo>
                <a:cubicBezTo>
                  <a:pt x="460" y="18"/>
                  <a:pt x="460" y="18"/>
                  <a:pt x="460" y="18"/>
                </a:cubicBezTo>
                <a:cubicBezTo>
                  <a:pt x="462" y="19"/>
                  <a:pt x="462" y="18"/>
                  <a:pt x="465" y="18"/>
                </a:cubicBezTo>
                <a:close/>
                <a:moveTo>
                  <a:pt x="464" y="56"/>
                </a:moveTo>
                <a:cubicBezTo>
                  <a:pt x="463" y="56"/>
                  <a:pt x="462" y="56"/>
                  <a:pt x="460" y="56"/>
                </a:cubicBezTo>
                <a:cubicBezTo>
                  <a:pt x="460" y="56"/>
                  <a:pt x="460" y="57"/>
                  <a:pt x="460" y="57"/>
                </a:cubicBezTo>
                <a:cubicBezTo>
                  <a:pt x="462" y="57"/>
                  <a:pt x="465" y="57"/>
                  <a:pt x="464" y="56"/>
                </a:cubicBezTo>
                <a:close/>
                <a:moveTo>
                  <a:pt x="469" y="57"/>
                </a:moveTo>
                <a:cubicBezTo>
                  <a:pt x="469" y="56"/>
                  <a:pt x="469" y="56"/>
                  <a:pt x="469" y="56"/>
                </a:cubicBezTo>
                <a:cubicBezTo>
                  <a:pt x="467" y="56"/>
                  <a:pt x="463" y="55"/>
                  <a:pt x="462" y="56"/>
                </a:cubicBezTo>
                <a:cubicBezTo>
                  <a:pt x="467" y="56"/>
                  <a:pt x="467" y="56"/>
                  <a:pt x="469" y="57"/>
                </a:cubicBezTo>
                <a:close/>
                <a:moveTo>
                  <a:pt x="471" y="48"/>
                </a:moveTo>
                <a:cubicBezTo>
                  <a:pt x="471" y="48"/>
                  <a:pt x="470" y="49"/>
                  <a:pt x="470" y="49"/>
                </a:cubicBezTo>
                <a:cubicBezTo>
                  <a:pt x="473" y="49"/>
                  <a:pt x="473" y="48"/>
                  <a:pt x="471" y="48"/>
                </a:cubicBezTo>
                <a:close/>
                <a:moveTo>
                  <a:pt x="480" y="53"/>
                </a:moveTo>
                <a:cubicBezTo>
                  <a:pt x="479" y="52"/>
                  <a:pt x="473" y="53"/>
                  <a:pt x="472" y="53"/>
                </a:cubicBezTo>
                <a:cubicBezTo>
                  <a:pt x="475" y="53"/>
                  <a:pt x="476" y="53"/>
                  <a:pt x="480" y="53"/>
                </a:cubicBezTo>
                <a:close/>
                <a:moveTo>
                  <a:pt x="512" y="43"/>
                </a:moveTo>
                <a:cubicBezTo>
                  <a:pt x="510" y="42"/>
                  <a:pt x="505" y="43"/>
                  <a:pt x="508" y="43"/>
                </a:cubicBezTo>
                <a:cubicBezTo>
                  <a:pt x="506" y="43"/>
                  <a:pt x="506" y="43"/>
                  <a:pt x="505" y="44"/>
                </a:cubicBezTo>
                <a:cubicBezTo>
                  <a:pt x="504" y="43"/>
                  <a:pt x="503" y="44"/>
                  <a:pt x="502" y="44"/>
                </a:cubicBezTo>
                <a:cubicBezTo>
                  <a:pt x="504" y="43"/>
                  <a:pt x="503" y="43"/>
                  <a:pt x="504" y="42"/>
                </a:cubicBezTo>
                <a:cubicBezTo>
                  <a:pt x="502" y="42"/>
                  <a:pt x="503" y="43"/>
                  <a:pt x="501" y="43"/>
                </a:cubicBezTo>
                <a:cubicBezTo>
                  <a:pt x="501" y="42"/>
                  <a:pt x="502" y="42"/>
                  <a:pt x="502" y="42"/>
                </a:cubicBezTo>
                <a:cubicBezTo>
                  <a:pt x="501" y="42"/>
                  <a:pt x="499" y="42"/>
                  <a:pt x="497" y="42"/>
                </a:cubicBezTo>
                <a:cubicBezTo>
                  <a:pt x="497" y="42"/>
                  <a:pt x="497" y="43"/>
                  <a:pt x="496" y="43"/>
                </a:cubicBezTo>
                <a:cubicBezTo>
                  <a:pt x="494" y="42"/>
                  <a:pt x="495" y="42"/>
                  <a:pt x="492" y="42"/>
                </a:cubicBezTo>
                <a:cubicBezTo>
                  <a:pt x="492" y="42"/>
                  <a:pt x="493" y="42"/>
                  <a:pt x="492" y="42"/>
                </a:cubicBezTo>
                <a:cubicBezTo>
                  <a:pt x="491" y="42"/>
                  <a:pt x="490" y="42"/>
                  <a:pt x="489" y="42"/>
                </a:cubicBezTo>
                <a:cubicBezTo>
                  <a:pt x="488" y="41"/>
                  <a:pt x="490" y="42"/>
                  <a:pt x="489" y="41"/>
                </a:cubicBezTo>
                <a:cubicBezTo>
                  <a:pt x="485" y="42"/>
                  <a:pt x="483" y="41"/>
                  <a:pt x="480" y="42"/>
                </a:cubicBezTo>
                <a:cubicBezTo>
                  <a:pt x="481" y="43"/>
                  <a:pt x="475" y="43"/>
                  <a:pt x="478" y="43"/>
                </a:cubicBezTo>
                <a:cubicBezTo>
                  <a:pt x="477" y="44"/>
                  <a:pt x="475" y="44"/>
                  <a:pt x="473" y="44"/>
                </a:cubicBezTo>
                <a:cubicBezTo>
                  <a:pt x="473" y="45"/>
                  <a:pt x="474" y="45"/>
                  <a:pt x="474" y="45"/>
                </a:cubicBezTo>
                <a:cubicBezTo>
                  <a:pt x="475" y="45"/>
                  <a:pt x="476" y="44"/>
                  <a:pt x="476" y="45"/>
                </a:cubicBezTo>
                <a:cubicBezTo>
                  <a:pt x="473" y="46"/>
                  <a:pt x="476" y="47"/>
                  <a:pt x="473" y="48"/>
                </a:cubicBezTo>
                <a:cubicBezTo>
                  <a:pt x="476" y="48"/>
                  <a:pt x="482" y="47"/>
                  <a:pt x="487" y="48"/>
                </a:cubicBezTo>
                <a:cubicBezTo>
                  <a:pt x="485" y="48"/>
                  <a:pt x="480" y="47"/>
                  <a:pt x="480" y="48"/>
                </a:cubicBezTo>
                <a:cubicBezTo>
                  <a:pt x="483" y="48"/>
                  <a:pt x="484" y="48"/>
                  <a:pt x="487" y="48"/>
                </a:cubicBezTo>
                <a:cubicBezTo>
                  <a:pt x="487" y="48"/>
                  <a:pt x="487" y="48"/>
                  <a:pt x="487" y="48"/>
                </a:cubicBezTo>
                <a:cubicBezTo>
                  <a:pt x="486" y="48"/>
                  <a:pt x="484" y="48"/>
                  <a:pt x="485" y="49"/>
                </a:cubicBezTo>
                <a:cubicBezTo>
                  <a:pt x="487" y="48"/>
                  <a:pt x="487" y="49"/>
                  <a:pt x="489" y="49"/>
                </a:cubicBezTo>
                <a:cubicBezTo>
                  <a:pt x="490" y="49"/>
                  <a:pt x="489" y="48"/>
                  <a:pt x="491" y="48"/>
                </a:cubicBezTo>
                <a:cubicBezTo>
                  <a:pt x="490" y="49"/>
                  <a:pt x="492" y="48"/>
                  <a:pt x="492" y="48"/>
                </a:cubicBezTo>
                <a:cubicBezTo>
                  <a:pt x="493" y="48"/>
                  <a:pt x="493" y="48"/>
                  <a:pt x="493" y="49"/>
                </a:cubicBezTo>
                <a:cubicBezTo>
                  <a:pt x="495" y="49"/>
                  <a:pt x="494" y="48"/>
                  <a:pt x="496" y="48"/>
                </a:cubicBezTo>
                <a:cubicBezTo>
                  <a:pt x="496" y="49"/>
                  <a:pt x="495" y="49"/>
                  <a:pt x="495" y="49"/>
                </a:cubicBezTo>
                <a:cubicBezTo>
                  <a:pt x="498" y="49"/>
                  <a:pt x="496" y="48"/>
                  <a:pt x="498" y="48"/>
                </a:cubicBezTo>
                <a:cubicBezTo>
                  <a:pt x="499" y="48"/>
                  <a:pt x="497" y="49"/>
                  <a:pt x="499" y="49"/>
                </a:cubicBezTo>
                <a:cubicBezTo>
                  <a:pt x="499" y="48"/>
                  <a:pt x="499" y="48"/>
                  <a:pt x="501" y="48"/>
                </a:cubicBezTo>
                <a:cubicBezTo>
                  <a:pt x="501" y="48"/>
                  <a:pt x="502" y="49"/>
                  <a:pt x="502" y="49"/>
                </a:cubicBezTo>
                <a:cubicBezTo>
                  <a:pt x="504" y="48"/>
                  <a:pt x="505" y="48"/>
                  <a:pt x="507" y="48"/>
                </a:cubicBezTo>
                <a:cubicBezTo>
                  <a:pt x="506" y="48"/>
                  <a:pt x="507" y="47"/>
                  <a:pt x="507" y="47"/>
                </a:cubicBezTo>
                <a:cubicBezTo>
                  <a:pt x="508" y="47"/>
                  <a:pt x="508" y="47"/>
                  <a:pt x="510" y="47"/>
                </a:cubicBezTo>
                <a:cubicBezTo>
                  <a:pt x="514" y="46"/>
                  <a:pt x="520" y="45"/>
                  <a:pt x="523" y="43"/>
                </a:cubicBezTo>
                <a:cubicBezTo>
                  <a:pt x="518" y="43"/>
                  <a:pt x="516" y="44"/>
                  <a:pt x="512" y="43"/>
                </a:cubicBezTo>
                <a:cubicBezTo>
                  <a:pt x="511" y="44"/>
                  <a:pt x="513" y="44"/>
                  <a:pt x="512" y="44"/>
                </a:cubicBezTo>
                <a:cubicBezTo>
                  <a:pt x="508" y="44"/>
                  <a:pt x="512" y="44"/>
                  <a:pt x="512" y="43"/>
                </a:cubicBezTo>
                <a:close/>
                <a:moveTo>
                  <a:pt x="483" y="57"/>
                </a:moveTo>
                <a:cubicBezTo>
                  <a:pt x="480" y="57"/>
                  <a:pt x="479" y="56"/>
                  <a:pt x="477" y="56"/>
                </a:cubicBezTo>
                <a:cubicBezTo>
                  <a:pt x="477" y="57"/>
                  <a:pt x="476" y="57"/>
                  <a:pt x="476" y="57"/>
                </a:cubicBezTo>
                <a:cubicBezTo>
                  <a:pt x="479" y="57"/>
                  <a:pt x="482" y="57"/>
                  <a:pt x="483" y="57"/>
                </a:cubicBezTo>
                <a:close/>
                <a:moveTo>
                  <a:pt x="485" y="17"/>
                </a:moveTo>
                <a:cubicBezTo>
                  <a:pt x="484" y="17"/>
                  <a:pt x="486" y="17"/>
                  <a:pt x="487" y="18"/>
                </a:cubicBezTo>
                <a:cubicBezTo>
                  <a:pt x="488" y="17"/>
                  <a:pt x="486" y="17"/>
                  <a:pt x="488" y="16"/>
                </a:cubicBezTo>
                <a:cubicBezTo>
                  <a:pt x="485" y="16"/>
                  <a:pt x="484" y="17"/>
                  <a:pt x="482" y="16"/>
                </a:cubicBezTo>
                <a:cubicBezTo>
                  <a:pt x="481" y="17"/>
                  <a:pt x="479" y="17"/>
                  <a:pt x="478" y="17"/>
                </a:cubicBezTo>
                <a:cubicBezTo>
                  <a:pt x="482" y="17"/>
                  <a:pt x="481" y="17"/>
                  <a:pt x="485" y="17"/>
                </a:cubicBezTo>
                <a:close/>
                <a:moveTo>
                  <a:pt x="491" y="22"/>
                </a:moveTo>
                <a:cubicBezTo>
                  <a:pt x="490" y="21"/>
                  <a:pt x="489" y="20"/>
                  <a:pt x="487" y="21"/>
                </a:cubicBezTo>
                <a:cubicBezTo>
                  <a:pt x="487" y="21"/>
                  <a:pt x="489" y="21"/>
                  <a:pt x="489" y="21"/>
                </a:cubicBezTo>
                <a:cubicBezTo>
                  <a:pt x="487" y="21"/>
                  <a:pt x="485" y="21"/>
                  <a:pt x="485" y="21"/>
                </a:cubicBezTo>
                <a:cubicBezTo>
                  <a:pt x="487" y="21"/>
                  <a:pt x="489" y="21"/>
                  <a:pt x="491" y="22"/>
                </a:cubicBezTo>
                <a:close/>
                <a:moveTo>
                  <a:pt x="499" y="21"/>
                </a:moveTo>
                <a:cubicBezTo>
                  <a:pt x="499" y="20"/>
                  <a:pt x="503" y="21"/>
                  <a:pt x="504" y="20"/>
                </a:cubicBezTo>
                <a:cubicBezTo>
                  <a:pt x="501" y="19"/>
                  <a:pt x="498" y="20"/>
                  <a:pt x="495" y="20"/>
                </a:cubicBezTo>
                <a:cubicBezTo>
                  <a:pt x="496" y="20"/>
                  <a:pt x="494" y="20"/>
                  <a:pt x="494" y="20"/>
                </a:cubicBezTo>
                <a:cubicBezTo>
                  <a:pt x="497" y="20"/>
                  <a:pt x="496" y="21"/>
                  <a:pt x="496" y="21"/>
                </a:cubicBezTo>
                <a:cubicBezTo>
                  <a:pt x="496" y="21"/>
                  <a:pt x="498" y="21"/>
                  <a:pt x="499" y="21"/>
                </a:cubicBezTo>
                <a:close/>
                <a:moveTo>
                  <a:pt x="507" y="41"/>
                </a:moveTo>
                <a:cubicBezTo>
                  <a:pt x="508" y="42"/>
                  <a:pt x="512" y="42"/>
                  <a:pt x="514" y="42"/>
                </a:cubicBezTo>
                <a:cubicBezTo>
                  <a:pt x="513" y="41"/>
                  <a:pt x="508" y="41"/>
                  <a:pt x="507" y="40"/>
                </a:cubicBezTo>
                <a:cubicBezTo>
                  <a:pt x="506" y="41"/>
                  <a:pt x="504" y="41"/>
                  <a:pt x="502" y="41"/>
                </a:cubicBezTo>
                <a:cubicBezTo>
                  <a:pt x="502" y="41"/>
                  <a:pt x="502" y="42"/>
                  <a:pt x="502" y="42"/>
                </a:cubicBezTo>
                <a:cubicBezTo>
                  <a:pt x="503" y="42"/>
                  <a:pt x="504" y="42"/>
                  <a:pt x="505" y="42"/>
                </a:cubicBezTo>
                <a:cubicBezTo>
                  <a:pt x="506" y="42"/>
                  <a:pt x="503" y="42"/>
                  <a:pt x="503" y="41"/>
                </a:cubicBezTo>
                <a:cubicBezTo>
                  <a:pt x="505" y="41"/>
                  <a:pt x="506" y="41"/>
                  <a:pt x="507" y="41"/>
                </a:cubicBezTo>
                <a:cubicBezTo>
                  <a:pt x="508" y="41"/>
                  <a:pt x="510" y="41"/>
                  <a:pt x="510" y="41"/>
                </a:cubicBezTo>
                <a:cubicBezTo>
                  <a:pt x="509" y="42"/>
                  <a:pt x="509" y="41"/>
                  <a:pt x="507" y="41"/>
                </a:cubicBezTo>
                <a:close/>
                <a:moveTo>
                  <a:pt x="518" y="50"/>
                </a:moveTo>
                <a:cubicBezTo>
                  <a:pt x="517" y="49"/>
                  <a:pt x="514" y="49"/>
                  <a:pt x="514" y="50"/>
                </a:cubicBezTo>
                <a:cubicBezTo>
                  <a:pt x="515" y="50"/>
                  <a:pt x="516" y="50"/>
                  <a:pt x="518" y="50"/>
                </a:cubicBezTo>
                <a:close/>
                <a:moveTo>
                  <a:pt x="526" y="19"/>
                </a:moveTo>
                <a:cubicBezTo>
                  <a:pt x="525" y="18"/>
                  <a:pt x="520" y="19"/>
                  <a:pt x="519" y="20"/>
                </a:cubicBezTo>
                <a:cubicBezTo>
                  <a:pt x="522" y="20"/>
                  <a:pt x="523" y="19"/>
                  <a:pt x="526" y="19"/>
                </a:cubicBezTo>
                <a:close/>
                <a:moveTo>
                  <a:pt x="532" y="47"/>
                </a:moveTo>
                <a:cubicBezTo>
                  <a:pt x="531" y="46"/>
                  <a:pt x="538" y="45"/>
                  <a:pt x="534" y="45"/>
                </a:cubicBezTo>
                <a:cubicBezTo>
                  <a:pt x="536" y="45"/>
                  <a:pt x="537" y="45"/>
                  <a:pt x="537" y="44"/>
                </a:cubicBezTo>
                <a:cubicBezTo>
                  <a:pt x="528" y="44"/>
                  <a:pt x="524" y="46"/>
                  <a:pt x="520" y="47"/>
                </a:cubicBezTo>
                <a:cubicBezTo>
                  <a:pt x="527" y="47"/>
                  <a:pt x="525" y="47"/>
                  <a:pt x="532" y="47"/>
                </a:cubicBezTo>
                <a:close/>
                <a:moveTo>
                  <a:pt x="525" y="43"/>
                </a:moveTo>
                <a:cubicBezTo>
                  <a:pt x="525" y="43"/>
                  <a:pt x="526" y="43"/>
                  <a:pt x="526" y="42"/>
                </a:cubicBezTo>
                <a:cubicBezTo>
                  <a:pt x="523" y="42"/>
                  <a:pt x="527" y="42"/>
                  <a:pt x="525" y="42"/>
                </a:cubicBezTo>
                <a:cubicBezTo>
                  <a:pt x="525" y="42"/>
                  <a:pt x="524" y="42"/>
                  <a:pt x="523" y="42"/>
                </a:cubicBezTo>
                <a:cubicBezTo>
                  <a:pt x="525" y="42"/>
                  <a:pt x="522" y="43"/>
                  <a:pt x="521" y="43"/>
                </a:cubicBezTo>
                <a:cubicBezTo>
                  <a:pt x="523" y="43"/>
                  <a:pt x="523" y="43"/>
                  <a:pt x="525" y="43"/>
                </a:cubicBezTo>
                <a:close/>
                <a:moveTo>
                  <a:pt x="534" y="54"/>
                </a:moveTo>
                <a:cubicBezTo>
                  <a:pt x="533" y="54"/>
                  <a:pt x="527" y="54"/>
                  <a:pt x="529" y="54"/>
                </a:cubicBezTo>
                <a:cubicBezTo>
                  <a:pt x="527" y="54"/>
                  <a:pt x="524" y="54"/>
                  <a:pt x="523" y="54"/>
                </a:cubicBezTo>
                <a:cubicBezTo>
                  <a:pt x="524" y="54"/>
                  <a:pt x="525" y="54"/>
                  <a:pt x="527" y="55"/>
                </a:cubicBezTo>
                <a:cubicBezTo>
                  <a:pt x="527" y="54"/>
                  <a:pt x="526" y="54"/>
                  <a:pt x="527" y="54"/>
                </a:cubicBezTo>
                <a:cubicBezTo>
                  <a:pt x="529" y="55"/>
                  <a:pt x="530" y="55"/>
                  <a:pt x="531" y="55"/>
                </a:cubicBezTo>
                <a:cubicBezTo>
                  <a:pt x="530" y="55"/>
                  <a:pt x="531" y="55"/>
                  <a:pt x="530" y="55"/>
                </a:cubicBezTo>
                <a:cubicBezTo>
                  <a:pt x="528" y="55"/>
                  <a:pt x="526" y="55"/>
                  <a:pt x="525" y="55"/>
                </a:cubicBezTo>
                <a:cubicBezTo>
                  <a:pt x="524" y="55"/>
                  <a:pt x="525" y="55"/>
                  <a:pt x="524" y="55"/>
                </a:cubicBezTo>
                <a:cubicBezTo>
                  <a:pt x="525" y="55"/>
                  <a:pt x="522" y="55"/>
                  <a:pt x="522" y="56"/>
                </a:cubicBezTo>
                <a:cubicBezTo>
                  <a:pt x="527" y="56"/>
                  <a:pt x="533" y="56"/>
                  <a:pt x="534" y="54"/>
                </a:cubicBezTo>
                <a:close/>
                <a:moveTo>
                  <a:pt x="534" y="50"/>
                </a:moveTo>
                <a:cubicBezTo>
                  <a:pt x="534" y="50"/>
                  <a:pt x="533" y="50"/>
                  <a:pt x="533" y="50"/>
                </a:cubicBezTo>
                <a:cubicBezTo>
                  <a:pt x="536" y="51"/>
                  <a:pt x="535" y="50"/>
                  <a:pt x="534" y="50"/>
                </a:cubicBezTo>
                <a:close/>
                <a:moveTo>
                  <a:pt x="537" y="51"/>
                </a:moveTo>
                <a:cubicBezTo>
                  <a:pt x="537" y="51"/>
                  <a:pt x="537" y="51"/>
                  <a:pt x="537" y="51"/>
                </a:cubicBezTo>
                <a:cubicBezTo>
                  <a:pt x="536" y="51"/>
                  <a:pt x="536" y="51"/>
                  <a:pt x="534" y="51"/>
                </a:cubicBezTo>
                <a:cubicBezTo>
                  <a:pt x="534" y="51"/>
                  <a:pt x="536" y="51"/>
                  <a:pt x="537" y="51"/>
                </a:cubicBezTo>
                <a:close/>
                <a:moveTo>
                  <a:pt x="541" y="51"/>
                </a:moveTo>
                <a:cubicBezTo>
                  <a:pt x="540" y="51"/>
                  <a:pt x="540" y="51"/>
                  <a:pt x="539" y="51"/>
                </a:cubicBezTo>
                <a:cubicBezTo>
                  <a:pt x="538" y="51"/>
                  <a:pt x="537" y="52"/>
                  <a:pt x="535" y="52"/>
                </a:cubicBezTo>
                <a:cubicBezTo>
                  <a:pt x="538" y="52"/>
                  <a:pt x="537" y="52"/>
                  <a:pt x="539" y="52"/>
                </a:cubicBezTo>
                <a:cubicBezTo>
                  <a:pt x="539" y="52"/>
                  <a:pt x="541" y="52"/>
                  <a:pt x="545" y="52"/>
                </a:cubicBezTo>
                <a:cubicBezTo>
                  <a:pt x="545" y="52"/>
                  <a:pt x="542" y="52"/>
                  <a:pt x="543" y="51"/>
                </a:cubicBezTo>
                <a:cubicBezTo>
                  <a:pt x="541" y="51"/>
                  <a:pt x="541" y="52"/>
                  <a:pt x="539" y="52"/>
                </a:cubicBezTo>
                <a:cubicBezTo>
                  <a:pt x="539" y="52"/>
                  <a:pt x="538" y="51"/>
                  <a:pt x="538" y="51"/>
                </a:cubicBezTo>
                <a:cubicBezTo>
                  <a:pt x="539" y="51"/>
                  <a:pt x="541" y="51"/>
                  <a:pt x="541" y="51"/>
                </a:cubicBezTo>
                <a:close/>
                <a:moveTo>
                  <a:pt x="540" y="43"/>
                </a:moveTo>
                <a:cubicBezTo>
                  <a:pt x="541" y="43"/>
                  <a:pt x="543" y="42"/>
                  <a:pt x="545" y="42"/>
                </a:cubicBezTo>
                <a:cubicBezTo>
                  <a:pt x="542" y="42"/>
                  <a:pt x="540" y="42"/>
                  <a:pt x="537" y="42"/>
                </a:cubicBezTo>
                <a:cubicBezTo>
                  <a:pt x="537" y="42"/>
                  <a:pt x="544" y="42"/>
                  <a:pt x="540" y="43"/>
                </a:cubicBezTo>
                <a:close/>
                <a:moveTo>
                  <a:pt x="546" y="55"/>
                </a:moveTo>
                <a:cubicBezTo>
                  <a:pt x="544" y="55"/>
                  <a:pt x="541" y="55"/>
                  <a:pt x="543" y="56"/>
                </a:cubicBezTo>
                <a:cubicBezTo>
                  <a:pt x="544" y="55"/>
                  <a:pt x="546" y="55"/>
                  <a:pt x="546" y="55"/>
                </a:cubicBezTo>
                <a:close/>
                <a:moveTo>
                  <a:pt x="565" y="44"/>
                </a:moveTo>
                <a:cubicBezTo>
                  <a:pt x="563" y="45"/>
                  <a:pt x="562" y="44"/>
                  <a:pt x="561" y="44"/>
                </a:cubicBezTo>
                <a:cubicBezTo>
                  <a:pt x="560" y="45"/>
                  <a:pt x="561" y="45"/>
                  <a:pt x="560" y="45"/>
                </a:cubicBezTo>
                <a:cubicBezTo>
                  <a:pt x="554" y="44"/>
                  <a:pt x="550" y="45"/>
                  <a:pt x="547" y="45"/>
                </a:cubicBezTo>
                <a:cubicBezTo>
                  <a:pt x="546" y="46"/>
                  <a:pt x="544" y="46"/>
                  <a:pt x="543" y="47"/>
                </a:cubicBezTo>
                <a:cubicBezTo>
                  <a:pt x="554" y="47"/>
                  <a:pt x="566" y="47"/>
                  <a:pt x="565" y="44"/>
                </a:cubicBezTo>
                <a:close/>
                <a:moveTo>
                  <a:pt x="544" y="41"/>
                </a:moveTo>
                <a:cubicBezTo>
                  <a:pt x="546" y="41"/>
                  <a:pt x="546" y="41"/>
                  <a:pt x="545" y="41"/>
                </a:cubicBezTo>
                <a:cubicBezTo>
                  <a:pt x="544" y="40"/>
                  <a:pt x="542" y="41"/>
                  <a:pt x="544" y="41"/>
                </a:cubicBezTo>
                <a:cubicBezTo>
                  <a:pt x="545" y="41"/>
                  <a:pt x="545" y="41"/>
                  <a:pt x="544" y="41"/>
                </a:cubicBezTo>
                <a:close/>
                <a:moveTo>
                  <a:pt x="550" y="51"/>
                </a:moveTo>
                <a:cubicBezTo>
                  <a:pt x="552" y="51"/>
                  <a:pt x="554" y="50"/>
                  <a:pt x="555" y="50"/>
                </a:cubicBezTo>
                <a:cubicBezTo>
                  <a:pt x="552" y="50"/>
                  <a:pt x="548" y="50"/>
                  <a:pt x="546" y="50"/>
                </a:cubicBezTo>
                <a:cubicBezTo>
                  <a:pt x="547" y="51"/>
                  <a:pt x="550" y="50"/>
                  <a:pt x="550" y="51"/>
                </a:cubicBezTo>
                <a:close/>
                <a:moveTo>
                  <a:pt x="558" y="43"/>
                </a:moveTo>
                <a:cubicBezTo>
                  <a:pt x="557" y="43"/>
                  <a:pt x="560" y="43"/>
                  <a:pt x="560" y="43"/>
                </a:cubicBezTo>
                <a:cubicBezTo>
                  <a:pt x="558" y="43"/>
                  <a:pt x="555" y="43"/>
                  <a:pt x="555" y="43"/>
                </a:cubicBezTo>
                <a:cubicBezTo>
                  <a:pt x="556" y="43"/>
                  <a:pt x="557" y="43"/>
                  <a:pt x="558" y="43"/>
                </a:cubicBezTo>
                <a:close/>
                <a:moveTo>
                  <a:pt x="559" y="22"/>
                </a:moveTo>
                <a:cubicBezTo>
                  <a:pt x="560" y="22"/>
                  <a:pt x="559" y="21"/>
                  <a:pt x="559" y="21"/>
                </a:cubicBezTo>
                <a:cubicBezTo>
                  <a:pt x="555" y="21"/>
                  <a:pt x="557" y="22"/>
                  <a:pt x="559" y="22"/>
                </a:cubicBezTo>
                <a:close/>
                <a:moveTo>
                  <a:pt x="561" y="42"/>
                </a:moveTo>
                <a:cubicBezTo>
                  <a:pt x="562" y="41"/>
                  <a:pt x="566" y="41"/>
                  <a:pt x="566" y="40"/>
                </a:cubicBezTo>
                <a:cubicBezTo>
                  <a:pt x="564" y="41"/>
                  <a:pt x="565" y="40"/>
                  <a:pt x="563" y="40"/>
                </a:cubicBezTo>
                <a:cubicBezTo>
                  <a:pt x="563" y="41"/>
                  <a:pt x="560" y="40"/>
                  <a:pt x="559" y="41"/>
                </a:cubicBezTo>
                <a:cubicBezTo>
                  <a:pt x="559" y="41"/>
                  <a:pt x="560" y="41"/>
                  <a:pt x="558" y="42"/>
                </a:cubicBezTo>
                <a:cubicBezTo>
                  <a:pt x="559" y="42"/>
                  <a:pt x="559" y="42"/>
                  <a:pt x="561" y="42"/>
                </a:cubicBezTo>
                <a:close/>
                <a:moveTo>
                  <a:pt x="563" y="43"/>
                </a:moveTo>
                <a:cubicBezTo>
                  <a:pt x="562" y="43"/>
                  <a:pt x="559" y="43"/>
                  <a:pt x="560" y="44"/>
                </a:cubicBezTo>
                <a:cubicBezTo>
                  <a:pt x="562" y="44"/>
                  <a:pt x="562" y="44"/>
                  <a:pt x="563" y="43"/>
                </a:cubicBezTo>
                <a:close/>
                <a:moveTo>
                  <a:pt x="564" y="42"/>
                </a:moveTo>
                <a:cubicBezTo>
                  <a:pt x="563" y="42"/>
                  <a:pt x="563" y="42"/>
                  <a:pt x="563" y="42"/>
                </a:cubicBezTo>
                <a:cubicBezTo>
                  <a:pt x="565" y="42"/>
                  <a:pt x="565" y="42"/>
                  <a:pt x="565" y="41"/>
                </a:cubicBezTo>
                <a:cubicBezTo>
                  <a:pt x="565" y="41"/>
                  <a:pt x="563" y="41"/>
                  <a:pt x="563" y="41"/>
                </a:cubicBezTo>
                <a:cubicBezTo>
                  <a:pt x="565" y="41"/>
                  <a:pt x="564" y="42"/>
                  <a:pt x="563" y="42"/>
                </a:cubicBezTo>
                <a:cubicBezTo>
                  <a:pt x="563" y="42"/>
                  <a:pt x="563" y="42"/>
                  <a:pt x="563" y="42"/>
                </a:cubicBezTo>
                <a:cubicBezTo>
                  <a:pt x="563" y="42"/>
                  <a:pt x="564" y="42"/>
                  <a:pt x="564" y="42"/>
                </a:cubicBezTo>
                <a:close/>
                <a:moveTo>
                  <a:pt x="568" y="19"/>
                </a:moveTo>
                <a:cubicBezTo>
                  <a:pt x="569" y="18"/>
                  <a:pt x="566" y="19"/>
                  <a:pt x="565" y="19"/>
                </a:cubicBezTo>
                <a:cubicBezTo>
                  <a:pt x="566" y="20"/>
                  <a:pt x="566" y="19"/>
                  <a:pt x="568" y="19"/>
                </a:cubicBezTo>
                <a:close/>
                <a:moveTo>
                  <a:pt x="575" y="18"/>
                </a:moveTo>
                <a:cubicBezTo>
                  <a:pt x="576" y="18"/>
                  <a:pt x="572" y="18"/>
                  <a:pt x="570" y="18"/>
                </a:cubicBezTo>
                <a:cubicBezTo>
                  <a:pt x="570" y="18"/>
                  <a:pt x="569" y="19"/>
                  <a:pt x="570" y="19"/>
                </a:cubicBezTo>
                <a:cubicBezTo>
                  <a:pt x="572" y="19"/>
                  <a:pt x="574" y="18"/>
                  <a:pt x="574" y="19"/>
                </a:cubicBezTo>
                <a:cubicBezTo>
                  <a:pt x="577" y="19"/>
                  <a:pt x="576" y="18"/>
                  <a:pt x="579" y="18"/>
                </a:cubicBezTo>
                <a:cubicBezTo>
                  <a:pt x="580" y="19"/>
                  <a:pt x="576" y="19"/>
                  <a:pt x="578" y="19"/>
                </a:cubicBezTo>
                <a:cubicBezTo>
                  <a:pt x="578" y="19"/>
                  <a:pt x="579" y="19"/>
                  <a:pt x="579" y="19"/>
                </a:cubicBezTo>
                <a:cubicBezTo>
                  <a:pt x="580" y="19"/>
                  <a:pt x="579" y="18"/>
                  <a:pt x="582" y="18"/>
                </a:cubicBezTo>
                <a:cubicBezTo>
                  <a:pt x="582" y="18"/>
                  <a:pt x="582" y="18"/>
                  <a:pt x="582" y="17"/>
                </a:cubicBezTo>
                <a:cubicBezTo>
                  <a:pt x="580" y="17"/>
                  <a:pt x="580" y="18"/>
                  <a:pt x="579" y="18"/>
                </a:cubicBezTo>
                <a:cubicBezTo>
                  <a:pt x="579" y="18"/>
                  <a:pt x="580" y="17"/>
                  <a:pt x="578" y="17"/>
                </a:cubicBezTo>
                <a:cubicBezTo>
                  <a:pt x="576" y="17"/>
                  <a:pt x="578" y="18"/>
                  <a:pt x="577" y="18"/>
                </a:cubicBezTo>
                <a:cubicBezTo>
                  <a:pt x="577" y="18"/>
                  <a:pt x="576" y="18"/>
                  <a:pt x="575" y="18"/>
                </a:cubicBezTo>
                <a:close/>
                <a:moveTo>
                  <a:pt x="576" y="20"/>
                </a:moveTo>
                <a:cubicBezTo>
                  <a:pt x="574" y="20"/>
                  <a:pt x="572" y="21"/>
                  <a:pt x="572" y="21"/>
                </a:cubicBezTo>
                <a:cubicBezTo>
                  <a:pt x="574" y="21"/>
                  <a:pt x="576" y="21"/>
                  <a:pt x="576" y="20"/>
                </a:cubicBezTo>
                <a:close/>
                <a:moveTo>
                  <a:pt x="592" y="19"/>
                </a:moveTo>
                <a:cubicBezTo>
                  <a:pt x="592" y="19"/>
                  <a:pt x="591" y="19"/>
                  <a:pt x="590" y="19"/>
                </a:cubicBezTo>
                <a:cubicBezTo>
                  <a:pt x="590" y="19"/>
                  <a:pt x="590" y="19"/>
                  <a:pt x="590" y="19"/>
                </a:cubicBezTo>
                <a:cubicBezTo>
                  <a:pt x="592" y="19"/>
                  <a:pt x="594" y="19"/>
                  <a:pt x="592" y="19"/>
                </a:cubicBezTo>
                <a:close/>
                <a:moveTo>
                  <a:pt x="602" y="17"/>
                </a:moveTo>
                <a:cubicBezTo>
                  <a:pt x="598" y="17"/>
                  <a:pt x="597" y="17"/>
                  <a:pt x="593" y="17"/>
                </a:cubicBezTo>
                <a:cubicBezTo>
                  <a:pt x="593" y="18"/>
                  <a:pt x="588" y="18"/>
                  <a:pt x="591" y="19"/>
                </a:cubicBezTo>
                <a:cubicBezTo>
                  <a:pt x="591" y="18"/>
                  <a:pt x="592" y="19"/>
                  <a:pt x="594" y="19"/>
                </a:cubicBezTo>
                <a:cubicBezTo>
                  <a:pt x="594" y="18"/>
                  <a:pt x="597" y="18"/>
                  <a:pt x="598" y="18"/>
                </a:cubicBezTo>
                <a:cubicBezTo>
                  <a:pt x="598" y="18"/>
                  <a:pt x="600" y="18"/>
                  <a:pt x="600" y="18"/>
                </a:cubicBezTo>
                <a:cubicBezTo>
                  <a:pt x="599" y="18"/>
                  <a:pt x="598" y="18"/>
                  <a:pt x="597" y="18"/>
                </a:cubicBezTo>
                <a:cubicBezTo>
                  <a:pt x="597" y="18"/>
                  <a:pt x="597" y="18"/>
                  <a:pt x="597" y="18"/>
                </a:cubicBezTo>
                <a:cubicBezTo>
                  <a:pt x="597" y="18"/>
                  <a:pt x="596" y="19"/>
                  <a:pt x="596" y="19"/>
                </a:cubicBezTo>
                <a:cubicBezTo>
                  <a:pt x="601" y="19"/>
                  <a:pt x="601" y="18"/>
                  <a:pt x="602" y="17"/>
                </a:cubicBezTo>
                <a:close/>
                <a:moveTo>
                  <a:pt x="597" y="54"/>
                </a:moveTo>
                <a:cubicBezTo>
                  <a:pt x="597" y="54"/>
                  <a:pt x="596" y="54"/>
                  <a:pt x="595" y="54"/>
                </a:cubicBezTo>
                <a:cubicBezTo>
                  <a:pt x="594" y="54"/>
                  <a:pt x="594" y="54"/>
                  <a:pt x="593" y="54"/>
                </a:cubicBezTo>
                <a:cubicBezTo>
                  <a:pt x="594" y="55"/>
                  <a:pt x="596" y="54"/>
                  <a:pt x="597" y="54"/>
                </a:cubicBezTo>
                <a:close/>
                <a:moveTo>
                  <a:pt x="597" y="48"/>
                </a:moveTo>
                <a:cubicBezTo>
                  <a:pt x="595" y="48"/>
                  <a:pt x="595" y="48"/>
                  <a:pt x="595" y="48"/>
                </a:cubicBezTo>
                <a:cubicBezTo>
                  <a:pt x="597" y="48"/>
                  <a:pt x="598" y="49"/>
                  <a:pt x="600" y="48"/>
                </a:cubicBezTo>
                <a:cubicBezTo>
                  <a:pt x="598" y="48"/>
                  <a:pt x="597" y="48"/>
                  <a:pt x="596" y="48"/>
                </a:cubicBezTo>
                <a:cubicBezTo>
                  <a:pt x="596" y="48"/>
                  <a:pt x="597" y="48"/>
                  <a:pt x="597" y="48"/>
                </a:cubicBezTo>
                <a:close/>
                <a:moveTo>
                  <a:pt x="604" y="16"/>
                </a:moveTo>
                <a:cubicBezTo>
                  <a:pt x="602" y="16"/>
                  <a:pt x="600" y="15"/>
                  <a:pt x="600" y="16"/>
                </a:cubicBezTo>
                <a:cubicBezTo>
                  <a:pt x="604" y="16"/>
                  <a:pt x="596" y="16"/>
                  <a:pt x="599" y="17"/>
                </a:cubicBezTo>
                <a:cubicBezTo>
                  <a:pt x="600" y="16"/>
                  <a:pt x="602" y="16"/>
                  <a:pt x="604" y="16"/>
                </a:cubicBezTo>
                <a:close/>
                <a:moveTo>
                  <a:pt x="604" y="13"/>
                </a:moveTo>
                <a:cubicBezTo>
                  <a:pt x="602" y="14"/>
                  <a:pt x="604" y="15"/>
                  <a:pt x="604" y="15"/>
                </a:cubicBezTo>
                <a:cubicBezTo>
                  <a:pt x="602" y="15"/>
                  <a:pt x="601" y="14"/>
                  <a:pt x="600" y="14"/>
                </a:cubicBezTo>
                <a:cubicBezTo>
                  <a:pt x="600" y="15"/>
                  <a:pt x="603" y="15"/>
                  <a:pt x="606" y="15"/>
                </a:cubicBezTo>
                <a:cubicBezTo>
                  <a:pt x="606" y="15"/>
                  <a:pt x="609" y="14"/>
                  <a:pt x="607" y="14"/>
                </a:cubicBezTo>
                <a:cubicBezTo>
                  <a:pt x="605" y="14"/>
                  <a:pt x="608" y="14"/>
                  <a:pt x="606" y="14"/>
                </a:cubicBezTo>
                <a:cubicBezTo>
                  <a:pt x="606" y="14"/>
                  <a:pt x="605" y="14"/>
                  <a:pt x="604" y="13"/>
                </a:cubicBezTo>
                <a:close/>
                <a:moveTo>
                  <a:pt x="611" y="19"/>
                </a:moveTo>
                <a:cubicBezTo>
                  <a:pt x="610" y="18"/>
                  <a:pt x="615" y="19"/>
                  <a:pt x="615" y="18"/>
                </a:cubicBezTo>
                <a:cubicBezTo>
                  <a:pt x="613" y="18"/>
                  <a:pt x="611" y="18"/>
                  <a:pt x="611" y="17"/>
                </a:cubicBezTo>
                <a:cubicBezTo>
                  <a:pt x="609" y="17"/>
                  <a:pt x="610" y="18"/>
                  <a:pt x="608" y="18"/>
                </a:cubicBezTo>
                <a:cubicBezTo>
                  <a:pt x="608" y="17"/>
                  <a:pt x="609" y="17"/>
                  <a:pt x="609" y="17"/>
                </a:cubicBezTo>
                <a:cubicBezTo>
                  <a:pt x="607" y="17"/>
                  <a:pt x="605" y="17"/>
                  <a:pt x="605" y="18"/>
                </a:cubicBezTo>
                <a:cubicBezTo>
                  <a:pt x="606" y="18"/>
                  <a:pt x="607" y="18"/>
                  <a:pt x="607" y="18"/>
                </a:cubicBezTo>
                <a:cubicBezTo>
                  <a:pt x="605" y="18"/>
                  <a:pt x="606" y="19"/>
                  <a:pt x="604" y="18"/>
                </a:cubicBezTo>
                <a:cubicBezTo>
                  <a:pt x="604" y="18"/>
                  <a:pt x="605" y="18"/>
                  <a:pt x="604" y="18"/>
                </a:cubicBezTo>
                <a:cubicBezTo>
                  <a:pt x="604" y="18"/>
                  <a:pt x="602" y="18"/>
                  <a:pt x="602" y="19"/>
                </a:cubicBezTo>
                <a:cubicBezTo>
                  <a:pt x="607" y="18"/>
                  <a:pt x="608" y="19"/>
                  <a:pt x="611" y="19"/>
                </a:cubicBezTo>
                <a:close/>
                <a:moveTo>
                  <a:pt x="606" y="42"/>
                </a:moveTo>
                <a:cubicBezTo>
                  <a:pt x="607" y="42"/>
                  <a:pt x="609" y="41"/>
                  <a:pt x="608" y="41"/>
                </a:cubicBezTo>
                <a:cubicBezTo>
                  <a:pt x="603" y="41"/>
                  <a:pt x="606" y="40"/>
                  <a:pt x="604" y="40"/>
                </a:cubicBezTo>
                <a:cubicBezTo>
                  <a:pt x="603" y="41"/>
                  <a:pt x="605" y="41"/>
                  <a:pt x="606" y="41"/>
                </a:cubicBezTo>
                <a:cubicBezTo>
                  <a:pt x="605" y="41"/>
                  <a:pt x="604" y="41"/>
                  <a:pt x="603" y="41"/>
                </a:cubicBezTo>
                <a:cubicBezTo>
                  <a:pt x="603" y="42"/>
                  <a:pt x="605" y="42"/>
                  <a:pt x="606" y="42"/>
                </a:cubicBezTo>
                <a:close/>
                <a:moveTo>
                  <a:pt x="611" y="14"/>
                </a:moveTo>
                <a:cubicBezTo>
                  <a:pt x="611" y="14"/>
                  <a:pt x="608" y="15"/>
                  <a:pt x="610" y="15"/>
                </a:cubicBezTo>
                <a:cubicBezTo>
                  <a:pt x="612" y="15"/>
                  <a:pt x="615" y="14"/>
                  <a:pt x="611" y="14"/>
                </a:cubicBezTo>
                <a:close/>
                <a:moveTo>
                  <a:pt x="617" y="19"/>
                </a:moveTo>
                <a:cubicBezTo>
                  <a:pt x="616" y="19"/>
                  <a:pt x="616" y="18"/>
                  <a:pt x="618" y="18"/>
                </a:cubicBezTo>
                <a:cubicBezTo>
                  <a:pt x="620" y="19"/>
                  <a:pt x="624" y="18"/>
                  <a:pt x="630" y="18"/>
                </a:cubicBezTo>
                <a:cubicBezTo>
                  <a:pt x="629" y="18"/>
                  <a:pt x="622" y="18"/>
                  <a:pt x="620" y="18"/>
                </a:cubicBezTo>
                <a:cubicBezTo>
                  <a:pt x="620" y="18"/>
                  <a:pt x="621" y="18"/>
                  <a:pt x="621" y="18"/>
                </a:cubicBezTo>
                <a:cubicBezTo>
                  <a:pt x="620" y="18"/>
                  <a:pt x="619" y="17"/>
                  <a:pt x="617" y="18"/>
                </a:cubicBezTo>
                <a:cubicBezTo>
                  <a:pt x="615" y="19"/>
                  <a:pt x="613" y="19"/>
                  <a:pt x="612" y="20"/>
                </a:cubicBezTo>
                <a:cubicBezTo>
                  <a:pt x="614" y="20"/>
                  <a:pt x="615" y="19"/>
                  <a:pt x="617" y="19"/>
                </a:cubicBezTo>
                <a:close/>
                <a:moveTo>
                  <a:pt x="618" y="45"/>
                </a:moveTo>
                <a:cubicBezTo>
                  <a:pt x="618" y="45"/>
                  <a:pt x="619" y="44"/>
                  <a:pt x="617" y="44"/>
                </a:cubicBezTo>
                <a:cubicBezTo>
                  <a:pt x="618" y="45"/>
                  <a:pt x="615" y="45"/>
                  <a:pt x="618" y="45"/>
                </a:cubicBezTo>
                <a:close/>
                <a:moveTo>
                  <a:pt x="621" y="16"/>
                </a:moveTo>
                <a:cubicBezTo>
                  <a:pt x="623" y="15"/>
                  <a:pt x="623" y="16"/>
                  <a:pt x="622" y="16"/>
                </a:cubicBezTo>
                <a:cubicBezTo>
                  <a:pt x="622" y="16"/>
                  <a:pt x="621" y="16"/>
                  <a:pt x="620" y="16"/>
                </a:cubicBezTo>
                <a:cubicBezTo>
                  <a:pt x="621" y="16"/>
                  <a:pt x="619" y="16"/>
                  <a:pt x="620" y="17"/>
                </a:cubicBezTo>
                <a:cubicBezTo>
                  <a:pt x="620" y="17"/>
                  <a:pt x="621" y="17"/>
                  <a:pt x="621" y="17"/>
                </a:cubicBezTo>
                <a:cubicBezTo>
                  <a:pt x="621" y="17"/>
                  <a:pt x="621" y="17"/>
                  <a:pt x="622" y="17"/>
                </a:cubicBezTo>
                <a:cubicBezTo>
                  <a:pt x="622" y="17"/>
                  <a:pt x="622" y="16"/>
                  <a:pt x="624" y="16"/>
                </a:cubicBezTo>
                <a:cubicBezTo>
                  <a:pt x="624" y="17"/>
                  <a:pt x="626" y="17"/>
                  <a:pt x="629" y="17"/>
                </a:cubicBezTo>
                <a:cubicBezTo>
                  <a:pt x="630" y="17"/>
                  <a:pt x="631" y="16"/>
                  <a:pt x="631" y="16"/>
                </a:cubicBezTo>
                <a:cubicBezTo>
                  <a:pt x="630" y="16"/>
                  <a:pt x="628" y="16"/>
                  <a:pt x="628" y="16"/>
                </a:cubicBezTo>
                <a:cubicBezTo>
                  <a:pt x="628" y="15"/>
                  <a:pt x="632" y="16"/>
                  <a:pt x="633" y="16"/>
                </a:cubicBezTo>
                <a:cubicBezTo>
                  <a:pt x="628" y="15"/>
                  <a:pt x="624" y="16"/>
                  <a:pt x="621" y="16"/>
                </a:cubicBezTo>
                <a:close/>
                <a:moveTo>
                  <a:pt x="627" y="41"/>
                </a:moveTo>
                <a:cubicBezTo>
                  <a:pt x="629" y="41"/>
                  <a:pt x="629" y="41"/>
                  <a:pt x="630" y="41"/>
                </a:cubicBezTo>
                <a:cubicBezTo>
                  <a:pt x="631" y="41"/>
                  <a:pt x="632" y="41"/>
                  <a:pt x="629" y="40"/>
                </a:cubicBezTo>
                <a:cubicBezTo>
                  <a:pt x="630" y="41"/>
                  <a:pt x="628" y="40"/>
                  <a:pt x="627" y="41"/>
                </a:cubicBezTo>
                <a:close/>
                <a:moveTo>
                  <a:pt x="636" y="14"/>
                </a:moveTo>
                <a:cubicBezTo>
                  <a:pt x="639" y="14"/>
                  <a:pt x="639" y="15"/>
                  <a:pt x="642" y="15"/>
                </a:cubicBezTo>
                <a:cubicBezTo>
                  <a:pt x="642" y="14"/>
                  <a:pt x="643" y="14"/>
                  <a:pt x="644" y="13"/>
                </a:cubicBezTo>
                <a:cubicBezTo>
                  <a:pt x="643" y="13"/>
                  <a:pt x="642" y="13"/>
                  <a:pt x="641" y="13"/>
                </a:cubicBezTo>
                <a:cubicBezTo>
                  <a:pt x="640" y="14"/>
                  <a:pt x="642" y="14"/>
                  <a:pt x="640" y="14"/>
                </a:cubicBezTo>
                <a:cubicBezTo>
                  <a:pt x="639" y="14"/>
                  <a:pt x="635" y="13"/>
                  <a:pt x="633" y="14"/>
                </a:cubicBezTo>
                <a:cubicBezTo>
                  <a:pt x="633" y="14"/>
                  <a:pt x="633" y="14"/>
                  <a:pt x="633" y="14"/>
                </a:cubicBezTo>
                <a:cubicBezTo>
                  <a:pt x="635" y="14"/>
                  <a:pt x="634" y="14"/>
                  <a:pt x="636" y="14"/>
                </a:cubicBezTo>
                <a:close/>
                <a:moveTo>
                  <a:pt x="638" y="15"/>
                </a:moveTo>
                <a:cubicBezTo>
                  <a:pt x="638" y="16"/>
                  <a:pt x="635" y="16"/>
                  <a:pt x="635" y="17"/>
                </a:cubicBezTo>
                <a:cubicBezTo>
                  <a:pt x="637" y="17"/>
                  <a:pt x="639" y="16"/>
                  <a:pt x="638" y="15"/>
                </a:cubicBezTo>
                <a:close/>
                <a:moveTo>
                  <a:pt x="646" y="41"/>
                </a:moveTo>
                <a:cubicBezTo>
                  <a:pt x="646" y="41"/>
                  <a:pt x="647" y="41"/>
                  <a:pt x="647" y="41"/>
                </a:cubicBezTo>
                <a:cubicBezTo>
                  <a:pt x="646" y="41"/>
                  <a:pt x="643" y="41"/>
                  <a:pt x="644" y="41"/>
                </a:cubicBezTo>
                <a:cubicBezTo>
                  <a:pt x="644" y="41"/>
                  <a:pt x="645" y="41"/>
                  <a:pt x="645" y="41"/>
                </a:cubicBezTo>
                <a:cubicBezTo>
                  <a:pt x="643" y="41"/>
                  <a:pt x="641" y="41"/>
                  <a:pt x="642" y="42"/>
                </a:cubicBezTo>
                <a:cubicBezTo>
                  <a:pt x="644" y="42"/>
                  <a:pt x="645" y="42"/>
                  <a:pt x="646" y="42"/>
                </a:cubicBezTo>
                <a:cubicBezTo>
                  <a:pt x="645" y="42"/>
                  <a:pt x="648" y="41"/>
                  <a:pt x="646" y="41"/>
                </a:cubicBezTo>
                <a:close/>
                <a:moveTo>
                  <a:pt x="647" y="38"/>
                </a:moveTo>
                <a:cubicBezTo>
                  <a:pt x="648" y="38"/>
                  <a:pt x="646" y="38"/>
                  <a:pt x="644" y="38"/>
                </a:cubicBezTo>
                <a:cubicBezTo>
                  <a:pt x="643" y="38"/>
                  <a:pt x="644" y="39"/>
                  <a:pt x="647" y="38"/>
                </a:cubicBezTo>
                <a:close/>
                <a:moveTo>
                  <a:pt x="653" y="16"/>
                </a:moveTo>
                <a:cubicBezTo>
                  <a:pt x="654" y="17"/>
                  <a:pt x="652" y="17"/>
                  <a:pt x="652" y="17"/>
                </a:cubicBezTo>
                <a:cubicBezTo>
                  <a:pt x="654" y="17"/>
                  <a:pt x="654" y="17"/>
                  <a:pt x="654" y="18"/>
                </a:cubicBezTo>
                <a:cubicBezTo>
                  <a:pt x="653" y="17"/>
                  <a:pt x="650" y="18"/>
                  <a:pt x="651" y="18"/>
                </a:cubicBezTo>
                <a:cubicBezTo>
                  <a:pt x="654" y="18"/>
                  <a:pt x="660" y="18"/>
                  <a:pt x="662" y="17"/>
                </a:cubicBezTo>
                <a:cubicBezTo>
                  <a:pt x="662" y="18"/>
                  <a:pt x="670" y="18"/>
                  <a:pt x="668" y="17"/>
                </a:cubicBezTo>
                <a:cubicBezTo>
                  <a:pt x="666" y="18"/>
                  <a:pt x="663" y="16"/>
                  <a:pt x="662" y="17"/>
                </a:cubicBezTo>
                <a:cubicBezTo>
                  <a:pt x="662" y="16"/>
                  <a:pt x="662" y="16"/>
                  <a:pt x="661" y="16"/>
                </a:cubicBezTo>
                <a:cubicBezTo>
                  <a:pt x="662" y="16"/>
                  <a:pt x="662" y="16"/>
                  <a:pt x="663" y="16"/>
                </a:cubicBezTo>
                <a:cubicBezTo>
                  <a:pt x="664" y="16"/>
                  <a:pt x="661" y="15"/>
                  <a:pt x="661" y="16"/>
                </a:cubicBezTo>
                <a:cubicBezTo>
                  <a:pt x="659" y="16"/>
                  <a:pt x="656" y="16"/>
                  <a:pt x="653" y="16"/>
                </a:cubicBezTo>
                <a:close/>
                <a:moveTo>
                  <a:pt x="654" y="12"/>
                </a:moveTo>
                <a:cubicBezTo>
                  <a:pt x="656" y="12"/>
                  <a:pt x="657" y="11"/>
                  <a:pt x="656" y="11"/>
                </a:cubicBezTo>
                <a:cubicBezTo>
                  <a:pt x="655" y="11"/>
                  <a:pt x="655" y="11"/>
                  <a:pt x="654" y="12"/>
                </a:cubicBezTo>
                <a:close/>
                <a:moveTo>
                  <a:pt x="654" y="11"/>
                </a:moveTo>
                <a:cubicBezTo>
                  <a:pt x="654" y="11"/>
                  <a:pt x="654" y="11"/>
                  <a:pt x="654" y="11"/>
                </a:cubicBezTo>
                <a:cubicBezTo>
                  <a:pt x="653" y="11"/>
                  <a:pt x="653" y="11"/>
                  <a:pt x="653" y="11"/>
                </a:cubicBezTo>
                <a:cubicBezTo>
                  <a:pt x="653" y="12"/>
                  <a:pt x="651" y="11"/>
                  <a:pt x="651" y="12"/>
                </a:cubicBezTo>
                <a:cubicBezTo>
                  <a:pt x="652" y="12"/>
                  <a:pt x="653" y="12"/>
                  <a:pt x="653" y="12"/>
                </a:cubicBezTo>
                <a:cubicBezTo>
                  <a:pt x="653" y="11"/>
                  <a:pt x="654" y="11"/>
                  <a:pt x="654" y="11"/>
                </a:cubicBezTo>
                <a:close/>
                <a:moveTo>
                  <a:pt x="658" y="15"/>
                </a:moveTo>
                <a:cubicBezTo>
                  <a:pt x="657" y="15"/>
                  <a:pt x="657" y="15"/>
                  <a:pt x="654" y="15"/>
                </a:cubicBezTo>
                <a:cubicBezTo>
                  <a:pt x="653" y="15"/>
                  <a:pt x="655" y="15"/>
                  <a:pt x="654" y="16"/>
                </a:cubicBezTo>
                <a:cubicBezTo>
                  <a:pt x="655" y="16"/>
                  <a:pt x="657" y="15"/>
                  <a:pt x="658" y="15"/>
                </a:cubicBezTo>
                <a:close/>
                <a:moveTo>
                  <a:pt x="662" y="18"/>
                </a:moveTo>
                <a:cubicBezTo>
                  <a:pt x="662" y="18"/>
                  <a:pt x="659" y="18"/>
                  <a:pt x="657" y="18"/>
                </a:cubicBezTo>
                <a:cubicBezTo>
                  <a:pt x="657" y="18"/>
                  <a:pt x="655" y="19"/>
                  <a:pt x="656" y="18"/>
                </a:cubicBezTo>
                <a:cubicBezTo>
                  <a:pt x="657" y="18"/>
                  <a:pt x="660" y="18"/>
                  <a:pt x="662" y="18"/>
                </a:cubicBezTo>
                <a:close/>
                <a:moveTo>
                  <a:pt x="665" y="35"/>
                </a:moveTo>
                <a:cubicBezTo>
                  <a:pt x="661" y="36"/>
                  <a:pt x="662" y="35"/>
                  <a:pt x="663" y="35"/>
                </a:cubicBezTo>
                <a:cubicBezTo>
                  <a:pt x="661" y="35"/>
                  <a:pt x="660" y="35"/>
                  <a:pt x="660" y="35"/>
                </a:cubicBezTo>
                <a:cubicBezTo>
                  <a:pt x="661" y="35"/>
                  <a:pt x="666" y="36"/>
                  <a:pt x="665" y="35"/>
                </a:cubicBezTo>
                <a:close/>
                <a:moveTo>
                  <a:pt x="669" y="22"/>
                </a:moveTo>
                <a:cubicBezTo>
                  <a:pt x="668" y="22"/>
                  <a:pt x="668" y="22"/>
                  <a:pt x="667" y="22"/>
                </a:cubicBezTo>
                <a:cubicBezTo>
                  <a:pt x="664" y="22"/>
                  <a:pt x="668" y="23"/>
                  <a:pt x="669" y="22"/>
                </a:cubicBezTo>
                <a:close/>
                <a:moveTo>
                  <a:pt x="672" y="34"/>
                </a:moveTo>
                <a:cubicBezTo>
                  <a:pt x="670" y="34"/>
                  <a:pt x="668" y="34"/>
                  <a:pt x="667" y="34"/>
                </a:cubicBezTo>
                <a:cubicBezTo>
                  <a:pt x="670" y="34"/>
                  <a:pt x="671" y="34"/>
                  <a:pt x="672" y="34"/>
                </a:cubicBezTo>
                <a:close/>
                <a:moveTo>
                  <a:pt x="669" y="21"/>
                </a:moveTo>
                <a:cubicBezTo>
                  <a:pt x="670" y="21"/>
                  <a:pt x="671" y="22"/>
                  <a:pt x="671" y="21"/>
                </a:cubicBezTo>
                <a:cubicBezTo>
                  <a:pt x="670" y="21"/>
                  <a:pt x="670" y="21"/>
                  <a:pt x="669" y="21"/>
                </a:cubicBezTo>
                <a:cubicBezTo>
                  <a:pt x="669" y="21"/>
                  <a:pt x="667" y="21"/>
                  <a:pt x="667" y="22"/>
                </a:cubicBezTo>
                <a:cubicBezTo>
                  <a:pt x="670" y="22"/>
                  <a:pt x="670" y="22"/>
                  <a:pt x="672" y="22"/>
                </a:cubicBezTo>
                <a:cubicBezTo>
                  <a:pt x="673" y="21"/>
                  <a:pt x="667" y="22"/>
                  <a:pt x="669" y="21"/>
                </a:cubicBezTo>
                <a:close/>
                <a:moveTo>
                  <a:pt x="671" y="19"/>
                </a:moveTo>
                <a:cubicBezTo>
                  <a:pt x="671" y="18"/>
                  <a:pt x="668" y="18"/>
                  <a:pt x="667" y="18"/>
                </a:cubicBezTo>
                <a:cubicBezTo>
                  <a:pt x="669" y="18"/>
                  <a:pt x="669" y="19"/>
                  <a:pt x="671" y="19"/>
                </a:cubicBezTo>
                <a:close/>
                <a:moveTo>
                  <a:pt x="672" y="16"/>
                </a:moveTo>
                <a:cubicBezTo>
                  <a:pt x="673" y="16"/>
                  <a:pt x="674" y="16"/>
                  <a:pt x="674" y="16"/>
                </a:cubicBezTo>
                <a:cubicBezTo>
                  <a:pt x="675" y="15"/>
                  <a:pt x="672" y="16"/>
                  <a:pt x="672" y="16"/>
                </a:cubicBezTo>
                <a:cubicBezTo>
                  <a:pt x="673" y="16"/>
                  <a:pt x="673" y="15"/>
                  <a:pt x="672" y="15"/>
                </a:cubicBezTo>
                <a:cubicBezTo>
                  <a:pt x="672" y="16"/>
                  <a:pt x="671" y="15"/>
                  <a:pt x="671" y="16"/>
                </a:cubicBezTo>
                <a:cubicBezTo>
                  <a:pt x="671" y="16"/>
                  <a:pt x="672" y="16"/>
                  <a:pt x="672" y="16"/>
                </a:cubicBezTo>
                <a:close/>
                <a:moveTo>
                  <a:pt x="677" y="7"/>
                </a:moveTo>
                <a:cubicBezTo>
                  <a:pt x="675" y="7"/>
                  <a:pt x="672" y="7"/>
                  <a:pt x="671" y="8"/>
                </a:cubicBezTo>
                <a:cubicBezTo>
                  <a:pt x="674" y="8"/>
                  <a:pt x="676" y="8"/>
                  <a:pt x="677" y="7"/>
                </a:cubicBezTo>
                <a:close/>
                <a:moveTo>
                  <a:pt x="676" y="37"/>
                </a:moveTo>
                <a:cubicBezTo>
                  <a:pt x="679" y="37"/>
                  <a:pt x="676" y="38"/>
                  <a:pt x="678" y="38"/>
                </a:cubicBezTo>
                <a:cubicBezTo>
                  <a:pt x="681" y="38"/>
                  <a:pt x="683" y="38"/>
                  <a:pt x="685" y="37"/>
                </a:cubicBezTo>
                <a:cubicBezTo>
                  <a:pt x="683" y="37"/>
                  <a:pt x="681" y="37"/>
                  <a:pt x="683" y="37"/>
                </a:cubicBezTo>
                <a:cubicBezTo>
                  <a:pt x="681" y="37"/>
                  <a:pt x="677" y="37"/>
                  <a:pt x="680" y="37"/>
                </a:cubicBezTo>
                <a:cubicBezTo>
                  <a:pt x="678" y="37"/>
                  <a:pt x="675" y="36"/>
                  <a:pt x="676" y="37"/>
                </a:cubicBezTo>
                <a:close/>
                <a:moveTo>
                  <a:pt x="680" y="34"/>
                </a:moveTo>
                <a:cubicBezTo>
                  <a:pt x="678" y="34"/>
                  <a:pt x="672" y="33"/>
                  <a:pt x="672" y="34"/>
                </a:cubicBezTo>
                <a:cubicBezTo>
                  <a:pt x="675" y="35"/>
                  <a:pt x="676" y="34"/>
                  <a:pt x="678" y="34"/>
                </a:cubicBezTo>
                <a:cubicBezTo>
                  <a:pt x="675" y="34"/>
                  <a:pt x="676" y="35"/>
                  <a:pt x="676" y="35"/>
                </a:cubicBezTo>
                <a:cubicBezTo>
                  <a:pt x="678" y="35"/>
                  <a:pt x="679" y="36"/>
                  <a:pt x="680" y="37"/>
                </a:cubicBezTo>
                <a:cubicBezTo>
                  <a:pt x="680" y="37"/>
                  <a:pt x="683" y="37"/>
                  <a:pt x="683" y="36"/>
                </a:cubicBezTo>
                <a:cubicBezTo>
                  <a:pt x="682" y="36"/>
                  <a:pt x="681" y="36"/>
                  <a:pt x="681" y="36"/>
                </a:cubicBezTo>
                <a:cubicBezTo>
                  <a:pt x="682" y="36"/>
                  <a:pt x="682" y="36"/>
                  <a:pt x="683" y="36"/>
                </a:cubicBezTo>
                <a:cubicBezTo>
                  <a:pt x="684" y="36"/>
                  <a:pt x="685" y="37"/>
                  <a:pt x="687" y="37"/>
                </a:cubicBezTo>
                <a:cubicBezTo>
                  <a:pt x="689" y="36"/>
                  <a:pt x="686" y="36"/>
                  <a:pt x="688" y="35"/>
                </a:cubicBezTo>
                <a:cubicBezTo>
                  <a:pt x="685" y="35"/>
                  <a:pt x="690" y="34"/>
                  <a:pt x="687" y="34"/>
                </a:cubicBezTo>
                <a:cubicBezTo>
                  <a:pt x="686" y="35"/>
                  <a:pt x="683" y="34"/>
                  <a:pt x="683" y="35"/>
                </a:cubicBezTo>
                <a:cubicBezTo>
                  <a:pt x="683" y="35"/>
                  <a:pt x="680" y="35"/>
                  <a:pt x="680" y="35"/>
                </a:cubicBezTo>
                <a:cubicBezTo>
                  <a:pt x="682" y="34"/>
                  <a:pt x="681" y="33"/>
                  <a:pt x="680" y="34"/>
                </a:cubicBezTo>
                <a:close/>
                <a:moveTo>
                  <a:pt x="676" y="19"/>
                </a:moveTo>
                <a:cubicBezTo>
                  <a:pt x="676" y="18"/>
                  <a:pt x="676" y="19"/>
                  <a:pt x="676" y="18"/>
                </a:cubicBezTo>
                <a:cubicBezTo>
                  <a:pt x="674" y="18"/>
                  <a:pt x="673" y="18"/>
                  <a:pt x="672" y="19"/>
                </a:cubicBezTo>
                <a:cubicBezTo>
                  <a:pt x="674" y="19"/>
                  <a:pt x="674" y="19"/>
                  <a:pt x="676" y="19"/>
                </a:cubicBezTo>
                <a:close/>
                <a:moveTo>
                  <a:pt x="673" y="17"/>
                </a:moveTo>
                <a:cubicBezTo>
                  <a:pt x="675" y="16"/>
                  <a:pt x="676" y="16"/>
                  <a:pt x="677" y="16"/>
                </a:cubicBezTo>
                <a:cubicBezTo>
                  <a:pt x="676" y="16"/>
                  <a:pt x="673" y="16"/>
                  <a:pt x="672" y="16"/>
                </a:cubicBezTo>
                <a:cubicBezTo>
                  <a:pt x="673" y="16"/>
                  <a:pt x="673" y="16"/>
                  <a:pt x="673" y="17"/>
                </a:cubicBezTo>
                <a:close/>
                <a:moveTo>
                  <a:pt x="676" y="9"/>
                </a:moveTo>
                <a:cubicBezTo>
                  <a:pt x="675" y="9"/>
                  <a:pt x="674" y="9"/>
                  <a:pt x="672" y="9"/>
                </a:cubicBezTo>
                <a:cubicBezTo>
                  <a:pt x="672" y="9"/>
                  <a:pt x="672" y="9"/>
                  <a:pt x="672" y="10"/>
                </a:cubicBezTo>
                <a:cubicBezTo>
                  <a:pt x="675" y="10"/>
                  <a:pt x="676" y="9"/>
                  <a:pt x="676" y="9"/>
                </a:cubicBezTo>
                <a:close/>
                <a:moveTo>
                  <a:pt x="680" y="16"/>
                </a:moveTo>
                <a:cubicBezTo>
                  <a:pt x="682" y="16"/>
                  <a:pt x="681" y="16"/>
                  <a:pt x="681" y="16"/>
                </a:cubicBezTo>
                <a:cubicBezTo>
                  <a:pt x="679" y="16"/>
                  <a:pt x="674" y="16"/>
                  <a:pt x="676" y="16"/>
                </a:cubicBezTo>
                <a:cubicBezTo>
                  <a:pt x="677" y="16"/>
                  <a:pt x="679" y="16"/>
                  <a:pt x="680" y="16"/>
                </a:cubicBezTo>
                <a:close/>
                <a:moveTo>
                  <a:pt x="679" y="18"/>
                </a:moveTo>
                <a:cubicBezTo>
                  <a:pt x="681" y="18"/>
                  <a:pt x="684" y="18"/>
                  <a:pt x="685" y="17"/>
                </a:cubicBezTo>
                <a:cubicBezTo>
                  <a:pt x="682" y="18"/>
                  <a:pt x="680" y="17"/>
                  <a:pt x="677" y="17"/>
                </a:cubicBezTo>
                <a:cubicBezTo>
                  <a:pt x="679" y="17"/>
                  <a:pt x="679" y="18"/>
                  <a:pt x="679" y="18"/>
                </a:cubicBezTo>
                <a:close/>
                <a:moveTo>
                  <a:pt x="682" y="7"/>
                </a:moveTo>
                <a:cubicBezTo>
                  <a:pt x="683" y="6"/>
                  <a:pt x="680" y="6"/>
                  <a:pt x="679" y="6"/>
                </a:cubicBezTo>
                <a:cubicBezTo>
                  <a:pt x="682" y="6"/>
                  <a:pt x="679" y="7"/>
                  <a:pt x="682" y="7"/>
                </a:cubicBezTo>
                <a:close/>
                <a:moveTo>
                  <a:pt x="681" y="41"/>
                </a:moveTo>
                <a:cubicBezTo>
                  <a:pt x="682" y="41"/>
                  <a:pt x="685" y="41"/>
                  <a:pt x="683" y="41"/>
                </a:cubicBezTo>
                <a:cubicBezTo>
                  <a:pt x="683" y="41"/>
                  <a:pt x="682" y="41"/>
                  <a:pt x="682" y="41"/>
                </a:cubicBezTo>
                <a:cubicBezTo>
                  <a:pt x="685" y="41"/>
                  <a:pt x="683" y="40"/>
                  <a:pt x="685" y="40"/>
                </a:cubicBezTo>
                <a:cubicBezTo>
                  <a:pt x="683" y="39"/>
                  <a:pt x="681" y="39"/>
                  <a:pt x="680" y="40"/>
                </a:cubicBezTo>
                <a:cubicBezTo>
                  <a:pt x="680" y="40"/>
                  <a:pt x="680" y="40"/>
                  <a:pt x="680" y="40"/>
                </a:cubicBezTo>
                <a:cubicBezTo>
                  <a:pt x="681" y="40"/>
                  <a:pt x="682" y="40"/>
                  <a:pt x="683" y="40"/>
                </a:cubicBezTo>
                <a:cubicBezTo>
                  <a:pt x="681" y="40"/>
                  <a:pt x="682" y="41"/>
                  <a:pt x="681" y="41"/>
                </a:cubicBezTo>
                <a:close/>
                <a:moveTo>
                  <a:pt x="685" y="38"/>
                </a:moveTo>
                <a:cubicBezTo>
                  <a:pt x="683" y="38"/>
                  <a:pt x="680" y="38"/>
                  <a:pt x="680" y="39"/>
                </a:cubicBezTo>
                <a:cubicBezTo>
                  <a:pt x="683" y="39"/>
                  <a:pt x="684" y="38"/>
                  <a:pt x="685" y="38"/>
                </a:cubicBezTo>
                <a:close/>
                <a:moveTo>
                  <a:pt x="687" y="6"/>
                </a:moveTo>
                <a:cubicBezTo>
                  <a:pt x="687" y="6"/>
                  <a:pt x="686" y="5"/>
                  <a:pt x="686" y="5"/>
                </a:cubicBezTo>
                <a:cubicBezTo>
                  <a:pt x="684" y="5"/>
                  <a:pt x="683" y="6"/>
                  <a:pt x="682" y="6"/>
                </a:cubicBezTo>
                <a:cubicBezTo>
                  <a:pt x="684" y="6"/>
                  <a:pt x="686" y="6"/>
                  <a:pt x="687" y="6"/>
                </a:cubicBezTo>
                <a:close/>
                <a:moveTo>
                  <a:pt x="687" y="29"/>
                </a:moveTo>
                <a:cubicBezTo>
                  <a:pt x="687" y="28"/>
                  <a:pt x="690" y="28"/>
                  <a:pt x="688" y="28"/>
                </a:cubicBezTo>
                <a:cubicBezTo>
                  <a:pt x="688" y="28"/>
                  <a:pt x="683" y="29"/>
                  <a:pt x="685" y="29"/>
                </a:cubicBezTo>
                <a:cubicBezTo>
                  <a:pt x="686" y="29"/>
                  <a:pt x="686" y="28"/>
                  <a:pt x="687" y="29"/>
                </a:cubicBezTo>
                <a:close/>
                <a:moveTo>
                  <a:pt x="697" y="9"/>
                </a:moveTo>
                <a:cubicBezTo>
                  <a:pt x="700" y="9"/>
                  <a:pt x="701" y="8"/>
                  <a:pt x="703" y="8"/>
                </a:cubicBezTo>
                <a:cubicBezTo>
                  <a:pt x="702" y="8"/>
                  <a:pt x="700" y="8"/>
                  <a:pt x="698" y="8"/>
                </a:cubicBezTo>
                <a:cubicBezTo>
                  <a:pt x="697" y="8"/>
                  <a:pt x="695" y="9"/>
                  <a:pt x="697" y="9"/>
                </a:cubicBezTo>
                <a:close/>
                <a:moveTo>
                  <a:pt x="711" y="50"/>
                </a:moveTo>
                <a:cubicBezTo>
                  <a:pt x="709" y="49"/>
                  <a:pt x="707" y="50"/>
                  <a:pt x="705" y="50"/>
                </a:cubicBezTo>
                <a:cubicBezTo>
                  <a:pt x="708" y="51"/>
                  <a:pt x="709" y="50"/>
                  <a:pt x="711" y="50"/>
                </a:cubicBezTo>
                <a:close/>
                <a:moveTo>
                  <a:pt x="710" y="9"/>
                </a:moveTo>
                <a:cubicBezTo>
                  <a:pt x="710" y="10"/>
                  <a:pt x="708" y="10"/>
                  <a:pt x="707" y="10"/>
                </a:cubicBezTo>
                <a:cubicBezTo>
                  <a:pt x="710" y="11"/>
                  <a:pt x="714" y="10"/>
                  <a:pt x="710" y="9"/>
                </a:cubicBezTo>
                <a:close/>
                <a:moveTo>
                  <a:pt x="721" y="38"/>
                </a:moveTo>
                <a:cubicBezTo>
                  <a:pt x="720" y="38"/>
                  <a:pt x="718" y="38"/>
                  <a:pt x="717" y="38"/>
                </a:cubicBezTo>
                <a:cubicBezTo>
                  <a:pt x="719" y="38"/>
                  <a:pt x="720" y="38"/>
                  <a:pt x="721" y="38"/>
                </a:cubicBezTo>
                <a:close/>
                <a:moveTo>
                  <a:pt x="727" y="49"/>
                </a:moveTo>
                <a:cubicBezTo>
                  <a:pt x="729" y="49"/>
                  <a:pt x="732" y="48"/>
                  <a:pt x="731" y="47"/>
                </a:cubicBezTo>
                <a:cubicBezTo>
                  <a:pt x="729" y="47"/>
                  <a:pt x="730" y="48"/>
                  <a:pt x="728" y="48"/>
                </a:cubicBezTo>
                <a:cubicBezTo>
                  <a:pt x="729" y="49"/>
                  <a:pt x="724" y="48"/>
                  <a:pt x="723" y="49"/>
                </a:cubicBezTo>
                <a:cubicBezTo>
                  <a:pt x="725" y="49"/>
                  <a:pt x="725" y="49"/>
                  <a:pt x="727" y="49"/>
                </a:cubicBezTo>
                <a:close/>
                <a:moveTo>
                  <a:pt x="726" y="42"/>
                </a:moveTo>
                <a:cubicBezTo>
                  <a:pt x="727" y="41"/>
                  <a:pt x="729" y="41"/>
                  <a:pt x="730" y="41"/>
                </a:cubicBezTo>
                <a:cubicBezTo>
                  <a:pt x="727" y="41"/>
                  <a:pt x="727" y="41"/>
                  <a:pt x="725" y="40"/>
                </a:cubicBezTo>
                <a:cubicBezTo>
                  <a:pt x="725" y="41"/>
                  <a:pt x="723" y="41"/>
                  <a:pt x="723" y="41"/>
                </a:cubicBezTo>
                <a:cubicBezTo>
                  <a:pt x="726" y="41"/>
                  <a:pt x="727" y="41"/>
                  <a:pt x="726" y="42"/>
                </a:cubicBezTo>
                <a:close/>
                <a:moveTo>
                  <a:pt x="725" y="40"/>
                </a:moveTo>
                <a:cubicBezTo>
                  <a:pt x="726" y="40"/>
                  <a:pt x="727" y="39"/>
                  <a:pt x="728" y="39"/>
                </a:cubicBezTo>
                <a:cubicBezTo>
                  <a:pt x="726" y="39"/>
                  <a:pt x="727" y="38"/>
                  <a:pt x="725" y="38"/>
                </a:cubicBezTo>
                <a:cubicBezTo>
                  <a:pt x="725" y="39"/>
                  <a:pt x="725" y="39"/>
                  <a:pt x="723" y="39"/>
                </a:cubicBezTo>
                <a:cubicBezTo>
                  <a:pt x="723" y="39"/>
                  <a:pt x="725" y="39"/>
                  <a:pt x="725" y="40"/>
                </a:cubicBezTo>
                <a:close/>
                <a:moveTo>
                  <a:pt x="727" y="48"/>
                </a:moveTo>
                <a:cubicBezTo>
                  <a:pt x="726" y="48"/>
                  <a:pt x="723" y="48"/>
                  <a:pt x="725" y="48"/>
                </a:cubicBezTo>
                <a:cubicBezTo>
                  <a:pt x="725" y="48"/>
                  <a:pt x="728" y="48"/>
                  <a:pt x="727" y="48"/>
                </a:cubicBezTo>
                <a:close/>
                <a:moveTo>
                  <a:pt x="733" y="41"/>
                </a:moveTo>
                <a:cubicBezTo>
                  <a:pt x="732" y="42"/>
                  <a:pt x="731" y="42"/>
                  <a:pt x="731" y="42"/>
                </a:cubicBezTo>
                <a:cubicBezTo>
                  <a:pt x="733" y="42"/>
                  <a:pt x="734" y="42"/>
                  <a:pt x="734" y="42"/>
                </a:cubicBezTo>
                <a:cubicBezTo>
                  <a:pt x="734" y="42"/>
                  <a:pt x="733" y="42"/>
                  <a:pt x="733" y="41"/>
                </a:cubicBezTo>
                <a:cubicBezTo>
                  <a:pt x="733" y="41"/>
                  <a:pt x="734" y="41"/>
                  <a:pt x="733" y="41"/>
                </a:cubicBezTo>
                <a:close/>
                <a:moveTo>
                  <a:pt x="735" y="38"/>
                </a:moveTo>
                <a:cubicBezTo>
                  <a:pt x="734" y="38"/>
                  <a:pt x="738" y="38"/>
                  <a:pt x="735" y="38"/>
                </a:cubicBezTo>
                <a:cubicBezTo>
                  <a:pt x="735" y="38"/>
                  <a:pt x="730" y="38"/>
                  <a:pt x="732" y="38"/>
                </a:cubicBezTo>
                <a:cubicBezTo>
                  <a:pt x="733" y="38"/>
                  <a:pt x="734" y="38"/>
                  <a:pt x="735" y="38"/>
                </a:cubicBezTo>
                <a:close/>
                <a:moveTo>
                  <a:pt x="741" y="38"/>
                </a:moveTo>
                <a:cubicBezTo>
                  <a:pt x="742" y="39"/>
                  <a:pt x="734" y="38"/>
                  <a:pt x="734" y="39"/>
                </a:cubicBezTo>
                <a:cubicBezTo>
                  <a:pt x="736" y="39"/>
                  <a:pt x="736" y="38"/>
                  <a:pt x="738" y="38"/>
                </a:cubicBezTo>
                <a:cubicBezTo>
                  <a:pt x="739" y="39"/>
                  <a:pt x="739" y="39"/>
                  <a:pt x="740" y="39"/>
                </a:cubicBezTo>
                <a:cubicBezTo>
                  <a:pt x="741" y="39"/>
                  <a:pt x="743" y="38"/>
                  <a:pt x="741" y="38"/>
                </a:cubicBezTo>
                <a:close/>
                <a:moveTo>
                  <a:pt x="738" y="40"/>
                </a:moveTo>
                <a:cubicBezTo>
                  <a:pt x="737" y="40"/>
                  <a:pt x="736" y="40"/>
                  <a:pt x="736" y="41"/>
                </a:cubicBezTo>
                <a:cubicBezTo>
                  <a:pt x="737" y="41"/>
                  <a:pt x="739" y="40"/>
                  <a:pt x="738" y="40"/>
                </a:cubicBezTo>
                <a:close/>
                <a:moveTo>
                  <a:pt x="743" y="7"/>
                </a:moveTo>
                <a:cubicBezTo>
                  <a:pt x="740" y="7"/>
                  <a:pt x="739" y="8"/>
                  <a:pt x="737" y="8"/>
                </a:cubicBezTo>
                <a:cubicBezTo>
                  <a:pt x="739" y="8"/>
                  <a:pt x="743" y="8"/>
                  <a:pt x="743" y="7"/>
                </a:cubicBezTo>
                <a:close/>
                <a:moveTo>
                  <a:pt x="742" y="38"/>
                </a:moveTo>
                <a:cubicBezTo>
                  <a:pt x="744" y="38"/>
                  <a:pt x="742" y="37"/>
                  <a:pt x="744" y="38"/>
                </a:cubicBezTo>
                <a:cubicBezTo>
                  <a:pt x="744" y="37"/>
                  <a:pt x="743" y="37"/>
                  <a:pt x="742" y="37"/>
                </a:cubicBezTo>
                <a:cubicBezTo>
                  <a:pt x="742" y="37"/>
                  <a:pt x="742" y="37"/>
                  <a:pt x="741" y="37"/>
                </a:cubicBezTo>
                <a:cubicBezTo>
                  <a:pt x="741" y="37"/>
                  <a:pt x="741" y="37"/>
                  <a:pt x="741" y="37"/>
                </a:cubicBezTo>
                <a:cubicBezTo>
                  <a:pt x="740" y="38"/>
                  <a:pt x="742" y="38"/>
                  <a:pt x="742" y="38"/>
                </a:cubicBezTo>
                <a:close/>
                <a:moveTo>
                  <a:pt x="753" y="32"/>
                </a:moveTo>
                <a:cubicBezTo>
                  <a:pt x="752" y="32"/>
                  <a:pt x="753" y="32"/>
                  <a:pt x="753" y="32"/>
                </a:cubicBezTo>
                <a:cubicBezTo>
                  <a:pt x="750" y="32"/>
                  <a:pt x="746" y="32"/>
                  <a:pt x="744" y="33"/>
                </a:cubicBezTo>
                <a:cubicBezTo>
                  <a:pt x="749" y="33"/>
                  <a:pt x="750" y="32"/>
                  <a:pt x="753" y="32"/>
                </a:cubicBezTo>
                <a:close/>
                <a:moveTo>
                  <a:pt x="761" y="11"/>
                </a:moveTo>
                <a:cubicBezTo>
                  <a:pt x="760" y="10"/>
                  <a:pt x="759" y="10"/>
                  <a:pt x="757" y="10"/>
                </a:cubicBezTo>
                <a:cubicBezTo>
                  <a:pt x="757" y="11"/>
                  <a:pt x="754" y="10"/>
                  <a:pt x="755" y="11"/>
                </a:cubicBezTo>
                <a:cubicBezTo>
                  <a:pt x="757" y="11"/>
                  <a:pt x="760" y="11"/>
                  <a:pt x="761" y="11"/>
                </a:cubicBezTo>
                <a:close/>
                <a:moveTo>
                  <a:pt x="762" y="21"/>
                </a:moveTo>
                <a:cubicBezTo>
                  <a:pt x="761" y="21"/>
                  <a:pt x="760" y="21"/>
                  <a:pt x="760" y="21"/>
                </a:cubicBezTo>
                <a:cubicBezTo>
                  <a:pt x="759" y="21"/>
                  <a:pt x="758" y="22"/>
                  <a:pt x="760" y="22"/>
                </a:cubicBezTo>
                <a:cubicBezTo>
                  <a:pt x="759" y="21"/>
                  <a:pt x="762" y="22"/>
                  <a:pt x="762" y="21"/>
                </a:cubicBezTo>
                <a:close/>
                <a:moveTo>
                  <a:pt x="767" y="7"/>
                </a:moveTo>
                <a:cubicBezTo>
                  <a:pt x="767" y="7"/>
                  <a:pt x="768" y="7"/>
                  <a:pt x="769" y="7"/>
                </a:cubicBezTo>
                <a:cubicBezTo>
                  <a:pt x="767" y="6"/>
                  <a:pt x="764" y="7"/>
                  <a:pt x="767" y="7"/>
                </a:cubicBezTo>
                <a:close/>
                <a:moveTo>
                  <a:pt x="770" y="20"/>
                </a:moveTo>
                <a:cubicBezTo>
                  <a:pt x="770" y="20"/>
                  <a:pt x="769" y="20"/>
                  <a:pt x="768" y="20"/>
                </a:cubicBezTo>
                <a:cubicBezTo>
                  <a:pt x="768" y="21"/>
                  <a:pt x="767" y="21"/>
                  <a:pt x="766" y="21"/>
                </a:cubicBezTo>
                <a:cubicBezTo>
                  <a:pt x="767" y="21"/>
                  <a:pt x="771" y="20"/>
                  <a:pt x="770" y="20"/>
                </a:cubicBezTo>
                <a:close/>
                <a:moveTo>
                  <a:pt x="770" y="9"/>
                </a:moveTo>
                <a:cubicBezTo>
                  <a:pt x="769" y="10"/>
                  <a:pt x="773" y="10"/>
                  <a:pt x="771" y="10"/>
                </a:cubicBezTo>
                <a:cubicBezTo>
                  <a:pt x="770" y="10"/>
                  <a:pt x="767" y="10"/>
                  <a:pt x="766" y="10"/>
                </a:cubicBezTo>
                <a:cubicBezTo>
                  <a:pt x="769" y="10"/>
                  <a:pt x="771" y="11"/>
                  <a:pt x="770" y="10"/>
                </a:cubicBezTo>
                <a:cubicBezTo>
                  <a:pt x="772" y="10"/>
                  <a:pt x="772" y="11"/>
                  <a:pt x="774" y="11"/>
                </a:cubicBezTo>
                <a:cubicBezTo>
                  <a:pt x="778" y="10"/>
                  <a:pt x="782" y="9"/>
                  <a:pt x="784" y="8"/>
                </a:cubicBezTo>
                <a:cubicBezTo>
                  <a:pt x="784" y="9"/>
                  <a:pt x="782" y="8"/>
                  <a:pt x="785" y="8"/>
                </a:cubicBezTo>
                <a:cubicBezTo>
                  <a:pt x="785" y="7"/>
                  <a:pt x="784" y="8"/>
                  <a:pt x="782" y="8"/>
                </a:cubicBezTo>
                <a:cubicBezTo>
                  <a:pt x="781" y="9"/>
                  <a:pt x="779" y="9"/>
                  <a:pt x="775" y="10"/>
                </a:cubicBezTo>
                <a:cubicBezTo>
                  <a:pt x="776" y="9"/>
                  <a:pt x="780" y="9"/>
                  <a:pt x="777" y="9"/>
                </a:cubicBezTo>
                <a:cubicBezTo>
                  <a:pt x="778" y="9"/>
                  <a:pt x="779" y="9"/>
                  <a:pt x="779" y="9"/>
                </a:cubicBezTo>
                <a:cubicBezTo>
                  <a:pt x="778" y="9"/>
                  <a:pt x="779" y="8"/>
                  <a:pt x="778" y="8"/>
                </a:cubicBezTo>
                <a:cubicBezTo>
                  <a:pt x="775" y="8"/>
                  <a:pt x="775" y="8"/>
                  <a:pt x="773" y="8"/>
                </a:cubicBezTo>
                <a:cubicBezTo>
                  <a:pt x="774" y="9"/>
                  <a:pt x="773" y="9"/>
                  <a:pt x="775" y="9"/>
                </a:cubicBezTo>
                <a:cubicBezTo>
                  <a:pt x="774" y="9"/>
                  <a:pt x="774" y="10"/>
                  <a:pt x="772" y="10"/>
                </a:cubicBezTo>
                <a:cubicBezTo>
                  <a:pt x="772" y="9"/>
                  <a:pt x="773" y="9"/>
                  <a:pt x="773" y="9"/>
                </a:cubicBezTo>
                <a:cubicBezTo>
                  <a:pt x="772" y="9"/>
                  <a:pt x="771" y="9"/>
                  <a:pt x="770" y="9"/>
                </a:cubicBezTo>
                <a:close/>
                <a:moveTo>
                  <a:pt x="771" y="8"/>
                </a:moveTo>
                <a:cubicBezTo>
                  <a:pt x="770" y="8"/>
                  <a:pt x="768" y="9"/>
                  <a:pt x="770" y="8"/>
                </a:cubicBezTo>
                <a:cubicBezTo>
                  <a:pt x="763" y="8"/>
                  <a:pt x="772" y="10"/>
                  <a:pt x="771" y="8"/>
                </a:cubicBezTo>
                <a:close/>
                <a:moveTo>
                  <a:pt x="774" y="20"/>
                </a:moveTo>
                <a:cubicBezTo>
                  <a:pt x="772" y="20"/>
                  <a:pt x="769" y="21"/>
                  <a:pt x="771" y="21"/>
                </a:cubicBezTo>
                <a:cubicBezTo>
                  <a:pt x="771" y="21"/>
                  <a:pt x="774" y="21"/>
                  <a:pt x="774" y="20"/>
                </a:cubicBezTo>
                <a:close/>
                <a:moveTo>
                  <a:pt x="772" y="51"/>
                </a:moveTo>
                <a:cubicBezTo>
                  <a:pt x="771" y="50"/>
                  <a:pt x="773" y="51"/>
                  <a:pt x="773" y="50"/>
                </a:cubicBezTo>
                <a:cubicBezTo>
                  <a:pt x="770" y="50"/>
                  <a:pt x="770" y="51"/>
                  <a:pt x="772" y="51"/>
                </a:cubicBezTo>
                <a:close/>
                <a:moveTo>
                  <a:pt x="786" y="15"/>
                </a:moveTo>
                <a:cubicBezTo>
                  <a:pt x="785" y="15"/>
                  <a:pt x="784" y="15"/>
                  <a:pt x="784" y="14"/>
                </a:cubicBezTo>
                <a:cubicBezTo>
                  <a:pt x="782" y="14"/>
                  <a:pt x="780" y="15"/>
                  <a:pt x="779" y="15"/>
                </a:cubicBezTo>
                <a:cubicBezTo>
                  <a:pt x="782" y="15"/>
                  <a:pt x="781" y="15"/>
                  <a:pt x="784" y="15"/>
                </a:cubicBezTo>
                <a:cubicBezTo>
                  <a:pt x="783" y="15"/>
                  <a:pt x="782" y="15"/>
                  <a:pt x="783" y="16"/>
                </a:cubicBezTo>
                <a:cubicBezTo>
                  <a:pt x="787" y="15"/>
                  <a:pt x="788" y="15"/>
                  <a:pt x="795" y="15"/>
                </a:cubicBezTo>
                <a:cubicBezTo>
                  <a:pt x="795" y="15"/>
                  <a:pt x="795" y="14"/>
                  <a:pt x="795" y="14"/>
                </a:cubicBezTo>
                <a:cubicBezTo>
                  <a:pt x="793" y="14"/>
                  <a:pt x="791" y="14"/>
                  <a:pt x="789" y="14"/>
                </a:cubicBezTo>
                <a:cubicBezTo>
                  <a:pt x="788" y="14"/>
                  <a:pt x="791" y="15"/>
                  <a:pt x="789" y="15"/>
                </a:cubicBezTo>
                <a:cubicBezTo>
                  <a:pt x="788" y="14"/>
                  <a:pt x="788" y="15"/>
                  <a:pt x="786" y="15"/>
                </a:cubicBezTo>
                <a:close/>
                <a:moveTo>
                  <a:pt x="789" y="12"/>
                </a:moveTo>
                <a:cubicBezTo>
                  <a:pt x="790" y="12"/>
                  <a:pt x="788" y="11"/>
                  <a:pt x="788" y="12"/>
                </a:cubicBezTo>
                <a:cubicBezTo>
                  <a:pt x="788" y="12"/>
                  <a:pt x="790" y="12"/>
                  <a:pt x="788" y="12"/>
                </a:cubicBezTo>
                <a:cubicBezTo>
                  <a:pt x="787" y="12"/>
                  <a:pt x="786" y="12"/>
                  <a:pt x="784" y="12"/>
                </a:cubicBezTo>
                <a:cubicBezTo>
                  <a:pt x="785" y="12"/>
                  <a:pt x="782" y="12"/>
                  <a:pt x="783" y="12"/>
                </a:cubicBezTo>
                <a:cubicBezTo>
                  <a:pt x="786" y="12"/>
                  <a:pt x="787" y="13"/>
                  <a:pt x="789" y="12"/>
                </a:cubicBezTo>
                <a:close/>
                <a:moveTo>
                  <a:pt x="786" y="11"/>
                </a:moveTo>
                <a:cubicBezTo>
                  <a:pt x="787" y="10"/>
                  <a:pt x="784" y="10"/>
                  <a:pt x="784" y="10"/>
                </a:cubicBezTo>
                <a:cubicBezTo>
                  <a:pt x="785" y="10"/>
                  <a:pt x="784" y="11"/>
                  <a:pt x="786" y="11"/>
                </a:cubicBezTo>
                <a:close/>
                <a:moveTo>
                  <a:pt x="794" y="46"/>
                </a:moveTo>
                <a:cubicBezTo>
                  <a:pt x="792" y="46"/>
                  <a:pt x="791" y="47"/>
                  <a:pt x="791" y="47"/>
                </a:cubicBezTo>
                <a:cubicBezTo>
                  <a:pt x="793" y="47"/>
                  <a:pt x="794" y="47"/>
                  <a:pt x="794" y="46"/>
                </a:cubicBezTo>
                <a:close/>
                <a:moveTo>
                  <a:pt x="802" y="7"/>
                </a:moveTo>
                <a:cubicBezTo>
                  <a:pt x="801" y="7"/>
                  <a:pt x="800" y="7"/>
                  <a:pt x="800" y="6"/>
                </a:cubicBezTo>
                <a:cubicBezTo>
                  <a:pt x="802" y="7"/>
                  <a:pt x="801" y="6"/>
                  <a:pt x="799" y="6"/>
                </a:cubicBezTo>
                <a:cubicBezTo>
                  <a:pt x="799" y="6"/>
                  <a:pt x="799" y="7"/>
                  <a:pt x="797" y="7"/>
                </a:cubicBezTo>
                <a:cubicBezTo>
                  <a:pt x="799" y="6"/>
                  <a:pt x="798" y="6"/>
                  <a:pt x="800" y="5"/>
                </a:cubicBezTo>
                <a:cubicBezTo>
                  <a:pt x="796" y="6"/>
                  <a:pt x="792" y="6"/>
                  <a:pt x="791" y="7"/>
                </a:cubicBezTo>
                <a:cubicBezTo>
                  <a:pt x="793" y="7"/>
                  <a:pt x="795" y="7"/>
                  <a:pt x="797" y="7"/>
                </a:cubicBezTo>
                <a:cubicBezTo>
                  <a:pt x="797" y="7"/>
                  <a:pt x="797" y="7"/>
                  <a:pt x="798" y="7"/>
                </a:cubicBezTo>
                <a:cubicBezTo>
                  <a:pt x="798" y="7"/>
                  <a:pt x="799" y="7"/>
                  <a:pt x="801" y="8"/>
                </a:cubicBezTo>
                <a:cubicBezTo>
                  <a:pt x="802" y="7"/>
                  <a:pt x="798" y="7"/>
                  <a:pt x="800" y="7"/>
                </a:cubicBezTo>
                <a:cubicBezTo>
                  <a:pt x="800" y="7"/>
                  <a:pt x="802" y="7"/>
                  <a:pt x="802" y="7"/>
                </a:cubicBezTo>
                <a:close/>
                <a:moveTo>
                  <a:pt x="806" y="10"/>
                </a:moveTo>
                <a:cubicBezTo>
                  <a:pt x="805" y="9"/>
                  <a:pt x="804" y="9"/>
                  <a:pt x="802" y="9"/>
                </a:cubicBezTo>
                <a:cubicBezTo>
                  <a:pt x="802" y="9"/>
                  <a:pt x="801" y="9"/>
                  <a:pt x="801" y="10"/>
                </a:cubicBezTo>
                <a:cubicBezTo>
                  <a:pt x="803" y="10"/>
                  <a:pt x="805" y="10"/>
                  <a:pt x="806" y="10"/>
                </a:cubicBezTo>
                <a:close/>
                <a:moveTo>
                  <a:pt x="803" y="8"/>
                </a:moveTo>
                <a:cubicBezTo>
                  <a:pt x="798" y="8"/>
                  <a:pt x="795" y="7"/>
                  <a:pt x="792" y="8"/>
                </a:cubicBezTo>
                <a:cubicBezTo>
                  <a:pt x="797" y="8"/>
                  <a:pt x="799" y="8"/>
                  <a:pt x="801" y="9"/>
                </a:cubicBezTo>
                <a:cubicBezTo>
                  <a:pt x="800" y="9"/>
                  <a:pt x="800" y="9"/>
                  <a:pt x="801" y="9"/>
                </a:cubicBezTo>
                <a:cubicBezTo>
                  <a:pt x="801" y="9"/>
                  <a:pt x="803" y="9"/>
                  <a:pt x="803" y="8"/>
                </a:cubicBezTo>
                <a:close/>
                <a:moveTo>
                  <a:pt x="797" y="21"/>
                </a:moveTo>
                <a:cubicBezTo>
                  <a:pt x="796" y="21"/>
                  <a:pt x="797" y="20"/>
                  <a:pt x="796" y="20"/>
                </a:cubicBezTo>
                <a:cubicBezTo>
                  <a:pt x="796" y="21"/>
                  <a:pt x="792" y="20"/>
                  <a:pt x="793" y="21"/>
                </a:cubicBezTo>
                <a:cubicBezTo>
                  <a:pt x="794" y="21"/>
                  <a:pt x="795" y="21"/>
                  <a:pt x="797" y="21"/>
                </a:cubicBezTo>
                <a:close/>
                <a:moveTo>
                  <a:pt x="802" y="45"/>
                </a:moveTo>
                <a:cubicBezTo>
                  <a:pt x="801" y="45"/>
                  <a:pt x="800" y="45"/>
                  <a:pt x="798" y="45"/>
                </a:cubicBezTo>
                <a:cubicBezTo>
                  <a:pt x="800" y="46"/>
                  <a:pt x="801" y="45"/>
                  <a:pt x="802" y="45"/>
                </a:cubicBezTo>
                <a:close/>
                <a:moveTo>
                  <a:pt x="807" y="18"/>
                </a:moveTo>
                <a:cubicBezTo>
                  <a:pt x="808" y="18"/>
                  <a:pt x="809" y="18"/>
                  <a:pt x="810" y="18"/>
                </a:cubicBezTo>
                <a:cubicBezTo>
                  <a:pt x="810" y="17"/>
                  <a:pt x="809" y="17"/>
                  <a:pt x="810" y="17"/>
                </a:cubicBezTo>
                <a:cubicBezTo>
                  <a:pt x="814" y="17"/>
                  <a:pt x="818" y="17"/>
                  <a:pt x="819" y="16"/>
                </a:cubicBezTo>
                <a:cubicBezTo>
                  <a:pt x="816" y="15"/>
                  <a:pt x="811" y="17"/>
                  <a:pt x="809" y="16"/>
                </a:cubicBezTo>
                <a:cubicBezTo>
                  <a:pt x="810" y="16"/>
                  <a:pt x="807" y="17"/>
                  <a:pt x="806" y="17"/>
                </a:cubicBezTo>
                <a:cubicBezTo>
                  <a:pt x="805" y="17"/>
                  <a:pt x="807" y="17"/>
                  <a:pt x="804" y="17"/>
                </a:cubicBezTo>
                <a:cubicBezTo>
                  <a:pt x="804" y="18"/>
                  <a:pt x="807" y="17"/>
                  <a:pt x="807" y="18"/>
                </a:cubicBezTo>
                <a:close/>
                <a:moveTo>
                  <a:pt x="808" y="10"/>
                </a:moveTo>
                <a:cubicBezTo>
                  <a:pt x="809" y="10"/>
                  <a:pt x="809" y="10"/>
                  <a:pt x="809" y="10"/>
                </a:cubicBezTo>
                <a:cubicBezTo>
                  <a:pt x="808" y="10"/>
                  <a:pt x="809" y="11"/>
                  <a:pt x="808" y="11"/>
                </a:cubicBezTo>
                <a:cubicBezTo>
                  <a:pt x="809" y="11"/>
                  <a:pt x="809" y="11"/>
                  <a:pt x="809" y="11"/>
                </a:cubicBezTo>
                <a:cubicBezTo>
                  <a:pt x="809" y="11"/>
                  <a:pt x="809" y="11"/>
                  <a:pt x="810" y="11"/>
                </a:cubicBezTo>
                <a:cubicBezTo>
                  <a:pt x="811" y="11"/>
                  <a:pt x="811" y="10"/>
                  <a:pt x="814" y="10"/>
                </a:cubicBezTo>
                <a:cubicBezTo>
                  <a:pt x="812" y="10"/>
                  <a:pt x="809" y="9"/>
                  <a:pt x="806" y="9"/>
                </a:cubicBezTo>
                <a:cubicBezTo>
                  <a:pt x="807" y="10"/>
                  <a:pt x="808" y="9"/>
                  <a:pt x="809" y="10"/>
                </a:cubicBezTo>
                <a:cubicBezTo>
                  <a:pt x="807" y="10"/>
                  <a:pt x="808" y="10"/>
                  <a:pt x="805" y="10"/>
                </a:cubicBezTo>
                <a:cubicBezTo>
                  <a:pt x="805" y="11"/>
                  <a:pt x="808" y="10"/>
                  <a:pt x="808" y="10"/>
                </a:cubicBezTo>
                <a:close/>
                <a:moveTo>
                  <a:pt x="806" y="8"/>
                </a:moveTo>
                <a:cubicBezTo>
                  <a:pt x="805" y="8"/>
                  <a:pt x="804" y="9"/>
                  <a:pt x="806" y="9"/>
                </a:cubicBezTo>
                <a:cubicBezTo>
                  <a:pt x="806" y="9"/>
                  <a:pt x="808" y="8"/>
                  <a:pt x="806" y="8"/>
                </a:cubicBezTo>
                <a:close/>
                <a:moveTo>
                  <a:pt x="817" y="14"/>
                </a:moveTo>
                <a:cubicBezTo>
                  <a:pt x="815" y="14"/>
                  <a:pt x="813" y="14"/>
                  <a:pt x="813" y="15"/>
                </a:cubicBezTo>
                <a:cubicBezTo>
                  <a:pt x="814" y="15"/>
                  <a:pt x="816" y="15"/>
                  <a:pt x="817" y="14"/>
                </a:cubicBezTo>
                <a:close/>
                <a:moveTo>
                  <a:pt x="815" y="16"/>
                </a:moveTo>
                <a:cubicBezTo>
                  <a:pt x="816" y="15"/>
                  <a:pt x="822" y="15"/>
                  <a:pt x="820" y="16"/>
                </a:cubicBezTo>
                <a:cubicBezTo>
                  <a:pt x="823" y="16"/>
                  <a:pt x="825" y="15"/>
                  <a:pt x="827" y="15"/>
                </a:cubicBezTo>
                <a:cubicBezTo>
                  <a:pt x="825" y="15"/>
                  <a:pt x="823" y="15"/>
                  <a:pt x="822" y="15"/>
                </a:cubicBezTo>
                <a:cubicBezTo>
                  <a:pt x="821" y="15"/>
                  <a:pt x="820" y="15"/>
                  <a:pt x="818" y="14"/>
                </a:cubicBezTo>
                <a:cubicBezTo>
                  <a:pt x="817" y="15"/>
                  <a:pt x="816" y="15"/>
                  <a:pt x="815" y="15"/>
                </a:cubicBezTo>
                <a:cubicBezTo>
                  <a:pt x="814" y="15"/>
                  <a:pt x="815" y="15"/>
                  <a:pt x="815" y="16"/>
                </a:cubicBezTo>
                <a:close/>
                <a:moveTo>
                  <a:pt x="822" y="25"/>
                </a:moveTo>
                <a:cubicBezTo>
                  <a:pt x="822" y="24"/>
                  <a:pt x="821" y="24"/>
                  <a:pt x="821" y="24"/>
                </a:cubicBezTo>
                <a:cubicBezTo>
                  <a:pt x="819" y="24"/>
                  <a:pt x="819" y="24"/>
                  <a:pt x="818" y="24"/>
                </a:cubicBezTo>
                <a:cubicBezTo>
                  <a:pt x="820" y="24"/>
                  <a:pt x="820" y="25"/>
                  <a:pt x="822" y="25"/>
                </a:cubicBezTo>
                <a:close/>
                <a:moveTo>
                  <a:pt x="823" y="24"/>
                </a:moveTo>
                <a:cubicBezTo>
                  <a:pt x="823" y="25"/>
                  <a:pt x="823" y="25"/>
                  <a:pt x="822" y="25"/>
                </a:cubicBezTo>
                <a:cubicBezTo>
                  <a:pt x="825" y="25"/>
                  <a:pt x="826" y="25"/>
                  <a:pt x="829" y="25"/>
                </a:cubicBezTo>
                <a:cubicBezTo>
                  <a:pt x="830" y="25"/>
                  <a:pt x="830" y="24"/>
                  <a:pt x="829" y="24"/>
                </a:cubicBezTo>
                <a:cubicBezTo>
                  <a:pt x="827" y="25"/>
                  <a:pt x="826" y="24"/>
                  <a:pt x="825" y="25"/>
                </a:cubicBezTo>
                <a:cubicBezTo>
                  <a:pt x="826" y="25"/>
                  <a:pt x="827" y="25"/>
                  <a:pt x="827" y="25"/>
                </a:cubicBezTo>
                <a:cubicBezTo>
                  <a:pt x="825" y="25"/>
                  <a:pt x="825" y="24"/>
                  <a:pt x="823" y="24"/>
                </a:cubicBezTo>
                <a:close/>
                <a:moveTo>
                  <a:pt x="834" y="13"/>
                </a:moveTo>
                <a:cubicBezTo>
                  <a:pt x="835" y="13"/>
                  <a:pt x="835" y="13"/>
                  <a:pt x="836" y="13"/>
                </a:cubicBezTo>
                <a:cubicBezTo>
                  <a:pt x="836" y="12"/>
                  <a:pt x="834" y="12"/>
                  <a:pt x="833" y="12"/>
                </a:cubicBezTo>
                <a:cubicBezTo>
                  <a:pt x="833" y="12"/>
                  <a:pt x="832" y="12"/>
                  <a:pt x="831" y="12"/>
                </a:cubicBezTo>
                <a:cubicBezTo>
                  <a:pt x="831" y="12"/>
                  <a:pt x="831" y="12"/>
                  <a:pt x="830" y="12"/>
                </a:cubicBezTo>
                <a:cubicBezTo>
                  <a:pt x="830" y="12"/>
                  <a:pt x="830" y="12"/>
                  <a:pt x="829" y="12"/>
                </a:cubicBezTo>
                <a:cubicBezTo>
                  <a:pt x="829" y="12"/>
                  <a:pt x="828" y="12"/>
                  <a:pt x="829" y="12"/>
                </a:cubicBezTo>
                <a:cubicBezTo>
                  <a:pt x="825" y="11"/>
                  <a:pt x="826" y="12"/>
                  <a:pt x="824" y="13"/>
                </a:cubicBezTo>
                <a:cubicBezTo>
                  <a:pt x="828" y="12"/>
                  <a:pt x="830" y="12"/>
                  <a:pt x="834" y="13"/>
                </a:cubicBezTo>
                <a:close/>
                <a:moveTo>
                  <a:pt x="829" y="21"/>
                </a:moveTo>
                <a:cubicBezTo>
                  <a:pt x="829" y="21"/>
                  <a:pt x="830" y="20"/>
                  <a:pt x="829" y="20"/>
                </a:cubicBezTo>
                <a:cubicBezTo>
                  <a:pt x="828" y="20"/>
                  <a:pt x="828" y="20"/>
                  <a:pt x="827" y="20"/>
                </a:cubicBezTo>
                <a:cubicBezTo>
                  <a:pt x="827" y="21"/>
                  <a:pt x="828" y="21"/>
                  <a:pt x="829" y="21"/>
                </a:cubicBezTo>
                <a:close/>
                <a:moveTo>
                  <a:pt x="834" y="40"/>
                </a:moveTo>
                <a:cubicBezTo>
                  <a:pt x="831" y="40"/>
                  <a:pt x="832" y="41"/>
                  <a:pt x="831" y="41"/>
                </a:cubicBezTo>
                <a:cubicBezTo>
                  <a:pt x="833" y="41"/>
                  <a:pt x="833" y="41"/>
                  <a:pt x="834" y="40"/>
                </a:cubicBezTo>
                <a:close/>
                <a:moveTo>
                  <a:pt x="839" y="21"/>
                </a:moveTo>
                <a:cubicBezTo>
                  <a:pt x="839" y="20"/>
                  <a:pt x="837" y="20"/>
                  <a:pt x="836" y="20"/>
                </a:cubicBezTo>
                <a:cubicBezTo>
                  <a:pt x="836" y="20"/>
                  <a:pt x="835" y="20"/>
                  <a:pt x="835" y="21"/>
                </a:cubicBezTo>
                <a:cubicBezTo>
                  <a:pt x="837" y="20"/>
                  <a:pt x="837" y="21"/>
                  <a:pt x="839" y="21"/>
                </a:cubicBezTo>
                <a:close/>
                <a:moveTo>
                  <a:pt x="840" y="20"/>
                </a:moveTo>
                <a:cubicBezTo>
                  <a:pt x="840" y="21"/>
                  <a:pt x="839" y="21"/>
                  <a:pt x="840" y="21"/>
                </a:cubicBezTo>
                <a:cubicBezTo>
                  <a:pt x="841" y="21"/>
                  <a:pt x="842" y="20"/>
                  <a:pt x="840" y="20"/>
                </a:cubicBezTo>
                <a:close/>
                <a:moveTo>
                  <a:pt x="844" y="12"/>
                </a:moveTo>
                <a:cubicBezTo>
                  <a:pt x="844" y="12"/>
                  <a:pt x="843" y="12"/>
                  <a:pt x="844" y="11"/>
                </a:cubicBezTo>
                <a:cubicBezTo>
                  <a:pt x="843" y="11"/>
                  <a:pt x="842" y="11"/>
                  <a:pt x="841" y="11"/>
                </a:cubicBezTo>
                <a:cubicBezTo>
                  <a:pt x="841" y="11"/>
                  <a:pt x="840" y="11"/>
                  <a:pt x="840" y="12"/>
                </a:cubicBezTo>
                <a:cubicBezTo>
                  <a:pt x="841" y="12"/>
                  <a:pt x="842" y="12"/>
                  <a:pt x="843" y="12"/>
                </a:cubicBezTo>
                <a:cubicBezTo>
                  <a:pt x="844" y="12"/>
                  <a:pt x="843" y="12"/>
                  <a:pt x="844" y="12"/>
                </a:cubicBezTo>
                <a:close/>
                <a:moveTo>
                  <a:pt x="847" y="14"/>
                </a:moveTo>
                <a:cubicBezTo>
                  <a:pt x="845" y="13"/>
                  <a:pt x="843" y="14"/>
                  <a:pt x="843" y="14"/>
                </a:cubicBezTo>
                <a:cubicBezTo>
                  <a:pt x="842" y="14"/>
                  <a:pt x="842" y="14"/>
                  <a:pt x="842" y="14"/>
                </a:cubicBezTo>
                <a:cubicBezTo>
                  <a:pt x="844" y="14"/>
                  <a:pt x="846" y="14"/>
                  <a:pt x="847" y="14"/>
                </a:cubicBezTo>
                <a:close/>
                <a:moveTo>
                  <a:pt x="848" y="15"/>
                </a:moveTo>
                <a:cubicBezTo>
                  <a:pt x="849" y="15"/>
                  <a:pt x="847" y="15"/>
                  <a:pt x="849" y="15"/>
                </a:cubicBezTo>
                <a:cubicBezTo>
                  <a:pt x="851" y="15"/>
                  <a:pt x="847" y="15"/>
                  <a:pt x="850" y="15"/>
                </a:cubicBezTo>
                <a:cubicBezTo>
                  <a:pt x="851" y="15"/>
                  <a:pt x="850" y="15"/>
                  <a:pt x="850" y="14"/>
                </a:cubicBezTo>
                <a:cubicBezTo>
                  <a:pt x="849" y="14"/>
                  <a:pt x="844" y="14"/>
                  <a:pt x="843" y="15"/>
                </a:cubicBezTo>
                <a:cubicBezTo>
                  <a:pt x="845" y="15"/>
                  <a:pt x="846" y="15"/>
                  <a:pt x="848" y="15"/>
                </a:cubicBezTo>
                <a:close/>
                <a:moveTo>
                  <a:pt x="845" y="12"/>
                </a:moveTo>
                <a:cubicBezTo>
                  <a:pt x="847" y="12"/>
                  <a:pt x="848" y="12"/>
                  <a:pt x="849" y="11"/>
                </a:cubicBezTo>
                <a:cubicBezTo>
                  <a:pt x="848" y="11"/>
                  <a:pt x="847" y="11"/>
                  <a:pt x="847" y="11"/>
                </a:cubicBezTo>
                <a:cubicBezTo>
                  <a:pt x="846" y="11"/>
                  <a:pt x="845" y="11"/>
                  <a:pt x="845" y="11"/>
                </a:cubicBezTo>
                <a:cubicBezTo>
                  <a:pt x="845" y="11"/>
                  <a:pt x="845" y="11"/>
                  <a:pt x="845" y="12"/>
                </a:cubicBezTo>
                <a:close/>
                <a:moveTo>
                  <a:pt x="850" y="17"/>
                </a:moveTo>
                <a:cubicBezTo>
                  <a:pt x="849" y="17"/>
                  <a:pt x="847" y="17"/>
                  <a:pt x="845" y="18"/>
                </a:cubicBezTo>
                <a:cubicBezTo>
                  <a:pt x="848" y="18"/>
                  <a:pt x="849" y="18"/>
                  <a:pt x="850" y="17"/>
                </a:cubicBezTo>
                <a:close/>
                <a:moveTo>
                  <a:pt x="854" y="24"/>
                </a:moveTo>
                <a:cubicBezTo>
                  <a:pt x="851" y="23"/>
                  <a:pt x="857" y="24"/>
                  <a:pt x="856" y="23"/>
                </a:cubicBezTo>
                <a:cubicBezTo>
                  <a:pt x="853" y="23"/>
                  <a:pt x="851" y="23"/>
                  <a:pt x="852" y="22"/>
                </a:cubicBezTo>
                <a:cubicBezTo>
                  <a:pt x="852" y="22"/>
                  <a:pt x="848" y="22"/>
                  <a:pt x="849" y="22"/>
                </a:cubicBezTo>
                <a:cubicBezTo>
                  <a:pt x="850" y="22"/>
                  <a:pt x="851" y="22"/>
                  <a:pt x="851" y="22"/>
                </a:cubicBezTo>
                <a:cubicBezTo>
                  <a:pt x="850" y="23"/>
                  <a:pt x="848" y="23"/>
                  <a:pt x="848" y="23"/>
                </a:cubicBezTo>
                <a:cubicBezTo>
                  <a:pt x="852" y="23"/>
                  <a:pt x="851" y="24"/>
                  <a:pt x="854" y="24"/>
                </a:cubicBezTo>
                <a:close/>
                <a:moveTo>
                  <a:pt x="852" y="14"/>
                </a:moveTo>
                <a:cubicBezTo>
                  <a:pt x="851" y="14"/>
                  <a:pt x="853" y="15"/>
                  <a:pt x="852" y="15"/>
                </a:cubicBezTo>
                <a:cubicBezTo>
                  <a:pt x="854" y="15"/>
                  <a:pt x="854" y="14"/>
                  <a:pt x="852" y="14"/>
                </a:cubicBezTo>
                <a:close/>
                <a:moveTo>
                  <a:pt x="854" y="16"/>
                </a:moveTo>
                <a:cubicBezTo>
                  <a:pt x="855" y="16"/>
                  <a:pt x="855" y="16"/>
                  <a:pt x="855" y="15"/>
                </a:cubicBezTo>
                <a:cubicBezTo>
                  <a:pt x="855" y="15"/>
                  <a:pt x="854" y="15"/>
                  <a:pt x="854" y="15"/>
                </a:cubicBezTo>
                <a:cubicBezTo>
                  <a:pt x="853" y="15"/>
                  <a:pt x="853" y="15"/>
                  <a:pt x="853" y="15"/>
                </a:cubicBezTo>
                <a:cubicBezTo>
                  <a:pt x="854" y="15"/>
                  <a:pt x="852" y="16"/>
                  <a:pt x="854" y="16"/>
                </a:cubicBezTo>
                <a:close/>
                <a:moveTo>
                  <a:pt x="904" y="30"/>
                </a:moveTo>
                <a:cubicBezTo>
                  <a:pt x="901" y="29"/>
                  <a:pt x="900" y="30"/>
                  <a:pt x="897" y="30"/>
                </a:cubicBezTo>
                <a:cubicBezTo>
                  <a:pt x="897" y="30"/>
                  <a:pt x="897" y="30"/>
                  <a:pt x="897" y="30"/>
                </a:cubicBezTo>
                <a:cubicBezTo>
                  <a:pt x="898" y="31"/>
                  <a:pt x="903" y="30"/>
                  <a:pt x="904" y="30"/>
                </a:cubicBezTo>
                <a:close/>
                <a:moveTo>
                  <a:pt x="665" y="4"/>
                </a:moveTo>
                <a:cubicBezTo>
                  <a:pt x="664" y="3"/>
                  <a:pt x="669" y="3"/>
                  <a:pt x="667" y="3"/>
                </a:cubicBezTo>
                <a:cubicBezTo>
                  <a:pt x="665" y="3"/>
                  <a:pt x="662" y="3"/>
                  <a:pt x="662" y="3"/>
                </a:cubicBezTo>
                <a:cubicBezTo>
                  <a:pt x="664" y="3"/>
                  <a:pt x="663" y="3"/>
                  <a:pt x="665" y="4"/>
                </a:cubicBezTo>
                <a:close/>
              </a:path>
            </a:pathLst>
          </a:custGeom>
          <a:solidFill>
            <a:schemeClr val="tx1">
              <a:lumMod val="65000"/>
              <a:lumOff val="35000"/>
            </a:schemeClr>
          </a:solidFill>
          <a:ln>
            <a:noFill/>
          </a:ln>
        </p:spPr>
        <p:txBody>
          <a:bodyPr anchor="ctr" anchorCtr="1"/>
          <a:lstStyle/>
          <a:p>
            <a:endParaRPr lang="zh-CN" altLang="en-US">
              <a:latin typeface="汉仪行楷简" panose="02010609000101010101" pitchFamily="49" charset="-122"/>
              <a:ea typeface="汉仪行楷简" panose="02010609000101010101" pitchFamily="49" charset="-122"/>
            </a:endParaRPr>
          </a:p>
        </p:txBody>
      </p:sp>
      <p:grpSp>
        <p:nvGrpSpPr>
          <p:cNvPr id="8" name="组合 7"/>
          <p:cNvGrpSpPr/>
          <p:nvPr/>
        </p:nvGrpSpPr>
        <p:grpSpPr>
          <a:xfrm rot="0">
            <a:off x="3067685" y="4528186"/>
            <a:ext cx="816610" cy="1052830"/>
            <a:chOff x="3124211" y="2608361"/>
            <a:chExt cx="816598" cy="1053099"/>
          </a:xfrm>
        </p:grpSpPr>
        <p:pic>
          <p:nvPicPr>
            <p:cNvPr id="19" name="图片 18"/>
            <p:cNvPicPr>
              <a:picLocks noChangeAspect="1"/>
            </p:cNvPicPr>
            <p:nvPr/>
          </p:nvPicPr>
          <p:blipFill>
            <a:blip r:embed="rId2" cstate="screen"/>
            <a:stretch>
              <a:fillRect/>
            </a:stretch>
          </p:blipFill>
          <p:spPr>
            <a:xfrm rot="16200000">
              <a:off x="3005960" y="2726611"/>
              <a:ext cx="1053099" cy="816598"/>
            </a:xfrm>
            <a:prstGeom prst="rect">
              <a:avLst/>
            </a:prstGeom>
          </p:spPr>
        </p:pic>
        <p:sp>
          <p:nvSpPr>
            <p:cNvPr id="20" name="文本框 19"/>
            <p:cNvSpPr txBox="1"/>
            <p:nvPr/>
          </p:nvSpPr>
          <p:spPr>
            <a:xfrm>
              <a:off x="3278903" y="2843261"/>
              <a:ext cx="612765" cy="460493"/>
            </a:xfrm>
            <a:prstGeom prst="rect">
              <a:avLst/>
            </a:prstGeom>
            <a:noFill/>
          </p:spPr>
          <p:txBody>
            <a:bodyPr wrap="square" rtlCol="0">
              <a:spAutoFit/>
            </a:bodyPr>
            <a:lstStyle/>
            <a:p>
              <a:r>
                <a:rPr lang="zh-CN" altLang="en-US" sz="2400" dirty="0">
                  <a:effectLst>
                    <a:outerShdw blurRad="38100" dist="38100" dir="2700000" algn="tl">
                      <a:srgbClr val="000000">
                        <a:alpha val="43137"/>
                      </a:srgbClr>
                    </a:outerShdw>
                  </a:effectLst>
                  <a:latin typeface="汉仪行楷简" panose="02010609000101010101" pitchFamily="49" charset="-122"/>
                  <a:ea typeface="汉仪行楷简" panose="02010609000101010101" pitchFamily="49" charset="-122"/>
                  <a:sym typeface="+mn-ea"/>
                </a:rPr>
                <a:t>三</a:t>
              </a:r>
              <a:endParaRPr lang="zh-CN" altLang="en-US" sz="2400" dirty="0">
                <a:effectLst>
                  <a:outerShdw blurRad="38100" dist="38100" dir="2700000" algn="tl">
                    <a:srgbClr val="000000">
                      <a:alpha val="43137"/>
                    </a:srgbClr>
                  </a:outerShdw>
                </a:effectLst>
                <a:latin typeface="汉仪行楷简" panose="02010609000101010101" pitchFamily="49" charset="-122"/>
                <a:ea typeface="汉仪行楷简" panose="02010609000101010101" pitchFamily="49" charset="-122"/>
              </a:endParaRPr>
            </a:p>
          </p:txBody>
        </p:sp>
      </p:grpSp>
      <p:grpSp>
        <p:nvGrpSpPr>
          <p:cNvPr id="9" name="组合 8"/>
          <p:cNvGrpSpPr/>
          <p:nvPr/>
        </p:nvGrpSpPr>
        <p:grpSpPr>
          <a:xfrm rot="0">
            <a:off x="3067685" y="5526406"/>
            <a:ext cx="816610" cy="1052830"/>
            <a:chOff x="3124211" y="3505025"/>
            <a:chExt cx="816598" cy="1053099"/>
          </a:xfrm>
        </p:grpSpPr>
        <p:pic>
          <p:nvPicPr>
            <p:cNvPr id="21" name="图片 20"/>
            <p:cNvPicPr>
              <a:picLocks noChangeAspect="1"/>
            </p:cNvPicPr>
            <p:nvPr/>
          </p:nvPicPr>
          <p:blipFill>
            <a:blip r:embed="rId2" cstate="screen"/>
            <a:stretch>
              <a:fillRect/>
            </a:stretch>
          </p:blipFill>
          <p:spPr>
            <a:xfrm rot="16200000">
              <a:off x="3005960" y="3623275"/>
              <a:ext cx="1053099" cy="816598"/>
            </a:xfrm>
            <a:prstGeom prst="rect">
              <a:avLst/>
            </a:prstGeom>
          </p:spPr>
        </p:pic>
        <p:sp>
          <p:nvSpPr>
            <p:cNvPr id="22" name="文本框 21"/>
            <p:cNvSpPr txBox="1"/>
            <p:nvPr/>
          </p:nvSpPr>
          <p:spPr>
            <a:xfrm>
              <a:off x="3278902" y="3739925"/>
              <a:ext cx="604785" cy="460493"/>
            </a:xfrm>
            <a:prstGeom prst="rect">
              <a:avLst/>
            </a:prstGeom>
            <a:noFill/>
          </p:spPr>
          <p:txBody>
            <a:bodyPr wrap="square" rtlCol="0">
              <a:spAutoFit/>
            </a:bodyPr>
            <a:lstStyle/>
            <a:p>
              <a:r>
                <a:rPr lang="zh-CN" altLang="zh-CN" sz="2400" dirty="0">
                  <a:effectLst>
                    <a:outerShdw blurRad="38100" dist="38100" dir="2700000" algn="tl">
                      <a:srgbClr val="000000">
                        <a:alpha val="43137"/>
                      </a:srgbClr>
                    </a:outerShdw>
                  </a:effectLst>
                  <a:latin typeface="汉仪行楷简" panose="02010609000101010101" pitchFamily="49" charset="-122"/>
                  <a:ea typeface="汉仪行楷简" panose="02010609000101010101" pitchFamily="49" charset="-122"/>
                </a:rPr>
                <a:t>四</a:t>
              </a:r>
              <a:endParaRPr lang="zh-CN" altLang="zh-CN" sz="2400" dirty="0">
                <a:effectLst>
                  <a:outerShdw blurRad="38100" dist="38100" dir="2700000" algn="tl">
                    <a:srgbClr val="000000">
                      <a:alpha val="43137"/>
                    </a:srgbClr>
                  </a:outerShdw>
                </a:effectLst>
                <a:latin typeface="汉仪行楷简" panose="02010609000101010101" pitchFamily="49" charset="-122"/>
                <a:ea typeface="汉仪行楷简" panose="02010609000101010101" pitchFamily="49" charset="-122"/>
              </a:endParaRPr>
            </a:p>
          </p:txBody>
        </p:sp>
      </p:grpSp>
      <p:grpSp>
        <p:nvGrpSpPr>
          <p:cNvPr id="6" name="组合 5"/>
          <p:cNvGrpSpPr/>
          <p:nvPr/>
        </p:nvGrpSpPr>
        <p:grpSpPr>
          <a:xfrm>
            <a:off x="3067686" y="3515360"/>
            <a:ext cx="6056629" cy="1052830"/>
            <a:chOff x="4831" y="5536"/>
            <a:chExt cx="9538" cy="1658"/>
          </a:xfrm>
        </p:grpSpPr>
        <p:sp>
          <p:nvSpPr>
            <p:cNvPr id="11" name="KSO_Shape"/>
            <p:cNvSpPr/>
            <p:nvPr/>
          </p:nvSpPr>
          <p:spPr bwMode="auto">
            <a:xfrm>
              <a:off x="6551" y="6699"/>
              <a:ext cx="7818" cy="162"/>
            </a:xfrm>
            <a:custGeom>
              <a:avLst/>
              <a:gdLst>
                <a:gd name="T0" fmla="*/ 371571 w 940"/>
                <a:gd name="T1" fmla="*/ 32807 h 62"/>
                <a:gd name="T2" fmla="*/ 392640 w 940"/>
                <a:gd name="T3" fmla="*/ 30877 h 62"/>
                <a:gd name="T4" fmla="*/ 505643 w 940"/>
                <a:gd name="T5" fmla="*/ 48246 h 62"/>
                <a:gd name="T6" fmla="*/ 599494 w 940"/>
                <a:gd name="T7" fmla="*/ 27018 h 62"/>
                <a:gd name="T8" fmla="*/ 699090 w 940"/>
                <a:gd name="T9" fmla="*/ 23158 h 62"/>
                <a:gd name="T10" fmla="*/ 746973 w 940"/>
                <a:gd name="T11" fmla="*/ 36667 h 62"/>
                <a:gd name="T12" fmla="*/ 892537 w 940"/>
                <a:gd name="T13" fmla="*/ 21228 h 62"/>
                <a:gd name="T14" fmla="*/ 957658 w 940"/>
                <a:gd name="T15" fmla="*/ 27018 h 62"/>
                <a:gd name="T16" fmla="*/ 1061085 w 940"/>
                <a:gd name="T17" fmla="*/ 30877 h 62"/>
                <a:gd name="T18" fmla="*/ 1131952 w 940"/>
                <a:gd name="T19" fmla="*/ 28947 h 62"/>
                <a:gd name="T20" fmla="*/ 1233463 w 940"/>
                <a:gd name="T21" fmla="*/ 17368 h 62"/>
                <a:gd name="T22" fmla="*/ 1264109 w 940"/>
                <a:gd name="T23" fmla="*/ 17368 h 62"/>
                <a:gd name="T24" fmla="*/ 1354128 w 940"/>
                <a:gd name="T25" fmla="*/ 15439 h 62"/>
                <a:gd name="T26" fmla="*/ 1447979 w 940"/>
                <a:gd name="T27" fmla="*/ 9649 h 62"/>
                <a:gd name="T28" fmla="*/ 1578220 w 940"/>
                <a:gd name="T29" fmla="*/ 15439 h 62"/>
                <a:gd name="T30" fmla="*/ 1660579 w 940"/>
                <a:gd name="T31" fmla="*/ 23158 h 62"/>
                <a:gd name="T32" fmla="*/ 1616527 w 940"/>
                <a:gd name="T33" fmla="*/ 30877 h 62"/>
                <a:gd name="T34" fmla="*/ 1695055 w 940"/>
                <a:gd name="T35" fmla="*/ 54035 h 62"/>
                <a:gd name="T36" fmla="*/ 1767837 w 940"/>
                <a:gd name="T37" fmla="*/ 54035 h 62"/>
                <a:gd name="T38" fmla="*/ 1637595 w 940"/>
                <a:gd name="T39" fmla="*/ 71403 h 62"/>
                <a:gd name="T40" fmla="*/ 1463301 w 940"/>
                <a:gd name="T41" fmla="*/ 110000 h 62"/>
                <a:gd name="T42" fmla="*/ 1373282 w 940"/>
                <a:gd name="T43" fmla="*/ 110000 h 62"/>
                <a:gd name="T44" fmla="*/ 1359874 w 940"/>
                <a:gd name="T45" fmla="*/ 86842 h 62"/>
                <a:gd name="T46" fmla="*/ 1333060 w 940"/>
                <a:gd name="T47" fmla="*/ 86842 h 62"/>
                <a:gd name="T48" fmla="*/ 1283262 w 940"/>
                <a:gd name="T49" fmla="*/ 73333 h 62"/>
                <a:gd name="T50" fmla="*/ 1149190 w 940"/>
                <a:gd name="T51" fmla="*/ 102281 h 62"/>
                <a:gd name="T52" fmla="*/ 1118545 w 940"/>
                <a:gd name="T53" fmla="*/ 82982 h 62"/>
                <a:gd name="T54" fmla="*/ 1074492 w 940"/>
                <a:gd name="T55" fmla="*/ 108070 h 62"/>
                <a:gd name="T56" fmla="*/ 777618 w 940"/>
                <a:gd name="T57" fmla="*/ 115789 h 62"/>
                <a:gd name="T58" fmla="*/ 664615 w 940"/>
                <a:gd name="T59" fmla="*/ 110000 h 62"/>
                <a:gd name="T60" fmla="*/ 586087 w 940"/>
                <a:gd name="T61" fmla="*/ 102281 h 62"/>
                <a:gd name="T62" fmla="*/ 480744 w 940"/>
                <a:gd name="T63" fmla="*/ 108070 h 62"/>
                <a:gd name="T64" fmla="*/ 352418 w 940"/>
                <a:gd name="T65" fmla="*/ 90702 h 62"/>
                <a:gd name="T66" fmla="*/ 203023 w 940"/>
                <a:gd name="T67" fmla="*/ 77193 h 62"/>
                <a:gd name="T68" fmla="*/ 375402 w 940"/>
                <a:gd name="T69" fmla="*/ 54035 h 62"/>
                <a:gd name="T70" fmla="*/ 70867 w 940"/>
                <a:gd name="T71" fmla="*/ 81053 h 62"/>
                <a:gd name="T72" fmla="*/ 1187496 w 940"/>
                <a:gd name="T73" fmla="*/ 25088 h 62"/>
                <a:gd name="T74" fmla="*/ 513305 w 940"/>
                <a:gd name="T75" fmla="*/ 102281 h 62"/>
                <a:gd name="T76" fmla="*/ 379233 w 940"/>
                <a:gd name="T77" fmla="*/ 77193 h 62"/>
                <a:gd name="T78" fmla="*/ 589917 w 940"/>
                <a:gd name="T79" fmla="*/ 42456 h 62"/>
                <a:gd name="T80" fmla="*/ 630139 w 940"/>
                <a:gd name="T81" fmla="*/ 34737 h 62"/>
                <a:gd name="T82" fmla="*/ 668445 w 940"/>
                <a:gd name="T83" fmla="*/ 104210 h 62"/>
                <a:gd name="T84" fmla="*/ 760380 w 940"/>
                <a:gd name="T85" fmla="*/ 108070 h 62"/>
                <a:gd name="T86" fmla="*/ 810179 w 940"/>
                <a:gd name="T87" fmla="*/ 104210 h 62"/>
                <a:gd name="T88" fmla="*/ 794856 w 940"/>
                <a:gd name="T89" fmla="*/ 82982 h 62"/>
                <a:gd name="T90" fmla="*/ 852316 w 940"/>
                <a:gd name="T91" fmla="*/ 111930 h 62"/>
                <a:gd name="T92" fmla="*/ 967235 w 940"/>
                <a:gd name="T93" fmla="*/ 84912 h 62"/>
                <a:gd name="T94" fmla="*/ 913606 w 940"/>
                <a:gd name="T95" fmla="*/ 108070 h 62"/>
                <a:gd name="T96" fmla="*/ 1018948 w 940"/>
                <a:gd name="T97" fmla="*/ 90702 h 62"/>
                <a:gd name="T98" fmla="*/ 1045763 w 940"/>
                <a:gd name="T99" fmla="*/ 106140 h 62"/>
                <a:gd name="T100" fmla="*/ 1087899 w 940"/>
                <a:gd name="T101" fmla="*/ 36667 h 62"/>
                <a:gd name="T102" fmla="*/ 1156851 w 940"/>
                <a:gd name="T103" fmla="*/ 30877 h 62"/>
                <a:gd name="T104" fmla="*/ 1181750 w 940"/>
                <a:gd name="T105" fmla="*/ 84912 h 62"/>
                <a:gd name="T106" fmla="*/ 1248786 w 940"/>
                <a:gd name="T107" fmla="*/ 32807 h 62"/>
                <a:gd name="T108" fmla="*/ 1277516 w 940"/>
                <a:gd name="T109" fmla="*/ 42456 h 62"/>
                <a:gd name="T110" fmla="*/ 1296669 w 940"/>
                <a:gd name="T111" fmla="*/ 30877 h 62"/>
                <a:gd name="T112" fmla="*/ 1334975 w 940"/>
                <a:gd name="T113" fmla="*/ 17368 h 62"/>
                <a:gd name="T114" fmla="*/ 1417334 w 940"/>
                <a:gd name="T115" fmla="*/ 75263 h 62"/>
                <a:gd name="T116" fmla="*/ 1497777 w 940"/>
                <a:gd name="T117" fmla="*/ 15439 h 62"/>
                <a:gd name="T118" fmla="*/ 1520761 w 940"/>
                <a:gd name="T119" fmla="*/ 88772 h 62"/>
                <a:gd name="T120" fmla="*/ 1551406 w 940"/>
                <a:gd name="T121" fmla="*/ 21228 h 62"/>
                <a:gd name="T122" fmla="*/ 1587797 w 940"/>
                <a:gd name="T123" fmla="*/ 38596 h 62"/>
                <a:gd name="T124" fmla="*/ 1626103 w 940"/>
                <a:gd name="T125" fmla="*/ 42456 h 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940" h="62">
                  <a:moveTo>
                    <a:pt x="43" y="14"/>
                  </a:moveTo>
                  <a:cubicBezTo>
                    <a:pt x="46" y="14"/>
                    <a:pt x="43" y="14"/>
                    <a:pt x="45" y="13"/>
                  </a:cubicBezTo>
                  <a:cubicBezTo>
                    <a:pt x="46" y="14"/>
                    <a:pt x="47" y="13"/>
                    <a:pt x="46" y="13"/>
                  </a:cubicBezTo>
                  <a:cubicBezTo>
                    <a:pt x="48" y="13"/>
                    <a:pt x="49" y="14"/>
                    <a:pt x="50" y="13"/>
                  </a:cubicBezTo>
                  <a:cubicBezTo>
                    <a:pt x="51" y="13"/>
                    <a:pt x="48" y="14"/>
                    <a:pt x="52" y="14"/>
                  </a:cubicBezTo>
                  <a:cubicBezTo>
                    <a:pt x="50" y="14"/>
                    <a:pt x="52" y="15"/>
                    <a:pt x="52" y="16"/>
                  </a:cubicBezTo>
                  <a:cubicBezTo>
                    <a:pt x="51" y="16"/>
                    <a:pt x="51" y="16"/>
                    <a:pt x="50" y="16"/>
                  </a:cubicBezTo>
                  <a:cubicBezTo>
                    <a:pt x="52" y="16"/>
                    <a:pt x="52" y="17"/>
                    <a:pt x="55" y="17"/>
                  </a:cubicBezTo>
                  <a:cubicBezTo>
                    <a:pt x="56" y="17"/>
                    <a:pt x="55" y="17"/>
                    <a:pt x="55" y="17"/>
                  </a:cubicBezTo>
                  <a:cubicBezTo>
                    <a:pt x="54" y="17"/>
                    <a:pt x="54" y="17"/>
                    <a:pt x="53" y="17"/>
                  </a:cubicBezTo>
                  <a:cubicBezTo>
                    <a:pt x="54" y="18"/>
                    <a:pt x="59" y="17"/>
                    <a:pt x="59" y="18"/>
                  </a:cubicBezTo>
                  <a:cubicBezTo>
                    <a:pt x="58" y="18"/>
                    <a:pt x="57" y="18"/>
                    <a:pt x="55" y="18"/>
                  </a:cubicBezTo>
                  <a:cubicBezTo>
                    <a:pt x="55" y="18"/>
                    <a:pt x="52" y="18"/>
                    <a:pt x="52" y="18"/>
                  </a:cubicBezTo>
                  <a:cubicBezTo>
                    <a:pt x="53" y="18"/>
                    <a:pt x="58" y="18"/>
                    <a:pt x="59" y="18"/>
                  </a:cubicBezTo>
                  <a:cubicBezTo>
                    <a:pt x="58" y="19"/>
                    <a:pt x="54" y="18"/>
                    <a:pt x="52" y="19"/>
                  </a:cubicBezTo>
                  <a:cubicBezTo>
                    <a:pt x="51" y="19"/>
                    <a:pt x="50" y="19"/>
                    <a:pt x="48" y="20"/>
                  </a:cubicBezTo>
                  <a:cubicBezTo>
                    <a:pt x="49" y="20"/>
                    <a:pt x="51" y="20"/>
                    <a:pt x="53" y="20"/>
                  </a:cubicBezTo>
                  <a:cubicBezTo>
                    <a:pt x="54" y="22"/>
                    <a:pt x="64" y="22"/>
                    <a:pt x="70" y="21"/>
                  </a:cubicBezTo>
                  <a:cubicBezTo>
                    <a:pt x="68" y="21"/>
                    <a:pt x="69" y="21"/>
                    <a:pt x="68" y="20"/>
                  </a:cubicBezTo>
                  <a:cubicBezTo>
                    <a:pt x="69" y="20"/>
                    <a:pt x="72" y="20"/>
                    <a:pt x="71" y="21"/>
                  </a:cubicBezTo>
                  <a:cubicBezTo>
                    <a:pt x="74" y="21"/>
                    <a:pt x="74" y="20"/>
                    <a:pt x="76" y="21"/>
                  </a:cubicBezTo>
                  <a:cubicBezTo>
                    <a:pt x="73" y="21"/>
                    <a:pt x="75" y="22"/>
                    <a:pt x="73" y="22"/>
                  </a:cubicBezTo>
                  <a:cubicBezTo>
                    <a:pt x="75" y="22"/>
                    <a:pt x="78" y="21"/>
                    <a:pt x="81" y="21"/>
                  </a:cubicBezTo>
                  <a:cubicBezTo>
                    <a:pt x="79" y="22"/>
                    <a:pt x="79" y="22"/>
                    <a:pt x="79" y="22"/>
                  </a:cubicBezTo>
                  <a:cubicBezTo>
                    <a:pt x="81" y="23"/>
                    <a:pt x="82" y="22"/>
                    <a:pt x="86" y="22"/>
                  </a:cubicBezTo>
                  <a:cubicBezTo>
                    <a:pt x="86" y="22"/>
                    <a:pt x="87" y="22"/>
                    <a:pt x="87" y="22"/>
                  </a:cubicBezTo>
                  <a:cubicBezTo>
                    <a:pt x="95" y="21"/>
                    <a:pt x="104" y="21"/>
                    <a:pt x="108" y="20"/>
                  </a:cubicBezTo>
                  <a:cubicBezTo>
                    <a:pt x="119" y="20"/>
                    <a:pt x="123" y="20"/>
                    <a:pt x="131" y="19"/>
                  </a:cubicBezTo>
                  <a:cubicBezTo>
                    <a:pt x="125" y="19"/>
                    <a:pt x="117" y="18"/>
                    <a:pt x="110" y="18"/>
                  </a:cubicBezTo>
                  <a:cubicBezTo>
                    <a:pt x="110" y="18"/>
                    <a:pt x="110" y="18"/>
                    <a:pt x="109" y="18"/>
                  </a:cubicBezTo>
                  <a:cubicBezTo>
                    <a:pt x="112" y="17"/>
                    <a:pt x="114" y="18"/>
                    <a:pt x="118" y="18"/>
                  </a:cubicBezTo>
                  <a:cubicBezTo>
                    <a:pt x="118" y="18"/>
                    <a:pt x="117" y="18"/>
                    <a:pt x="117" y="18"/>
                  </a:cubicBezTo>
                  <a:cubicBezTo>
                    <a:pt x="117" y="18"/>
                    <a:pt x="119" y="18"/>
                    <a:pt x="120" y="18"/>
                  </a:cubicBezTo>
                  <a:cubicBezTo>
                    <a:pt x="119" y="18"/>
                    <a:pt x="122" y="18"/>
                    <a:pt x="123" y="18"/>
                  </a:cubicBezTo>
                  <a:cubicBezTo>
                    <a:pt x="124" y="18"/>
                    <a:pt x="124" y="18"/>
                    <a:pt x="124" y="18"/>
                  </a:cubicBezTo>
                  <a:cubicBezTo>
                    <a:pt x="130" y="17"/>
                    <a:pt x="136" y="18"/>
                    <a:pt x="141" y="17"/>
                  </a:cubicBezTo>
                  <a:cubicBezTo>
                    <a:pt x="154" y="16"/>
                    <a:pt x="164" y="16"/>
                    <a:pt x="176" y="16"/>
                  </a:cubicBezTo>
                  <a:cubicBezTo>
                    <a:pt x="177" y="16"/>
                    <a:pt x="179" y="16"/>
                    <a:pt x="178" y="16"/>
                  </a:cubicBezTo>
                  <a:cubicBezTo>
                    <a:pt x="184" y="17"/>
                    <a:pt x="187" y="18"/>
                    <a:pt x="192" y="18"/>
                  </a:cubicBezTo>
                  <a:cubicBezTo>
                    <a:pt x="194" y="17"/>
                    <a:pt x="191" y="17"/>
                    <a:pt x="194" y="17"/>
                  </a:cubicBezTo>
                  <a:cubicBezTo>
                    <a:pt x="193" y="16"/>
                    <a:pt x="191" y="17"/>
                    <a:pt x="192" y="16"/>
                  </a:cubicBezTo>
                  <a:cubicBezTo>
                    <a:pt x="193" y="16"/>
                    <a:pt x="194" y="16"/>
                    <a:pt x="196" y="16"/>
                  </a:cubicBezTo>
                  <a:cubicBezTo>
                    <a:pt x="196" y="16"/>
                    <a:pt x="192" y="16"/>
                    <a:pt x="193" y="16"/>
                  </a:cubicBezTo>
                  <a:cubicBezTo>
                    <a:pt x="186" y="16"/>
                    <a:pt x="176" y="16"/>
                    <a:pt x="172" y="15"/>
                  </a:cubicBezTo>
                  <a:cubicBezTo>
                    <a:pt x="171" y="15"/>
                    <a:pt x="170" y="15"/>
                    <a:pt x="168" y="15"/>
                  </a:cubicBezTo>
                  <a:cubicBezTo>
                    <a:pt x="169" y="15"/>
                    <a:pt x="162" y="16"/>
                    <a:pt x="161" y="15"/>
                  </a:cubicBezTo>
                  <a:cubicBezTo>
                    <a:pt x="158" y="15"/>
                    <a:pt x="159" y="16"/>
                    <a:pt x="157" y="16"/>
                  </a:cubicBezTo>
                  <a:cubicBezTo>
                    <a:pt x="153" y="16"/>
                    <a:pt x="153" y="15"/>
                    <a:pt x="148" y="15"/>
                  </a:cubicBezTo>
                  <a:cubicBezTo>
                    <a:pt x="149" y="15"/>
                    <a:pt x="150" y="15"/>
                    <a:pt x="151" y="14"/>
                  </a:cubicBezTo>
                  <a:cubicBezTo>
                    <a:pt x="149" y="14"/>
                    <a:pt x="145" y="14"/>
                    <a:pt x="144" y="14"/>
                  </a:cubicBezTo>
                  <a:cubicBezTo>
                    <a:pt x="146" y="14"/>
                    <a:pt x="149" y="14"/>
                    <a:pt x="150" y="14"/>
                  </a:cubicBezTo>
                  <a:cubicBezTo>
                    <a:pt x="152" y="15"/>
                    <a:pt x="159" y="15"/>
                    <a:pt x="164" y="14"/>
                  </a:cubicBezTo>
                  <a:cubicBezTo>
                    <a:pt x="164" y="14"/>
                    <a:pt x="164" y="14"/>
                    <a:pt x="164" y="13"/>
                  </a:cubicBezTo>
                  <a:cubicBezTo>
                    <a:pt x="167" y="13"/>
                    <a:pt x="163" y="14"/>
                    <a:pt x="165" y="14"/>
                  </a:cubicBezTo>
                  <a:cubicBezTo>
                    <a:pt x="167" y="14"/>
                    <a:pt x="166" y="13"/>
                    <a:pt x="167" y="13"/>
                  </a:cubicBezTo>
                  <a:cubicBezTo>
                    <a:pt x="168" y="14"/>
                    <a:pt x="171" y="14"/>
                    <a:pt x="170" y="14"/>
                  </a:cubicBezTo>
                  <a:cubicBezTo>
                    <a:pt x="171" y="14"/>
                    <a:pt x="171" y="14"/>
                    <a:pt x="173" y="14"/>
                  </a:cubicBezTo>
                  <a:cubicBezTo>
                    <a:pt x="171" y="14"/>
                    <a:pt x="173" y="15"/>
                    <a:pt x="175" y="15"/>
                  </a:cubicBezTo>
                  <a:cubicBezTo>
                    <a:pt x="177" y="15"/>
                    <a:pt x="174" y="14"/>
                    <a:pt x="175" y="14"/>
                  </a:cubicBezTo>
                  <a:cubicBezTo>
                    <a:pt x="177" y="14"/>
                    <a:pt x="180" y="14"/>
                    <a:pt x="179" y="14"/>
                  </a:cubicBezTo>
                  <a:cubicBezTo>
                    <a:pt x="181" y="15"/>
                    <a:pt x="181" y="14"/>
                    <a:pt x="183" y="14"/>
                  </a:cubicBezTo>
                  <a:cubicBezTo>
                    <a:pt x="182" y="15"/>
                    <a:pt x="187" y="14"/>
                    <a:pt x="185" y="15"/>
                  </a:cubicBezTo>
                  <a:cubicBezTo>
                    <a:pt x="187" y="15"/>
                    <a:pt x="187" y="14"/>
                    <a:pt x="189" y="14"/>
                  </a:cubicBezTo>
                  <a:cubicBezTo>
                    <a:pt x="189" y="15"/>
                    <a:pt x="191" y="14"/>
                    <a:pt x="190" y="15"/>
                  </a:cubicBezTo>
                  <a:cubicBezTo>
                    <a:pt x="190" y="15"/>
                    <a:pt x="191" y="15"/>
                    <a:pt x="192" y="15"/>
                  </a:cubicBezTo>
                  <a:cubicBezTo>
                    <a:pt x="194" y="15"/>
                    <a:pt x="190" y="15"/>
                    <a:pt x="191" y="14"/>
                  </a:cubicBezTo>
                  <a:cubicBezTo>
                    <a:pt x="194" y="14"/>
                    <a:pt x="193" y="15"/>
                    <a:pt x="196" y="14"/>
                  </a:cubicBezTo>
                  <a:cubicBezTo>
                    <a:pt x="194" y="14"/>
                    <a:pt x="192" y="14"/>
                    <a:pt x="189" y="14"/>
                  </a:cubicBezTo>
                  <a:cubicBezTo>
                    <a:pt x="188" y="14"/>
                    <a:pt x="192" y="14"/>
                    <a:pt x="190" y="14"/>
                  </a:cubicBezTo>
                  <a:cubicBezTo>
                    <a:pt x="192" y="13"/>
                    <a:pt x="196" y="14"/>
                    <a:pt x="199" y="14"/>
                  </a:cubicBezTo>
                  <a:cubicBezTo>
                    <a:pt x="199" y="14"/>
                    <a:pt x="198" y="14"/>
                    <a:pt x="198" y="14"/>
                  </a:cubicBezTo>
                  <a:cubicBezTo>
                    <a:pt x="196" y="14"/>
                    <a:pt x="197" y="15"/>
                    <a:pt x="195" y="14"/>
                  </a:cubicBezTo>
                  <a:cubicBezTo>
                    <a:pt x="195" y="15"/>
                    <a:pt x="198" y="15"/>
                    <a:pt x="197" y="16"/>
                  </a:cubicBezTo>
                  <a:cubicBezTo>
                    <a:pt x="198" y="15"/>
                    <a:pt x="197" y="15"/>
                    <a:pt x="199" y="15"/>
                  </a:cubicBezTo>
                  <a:cubicBezTo>
                    <a:pt x="200" y="15"/>
                    <a:pt x="200" y="15"/>
                    <a:pt x="200" y="14"/>
                  </a:cubicBezTo>
                  <a:cubicBezTo>
                    <a:pt x="203" y="15"/>
                    <a:pt x="203" y="15"/>
                    <a:pt x="206" y="15"/>
                  </a:cubicBezTo>
                  <a:cubicBezTo>
                    <a:pt x="208" y="15"/>
                    <a:pt x="204" y="15"/>
                    <a:pt x="206" y="14"/>
                  </a:cubicBezTo>
                  <a:cubicBezTo>
                    <a:pt x="208" y="15"/>
                    <a:pt x="208" y="15"/>
                    <a:pt x="211" y="15"/>
                  </a:cubicBezTo>
                  <a:cubicBezTo>
                    <a:pt x="211" y="16"/>
                    <a:pt x="209" y="15"/>
                    <a:pt x="209" y="15"/>
                  </a:cubicBezTo>
                  <a:cubicBezTo>
                    <a:pt x="208" y="16"/>
                    <a:pt x="205" y="15"/>
                    <a:pt x="205" y="16"/>
                  </a:cubicBezTo>
                  <a:cubicBezTo>
                    <a:pt x="207" y="16"/>
                    <a:pt x="209" y="16"/>
                    <a:pt x="209" y="16"/>
                  </a:cubicBezTo>
                  <a:cubicBezTo>
                    <a:pt x="211" y="16"/>
                    <a:pt x="211" y="16"/>
                    <a:pt x="214" y="16"/>
                  </a:cubicBezTo>
                  <a:cubicBezTo>
                    <a:pt x="214" y="16"/>
                    <a:pt x="211" y="16"/>
                    <a:pt x="212" y="16"/>
                  </a:cubicBezTo>
                  <a:cubicBezTo>
                    <a:pt x="214" y="16"/>
                    <a:pt x="215" y="15"/>
                    <a:pt x="218" y="16"/>
                  </a:cubicBezTo>
                  <a:cubicBezTo>
                    <a:pt x="218" y="16"/>
                    <a:pt x="217" y="16"/>
                    <a:pt x="216" y="16"/>
                  </a:cubicBezTo>
                  <a:cubicBezTo>
                    <a:pt x="216" y="16"/>
                    <a:pt x="219" y="16"/>
                    <a:pt x="219" y="17"/>
                  </a:cubicBezTo>
                  <a:cubicBezTo>
                    <a:pt x="220" y="17"/>
                    <a:pt x="221" y="16"/>
                    <a:pt x="223" y="16"/>
                  </a:cubicBezTo>
                  <a:cubicBezTo>
                    <a:pt x="223" y="17"/>
                    <a:pt x="221" y="17"/>
                    <a:pt x="221" y="17"/>
                  </a:cubicBezTo>
                  <a:cubicBezTo>
                    <a:pt x="215" y="18"/>
                    <a:pt x="212" y="17"/>
                    <a:pt x="206" y="18"/>
                  </a:cubicBezTo>
                  <a:cubicBezTo>
                    <a:pt x="207" y="18"/>
                    <a:pt x="211" y="18"/>
                    <a:pt x="212" y="18"/>
                  </a:cubicBezTo>
                  <a:cubicBezTo>
                    <a:pt x="209" y="18"/>
                    <a:pt x="209" y="19"/>
                    <a:pt x="206" y="19"/>
                  </a:cubicBezTo>
                  <a:cubicBezTo>
                    <a:pt x="206" y="19"/>
                    <a:pt x="208" y="19"/>
                    <a:pt x="208" y="19"/>
                  </a:cubicBezTo>
                  <a:cubicBezTo>
                    <a:pt x="205" y="19"/>
                    <a:pt x="202" y="19"/>
                    <a:pt x="197" y="19"/>
                  </a:cubicBezTo>
                  <a:cubicBezTo>
                    <a:pt x="199" y="20"/>
                    <a:pt x="203" y="20"/>
                    <a:pt x="205" y="21"/>
                  </a:cubicBezTo>
                  <a:cubicBezTo>
                    <a:pt x="209" y="21"/>
                    <a:pt x="215" y="21"/>
                    <a:pt x="217" y="20"/>
                  </a:cubicBezTo>
                  <a:cubicBezTo>
                    <a:pt x="218" y="21"/>
                    <a:pt x="219" y="21"/>
                    <a:pt x="222" y="21"/>
                  </a:cubicBezTo>
                  <a:cubicBezTo>
                    <a:pt x="219" y="22"/>
                    <a:pt x="212" y="20"/>
                    <a:pt x="211" y="22"/>
                  </a:cubicBezTo>
                  <a:cubicBezTo>
                    <a:pt x="209" y="22"/>
                    <a:pt x="211" y="21"/>
                    <a:pt x="210" y="21"/>
                  </a:cubicBezTo>
                  <a:cubicBezTo>
                    <a:pt x="208" y="21"/>
                    <a:pt x="210" y="22"/>
                    <a:pt x="210" y="22"/>
                  </a:cubicBezTo>
                  <a:cubicBezTo>
                    <a:pt x="212" y="22"/>
                    <a:pt x="216" y="22"/>
                    <a:pt x="215" y="22"/>
                  </a:cubicBezTo>
                  <a:cubicBezTo>
                    <a:pt x="214" y="22"/>
                    <a:pt x="212" y="22"/>
                    <a:pt x="212" y="22"/>
                  </a:cubicBezTo>
                  <a:cubicBezTo>
                    <a:pt x="212" y="23"/>
                    <a:pt x="215" y="23"/>
                    <a:pt x="217" y="23"/>
                  </a:cubicBezTo>
                  <a:cubicBezTo>
                    <a:pt x="219" y="22"/>
                    <a:pt x="224" y="23"/>
                    <a:pt x="225" y="22"/>
                  </a:cubicBezTo>
                  <a:cubicBezTo>
                    <a:pt x="227" y="22"/>
                    <a:pt x="228" y="22"/>
                    <a:pt x="228" y="22"/>
                  </a:cubicBezTo>
                  <a:cubicBezTo>
                    <a:pt x="231" y="22"/>
                    <a:pt x="233" y="22"/>
                    <a:pt x="235" y="22"/>
                  </a:cubicBezTo>
                  <a:cubicBezTo>
                    <a:pt x="235" y="22"/>
                    <a:pt x="234" y="22"/>
                    <a:pt x="233" y="22"/>
                  </a:cubicBezTo>
                  <a:cubicBezTo>
                    <a:pt x="232" y="21"/>
                    <a:pt x="236" y="22"/>
                    <a:pt x="236" y="22"/>
                  </a:cubicBezTo>
                  <a:cubicBezTo>
                    <a:pt x="241" y="22"/>
                    <a:pt x="241" y="22"/>
                    <a:pt x="245" y="22"/>
                  </a:cubicBezTo>
                  <a:cubicBezTo>
                    <a:pt x="242" y="24"/>
                    <a:pt x="269" y="21"/>
                    <a:pt x="267" y="21"/>
                  </a:cubicBezTo>
                  <a:cubicBezTo>
                    <a:pt x="268" y="21"/>
                    <a:pt x="271" y="21"/>
                    <a:pt x="271" y="21"/>
                  </a:cubicBezTo>
                  <a:cubicBezTo>
                    <a:pt x="270" y="20"/>
                    <a:pt x="270" y="21"/>
                    <a:pt x="268" y="21"/>
                  </a:cubicBezTo>
                  <a:cubicBezTo>
                    <a:pt x="269" y="20"/>
                    <a:pt x="270" y="20"/>
                    <a:pt x="269" y="20"/>
                  </a:cubicBezTo>
                  <a:cubicBezTo>
                    <a:pt x="274" y="20"/>
                    <a:pt x="283" y="19"/>
                    <a:pt x="286" y="21"/>
                  </a:cubicBezTo>
                  <a:cubicBezTo>
                    <a:pt x="284" y="20"/>
                    <a:pt x="282" y="20"/>
                    <a:pt x="279" y="20"/>
                  </a:cubicBezTo>
                  <a:cubicBezTo>
                    <a:pt x="279" y="20"/>
                    <a:pt x="280" y="20"/>
                    <a:pt x="280" y="21"/>
                  </a:cubicBezTo>
                  <a:cubicBezTo>
                    <a:pt x="279" y="20"/>
                    <a:pt x="277" y="21"/>
                    <a:pt x="276" y="21"/>
                  </a:cubicBezTo>
                  <a:cubicBezTo>
                    <a:pt x="270" y="21"/>
                    <a:pt x="262" y="22"/>
                    <a:pt x="260" y="23"/>
                  </a:cubicBezTo>
                  <a:cubicBezTo>
                    <a:pt x="261" y="23"/>
                    <a:pt x="262" y="23"/>
                    <a:pt x="263" y="23"/>
                  </a:cubicBezTo>
                  <a:cubicBezTo>
                    <a:pt x="262" y="24"/>
                    <a:pt x="261" y="24"/>
                    <a:pt x="261" y="24"/>
                  </a:cubicBezTo>
                  <a:cubicBezTo>
                    <a:pt x="261" y="25"/>
                    <a:pt x="263" y="25"/>
                    <a:pt x="264" y="25"/>
                  </a:cubicBezTo>
                  <a:cubicBezTo>
                    <a:pt x="267" y="24"/>
                    <a:pt x="271" y="23"/>
                    <a:pt x="275" y="22"/>
                  </a:cubicBezTo>
                  <a:cubicBezTo>
                    <a:pt x="276" y="23"/>
                    <a:pt x="274" y="23"/>
                    <a:pt x="273" y="24"/>
                  </a:cubicBezTo>
                  <a:cubicBezTo>
                    <a:pt x="275" y="24"/>
                    <a:pt x="276" y="23"/>
                    <a:pt x="278" y="23"/>
                  </a:cubicBezTo>
                  <a:cubicBezTo>
                    <a:pt x="279" y="24"/>
                    <a:pt x="276" y="24"/>
                    <a:pt x="278" y="24"/>
                  </a:cubicBezTo>
                  <a:cubicBezTo>
                    <a:pt x="279" y="24"/>
                    <a:pt x="279" y="24"/>
                    <a:pt x="280" y="24"/>
                  </a:cubicBezTo>
                  <a:cubicBezTo>
                    <a:pt x="282" y="24"/>
                    <a:pt x="279" y="24"/>
                    <a:pt x="277" y="24"/>
                  </a:cubicBezTo>
                  <a:cubicBezTo>
                    <a:pt x="279" y="25"/>
                    <a:pt x="281" y="24"/>
                    <a:pt x="283" y="24"/>
                  </a:cubicBezTo>
                  <a:cubicBezTo>
                    <a:pt x="283" y="25"/>
                    <a:pt x="281" y="24"/>
                    <a:pt x="282" y="25"/>
                  </a:cubicBezTo>
                  <a:cubicBezTo>
                    <a:pt x="285" y="25"/>
                    <a:pt x="287" y="24"/>
                    <a:pt x="290" y="24"/>
                  </a:cubicBezTo>
                  <a:cubicBezTo>
                    <a:pt x="290" y="24"/>
                    <a:pt x="289" y="24"/>
                    <a:pt x="288" y="24"/>
                  </a:cubicBezTo>
                  <a:cubicBezTo>
                    <a:pt x="288" y="25"/>
                    <a:pt x="289" y="25"/>
                    <a:pt x="289" y="25"/>
                  </a:cubicBezTo>
                  <a:cubicBezTo>
                    <a:pt x="292" y="25"/>
                    <a:pt x="294" y="24"/>
                    <a:pt x="292" y="24"/>
                  </a:cubicBezTo>
                  <a:cubicBezTo>
                    <a:pt x="295" y="24"/>
                    <a:pt x="297" y="23"/>
                    <a:pt x="299" y="22"/>
                  </a:cubicBezTo>
                  <a:cubicBezTo>
                    <a:pt x="300" y="22"/>
                    <a:pt x="300" y="23"/>
                    <a:pt x="300" y="23"/>
                  </a:cubicBezTo>
                  <a:cubicBezTo>
                    <a:pt x="303" y="23"/>
                    <a:pt x="305" y="22"/>
                    <a:pt x="309" y="22"/>
                  </a:cubicBezTo>
                  <a:cubicBezTo>
                    <a:pt x="309" y="21"/>
                    <a:pt x="308" y="21"/>
                    <a:pt x="308" y="21"/>
                  </a:cubicBezTo>
                  <a:cubicBezTo>
                    <a:pt x="306" y="22"/>
                    <a:pt x="304" y="21"/>
                    <a:pt x="302" y="21"/>
                  </a:cubicBezTo>
                  <a:cubicBezTo>
                    <a:pt x="302" y="21"/>
                    <a:pt x="302" y="21"/>
                    <a:pt x="302" y="21"/>
                  </a:cubicBezTo>
                  <a:cubicBezTo>
                    <a:pt x="305" y="21"/>
                    <a:pt x="302" y="21"/>
                    <a:pt x="305" y="21"/>
                  </a:cubicBezTo>
                  <a:cubicBezTo>
                    <a:pt x="307" y="21"/>
                    <a:pt x="303" y="20"/>
                    <a:pt x="307" y="20"/>
                  </a:cubicBezTo>
                  <a:cubicBezTo>
                    <a:pt x="307" y="20"/>
                    <a:pt x="303" y="20"/>
                    <a:pt x="304" y="20"/>
                  </a:cubicBezTo>
                  <a:cubicBezTo>
                    <a:pt x="305" y="19"/>
                    <a:pt x="301" y="18"/>
                    <a:pt x="298" y="17"/>
                  </a:cubicBezTo>
                  <a:cubicBezTo>
                    <a:pt x="300" y="17"/>
                    <a:pt x="299" y="18"/>
                    <a:pt x="301" y="18"/>
                  </a:cubicBezTo>
                  <a:cubicBezTo>
                    <a:pt x="302" y="18"/>
                    <a:pt x="304" y="18"/>
                    <a:pt x="304" y="17"/>
                  </a:cubicBezTo>
                  <a:cubicBezTo>
                    <a:pt x="305" y="17"/>
                    <a:pt x="304" y="18"/>
                    <a:pt x="304" y="18"/>
                  </a:cubicBezTo>
                  <a:cubicBezTo>
                    <a:pt x="309" y="18"/>
                    <a:pt x="312" y="18"/>
                    <a:pt x="318" y="18"/>
                  </a:cubicBezTo>
                  <a:cubicBezTo>
                    <a:pt x="318" y="18"/>
                    <a:pt x="317" y="18"/>
                    <a:pt x="315" y="18"/>
                  </a:cubicBezTo>
                  <a:cubicBezTo>
                    <a:pt x="317" y="18"/>
                    <a:pt x="321" y="18"/>
                    <a:pt x="322" y="17"/>
                  </a:cubicBezTo>
                  <a:cubicBezTo>
                    <a:pt x="323" y="17"/>
                    <a:pt x="325" y="17"/>
                    <a:pt x="327" y="17"/>
                  </a:cubicBezTo>
                  <a:cubicBezTo>
                    <a:pt x="327" y="16"/>
                    <a:pt x="325" y="16"/>
                    <a:pt x="327" y="16"/>
                  </a:cubicBezTo>
                  <a:cubicBezTo>
                    <a:pt x="326" y="16"/>
                    <a:pt x="326" y="16"/>
                    <a:pt x="325" y="16"/>
                  </a:cubicBezTo>
                  <a:cubicBezTo>
                    <a:pt x="326" y="17"/>
                    <a:pt x="318" y="16"/>
                    <a:pt x="315" y="16"/>
                  </a:cubicBezTo>
                  <a:cubicBezTo>
                    <a:pt x="317" y="16"/>
                    <a:pt x="313" y="15"/>
                    <a:pt x="312" y="16"/>
                  </a:cubicBezTo>
                  <a:cubicBezTo>
                    <a:pt x="308" y="16"/>
                    <a:pt x="308" y="15"/>
                    <a:pt x="304" y="15"/>
                  </a:cubicBezTo>
                  <a:cubicBezTo>
                    <a:pt x="307" y="15"/>
                    <a:pt x="308" y="15"/>
                    <a:pt x="311" y="16"/>
                  </a:cubicBezTo>
                  <a:cubicBezTo>
                    <a:pt x="312" y="16"/>
                    <a:pt x="311" y="15"/>
                    <a:pt x="312" y="15"/>
                  </a:cubicBezTo>
                  <a:cubicBezTo>
                    <a:pt x="312" y="15"/>
                    <a:pt x="309" y="15"/>
                    <a:pt x="309" y="14"/>
                  </a:cubicBezTo>
                  <a:cubicBezTo>
                    <a:pt x="309" y="14"/>
                    <a:pt x="311" y="14"/>
                    <a:pt x="312" y="14"/>
                  </a:cubicBezTo>
                  <a:cubicBezTo>
                    <a:pt x="312" y="14"/>
                    <a:pt x="311" y="14"/>
                    <a:pt x="311" y="14"/>
                  </a:cubicBezTo>
                  <a:cubicBezTo>
                    <a:pt x="311" y="14"/>
                    <a:pt x="312" y="14"/>
                    <a:pt x="313" y="14"/>
                  </a:cubicBezTo>
                  <a:cubicBezTo>
                    <a:pt x="313" y="14"/>
                    <a:pt x="313" y="14"/>
                    <a:pt x="313" y="14"/>
                  </a:cubicBezTo>
                  <a:cubicBezTo>
                    <a:pt x="316" y="14"/>
                    <a:pt x="318" y="14"/>
                    <a:pt x="322" y="14"/>
                  </a:cubicBezTo>
                  <a:cubicBezTo>
                    <a:pt x="322" y="14"/>
                    <a:pt x="322" y="14"/>
                    <a:pt x="323" y="13"/>
                  </a:cubicBezTo>
                  <a:cubicBezTo>
                    <a:pt x="323" y="13"/>
                    <a:pt x="322" y="13"/>
                    <a:pt x="321" y="13"/>
                  </a:cubicBezTo>
                  <a:cubicBezTo>
                    <a:pt x="320" y="13"/>
                    <a:pt x="324" y="13"/>
                    <a:pt x="322" y="13"/>
                  </a:cubicBezTo>
                  <a:cubicBezTo>
                    <a:pt x="325" y="12"/>
                    <a:pt x="329" y="12"/>
                    <a:pt x="333" y="13"/>
                  </a:cubicBezTo>
                  <a:cubicBezTo>
                    <a:pt x="331" y="13"/>
                    <a:pt x="330" y="12"/>
                    <a:pt x="327" y="13"/>
                  </a:cubicBezTo>
                  <a:cubicBezTo>
                    <a:pt x="326" y="13"/>
                    <a:pt x="329" y="13"/>
                    <a:pt x="329" y="13"/>
                  </a:cubicBezTo>
                  <a:cubicBezTo>
                    <a:pt x="335" y="13"/>
                    <a:pt x="330" y="14"/>
                    <a:pt x="327" y="13"/>
                  </a:cubicBezTo>
                  <a:cubicBezTo>
                    <a:pt x="327" y="14"/>
                    <a:pt x="330" y="14"/>
                    <a:pt x="332" y="14"/>
                  </a:cubicBezTo>
                  <a:cubicBezTo>
                    <a:pt x="328" y="15"/>
                    <a:pt x="339" y="14"/>
                    <a:pt x="343" y="14"/>
                  </a:cubicBezTo>
                  <a:cubicBezTo>
                    <a:pt x="346" y="14"/>
                    <a:pt x="350" y="14"/>
                    <a:pt x="353" y="14"/>
                  </a:cubicBezTo>
                  <a:cubicBezTo>
                    <a:pt x="355" y="14"/>
                    <a:pt x="354" y="14"/>
                    <a:pt x="356" y="14"/>
                  </a:cubicBezTo>
                  <a:cubicBezTo>
                    <a:pt x="354" y="14"/>
                    <a:pt x="350" y="14"/>
                    <a:pt x="350" y="15"/>
                  </a:cubicBezTo>
                  <a:cubicBezTo>
                    <a:pt x="351" y="15"/>
                    <a:pt x="352" y="16"/>
                    <a:pt x="354" y="16"/>
                  </a:cubicBezTo>
                  <a:cubicBezTo>
                    <a:pt x="354" y="16"/>
                    <a:pt x="352" y="16"/>
                    <a:pt x="351" y="16"/>
                  </a:cubicBezTo>
                  <a:cubicBezTo>
                    <a:pt x="355" y="17"/>
                    <a:pt x="357" y="16"/>
                    <a:pt x="362" y="16"/>
                  </a:cubicBezTo>
                  <a:cubicBezTo>
                    <a:pt x="360" y="16"/>
                    <a:pt x="361" y="16"/>
                    <a:pt x="364" y="16"/>
                  </a:cubicBezTo>
                  <a:cubicBezTo>
                    <a:pt x="365" y="17"/>
                    <a:pt x="366" y="17"/>
                    <a:pt x="366" y="17"/>
                  </a:cubicBezTo>
                  <a:cubicBezTo>
                    <a:pt x="365" y="17"/>
                    <a:pt x="364" y="17"/>
                    <a:pt x="363" y="17"/>
                  </a:cubicBezTo>
                  <a:cubicBezTo>
                    <a:pt x="364" y="18"/>
                    <a:pt x="364" y="18"/>
                    <a:pt x="363" y="18"/>
                  </a:cubicBezTo>
                  <a:cubicBezTo>
                    <a:pt x="364" y="18"/>
                    <a:pt x="367" y="18"/>
                    <a:pt x="369" y="18"/>
                  </a:cubicBezTo>
                  <a:cubicBezTo>
                    <a:pt x="366" y="17"/>
                    <a:pt x="367" y="16"/>
                    <a:pt x="364" y="15"/>
                  </a:cubicBezTo>
                  <a:cubicBezTo>
                    <a:pt x="366" y="15"/>
                    <a:pt x="366" y="15"/>
                    <a:pt x="366" y="16"/>
                  </a:cubicBezTo>
                  <a:cubicBezTo>
                    <a:pt x="368" y="16"/>
                    <a:pt x="367" y="16"/>
                    <a:pt x="367" y="15"/>
                  </a:cubicBezTo>
                  <a:cubicBezTo>
                    <a:pt x="368" y="15"/>
                    <a:pt x="368" y="15"/>
                    <a:pt x="368" y="16"/>
                  </a:cubicBezTo>
                  <a:cubicBezTo>
                    <a:pt x="369" y="16"/>
                    <a:pt x="370" y="15"/>
                    <a:pt x="370" y="15"/>
                  </a:cubicBezTo>
                  <a:cubicBezTo>
                    <a:pt x="372" y="15"/>
                    <a:pt x="375" y="15"/>
                    <a:pt x="376" y="14"/>
                  </a:cubicBezTo>
                  <a:cubicBezTo>
                    <a:pt x="375" y="14"/>
                    <a:pt x="375" y="14"/>
                    <a:pt x="373" y="13"/>
                  </a:cubicBezTo>
                  <a:cubicBezTo>
                    <a:pt x="371" y="13"/>
                    <a:pt x="372" y="14"/>
                    <a:pt x="371" y="14"/>
                  </a:cubicBezTo>
                  <a:cubicBezTo>
                    <a:pt x="371" y="14"/>
                    <a:pt x="375" y="14"/>
                    <a:pt x="374" y="15"/>
                  </a:cubicBezTo>
                  <a:cubicBezTo>
                    <a:pt x="372" y="14"/>
                    <a:pt x="369" y="15"/>
                    <a:pt x="368" y="15"/>
                  </a:cubicBezTo>
                  <a:cubicBezTo>
                    <a:pt x="367" y="15"/>
                    <a:pt x="366" y="15"/>
                    <a:pt x="365" y="15"/>
                  </a:cubicBezTo>
                  <a:cubicBezTo>
                    <a:pt x="364" y="14"/>
                    <a:pt x="367" y="14"/>
                    <a:pt x="368" y="14"/>
                  </a:cubicBezTo>
                  <a:cubicBezTo>
                    <a:pt x="368" y="14"/>
                    <a:pt x="367" y="14"/>
                    <a:pt x="367" y="14"/>
                  </a:cubicBezTo>
                  <a:cubicBezTo>
                    <a:pt x="368" y="14"/>
                    <a:pt x="370" y="14"/>
                    <a:pt x="372" y="13"/>
                  </a:cubicBezTo>
                  <a:cubicBezTo>
                    <a:pt x="372" y="13"/>
                    <a:pt x="372" y="13"/>
                    <a:pt x="371" y="13"/>
                  </a:cubicBezTo>
                  <a:cubicBezTo>
                    <a:pt x="368" y="14"/>
                    <a:pt x="367" y="13"/>
                    <a:pt x="364" y="13"/>
                  </a:cubicBezTo>
                  <a:cubicBezTo>
                    <a:pt x="369" y="12"/>
                    <a:pt x="372" y="13"/>
                    <a:pt x="375" y="13"/>
                  </a:cubicBezTo>
                  <a:cubicBezTo>
                    <a:pt x="377" y="12"/>
                    <a:pt x="371" y="11"/>
                    <a:pt x="365" y="12"/>
                  </a:cubicBezTo>
                  <a:cubicBezTo>
                    <a:pt x="363" y="12"/>
                    <a:pt x="363" y="11"/>
                    <a:pt x="359" y="11"/>
                  </a:cubicBezTo>
                  <a:cubicBezTo>
                    <a:pt x="359" y="11"/>
                    <a:pt x="359" y="11"/>
                    <a:pt x="359" y="10"/>
                  </a:cubicBezTo>
                  <a:cubicBezTo>
                    <a:pt x="363" y="10"/>
                    <a:pt x="366" y="9"/>
                    <a:pt x="368" y="11"/>
                  </a:cubicBezTo>
                  <a:cubicBezTo>
                    <a:pt x="371" y="11"/>
                    <a:pt x="372" y="10"/>
                    <a:pt x="374" y="10"/>
                  </a:cubicBezTo>
                  <a:cubicBezTo>
                    <a:pt x="374" y="10"/>
                    <a:pt x="370" y="10"/>
                    <a:pt x="370" y="9"/>
                  </a:cubicBezTo>
                  <a:cubicBezTo>
                    <a:pt x="371" y="9"/>
                    <a:pt x="372" y="9"/>
                    <a:pt x="372" y="9"/>
                  </a:cubicBezTo>
                  <a:cubicBezTo>
                    <a:pt x="374" y="9"/>
                    <a:pt x="374" y="9"/>
                    <a:pt x="376" y="9"/>
                  </a:cubicBezTo>
                  <a:cubicBezTo>
                    <a:pt x="375" y="8"/>
                    <a:pt x="375" y="8"/>
                    <a:pt x="374" y="8"/>
                  </a:cubicBezTo>
                  <a:cubicBezTo>
                    <a:pt x="377" y="8"/>
                    <a:pt x="378" y="9"/>
                    <a:pt x="379" y="9"/>
                  </a:cubicBezTo>
                  <a:cubicBezTo>
                    <a:pt x="379" y="9"/>
                    <a:pt x="379" y="8"/>
                    <a:pt x="383" y="8"/>
                  </a:cubicBezTo>
                  <a:cubicBezTo>
                    <a:pt x="383" y="8"/>
                    <a:pt x="385" y="8"/>
                    <a:pt x="385" y="9"/>
                  </a:cubicBezTo>
                  <a:cubicBezTo>
                    <a:pt x="386" y="9"/>
                    <a:pt x="389" y="9"/>
                    <a:pt x="389" y="8"/>
                  </a:cubicBezTo>
                  <a:cubicBezTo>
                    <a:pt x="390" y="9"/>
                    <a:pt x="387" y="9"/>
                    <a:pt x="386" y="9"/>
                  </a:cubicBezTo>
                  <a:cubicBezTo>
                    <a:pt x="386" y="10"/>
                    <a:pt x="388" y="10"/>
                    <a:pt x="388" y="11"/>
                  </a:cubicBezTo>
                  <a:cubicBezTo>
                    <a:pt x="387" y="11"/>
                    <a:pt x="387" y="10"/>
                    <a:pt x="384" y="10"/>
                  </a:cubicBezTo>
                  <a:cubicBezTo>
                    <a:pt x="383" y="11"/>
                    <a:pt x="375" y="12"/>
                    <a:pt x="379" y="13"/>
                  </a:cubicBezTo>
                  <a:cubicBezTo>
                    <a:pt x="378" y="13"/>
                    <a:pt x="377" y="13"/>
                    <a:pt x="377" y="12"/>
                  </a:cubicBezTo>
                  <a:cubicBezTo>
                    <a:pt x="375" y="12"/>
                    <a:pt x="377" y="13"/>
                    <a:pt x="376" y="13"/>
                  </a:cubicBezTo>
                  <a:cubicBezTo>
                    <a:pt x="378" y="14"/>
                    <a:pt x="379" y="14"/>
                    <a:pt x="383" y="15"/>
                  </a:cubicBezTo>
                  <a:cubicBezTo>
                    <a:pt x="384" y="15"/>
                    <a:pt x="384" y="14"/>
                    <a:pt x="384" y="14"/>
                  </a:cubicBezTo>
                  <a:cubicBezTo>
                    <a:pt x="385" y="15"/>
                    <a:pt x="385" y="15"/>
                    <a:pt x="389" y="14"/>
                  </a:cubicBezTo>
                  <a:cubicBezTo>
                    <a:pt x="389" y="15"/>
                    <a:pt x="388" y="15"/>
                    <a:pt x="388" y="15"/>
                  </a:cubicBezTo>
                  <a:cubicBezTo>
                    <a:pt x="388" y="15"/>
                    <a:pt x="389" y="15"/>
                    <a:pt x="390" y="15"/>
                  </a:cubicBezTo>
                  <a:cubicBezTo>
                    <a:pt x="390" y="15"/>
                    <a:pt x="391" y="14"/>
                    <a:pt x="389" y="13"/>
                  </a:cubicBezTo>
                  <a:cubicBezTo>
                    <a:pt x="391" y="12"/>
                    <a:pt x="391" y="13"/>
                    <a:pt x="392" y="13"/>
                  </a:cubicBezTo>
                  <a:cubicBezTo>
                    <a:pt x="390" y="13"/>
                    <a:pt x="391" y="13"/>
                    <a:pt x="391" y="14"/>
                  </a:cubicBezTo>
                  <a:cubicBezTo>
                    <a:pt x="393" y="14"/>
                    <a:pt x="394" y="14"/>
                    <a:pt x="395" y="14"/>
                  </a:cubicBezTo>
                  <a:cubicBezTo>
                    <a:pt x="396" y="13"/>
                    <a:pt x="394" y="13"/>
                    <a:pt x="394" y="13"/>
                  </a:cubicBezTo>
                  <a:cubicBezTo>
                    <a:pt x="400" y="13"/>
                    <a:pt x="393" y="14"/>
                    <a:pt x="395" y="14"/>
                  </a:cubicBezTo>
                  <a:cubicBezTo>
                    <a:pt x="393" y="15"/>
                    <a:pt x="392" y="15"/>
                    <a:pt x="390" y="15"/>
                  </a:cubicBezTo>
                  <a:cubicBezTo>
                    <a:pt x="390" y="16"/>
                    <a:pt x="393" y="15"/>
                    <a:pt x="392" y="16"/>
                  </a:cubicBezTo>
                  <a:cubicBezTo>
                    <a:pt x="390" y="16"/>
                    <a:pt x="390" y="16"/>
                    <a:pt x="389" y="16"/>
                  </a:cubicBezTo>
                  <a:cubicBezTo>
                    <a:pt x="389" y="17"/>
                    <a:pt x="391" y="16"/>
                    <a:pt x="390" y="17"/>
                  </a:cubicBezTo>
                  <a:cubicBezTo>
                    <a:pt x="388" y="17"/>
                    <a:pt x="388" y="17"/>
                    <a:pt x="386" y="17"/>
                  </a:cubicBezTo>
                  <a:cubicBezTo>
                    <a:pt x="386" y="17"/>
                    <a:pt x="389" y="17"/>
                    <a:pt x="388" y="18"/>
                  </a:cubicBezTo>
                  <a:cubicBezTo>
                    <a:pt x="388" y="17"/>
                    <a:pt x="390" y="17"/>
                    <a:pt x="392" y="18"/>
                  </a:cubicBezTo>
                  <a:cubicBezTo>
                    <a:pt x="391" y="18"/>
                    <a:pt x="391" y="18"/>
                    <a:pt x="392" y="18"/>
                  </a:cubicBezTo>
                  <a:cubicBezTo>
                    <a:pt x="390" y="19"/>
                    <a:pt x="389" y="19"/>
                    <a:pt x="388" y="19"/>
                  </a:cubicBezTo>
                  <a:cubicBezTo>
                    <a:pt x="388" y="19"/>
                    <a:pt x="391" y="19"/>
                    <a:pt x="392" y="18"/>
                  </a:cubicBezTo>
                  <a:cubicBezTo>
                    <a:pt x="394" y="19"/>
                    <a:pt x="390" y="19"/>
                    <a:pt x="390" y="19"/>
                  </a:cubicBezTo>
                  <a:cubicBezTo>
                    <a:pt x="391" y="19"/>
                    <a:pt x="393" y="19"/>
                    <a:pt x="394" y="19"/>
                  </a:cubicBezTo>
                  <a:cubicBezTo>
                    <a:pt x="394" y="19"/>
                    <a:pt x="393" y="18"/>
                    <a:pt x="392" y="18"/>
                  </a:cubicBezTo>
                  <a:cubicBezTo>
                    <a:pt x="394" y="18"/>
                    <a:pt x="394" y="19"/>
                    <a:pt x="397" y="19"/>
                  </a:cubicBezTo>
                  <a:cubicBezTo>
                    <a:pt x="398" y="18"/>
                    <a:pt x="396" y="18"/>
                    <a:pt x="395" y="18"/>
                  </a:cubicBezTo>
                  <a:cubicBezTo>
                    <a:pt x="395" y="18"/>
                    <a:pt x="396" y="18"/>
                    <a:pt x="395" y="18"/>
                  </a:cubicBezTo>
                  <a:cubicBezTo>
                    <a:pt x="397" y="18"/>
                    <a:pt x="400" y="17"/>
                    <a:pt x="397" y="17"/>
                  </a:cubicBezTo>
                  <a:cubicBezTo>
                    <a:pt x="402" y="17"/>
                    <a:pt x="397" y="19"/>
                    <a:pt x="402" y="19"/>
                  </a:cubicBezTo>
                  <a:cubicBezTo>
                    <a:pt x="403" y="19"/>
                    <a:pt x="403" y="18"/>
                    <a:pt x="406" y="19"/>
                  </a:cubicBezTo>
                  <a:cubicBezTo>
                    <a:pt x="405" y="19"/>
                    <a:pt x="404" y="19"/>
                    <a:pt x="405" y="19"/>
                  </a:cubicBezTo>
                  <a:cubicBezTo>
                    <a:pt x="406" y="19"/>
                    <a:pt x="406" y="19"/>
                    <a:pt x="408" y="19"/>
                  </a:cubicBezTo>
                  <a:cubicBezTo>
                    <a:pt x="405" y="18"/>
                    <a:pt x="409" y="19"/>
                    <a:pt x="410" y="18"/>
                  </a:cubicBezTo>
                  <a:cubicBezTo>
                    <a:pt x="411" y="18"/>
                    <a:pt x="408" y="19"/>
                    <a:pt x="410" y="19"/>
                  </a:cubicBezTo>
                  <a:cubicBezTo>
                    <a:pt x="412" y="19"/>
                    <a:pt x="412" y="19"/>
                    <a:pt x="412" y="18"/>
                  </a:cubicBezTo>
                  <a:cubicBezTo>
                    <a:pt x="412" y="18"/>
                    <a:pt x="410" y="18"/>
                    <a:pt x="410" y="18"/>
                  </a:cubicBezTo>
                  <a:cubicBezTo>
                    <a:pt x="411" y="17"/>
                    <a:pt x="414" y="18"/>
                    <a:pt x="415" y="18"/>
                  </a:cubicBezTo>
                  <a:cubicBezTo>
                    <a:pt x="417" y="18"/>
                    <a:pt x="419" y="18"/>
                    <a:pt x="419" y="17"/>
                  </a:cubicBezTo>
                  <a:cubicBezTo>
                    <a:pt x="408" y="17"/>
                    <a:pt x="406" y="18"/>
                    <a:pt x="397" y="17"/>
                  </a:cubicBezTo>
                  <a:cubicBezTo>
                    <a:pt x="397" y="17"/>
                    <a:pt x="397" y="17"/>
                    <a:pt x="397" y="16"/>
                  </a:cubicBezTo>
                  <a:cubicBezTo>
                    <a:pt x="395" y="17"/>
                    <a:pt x="395" y="16"/>
                    <a:pt x="392" y="16"/>
                  </a:cubicBezTo>
                  <a:cubicBezTo>
                    <a:pt x="393" y="16"/>
                    <a:pt x="393" y="16"/>
                    <a:pt x="395" y="16"/>
                  </a:cubicBezTo>
                  <a:cubicBezTo>
                    <a:pt x="397" y="16"/>
                    <a:pt x="396" y="16"/>
                    <a:pt x="398" y="16"/>
                  </a:cubicBezTo>
                  <a:cubicBezTo>
                    <a:pt x="400" y="16"/>
                    <a:pt x="402" y="16"/>
                    <a:pt x="403" y="15"/>
                  </a:cubicBezTo>
                  <a:cubicBezTo>
                    <a:pt x="406" y="15"/>
                    <a:pt x="409" y="16"/>
                    <a:pt x="410" y="15"/>
                  </a:cubicBezTo>
                  <a:cubicBezTo>
                    <a:pt x="416" y="15"/>
                    <a:pt x="428" y="16"/>
                    <a:pt x="430" y="14"/>
                  </a:cubicBezTo>
                  <a:cubicBezTo>
                    <a:pt x="430" y="14"/>
                    <a:pt x="431" y="14"/>
                    <a:pt x="432" y="14"/>
                  </a:cubicBezTo>
                  <a:cubicBezTo>
                    <a:pt x="432" y="14"/>
                    <a:pt x="432" y="14"/>
                    <a:pt x="432" y="14"/>
                  </a:cubicBezTo>
                  <a:cubicBezTo>
                    <a:pt x="430" y="14"/>
                    <a:pt x="430" y="14"/>
                    <a:pt x="430" y="14"/>
                  </a:cubicBezTo>
                  <a:cubicBezTo>
                    <a:pt x="429" y="14"/>
                    <a:pt x="430" y="14"/>
                    <a:pt x="429" y="14"/>
                  </a:cubicBezTo>
                  <a:cubicBezTo>
                    <a:pt x="431" y="13"/>
                    <a:pt x="434" y="13"/>
                    <a:pt x="437" y="14"/>
                  </a:cubicBezTo>
                  <a:cubicBezTo>
                    <a:pt x="438" y="13"/>
                    <a:pt x="437" y="13"/>
                    <a:pt x="438" y="13"/>
                  </a:cubicBezTo>
                  <a:cubicBezTo>
                    <a:pt x="441" y="13"/>
                    <a:pt x="441" y="12"/>
                    <a:pt x="444" y="13"/>
                  </a:cubicBezTo>
                  <a:cubicBezTo>
                    <a:pt x="443" y="12"/>
                    <a:pt x="443" y="12"/>
                    <a:pt x="444" y="12"/>
                  </a:cubicBezTo>
                  <a:cubicBezTo>
                    <a:pt x="446" y="12"/>
                    <a:pt x="447" y="11"/>
                    <a:pt x="448" y="11"/>
                  </a:cubicBezTo>
                  <a:cubicBezTo>
                    <a:pt x="450" y="11"/>
                    <a:pt x="451" y="12"/>
                    <a:pt x="455" y="11"/>
                  </a:cubicBezTo>
                  <a:cubicBezTo>
                    <a:pt x="456" y="10"/>
                    <a:pt x="451" y="11"/>
                    <a:pt x="449" y="10"/>
                  </a:cubicBezTo>
                  <a:cubicBezTo>
                    <a:pt x="460" y="11"/>
                    <a:pt x="463" y="8"/>
                    <a:pt x="475" y="9"/>
                  </a:cubicBezTo>
                  <a:cubicBezTo>
                    <a:pt x="474" y="10"/>
                    <a:pt x="468" y="10"/>
                    <a:pt x="466" y="11"/>
                  </a:cubicBezTo>
                  <a:cubicBezTo>
                    <a:pt x="467" y="11"/>
                    <a:pt x="470" y="12"/>
                    <a:pt x="472" y="12"/>
                  </a:cubicBezTo>
                  <a:cubicBezTo>
                    <a:pt x="471" y="12"/>
                    <a:pt x="471" y="13"/>
                    <a:pt x="469" y="13"/>
                  </a:cubicBezTo>
                  <a:cubicBezTo>
                    <a:pt x="468" y="12"/>
                    <a:pt x="467" y="12"/>
                    <a:pt x="466" y="11"/>
                  </a:cubicBezTo>
                  <a:cubicBezTo>
                    <a:pt x="464" y="12"/>
                    <a:pt x="464" y="12"/>
                    <a:pt x="464" y="13"/>
                  </a:cubicBezTo>
                  <a:cubicBezTo>
                    <a:pt x="461" y="12"/>
                    <a:pt x="459" y="12"/>
                    <a:pt x="457" y="13"/>
                  </a:cubicBezTo>
                  <a:cubicBezTo>
                    <a:pt x="459" y="13"/>
                    <a:pt x="460" y="13"/>
                    <a:pt x="463" y="13"/>
                  </a:cubicBezTo>
                  <a:cubicBezTo>
                    <a:pt x="464" y="13"/>
                    <a:pt x="460" y="13"/>
                    <a:pt x="462" y="13"/>
                  </a:cubicBezTo>
                  <a:cubicBezTo>
                    <a:pt x="461" y="14"/>
                    <a:pt x="458" y="14"/>
                    <a:pt x="456" y="14"/>
                  </a:cubicBezTo>
                  <a:cubicBezTo>
                    <a:pt x="454" y="14"/>
                    <a:pt x="452" y="15"/>
                    <a:pt x="452" y="16"/>
                  </a:cubicBezTo>
                  <a:cubicBezTo>
                    <a:pt x="453" y="16"/>
                    <a:pt x="456" y="15"/>
                    <a:pt x="455" y="16"/>
                  </a:cubicBezTo>
                  <a:cubicBezTo>
                    <a:pt x="456" y="16"/>
                    <a:pt x="457" y="16"/>
                    <a:pt x="457" y="16"/>
                  </a:cubicBezTo>
                  <a:cubicBezTo>
                    <a:pt x="458" y="16"/>
                    <a:pt x="457" y="16"/>
                    <a:pt x="457" y="17"/>
                  </a:cubicBezTo>
                  <a:cubicBezTo>
                    <a:pt x="461" y="17"/>
                    <a:pt x="459" y="16"/>
                    <a:pt x="462" y="15"/>
                  </a:cubicBezTo>
                  <a:cubicBezTo>
                    <a:pt x="463" y="15"/>
                    <a:pt x="462" y="16"/>
                    <a:pt x="462" y="16"/>
                  </a:cubicBezTo>
                  <a:cubicBezTo>
                    <a:pt x="462" y="16"/>
                    <a:pt x="464" y="16"/>
                    <a:pt x="465" y="16"/>
                  </a:cubicBezTo>
                  <a:cubicBezTo>
                    <a:pt x="465" y="16"/>
                    <a:pt x="464" y="16"/>
                    <a:pt x="463" y="16"/>
                  </a:cubicBezTo>
                  <a:cubicBezTo>
                    <a:pt x="465" y="17"/>
                    <a:pt x="467" y="16"/>
                    <a:pt x="469" y="16"/>
                  </a:cubicBezTo>
                  <a:cubicBezTo>
                    <a:pt x="470" y="16"/>
                    <a:pt x="469" y="16"/>
                    <a:pt x="472" y="16"/>
                  </a:cubicBezTo>
                  <a:cubicBezTo>
                    <a:pt x="471" y="15"/>
                    <a:pt x="471" y="15"/>
                    <a:pt x="470" y="15"/>
                  </a:cubicBezTo>
                  <a:cubicBezTo>
                    <a:pt x="472" y="15"/>
                    <a:pt x="475" y="15"/>
                    <a:pt x="476" y="14"/>
                  </a:cubicBezTo>
                  <a:cubicBezTo>
                    <a:pt x="476" y="14"/>
                    <a:pt x="476" y="14"/>
                    <a:pt x="475" y="14"/>
                  </a:cubicBezTo>
                  <a:cubicBezTo>
                    <a:pt x="475" y="14"/>
                    <a:pt x="477" y="14"/>
                    <a:pt x="478" y="14"/>
                  </a:cubicBezTo>
                  <a:cubicBezTo>
                    <a:pt x="478" y="13"/>
                    <a:pt x="474" y="13"/>
                    <a:pt x="476" y="13"/>
                  </a:cubicBezTo>
                  <a:cubicBezTo>
                    <a:pt x="475" y="13"/>
                    <a:pt x="475" y="13"/>
                    <a:pt x="474" y="13"/>
                  </a:cubicBezTo>
                  <a:cubicBezTo>
                    <a:pt x="476" y="12"/>
                    <a:pt x="476" y="12"/>
                    <a:pt x="474" y="12"/>
                  </a:cubicBezTo>
                  <a:cubicBezTo>
                    <a:pt x="477" y="12"/>
                    <a:pt x="480" y="12"/>
                    <a:pt x="482" y="12"/>
                  </a:cubicBezTo>
                  <a:cubicBezTo>
                    <a:pt x="486" y="11"/>
                    <a:pt x="487" y="9"/>
                    <a:pt x="495" y="9"/>
                  </a:cubicBezTo>
                  <a:cubicBezTo>
                    <a:pt x="494" y="10"/>
                    <a:pt x="492" y="11"/>
                    <a:pt x="491" y="12"/>
                  </a:cubicBezTo>
                  <a:cubicBezTo>
                    <a:pt x="494" y="12"/>
                    <a:pt x="499" y="13"/>
                    <a:pt x="500" y="12"/>
                  </a:cubicBezTo>
                  <a:cubicBezTo>
                    <a:pt x="501" y="12"/>
                    <a:pt x="500" y="13"/>
                    <a:pt x="501" y="13"/>
                  </a:cubicBezTo>
                  <a:cubicBezTo>
                    <a:pt x="504" y="13"/>
                    <a:pt x="503" y="12"/>
                    <a:pt x="505" y="13"/>
                  </a:cubicBezTo>
                  <a:cubicBezTo>
                    <a:pt x="506" y="12"/>
                    <a:pt x="503" y="13"/>
                    <a:pt x="503" y="12"/>
                  </a:cubicBezTo>
                  <a:cubicBezTo>
                    <a:pt x="505" y="12"/>
                    <a:pt x="509" y="13"/>
                    <a:pt x="510" y="12"/>
                  </a:cubicBezTo>
                  <a:cubicBezTo>
                    <a:pt x="513" y="12"/>
                    <a:pt x="508" y="13"/>
                    <a:pt x="512" y="13"/>
                  </a:cubicBezTo>
                  <a:cubicBezTo>
                    <a:pt x="511" y="14"/>
                    <a:pt x="510" y="13"/>
                    <a:pt x="509" y="13"/>
                  </a:cubicBezTo>
                  <a:cubicBezTo>
                    <a:pt x="508" y="14"/>
                    <a:pt x="511" y="14"/>
                    <a:pt x="510" y="14"/>
                  </a:cubicBezTo>
                  <a:cubicBezTo>
                    <a:pt x="509" y="15"/>
                    <a:pt x="508" y="15"/>
                    <a:pt x="505" y="15"/>
                  </a:cubicBezTo>
                  <a:cubicBezTo>
                    <a:pt x="508" y="15"/>
                    <a:pt x="506" y="16"/>
                    <a:pt x="508" y="16"/>
                  </a:cubicBezTo>
                  <a:cubicBezTo>
                    <a:pt x="507" y="16"/>
                    <a:pt x="504" y="16"/>
                    <a:pt x="502" y="16"/>
                  </a:cubicBezTo>
                  <a:cubicBezTo>
                    <a:pt x="502" y="17"/>
                    <a:pt x="503" y="17"/>
                    <a:pt x="502" y="17"/>
                  </a:cubicBezTo>
                  <a:cubicBezTo>
                    <a:pt x="501" y="17"/>
                    <a:pt x="501" y="16"/>
                    <a:pt x="499" y="16"/>
                  </a:cubicBezTo>
                  <a:cubicBezTo>
                    <a:pt x="501" y="15"/>
                    <a:pt x="501" y="14"/>
                    <a:pt x="503" y="15"/>
                  </a:cubicBezTo>
                  <a:cubicBezTo>
                    <a:pt x="504" y="14"/>
                    <a:pt x="502" y="15"/>
                    <a:pt x="500" y="14"/>
                  </a:cubicBezTo>
                  <a:cubicBezTo>
                    <a:pt x="500" y="14"/>
                    <a:pt x="502" y="14"/>
                    <a:pt x="503" y="14"/>
                  </a:cubicBezTo>
                  <a:cubicBezTo>
                    <a:pt x="503" y="14"/>
                    <a:pt x="498" y="14"/>
                    <a:pt x="499" y="13"/>
                  </a:cubicBezTo>
                  <a:cubicBezTo>
                    <a:pt x="501" y="13"/>
                    <a:pt x="501" y="14"/>
                    <a:pt x="502" y="14"/>
                  </a:cubicBezTo>
                  <a:cubicBezTo>
                    <a:pt x="502" y="13"/>
                    <a:pt x="499" y="13"/>
                    <a:pt x="498" y="13"/>
                  </a:cubicBezTo>
                  <a:cubicBezTo>
                    <a:pt x="498" y="13"/>
                    <a:pt x="498" y="13"/>
                    <a:pt x="499" y="13"/>
                  </a:cubicBezTo>
                  <a:cubicBezTo>
                    <a:pt x="492" y="12"/>
                    <a:pt x="487" y="14"/>
                    <a:pt x="482" y="15"/>
                  </a:cubicBezTo>
                  <a:cubicBezTo>
                    <a:pt x="484" y="16"/>
                    <a:pt x="486" y="16"/>
                    <a:pt x="489" y="15"/>
                  </a:cubicBezTo>
                  <a:cubicBezTo>
                    <a:pt x="490" y="15"/>
                    <a:pt x="490" y="16"/>
                    <a:pt x="492" y="16"/>
                  </a:cubicBezTo>
                  <a:cubicBezTo>
                    <a:pt x="492" y="16"/>
                    <a:pt x="488" y="16"/>
                    <a:pt x="491" y="16"/>
                  </a:cubicBezTo>
                  <a:cubicBezTo>
                    <a:pt x="490" y="17"/>
                    <a:pt x="488" y="16"/>
                    <a:pt x="488" y="17"/>
                  </a:cubicBezTo>
                  <a:cubicBezTo>
                    <a:pt x="488" y="17"/>
                    <a:pt x="489" y="17"/>
                    <a:pt x="489" y="18"/>
                  </a:cubicBezTo>
                  <a:cubicBezTo>
                    <a:pt x="492" y="18"/>
                    <a:pt x="493" y="17"/>
                    <a:pt x="496" y="17"/>
                  </a:cubicBezTo>
                  <a:cubicBezTo>
                    <a:pt x="497" y="17"/>
                    <a:pt x="496" y="17"/>
                    <a:pt x="495" y="17"/>
                  </a:cubicBezTo>
                  <a:cubicBezTo>
                    <a:pt x="494" y="16"/>
                    <a:pt x="498" y="17"/>
                    <a:pt x="500" y="17"/>
                  </a:cubicBezTo>
                  <a:cubicBezTo>
                    <a:pt x="497" y="17"/>
                    <a:pt x="496" y="17"/>
                    <a:pt x="493" y="18"/>
                  </a:cubicBezTo>
                  <a:cubicBezTo>
                    <a:pt x="494" y="18"/>
                    <a:pt x="495" y="18"/>
                    <a:pt x="494" y="18"/>
                  </a:cubicBezTo>
                  <a:cubicBezTo>
                    <a:pt x="495" y="18"/>
                    <a:pt x="500" y="18"/>
                    <a:pt x="504" y="18"/>
                  </a:cubicBezTo>
                  <a:cubicBezTo>
                    <a:pt x="508" y="17"/>
                    <a:pt x="509" y="16"/>
                    <a:pt x="514" y="15"/>
                  </a:cubicBezTo>
                  <a:cubicBezTo>
                    <a:pt x="516" y="15"/>
                    <a:pt x="515" y="16"/>
                    <a:pt x="516" y="16"/>
                  </a:cubicBezTo>
                  <a:cubicBezTo>
                    <a:pt x="516" y="16"/>
                    <a:pt x="514" y="16"/>
                    <a:pt x="514" y="16"/>
                  </a:cubicBezTo>
                  <a:cubicBezTo>
                    <a:pt x="514" y="17"/>
                    <a:pt x="515" y="17"/>
                    <a:pt x="516" y="17"/>
                  </a:cubicBezTo>
                  <a:cubicBezTo>
                    <a:pt x="517" y="17"/>
                    <a:pt x="517" y="16"/>
                    <a:pt x="518" y="16"/>
                  </a:cubicBezTo>
                  <a:cubicBezTo>
                    <a:pt x="516" y="16"/>
                    <a:pt x="519" y="16"/>
                    <a:pt x="519" y="15"/>
                  </a:cubicBezTo>
                  <a:cubicBezTo>
                    <a:pt x="521" y="15"/>
                    <a:pt x="524" y="15"/>
                    <a:pt x="525" y="15"/>
                  </a:cubicBezTo>
                  <a:cubicBezTo>
                    <a:pt x="523" y="15"/>
                    <a:pt x="525" y="17"/>
                    <a:pt x="522" y="18"/>
                  </a:cubicBezTo>
                  <a:cubicBezTo>
                    <a:pt x="522" y="19"/>
                    <a:pt x="530" y="17"/>
                    <a:pt x="528" y="18"/>
                  </a:cubicBezTo>
                  <a:cubicBezTo>
                    <a:pt x="531" y="19"/>
                    <a:pt x="532" y="18"/>
                    <a:pt x="533" y="18"/>
                  </a:cubicBezTo>
                  <a:cubicBezTo>
                    <a:pt x="534" y="18"/>
                    <a:pt x="533" y="18"/>
                    <a:pt x="534" y="18"/>
                  </a:cubicBezTo>
                  <a:cubicBezTo>
                    <a:pt x="534" y="18"/>
                    <a:pt x="532" y="18"/>
                    <a:pt x="531" y="18"/>
                  </a:cubicBezTo>
                  <a:cubicBezTo>
                    <a:pt x="533" y="17"/>
                    <a:pt x="534" y="17"/>
                    <a:pt x="534" y="16"/>
                  </a:cubicBezTo>
                  <a:cubicBezTo>
                    <a:pt x="536" y="17"/>
                    <a:pt x="538" y="17"/>
                    <a:pt x="541" y="16"/>
                  </a:cubicBezTo>
                  <a:cubicBezTo>
                    <a:pt x="542" y="16"/>
                    <a:pt x="542" y="16"/>
                    <a:pt x="542" y="17"/>
                  </a:cubicBezTo>
                  <a:cubicBezTo>
                    <a:pt x="544" y="17"/>
                    <a:pt x="544" y="16"/>
                    <a:pt x="545" y="16"/>
                  </a:cubicBezTo>
                  <a:cubicBezTo>
                    <a:pt x="545" y="16"/>
                    <a:pt x="545" y="16"/>
                    <a:pt x="546" y="15"/>
                  </a:cubicBezTo>
                  <a:cubicBezTo>
                    <a:pt x="546" y="16"/>
                    <a:pt x="547" y="16"/>
                    <a:pt x="548" y="17"/>
                  </a:cubicBezTo>
                  <a:cubicBezTo>
                    <a:pt x="547" y="17"/>
                    <a:pt x="547" y="16"/>
                    <a:pt x="546" y="16"/>
                  </a:cubicBezTo>
                  <a:cubicBezTo>
                    <a:pt x="547" y="17"/>
                    <a:pt x="553" y="17"/>
                    <a:pt x="554" y="16"/>
                  </a:cubicBezTo>
                  <a:cubicBezTo>
                    <a:pt x="554" y="16"/>
                    <a:pt x="553" y="16"/>
                    <a:pt x="552" y="16"/>
                  </a:cubicBezTo>
                  <a:cubicBezTo>
                    <a:pt x="553" y="16"/>
                    <a:pt x="553" y="16"/>
                    <a:pt x="554" y="16"/>
                  </a:cubicBezTo>
                  <a:cubicBezTo>
                    <a:pt x="555" y="16"/>
                    <a:pt x="555" y="16"/>
                    <a:pt x="554" y="16"/>
                  </a:cubicBezTo>
                  <a:cubicBezTo>
                    <a:pt x="555" y="16"/>
                    <a:pt x="558" y="15"/>
                    <a:pt x="555" y="15"/>
                  </a:cubicBezTo>
                  <a:cubicBezTo>
                    <a:pt x="557" y="14"/>
                    <a:pt x="559" y="14"/>
                    <a:pt x="561" y="14"/>
                  </a:cubicBezTo>
                  <a:cubicBezTo>
                    <a:pt x="560" y="13"/>
                    <a:pt x="559" y="14"/>
                    <a:pt x="558" y="13"/>
                  </a:cubicBezTo>
                  <a:cubicBezTo>
                    <a:pt x="558" y="13"/>
                    <a:pt x="559" y="13"/>
                    <a:pt x="559" y="13"/>
                  </a:cubicBezTo>
                  <a:cubicBezTo>
                    <a:pt x="561" y="13"/>
                    <a:pt x="558" y="13"/>
                    <a:pt x="559" y="13"/>
                  </a:cubicBezTo>
                  <a:cubicBezTo>
                    <a:pt x="562" y="13"/>
                    <a:pt x="563" y="13"/>
                    <a:pt x="564" y="12"/>
                  </a:cubicBezTo>
                  <a:cubicBezTo>
                    <a:pt x="566" y="12"/>
                    <a:pt x="564" y="13"/>
                    <a:pt x="564" y="13"/>
                  </a:cubicBezTo>
                  <a:cubicBezTo>
                    <a:pt x="566" y="13"/>
                    <a:pt x="567" y="13"/>
                    <a:pt x="568" y="13"/>
                  </a:cubicBezTo>
                  <a:cubicBezTo>
                    <a:pt x="569" y="13"/>
                    <a:pt x="566" y="13"/>
                    <a:pt x="565" y="14"/>
                  </a:cubicBezTo>
                  <a:cubicBezTo>
                    <a:pt x="566" y="14"/>
                    <a:pt x="568" y="14"/>
                    <a:pt x="569" y="13"/>
                  </a:cubicBezTo>
                  <a:cubicBezTo>
                    <a:pt x="571" y="13"/>
                    <a:pt x="567" y="14"/>
                    <a:pt x="570" y="14"/>
                  </a:cubicBezTo>
                  <a:cubicBezTo>
                    <a:pt x="569" y="14"/>
                    <a:pt x="567" y="14"/>
                    <a:pt x="568" y="15"/>
                  </a:cubicBezTo>
                  <a:cubicBezTo>
                    <a:pt x="566" y="15"/>
                    <a:pt x="567" y="14"/>
                    <a:pt x="567" y="14"/>
                  </a:cubicBezTo>
                  <a:cubicBezTo>
                    <a:pt x="564" y="14"/>
                    <a:pt x="566" y="14"/>
                    <a:pt x="565" y="15"/>
                  </a:cubicBezTo>
                  <a:cubicBezTo>
                    <a:pt x="564" y="14"/>
                    <a:pt x="565" y="14"/>
                    <a:pt x="562" y="15"/>
                  </a:cubicBezTo>
                  <a:cubicBezTo>
                    <a:pt x="563" y="15"/>
                    <a:pt x="565" y="15"/>
                    <a:pt x="563" y="15"/>
                  </a:cubicBezTo>
                  <a:cubicBezTo>
                    <a:pt x="563" y="15"/>
                    <a:pt x="565" y="15"/>
                    <a:pt x="566" y="15"/>
                  </a:cubicBezTo>
                  <a:cubicBezTo>
                    <a:pt x="567" y="15"/>
                    <a:pt x="568" y="15"/>
                    <a:pt x="570" y="15"/>
                  </a:cubicBezTo>
                  <a:cubicBezTo>
                    <a:pt x="569" y="16"/>
                    <a:pt x="562" y="15"/>
                    <a:pt x="558" y="16"/>
                  </a:cubicBezTo>
                  <a:cubicBezTo>
                    <a:pt x="558" y="16"/>
                    <a:pt x="560" y="16"/>
                    <a:pt x="559" y="17"/>
                  </a:cubicBezTo>
                  <a:cubicBezTo>
                    <a:pt x="563" y="17"/>
                    <a:pt x="564" y="17"/>
                    <a:pt x="564" y="18"/>
                  </a:cubicBezTo>
                  <a:cubicBezTo>
                    <a:pt x="562" y="18"/>
                    <a:pt x="563" y="18"/>
                    <a:pt x="563" y="17"/>
                  </a:cubicBezTo>
                  <a:cubicBezTo>
                    <a:pt x="561" y="17"/>
                    <a:pt x="561" y="18"/>
                    <a:pt x="560" y="18"/>
                  </a:cubicBezTo>
                  <a:cubicBezTo>
                    <a:pt x="560" y="18"/>
                    <a:pt x="561" y="18"/>
                    <a:pt x="561" y="18"/>
                  </a:cubicBezTo>
                  <a:cubicBezTo>
                    <a:pt x="563" y="18"/>
                    <a:pt x="560" y="18"/>
                    <a:pt x="559" y="18"/>
                  </a:cubicBezTo>
                  <a:cubicBezTo>
                    <a:pt x="558" y="18"/>
                    <a:pt x="559" y="19"/>
                    <a:pt x="556" y="18"/>
                  </a:cubicBezTo>
                  <a:cubicBezTo>
                    <a:pt x="557" y="19"/>
                    <a:pt x="560" y="19"/>
                    <a:pt x="561" y="19"/>
                  </a:cubicBezTo>
                  <a:cubicBezTo>
                    <a:pt x="562" y="19"/>
                    <a:pt x="568" y="19"/>
                    <a:pt x="568" y="17"/>
                  </a:cubicBezTo>
                  <a:cubicBezTo>
                    <a:pt x="569" y="17"/>
                    <a:pt x="569" y="17"/>
                    <a:pt x="569" y="18"/>
                  </a:cubicBezTo>
                  <a:cubicBezTo>
                    <a:pt x="573" y="17"/>
                    <a:pt x="574" y="17"/>
                    <a:pt x="580" y="17"/>
                  </a:cubicBezTo>
                  <a:cubicBezTo>
                    <a:pt x="579" y="16"/>
                    <a:pt x="578" y="16"/>
                    <a:pt x="575" y="15"/>
                  </a:cubicBezTo>
                  <a:cubicBezTo>
                    <a:pt x="573" y="15"/>
                    <a:pt x="580" y="15"/>
                    <a:pt x="579" y="16"/>
                  </a:cubicBezTo>
                  <a:cubicBezTo>
                    <a:pt x="581" y="15"/>
                    <a:pt x="577" y="15"/>
                    <a:pt x="577" y="15"/>
                  </a:cubicBezTo>
                  <a:cubicBezTo>
                    <a:pt x="580" y="15"/>
                    <a:pt x="581" y="14"/>
                    <a:pt x="581" y="14"/>
                  </a:cubicBezTo>
                  <a:cubicBezTo>
                    <a:pt x="581" y="13"/>
                    <a:pt x="584" y="14"/>
                    <a:pt x="584" y="14"/>
                  </a:cubicBezTo>
                  <a:cubicBezTo>
                    <a:pt x="586" y="14"/>
                    <a:pt x="584" y="14"/>
                    <a:pt x="583" y="14"/>
                  </a:cubicBezTo>
                  <a:cubicBezTo>
                    <a:pt x="580" y="14"/>
                    <a:pt x="582" y="15"/>
                    <a:pt x="581" y="16"/>
                  </a:cubicBezTo>
                  <a:cubicBezTo>
                    <a:pt x="582" y="15"/>
                    <a:pt x="584" y="15"/>
                    <a:pt x="584" y="15"/>
                  </a:cubicBezTo>
                  <a:cubicBezTo>
                    <a:pt x="584" y="15"/>
                    <a:pt x="585" y="16"/>
                    <a:pt x="587" y="16"/>
                  </a:cubicBezTo>
                  <a:cubicBezTo>
                    <a:pt x="588" y="16"/>
                    <a:pt x="589" y="15"/>
                    <a:pt x="591" y="15"/>
                  </a:cubicBezTo>
                  <a:cubicBezTo>
                    <a:pt x="590" y="15"/>
                    <a:pt x="589" y="15"/>
                    <a:pt x="588" y="14"/>
                  </a:cubicBezTo>
                  <a:cubicBezTo>
                    <a:pt x="588" y="14"/>
                    <a:pt x="589" y="14"/>
                    <a:pt x="591" y="14"/>
                  </a:cubicBezTo>
                  <a:cubicBezTo>
                    <a:pt x="590" y="14"/>
                    <a:pt x="590" y="14"/>
                    <a:pt x="589" y="14"/>
                  </a:cubicBezTo>
                  <a:cubicBezTo>
                    <a:pt x="589" y="15"/>
                    <a:pt x="591" y="14"/>
                    <a:pt x="591" y="14"/>
                  </a:cubicBezTo>
                  <a:cubicBezTo>
                    <a:pt x="593" y="14"/>
                    <a:pt x="594" y="14"/>
                    <a:pt x="592" y="13"/>
                  </a:cubicBezTo>
                  <a:cubicBezTo>
                    <a:pt x="599" y="13"/>
                    <a:pt x="598" y="10"/>
                    <a:pt x="605" y="11"/>
                  </a:cubicBezTo>
                  <a:cubicBezTo>
                    <a:pt x="605" y="12"/>
                    <a:pt x="604" y="12"/>
                    <a:pt x="604" y="13"/>
                  </a:cubicBezTo>
                  <a:cubicBezTo>
                    <a:pt x="605" y="13"/>
                    <a:pt x="608" y="13"/>
                    <a:pt x="609" y="13"/>
                  </a:cubicBezTo>
                  <a:cubicBezTo>
                    <a:pt x="611" y="12"/>
                    <a:pt x="610" y="12"/>
                    <a:pt x="611" y="11"/>
                  </a:cubicBezTo>
                  <a:cubicBezTo>
                    <a:pt x="609" y="11"/>
                    <a:pt x="608" y="11"/>
                    <a:pt x="606" y="11"/>
                  </a:cubicBezTo>
                  <a:cubicBezTo>
                    <a:pt x="607" y="11"/>
                    <a:pt x="608" y="10"/>
                    <a:pt x="609" y="10"/>
                  </a:cubicBezTo>
                  <a:cubicBezTo>
                    <a:pt x="607" y="10"/>
                    <a:pt x="605" y="11"/>
                    <a:pt x="602" y="11"/>
                  </a:cubicBezTo>
                  <a:cubicBezTo>
                    <a:pt x="602" y="10"/>
                    <a:pt x="607" y="10"/>
                    <a:pt x="609" y="10"/>
                  </a:cubicBezTo>
                  <a:cubicBezTo>
                    <a:pt x="607" y="9"/>
                    <a:pt x="613" y="9"/>
                    <a:pt x="611" y="9"/>
                  </a:cubicBezTo>
                  <a:cubicBezTo>
                    <a:pt x="614" y="9"/>
                    <a:pt x="613" y="10"/>
                    <a:pt x="611" y="10"/>
                  </a:cubicBezTo>
                  <a:cubicBezTo>
                    <a:pt x="615" y="10"/>
                    <a:pt x="616" y="9"/>
                    <a:pt x="618" y="9"/>
                  </a:cubicBezTo>
                  <a:cubicBezTo>
                    <a:pt x="617" y="9"/>
                    <a:pt x="614" y="10"/>
                    <a:pt x="614" y="9"/>
                  </a:cubicBezTo>
                  <a:cubicBezTo>
                    <a:pt x="617" y="9"/>
                    <a:pt x="620" y="9"/>
                    <a:pt x="620" y="8"/>
                  </a:cubicBezTo>
                  <a:cubicBezTo>
                    <a:pt x="621" y="8"/>
                    <a:pt x="621" y="8"/>
                    <a:pt x="622" y="8"/>
                  </a:cubicBezTo>
                  <a:cubicBezTo>
                    <a:pt x="625" y="6"/>
                    <a:pt x="637" y="6"/>
                    <a:pt x="642" y="4"/>
                  </a:cubicBezTo>
                  <a:cubicBezTo>
                    <a:pt x="652" y="3"/>
                    <a:pt x="666" y="3"/>
                    <a:pt x="671" y="2"/>
                  </a:cubicBezTo>
                  <a:cubicBezTo>
                    <a:pt x="671" y="1"/>
                    <a:pt x="670" y="2"/>
                    <a:pt x="669" y="2"/>
                  </a:cubicBezTo>
                  <a:cubicBezTo>
                    <a:pt x="671" y="1"/>
                    <a:pt x="670" y="0"/>
                    <a:pt x="673" y="0"/>
                  </a:cubicBezTo>
                  <a:cubicBezTo>
                    <a:pt x="671" y="0"/>
                    <a:pt x="672" y="1"/>
                    <a:pt x="671" y="1"/>
                  </a:cubicBezTo>
                  <a:cubicBezTo>
                    <a:pt x="673" y="1"/>
                    <a:pt x="674" y="2"/>
                    <a:pt x="674" y="2"/>
                  </a:cubicBezTo>
                  <a:cubicBezTo>
                    <a:pt x="677" y="2"/>
                    <a:pt x="677" y="2"/>
                    <a:pt x="679" y="2"/>
                  </a:cubicBezTo>
                  <a:cubicBezTo>
                    <a:pt x="677" y="3"/>
                    <a:pt x="669" y="3"/>
                    <a:pt x="669" y="4"/>
                  </a:cubicBezTo>
                  <a:cubicBezTo>
                    <a:pt x="666" y="4"/>
                    <a:pt x="666" y="5"/>
                    <a:pt x="669" y="4"/>
                  </a:cubicBezTo>
                  <a:cubicBezTo>
                    <a:pt x="668" y="5"/>
                    <a:pt x="668" y="5"/>
                    <a:pt x="665" y="5"/>
                  </a:cubicBezTo>
                  <a:cubicBezTo>
                    <a:pt x="667" y="5"/>
                    <a:pt x="667" y="5"/>
                    <a:pt x="663" y="5"/>
                  </a:cubicBezTo>
                  <a:cubicBezTo>
                    <a:pt x="663" y="6"/>
                    <a:pt x="665" y="6"/>
                    <a:pt x="663" y="6"/>
                  </a:cubicBezTo>
                  <a:cubicBezTo>
                    <a:pt x="661" y="6"/>
                    <a:pt x="662" y="6"/>
                    <a:pt x="660" y="6"/>
                  </a:cubicBezTo>
                  <a:cubicBezTo>
                    <a:pt x="660" y="6"/>
                    <a:pt x="661" y="6"/>
                    <a:pt x="661" y="7"/>
                  </a:cubicBezTo>
                  <a:cubicBezTo>
                    <a:pt x="654" y="6"/>
                    <a:pt x="654" y="6"/>
                    <a:pt x="649" y="7"/>
                  </a:cubicBezTo>
                  <a:cubicBezTo>
                    <a:pt x="650" y="7"/>
                    <a:pt x="651" y="7"/>
                    <a:pt x="653" y="7"/>
                  </a:cubicBezTo>
                  <a:cubicBezTo>
                    <a:pt x="651" y="7"/>
                    <a:pt x="652" y="8"/>
                    <a:pt x="654" y="7"/>
                  </a:cubicBezTo>
                  <a:cubicBezTo>
                    <a:pt x="653" y="8"/>
                    <a:pt x="651" y="7"/>
                    <a:pt x="649" y="7"/>
                  </a:cubicBezTo>
                  <a:cubicBezTo>
                    <a:pt x="647" y="7"/>
                    <a:pt x="650" y="8"/>
                    <a:pt x="649" y="8"/>
                  </a:cubicBezTo>
                  <a:cubicBezTo>
                    <a:pt x="647" y="7"/>
                    <a:pt x="643" y="8"/>
                    <a:pt x="641" y="8"/>
                  </a:cubicBezTo>
                  <a:cubicBezTo>
                    <a:pt x="642" y="8"/>
                    <a:pt x="643" y="8"/>
                    <a:pt x="644" y="9"/>
                  </a:cubicBezTo>
                  <a:cubicBezTo>
                    <a:pt x="645" y="9"/>
                    <a:pt x="643" y="9"/>
                    <a:pt x="642" y="9"/>
                  </a:cubicBezTo>
                  <a:cubicBezTo>
                    <a:pt x="640" y="9"/>
                    <a:pt x="640" y="9"/>
                    <a:pt x="636" y="9"/>
                  </a:cubicBezTo>
                  <a:cubicBezTo>
                    <a:pt x="632" y="10"/>
                    <a:pt x="632" y="9"/>
                    <a:pt x="628" y="10"/>
                  </a:cubicBezTo>
                  <a:cubicBezTo>
                    <a:pt x="628" y="9"/>
                    <a:pt x="627" y="9"/>
                    <a:pt x="627" y="9"/>
                  </a:cubicBezTo>
                  <a:cubicBezTo>
                    <a:pt x="631" y="9"/>
                    <a:pt x="630" y="9"/>
                    <a:pt x="631" y="8"/>
                  </a:cubicBezTo>
                  <a:cubicBezTo>
                    <a:pt x="631" y="8"/>
                    <a:pt x="628" y="8"/>
                    <a:pt x="629" y="8"/>
                  </a:cubicBezTo>
                  <a:cubicBezTo>
                    <a:pt x="629" y="8"/>
                    <a:pt x="638" y="8"/>
                    <a:pt x="637" y="7"/>
                  </a:cubicBezTo>
                  <a:cubicBezTo>
                    <a:pt x="641" y="7"/>
                    <a:pt x="645" y="6"/>
                    <a:pt x="650" y="6"/>
                  </a:cubicBezTo>
                  <a:cubicBezTo>
                    <a:pt x="650" y="6"/>
                    <a:pt x="649" y="6"/>
                    <a:pt x="649" y="6"/>
                  </a:cubicBezTo>
                  <a:cubicBezTo>
                    <a:pt x="649" y="5"/>
                    <a:pt x="651" y="5"/>
                    <a:pt x="651" y="6"/>
                  </a:cubicBezTo>
                  <a:cubicBezTo>
                    <a:pt x="651" y="6"/>
                    <a:pt x="651" y="5"/>
                    <a:pt x="652" y="5"/>
                  </a:cubicBezTo>
                  <a:cubicBezTo>
                    <a:pt x="653" y="5"/>
                    <a:pt x="651" y="5"/>
                    <a:pt x="653" y="4"/>
                  </a:cubicBezTo>
                  <a:cubicBezTo>
                    <a:pt x="650" y="4"/>
                    <a:pt x="648" y="4"/>
                    <a:pt x="646" y="5"/>
                  </a:cubicBezTo>
                  <a:cubicBezTo>
                    <a:pt x="644" y="5"/>
                    <a:pt x="647" y="5"/>
                    <a:pt x="646" y="4"/>
                  </a:cubicBezTo>
                  <a:cubicBezTo>
                    <a:pt x="639" y="5"/>
                    <a:pt x="634" y="7"/>
                    <a:pt x="626" y="7"/>
                  </a:cubicBezTo>
                  <a:cubicBezTo>
                    <a:pt x="625" y="7"/>
                    <a:pt x="627" y="8"/>
                    <a:pt x="624" y="7"/>
                  </a:cubicBezTo>
                  <a:cubicBezTo>
                    <a:pt x="624" y="8"/>
                    <a:pt x="626" y="8"/>
                    <a:pt x="625" y="8"/>
                  </a:cubicBezTo>
                  <a:cubicBezTo>
                    <a:pt x="624" y="8"/>
                    <a:pt x="622" y="8"/>
                    <a:pt x="622" y="8"/>
                  </a:cubicBezTo>
                  <a:cubicBezTo>
                    <a:pt x="621" y="8"/>
                    <a:pt x="621" y="9"/>
                    <a:pt x="618" y="9"/>
                  </a:cubicBezTo>
                  <a:cubicBezTo>
                    <a:pt x="620" y="9"/>
                    <a:pt x="621" y="8"/>
                    <a:pt x="623" y="8"/>
                  </a:cubicBezTo>
                  <a:cubicBezTo>
                    <a:pt x="624" y="9"/>
                    <a:pt x="618" y="9"/>
                    <a:pt x="622" y="9"/>
                  </a:cubicBezTo>
                  <a:cubicBezTo>
                    <a:pt x="621" y="9"/>
                    <a:pt x="619" y="9"/>
                    <a:pt x="617" y="9"/>
                  </a:cubicBezTo>
                  <a:cubicBezTo>
                    <a:pt x="618" y="10"/>
                    <a:pt x="617" y="10"/>
                    <a:pt x="618" y="10"/>
                  </a:cubicBezTo>
                  <a:cubicBezTo>
                    <a:pt x="617" y="10"/>
                    <a:pt x="615" y="10"/>
                    <a:pt x="611" y="10"/>
                  </a:cubicBezTo>
                  <a:cubicBezTo>
                    <a:pt x="611" y="11"/>
                    <a:pt x="611" y="12"/>
                    <a:pt x="611" y="12"/>
                  </a:cubicBezTo>
                  <a:cubicBezTo>
                    <a:pt x="612" y="12"/>
                    <a:pt x="612" y="12"/>
                    <a:pt x="613" y="11"/>
                  </a:cubicBezTo>
                  <a:cubicBezTo>
                    <a:pt x="615" y="12"/>
                    <a:pt x="613" y="12"/>
                    <a:pt x="613" y="12"/>
                  </a:cubicBezTo>
                  <a:cubicBezTo>
                    <a:pt x="621" y="12"/>
                    <a:pt x="628" y="11"/>
                    <a:pt x="634" y="10"/>
                  </a:cubicBezTo>
                  <a:cubicBezTo>
                    <a:pt x="636" y="10"/>
                    <a:pt x="638" y="10"/>
                    <a:pt x="638" y="10"/>
                  </a:cubicBezTo>
                  <a:cubicBezTo>
                    <a:pt x="638" y="10"/>
                    <a:pt x="636" y="10"/>
                    <a:pt x="635" y="11"/>
                  </a:cubicBezTo>
                  <a:cubicBezTo>
                    <a:pt x="637" y="11"/>
                    <a:pt x="640" y="11"/>
                    <a:pt x="644" y="11"/>
                  </a:cubicBezTo>
                  <a:cubicBezTo>
                    <a:pt x="642" y="11"/>
                    <a:pt x="640" y="11"/>
                    <a:pt x="639" y="10"/>
                  </a:cubicBezTo>
                  <a:cubicBezTo>
                    <a:pt x="641" y="9"/>
                    <a:pt x="649" y="11"/>
                    <a:pt x="653" y="10"/>
                  </a:cubicBezTo>
                  <a:cubicBezTo>
                    <a:pt x="654" y="10"/>
                    <a:pt x="652" y="10"/>
                    <a:pt x="653" y="11"/>
                  </a:cubicBezTo>
                  <a:cubicBezTo>
                    <a:pt x="653" y="11"/>
                    <a:pt x="653" y="11"/>
                    <a:pt x="654" y="11"/>
                  </a:cubicBezTo>
                  <a:cubicBezTo>
                    <a:pt x="654" y="10"/>
                    <a:pt x="655" y="10"/>
                    <a:pt x="657" y="9"/>
                  </a:cubicBezTo>
                  <a:cubicBezTo>
                    <a:pt x="660" y="9"/>
                    <a:pt x="658" y="10"/>
                    <a:pt x="655" y="10"/>
                  </a:cubicBezTo>
                  <a:cubicBezTo>
                    <a:pt x="657" y="11"/>
                    <a:pt x="663" y="10"/>
                    <a:pt x="663" y="9"/>
                  </a:cubicBezTo>
                  <a:cubicBezTo>
                    <a:pt x="663" y="9"/>
                    <a:pt x="661" y="9"/>
                    <a:pt x="662" y="8"/>
                  </a:cubicBezTo>
                  <a:cubicBezTo>
                    <a:pt x="661" y="8"/>
                    <a:pt x="661" y="9"/>
                    <a:pt x="660" y="9"/>
                  </a:cubicBezTo>
                  <a:cubicBezTo>
                    <a:pt x="660" y="8"/>
                    <a:pt x="664" y="8"/>
                    <a:pt x="665" y="8"/>
                  </a:cubicBezTo>
                  <a:cubicBezTo>
                    <a:pt x="664" y="7"/>
                    <a:pt x="663" y="8"/>
                    <a:pt x="662" y="8"/>
                  </a:cubicBezTo>
                  <a:cubicBezTo>
                    <a:pt x="660" y="8"/>
                    <a:pt x="666" y="7"/>
                    <a:pt x="663" y="7"/>
                  </a:cubicBezTo>
                  <a:cubicBezTo>
                    <a:pt x="664" y="7"/>
                    <a:pt x="665" y="7"/>
                    <a:pt x="667" y="7"/>
                  </a:cubicBezTo>
                  <a:cubicBezTo>
                    <a:pt x="667" y="6"/>
                    <a:pt x="665" y="7"/>
                    <a:pt x="665" y="6"/>
                  </a:cubicBezTo>
                  <a:cubicBezTo>
                    <a:pt x="668" y="6"/>
                    <a:pt x="670" y="6"/>
                    <a:pt x="669" y="5"/>
                  </a:cubicBezTo>
                  <a:cubicBezTo>
                    <a:pt x="671" y="5"/>
                    <a:pt x="671" y="5"/>
                    <a:pt x="674" y="5"/>
                  </a:cubicBezTo>
                  <a:cubicBezTo>
                    <a:pt x="674" y="5"/>
                    <a:pt x="672" y="4"/>
                    <a:pt x="671" y="4"/>
                  </a:cubicBezTo>
                  <a:cubicBezTo>
                    <a:pt x="669" y="4"/>
                    <a:pt x="674" y="4"/>
                    <a:pt x="673" y="3"/>
                  </a:cubicBezTo>
                  <a:cubicBezTo>
                    <a:pt x="674" y="4"/>
                    <a:pt x="675" y="4"/>
                    <a:pt x="675" y="3"/>
                  </a:cubicBezTo>
                  <a:cubicBezTo>
                    <a:pt x="676" y="3"/>
                    <a:pt x="676" y="4"/>
                    <a:pt x="676" y="4"/>
                  </a:cubicBezTo>
                  <a:cubicBezTo>
                    <a:pt x="677" y="3"/>
                    <a:pt x="677" y="4"/>
                    <a:pt x="679" y="4"/>
                  </a:cubicBezTo>
                  <a:cubicBezTo>
                    <a:pt x="678" y="4"/>
                    <a:pt x="678" y="4"/>
                    <a:pt x="677" y="3"/>
                  </a:cubicBezTo>
                  <a:cubicBezTo>
                    <a:pt x="679" y="3"/>
                    <a:pt x="680" y="3"/>
                    <a:pt x="680" y="2"/>
                  </a:cubicBezTo>
                  <a:cubicBezTo>
                    <a:pt x="681" y="2"/>
                    <a:pt x="683" y="2"/>
                    <a:pt x="683" y="3"/>
                  </a:cubicBezTo>
                  <a:cubicBezTo>
                    <a:pt x="681" y="2"/>
                    <a:pt x="677" y="4"/>
                    <a:pt x="681" y="4"/>
                  </a:cubicBezTo>
                  <a:cubicBezTo>
                    <a:pt x="681" y="4"/>
                    <a:pt x="680" y="4"/>
                    <a:pt x="680" y="4"/>
                  </a:cubicBezTo>
                  <a:cubicBezTo>
                    <a:pt x="680" y="5"/>
                    <a:pt x="680" y="5"/>
                    <a:pt x="680" y="5"/>
                  </a:cubicBezTo>
                  <a:cubicBezTo>
                    <a:pt x="685" y="5"/>
                    <a:pt x="678" y="3"/>
                    <a:pt x="683" y="3"/>
                  </a:cubicBezTo>
                  <a:cubicBezTo>
                    <a:pt x="682" y="4"/>
                    <a:pt x="683" y="4"/>
                    <a:pt x="683" y="4"/>
                  </a:cubicBezTo>
                  <a:cubicBezTo>
                    <a:pt x="686" y="4"/>
                    <a:pt x="686" y="3"/>
                    <a:pt x="689" y="3"/>
                  </a:cubicBezTo>
                  <a:cubicBezTo>
                    <a:pt x="689" y="3"/>
                    <a:pt x="685" y="3"/>
                    <a:pt x="684" y="3"/>
                  </a:cubicBezTo>
                  <a:cubicBezTo>
                    <a:pt x="682" y="2"/>
                    <a:pt x="687" y="2"/>
                    <a:pt x="687" y="1"/>
                  </a:cubicBezTo>
                  <a:cubicBezTo>
                    <a:pt x="689" y="1"/>
                    <a:pt x="687" y="2"/>
                    <a:pt x="687" y="2"/>
                  </a:cubicBezTo>
                  <a:cubicBezTo>
                    <a:pt x="688" y="2"/>
                    <a:pt x="688" y="2"/>
                    <a:pt x="689" y="2"/>
                  </a:cubicBezTo>
                  <a:cubicBezTo>
                    <a:pt x="691" y="2"/>
                    <a:pt x="695" y="2"/>
                    <a:pt x="698" y="1"/>
                  </a:cubicBezTo>
                  <a:cubicBezTo>
                    <a:pt x="696" y="2"/>
                    <a:pt x="693" y="2"/>
                    <a:pt x="690" y="3"/>
                  </a:cubicBezTo>
                  <a:cubicBezTo>
                    <a:pt x="690" y="3"/>
                    <a:pt x="692" y="3"/>
                    <a:pt x="693" y="3"/>
                  </a:cubicBezTo>
                  <a:cubicBezTo>
                    <a:pt x="692" y="4"/>
                    <a:pt x="693" y="4"/>
                    <a:pt x="695" y="4"/>
                  </a:cubicBezTo>
                  <a:cubicBezTo>
                    <a:pt x="694" y="5"/>
                    <a:pt x="693" y="5"/>
                    <a:pt x="694" y="5"/>
                  </a:cubicBezTo>
                  <a:cubicBezTo>
                    <a:pt x="699" y="5"/>
                    <a:pt x="702" y="5"/>
                    <a:pt x="707" y="4"/>
                  </a:cubicBezTo>
                  <a:cubicBezTo>
                    <a:pt x="703" y="5"/>
                    <a:pt x="699" y="6"/>
                    <a:pt x="696" y="7"/>
                  </a:cubicBezTo>
                  <a:cubicBezTo>
                    <a:pt x="695" y="7"/>
                    <a:pt x="695" y="6"/>
                    <a:pt x="694" y="6"/>
                  </a:cubicBezTo>
                  <a:cubicBezTo>
                    <a:pt x="693" y="6"/>
                    <a:pt x="693" y="7"/>
                    <a:pt x="691" y="7"/>
                  </a:cubicBezTo>
                  <a:cubicBezTo>
                    <a:pt x="690" y="7"/>
                    <a:pt x="687" y="8"/>
                    <a:pt x="684" y="8"/>
                  </a:cubicBezTo>
                  <a:cubicBezTo>
                    <a:pt x="692" y="9"/>
                    <a:pt x="699" y="6"/>
                    <a:pt x="708" y="7"/>
                  </a:cubicBezTo>
                  <a:cubicBezTo>
                    <a:pt x="707" y="7"/>
                    <a:pt x="707" y="7"/>
                    <a:pt x="705" y="7"/>
                  </a:cubicBezTo>
                  <a:cubicBezTo>
                    <a:pt x="706" y="7"/>
                    <a:pt x="706" y="8"/>
                    <a:pt x="706" y="8"/>
                  </a:cubicBezTo>
                  <a:cubicBezTo>
                    <a:pt x="707" y="8"/>
                    <a:pt x="709" y="8"/>
                    <a:pt x="710" y="7"/>
                  </a:cubicBezTo>
                  <a:cubicBezTo>
                    <a:pt x="710" y="8"/>
                    <a:pt x="707" y="8"/>
                    <a:pt x="707" y="8"/>
                  </a:cubicBezTo>
                  <a:cubicBezTo>
                    <a:pt x="707" y="9"/>
                    <a:pt x="711" y="8"/>
                    <a:pt x="715" y="9"/>
                  </a:cubicBezTo>
                  <a:cubicBezTo>
                    <a:pt x="715" y="8"/>
                    <a:pt x="710" y="9"/>
                    <a:pt x="711" y="8"/>
                  </a:cubicBezTo>
                  <a:cubicBezTo>
                    <a:pt x="714" y="9"/>
                    <a:pt x="718" y="8"/>
                    <a:pt x="720" y="9"/>
                  </a:cubicBezTo>
                  <a:cubicBezTo>
                    <a:pt x="723" y="9"/>
                    <a:pt x="723" y="8"/>
                    <a:pt x="723" y="7"/>
                  </a:cubicBezTo>
                  <a:cubicBezTo>
                    <a:pt x="723" y="8"/>
                    <a:pt x="725" y="8"/>
                    <a:pt x="725" y="8"/>
                  </a:cubicBezTo>
                  <a:cubicBezTo>
                    <a:pt x="726" y="8"/>
                    <a:pt x="723" y="7"/>
                    <a:pt x="726" y="7"/>
                  </a:cubicBezTo>
                  <a:cubicBezTo>
                    <a:pt x="726" y="8"/>
                    <a:pt x="728" y="7"/>
                    <a:pt x="728" y="8"/>
                  </a:cubicBezTo>
                  <a:cubicBezTo>
                    <a:pt x="730" y="8"/>
                    <a:pt x="732" y="8"/>
                    <a:pt x="730" y="7"/>
                  </a:cubicBezTo>
                  <a:cubicBezTo>
                    <a:pt x="731" y="7"/>
                    <a:pt x="738" y="7"/>
                    <a:pt x="738" y="7"/>
                  </a:cubicBezTo>
                  <a:cubicBezTo>
                    <a:pt x="738" y="6"/>
                    <a:pt x="740" y="7"/>
                    <a:pt x="740" y="6"/>
                  </a:cubicBezTo>
                  <a:cubicBezTo>
                    <a:pt x="742" y="6"/>
                    <a:pt x="739" y="7"/>
                    <a:pt x="740" y="7"/>
                  </a:cubicBezTo>
                  <a:cubicBezTo>
                    <a:pt x="743" y="7"/>
                    <a:pt x="744" y="6"/>
                    <a:pt x="743" y="6"/>
                  </a:cubicBezTo>
                  <a:cubicBezTo>
                    <a:pt x="742" y="6"/>
                    <a:pt x="745" y="6"/>
                    <a:pt x="744" y="5"/>
                  </a:cubicBezTo>
                  <a:cubicBezTo>
                    <a:pt x="745" y="6"/>
                    <a:pt x="747" y="7"/>
                    <a:pt x="749" y="6"/>
                  </a:cubicBezTo>
                  <a:cubicBezTo>
                    <a:pt x="749" y="7"/>
                    <a:pt x="744" y="8"/>
                    <a:pt x="740" y="8"/>
                  </a:cubicBezTo>
                  <a:cubicBezTo>
                    <a:pt x="740" y="9"/>
                    <a:pt x="741" y="9"/>
                    <a:pt x="743" y="9"/>
                  </a:cubicBezTo>
                  <a:cubicBezTo>
                    <a:pt x="743" y="9"/>
                    <a:pt x="743" y="8"/>
                    <a:pt x="743" y="8"/>
                  </a:cubicBezTo>
                  <a:cubicBezTo>
                    <a:pt x="745" y="8"/>
                    <a:pt x="746" y="9"/>
                    <a:pt x="748" y="8"/>
                  </a:cubicBezTo>
                  <a:cubicBezTo>
                    <a:pt x="747" y="8"/>
                    <a:pt x="749" y="8"/>
                    <a:pt x="749" y="7"/>
                  </a:cubicBezTo>
                  <a:cubicBezTo>
                    <a:pt x="751" y="8"/>
                    <a:pt x="747" y="8"/>
                    <a:pt x="749" y="9"/>
                  </a:cubicBezTo>
                  <a:cubicBezTo>
                    <a:pt x="751" y="8"/>
                    <a:pt x="751" y="8"/>
                    <a:pt x="754" y="8"/>
                  </a:cubicBezTo>
                  <a:cubicBezTo>
                    <a:pt x="754" y="7"/>
                    <a:pt x="753" y="7"/>
                    <a:pt x="753" y="7"/>
                  </a:cubicBezTo>
                  <a:cubicBezTo>
                    <a:pt x="755" y="7"/>
                    <a:pt x="756" y="8"/>
                    <a:pt x="757" y="8"/>
                  </a:cubicBezTo>
                  <a:cubicBezTo>
                    <a:pt x="754" y="8"/>
                    <a:pt x="752" y="9"/>
                    <a:pt x="749" y="9"/>
                  </a:cubicBezTo>
                  <a:cubicBezTo>
                    <a:pt x="751" y="10"/>
                    <a:pt x="752" y="9"/>
                    <a:pt x="755" y="9"/>
                  </a:cubicBezTo>
                  <a:cubicBezTo>
                    <a:pt x="755" y="9"/>
                    <a:pt x="754" y="9"/>
                    <a:pt x="754" y="9"/>
                  </a:cubicBezTo>
                  <a:cubicBezTo>
                    <a:pt x="753" y="9"/>
                    <a:pt x="755" y="10"/>
                    <a:pt x="755" y="10"/>
                  </a:cubicBezTo>
                  <a:cubicBezTo>
                    <a:pt x="756" y="9"/>
                    <a:pt x="758" y="8"/>
                    <a:pt x="761" y="9"/>
                  </a:cubicBezTo>
                  <a:cubicBezTo>
                    <a:pt x="759" y="8"/>
                    <a:pt x="760" y="9"/>
                    <a:pt x="763" y="9"/>
                  </a:cubicBezTo>
                  <a:cubicBezTo>
                    <a:pt x="762" y="8"/>
                    <a:pt x="757" y="7"/>
                    <a:pt x="761" y="6"/>
                  </a:cubicBezTo>
                  <a:cubicBezTo>
                    <a:pt x="759" y="6"/>
                    <a:pt x="755" y="6"/>
                    <a:pt x="752" y="6"/>
                  </a:cubicBezTo>
                  <a:cubicBezTo>
                    <a:pt x="752" y="6"/>
                    <a:pt x="753" y="6"/>
                    <a:pt x="753" y="7"/>
                  </a:cubicBezTo>
                  <a:cubicBezTo>
                    <a:pt x="750" y="7"/>
                    <a:pt x="751" y="6"/>
                    <a:pt x="748" y="6"/>
                  </a:cubicBezTo>
                  <a:cubicBezTo>
                    <a:pt x="749" y="5"/>
                    <a:pt x="748" y="5"/>
                    <a:pt x="746" y="5"/>
                  </a:cubicBezTo>
                  <a:cubicBezTo>
                    <a:pt x="744" y="4"/>
                    <a:pt x="752" y="5"/>
                    <a:pt x="750" y="4"/>
                  </a:cubicBezTo>
                  <a:cubicBezTo>
                    <a:pt x="750" y="3"/>
                    <a:pt x="752" y="4"/>
                    <a:pt x="752" y="3"/>
                  </a:cubicBezTo>
                  <a:cubicBezTo>
                    <a:pt x="753" y="4"/>
                    <a:pt x="754" y="4"/>
                    <a:pt x="754" y="4"/>
                  </a:cubicBezTo>
                  <a:cubicBezTo>
                    <a:pt x="752" y="4"/>
                    <a:pt x="751" y="4"/>
                    <a:pt x="752" y="4"/>
                  </a:cubicBezTo>
                  <a:cubicBezTo>
                    <a:pt x="749" y="4"/>
                    <a:pt x="752" y="5"/>
                    <a:pt x="752" y="6"/>
                  </a:cubicBezTo>
                  <a:cubicBezTo>
                    <a:pt x="753" y="6"/>
                    <a:pt x="755" y="6"/>
                    <a:pt x="756" y="5"/>
                  </a:cubicBezTo>
                  <a:cubicBezTo>
                    <a:pt x="756" y="5"/>
                    <a:pt x="755" y="5"/>
                    <a:pt x="755" y="5"/>
                  </a:cubicBezTo>
                  <a:cubicBezTo>
                    <a:pt x="757" y="5"/>
                    <a:pt x="756" y="5"/>
                    <a:pt x="759" y="5"/>
                  </a:cubicBezTo>
                  <a:cubicBezTo>
                    <a:pt x="758" y="5"/>
                    <a:pt x="757" y="5"/>
                    <a:pt x="757" y="5"/>
                  </a:cubicBezTo>
                  <a:cubicBezTo>
                    <a:pt x="760" y="6"/>
                    <a:pt x="761" y="7"/>
                    <a:pt x="764" y="7"/>
                  </a:cubicBezTo>
                  <a:cubicBezTo>
                    <a:pt x="764" y="7"/>
                    <a:pt x="768" y="6"/>
                    <a:pt x="765" y="6"/>
                  </a:cubicBezTo>
                  <a:cubicBezTo>
                    <a:pt x="765" y="5"/>
                    <a:pt x="769" y="6"/>
                    <a:pt x="768" y="5"/>
                  </a:cubicBezTo>
                  <a:cubicBezTo>
                    <a:pt x="768" y="5"/>
                    <a:pt x="768" y="6"/>
                    <a:pt x="768" y="6"/>
                  </a:cubicBezTo>
                  <a:cubicBezTo>
                    <a:pt x="769" y="6"/>
                    <a:pt x="770" y="6"/>
                    <a:pt x="771" y="6"/>
                  </a:cubicBezTo>
                  <a:cubicBezTo>
                    <a:pt x="772" y="5"/>
                    <a:pt x="772" y="5"/>
                    <a:pt x="773" y="5"/>
                  </a:cubicBezTo>
                  <a:cubicBezTo>
                    <a:pt x="773" y="5"/>
                    <a:pt x="773" y="6"/>
                    <a:pt x="777" y="7"/>
                  </a:cubicBezTo>
                  <a:cubicBezTo>
                    <a:pt x="778" y="7"/>
                    <a:pt x="776" y="7"/>
                    <a:pt x="775" y="7"/>
                  </a:cubicBezTo>
                  <a:cubicBezTo>
                    <a:pt x="775" y="7"/>
                    <a:pt x="776" y="7"/>
                    <a:pt x="777" y="7"/>
                  </a:cubicBezTo>
                  <a:cubicBezTo>
                    <a:pt x="777" y="7"/>
                    <a:pt x="776" y="7"/>
                    <a:pt x="775" y="7"/>
                  </a:cubicBezTo>
                  <a:cubicBezTo>
                    <a:pt x="775" y="8"/>
                    <a:pt x="778" y="7"/>
                    <a:pt x="780" y="7"/>
                  </a:cubicBezTo>
                  <a:cubicBezTo>
                    <a:pt x="780" y="7"/>
                    <a:pt x="778" y="7"/>
                    <a:pt x="782" y="7"/>
                  </a:cubicBezTo>
                  <a:cubicBezTo>
                    <a:pt x="781" y="7"/>
                    <a:pt x="781" y="6"/>
                    <a:pt x="779" y="6"/>
                  </a:cubicBezTo>
                  <a:cubicBezTo>
                    <a:pt x="780" y="6"/>
                    <a:pt x="782" y="6"/>
                    <a:pt x="783" y="6"/>
                  </a:cubicBezTo>
                  <a:cubicBezTo>
                    <a:pt x="783" y="6"/>
                    <a:pt x="780" y="6"/>
                    <a:pt x="779" y="5"/>
                  </a:cubicBezTo>
                  <a:cubicBezTo>
                    <a:pt x="781" y="5"/>
                    <a:pt x="785" y="5"/>
                    <a:pt x="785" y="6"/>
                  </a:cubicBezTo>
                  <a:cubicBezTo>
                    <a:pt x="787" y="6"/>
                    <a:pt x="787" y="5"/>
                    <a:pt x="788" y="4"/>
                  </a:cubicBezTo>
                  <a:cubicBezTo>
                    <a:pt x="790" y="4"/>
                    <a:pt x="790" y="4"/>
                    <a:pt x="792" y="5"/>
                  </a:cubicBezTo>
                  <a:cubicBezTo>
                    <a:pt x="790" y="5"/>
                    <a:pt x="791" y="6"/>
                    <a:pt x="788" y="6"/>
                  </a:cubicBezTo>
                  <a:cubicBezTo>
                    <a:pt x="788" y="6"/>
                    <a:pt x="790" y="6"/>
                    <a:pt x="789" y="6"/>
                  </a:cubicBezTo>
                  <a:cubicBezTo>
                    <a:pt x="792" y="6"/>
                    <a:pt x="793" y="5"/>
                    <a:pt x="797" y="5"/>
                  </a:cubicBezTo>
                  <a:cubicBezTo>
                    <a:pt x="797" y="5"/>
                    <a:pt x="795" y="5"/>
                    <a:pt x="795" y="5"/>
                  </a:cubicBezTo>
                  <a:cubicBezTo>
                    <a:pt x="795" y="4"/>
                    <a:pt x="799" y="5"/>
                    <a:pt x="800" y="4"/>
                  </a:cubicBezTo>
                  <a:cubicBezTo>
                    <a:pt x="801" y="4"/>
                    <a:pt x="801" y="5"/>
                    <a:pt x="802" y="5"/>
                  </a:cubicBezTo>
                  <a:cubicBezTo>
                    <a:pt x="803" y="5"/>
                    <a:pt x="800" y="5"/>
                    <a:pt x="800" y="5"/>
                  </a:cubicBezTo>
                  <a:cubicBezTo>
                    <a:pt x="804" y="6"/>
                    <a:pt x="807" y="7"/>
                    <a:pt x="814" y="7"/>
                  </a:cubicBezTo>
                  <a:cubicBezTo>
                    <a:pt x="810" y="7"/>
                    <a:pt x="813" y="6"/>
                    <a:pt x="814" y="5"/>
                  </a:cubicBezTo>
                  <a:cubicBezTo>
                    <a:pt x="818" y="6"/>
                    <a:pt x="822" y="5"/>
                    <a:pt x="827" y="5"/>
                  </a:cubicBezTo>
                  <a:cubicBezTo>
                    <a:pt x="826" y="5"/>
                    <a:pt x="827" y="4"/>
                    <a:pt x="826" y="4"/>
                  </a:cubicBezTo>
                  <a:cubicBezTo>
                    <a:pt x="828" y="4"/>
                    <a:pt x="828" y="5"/>
                    <a:pt x="829" y="5"/>
                  </a:cubicBezTo>
                  <a:cubicBezTo>
                    <a:pt x="827" y="6"/>
                    <a:pt x="821" y="6"/>
                    <a:pt x="817" y="7"/>
                  </a:cubicBezTo>
                  <a:cubicBezTo>
                    <a:pt x="817" y="7"/>
                    <a:pt x="818" y="7"/>
                    <a:pt x="818" y="8"/>
                  </a:cubicBezTo>
                  <a:cubicBezTo>
                    <a:pt x="819" y="7"/>
                    <a:pt x="821" y="8"/>
                    <a:pt x="824" y="7"/>
                  </a:cubicBezTo>
                  <a:cubicBezTo>
                    <a:pt x="824" y="7"/>
                    <a:pt x="823" y="7"/>
                    <a:pt x="823" y="7"/>
                  </a:cubicBezTo>
                  <a:cubicBezTo>
                    <a:pt x="826" y="7"/>
                    <a:pt x="826" y="7"/>
                    <a:pt x="829" y="7"/>
                  </a:cubicBezTo>
                  <a:cubicBezTo>
                    <a:pt x="829" y="8"/>
                    <a:pt x="831" y="8"/>
                    <a:pt x="831" y="8"/>
                  </a:cubicBezTo>
                  <a:cubicBezTo>
                    <a:pt x="828" y="8"/>
                    <a:pt x="828" y="8"/>
                    <a:pt x="824" y="8"/>
                  </a:cubicBezTo>
                  <a:cubicBezTo>
                    <a:pt x="823" y="8"/>
                    <a:pt x="824" y="8"/>
                    <a:pt x="824" y="9"/>
                  </a:cubicBezTo>
                  <a:cubicBezTo>
                    <a:pt x="824" y="9"/>
                    <a:pt x="826" y="9"/>
                    <a:pt x="827" y="9"/>
                  </a:cubicBezTo>
                  <a:cubicBezTo>
                    <a:pt x="827" y="10"/>
                    <a:pt x="823" y="9"/>
                    <a:pt x="822" y="9"/>
                  </a:cubicBezTo>
                  <a:cubicBezTo>
                    <a:pt x="821" y="9"/>
                    <a:pt x="822" y="9"/>
                    <a:pt x="822" y="9"/>
                  </a:cubicBezTo>
                  <a:cubicBezTo>
                    <a:pt x="819" y="9"/>
                    <a:pt x="817" y="9"/>
                    <a:pt x="817" y="9"/>
                  </a:cubicBezTo>
                  <a:cubicBezTo>
                    <a:pt x="818" y="9"/>
                    <a:pt x="818" y="9"/>
                    <a:pt x="818" y="9"/>
                  </a:cubicBezTo>
                  <a:cubicBezTo>
                    <a:pt x="820" y="9"/>
                    <a:pt x="817" y="10"/>
                    <a:pt x="819" y="10"/>
                  </a:cubicBezTo>
                  <a:cubicBezTo>
                    <a:pt x="822" y="9"/>
                    <a:pt x="824" y="10"/>
                    <a:pt x="826" y="10"/>
                  </a:cubicBezTo>
                  <a:cubicBezTo>
                    <a:pt x="828" y="10"/>
                    <a:pt x="827" y="10"/>
                    <a:pt x="828" y="11"/>
                  </a:cubicBezTo>
                  <a:cubicBezTo>
                    <a:pt x="830" y="11"/>
                    <a:pt x="831" y="11"/>
                    <a:pt x="834" y="11"/>
                  </a:cubicBezTo>
                  <a:cubicBezTo>
                    <a:pt x="836" y="11"/>
                    <a:pt x="832" y="10"/>
                    <a:pt x="831" y="10"/>
                  </a:cubicBezTo>
                  <a:cubicBezTo>
                    <a:pt x="829" y="10"/>
                    <a:pt x="833" y="10"/>
                    <a:pt x="833" y="10"/>
                  </a:cubicBezTo>
                  <a:cubicBezTo>
                    <a:pt x="832" y="10"/>
                    <a:pt x="830" y="10"/>
                    <a:pt x="829" y="10"/>
                  </a:cubicBezTo>
                  <a:cubicBezTo>
                    <a:pt x="829" y="9"/>
                    <a:pt x="829" y="9"/>
                    <a:pt x="828" y="9"/>
                  </a:cubicBezTo>
                  <a:cubicBezTo>
                    <a:pt x="829" y="8"/>
                    <a:pt x="832" y="9"/>
                    <a:pt x="832" y="8"/>
                  </a:cubicBezTo>
                  <a:cubicBezTo>
                    <a:pt x="833" y="8"/>
                    <a:pt x="834" y="8"/>
                    <a:pt x="834" y="9"/>
                  </a:cubicBezTo>
                  <a:cubicBezTo>
                    <a:pt x="836" y="8"/>
                    <a:pt x="836" y="8"/>
                    <a:pt x="838" y="8"/>
                  </a:cubicBezTo>
                  <a:cubicBezTo>
                    <a:pt x="839" y="9"/>
                    <a:pt x="837" y="9"/>
                    <a:pt x="841" y="9"/>
                  </a:cubicBezTo>
                  <a:cubicBezTo>
                    <a:pt x="841" y="10"/>
                    <a:pt x="839" y="10"/>
                    <a:pt x="840" y="10"/>
                  </a:cubicBezTo>
                  <a:cubicBezTo>
                    <a:pt x="841" y="10"/>
                    <a:pt x="842" y="10"/>
                    <a:pt x="842" y="10"/>
                  </a:cubicBezTo>
                  <a:cubicBezTo>
                    <a:pt x="852" y="10"/>
                    <a:pt x="839" y="10"/>
                    <a:pt x="839" y="11"/>
                  </a:cubicBezTo>
                  <a:cubicBezTo>
                    <a:pt x="840" y="11"/>
                    <a:pt x="842" y="10"/>
                    <a:pt x="844" y="11"/>
                  </a:cubicBezTo>
                  <a:cubicBezTo>
                    <a:pt x="844" y="10"/>
                    <a:pt x="844" y="10"/>
                    <a:pt x="843" y="10"/>
                  </a:cubicBezTo>
                  <a:cubicBezTo>
                    <a:pt x="845" y="10"/>
                    <a:pt x="847" y="11"/>
                    <a:pt x="851" y="11"/>
                  </a:cubicBezTo>
                  <a:cubicBezTo>
                    <a:pt x="851" y="11"/>
                    <a:pt x="850" y="12"/>
                    <a:pt x="853" y="12"/>
                  </a:cubicBezTo>
                  <a:cubicBezTo>
                    <a:pt x="851" y="13"/>
                    <a:pt x="843" y="12"/>
                    <a:pt x="840" y="13"/>
                  </a:cubicBezTo>
                  <a:cubicBezTo>
                    <a:pt x="840" y="13"/>
                    <a:pt x="844" y="13"/>
                    <a:pt x="843" y="13"/>
                  </a:cubicBezTo>
                  <a:cubicBezTo>
                    <a:pt x="845" y="13"/>
                    <a:pt x="845" y="13"/>
                    <a:pt x="847" y="13"/>
                  </a:cubicBezTo>
                  <a:cubicBezTo>
                    <a:pt x="847" y="13"/>
                    <a:pt x="848" y="13"/>
                    <a:pt x="848" y="13"/>
                  </a:cubicBezTo>
                  <a:cubicBezTo>
                    <a:pt x="850" y="13"/>
                    <a:pt x="851" y="12"/>
                    <a:pt x="854" y="12"/>
                  </a:cubicBezTo>
                  <a:cubicBezTo>
                    <a:pt x="854" y="12"/>
                    <a:pt x="855" y="13"/>
                    <a:pt x="856" y="13"/>
                  </a:cubicBezTo>
                  <a:cubicBezTo>
                    <a:pt x="856" y="13"/>
                    <a:pt x="855" y="12"/>
                    <a:pt x="855" y="11"/>
                  </a:cubicBezTo>
                  <a:cubicBezTo>
                    <a:pt x="858" y="11"/>
                    <a:pt x="853" y="10"/>
                    <a:pt x="858" y="10"/>
                  </a:cubicBezTo>
                  <a:cubicBezTo>
                    <a:pt x="856" y="11"/>
                    <a:pt x="860" y="11"/>
                    <a:pt x="857" y="11"/>
                  </a:cubicBezTo>
                  <a:cubicBezTo>
                    <a:pt x="859" y="11"/>
                    <a:pt x="859" y="11"/>
                    <a:pt x="861" y="11"/>
                  </a:cubicBezTo>
                  <a:cubicBezTo>
                    <a:pt x="862" y="12"/>
                    <a:pt x="861" y="12"/>
                    <a:pt x="863" y="12"/>
                  </a:cubicBezTo>
                  <a:cubicBezTo>
                    <a:pt x="862" y="13"/>
                    <a:pt x="861" y="13"/>
                    <a:pt x="863" y="13"/>
                  </a:cubicBezTo>
                  <a:cubicBezTo>
                    <a:pt x="863" y="13"/>
                    <a:pt x="865" y="13"/>
                    <a:pt x="863" y="13"/>
                  </a:cubicBezTo>
                  <a:cubicBezTo>
                    <a:pt x="864" y="12"/>
                    <a:pt x="864" y="13"/>
                    <a:pt x="866" y="13"/>
                  </a:cubicBezTo>
                  <a:cubicBezTo>
                    <a:pt x="867" y="13"/>
                    <a:pt x="867" y="12"/>
                    <a:pt x="867" y="12"/>
                  </a:cubicBezTo>
                  <a:cubicBezTo>
                    <a:pt x="872" y="12"/>
                    <a:pt x="873" y="12"/>
                    <a:pt x="874" y="11"/>
                  </a:cubicBezTo>
                  <a:cubicBezTo>
                    <a:pt x="875" y="11"/>
                    <a:pt x="874" y="12"/>
                    <a:pt x="876" y="12"/>
                  </a:cubicBezTo>
                  <a:cubicBezTo>
                    <a:pt x="878" y="12"/>
                    <a:pt x="876" y="11"/>
                    <a:pt x="877" y="11"/>
                  </a:cubicBezTo>
                  <a:cubicBezTo>
                    <a:pt x="879" y="11"/>
                    <a:pt x="878" y="12"/>
                    <a:pt x="878" y="12"/>
                  </a:cubicBezTo>
                  <a:cubicBezTo>
                    <a:pt x="880" y="13"/>
                    <a:pt x="885" y="12"/>
                    <a:pt x="888" y="12"/>
                  </a:cubicBezTo>
                  <a:cubicBezTo>
                    <a:pt x="887" y="12"/>
                    <a:pt x="886" y="13"/>
                    <a:pt x="888" y="13"/>
                  </a:cubicBezTo>
                  <a:cubicBezTo>
                    <a:pt x="887" y="13"/>
                    <a:pt x="887" y="13"/>
                    <a:pt x="886" y="13"/>
                  </a:cubicBezTo>
                  <a:cubicBezTo>
                    <a:pt x="884" y="13"/>
                    <a:pt x="887" y="14"/>
                    <a:pt x="888" y="14"/>
                  </a:cubicBezTo>
                  <a:cubicBezTo>
                    <a:pt x="889" y="14"/>
                    <a:pt x="889" y="14"/>
                    <a:pt x="890" y="14"/>
                  </a:cubicBezTo>
                  <a:cubicBezTo>
                    <a:pt x="889" y="15"/>
                    <a:pt x="888" y="15"/>
                    <a:pt x="886" y="14"/>
                  </a:cubicBezTo>
                  <a:cubicBezTo>
                    <a:pt x="885" y="14"/>
                    <a:pt x="885" y="14"/>
                    <a:pt x="885" y="14"/>
                  </a:cubicBezTo>
                  <a:cubicBezTo>
                    <a:pt x="885" y="15"/>
                    <a:pt x="888" y="16"/>
                    <a:pt x="892" y="16"/>
                  </a:cubicBezTo>
                  <a:cubicBezTo>
                    <a:pt x="891" y="16"/>
                    <a:pt x="890" y="16"/>
                    <a:pt x="890" y="16"/>
                  </a:cubicBezTo>
                  <a:cubicBezTo>
                    <a:pt x="887" y="16"/>
                    <a:pt x="886" y="17"/>
                    <a:pt x="883" y="16"/>
                  </a:cubicBezTo>
                  <a:cubicBezTo>
                    <a:pt x="880" y="16"/>
                    <a:pt x="882" y="17"/>
                    <a:pt x="882" y="17"/>
                  </a:cubicBezTo>
                  <a:cubicBezTo>
                    <a:pt x="881" y="17"/>
                    <a:pt x="881" y="17"/>
                    <a:pt x="880" y="16"/>
                  </a:cubicBezTo>
                  <a:cubicBezTo>
                    <a:pt x="879" y="16"/>
                    <a:pt x="878" y="16"/>
                    <a:pt x="877" y="16"/>
                  </a:cubicBezTo>
                  <a:cubicBezTo>
                    <a:pt x="875" y="17"/>
                    <a:pt x="878" y="17"/>
                    <a:pt x="878" y="17"/>
                  </a:cubicBezTo>
                  <a:cubicBezTo>
                    <a:pt x="880" y="17"/>
                    <a:pt x="881" y="17"/>
                    <a:pt x="883" y="17"/>
                  </a:cubicBezTo>
                  <a:cubicBezTo>
                    <a:pt x="880" y="18"/>
                    <a:pt x="883" y="18"/>
                    <a:pt x="881" y="19"/>
                  </a:cubicBezTo>
                  <a:cubicBezTo>
                    <a:pt x="878" y="19"/>
                    <a:pt x="877" y="20"/>
                    <a:pt x="875" y="21"/>
                  </a:cubicBezTo>
                  <a:cubicBezTo>
                    <a:pt x="873" y="21"/>
                    <a:pt x="873" y="20"/>
                    <a:pt x="872" y="20"/>
                  </a:cubicBezTo>
                  <a:cubicBezTo>
                    <a:pt x="872" y="21"/>
                    <a:pt x="867" y="21"/>
                    <a:pt x="865" y="21"/>
                  </a:cubicBezTo>
                  <a:cubicBezTo>
                    <a:pt x="866" y="20"/>
                    <a:pt x="870" y="20"/>
                    <a:pt x="874" y="20"/>
                  </a:cubicBezTo>
                  <a:cubicBezTo>
                    <a:pt x="875" y="19"/>
                    <a:pt x="870" y="19"/>
                    <a:pt x="874" y="19"/>
                  </a:cubicBezTo>
                  <a:cubicBezTo>
                    <a:pt x="874" y="19"/>
                    <a:pt x="872" y="18"/>
                    <a:pt x="872" y="19"/>
                  </a:cubicBezTo>
                  <a:cubicBezTo>
                    <a:pt x="871" y="19"/>
                    <a:pt x="872" y="18"/>
                    <a:pt x="873" y="18"/>
                  </a:cubicBezTo>
                  <a:cubicBezTo>
                    <a:pt x="871" y="18"/>
                    <a:pt x="869" y="18"/>
                    <a:pt x="867" y="18"/>
                  </a:cubicBezTo>
                  <a:cubicBezTo>
                    <a:pt x="865" y="18"/>
                    <a:pt x="866" y="17"/>
                    <a:pt x="863" y="17"/>
                  </a:cubicBezTo>
                  <a:cubicBezTo>
                    <a:pt x="864" y="17"/>
                    <a:pt x="865" y="17"/>
                    <a:pt x="867" y="16"/>
                  </a:cubicBezTo>
                  <a:cubicBezTo>
                    <a:pt x="865" y="15"/>
                    <a:pt x="860" y="16"/>
                    <a:pt x="859" y="15"/>
                  </a:cubicBezTo>
                  <a:cubicBezTo>
                    <a:pt x="862" y="15"/>
                    <a:pt x="865" y="14"/>
                    <a:pt x="867" y="13"/>
                  </a:cubicBezTo>
                  <a:cubicBezTo>
                    <a:pt x="865" y="13"/>
                    <a:pt x="864" y="14"/>
                    <a:pt x="859" y="14"/>
                  </a:cubicBezTo>
                  <a:cubicBezTo>
                    <a:pt x="861" y="14"/>
                    <a:pt x="859" y="14"/>
                    <a:pt x="859" y="15"/>
                  </a:cubicBezTo>
                  <a:cubicBezTo>
                    <a:pt x="858" y="15"/>
                    <a:pt x="857" y="15"/>
                    <a:pt x="856" y="15"/>
                  </a:cubicBezTo>
                  <a:cubicBezTo>
                    <a:pt x="856" y="16"/>
                    <a:pt x="856" y="16"/>
                    <a:pt x="857" y="16"/>
                  </a:cubicBezTo>
                  <a:cubicBezTo>
                    <a:pt x="855" y="16"/>
                    <a:pt x="853" y="16"/>
                    <a:pt x="852" y="16"/>
                  </a:cubicBezTo>
                  <a:cubicBezTo>
                    <a:pt x="852" y="15"/>
                    <a:pt x="850" y="16"/>
                    <a:pt x="849" y="15"/>
                  </a:cubicBezTo>
                  <a:cubicBezTo>
                    <a:pt x="848" y="16"/>
                    <a:pt x="849" y="16"/>
                    <a:pt x="848" y="16"/>
                  </a:cubicBezTo>
                  <a:cubicBezTo>
                    <a:pt x="847" y="16"/>
                    <a:pt x="846" y="16"/>
                    <a:pt x="844" y="16"/>
                  </a:cubicBezTo>
                  <a:cubicBezTo>
                    <a:pt x="844" y="16"/>
                    <a:pt x="845" y="16"/>
                    <a:pt x="845" y="16"/>
                  </a:cubicBezTo>
                  <a:cubicBezTo>
                    <a:pt x="845" y="16"/>
                    <a:pt x="843" y="15"/>
                    <a:pt x="842" y="16"/>
                  </a:cubicBezTo>
                  <a:cubicBezTo>
                    <a:pt x="841" y="15"/>
                    <a:pt x="843" y="15"/>
                    <a:pt x="842" y="14"/>
                  </a:cubicBezTo>
                  <a:cubicBezTo>
                    <a:pt x="840" y="14"/>
                    <a:pt x="838" y="15"/>
                    <a:pt x="838" y="14"/>
                  </a:cubicBezTo>
                  <a:cubicBezTo>
                    <a:pt x="836" y="14"/>
                    <a:pt x="835" y="15"/>
                    <a:pt x="834" y="15"/>
                  </a:cubicBezTo>
                  <a:cubicBezTo>
                    <a:pt x="835" y="15"/>
                    <a:pt x="838" y="15"/>
                    <a:pt x="838" y="15"/>
                  </a:cubicBezTo>
                  <a:cubicBezTo>
                    <a:pt x="840" y="15"/>
                    <a:pt x="838" y="15"/>
                    <a:pt x="838" y="16"/>
                  </a:cubicBezTo>
                  <a:cubicBezTo>
                    <a:pt x="839" y="16"/>
                    <a:pt x="842" y="16"/>
                    <a:pt x="843" y="16"/>
                  </a:cubicBezTo>
                  <a:cubicBezTo>
                    <a:pt x="844" y="17"/>
                    <a:pt x="850" y="17"/>
                    <a:pt x="852" y="17"/>
                  </a:cubicBezTo>
                  <a:cubicBezTo>
                    <a:pt x="855" y="17"/>
                    <a:pt x="852" y="17"/>
                    <a:pt x="852" y="17"/>
                  </a:cubicBezTo>
                  <a:cubicBezTo>
                    <a:pt x="853" y="18"/>
                    <a:pt x="855" y="18"/>
                    <a:pt x="855" y="17"/>
                  </a:cubicBezTo>
                  <a:cubicBezTo>
                    <a:pt x="855" y="18"/>
                    <a:pt x="857" y="18"/>
                    <a:pt x="858" y="18"/>
                  </a:cubicBezTo>
                  <a:cubicBezTo>
                    <a:pt x="855" y="18"/>
                    <a:pt x="856" y="18"/>
                    <a:pt x="854" y="18"/>
                  </a:cubicBezTo>
                  <a:cubicBezTo>
                    <a:pt x="854" y="19"/>
                    <a:pt x="855" y="19"/>
                    <a:pt x="851" y="19"/>
                  </a:cubicBezTo>
                  <a:cubicBezTo>
                    <a:pt x="851" y="20"/>
                    <a:pt x="853" y="19"/>
                    <a:pt x="852" y="20"/>
                  </a:cubicBezTo>
                  <a:cubicBezTo>
                    <a:pt x="849" y="20"/>
                    <a:pt x="849" y="20"/>
                    <a:pt x="846" y="20"/>
                  </a:cubicBezTo>
                  <a:cubicBezTo>
                    <a:pt x="845" y="20"/>
                    <a:pt x="844" y="20"/>
                    <a:pt x="844" y="21"/>
                  </a:cubicBezTo>
                  <a:cubicBezTo>
                    <a:pt x="848" y="21"/>
                    <a:pt x="848" y="20"/>
                    <a:pt x="852" y="20"/>
                  </a:cubicBezTo>
                  <a:cubicBezTo>
                    <a:pt x="851" y="21"/>
                    <a:pt x="852" y="21"/>
                    <a:pt x="854" y="21"/>
                  </a:cubicBezTo>
                  <a:cubicBezTo>
                    <a:pt x="853" y="21"/>
                    <a:pt x="852" y="21"/>
                    <a:pt x="850" y="21"/>
                  </a:cubicBezTo>
                  <a:cubicBezTo>
                    <a:pt x="852" y="21"/>
                    <a:pt x="851" y="21"/>
                    <a:pt x="849" y="21"/>
                  </a:cubicBezTo>
                  <a:cubicBezTo>
                    <a:pt x="849" y="22"/>
                    <a:pt x="850" y="22"/>
                    <a:pt x="850" y="22"/>
                  </a:cubicBezTo>
                  <a:cubicBezTo>
                    <a:pt x="854" y="21"/>
                    <a:pt x="858" y="20"/>
                    <a:pt x="863" y="20"/>
                  </a:cubicBezTo>
                  <a:cubicBezTo>
                    <a:pt x="863" y="21"/>
                    <a:pt x="859" y="20"/>
                    <a:pt x="858" y="21"/>
                  </a:cubicBezTo>
                  <a:cubicBezTo>
                    <a:pt x="860" y="21"/>
                    <a:pt x="853" y="21"/>
                    <a:pt x="854" y="22"/>
                  </a:cubicBezTo>
                  <a:cubicBezTo>
                    <a:pt x="855" y="22"/>
                    <a:pt x="857" y="22"/>
                    <a:pt x="858" y="22"/>
                  </a:cubicBezTo>
                  <a:cubicBezTo>
                    <a:pt x="858" y="22"/>
                    <a:pt x="858" y="23"/>
                    <a:pt x="857" y="23"/>
                  </a:cubicBezTo>
                  <a:cubicBezTo>
                    <a:pt x="859" y="23"/>
                    <a:pt x="862" y="23"/>
                    <a:pt x="864" y="24"/>
                  </a:cubicBezTo>
                  <a:cubicBezTo>
                    <a:pt x="861" y="24"/>
                    <a:pt x="858" y="24"/>
                    <a:pt x="854" y="25"/>
                  </a:cubicBezTo>
                  <a:cubicBezTo>
                    <a:pt x="860" y="25"/>
                    <a:pt x="867" y="25"/>
                    <a:pt x="867" y="27"/>
                  </a:cubicBezTo>
                  <a:cubicBezTo>
                    <a:pt x="868" y="26"/>
                    <a:pt x="873" y="27"/>
                    <a:pt x="874" y="26"/>
                  </a:cubicBezTo>
                  <a:cubicBezTo>
                    <a:pt x="877" y="26"/>
                    <a:pt x="881" y="26"/>
                    <a:pt x="885" y="25"/>
                  </a:cubicBezTo>
                  <a:cubicBezTo>
                    <a:pt x="883" y="26"/>
                    <a:pt x="876" y="28"/>
                    <a:pt x="870" y="27"/>
                  </a:cubicBezTo>
                  <a:cubicBezTo>
                    <a:pt x="871" y="27"/>
                    <a:pt x="872" y="27"/>
                    <a:pt x="873" y="27"/>
                  </a:cubicBezTo>
                  <a:cubicBezTo>
                    <a:pt x="872" y="26"/>
                    <a:pt x="869" y="27"/>
                    <a:pt x="869" y="27"/>
                  </a:cubicBezTo>
                  <a:cubicBezTo>
                    <a:pt x="871" y="28"/>
                    <a:pt x="870" y="28"/>
                    <a:pt x="870" y="28"/>
                  </a:cubicBezTo>
                  <a:cubicBezTo>
                    <a:pt x="873" y="29"/>
                    <a:pt x="880" y="28"/>
                    <a:pt x="885" y="29"/>
                  </a:cubicBezTo>
                  <a:cubicBezTo>
                    <a:pt x="884" y="28"/>
                    <a:pt x="881" y="28"/>
                    <a:pt x="880" y="28"/>
                  </a:cubicBezTo>
                  <a:cubicBezTo>
                    <a:pt x="880" y="28"/>
                    <a:pt x="883" y="28"/>
                    <a:pt x="882" y="27"/>
                  </a:cubicBezTo>
                  <a:cubicBezTo>
                    <a:pt x="884" y="27"/>
                    <a:pt x="884" y="28"/>
                    <a:pt x="885" y="28"/>
                  </a:cubicBezTo>
                  <a:cubicBezTo>
                    <a:pt x="887" y="28"/>
                    <a:pt x="886" y="27"/>
                    <a:pt x="888" y="27"/>
                  </a:cubicBezTo>
                  <a:cubicBezTo>
                    <a:pt x="889" y="27"/>
                    <a:pt x="888" y="27"/>
                    <a:pt x="888" y="27"/>
                  </a:cubicBezTo>
                  <a:cubicBezTo>
                    <a:pt x="891" y="26"/>
                    <a:pt x="894" y="25"/>
                    <a:pt x="897" y="25"/>
                  </a:cubicBezTo>
                  <a:cubicBezTo>
                    <a:pt x="896" y="26"/>
                    <a:pt x="895" y="26"/>
                    <a:pt x="894" y="26"/>
                  </a:cubicBezTo>
                  <a:cubicBezTo>
                    <a:pt x="894" y="26"/>
                    <a:pt x="894" y="27"/>
                    <a:pt x="895" y="27"/>
                  </a:cubicBezTo>
                  <a:cubicBezTo>
                    <a:pt x="895" y="27"/>
                    <a:pt x="895" y="27"/>
                    <a:pt x="895" y="27"/>
                  </a:cubicBezTo>
                  <a:cubicBezTo>
                    <a:pt x="891" y="27"/>
                    <a:pt x="891" y="27"/>
                    <a:pt x="889" y="28"/>
                  </a:cubicBezTo>
                  <a:cubicBezTo>
                    <a:pt x="890" y="28"/>
                    <a:pt x="891" y="28"/>
                    <a:pt x="892" y="28"/>
                  </a:cubicBezTo>
                  <a:cubicBezTo>
                    <a:pt x="892" y="29"/>
                    <a:pt x="890" y="29"/>
                    <a:pt x="891" y="29"/>
                  </a:cubicBezTo>
                  <a:cubicBezTo>
                    <a:pt x="893" y="30"/>
                    <a:pt x="896" y="29"/>
                    <a:pt x="898" y="29"/>
                  </a:cubicBezTo>
                  <a:cubicBezTo>
                    <a:pt x="899" y="29"/>
                    <a:pt x="898" y="29"/>
                    <a:pt x="896" y="29"/>
                  </a:cubicBezTo>
                  <a:cubicBezTo>
                    <a:pt x="897" y="28"/>
                    <a:pt x="900" y="29"/>
                    <a:pt x="901" y="28"/>
                  </a:cubicBezTo>
                  <a:cubicBezTo>
                    <a:pt x="901" y="29"/>
                    <a:pt x="899" y="28"/>
                    <a:pt x="899" y="29"/>
                  </a:cubicBezTo>
                  <a:cubicBezTo>
                    <a:pt x="900" y="29"/>
                    <a:pt x="900" y="29"/>
                    <a:pt x="901" y="29"/>
                  </a:cubicBezTo>
                  <a:cubicBezTo>
                    <a:pt x="903" y="29"/>
                    <a:pt x="904" y="29"/>
                    <a:pt x="905" y="29"/>
                  </a:cubicBezTo>
                  <a:cubicBezTo>
                    <a:pt x="905" y="28"/>
                    <a:pt x="905" y="28"/>
                    <a:pt x="904" y="28"/>
                  </a:cubicBezTo>
                  <a:cubicBezTo>
                    <a:pt x="905" y="28"/>
                    <a:pt x="908" y="28"/>
                    <a:pt x="909" y="27"/>
                  </a:cubicBezTo>
                  <a:cubicBezTo>
                    <a:pt x="907" y="27"/>
                    <a:pt x="909" y="28"/>
                    <a:pt x="910" y="28"/>
                  </a:cubicBezTo>
                  <a:cubicBezTo>
                    <a:pt x="912" y="28"/>
                    <a:pt x="908" y="28"/>
                    <a:pt x="910" y="28"/>
                  </a:cubicBezTo>
                  <a:cubicBezTo>
                    <a:pt x="909" y="29"/>
                    <a:pt x="908" y="29"/>
                    <a:pt x="907" y="29"/>
                  </a:cubicBezTo>
                  <a:cubicBezTo>
                    <a:pt x="908" y="29"/>
                    <a:pt x="911" y="29"/>
                    <a:pt x="914" y="29"/>
                  </a:cubicBezTo>
                  <a:cubicBezTo>
                    <a:pt x="913" y="28"/>
                    <a:pt x="911" y="28"/>
                    <a:pt x="913" y="27"/>
                  </a:cubicBezTo>
                  <a:cubicBezTo>
                    <a:pt x="916" y="28"/>
                    <a:pt x="921" y="27"/>
                    <a:pt x="924" y="27"/>
                  </a:cubicBezTo>
                  <a:cubicBezTo>
                    <a:pt x="925" y="27"/>
                    <a:pt x="928" y="26"/>
                    <a:pt x="931" y="26"/>
                  </a:cubicBezTo>
                  <a:cubicBezTo>
                    <a:pt x="931" y="26"/>
                    <a:pt x="930" y="26"/>
                    <a:pt x="930" y="25"/>
                  </a:cubicBezTo>
                  <a:cubicBezTo>
                    <a:pt x="932" y="25"/>
                    <a:pt x="937" y="25"/>
                    <a:pt x="940" y="25"/>
                  </a:cubicBezTo>
                  <a:cubicBezTo>
                    <a:pt x="940" y="26"/>
                    <a:pt x="936" y="26"/>
                    <a:pt x="939" y="26"/>
                  </a:cubicBezTo>
                  <a:cubicBezTo>
                    <a:pt x="939" y="27"/>
                    <a:pt x="936" y="26"/>
                    <a:pt x="936" y="27"/>
                  </a:cubicBezTo>
                  <a:cubicBezTo>
                    <a:pt x="937" y="27"/>
                    <a:pt x="938" y="27"/>
                    <a:pt x="939" y="27"/>
                  </a:cubicBezTo>
                  <a:cubicBezTo>
                    <a:pt x="938" y="28"/>
                    <a:pt x="935" y="28"/>
                    <a:pt x="934" y="28"/>
                  </a:cubicBezTo>
                  <a:cubicBezTo>
                    <a:pt x="934" y="29"/>
                    <a:pt x="936" y="28"/>
                    <a:pt x="937" y="28"/>
                  </a:cubicBezTo>
                  <a:cubicBezTo>
                    <a:pt x="935" y="29"/>
                    <a:pt x="936" y="29"/>
                    <a:pt x="933" y="29"/>
                  </a:cubicBezTo>
                  <a:cubicBezTo>
                    <a:pt x="933" y="29"/>
                    <a:pt x="933" y="29"/>
                    <a:pt x="932" y="29"/>
                  </a:cubicBezTo>
                  <a:cubicBezTo>
                    <a:pt x="932" y="29"/>
                    <a:pt x="932" y="29"/>
                    <a:pt x="931" y="29"/>
                  </a:cubicBezTo>
                  <a:cubicBezTo>
                    <a:pt x="930" y="29"/>
                    <a:pt x="932" y="29"/>
                    <a:pt x="933" y="29"/>
                  </a:cubicBezTo>
                  <a:cubicBezTo>
                    <a:pt x="932" y="29"/>
                    <a:pt x="931" y="28"/>
                    <a:pt x="931" y="28"/>
                  </a:cubicBezTo>
                  <a:cubicBezTo>
                    <a:pt x="929" y="28"/>
                    <a:pt x="928" y="29"/>
                    <a:pt x="924" y="29"/>
                  </a:cubicBezTo>
                  <a:cubicBezTo>
                    <a:pt x="924" y="28"/>
                    <a:pt x="926" y="28"/>
                    <a:pt x="928" y="28"/>
                  </a:cubicBezTo>
                  <a:cubicBezTo>
                    <a:pt x="927" y="27"/>
                    <a:pt x="927" y="27"/>
                    <a:pt x="928" y="27"/>
                  </a:cubicBezTo>
                  <a:cubicBezTo>
                    <a:pt x="925" y="27"/>
                    <a:pt x="926" y="28"/>
                    <a:pt x="923" y="28"/>
                  </a:cubicBezTo>
                  <a:cubicBezTo>
                    <a:pt x="922" y="28"/>
                    <a:pt x="922" y="28"/>
                    <a:pt x="922" y="28"/>
                  </a:cubicBezTo>
                  <a:cubicBezTo>
                    <a:pt x="918" y="28"/>
                    <a:pt x="920" y="29"/>
                    <a:pt x="917" y="29"/>
                  </a:cubicBezTo>
                  <a:cubicBezTo>
                    <a:pt x="917" y="29"/>
                    <a:pt x="917" y="29"/>
                    <a:pt x="917" y="29"/>
                  </a:cubicBezTo>
                  <a:cubicBezTo>
                    <a:pt x="917" y="29"/>
                    <a:pt x="920" y="29"/>
                    <a:pt x="921" y="29"/>
                  </a:cubicBezTo>
                  <a:cubicBezTo>
                    <a:pt x="919" y="29"/>
                    <a:pt x="913" y="31"/>
                    <a:pt x="910" y="31"/>
                  </a:cubicBezTo>
                  <a:cubicBezTo>
                    <a:pt x="911" y="31"/>
                    <a:pt x="911" y="31"/>
                    <a:pt x="913" y="31"/>
                  </a:cubicBezTo>
                  <a:cubicBezTo>
                    <a:pt x="913" y="32"/>
                    <a:pt x="912" y="32"/>
                    <a:pt x="912" y="32"/>
                  </a:cubicBezTo>
                  <a:cubicBezTo>
                    <a:pt x="912" y="33"/>
                    <a:pt x="922" y="32"/>
                    <a:pt x="919" y="33"/>
                  </a:cubicBezTo>
                  <a:cubicBezTo>
                    <a:pt x="923" y="33"/>
                    <a:pt x="920" y="32"/>
                    <a:pt x="920" y="32"/>
                  </a:cubicBezTo>
                  <a:cubicBezTo>
                    <a:pt x="924" y="31"/>
                    <a:pt x="920" y="33"/>
                    <a:pt x="923" y="32"/>
                  </a:cubicBezTo>
                  <a:cubicBezTo>
                    <a:pt x="922" y="33"/>
                    <a:pt x="921" y="33"/>
                    <a:pt x="921" y="33"/>
                  </a:cubicBezTo>
                  <a:cubicBezTo>
                    <a:pt x="915" y="32"/>
                    <a:pt x="910" y="34"/>
                    <a:pt x="906" y="34"/>
                  </a:cubicBezTo>
                  <a:cubicBezTo>
                    <a:pt x="907" y="34"/>
                    <a:pt x="909" y="34"/>
                    <a:pt x="910" y="34"/>
                  </a:cubicBezTo>
                  <a:cubicBezTo>
                    <a:pt x="905" y="35"/>
                    <a:pt x="901" y="36"/>
                    <a:pt x="895" y="36"/>
                  </a:cubicBezTo>
                  <a:cubicBezTo>
                    <a:pt x="899" y="36"/>
                    <a:pt x="902" y="35"/>
                    <a:pt x="904" y="34"/>
                  </a:cubicBezTo>
                  <a:cubicBezTo>
                    <a:pt x="903" y="34"/>
                    <a:pt x="899" y="34"/>
                    <a:pt x="897" y="35"/>
                  </a:cubicBezTo>
                  <a:cubicBezTo>
                    <a:pt x="897" y="35"/>
                    <a:pt x="899" y="35"/>
                    <a:pt x="900" y="35"/>
                  </a:cubicBezTo>
                  <a:cubicBezTo>
                    <a:pt x="900" y="35"/>
                    <a:pt x="898" y="35"/>
                    <a:pt x="898" y="35"/>
                  </a:cubicBezTo>
                  <a:cubicBezTo>
                    <a:pt x="897" y="35"/>
                    <a:pt x="898" y="35"/>
                    <a:pt x="897" y="35"/>
                  </a:cubicBezTo>
                  <a:cubicBezTo>
                    <a:pt x="895" y="35"/>
                    <a:pt x="892" y="36"/>
                    <a:pt x="888" y="36"/>
                  </a:cubicBezTo>
                  <a:cubicBezTo>
                    <a:pt x="888" y="35"/>
                    <a:pt x="886" y="35"/>
                    <a:pt x="886" y="34"/>
                  </a:cubicBezTo>
                  <a:cubicBezTo>
                    <a:pt x="890" y="34"/>
                    <a:pt x="891" y="34"/>
                    <a:pt x="893" y="33"/>
                  </a:cubicBezTo>
                  <a:cubicBezTo>
                    <a:pt x="891" y="33"/>
                    <a:pt x="891" y="33"/>
                    <a:pt x="889" y="33"/>
                  </a:cubicBezTo>
                  <a:cubicBezTo>
                    <a:pt x="889" y="33"/>
                    <a:pt x="888" y="33"/>
                    <a:pt x="886" y="33"/>
                  </a:cubicBezTo>
                  <a:cubicBezTo>
                    <a:pt x="887" y="32"/>
                    <a:pt x="886" y="32"/>
                    <a:pt x="884" y="32"/>
                  </a:cubicBezTo>
                  <a:cubicBezTo>
                    <a:pt x="884" y="32"/>
                    <a:pt x="885" y="32"/>
                    <a:pt x="885" y="32"/>
                  </a:cubicBezTo>
                  <a:cubicBezTo>
                    <a:pt x="885" y="32"/>
                    <a:pt x="885" y="32"/>
                    <a:pt x="885" y="31"/>
                  </a:cubicBezTo>
                  <a:cubicBezTo>
                    <a:pt x="881" y="31"/>
                    <a:pt x="882" y="32"/>
                    <a:pt x="879" y="32"/>
                  </a:cubicBezTo>
                  <a:cubicBezTo>
                    <a:pt x="879" y="32"/>
                    <a:pt x="881" y="32"/>
                    <a:pt x="883" y="32"/>
                  </a:cubicBezTo>
                  <a:cubicBezTo>
                    <a:pt x="882" y="33"/>
                    <a:pt x="887" y="32"/>
                    <a:pt x="886" y="33"/>
                  </a:cubicBezTo>
                  <a:cubicBezTo>
                    <a:pt x="884" y="33"/>
                    <a:pt x="883" y="33"/>
                    <a:pt x="882" y="33"/>
                  </a:cubicBezTo>
                  <a:cubicBezTo>
                    <a:pt x="880" y="33"/>
                    <a:pt x="881" y="33"/>
                    <a:pt x="878" y="33"/>
                  </a:cubicBezTo>
                  <a:cubicBezTo>
                    <a:pt x="880" y="33"/>
                    <a:pt x="877" y="34"/>
                    <a:pt x="878" y="34"/>
                  </a:cubicBezTo>
                  <a:cubicBezTo>
                    <a:pt x="876" y="34"/>
                    <a:pt x="876" y="34"/>
                    <a:pt x="872" y="34"/>
                  </a:cubicBezTo>
                  <a:cubicBezTo>
                    <a:pt x="871" y="35"/>
                    <a:pt x="871" y="35"/>
                    <a:pt x="872" y="35"/>
                  </a:cubicBezTo>
                  <a:cubicBezTo>
                    <a:pt x="876" y="35"/>
                    <a:pt x="880" y="35"/>
                    <a:pt x="879" y="34"/>
                  </a:cubicBezTo>
                  <a:cubicBezTo>
                    <a:pt x="883" y="34"/>
                    <a:pt x="880" y="35"/>
                    <a:pt x="879" y="35"/>
                  </a:cubicBezTo>
                  <a:cubicBezTo>
                    <a:pt x="879" y="35"/>
                    <a:pt x="881" y="35"/>
                    <a:pt x="882" y="35"/>
                  </a:cubicBezTo>
                  <a:cubicBezTo>
                    <a:pt x="877" y="36"/>
                    <a:pt x="868" y="36"/>
                    <a:pt x="861" y="37"/>
                  </a:cubicBezTo>
                  <a:cubicBezTo>
                    <a:pt x="864" y="36"/>
                    <a:pt x="854" y="35"/>
                    <a:pt x="855" y="37"/>
                  </a:cubicBezTo>
                  <a:cubicBezTo>
                    <a:pt x="856" y="37"/>
                    <a:pt x="856" y="36"/>
                    <a:pt x="856" y="36"/>
                  </a:cubicBezTo>
                  <a:cubicBezTo>
                    <a:pt x="857" y="36"/>
                    <a:pt x="858" y="37"/>
                    <a:pt x="859" y="37"/>
                  </a:cubicBezTo>
                  <a:cubicBezTo>
                    <a:pt x="859" y="38"/>
                    <a:pt x="854" y="38"/>
                    <a:pt x="853" y="39"/>
                  </a:cubicBezTo>
                  <a:cubicBezTo>
                    <a:pt x="852" y="39"/>
                    <a:pt x="851" y="38"/>
                    <a:pt x="851" y="39"/>
                  </a:cubicBezTo>
                  <a:cubicBezTo>
                    <a:pt x="850" y="38"/>
                    <a:pt x="845" y="40"/>
                    <a:pt x="846" y="40"/>
                  </a:cubicBezTo>
                  <a:cubicBezTo>
                    <a:pt x="845" y="41"/>
                    <a:pt x="844" y="40"/>
                    <a:pt x="843" y="40"/>
                  </a:cubicBezTo>
                  <a:cubicBezTo>
                    <a:pt x="841" y="40"/>
                    <a:pt x="840" y="41"/>
                    <a:pt x="842" y="41"/>
                  </a:cubicBezTo>
                  <a:cubicBezTo>
                    <a:pt x="839" y="41"/>
                    <a:pt x="840" y="41"/>
                    <a:pt x="838" y="41"/>
                  </a:cubicBezTo>
                  <a:cubicBezTo>
                    <a:pt x="838" y="42"/>
                    <a:pt x="839" y="42"/>
                    <a:pt x="839" y="42"/>
                  </a:cubicBezTo>
                  <a:cubicBezTo>
                    <a:pt x="837" y="42"/>
                    <a:pt x="837" y="41"/>
                    <a:pt x="833" y="42"/>
                  </a:cubicBezTo>
                  <a:cubicBezTo>
                    <a:pt x="834" y="41"/>
                    <a:pt x="835" y="41"/>
                    <a:pt x="836" y="41"/>
                  </a:cubicBezTo>
                  <a:cubicBezTo>
                    <a:pt x="836" y="41"/>
                    <a:pt x="836" y="41"/>
                    <a:pt x="836" y="41"/>
                  </a:cubicBezTo>
                  <a:cubicBezTo>
                    <a:pt x="833" y="41"/>
                    <a:pt x="832" y="42"/>
                    <a:pt x="829" y="42"/>
                  </a:cubicBezTo>
                  <a:cubicBezTo>
                    <a:pt x="830" y="42"/>
                    <a:pt x="831" y="43"/>
                    <a:pt x="831" y="43"/>
                  </a:cubicBezTo>
                  <a:cubicBezTo>
                    <a:pt x="834" y="43"/>
                    <a:pt x="835" y="44"/>
                    <a:pt x="836" y="44"/>
                  </a:cubicBezTo>
                  <a:cubicBezTo>
                    <a:pt x="835" y="44"/>
                    <a:pt x="831" y="43"/>
                    <a:pt x="830" y="43"/>
                  </a:cubicBezTo>
                  <a:cubicBezTo>
                    <a:pt x="828" y="43"/>
                    <a:pt x="831" y="44"/>
                    <a:pt x="829" y="44"/>
                  </a:cubicBezTo>
                  <a:cubicBezTo>
                    <a:pt x="827" y="44"/>
                    <a:pt x="829" y="44"/>
                    <a:pt x="829" y="43"/>
                  </a:cubicBezTo>
                  <a:cubicBezTo>
                    <a:pt x="825" y="44"/>
                    <a:pt x="824" y="42"/>
                    <a:pt x="822" y="43"/>
                  </a:cubicBezTo>
                  <a:cubicBezTo>
                    <a:pt x="822" y="43"/>
                    <a:pt x="823" y="43"/>
                    <a:pt x="823" y="44"/>
                  </a:cubicBezTo>
                  <a:cubicBezTo>
                    <a:pt x="822" y="43"/>
                    <a:pt x="820" y="43"/>
                    <a:pt x="821" y="42"/>
                  </a:cubicBezTo>
                  <a:cubicBezTo>
                    <a:pt x="819" y="42"/>
                    <a:pt x="818" y="42"/>
                    <a:pt x="818" y="43"/>
                  </a:cubicBezTo>
                  <a:cubicBezTo>
                    <a:pt x="819" y="43"/>
                    <a:pt x="821" y="44"/>
                    <a:pt x="823" y="44"/>
                  </a:cubicBezTo>
                  <a:cubicBezTo>
                    <a:pt x="825" y="44"/>
                    <a:pt x="822" y="44"/>
                    <a:pt x="823" y="45"/>
                  </a:cubicBezTo>
                  <a:cubicBezTo>
                    <a:pt x="819" y="45"/>
                    <a:pt x="818" y="43"/>
                    <a:pt x="813" y="44"/>
                  </a:cubicBezTo>
                  <a:cubicBezTo>
                    <a:pt x="815" y="44"/>
                    <a:pt x="818" y="45"/>
                    <a:pt x="820" y="45"/>
                  </a:cubicBezTo>
                  <a:cubicBezTo>
                    <a:pt x="821" y="46"/>
                    <a:pt x="818" y="46"/>
                    <a:pt x="818" y="47"/>
                  </a:cubicBezTo>
                  <a:cubicBezTo>
                    <a:pt x="816" y="47"/>
                    <a:pt x="814" y="46"/>
                    <a:pt x="811" y="46"/>
                  </a:cubicBezTo>
                  <a:cubicBezTo>
                    <a:pt x="812" y="46"/>
                    <a:pt x="812" y="47"/>
                    <a:pt x="816" y="47"/>
                  </a:cubicBezTo>
                  <a:cubicBezTo>
                    <a:pt x="817" y="48"/>
                    <a:pt x="820" y="48"/>
                    <a:pt x="818" y="49"/>
                  </a:cubicBezTo>
                  <a:cubicBezTo>
                    <a:pt x="813" y="48"/>
                    <a:pt x="810" y="46"/>
                    <a:pt x="804" y="45"/>
                  </a:cubicBezTo>
                  <a:cubicBezTo>
                    <a:pt x="801" y="45"/>
                    <a:pt x="801" y="46"/>
                    <a:pt x="798" y="46"/>
                  </a:cubicBezTo>
                  <a:cubicBezTo>
                    <a:pt x="801" y="48"/>
                    <a:pt x="786" y="48"/>
                    <a:pt x="786" y="50"/>
                  </a:cubicBezTo>
                  <a:cubicBezTo>
                    <a:pt x="777" y="49"/>
                    <a:pt x="776" y="52"/>
                    <a:pt x="771" y="53"/>
                  </a:cubicBezTo>
                  <a:cubicBezTo>
                    <a:pt x="771" y="53"/>
                    <a:pt x="772" y="53"/>
                    <a:pt x="771" y="53"/>
                  </a:cubicBezTo>
                  <a:cubicBezTo>
                    <a:pt x="774" y="53"/>
                    <a:pt x="776" y="52"/>
                    <a:pt x="779" y="52"/>
                  </a:cubicBezTo>
                  <a:cubicBezTo>
                    <a:pt x="773" y="54"/>
                    <a:pt x="765" y="55"/>
                    <a:pt x="764" y="57"/>
                  </a:cubicBezTo>
                  <a:cubicBezTo>
                    <a:pt x="765" y="57"/>
                    <a:pt x="765" y="57"/>
                    <a:pt x="766" y="57"/>
                  </a:cubicBezTo>
                  <a:cubicBezTo>
                    <a:pt x="766" y="57"/>
                    <a:pt x="764" y="57"/>
                    <a:pt x="762" y="57"/>
                  </a:cubicBezTo>
                  <a:cubicBezTo>
                    <a:pt x="763" y="57"/>
                    <a:pt x="764" y="57"/>
                    <a:pt x="764" y="57"/>
                  </a:cubicBezTo>
                  <a:cubicBezTo>
                    <a:pt x="764" y="57"/>
                    <a:pt x="762" y="57"/>
                    <a:pt x="761" y="57"/>
                  </a:cubicBezTo>
                  <a:cubicBezTo>
                    <a:pt x="761" y="57"/>
                    <a:pt x="761" y="57"/>
                    <a:pt x="760" y="58"/>
                  </a:cubicBezTo>
                  <a:cubicBezTo>
                    <a:pt x="757" y="58"/>
                    <a:pt x="756" y="58"/>
                    <a:pt x="754" y="58"/>
                  </a:cubicBezTo>
                  <a:cubicBezTo>
                    <a:pt x="754" y="58"/>
                    <a:pt x="755" y="58"/>
                    <a:pt x="755" y="57"/>
                  </a:cubicBezTo>
                  <a:cubicBezTo>
                    <a:pt x="755" y="57"/>
                    <a:pt x="752" y="57"/>
                    <a:pt x="752" y="57"/>
                  </a:cubicBezTo>
                  <a:cubicBezTo>
                    <a:pt x="751" y="57"/>
                    <a:pt x="754" y="57"/>
                    <a:pt x="755" y="57"/>
                  </a:cubicBezTo>
                  <a:cubicBezTo>
                    <a:pt x="755" y="56"/>
                    <a:pt x="754" y="56"/>
                    <a:pt x="754" y="56"/>
                  </a:cubicBezTo>
                  <a:cubicBezTo>
                    <a:pt x="755" y="56"/>
                    <a:pt x="756" y="56"/>
                    <a:pt x="758" y="56"/>
                  </a:cubicBezTo>
                  <a:cubicBezTo>
                    <a:pt x="758" y="56"/>
                    <a:pt x="757" y="56"/>
                    <a:pt x="757" y="55"/>
                  </a:cubicBezTo>
                  <a:cubicBezTo>
                    <a:pt x="760" y="54"/>
                    <a:pt x="763" y="54"/>
                    <a:pt x="764" y="53"/>
                  </a:cubicBezTo>
                  <a:cubicBezTo>
                    <a:pt x="766" y="53"/>
                    <a:pt x="763" y="54"/>
                    <a:pt x="766" y="54"/>
                  </a:cubicBezTo>
                  <a:cubicBezTo>
                    <a:pt x="766" y="53"/>
                    <a:pt x="765" y="53"/>
                    <a:pt x="764" y="53"/>
                  </a:cubicBezTo>
                  <a:cubicBezTo>
                    <a:pt x="761" y="53"/>
                    <a:pt x="764" y="54"/>
                    <a:pt x="762" y="54"/>
                  </a:cubicBezTo>
                  <a:cubicBezTo>
                    <a:pt x="757" y="54"/>
                    <a:pt x="754" y="54"/>
                    <a:pt x="752" y="53"/>
                  </a:cubicBezTo>
                  <a:cubicBezTo>
                    <a:pt x="751" y="53"/>
                    <a:pt x="749" y="54"/>
                    <a:pt x="748" y="54"/>
                  </a:cubicBezTo>
                  <a:cubicBezTo>
                    <a:pt x="752" y="53"/>
                    <a:pt x="760" y="52"/>
                    <a:pt x="759" y="50"/>
                  </a:cubicBezTo>
                  <a:cubicBezTo>
                    <a:pt x="756" y="51"/>
                    <a:pt x="754" y="51"/>
                    <a:pt x="756" y="51"/>
                  </a:cubicBezTo>
                  <a:cubicBezTo>
                    <a:pt x="755" y="51"/>
                    <a:pt x="755" y="51"/>
                    <a:pt x="755" y="52"/>
                  </a:cubicBezTo>
                  <a:cubicBezTo>
                    <a:pt x="754" y="52"/>
                    <a:pt x="755" y="51"/>
                    <a:pt x="753" y="51"/>
                  </a:cubicBezTo>
                  <a:cubicBezTo>
                    <a:pt x="750" y="52"/>
                    <a:pt x="749" y="52"/>
                    <a:pt x="744" y="52"/>
                  </a:cubicBezTo>
                  <a:cubicBezTo>
                    <a:pt x="744" y="53"/>
                    <a:pt x="744" y="53"/>
                    <a:pt x="742" y="53"/>
                  </a:cubicBezTo>
                  <a:cubicBezTo>
                    <a:pt x="740" y="53"/>
                    <a:pt x="743" y="53"/>
                    <a:pt x="743" y="52"/>
                  </a:cubicBezTo>
                  <a:cubicBezTo>
                    <a:pt x="741" y="52"/>
                    <a:pt x="741" y="53"/>
                    <a:pt x="740" y="53"/>
                  </a:cubicBezTo>
                  <a:cubicBezTo>
                    <a:pt x="739" y="52"/>
                    <a:pt x="742" y="52"/>
                    <a:pt x="742" y="52"/>
                  </a:cubicBezTo>
                  <a:cubicBezTo>
                    <a:pt x="740" y="52"/>
                    <a:pt x="740" y="52"/>
                    <a:pt x="737" y="52"/>
                  </a:cubicBezTo>
                  <a:cubicBezTo>
                    <a:pt x="739" y="51"/>
                    <a:pt x="742" y="51"/>
                    <a:pt x="745" y="50"/>
                  </a:cubicBezTo>
                  <a:cubicBezTo>
                    <a:pt x="745" y="50"/>
                    <a:pt x="741" y="51"/>
                    <a:pt x="742" y="50"/>
                  </a:cubicBezTo>
                  <a:cubicBezTo>
                    <a:pt x="738" y="50"/>
                    <a:pt x="736" y="51"/>
                    <a:pt x="734" y="52"/>
                  </a:cubicBezTo>
                  <a:cubicBezTo>
                    <a:pt x="734" y="52"/>
                    <a:pt x="735" y="52"/>
                    <a:pt x="736" y="52"/>
                  </a:cubicBezTo>
                  <a:cubicBezTo>
                    <a:pt x="735" y="52"/>
                    <a:pt x="734" y="53"/>
                    <a:pt x="732" y="52"/>
                  </a:cubicBezTo>
                  <a:cubicBezTo>
                    <a:pt x="733" y="53"/>
                    <a:pt x="728" y="53"/>
                    <a:pt x="726" y="54"/>
                  </a:cubicBezTo>
                  <a:cubicBezTo>
                    <a:pt x="726" y="54"/>
                    <a:pt x="732" y="54"/>
                    <a:pt x="732" y="54"/>
                  </a:cubicBezTo>
                  <a:cubicBezTo>
                    <a:pt x="734" y="54"/>
                    <a:pt x="728" y="55"/>
                    <a:pt x="728" y="54"/>
                  </a:cubicBezTo>
                  <a:cubicBezTo>
                    <a:pt x="728" y="54"/>
                    <a:pt x="726" y="54"/>
                    <a:pt x="726" y="55"/>
                  </a:cubicBezTo>
                  <a:cubicBezTo>
                    <a:pt x="726" y="54"/>
                    <a:pt x="724" y="54"/>
                    <a:pt x="721" y="54"/>
                  </a:cubicBezTo>
                  <a:cubicBezTo>
                    <a:pt x="721" y="54"/>
                    <a:pt x="725" y="54"/>
                    <a:pt x="725" y="55"/>
                  </a:cubicBezTo>
                  <a:cubicBezTo>
                    <a:pt x="723" y="55"/>
                    <a:pt x="723" y="55"/>
                    <a:pt x="722" y="55"/>
                  </a:cubicBezTo>
                  <a:cubicBezTo>
                    <a:pt x="722" y="55"/>
                    <a:pt x="723" y="55"/>
                    <a:pt x="723" y="55"/>
                  </a:cubicBezTo>
                  <a:cubicBezTo>
                    <a:pt x="720" y="55"/>
                    <a:pt x="720" y="56"/>
                    <a:pt x="717" y="56"/>
                  </a:cubicBezTo>
                  <a:cubicBezTo>
                    <a:pt x="716" y="56"/>
                    <a:pt x="718" y="57"/>
                    <a:pt x="717" y="57"/>
                  </a:cubicBezTo>
                  <a:cubicBezTo>
                    <a:pt x="715" y="57"/>
                    <a:pt x="715" y="57"/>
                    <a:pt x="714" y="57"/>
                  </a:cubicBezTo>
                  <a:cubicBezTo>
                    <a:pt x="714" y="56"/>
                    <a:pt x="717" y="55"/>
                    <a:pt x="721" y="55"/>
                  </a:cubicBezTo>
                  <a:cubicBezTo>
                    <a:pt x="720" y="55"/>
                    <a:pt x="717" y="54"/>
                    <a:pt x="718" y="53"/>
                  </a:cubicBezTo>
                  <a:cubicBezTo>
                    <a:pt x="720" y="53"/>
                    <a:pt x="719" y="54"/>
                    <a:pt x="721" y="54"/>
                  </a:cubicBezTo>
                  <a:cubicBezTo>
                    <a:pt x="723" y="53"/>
                    <a:pt x="718" y="53"/>
                    <a:pt x="717" y="53"/>
                  </a:cubicBezTo>
                  <a:cubicBezTo>
                    <a:pt x="715" y="52"/>
                    <a:pt x="722" y="52"/>
                    <a:pt x="723" y="52"/>
                  </a:cubicBezTo>
                  <a:cubicBezTo>
                    <a:pt x="723" y="51"/>
                    <a:pt x="720" y="52"/>
                    <a:pt x="721" y="52"/>
                  </a:cubicBezTo>
                  <a:cubicBezTo>
                    <a:pt x="719" y="51"/>
                    <a:pt x="720" y="52"/>
                    <a:pt x="717" y="51"/>
                  </a:cubicBezTo>
                  <a:cubicBezTo>
                    <a:pt x="719" y="51"/>
                    <a:pt x="720" y="51"/>
                    <a:pt x="717" y="50"/>
                  </a:cubicBezTo>
                  <a:cubicBezTo>
                    <a:pt x="718" y="50"/>
                    <a:pt x="719" y="50"/>
                    <a:pt x="720" y="50"/>
                  </a:cubicBezTo>
                  <a:cubicBezTo>
                    <a:pt x="719" y="49"/>
                    <a:pt x="716" y="50"/>
                    <a:pt x="715" y="50"/>
                  </a:cubicBezTo>
                  <a:cubicBezTo>
                    <a:pt x="717" y="51"/>
                    <a:pt x="714" y="51"/>
                    <a:pt x="717" y="52"/>
                  </a:cubicBezTo>
                  <a:cubicBezTo>
                    <a:pt x="715" y="53"/>
                    <a:pt x="713" y="52"/>
                    <a:pt x="712" y="53"/>
                  </a:cubicBezTo>
                  <a:cubicBezTo>
                    <a:pt x="711" y="53"/>
                    <a:pt x="711" y="52"/>
                    <a:pt x="710" y="52"/>
                  </a:cubicBezTo>
                  <a:cubicBezTo>
                    <a:pt x="708" y="52"/>
                    <a:pt x="713" y="52"/>
                    <a:pt x="714" y="51"/>
                  </a:cubicBezTo>
                  <a:cubicBezTo>
                    <a:pt x="714" y="51"/>
                    <a:pt x="711" y="51"/>
                    <a:pt x="711" y="52"/>
                  </a:cubicBezTo>
                  <a:cubicBezTo>
                    <a:pt x="710" y="51"/>
                    <a:pt x="713" y="51"/>
                    <a:pt x="710" y="50"/>
                  </a:cubicBezTo>
                  <a:cubicBezTo>
                    <a:pt x="707" y="51"/>
                    <a:pt x="705" y="50"/>
                    <a:pt x="701" y="51"/>
                  </a:cubicBezTo>
                  <a:cubicBezTo>
                    <a:pt x="701" y="51"/>
                    <a:pt x="702" y="51"/>
                    <a:pt x="703" y="51"/>
                  </a:cubicBezTo>
                  <a:cubicBezTo>
                    <a:pt x="702" y="51"/>
                    <a:pt x="700" y="51"/>
                    <a:pt x="701" y="50"/>
                  </a:cubicBezTo>
                  <a:cubicBezTo>
                    <a:pt x="703" y="50"/>
                    <a:pt x="707" y="50"/>
                    <a:pt x="705" y="49"/>
                  </a:cubicBezTo>
                  <a:cubicBezTo>
                    <a:pt x="709" y="50"/>
                    <a:pt x="710" y="49"/>
                    <a:pt x="713" y="48"/>
                  </a:cubicBezTo>
                  <a:cubicBezTo>
                    <a:pt x="717" y="49"/>
                    <a:pt x="725" y="48"/>
                    <a:pt x="725" y="47"/>
                  </a:cubicBezTo>
                  <a:cubicBezTo>
                    <a:pt x="728" y="47"/>
                    <a:pt x="729" y="46"/>
                    <a:pt x="730" y="46"/>
                  </a:cubicBezTo>
                  <a:cubicBezTo>
                    <a:pt x="730" y="46"/>
                    <a:pt x="729" y="46"/>
                    <a:pt x="727" y="46"/>
                  </a:cubicBezTo>
                  <a:cubicBezTo>
                    <a:pt x="729" y="47"/>
                    <a:pt x="726" y="46"/>
                    <a:pt x="725" y="47"/>
                  </a:cubicBezTo>
                  <a:cubicBezTo>
                    <a:pt x="723" y="46"/>
                    <a:pt x="725" y="46"/>
                    <a:pt x="723" y="46"/>
                  </a:cubicBezTo>
                  <a:cubicBezTo>
                    <a:pt x="721" y="46"/>
                    <a:pt x="728" y="45"/>
                    <a:pt x="725" y="45"/>
                  </a:cubicBezTo>
                  <a:cubicBezTo>
                    <a:pt x="724" y="45"/>
                    <a:pt x="721" y="46"/>
                    <a:pt x="717" y="46"/>
                  </a:cubicBezTo>
                  <a:cubicBezTo>
                    <a:pt x="717" y="46"/>
                    <a:pt x="717" y="46"/>
                    <a:pt x="716" y="46"/>
                  </a:cubicBezTo>
                  <a:cubicBezTo>
                    <a:pt x="717" y="45"/>
                    <a:pt x="718" y="46"/>
                    <a:pt x="717" y="46"/>
                  </a:cubicBezTo>
                  <a:cubicBezTo>
                    <a:pt x="721" y="45"/>
                    <a:pt x="723" y="45"/>
                    <a:pt x="726" y="44"/>
                  </a:cubicBezTo>
                  <a:cubicBezTo>
                    <a:pt x="726" y="44"/>
                    <a:pt x="726" y="44"/>
                    <a:pt x="726" y="44"/>
                  </a:cubicBezTo>
                  <a:cubicBezTo>
                    <a:pt x="724" y="44"/>
                    <a:pt x="722" y="44"/>
                    <a:pt x="719" y="44"/>
                  </a:cubicBezTo>
                  <a:cubicBezTo>
                    <a:pt x="720" y="44"/>
                    <a:pt x="721" y="44"/>
                    <a:pt x="721" y="45"/>
                  </a:cubicBezTo>
                  <a:cubicBezTo>
                    <a:pt x="721" y="45"/>
                    <a:pt x="716" y="44"/>
                    <a:pt x="718" y="45"/>
                  </a:cubicBezTo>
                  <a:cubicBezTo>
                    <a:pt x="717" y="45"/>
                    <a:pt x="717" y="45"/>
                    <a:pt x="716" y="45"/>
                  </a:cubicBezTo>
                  <a:cubicBezTo>
                    <a:pt x="714" y="45"/>
                    <a:pt x="713" y="46"/>
                    <a:pt x="710" y="46"/>
                  </a:cubicBezTo>
                  <a:cubicBezTo>
                    <a:pt x="711" y="46"/>
                    <a:pt x="712" y="46"/>
                    <a:pt x="712" y="45"/>
                  </a:cubicBezTo>
                  <a:cubicBezTo>
                    <a:pt x="713" y="45"/>
                    <a:pt x="709" y="45"/>
                    <a:pt x="710" y="45"/>
                  </a:cubicBezTo>
                  <a:cubicBezTo>
                    <a:pt x="709" y="45"/>
                    <a:pt x="710" y="45"/>
                    <a:pt x="711" y="44"/>
                  </a:cubicBezTo>
                  <a:cubicBezTo>
                    <a:pt x="712" y="44"/>
                    <a:pt x="714" y="44"/>
                    <a:pt x="715" y="44"/>
                  </a:cubicBezTo>
                  <a:cubicBezTo>
                    <a:pt x="712" y="43"/>
                    <a:pt x="717" y="43"/>
                    <a:pt x="718" y="42"/>
                  </a:cubicBezTo>
                  <a:cubicBezTo>
                    <a:pt x="720" y="43"/>
                    <a:pt x="716" y="43"/>
                    <a:pt x="717" y="43"/>
                  </a:cubicBezTo>
                  <a:cubicBezTo>
                    <a:pt x="718" y="44"/>
                    <a:pt x="721" y="43"/>
                    <a:pt x="722" y="43"/>
                  </a:cubicBezTo>
                  <a:cubicBezTo>
                    <a:pt x="724" y="43"/>
                    <a:pt x="725" y="42"/>
                    <a:pt x="726" y="42"/>
                  </a:cubicBezTo>
                  <a:cubicBezTo>
                    <a:pt x="725" y="42"/>
                    <a:pt x="724" y="41"/>
                    <a:pt x="721" y="41"/>
                  </a:cubicBezTo>
                  <a:cubicBezTo>
                    <a:pt x="720" y="41"/>
                    <a:pt x="722" y="42"/>
                    <a:pt x="719" y="42"/>
                  </a:cubicBezTo>
                  <a:cubicBezTo>
                    <a:pt x="720" y="41"/>
                    <a:pt x="722" y="41"/>
                    <a:pt x="723" y="41"/>
                  </a:cubicBezTo>
                  <a:cubicBezTo>
                    <a:pt x="721" y="40"/>
                    <a:pt x="718" y="41"/>
                    <a:pt x="717" y="41"/>
                  </a:cubicBezTo>
                  <a:cubicBezTo>
                    <a:pt x="716" y="41"/>
                    <a:pt x="716" y="41"/>
                    <a:pt x="717" y="41"/>
                  </a:cubicBezTo>
                  <a:cubicBezTo>
                    <a:pt x="715" y="40"/>
                    <a:pt x="714" y="41"/>
                    <a:pt x="714" y="40"/>
                  </a:cubicBezTo>
                  <a:cubicBezTo>
                    <a:pt x="709" y="40"/>
                    <a:pt x="707" y="40"/>
                    <a:pt x="705" y="40"/>
                  </a:cubicBezTo>
                  <a:cubicBezTo>
                    <a:pt x="705" y="40"/>
                    <a:pt x="705" y="39"/>
                    <a:pt x="703" y="40"/>
                  </a:cubicBezTo>
                  <a:cubicBezTo>
                    <a:pt x="704" y="39"/>
                    <a:pt x="703" y="39"/>
                    <a:pt x="701" y="38"/>
                  </a:cubicBezTo>
                  <a:cubicBezTo>
                    <a:pt x="699" y="38"/>
                    <a:pt x="698" y="39"/>
                    <a:pt x="697" y="39"/>
                  </a:cubicBezTo>
                  <a:cubicBezTo>
                    <a:pt x="695" y="39"/>
                    <a:pt x="695" y="39"/>
                    <a:pt x="694" y="39"/>
                  </a:cubicBezTo>
                  <a:cubicBezTo>
                    <a:pt x="694" y="39"/>
                    <a:pt x="696" y="39"/>
                    <a:pt x="697" y="39"/>
                  </a:cubicBezTo>
                  <a:cubicBezTo>
                    <a:pt x="697" y="38"/>
                    <a:pt x="693" y="39"/>
                    <a:pt x="693" y="38"/>
                  </a:cubicBezTo>
                  <a:cubicBezTo>
                    <a:pt x="692" y="38"/>
                    <a:pt x="693" y="38"/>
                    <a:pt x="692" y="38"/>
                  </a:cubicBezTo>
                  <a:cubicBezTo>
                    <a:pt x="692" y="38"/>
                    <a:pt x="693" y="38"/>
                    <a:pt x="694" y="38"/>
                  </a:cubicBezTo>
                  <a:cubicBezTo>
                    <a:pt x="694" y="39"/>
                    <a:pt x="691" y="39"/>
                    <a:pt x="690" y="39"/>
                  </a:cubicBezTo>
                  <a:cubicBezTo>
                    <a:pt x="692" y="39"/>
                    <a:pt x="691" y="39"/>
                    <a:pt x="690" y="40"/>
                  </a:cubicBezTo>
                  <a:cubicBezTo>
                    <a:pt x="690" y="40"/>
                    <a:pt x="690" y="40"/>
                    <a:pt x="691" y="40"/>
                  </a:cubicBezTo>
                  <a:cubicBezTo>
                    <a:pt x="692" y="40"/>
                    <a:pt x="692" y="39"/>
                    <a:pt x="692" y="39"/>
                  </a:cubicBezTo>
                  <a:cubicBezTo>
                    <a:pt x="696" y="40"/>
                    <a:pt x="694" y="40"/>
                    <a:pt x="698" y="40"/>
                  </a:cubicBezTo>
                  <a:cubicBezTo>
                    <a:pt x="700" y="40"/>
                    <a:pt x="697" y="40"/>
                    <a:pt x="699" y="40"/>
                  </a:cubicBezTo>
                  <a:cubicBezTo>
                    <a:pt x="701" y="40"/>
                    <a:pt x="699" y="41"/>
                    <a:pt x="702" y="40"/>
                  </a:cubicBezTo>
                  <a:cubicBezTo>
                    <a:pt x="697" y="41"/>
                    <a:pt x="695" y="42"/>
                    <a:pt x="690" y="42"/>
                  </a:cubicBezTo>
                  <a:cubicBezTo>
                    <a:pt x="691" y="42"/>
                    <a:pt x="692" y="42"/>
                    <a:pt x="692" y="42"/>
                  </a:cubicBezTo>
                  <a:cubicBezTo>
                    <a:pt x="690" y="42"/>
                    <a:pt x="690" y="42"/>
                    <a:pt x="688" y="42"/>
                  </a:cubicBezTo>
                  <a:cubicBezTo>
                    <a:pt x="692" y="43"/>
                    <a:pt x="695" y="42"/>
                    <a:pt x="698" y="42"/>
                  </a:cubicBezTo>
                  <a:cubicBezTo>
                    <a:pt x="699" y="42"/>
                    <a:pt x="695" y="43"/>
                    <a:pt x="698" y="43"/>
                  </a:cubicBezTo>
                  <a:cubicBezTo>
                    <a:pt x="698" y="43"/>
                    <a:pt x="696" y="43"/>
                    <a:pt x="695" y="43"/>
                  </a:cubicBezTo>
                  <a:cubicBezTo>
                    <a:pt x="695" y="43"/>
                    <a:pt x="697" y="43"/>
                    <a:pt x="699" y="43"/>
                  </a:cubicBezTo>
                  <a:cubicBezTo>
                    <a:pt x="700" y="43"/>
                    <a:pt x="695" y="43"/>
                    <a:pt x="700" y="43"/>
                  </a:cubicBezTo>
                  <a:cubicBezTo>
                    <a:pt x="699" y="44"/>
                    <a:pt x="696" y="44"/>
                    <a:pt x="695" y="44"/>
                  </a:cubicBezTo>
                  <a:cubicBezTo>
                    <a:pt x="694" y="44"/>
                    <a:pt x="695" y="44"/>
                    <a:pt x="693" y="43"/>
                  </a:cubicBezTo>
                  <a:cubicBezTo>
                    <a:pt x="692" y="43"/>
                    <a:pt x="692" y="44"/>
                    <a:pt x="691" y="44"/>
                  </a:cubicBezTo>
                  <a:cubicBezTo>
                    <a:pt x="692" y="44"/>
                    <a:pt x="695" y="44"/>
                    <a:pt x="696" y="45"/>
                  </a:cubicBezTo>
                  <a:cubicBezTo>
                    <a:pt x="693" y="45"/>
                    <a:pt x="694" y="45"/>
                    <a:pt x="692" y="45"/>
                  </a:cubicBezTo>
                  <a:cubicBezTo>
                    <a:pt x="691" y="45"/>
                    <a:pt x="692" y="45"/>
                    <a:pt x="692" y="45"/>
                  </a:cubicBezTo>
                  <a:cubicBezTo>
                    <a:pt x="691" y="45"/>
                    <a:pt x="687" y="44"/>
                    <a:pt x="685" y="44"/>
                  </a:cubicBezTo>
                  <a:cubicBezTo>
                    <a:pt x="686" y="45"/>
                    <a:pt x="686" y="45"/>
                    <a:pt x="684" y="45"/>
                  </a:cubicBezTo>
                  <a:cubicBezTo>
                    <a:pt x="685" y="45"/>
                    <a:pt x="688" y="45"/>
                    <a:pt x="690" y="45"/>
                  </a:cubicBezTo>
                  <a:cubicBezTo>
                    <a:pt x="693" y="45"/>
                    <a:pt x="688" y="46"/>
                    <a:pt x="690" y="46"/>
                  </a:cubicBezTo>
                  <a:cubicBezTo>
                    <a:pt x="689" y="46"/>
                    <a:pt x="683" y="45"/>
                    <a:pt x="681" y="46"/>
                  </a:cubicBezTo>
                  <a:cubicBezTo>
                    <a:pt x="683" y="46"/>
                    <a:pt x="682" y="45"/>
                    <a:pt x="680" y="46"/>
                  </a:cubicBezTo>
                  <a:cubicBezTo>
                    <a:pt x="677" y="45"/>
                    <a:pt x="683" y="45"/>
                    <a:pt x="683" y="45"/>
                  </a:cubicBezTo>
                  <a:cubicBezTo>
                    <a:pt x="683" y="45"/>
                    <a:pt x="681" y="45"/>
                    <a:pt x="679" y="45"/>
                  </a:cubicBezTo>
                  <a:cubicBezTo>
                    <a:pt x="680" y="44"/>
                    <a:pt x="680" y="44"/>
                    <a:pt x="680" y="44"/>
                  </a:cubicBezTo>
                  <a:cubicBezTo>
                    <a:pt x="679" y="44"/>
                    <a:pt x="674" y="43"/>
                    <a:pt x="674" y="44"/>
                  </a:cubicBezTo>
                  <a:cubicBezTo>
                    <a:pt x="674" y="43"/>
                    <a:pt x="670" y="44"/>
                    <a:pt x="671" y="43"/>
                  </a:cubicBezTo>
                  <a:cubicBezTo>
                    <a:pt x="670" y="43"/>
                    <a:pt x="668" y="43"/>
                    <a:pt x="669" y="44"/>
                  </a:cubicBezTo>
                  <a:cubicBezTo>
                    <a:pt x="666" y="43"/>
                    <a:pt x="670" y="43"/>
                    <a:pt x="669" y="43"/>
                  </a:cubicBezTo>
                  <a:cubicBezTo>
                    <a:pt x="670" y="43"/>
                    <a:pt x="670" y="43"/>
                    <a:pt x="671" y="43"/>
                  </a:cubicBezTo>
                  <a:cubicBezTo>
                    <a:pt x="671" y="42"/>
                    <a:pt x="670" y="42"/>
                    <a:pt x="671" y="42"/>
                  </a:cubicBezTo>
                  <a:cubicBezTo>
                    <a:pt x="672" y="42"/>
                    <a:pt x="672" y="42"/>
                    <a:pt x="674" y="42"/>
                  </a:cubicBezTo>
                  <a:cubicBezTo>
                    <a:pt x="673" y="42"/>
                    <a:pt x="672" y="42"/>
                    <a:pt x="672" y="43"/>
                  </a:cubicBezTo>
                  <a:cubicBezTo>
                    <a:pt x="675" y="43"/>
                    <a:pt x="676" y="43"/>
                    <a:pt x="680" y="43"/>
                  </a:cubicBezTo>
                  <a:cubicBezTo>
                    <a:pt x="682" y="43"/>
                    <a:pt x="679" y="42"/>
                    <a:pt x="681" y="42"/>
                  </a:cubicBezTo>
                  <a:cubicBezTo>
                    <a:pt x="683" y="42"/>
                    <a:pt x="681" y="43"/>
                    <a:pt x="682" y="43"/>
                  </a:cubicBezTo>
                  <a:cubicBezTo>
                    <a:pt x="682" y="42"/>
                    <a:pt x="681" y="41"/>
                    <a:pt x="679" y="41"/>
                  </a:cubicBezTo>
                  <a:cubicBezTo>
                    <a:pt x="676" y="41"/>
                    <a:pt x="676" y="41"/>
                    <a:pt x="673" y="41"/>
                  </a:cubicBezTo>
                  <a:cubicBezTo>
                    <a:pt x="672" y="41"/>
                    <a:pt x="676" y="41"/>
                    <a:pt x="674" y="41"/>
                  </a:cubicBezTo>
                  <a:cubicBezTo>
                    <a:pt x="675" y="41"/>
                    <a:pt x="677" y="41"/>
                    <a:pt x="678" y="40"/>
                  </a:cubicBezTo>
                  <a:cubicBezTo>
                    <a:pt x="676" y="40"/>
                    <a:pt x="673" y="41"/>
                    <a:pt x="669" y="41"/>
                  </a:cubicBezTo>
                  <a:cubicBezTo>
                    <a:pt x="669" y="41"/>
                    <a:pt x="671" y="41"/>
                    <a:pt x="671" y="41"/>
                  </a:cubicBezTo>
                  <a:cubicBezTo>
                    <a:pt x="670" y="42"/>
                    <a:pt x="666" y="41"/>
                    <a:pt x="667" y="42"/>
                  </a:cubicBezTo>
                  <a:cubicBezTo>
                    <a:pt x="667" y="42"/>
                    <a:pt x="666" y="41"/>
                    <a:pt x="665" y="41"/>
                  </a:cubicBezTo>
                  <a:cubicBezTo>
                    <a:pt x="666" y="41"/>
                    <a:pt x="666" y="41"/>
                    <a:pt x="669" y="41"/>
                  </a:cubicBezTo>
                  <a:cubicBezTo>
                    <a:pt x="669" y="41"/>
                    <a:pt x="664" y="41"/>
                    <a:pt x="667" y="41"/>
                  </a:cubicBezTo>
                  <a:cubicBezTo>
                    <a:pt x="667" y="41"/>
                    <a:pt x="666" y="40"/>
                    <a:pt x="666" y="41"/>
                  </a:cubicBezTo>
                  <a:cubicBezTo>
                    <a:pt x="664" y="41"/>
                    <a:pt x="668" y="40"/>
                    <a:pt x="665" y="40"/>
                  </a:cubicBezTo>
                  <a:cubicBezTo>
                    <a:pt x="667" y="39"/>
                    <a:pt x="667" y="41"/>
                    <a:pt x="669" y="41"/>
                  </a:cubicBezTo>
                  <a:cubicBezTo>
                    <a:pt x="671" y="40"/>
                    <a:pt x="669" y="40"/>
                    <a:pt x="669" y="40"/>
                  </a:cubicBezTo>
                  <a:cubicBezTo>
                    <a:pt x="670" y="40"/>
                    <a:pt x="672" y="39"/>
                    <a:pt x="675" y="39"/>
                  </a:cubicBezTo>
                  <a:cubicBezTo>
                    <a:pt x="675" y="39"/>
                    <a:pt x="674" y="39"/>
                    <a:pt x="674" y="39"/>
                  </a:cubicBezTo>
                  <a:cubicBezTo>
                    <a:pt x="672" y="38"/>
                    <a:pt x="673" y="39"/>
                    <a:pt x="671" y="39"/>
                  </a:cubicBezTo>
                  <a:cubicBezTo>
                    <a:pt x="672" y="38"/>
                    <a:pt x="668" y="38"/>
                    <a:pt x="670" y="38"/>
                  </a:cubicBezTo>
                  <a:cubicBezTo>
                    <a:pt x="669" y="38"/>
                    <a:pt x="669" y="37"/>
                    <a:pt x="667" y="38"/>
                  </a:cubicBezTo>
                  <a:cubicBezTo>
                    <a:pt x="666" y="38"/>
                    <a:pt x="668" y="38"/>
                    <a:pt x="667" y="38"/>
                  </a:cubicBezTo>
                  <a:cubicBezTo>
                    <a:pt x="664" y="38"/>
                    <a:pt x="660" y="38"/>
                    <a:pt x="660" y="37"/>
                  </a:cubicBezTo>
                  <a:cubicBezTo>
                    <a:pt x="661" y="37"/>
                    <a:pt x="662" y="37"/>
                    <a:pt x="663" y="37"/>
                  </a:cubicBezTo>
                  <a:cubicBezTo>
                    <a:pt x="659" y="37"/>
                    <a:pt x="664" y="38"/>
                    <a:pt x="667" y="37"/>
                  </a:cubicBezTo>
                  <a:cubicBezTo>
                    <a:pt x="666" y="37"/>
                    <a:pt x="662" y="37"/>
                    <a:pt x="662" y="36"/>
                  </a:cubicBezTo>
                  <a:cubicBezTo>
                    <a:pt x="659" y="36"/>
                    <a:pt x="659" y="36"/>
                    <a:pt x="657" y="36"/>
                  </a:cubicBezTo>
                  <a:cubicBezTo>
                    <a:pt x="655" y="36"/>
                    <a:pt x="658" y="36"/>
                    <a:pt x="658" y="37"/>
                  </a:cubicBezTo>
                  <a:cubicBezTo>
                    <a:pt x="656" y="36"/>
                    <a:pt x="654" y="37"/>
                    <a:pt x="654" y="36"/>
                  </a:cubicBezTo>
                  <a:cubicBezTo>
                    <a:pt x="651" y="37"/>
                    <a:pt x="653" y="37"/>
                    <a:pt x="652" y="38"/>
                  </a:cubicBezTo>
                  <a:cubicBezTo>
                    <a:pt x="654" y="38"/>
                    <a:pt x="653" y="39"/>
                    <a:pt x="655" y="39"/>
                  </a:cubicBezTo>
                  <a:cubicBezTo>
                    <a:pt x="654" y="39"/>
                    <a:pt x="654" y="39"/>
                    <a:pt x="652" y="39"/>
                  </a:cubicBezTo>
                  <a:cubicBezTo>
                    <a:pt x="653" y="39"/>
                    <a:pt x="652" y="39"/>
                    <a:pt x="653" y="39"/>
                  </a:cubicBezTo>
                  <a:cubicBezTo>
                    <a:pt x="647" y="39"/>
                    <a:pt x="660" y="41"/>
                    <a:pt x="661" y="39"/>
                  </a:cubicBezTo>
                  <a:cubicBezTo>
                    <a:pt x="662" y="39"/>
                    <a:pt x="663" y="39"/>
                    <a:pt x="665" y="39"/>
                  </a:cubicBezTo>
                  <a:cubicBezTo>
                    <a:pt x="664" y="40"/>
                    <a:pt x="662" y="40"/>
                    <a:pt x="661" y="40"/>
                  </a:cubicBezTo>
                  <a:cubicBezTo>
                    <a:pt x="661" y="40"/>
                    <a:pt x="661" y="40"/>
                    <a:pt x="662" y="40"/>
                  </a:cubicBezTo>
                  <a:cubicBezTo>
                    <a:pt x="661" y="40"/>
                    <a:pt x="658" y="40"/>
                    <a:pt x="656" y="40"/>
                  </a:cubicBezTo>
                  <a:cubicBezTo>
                    <a:pt x="655" y="41"/>
                    <a:pt x="657" y="41"/>
                    <a:pt x="659" y="41"/>
                  </a:cubicBezTo>
                  <a:cubicBezTo>
                    <a:pt x="657" y="41"/>
                    <a:pt x="661" y="42"/>
                    <a:pt x="663" y="42"/>
                  </a:cubicBezTo>
                  <a:cubicBezTo>
                    <a:pt x="658" y="42"/>
                    <a:pt x="654" y="42"/>
                    <a:pt x="649" y="41"/>
                  </a:cubicBezTo>
                  <a:cubicBezTo>
                    <a:pt x="649" y="41"/>
                    <a:pt x="645" y="42"/>
                    <a:pt x="648" y="43"/>
                  </a:cubicBezTo>
                  <a:cubicBezTo>
                    <a:pt x="647" y="43"/>
                    <a:pt x="646" y="43"/>
                    <a:pt x="644" y="43"/>
                  </a:cubicBezTo>
                  <a:cubicBezTo>
                    <a:pt x="643" y="42"/>
                    <a:pt x="647" y="43"/>
                    <a:pt x="646" y="42"/>
                  </a:cubicBezTo>
                  <a:cubicBezTo>
                    <a:pt x="645" y="42"/>
                    <a:pt x="642" y="43"/>
                    <a:pt x="640" y="42"/>
                  </a:cubicBezTo>
                  <a:cubicBezTo>
                    <a:pt x="643" y="42"/>
                    <a:pt x="636" y="42"/>
                    <a:pt x="638" y="41"/>
                  </a:cubicBezTo>
                  <a:cubicBezTo>
                    <a:pt x="638" y="40"/>
                    <a:pt x="634" y="41"/>
                    <a:pt x="636" y="40"/>
                  </a:cubicBezTo>
                  <a:cubicBezTo>
                    <a:pt x="630" y="40"/>
                    <a:pt x="634" y="43"/>
                    <a:pt x="631" y="43"/>
                  </a:cubicBezTo>
                  <a:cubicBezTo>
                    <a:pt x="631" y="43"/>
                    <a:pt x="631" y="43"/>
                    <a:pt x="632" y="43"/>
                  </a:cubicBezTo>
                  <a:cubicBezTo>
                    <a:pt x="632" y="42"/>
                    <a:pt x="631" y="42"/>
                    <a:pt x="629" y="42"/>
                  </a:cubicBezTo>
                  <a:cubicBezTo>
                    <a:pt x="627" y="43"/>
                    <a:pt x="628" y="44"/>
                    <a:pt x="624" y="44"/>
                  </a:cubicBezTo>
                  <a:cubicBezTo>
                    <a:pt x="626" y="44"/>
                    <a:pt x="620" y="46"/>
                    <a:pt x="619" y="46"/>
                  </a:cubicBezTo>
                  <a:cubicBezTo>
                    <a:pt x="618" y="47"/>
                    <a:pt x="617" y="46"/>
                    <a:pt x="618" y="46"/>
                  </a:cubicBezTo>
                  <a:cubicBezTo>
                    <a:pt x="617" y="46"/>
                    <a:pt x="617" y="46"/>
                    <a:pt x="616" y="46"/>
                  </a:cubicBezTo>
                  <a:cubicBezTo>
                    <a:pt x="618" y="47"/>
                    <a:pt x="616" y="47"/>
                    <a:pt x="615" y="48"/>
                  </a:cubicBezTo>
                  <a:cubicBezTo>
                    <a:pt x="614" y="48"/>
                    <a:pt x="614" y="48"/>
                    <a:pt x="613" y="48"/>
                  </a:cubicBezTo>
                  <a:cubicBezTo>
                    <a:pt x="612" y="48"/>
                    <a:pt x="612" y="49"/>
                    <a:pt x="613" y="49"/>
                  </a:cubicBezTo>
                  <a:cubicBezTo>
                    <a:pt x="610" y="50"/>
                    <a:pt x="608" y="51"/>
                    <a:pt x="604" y="52"/>
                  </a:cubicBezTo>
                  <a:cubicBezTo>
                    <a:pt x="604" y="52"/>
                    <a:pt x="603" y="52"/>
                    <a:pt x="603" y="52"/>
                  </a:cubicBezTo>
                  <a:cubicBezTo>
                    <a:pt x="603" y="52"/>
                    <a:pt x="602" y="53"/>
                    <a:pt x="600" y="53"/>
                  </a:cubicBezTo>
                  <a:cubicBezTo>
                    <a:pt x="599" y="53"/>
                    <a:pt x="599" y="52"/>
                    <a:pt x="599" y="52"/>
                  </a:cubicBezTo>
                  <a:cubicBezTo>
                    <a:pt x="595" y="53"/>
                    <a:pt x="600" y="53"/>
                    <a:pt x="596" y="53"/>
                  </a:cubicBezTo>
                  <a:cubicBezTo>
                    <a:pt x="597" y="53"/>
                    <a:pt x="597" y="53"/>
                    <a:pt x="599" y="53"/>
                  </a:cubicBezTo>
                  <a:cubicBezTo>
                    <a:pt x="598" y="54"/>
                    <a:pt x="600" y="54"/>
                    <a:pt x="600" y="54"/>
                  </a:cubicBezTo>
                  <a:cubicBezTo>
                    <a:pt x="599" y="54"/>
                    <a:pt x="599" y="54"/>
                    <a:pt x="598" y="54"/>
                  </a:cubicBezTo>
                  <a:cubicBezTo>
                    <a:pt x="599" y="54"/>
                    <a:pt x="600" y="54"/>
                    <a:pt x="600" y="55"/>
                  </a:cubicBezTo>
                  <a:cubicBezTo>
                    <a:pt x="601" y="55"/>
                    <a:pt x="603" y="54"/>
                    <a:pt x="600" y="54"/>
                  </a:cubicBezTo>
                  <a:cubicBezTo>
                    <a:pt x="601" y="53"/>
                    <a:pt x="602" y="54"/>
                    <a:pt x="603" y="54"/>
                  </a:cubicBezTo>
                  <a:cubicBezTo>
                    <a:pt x="601" y="54"/>
                    <a:pt x="603" y="55"/>
                    <a:pt x="601" y="55"/>
                  </a:cubicBezTo>
                  <a:cubicBezTo>
                    <a:pt x="600" y="55"/>
                    <a:pt x="601" y="55"/>
                    <a:pt x="597" y="55"/>
                  </a:cubicBezTo>
                  <a:cubicBezTo>
                    <a:pt x="597" y="55"/>
                    <a:pt x="598" y="55"/>
                    <a:pt x="600" y="55"/>
                  </a:cubicBezTo>
                  <a:cubicBezTo>
                    <a:pt x="598" y="55"/>
                    <a:pt x="593" y="55"/>
                    <a:pt x="591" y="56"/>
                  </a:cubicBezTo>
                  <a:cubicBezTo>
                    <a:pt x="592" y="56"/>
                    <a:pt x="593" y="55"/>
                    <a:pt x="593" y="55"/>
                  </a:cubicBezTo>
                  <a:cubicBezTo>
                    <a:pt x="589" y="55"/>
                    <a:pt x="585" y="56"/>
                    <a:pt x="586" y="57"/>
                  </a:cubicBezTo>
                  <a:cubicBezTo>
                    <a:pt x="585" y="57"/>
                    <a:pt x="583" y="57"/>
                    <a:pt x="582" y="57"/>
                  </a:cubicBezTo>
                  <a:cubicBezTo>
                    <a:pt x="583" y="57"/>
                    <a:pt x="582" y="57"/>
                    <a:pt x="582" y="56"/>
                  </a:cubicBezTo>
                  <a:cubicBezTo>
                    <a:pt x="585" y="57"/>
                    <a:pt x="586" y="55"/>
                    <a:pt x="582" y="55"/>
                  </a:cubicBezTo>
                  <a:cubicBezTo>
                    <a:pt x="585" y="55"/>
                    <a:pt x="587" y="55"/>
                    <a:pt x="590" y="54"/>
                  </a:cubicBezTo>
                  <a:cubicBezTo>
                    <a:pt x="589" y="54"/>
                    <a:pt x="588" y="55"/>
                    <a:pt x="586" y="54"/>
                  </a:cubicBezTo>
                  <a:cubicBezTo>
                    <a:pt x="587" y="54"/>
                    <a:pt x="589" y="54"/>
                    <a:pt x="588" y="53"/>
                  </a:cubicBezTo>
                  <a:cubicBezTo>
                    <a:pt x="593" y="54"/>
                    <a:pt x="592" y="53"/>
                    <a:pt x="595" y="53"/>
                  </a:cubicBezTo>
                  <a:cubicBezTo>
                    <a:pt x="595" y="52"/>
                    <a:pt x="596" y="52"/>
                    <a:pt x="596" y="52"/>
                  </a:cubicBezTo>
                  <a:cubicBezTo>
                    <a:pt x="599" y="53"/>
                    <a:pt x="598" y="51"/>
                    <a:pt x="598" y="51"/>
                  </a:cubicBezTo>
                  <a:cubicBezTo>
                    <a:pt x="600" y="50"/>
                    <a:pt x="604" y="49"/>
                    <a:pt x="609" y="47"/>
                  </a:cubicBezTo>
                  <a:cubicBezTo>
                    <a:pt x="609" y="47"/>
                    <a:pt x="608" y="47"/>
                    <a:pt x="607" y="47"/>
                  </a:cubicBezTo>
                  <a:cubicBezTo>
                    <a:pt x="611" y="46"/>
                    <a:pt x="612" y="45"/>
                    <a:pt x="615" y="45"/>
                  </a:cubicBezTo>
                  <a:cubicBezTo>
                    <a:pt x="615" y="45"/>
                    <a:pt x="612" y="45"/>
                    <a:pt x="611" y="45"/>
                  </a:cubicBezTo>
                  <a:cubicBezTo>
                    <a:pt x="614" y="43"/>
                    <a:pt x="600" y="44"/>
                    <a:pt x="602" y="42"/>
                  </a:cubicBezTo>
                  <a:cubicBezTo>
                    <a:pt x="600" y="43"/>
                    <a:pt x="599" y="43"/>
                    <a:pt x="598" y="42"/>
                  </a:cubicBezTo>
                  <a:cubicBezTo>
                    <a:pt x="597" y="42"/>
                    <a:pt x="598" y="42"/>
                    <a:pt x="598" y="43"/>
                  </a:cubicBezTo>
                  <a:cubicBezTo>
                    <a:pt x="596" y="43"/>
                    <a:pt x="595" y="42"/>
                    <a:pt x="597" y="42"/>
                  </a:cubicBezTo>
                  <a:cubicBezTo>
                    <a:pt x="597" y="41"/>
                    <a:pt x="594" y="42"/>
                    <a:pt x="593" y="41"/>
                  </a:cubicBezTo>
                  <a:cubicBezTo>
                    <a:pt x="592" y="42"/>
                    <a:pt x="595" y="42"/>
                    <a:pt x="593" y="42"/>
                  </a:cubicBezTo>
                  <a:cubicBezTo>
                    <a:pt x="594" y="42"/>
                    <a:pt x="594" y="42"/>
                    <a:pt x="595" y="42"/>
                  </a:cubicBezTo>
                  <a:cubicBezTo>
                    <a:pt x="595" y="43"/>
                    <a:pt x="596" y="43"/>
                    <a:pt x="595" y="43"/>
                  </a:cubicBezTo>
                  <a:cubicBezTo>
                    <a:pt x="591" y="43"/>
                    <a:pt x="589" y="43"/>
                    <a:pt x="585" y="43"/>
                  </a:cubicBezTo>
                  <a:cubicBezTo>
                    <a:pt x="587" y="43"/>
                    <a:pt x="587" y="43"/>
                    <a:pt x="585" y="42"/>
                  </a:cubicBezTo>
                  <a:cubicBezTo>
                    <a:pt x="583" y="42"/>
                    <a:pt x="583" y="43"/>
                    <a:pt x="582" y="43"/>
                  </a:cubicBezTo>
                  <a:cubicBezTo>
                    <a:pt x="582" y="43"/>
                    <a:pt x="582" y="43"/>
                    <a:pt x="582" y="43"/>
                  </a:cubicBezTo>
                  <a:cubicBezTo>
                    <a:pt x="584" y="43"/>
                    <a:pt x="582" y="43"/>
                    <a:pt x="584" y="43"/>
                  </a:cubicBezTo>
                  <a:cubicBezTo>
                    <a:pt x="578" y="43"/>
                    <a:pt x="576" y="45"/>
                    <a:pt x="572" y="46"/>
                  </a:cubicBezTo>
                  <a:cubicBezTo>
                    <a:pt x="572" y="47"/>
                    <a:pt x="573" y="46"/>
                    <a:pt x="575" y="46"/>
                  </a:cubicBezTo>
                  <a:cubicBezTo>
                    <a:pt x="582" y="47"/>
                    <a:pt x="578" y="47"/>
                    <a:pt x="572" y="47"/>
                  </a:cubicBezTo>
                  <a:cubicBezTo>
                    <a:pt x="572" y="47"/>
                    <a:pt x="572" y="47"/>
                    <a:pt x="572" y="47"/>
                  </a:cubicBezTo>
                  <a:cubicBezTo>
                    <a:pt x="575" y="47"/>
                    <a:pt x="578" y="47"/>
                    <a:pt x="581" y="48"/>
                  </a:cubicBezTo>
                  <a:cubicBezTo>
                    <a:pt x="582" y="47"/>
                    <a:pt x="579" y="47"/>
                    <a:pt x="580" y="47"/>
                  </a:cubicBezTo>
                  <a:cubicBezTo>
                    <a:pt x="581" y="47"/>
                    <a:pt x="583" y="47"/>
                    <a:pt x="584" y="47"/>
                  </a:cubicBezTo>
                  <a:cubicBezTo>
                    <a:pt x="587" y="47"/>
                    <a:pt x="583" y="47"/>
                    <a:pt x="584" y="48"/>
                  </a:cubicBezTo>
                  <a:cubicBezTo>
                    <a:pt x="586" y="48"/>
                    <a:pt x="585" y="47"/>
                    <a:pt x="588" y="47"/>
                  </a:cubicBezTo>
                  <a:cubicBezTo>
                    <a:pt x="588" y="47"/>
                    <a:pt x="586" y="47"/>
                    <a:pt x="587" y="48"/>
                  </a:cubicBezTo>
                  <a:cubicBezTo>
                    <a:pt x="589" y="47"/>
                    <a:pt x="595" y="48"/>
                    <a:pt x="595" y="47"/>
                  </a:cubicBezTo>
                  <a:cubicBezTo>
                    <a:pt x="596" y="47"/>
                    <a:pt x="595" y="47"/>
                    <a:pt x="596" y="47"/>
                  </a:cubicBezTo>
                  <a:cubicBezTo>
                    <a:pt x="596" y="47"/>
                    <a:pt x="597" y="47"/>
                    <a:pt x="598" y="47"/>
                  </a:cubicBezTo>
                  <a:cubicBezTo>
                    <a:pt x="597" y="47"/>
                    <a:pt x="596" y="47"/>
                    <a:pt x="597" y="47"/>
                  </a:cubicBezTo>
                  <a:cubicBezTo>
                    <a:pt x="597" y="47"/>
                    <a:pt x="598" y="47"/>
                    <a:pt x="599" y="47"/>
                  </a:cubicBezTo>
                  <a:cubicBezTo>
                    <a:pt x="600" y="47"/>
                    <a:pt x="600" y="48"/>
                    <a:pt x="602" y="48"/>
                  </a:cubicBezTo>
                  <a:cubicBezTo>
                    <a:pt x="602" y="48"/>
                    <a:pt x="600" y="48"/>
                    <a:pt x="600" y="49"/>
                  </a:cubicBezTo>
                  <a:cubicBezTo>
                    <a:pt x="594" y="48"/>
                    <a:pt x="592" y="49"/>
                    <a:pt x="593" y="48"/>
                  </a:cubicBezTo>
                  <a:cubicBezTo>
                    <a:pt x="591" y="48"/>
                    <a:pt x="589" y="49"/>
                    <a:pt x="586" y="49"/>
                  </a:cubicBezTo>
                  <a:cubicBezTo>
                    <a:pt x="585" y="49"/>
                    <a:pt x="586" y="49"/>
                    <a:pt x="586" y="49"/>
                  </a:cubicBezTo>
                  <a:cubicBezTo>
                    <a:pt x="585" y="49"/>
                    <a:pt x="584" y="49"/>
                    <a:pt x="584" y="49"/>
                  </a:cubicBezTo>
                  <a:cubicBezTo>
                    <a:pt x="583" y="49"/>
                    <a:pt x="583" y="49"/>
                    <a:pt x="580" y="49"/>
                  </a:cubicBezTo>
                  <a:cubicBezTo>
                    <a:pt x="581" y="50"/>
                    <a:pt x="581" y="49"/>
                    <a:pt x="579" y="50"/>
                  </a:cubicBezTo>
                  <a:cubicBezTo>
                    <a:pt x="577" y="50"/>
                    <a:pt x="578" y="50"/>
                    <a:pt x="576" y="50"/>
                  </a:cubicBezTo>
                  <a:cubicBezTo>
                    <a:pt x="574" y="50"/>
                    <a:pt x="578" y="51"/>
                    <a:pt x="575" y="50"/>
                  </a:cubicBezTo>
                  <a:cubicBezTo>
                    <a:pt x="577" y="51"/>
                    <a:pt x="578" y="50"/>
                    <a:pt x="580" y="50"/>
                  </a:cubicBezTo>
                  <a:cubicBezTo>
                    <a:pt x="576" y="51"/>
                    <a:pt x="571" y="51"/>
                    <a:pt x="567" y="51"/>
                  </a:cubicBezTo>
                  <a:cubicBezTo>
                    <a:pt x="563" y="53"/>
                    <a:pt x="568" y="52"/>
                    <a:pt x="570" y="53"/>
                  </a:cubicBezTo>
                  <a:cubicBezTo>
                    <a:pt x="572" y="53"/>
                    <a:pt x="573" y="52"/>
                    <a:pt x="572" y="52"/>
                  </a:cubicBezTo>
                  <a:cubicBezTo>
                    <a:pt x="572" y="52"/>
                    <a:pt x="578" y="53"/>
                    <a:pt x="578" y="53"/>
                  </a:cubicBezTo>
                  <a:cubicBezTo>
                    <a:pt x="580" y="53"/>
                    <a:pt x="579" y="53"/>
                    <a:pt x="579" y="54"/>
                  </a:cubicBezTo>
                  <a:cubicBezTo>
                    <a:pt x="576" y="54"/>
                    <a:pt x="574" y="54"/>
                    <a:pt x="569" y="54"/>
                  </a:cubicBezTo>
                  <a:cubicBezTo>
                    <a:pt x="569" y="54"/>
                    <a:pt x="571" y="54"/>
                    <a:pt x="570" y="54"/>
                  </a:cubicBezTo>
                  <a:cubicBezTo>
                    <a:pt x="569" y="53"/>
                    <a:pt x="568" y="53"/>
                    <a:pt x="568" y="54"/>
                  </a:cubicBezTo>
                  <a:cubicBezTo>
                    <a:pt x="565" y="53"/>
                    <a:pt x="562" y="54"/>
                    <a:pt x="558" y="54"/>
                  </a:cubicBezTo>
                  <a:cubicBezTo>
                    <a:pt x="559" y="55"/>
                    <a:pt x="559" y="55"/>
                    <a:pt x="557" y="55"/>
                  </a:cubicBezTo>
                  <a:cubicBezTo>
                    <a:pt x="557" y="55"/>
                    <a:pt x="559" y="55"/>
                    <a:pt x="560" y="55"/>
                  </a:cubicBezTo>
                  <a:cubicBezTo>
                    <a:pt x="558" y="55"/>
                    <a:pt x="562" y="55"/>
                    <a:pt x="563" y="56"/>
                  </a:cubicBezTo>
                  <a:cubicBezTo>
                    <a:pt x="562" y="56"/>
                    <a:pt x="560" y="56"/>
                    <a:pt x="560" y="56"/>
                  </a:cubicBezTo>
                  <a:cubicBezTo>
                    <a:pt x="560" y="56"/>
                    <a:pt x="560" y="56"/>
                    <a:pt x="561" y="56"/>
                  </a:cubicBezTo>
                  <a:cubicBezTo>
                    <a:pt x="555" y="58"/>
                    <a:pt x="551" y="56"/>
                    <a:pt x="549" y="57"/>
                  </a:cubicBezTo>
                  <a:cubicBezTo>
                    <a:pt x="548" y="57"/>
                    <a:pt x="550" y="56"/>
                    <a:pt x="550" y="56"/>
                  </a:cubicBezTo>
                  <a:cubicBezTo>
                    <a:pt x="552" y="56"/>
                    <a:pt x="553" y="56"/>
                    <a:pt x="556" y="56"/>
                  </a:cubicBezTo>
                  <a:cubicBezTo>
                    <a:pt x="557" y="55"/>
                    <a:pt x="552" y="56"/>
                    <a:pt x="553" y="55"/>
                  </a:cubicBezTo>
                  <a:cubicBezTo>
                    <a:pt x="554" y="55"/>
                    <a:pt x="554" y="55"/>
                    <a:pt x="555" y="55"/>
                  </a:cubicBezTo>
                  <a:cubicBezTo>
                    <a:pt x="555" y="55"/>
                    <a:pt x="554" y="54"/>
                    <a:pt x="552" y="54"/>
                  </a:cubicBezTo>
                  <a:cubicBezTo>
                    <a:pt x="551" y="54"/>
                    <a:pt x="552" y="54"/>
                    <a:pt x="553" y="54"/>
                  </a:cubicBezTo>
                  <a:cubicBezTo>
                    <a:pt x="549" y="54"/>
                    <a:pt x="542" y="56"/>
                    <a:pt x="548" y="56"/>
                  </a:cubicBezTo>
                  <a:cubicBezTo>
                    <a:pt x="548" y="57"/>
                    <a:pt x="547" y="57"/>
                    <a:pt x="545" y="57"/>
                  </a:cubicBezTo>
                  <a:cubicBezTo>
                    <a:pt x="544" y="56"/>
                    <a:pt x="544" y="56"/>
                    <a:pt x="545" y="56"/>
                  </a:cubicBezTo>
                  <a:cubicBezTo>
                    <a:pt x="544" y="56"/>
                    <a:pt x="543" y="56"/>
                    <a:pt x="541" y="56"/>
                  </a:cubicBezTo>
                  <a:cubicBezTo>
                    <a:pt x="537" y="57"/>
                    <a:pt x="527" y="57"/>
                    <a:pt x="520" y="58"/>
                  </a:cubicBezTo>
                  <a:cubicBezTo>
                    <a:pt x="523" y="57"/>
                    <a:pt x="521" y="57"/>
                    <a:pt x="522" y="56"/>
                  </a:cubicBezTo>
                  <a:cubicBezTo>
                    <a:pt x="521" y="56"/>
                    <a:pt x="519" y="57"/>
                    <a:pt x="521" y="56"/>
                  </a:cubicBezTo>
                  <a:cubicBezTo>
                    <a:pt x="519" y="56"/>
                    <a:pt x="520" y="56"/>
                    <a:pt x="519" y="56"/>
                  </a:cubicBezTo>
                  <a:cubicBezTo>
                    <a:pt x="518" y="56"/>
                    <a:pt x="516" y="56"/>
                    <a:pt x="515" y="56"/>
                  </a:cubicBezTo>
                  <a:cubicBezTo>
                    <a:pt x="511" y="58"/>
                    <a:pt x="502" y="57"/>
                    <a:pt x="500" y="59"/>
                  </a:cubicBezTo>
                  <a:cubicBezTo>
                    <a:pt x="499" y="59"/>
                    <a:pt x="499" y="60"/>
                    <a:pt x="496" y="59"/>
                  </a:cubicBezTo>
                  <a:cubicBezTo>
                    <a:pt x="498" y="60"/>
                    <a:pt x="494" y="61"/>
                    <a:pt x="489" y="62"/>
                  </a:cubicBezTo>
                  <a:cubicBezTo>
                    <a:pt x="490" y="62"/>
                    <a:pt x="489" y="62"/>
                    <a:pt x="489" y="61"/>
                  </a:cubicBezTo>
                  <a:cubicBezTo>
                    <a:pt x="490" y="61"/>
                    <a:pt x="490" y="61"/>
                    <a:pt x="491" y="61"/>
                  </a:cubicBezTo>
                  <a:cubicBezTo>
                    <a:pt x="490" y="60"/>
                    <a:pt x="497" y="59"/>
                    <a:pt x="493" y="58"/>
                  </a:cubicBezTo>
                  <a:cubicBezTo>
                    <a:pt x="491" y="58"/>
                    <a:pt x="488" y="58"/>
                    <a:pt x="485" y="58"/>
                  </a:cubicBezTo>
                  <a:cubicBezTo>
                    <a:pt x="488" y="58"/>
                    <a:pt x="495" y="59"/>
                    <a:pt x="494" y="57"/>
                  </a:cubicBezTo>
                  <a:cubicBezTo>
                    <a:pt x="491" y="56"/>
                    <a:pt x="481" y="57"/>
                    <a:pt x="480" y="58"/>
                  </a:cubicBezTo>
                  <a:cubicBezTo>
                    <a:pt x="479" y="58"/>
                    <a:pt x="480" y="57"/>
                    <a:pt x="480" y="57"/>
                  </a:cubicBezTo>
                  <a:cubicBezTo>
                    <a:pt x="479" y="57"/>
                    <a:pt x="478" y="57"/>
                    <a:pt x="478" y="57"/>
                  </a:cubicBezTo>
                  <a:cubicBezTo>
                    <a:pt x="478" y="57"/>
                    <a:pt x="475" y="57"/>
                    <a:pt x="474" y="57"/>
                  </a:cubicBezTo>
                  <a:cubicBezTo>
                    <a:pt x="473" y="57"/>
                    <a:pt x="473" y="57"/>
                    <a:pt x="472" y="58"/>
                  </a:cubicBezTo>
                  <a:cubicBezTo>
                    <a:pt x="474" y="58"/>
                    <a:pt x="478" y="58"/>
                    <a:pt x="482" y="58"/>
                  </a:cubicBezTo>
                  <a:cubicBezTo>
                    <a:pt x="481" y="59"/>
                    <a:pt x="472" y="58"/>
                    <a:pt x="470" y="58"/>
                  </a:cubicBezTo>
                  <a:cubicBezTo>
                    <a:pt x="461" y="58"/>
                    <a:pt x="453" y="59"/>
                    <a:pt x="443" y="58"/>
                  </a:cubicBezTo>
                  <a:cubicBezTo>
                    <a:pt x="444" y="59"/>
                    <a:pt x="446" y="59"/>
                    <a:pt x="446" y="59"/>
                  </a:cubicBezTo>
                  <a:cubicBezTo>
                    <a:pt x="453" y="59"/>
                    <a:pt x="443" y="59"/>
                    <a:pt x="446" y="60"/>
                  </a:cubicBezTo>
                  <a:cubicBezTo>
                    <a:pt x="439" y="60"/>
                    <a:pt x="436" y="59"/>
                    <a:pt x="429" y="59"/>
                  </a:cubicBezTo>
                  <a:cubicBezTo>
                    <a:pt x="429" y="59"/>
                    <a:pt x="430" y="59"/>
                    <a:pt x="430" y="59"/>
                  </a:cubicBezTo>
                  <a:cubicBezTo>
                    <a:pt x="423" y="60"/>
                    <a:pt x="415" y="59"/>
                    <a:pt x="407" y="59"/>
                  </a:cubicBezTo>
                  <a:cubicBezTo>
                    <a:pt x="409" y="59"/>
                    <a:pt x="411" y="60"/>
                    <a:pt x="413" y="60"/>
                  </a:cubicBezTo>
                  <a:cubicBezTo>
                    <a:pt x="418" y="60"/>
                    <a:pt x="423" y="59"/>
                    <a:pt x="414" y="60"/>
                  </a:cubicBezTo>
                  <a:cubicBezTo>
                    <a:pt x="412" y="60"/>
                    <a:pt x="410" y="61"/>
                    <a:pt x="406" y="60"/>
                  </a:cubicBezTo>
                  <a:cubicBezTo>
                    <a:pt x="405" y="60"/>
                    <a:pt x="405" y="61"/>
                    <a:pt x="404" y="61"/>
                  </a:cubicBezTo>
                  <a:cubicBezTo>
                    <a:pt x="402" y="60"/>
                    <a:pt x="399" y="60"/>
                    <a:pt x="397" y="61"/>
                  </a:cubicBezTo>
                  <a:cubicBezTo>
                    <a:pt x="397" y="60"/>
                    <a:pt x="393" y="60"/>
                    <a:pt x="390" y="60"/>
                  </a:cubicBezTo>
                  <a:cubicBezTo>
                    <a:pt x="389" y="60"/>
                    <a:pt x="391" y="60"/>
                    <a:pt x="390" y="60"/>
                  </a:cubicBezTo>
                  <a:cubicBezTo>
                    <a:pt x="392" y="59"/>
                    <a:pt x="394" y="59"/>
                    <a:pt x="397" y="60"/>
                  </a:cubicBezTo>
                  <a:cubicBezTo>
                    <a:pt x="397" y="59"/>
                    <a:pt x="396" y="59"/>
                    <a:pt x="395" y="59"/>
                  </a:cubicBezTo>
                  <a:cubicBezTo>
                    <a:pt x="400" y="58"/>
                    <a:pt x="406" y="59"/>
                    <a:pt x="413" y="59"/>
                  </a:cubicBezTo>
                  <a:cubicBezTo>
                    <a:pt x="415" y="59"/>
                    <a:pt x="413" y="58"/>
                    <a:pt x="415" y="58"/>
                  </a:cubicBezTo>
                  <a:cubicBezTo>
                    <a:pt x="411" y="58"/>
                    <a:pt x="408" y="59"/>
                    <a:pt x="402" y="59"/>
                  </a:cubicBezTo>
                  <a:cubicBezTo>
                    <a:pt x="401" y="58"/>
                    <a:pt x="407" y="58"/>
                    <a:pt x="408" y="58"/>
                  </a:cubicBezTo>
                  <a:cubicBezTo>
                    <a:pt x="411" y="58"/>
                    <a:pt x="415" y="57"/>
                    <a:pt x="421" y="57"/>
                  </a:cubicBezTo>
                  <a:cubicBezTo>
                    <a:pt x="421" y="58"/>
                    <a:pt x="420" y="58"/>
                    <a:pt x="419" y="58"/>
                  </a:cubicBezTo>
                  <a:cubicBezTo>
                    <a:pt x="426" y="58"/>
                    <a:pt x="429" y="58"/>
                    <a:pt x="433" y="57"/>
                  </a:cubicBezTo>
                  <a:cubicBezTo>
                    <a:pt x="434" y="57"/>
                    <a:pt x="432" y="57"/>
                    <a:pt x="431" y="56"/>
                  </a:cubicBezTo>
                  <a:cubicBezTo>
                    <a:pt x="436" y="57"/>
                    <a:pt x="442" y="56"/>
                    <a:pt x="448" y="57"/>
                  </a:cubicBezTo>
                  <a:cubicBezTo>
                    <a:pt x="451" y="56"/>
                    <a:pt x="454" y="56"/>
                    <a:pt x="457" y="55"/>
                  </a:cubicBezTo>
                  <a:cubicBezTo>
                    <a:pt x="452" y="55"/>
                    <a:pt x="451" y="56"/>
                    <a:pt x="446" y="56"/>
                  </a:cubicBezTo>
                  <a:cubicBezTo>
                    <a:pt x="445" y="56"/>
                    <a:pt x="445" y="56"/>
                    <a:pt x="446" y="56"/>
                  </a:cubicBezTo>
                  <a:cubicBezTo>
                    <a:pt x="438" y="55"/>
                    <a:pt x="430" y="56"/>
                    <a:pt x="420" y="55"/>
                  </a:cubicBezTo>
                  <a:cubicBezTo>
                    <a:pt x="416" y="56"/>
                    <a:pt x="419" y="57"/>
                    <a:pt x="423" y="57"/>
                  </a:cubicBezTo>
                  <a:cubicBezTo>
                    <a:pt x="422" y="57"/>
                    <a:pt x="414" y="56"/>
                    <a:pt x="413" y="57"/>
                  </a:cubicBezTo>
                  <a:cubicBezTo>
                    <a:pt x="411" y="57"/>
                    <a:pt x="414" y="57"/>
                    <a:pt x="413" y="56"/>
                  </a:cubicBezTo>
                  <a:cubicBezTo>
                    <a:pt x="411" y="57"/>
                    <a:pt x="407" y="57"/>
                    <a:pt x="403" y="57"/>
                  </a:cubicBezTo>
                  <a:cubicBezTo>
                    <a:pt x="406" y="57"/>
                    <a:pt x="398" y="57"/>
                    <a:pt x="395" y="57"/>
                  </a:cubicBezTo>
                  <a:cubicBezTo>
                    <a:pt x="396" y="57"/>
                    <a:pt x="393" y="56"/>
                    <a:pt x="396" y="56"/>
                  </a:cubicBezTo>
                  <a:cubicBezTo>
                    <a:pt x="396" y="56"/>
                    <a:pt x="394" y="56"/>
                    <a:pt x="393" y="56"/>
                  </a:cubicBezTo>
                  <a:cubicBezTo>
                    <a:pt x="392" y="56"/>
                    <a:pt x="391" y="56"/>
                    <a:pt x="390" y="56"/>
                  </a:cubicBezTo>
                  <a:cubicBezTo>
                    <a:pt x="392" y="56"/>
                    <a:pt x="388" y="57"/>
                    <a:pt x="392" y="57"/>
                  </a:cubicBezTo>
                  <a:cubicBezTo>
                    <a:pt x="392" y="57"/>
                    <a:pt x="390" y="57"/>
                    <a:pt x="388" y="57"/>
                  </a:cubicBezTo>
                  <a:cubicBezTo>
                    <a:pt x="388" y="57"/>
                    <a:pt x="389" y="57"/>
                    <a:pt x="389" y="57"/>
                  </a:cubicBezTo>
                  <a:cubicBezTo>
                    <a:pt x="383" y="57"/>
                    <a:pt x="379" y="57"/>
                    <a:pt x="374" y="57"/>
                  </a:cubicBezTo>
                  <a:cubicBezTo>
                    <a:pt x="372" y="57"/>
                    <a:pt x="368" y="57"/>
                    <a:pt x="366" y="57"/>
                  </a:cubicBezTo>
                  <a:cubicBezTo>
                    <a:pt x="366" y="56"/>
                    <a:pt x="368" y="56"/>
                    <a:pt x="369" y="56"/>
                  </a:cubicBezTo>
                  <a:cubicBezTo>
                    <a:pt x="367" y="56"/>
                    <a:pt x="363" y="56"/>
                    <a:pt x="360" y="55"/>
                  </a:cubicBezTo>
                  <a:cubicBezTo>
                    <a:pt x="359" y="55"/>
                    <a:pt x="359" y="56"/>
                    <a:pt x="358" y="56"/>
                  </a:cubicBezTo>
                  <a:cubicBezTo>
                    <a:pt x="359" y="56"/>
                    <a:pt x="363" y="56"/>
                    <a:pt x="364" y="56"/>
                  </a:cubicBezTo>
                  <a:cubicBezTo>
                    <a:pt x="363" y="57"/>
                    <a:pt x="359" y="56"/>
                    <a:pt x="361" y="57"/>
                  </a:cubicBezTo>
                  <a:cubicBezTo>
                    <a:pt x="357" y="57"/>
                    <a:pt x="356" y="57"/>
                    <a:pt x="352" y="57"/>
                  </a:cubicBezTo>
                  <a:cubicBezTo>
                    <a:pt x="352" y="57"/>
                    <a:pt x="351" y="57"/>
                    <a:pt x="351" y="56"/>
                  </a:cubicBezTo>
                  <a:cubicBezTo>
                    <a:pt x="349" y="57"/>
                    <a:pt x="348" y="56"/>
                    <a:pt x="347" y="57"/>
                  </a:cubicBezTo>
                  <a:cubicBezTo>
                    <a:pt x="347" y="56"/>
                    <a:pt x="355" y="56"/>
                    <a:pt x="356" y="55"/>
                  </a:cubicBezTo>
                  <a:cubicBezTo>
                    <a:pt x="357" y="54"/>
                    <a:pt x="353" y="54"/>
                    <a:pt x="356" y="54"/>
                  </a:cubicBezTo>
                  <a:cubicBezTo>
                    <a:pt x="355" y="54"/>
                    <a:pt x="350" y="55"/>
                    <a:pt x="350" y="54"/>
                  </a:cubicBezTo>
                  <a:cubicBezTo>
                    <a:pt x="347" y="54"/>
                    <a:pt x="347" y="54"/>
                    <a:pt x="345" y="54"/>
                  </a:cubicBezTo>
                  <a:cubicBezTo>
                    <a:pt x="347" y="54"/>
                    <a:pt x="350" y="55"/>
                    <a:pt x="348" y="55"/>
                  </a:cubicBezTo>
                  <a:cubicBezTo>
                    <a:pt x="347" y="55"/>
                    <a:pt x="345" y="55"/>
                    <a:pt x="343" y="55"/>
                  </a:cubicBezTo>
                  <a:cubicBezTo>
                    <a:pt x="343" y="55"/>
                    <a:pt x="344" y="55"/>
                    <a:pt x="341" y="55"/>
                  </a:cubicBezTo>
                  <a:cubicBezTo>
                    <a:pt x="340" y="55"/>
                    <a:pt x="343" y="55"/>
                    <a:pt x="342" y="56"/>
                  </a:cubicBezTo>
                  <a:cubicBezTo>
                    <a:pt x="342" y="55"/>
                    <a:pt x="338" y="55"/>
                    <a:pt x="340" y="56"/>
                  </a:cubicBezTo>
                  <a:cubicBezTo>
                    <a:pt x="339" y="56"/>
                    <a:pt x="334" y="55"/>
                    <a:pt x="334" y="56"/>
                  </a:cubicBezTo>
                  <a:cubicBezTo>
                    <a:pt x="334" y="56"/>
                    <a:pt x="334" y="56"/>
                    <a:pt x="334" y="56"/>
                  </a:cubicBezTo>
                  <a:cubicBezTo>
                    <a:pt x="334" y="56"/>
                    <a:pt x="333" y="56"/>
                    <a:pt x="333" y="56"/>
                  </a:cubicBezTo>
                  <a:cubicBezTo>
                    <a:pt x="334" y="55"/>
                    <a:pt x="336" y="55"/>
                    <a:pt x="338" y="55"/>
                  </a:cubicBezTo>
                  <a:cubicBezTo>
                    <a:pt x="335" y="55"/>
                    <a:pt x="340" y="55"/>
                    <a:pt x="343" y="54"/>
                  </a:cubicBezTo>
                  <a:cubicBezTo>
                    <a:pt x="342" y="54"/>
                    <a:pt x="341" y="54"/>
                    <a:pt x="343" y="54"/>
                  </a:cubicBezTo>
                  <a:cubicBezTo>
                    <a:pt x="341" y="53"/>
                    <a:pt x="338" y="53"/>
                    <a:pt x="338" y="54"/>
                  </a:cubicBezTo>
                  <a:cubicBezTo>
                    <a:pt x="335" y="54"/>
                    <a:pt x="336" y="53"/>
                    <a:pt x="334" y="53"/>
                  </a:cubicBezTo>
                  <a:cubicBezTo>
                    <a:pt x="334" y="53"/>
                    <a:pt x="334" y="53"/>
                    <a:pt x="336" y="53"/>
                  </a:cubicBezTo>
                  <a:cubicBezTo>
                    <a:pt x="334" y="52"/>
                    <a:pt x="330" y="53"/>
                    <a:pt x="328" y="53"/>
                  </a:cubicBezTo>
                  <a:cubicBezTo>
                    <a:pt x="327" y="53"/>
                    <a:pt x="327" y="53"/>
                    <a:pt x="325" y="53"/>
                  </a:cubicBezTo>
                  <a:cubicBezTo>
                    <a:pt x="326" y="52"/>
                    <a:pt x="328" y="53"/>
                    <a:pt x="329" y="53"/>
                  </a:cubicBezTo>
                  <a:cubicBezTo>
                    <a:pt x="330" y="52"/>
                    <a:pt x="327" y="52"/>
                    <a:pt x="329" y="52"/>
                  </a:cubicBezTo>
                  <a:cubicBezTo>
                    <a:pt x="327" y="52"/>
                    <a:pt x="326" y="51"/>
                    <a:pt x="325" y="51"/>
                  </a:cubicBezTo>
                  <a:cubicBezTo>
                    <a:pt x="324" y="51"/>
                    <a:pt x="326" y="51"/>
                    <a:pt x="325" y="52"/>
                  </a:cubicBezTo>
                  <a:cubicBezTo>
                    <a:pt x="323" y="51"/>
                    <a:pt x="323" y="51"/>
                    <a:pt x="322" y="52"/>
                  </a:cubicBezTo>
                  <a:cubicBezTo>
                    <a:pt x="319" y="52"/>
                    <a:pt x="320" y="52"/>
                    <a:pt x="321" y="51"/>
                  </a:cubicBezTo>
                  <a:cubicBezTo>
                    <a:pt x="317" y="52"/>
                    <a:pt x="317" y="52"/>
                    <a:pt x="314" y="52"/>
                  </a:cubicBezTo>
                  <a:cubicBezTo>
                    <a:pt x="315" y="53"/>
                    <a:pt x="316" y="52"/>
                    <a:pt x="315" y="53"/>
                  </a:cubicBezTo>
                  <a:cubicBezTo>
                    <a:pt x="318" y="53"/>
                    <a:pt x="315" y="52"/>
                    <a:pt x="318" y="52"/>
                  </a:cubicBezTo>
                  <a:cubicBezTo>
                    <a:pt x="317" y="53"/>
                    <a:pt x="317" y="53"/>
                    <a:pt x="317" y="53"/>
                  </a:cubicBezTo>
                  <a:cubicBezTo>
                    <a:pt x="319" y="53"/>
                    <a:pt x="318" y="52"/>
                    <a:pt x="319" y="52"/>
                  </a:cubicBezTo>
                  <a:cubicBezTo>
                    <a:pt x="320" y="52"/>
                    <a:pt x="320" y="53"/>
                    <a:pt x="321" y="53"/>
                  </a:cubicBezTo>
                  <a:cubicBezTo>
                    <a:pt x="320" y="53"/>
                    <a:pt x="317" y="53"/>
                    <a:pt x="316" y="53"/>
                  </a:cubicBezTo>
                  <a:cubicBezTo>
                    <a:pt x="317" y="53"/>
                    <a:pt x="316" y="54"/>
                    <a:pt x="317" y="54"/>
                  </a:cubicBezTo>
                  <a:cubicBezTo>
                    <a:pt x="317" y="54"/>
                    <a:pt x="315" y="54"/>
                    <a:pt x="314" y="54"/>
                  </a:cubicBezTo>
                  <a:cubicBezTo>
                    <a:pt x="312" y="53"/>
                    <a:pt x="317" y="53"/>
                    <a:pt x="313" y="52"/>
                  </a:cubicBezTo>
                  <a:cubicBezTo>
                    <a:pt x="311" y="52"/>
                    <a:pt x="311" y="52"/>
                    <a:pt x="309" y="52"/>
                  </a:cubicBezTo>
                  <a:cubicBezTo>
                    <a:pt x="309" y="53"/>
                    <a:pt x="311" y="53"/>
                    <a:pt x="308" y="53"/>
                  </a:cubicBezTo>
                  <a:cubicBezTo>
                    <a:pt x="309" y="54"/>
                    <a:pt x="309" y="54"/>
                    <a:pt x="309" y="54"/>
                  </a:cubicBezTo>
                  <a:cubicBezTo>
                    <a:pt x="308" y="54"/>
                    <a:pt x="307" y="54"/>
                    <a:pt x="306" y="53"/>
                  </a:cubicBezTo>
                  <a:cubicBezTo>
                    <a:pt x="304" y="53"/>
                    <a:pt x="308" y="54"/>
                    <a:pt x="306" y="54"/>
                  </a:cubicBezTo>
                  <a:cubicBezTo>
                    <a:pt x="303" y="54"/>
                    <a:pt x="305" y="53"/>
                    <a:pt x="305" y="52"/>
                  </a:cubicBezTo>
                  <a:cubicBezTo>
                    <a:pt x="306" y="52"/>
                    <a:pt x="305" y="53"/>
                    <a:pt x="306" y="53"/>
                  </a:cubicBezTo>
                  <a:cubicBezTo>
                    <a:pt x="308" y="52"/>
                    <a:pt x="307" y="52"/>
                    <a:pt x="308" y="52"/>
                  </a:cubicBezTo>
                  <a:cubicBezTo>
                    <a:pt x="307" y="51"/>
                    <a:pt x="306" y="51"/>
                    <a:pt x="305" y="51"/>
                  </a:cubicBezTo>
                  <a:cubicBezTo>
                    <a:pt x="305" y="51"/>
                    <a:pt x="304" y="50"/>
                    <a:pt x="304" y="51"/>
                  </a:cubicBezTo>
                  <a:cubicBezTo>
                    <a:pt x="302" y="51"/>
                    <a:pt x="305" y="50"/>
                    <a:pt x="305" y="50"/>
                  </a:cubicBezTo>
                  <a:cubicBezTo>
                    <a:pt x="305" y="50"/>
                    <a:pt x="304" y="50"/>
                    <a:pt x="305" y="49"/>
                  </a:cubicBezTo>
                  <a:cubicBezTo>
                    <a:pt x="304" y="49"/>
                    <a:pt x="304" y="49"/>
                    <a:pt x="304" y="49"/>
                  </a:cubicBezTo>
                  <a:cubicBezTo>
                    <a:pt x="303" y="50"/>
                    <a:pt x="302" y="49"/>
                    <a:pt x="300" y="49"/>
                  </a:cubicBezTo>
                  <a:cubicBezTo>
                    <a:pt x="298" y="50"/>
                    <a:pt x="294" y="49"/>
                    <a:pt x="293" y="50"/>
                  </a:cubicBezTo>
                  <a:cubicBezTo>
                    <a:pt x="291" y="50"/>
                    <a:pt x="293" y="49"/>
                    <a:pt x="292" y="49"/>
                  </a:cubicBezTo>
                  <a:cubicBezTo>
                    <a:pt x="291" y="49"/>
                    <a:pt x="291" y="49"/>
                    <a:pt x="291" y="49"/>
                  </a:cubicBezTo>
                  <a:cubicBezTo>
                    <a:pt x="291" y="49"/>
                    <a:pt x="291" y="49"/>
                    <a:pt x="291" y="49"/>
                  </a:cubicBezTo>
                  <a:cubicBezTo>
                    <a:pt x="290" y="49"/>
                    <a:pt x="290" y="49"/>
                    <a:pt x="290" y="49"/>
                  </a:cubicBezTo>
                  <a:cubicBezTo>
                    <a:pt x="289" y="49"/>
                    <a:pt x="289" y="49"/>
                    <a:pt x="289" y="49"/>
                  </a:cubicBezTo>
                  <a:cubicBezTo>
                    <a:pt x="284" y="49"/>
                    <a:pt x="282" y="49"/>
                    <a:pt x="279" y="49"/>
                  </a:cubicBezTo>
                  <a:cubicBezTo>
                    <a:pt x="280" y="50"/>
                    <a:pt x="280" y="52"/>
                    <a:pt x="279" y="53"/>
                  </a:cubicBezTo>
                  <a:cubicBezTo>
                    <a:pt x="277" y="52"/>
                    <a:pt x="280" y="51"/>
                    <a:pt x="277" y="49"/>
                  </a:cubicBezTo>
                  <a:cubicBezTo>
                    <a:pt x="276" y="50"/>
                    <a:pt x="271" y="50"/>
                    <a:pt x="271" y="52"/>
                  </a:cubicBezTo>
                  <a:cubicBezTo>
                    <a:pt x="269" y="51"/>
                    <a:pt x="269" y="52"/>
                    <a:pt x="268" y="53"/>
                  </a:cubicBezTo>
                  <a:cubicBezTo>
                    <a:pt x="269" y="54"/>
                    <a:pt x="270" y="53"/>
                    <a:pt x="273" y="53"/>
                  </a:cubicBezTo>
                  <a:cubicBezTo>
                    <a:pt x="273" y="52"/>
                    <a:pt x="271" y="53"/>
                    <a:pt x="269" y="53"/>
                  </a:cubicBezTo>
                  <a:cubicBezTo>
                    <a:pt x="270" y="52"/>
                    <a:pt x="273" y="53"/>
                    <a:pt x="275" y="53"/>
                  </a:cubicBezTo>
                  <a:cubicBezTo>
                    <a:pt x="275" y="53"/>
                    <a:pt x="272" y="54"/>
                    <a:pt x="275" y="54"/>
                  </a:cubicBezTo>
                  <a:cubicBezTo>
                    <a:pt x="276" y="54"/>
                    <a:pt x="275" y="54"/>
                    <a:pt x="277" y="53"/>
                  </a:cubicBezTo>
                  <a:cubicBezTo>
                    <a:pt x="278" y="54"/>
                    <a:pt x="277" y="54"/>
                    <a:pt x="279" y="53"/>
                  </a:cubicBezTo>
                  <a:cubicBezTo>
                    <a:pt x="279" y="54"/>
                    <a:pt x="279" y="54"/>
                    <a:pt x="280" y="54"/>
                  </a:cubicBezTo>
                  <a:cubicBezTo>
                    <a:pt x="277" y="54"/>
                    <a:pt x="278" y="54"/>
                    <a:pt x="277" y="54"/>
                  </a:cubicBezTo>
                  <a:cubicBezTo>
                    <a:pt x="276" y="54"/>
                    <a:pt x="277" y="54"/>
                    <a:pt x="274" y="54"/>
                  </a:cubicBezTo>
                  <a:cubicBezTo>
                    <a:pt x="274" y="55"/>
                    <a:pt x="278" y="54"/>
                    <a:pt x="278" y="55"/>
                  </a:cubicBezTo>
                  <a:cubicBezTo>
                    <a:pt x="278" y="55"/>
                    <a:pt x="274" y="55"/>
                    <a:pt x="275" y="55"/>
                  </a:cubicBezTo>
                  <a:cubicBezTo>
                    <a:pt x="271" y="55"/>
                    <a:pt x="268" y="55"/>
                    <a:pt x="266" y="55"/>
                  </a:cubicBezTo>
                  <a:cubicBezTo>
                    <a:pt x="265" y="55"/>
                    <a:pt x="262" y="55"/>
                    <a:pt x="262" y="55"/>
                  </a:cubicBezTo>
                  <a:cubicBezTo>
                    <a:pt x="260" y="55"/>
                    <a:pt x="262" y="55"/>
                    <a:pt x="263" y="55"/>
                  </a:cubicBezTo>
                  <a:cubicBezTo>
                    <a:pt x="260" y="55"/>
                    <a:pt x="258" y="56"/>
                    <a:pt x="258" y="57"/>
                  </a:cubicBezTo>
                  <a:cubicBezTo>
                    <a:pt x="258" y="57"/>
                    <a:pt x="260" y="57"/>
                    <a:pt x="260" y="57"/>
                  </a:cubicBezTo>
                  <a:cubicBezTo>
                    <a:pt x="260" y="57"/>
                    <a:pt x="256" y="57"/>
                    <a:pt x="258" y="58"/>
                  </a:cubicBezTo>
                  <a:cubicBezTo>
                    <a:pt x="255" y="58"/>
                    <a:pt x="255" y="57"/>
                    <a:pt x="253" y="57"/>
                  </a:cubicBezTo>
                  <a:cubicBezTo>
                    <a:pt x="254" y="56"/>
                    <a:pt x="251" y="57"/>
                    <a:pt x="251" y="56"/>
                  </a:cubicBezTo>
                  <a:cubicBezTo>
                    <a:pt x="250" y="56"/>
                    <a:pt x="247" y="56"/>
                    <a:pt x="246" y="57"/>
                  </a:cubicBezTo>
                  <a:cubicBezTo>
                    <a:pt x="245" y="56"/>
                    <a:pt x="246" y="56"/>
                    <a:pt x="246" y="55"/>
                  </a:cubicBezTo>
                  <a:cubicBezTo>
                    <a:pt x="248" y="56"/>
                    <a:pt x="258" y="55"/>
                    <a:pt x="255" y="54"/>
                  </a:cubicBezTo>
                  <a:cubicBezTo>
                    <a:pt x="251" y="54"/>
                    <a:pt x="249" y="54"/>
                    <a:pt x="247" y="54"/>
                  </a:cubicBezTo>
                  <a:cubicBezTo>
                    <a:pt x="246" y="54"/>
                    <a:pt x="247" y="54"/>
                    <a:pt x="246" y="53"/>
                  </a:cubicBezTo>
                  <a:cubicBezTo>
                    <a:pt x="244" y="53"/>
                    <a:pt x="246" y="55"/>
                    <a:pt x="244" y="55"/>
                  </a:cubicBezTo>
                  <a:cubicBezTo>
                    <a:pt x="243" y="55"/>
                    <a:pt x="245" y="55"/>
                    <a:pt x="244" y="54"/>
                  </a:cubicBezTo>
                  <a:cubicBezTo>
                    <a:pt x="242" y="54"/>
                    <a:pt x="244" y="55"/>
                    <a:pt x="242" y="55"/>
                  </a:cubicBezTo>
                  <a:cubicBezTo>
                    <a:pt x="240" y="54"/>
                    <a:pt x="242" y="54"/>
                    <a:pt x="241" y="53"/>
                  </a:cubicBezTo>
                  <a:cubicBezTo>
                    <a:pt x="245" y="53"/>
                    <a:pt x="245" y="53"/>
                    <a:pt x="248" y="53"/>
                  </a:cubicBezTo>
                  <a:cubicBezTo>
                    <a:pt x="248" y="53"/>
                    <a:pt x="248" y="53"/>
                    <a:pt x="248" y="54"/>
                  </a:cubicBezTo>
                  <a:cubicBezTo>
                    <a:pt x="251" y="53"/>
                    <a:pt x="252" y="54"/>
                    <a:pt x="255" y="54"/>
                  </a:cubicBezTo>
                  <a:cubicBezTo>
                    <a:pt x="257" y="54"/>
                    <a:pt x="253" y="54"/>
                    <a:pt x="253" y="54"/>
                  </a:cubicBezTo>
                  <a:cubicBezTo>
                    <a:pt x="259" y="54"/>
                    <a:pt x="264" y="53"/>
                    <a:pt x="267" y="52"/>
                  </a:cubicBezTo>
                  <a:cubicBezTo>
                    <a:pt x="266" y="52"/>
                    <a:pt x="266" y="51"/>
                    <a:pt x="264" y="51"/>
                  </a:cubicBezTo>
                  <a:cubicBezTo>
                    <a:pt x="264" y="51"/>
                    <a:pt x="265" y="51"/>
                    <a:pt x="264" y="51"/>
                  </a:cubicBezTo>
                  <a:cubicBezTo>
                    <a:pt x="265" y="51"/>
                    <a:pt x="268" y="50"/>
                    <a:pt x="269" y="50"/>
                  </a:cubicBezTo>
                  <a:cubicBezTo>
                    <a:pt x="271" y="50"/>
                    <a:pt x="269" y="50"/>
                    <a:pt x="267" y="50"/>
                  </a:cubicBezTo>
                  <a:cubicBezTo>
                    <a:pt x="267" y="50"/>
                    <a:pt x="269" y="50"/>
                    <a:pt x="268" y="49"/>
                  </a:cubicBezTo>
                  <a:cubicBezTo>
                    <a:pt x="268" y="49"/>
                    <a:pt x="264" y="48"/>
                    <a:pt x="264" y="49"/>
                  </a:cubicBezTo>
                  <a:cubicBezTo>
                    <a:pt x="263" y="49"/>
                    <a:pt x="264" y="49"/>
                    <a:pt x="263" y="48"/>
                  </a:cubicBezTo>
                  <a:cubicBezTo>
                    <a:pt x="259" y="48"/>
                    <a:pt x="255" y="48"/>
                    <a:pt x="250" y="49"/>
                  </a:cubicBezTo>
                  <a:cubicBezTo>
                    <a:pt x="251" y="49"/>
                    <a:pt x="251" y="48"/>
                    <a:pt x="251" y="48"/>
                  </a:cubicBezTo>
                  <a:cubicBezTo>
                    <a:pt x="249" y="48"/>
                    <a:pt x="248" y="48"/>
                    <a:pt x="248" y="49"/>
                  </a:cubicBezTo>
                  <a:cubicBezTo>
                    <a:pt x="247" y="49"/>
                    <a:pt x="245" y="49"/>
                    <a:pt x="245" y="48"/>
                  </a:cubicBezTo>
                  <a:cubicBezTo>
                    <a:pt x="244" y="49"/>
                    <a:pt x="241" y="49"/>
                    <a:pt x="240" y="49"/>
                  </a:cubicBezTo>
                  <a:cubicBezTo>
                    <a:pt x="240" y="48"/>
                    <a:pt x="242" y="48"/>
                    <a:pt x="242" y="48"/>
                  </a:cubicBezTo>
                  <a:cubicBezTo>
                    <a:pt x="238" y="48"/>
                    <a:pt x="234" y="49"/>
                    <a:pt x="233" y="49"/>
                  </a:cubicBezTo>
                  <a:cubicBezTo>
                    <a:pt x="231" y="49"/>
                    <a:pt x="234" y="49"/>
                    <a:pt x="232" y="49"/>
                  </a:cubicBezTo>
                  <a:cubicBezTo>
                    <a:pt x="224" y="49"/>
                    <a:pt x="217" y="49"/>
                    <a:pt x="212" y="49"/>
                  </a:cubicBezTo>
                  <a:cubicBezTo>
                    <a:pt x="211" y="50"/>
                    <a:pt x="213" y="50"/>
                    <a:pt x="212" y="50"/>
                  </a:cubicBezTo>
                  <a:cubicBezTo>
                    <a:pt x="210" y="50"/>
                    <a:pt x="210" y="50"/>
                    <a:pt x="207" y="50"/>
                  </a:cubicBezTo>
                  <a:cubicBezTo>
                    <a:pt x="207" y="50"/>
                    <a:pt x="208" y="50"/>
                    <a:pt x="208" y="50"/>
                  </a:cubicBezTo>
                  <a:cubicBezTo>
                    <a:pt x="201" y="50"/>
                    <a:pt x="186" y="50"/>
                    <a:pt x="176" y="50"/>
                  </a:cubicBezTo>
                  <a:cubicBezTo>
                    <a:pt x="175" y="50"/>
                    <a:pt x="175" y="50"/>
                    <a:pt x="173" y="50"/>
                  </a:cubicBezTo>
                  <a:cubicBezTo>
                    <a:pt x="180" y="50"/>
                    <a:pt x="182" y="50"/>
                    <a:pt x="188" y="49"/>
                  </a:cubicBezTo>
                  <a:cubicBezTo>
                    <a:pt x="188" y="49"/>
                    <a:pt x="187" y="49"/>
                    <a:pt x="187" y="48"/>
                  </a:cubicBezTo>
                  <a:cubicBezTo>
                    <a:pt x="189" y="48"/>
                    <a:pt x="193" y="49"/>
                    <a:pt x="193" y="48"/>
                  </a:cubicBezTo>
                  <a:cubicBezTo>
                    <a:pt x="191" y="48"/>
                    <a:pt x="187" y="48"/>
                    <a:pt x="188" y="47"/>
                  </a:cubicBezTo>
                  <a:cubicBezTo>
                    <a:pt x="187" y="47"/>
                    <a:pt x="187" y="48"/>
                    <a:pt x="184" y="47"/>
                  </a:cubicBezTo>
                  <a:cubicBezTo>
                    <a:pt x="184" y="47"/>
                    <a:pt x="185" y="47"/>
                    <a:pt x="187" y="47"/>
                  </a:cubicBezTo>
                  <a:cubicBezTo>
                    <a:pt x="186" y="46"/>
                    <a:pt x="184" y="47"/>
                    <a:pt x="181" y="47"/>
                  </a:cubicBezTo>
                  <a:cubicBezTo>
                    <a:pt x="181" y="47"/>
                    <a:pt x="180" y="47"/>
                    <a:pt x="179" y="46"/>
                  </a:cubicBezTo>
                  <a:cubicBezTo>
                    <a:pt x="181" y="46"/>
                    <a:pt x="187" y="46"/>
                    <a:pt x="185" y="47"/>
                  </a:cubicBezTo>
                  <a:cubicBezTo>
                    <a:pt x="195" y="47"/>
                    <a:pt x="191" y="45"/>
                    <a:pt x="193" y="45"/>
                  </a:cubicBezTo>
                  <a:cubicBezTo>
                    <a:pt x="197" y="45"/>
                    <a:pt x="198" y="44"/>
                    <a:pt x="201" y="43"/>
                  </a:cubicBezTo>
                  <a:cubicBezTo>
                    <a:pt x="199" y="43"/>
                    <a:pt x="199" y="43"/>
                    <a:pt x="201" y="43"/>
                  </a:cubicBezTo>
                  <a:cubicBezTo>
                    <a:pt x="200" y="42"/>
                    <a:pt x="199" y="42"/>
                    <a:pt x="197" y="42"/>
                  </a:cubicBezTo>
                  <a:cubicBezTo>
                    <a:pt x="195" y="42"/>
                    <a:pt x="196" y="43"/>
                    <a:pt x="193" y="43"/>
                  </a:cubicBezTo>
                  <a:cubicBezTo>
                    <a:pt x="193" y="43"/>
                    <a:pt x="193" y="42"/>
                    <a:pt x="192" y="42"/>
                  </a:cubicBezTo>
                  <a:cubicBezTo>
                    <a:pt x="192" y="42"/>
                    <a:pt x="193" y="42"/>
                    <a:pt x="195" y="42"/>
                  </a:cubicBezTo>
                  <a:cubicBezTo>
                    <a:pt x="194" y="42"/>
                    <a:pt x="193" y="41"/>
                    <a:pt x="192" y="41"/>
                  </a:cubicBezTo>
                  <a:cubicBezTo>
                    <a:pt x="188" y="41"/>
                    <a:pt x="181" y="41"/>
                    <a:pt x="182" y="42"/>
                  </a:cubicBezTo>
                  <a:cubicBezTo>
                    <a:pt x="176" y="43"/>
                    <a:pt x="165" y="43"/>
                    <a:pt x="160" y="44"/>
                  </a:cubicBezTo>
                  <a:cubicBezTo>
                    <a:pt x="147" y="43"/>
                    <a:pt x="134" y="44"/>
                    <a:pt x="123" y="44"/>
                  </a:cubicBezTo>
                  <a:cubicBezTo>
                    <a:pt x="122" y="45"/>
                    <a:pt x="117" y="45"/>
                    <a:pt x="117" y="46"/>
                  </a:cubicBezTo>
                  <a:cubicBezTo>
                    <a:pt x="113" y="46"/>
                    <a:pt x="108" y="47"/>
                    <a:pt x="105" y="47"/>
                  </a:cubicBezTo>
                  <a:cubicBezTo>
                    <a:pt x="104" y="47"/>
                    <a:pt x="102" y="47"/>
                    <a:pt x="100" y="47"/>
                  </a:cubicBezTo>
                  <a:cubicBezTo>
                    <a:pt x="99" y="47"/>
                    <a:pt x="99" y="47"/>
                    <a:pt x="98" y="47"/>
                  </a:cubicBezTo>
                  <a:cubicBezTo>
                    <a:pt x="95" y="47"/>
                    <a:pt x="88" y="47"/>
                    <a:pt x="86" y="46"/>
                  </a:cubicBezTo>
                  <a:cubicBezTo>
                    <a:pt x="85" y="46"/>
                    <a:pt x="84" y="46"/>
                    <a:pt x="82" y="46"/>
                  </a:cubicBezTo>
                  <a:cubicBezTo>
                    <a:pt x="84" y="46"/>
                    <a:pt x="83" y="46"/>
                    <a:pt x="84" y="45"/>
                  </a:cubicBezTo>
                  <a:cubicBezTo>
                    <a:pt x="86" y="45"/>
                    <a:pt x="87" y="46"/>
                    <a:pt x="88" y="46"/>
                  </a:cubicBezTo>
                  <a:cubicBezTo>
                    <a:pt x="86" y="45"/>
                    <a:pt x="84" y="45"/>
                    <a:pt x="84" y="45"/>
                  </a:cubicBezTo>
                  <a:cubicBezTo>
                    <a:pt x="84" y="45"/>
                    <a:pt x="86" y="45"/>
                    <a:pt x="86" y="45"/>
                  </a:cubicBezTo>
                  <a:cubicBezTo>
                    <a:pt x="87" y="45"/>
                    <a:pt x="87" y="45"/>
                    <a:pt x="87" y="45"/>
                  </a:cubicBezTo>
                  <a:cubicBezTo>
                    <a:pt x="87" y="44"/>
                    <a:pt x="83" y="44"/>
                    <a:pt x="83" y="45"/>
                  </a:cubicBezTo>
                  <a:cubicBezTo>
                    <a:pt x="83" y="44"/>
                    <a:pt x="82" y="45"/>
                    <a:pt x="81" y="44"/>
                  </a:cubicBezTo>
                  <a:cubicBezTo>
                    <a:pt x="83" y="44"/>
                    <a:pt x="85" y="44"/>
                    <a:pt x="86" y="44"/>
                  </a:cubicBezTo>
                  <a:cubicBezTo>
                    <a:pt x="88" y="44"/>
                    <a:pt x="93" y="44"/>
                    <a:pt x="92" y="43"/>
                  </a:cubicBezTo>
                  <a:cubicBezTo>
                    <a:pt x="97" y="43"/>
                    <a:pt x="104" y="43"/>
                    <a:pt x="110" y="43"/>
                  </a:cubicBezTo>
                  <a:cubicBezTo>
                    <a:pt x="110" y="43"/>
                    <a:pt x="108" y="42"/>
                    <a:pt x="108" y="43"/>
                  </a:cubicBezTo>
                  <a:cubicBezTo>
                    <a:pt x="108" y="42"/>
                    <a:pt x="116" y="43"/>
                    <a:pt x="121" y="42"/>
                  </a:cubicBezTo>
                  <a:cubicBezTo>
                    <a:pt x="119" y="42"/>
                    <a:pt x="120" y="42"/>
                    <a:pt x="119" y="41"/>
                  </a:cubicBezTo>
                  <a:cubicBezTo>
                    <a:pt x="118" y="42"/>
                    <a:pt x="108" y="41"/>
                    <a:pt x="106" y="42"/>
                  </a:cubicBezTo>
                  <a:cubicBezTo>
                    <a:pt x="105" y="41"/>
                    <a:pt x="103" y="41"/>
                    <a:pt x="100" y="41"/>
                  </a:cubicBezTo>
                  <a:cubicBezTo>
                    <a:pt x="102" y="41"/>
                    <a:pt x="107" y="41"/>
                    <a:pt x="108" y="41"/>
                  </a:cubicBezTo>
                  <a:cubicBezTo>
                    <a:pt x="110" y="41"/>
                    <a:pt x="107" y="41"/>
                    <a:pt x="109" y="41"/>
                  </a:cubicBezTo>
                  <a:cubicBezTo>
                    <a:pt x="107" y="40"/>
                    <a:pt x="105" y="40"/>
                    <a:pt x="103" y="40"/>
                  </a:cubicBezTo>
                  <a:cubicBezTo>
                    <a:pt x="103" y="40"/>
                    <a:pt x="104" y="40"/>
                    <a:pt x="106" y="40"/>
                  </a:cubicBezTo>
                  <a:cubicBezTo>
                    <a:pt x="103" y="39"/>
                    <a:pt x="98" y="39"/>
                    <a:pt x="97" y="39"/>
                  </a:cubicBezTo>
                  <a:cubicBezTo>
                    <a:pt x="95" y="39"/>
                    <a:pt x="98" y="39"/>
                    <a:pt x="95" y="39"/>
                  </a:cubicBezTo>
                  <a:cubicBezTo>
                    <a:pt x="96" y="38"/>
                    <a:pt x="103" y="39"/>
                    <a:pt x="109" y="39"/>
                  </a:cubicBezTo>
                  <a:cubicBezTo>
                    <a:pt x="109" y="38"/>
                    <a:pt x="107" y="38"/>
                    <a:pt x="106" y="38"/>
                  </a:cubicBezTo>
                  <a:cubicBezTo>
                    <a:pt x="106" y="38"/>
                    <a:pt x="108" y="38"/>
                    <a:pt x="110" y="38"/>
                  </a:cubicBezTo>
                  <a:cubicBezTo>
                    <a:pt x="110" y="38"/>
                    <a:pt x="109" y="38"/>
                    <a:pt x="110" y="39"/>
                  </a:cubicBezTo>
                  <a:cubicBezTo>
                    <a:pt x="112" y="39"/>
                    <a:pt x="112" y="38"/>
                    <a:pt x="115" y="39"/>
                  </a:cubicBezTo>
                  <a:cubicBezTo>
                    <a:pt x="114" y="38"/>
                    <a:pt x="113" y="38"/>
                    <a:pt x="113" y="38"/>
                  </a:cubicBezTo>
                  <a:cubicBezTo>
                    <a:pt x="115" y="39"/>
                    <a:pt x="116" y="39"/>
                    <a:pt x="117" y="40"/>
                  </a:cubicBezTo>
                  <a:cubicBezTo>
                    <a:pt x="119" y="40"/>
                    <a:pt x="117" y="39"/>
                    <a:pt x="119" y="39"/>
                  </a:cubicBezTo>
                  <a:cubicBezTo>
                    <a:pt x="122" y="40"/>
                    <a:pt x="131" y="40"/>
                    <a:pt x="134" y="39"/>
                  </a:cubicBezTo>
                  <a:cubicBezTo>
                    <a:pt x="134" y="39"/>
                    <a:pt x="132" y="40"/>
                    <a:pt x="131" y="39"/>
                  </a:cubicBezTo>
                  <a:cubicBezTo>
                    <a:pt x="132" y="39"/>
                    <a:pt x="134" y="39"/>
                    <a:pt x="133" y="39"/>
                  </a:cubicBezTo>
                  <a:cubicBezTo>
                    <a:pt x="138" y="39"/>
                    <a:pt x="133" y="40"/>
                    <a:pt x="138" y="41"/>
                  </a:cubicBezTo>
                  <a:cubicBezTo>
                    <a:pt x="135" y="41"/>
                    <a:pt x="139" y="41"/>
                    <a:pt x="134" y="41"/>
                  </a:cubicBezTo>
                  <a:cubicBezTo>
                    <a:pt x="134" y="41"/>
                    <a:pt x="134" y="42"/>
                    <a:pt x="133" y="42"/>
                  </a:cubicBezTo>
                  <a:cubicBezTo>
                    <a:pt x="135" y="42"/>
                    <a:pt x="139" y="42"/>
                    <a:pt x="139" y="41"/>
                  </a:cubicBezTo>
                  <a:cubicBezTo>
                    <a:pt x="149" y="41"/>
                    <a:pt x="167" y="40"/>
                    <a:pt x="180" y="40"/>
                  </a:cubicBezTo>
                  <a:cubicBezTo>
                    <a:pt x="177" y="39"/>
                    <a:pt x="177" y="40"/>
                    <a:pt x="172" y="40"/>
                  </a:cubicBezTo>
                  <a:cubicBezTo>
                    <a:pt x="173" y="38"/>
                    <a:pt x="172" y="39"/>
                    <a:pt x="174" y="38"/>
                  </a:cubicBezTo>
                  <a:cubicBezTo>
                    <a:pt x="175" y="38"/>
                    <a:pt x="175" y="38"/>
                    <a:pt x="175" y="38"/>
                  </a:cubicBezTo>
                  <a:cubicBezTo>
                    <a:pt x="177" y="38"/>
                    <a:pt x="175" y="38"/>
                    <a:pt x="176" y="38"/>
                  </a:cubicBezTo>
                  <a:cubicBezTo>
                    <a:pt x="177" y="38"/>
                    <a:pt x="178" y="37"/>
                    <a:pt x="181" y="38"/>
                  </a:cubicBezTo>
                  <a:cubicBezTo>
                    <a:pt x="180" y="38"/>
                    <a:pt x="180" y="38"/>
                    <a:pt x="180" y="38"/>
                  </a:cubicBezTo>
                  <a:cubicBezTo>
                    <a:pt x="179" y="39"/>
                    <a:pt x="178" y="39"/>
                    <a:pt x="177" y="39"/>
                  </a:cubicBezTo>
                  <a:cubicBezTo>
                    <a:pt x="177" y="39"/>
                    <a:pt x="181" y="39"/>
                    <a:pt x="180" y="38"/>
                  </a:cubicBezTo>
                  <a:cubicBezTo>
                    <a:pt x="182" y="38"/>
                    <a:pt x="179" y="39"/>
                    <a:pt x="180" y="39"/>
                  </a:cubicBezTo>
                  <a:cubicBezTo>
                    <a:pt x="184" y="39"/>
                    <a:pt x="179" y="38"/>
                    <a:pt x="184" y="38"/>
                  </a:cubicBezTo>
                  <a:cubicBezTo>
                    <a:pt x="182" y="37"/>
                    <a:pt x="186" y="37"/>
                    <a:pt x="186" y="36"/>
                  </a:cubicBezTo>
                  <a:cubicBezTo>
                    <a:pt x="184" y="36"/>
                    <a:pt x="183" y="37"/>
                    <a:pt x="181" y="37"/>
                  </a:cubicBezTo>
                  <a:cubicBezTo>
                    <a:pt x="180" y="37"/>
                    <a:pt x="185" y="36"/>
                    <a:pt x="187" y="36"/>
                  </a:cubicBezTo>
                  <a:cubicBezTo>
                    <a:pt x="183" y="36"/>
                    <a:pt x="188" y="34"/>
                    <a:pt x="190" y="34"/>
                  </a:cubicBezTo>
                  <a:cubicBezTo>
                    <a:pt x="190" y="34"/>
                    <a:pt x="191" y="33"/>
                    <a:pt x="192" y="33"/>
                  </a:cubicBezTo>
                  <a:cubicBezTo>
                    <a:pt x="191" y="33"/>
                    <a:pt x="189" y="33"/>
                    <a:pt x="190" y="32"/>
                  </a:cubicBezTo>
                  <a:cubicBezTo>
                    <a:pt x="191" y="32"/>
                    <a:pt x="192" y="33"/>
                    <a:pt x="192" y="33"/>
                  </a:cubicBezTo>
                  <a:cubicBezTo>
                    <a:pt x="195" y="33"/>
                    <a:pt x="195" y="32"/>
                    <a:pt x="197" y="31"/>
                  </a:cubicBezTo>
                  <a:cubicBezTo>
                    <a:pt x="198" y="31"/>
                    <a:pt x="196" y="31"/>
                    <a:pt x="197" y="31"/>
                  </a:cubicBezTo>
                  <a:cubicBezTo>
                    <a:pt x="197" y="31"/>
                    <a:pt x="196" y="31"/>
                    <a:pt x="195" y="31"/>
                  </a:cubicBezTo>
                  <a:cubicBezTo>
                    <a:pt x="194" y="30"/>
                    <a:pt x="196" y="30"/>
                    <a:pt x="194" y="30"/>
                  </a:cubicBezTo>
                  <a:cubicBezTo>
                    <a:pt x="196" y="29"/>
                    <a:pt x="194" y="29"/>
                    <a:pt x="196" y="28"/>
                  </a:cubicBezTo>
                  <a:cubicBezTo>
                    <a:pt x="195" y="28"/>
                    <a:pt x="193" y="28"/>
                    <a:pt x="190" y="29"/>
                  </a:cubicBezTo>
                  <a:cubicBezTo>
                    <a:pt x="192" y="29"/>
                    <a:pt x="190" y="29"/>
                    <a:pt x="192" y="30"/>
                  </a:cubicBezTo>
                  <a:cubicBezTo>
                    <a:pt x="191" y="30"/>
                    <a:pt x="190" y="29"/>
                    <a:pt x="188" y="29"/>
                  </a:cubicBezTo>
                  <a:cubicBezTo>
                    <a:pt x="186" y="29"/>
                    <a:pt x="188" y="30"/>
                    <a:pt x="186" y="30"/>
                  </a:cubicBezTo>
                  <a:cubicBezTo>
                    <a:pt x="185" y="30"/>
                    <a:pt x="185" y="30"/>
                    <a:pt x="185" y="29"/>
                  </a:cubicBezTo>
                  <a:cubicBezTo>
                    <a:pt x="180" y="30"/>
                    <a:pt x="172" y="29"/>
                    <a:pt x="166" y="30"/>
                  </a:cubicBezTo>
                  <a:cubicBezTo>
                    <a:pt x="167" y="29"/>
                    <a:pt x="166" y="29"/>
                    <a:pt x="166" y="29"/>
                  </a:cubicBezTo>
                  <a:cubicBezTo>
                    <a:pt x="159" y="29"/>
                    <a:pt x="154" y="29"/>
                    <a:pt x="149" y="30"/>
                  </a:cubicBezTo>
                  <a:cubicBezTo>
                    <a:pt x="143" y="30"/>
                    <a:pt x="132" y="30"/>
                    <a:pt x="121" y="30"/>
                  </a:cubicBezTo>
                  <a:cubicBezTo>
                    <a:pt x="114" y="30"/>
                    <a:pt x="105" y="31"/>
                    <a:pt x="102" y="31"/>
                  </a:cubicBezTo>
                  <a:cubicBezTo>
                    <a:pt x="100" y="31"/>
                    <a:pt x="90" y="33"/>
                    <a:pt x="95" y="33"/>
                  </a:cubicBezTo>
                  <a:cubicBezTo>
                    <a:pt x="94" y="33"/>
                    <a:pt x="92" y="33"/>
                    <a:pt x="91" y="33"/>
                  </a:cubicBezTo>
                  <a:cubicBezTo>
                    <a:pt x="91" y="34"/>
                    <a:pt x="91" y="34"/>
                    <a:pt x="92" y="34"/>
                  </a:cubicBezTo>
                  <a:cubicBezTo>
                    <a:pt x="92" y="34"/>
                    <a:pt x="90" y="34"/>
                    <a:pt x="89" y="34"/>
                  </a:cubicBezTo>
                  <a:cubicBezTo>
                    <a:pt x="90" y="34"/>
                    <a:pt x="89" y="35"/>
                    <a:pt x="87" y="36"/>
                  </a:cubicBezTo>
                  <a:cubicBezTo>
                    <a:pt x="86" y="36"/>
                    <a:pt x="85" y="36"/>
                    <a:pt x="84" y="36"/>
                  </a:cubicBezTo>
                  <a:cubicBezTo>
                    <a:pt x="87" y="36"/>
                    <a:pt x="86" y="34"/>
                    <a:pt x="89" y="35"/>
                  </a:cubicBezTo>
                  <a:cubicBezTo>
                    <a:pt x="89" y="34"/>
                    <a:pt x="88" y="34"/>
                    <a:pt x="88" y="34"/>
                  </a:cubicBezTo>
                  <a:cubicBezTo>
                    <a:pt x="86" y="34"/>
                    <a:pt x="85" y="35"/>
                    <a:pt x="82" y="35"/>
                  </a:cubicBezTo>
                  <a:cubicBezTo>
                    <a:pt x="82" y="35"/>
                    <a:pt x="82" y="34"/>
                    <a:pt x="78" y="34"/>
                  </a:cubicBezTo>
                  <a:cubicBezTo>
                    <a:pt x="76" y="35"/>
                    <a:pt x="75" y="35"/>
                    <a:pt x="75" y="36"/>
                  </a:cubicBezTo>
                  <a:cubicBezTo>
                    <a:pt x="74" y="35"/>
                    <a:pt x="73" y="35"/>
                    <a:pt x="72" y="35"/>
                  </a:cubicBezTo>
                  <a:cubicBezTo>
                    <a:pt x="71" y="35"/>
                    <a:pt x="70" y="36"/>
                    <a:pt x="69" y="36"/>
                  </a:cubicBezTo>
                  <a:cubicBezTo>
                    <a:pt x="70" y="36"/>
                    <a:pt x="73" y="35"/>
                    <a:pt x="73" y="36"/>
                  </a:cubicBezTo>
                  <a:cubicBezTo>
                    <a:pt x="76" y="36"/>
                    <a:pt x="77" y="36"/>
                    <a:pt x="80" y="36"/>
                  </a:cubicBezTo>
                  <a:cubicBezTo>
                    <a:pt x="74" y="37"/>
                    <a:pt x="67" y="36"/>
                    <a:pt x="63" y="36"/>
                  </a:cubicBezTo>
                  <a:cubicBezTo>
                    <a:pt x="61" y="37"/>
                    <a:pt x="63" y="37"/>
                    <a:pt x="61" y="37"/>
                  </a:cubicBezTo>
                  <a:cubicBezTo>
                    <a:pt x="61" y="38"/>
                    <a:pt x="65" y="39"/>
                    <a:pt x="61" y="38"/>
                  </a:cubicBezTo>
                  <a:cubicBezTo>
                    <a:pt x="60" y="38"/>
                    <a:pt x="61" y="38"/>
                    <a:pt x="61" y="38"/>
                  </a:cubicBezTo>
                  <a:cubicBezTo>
                    <a:pt x="61" y="39"/>
                    <a:pt x="58" y="38"/>
                    <a:pt x="59" y="38"/>
                  </a:cubicBezTo>
                  <a:cubicBezTo>
                    <a:pt x="61" y="38"/>
                    <a:pt x="59" y="37"/>
                    <a:pt x="56" y="37"/>
                  </a:cubicBezTo>
                  <a:cubicBezTo>
                    <a:pt x="56" y="37"/>
                    <a:pt x="53" y="37"/>
                    <a:pt x="51" y="38"/>
                  </a:cubicBezTo>
                  <a:cubicBezTo>
                    <a:pt x="51" y="38"/>
                    <a:pt x="54" y="37"/>
                    <a:pt x="54" y="38"/>
                  </a:cubicBezTo>
                  <a:cubicBezTo>
                    <a:pt x="53" y="38"/>
                    <a:pt x="52" y="38"/>
                    <a:pt x="52" y="38"/>
                  </a:cubicBezTo>
                  <a:cubicBezTo>
                    <a:pt x="50" y="38"/>
                    <a:pt x="51" y="38"/>
                    <a:pt x="49" y="38"/>
                  </a:cubicBezTo>
                  <a:cubicBezTo>
                    <a:pt x="53" y="39"/>
                    <a:pt x="46" y="39"/>
                    <a:pt x="45" y="40"/>
                  </a:cubicBezTo>
                  <a:cubicBezTo>
                    <a:pt x="44" y="40"/>
                    <a:pt x="45" y="39"/>
                    <a:pt x="45" y="39"/>
                  </a:cubicBezTo>
                  <a:cubicBezTo>
                    <a:pt x="40" y="40"/>
                    <a:pt x="38" y="40"/>
                    <a:pt x="37" y="42"/>
                  </a:cubicBezTo>
                  <a:cubicBezTo>
                    <a:pt x="36" y="41"/>
                    <a:pt x="36" y="42"/>
                    <a:pt x="35" y="42"/>
                  </a:cubicBezTo>
                  <a:cubicBezTo>
                    <a:pt x="35" y="42"/>
                    <a:pt x="37" y="42"/>
                    <a:pt x="37" y="42"/>
                  </a:cubicBezTo>
                  <a:cubicBezTo>
                    <a:pt x="31" y="42"/>
                    <a:pt x="30" y="43"/>
                    <a:pt x="24" y="43"/>
                  </a:cubicBezTo>
                  <a:cubicBezTo>
                    <a:pt x="26" y="41"/>
                    <a:pt x="33" y="40"/>
                    <a:pt x="37" y="38"/>
                  </a:cubicBezTo>
                  <a:cubicBezTo>
                    <a:pt x="39" y="38"/>
                    <a:pt x="37" y="39"/>
                    <a:pt x="36" y="39"/>
                  </a:cubicBezTo>
                  <a:cubicBezTo>
                    <a:pt x="37" y="39"/>
                    <a:pt x="41" y="38"/>
                    <a:pt x="39" y="38"/>
                  </a:cubicBezTo>
                  <a:cubicBezTo>
                    <a:pt x="41" y="37"/>
                    <a:pt x="45" y="37"/>
                    <a:pt x="46" y="36"/>
                  </a:cubicBezTo>
                  <a:cubicBezTo>
                    <a:pt x="43" y="36"/>
                    <a:pt x="43" y="37"/>
                    <a:pt x="42" y="36"/>
                  </a:cubicBezTo>
                  <a:cubicBezTo>
                    <a:pt x="40" y="36"/>
                    <a:pt x="40" y="37"/>
                    <a:pt x="40" y="37"/>
                  </a:cubicBezTo>
                  <a:cubicBezTo>
                    <a:pt x="37" y="37"/>
                    <a:pt x="40" y="37"/>
                    <a:pt x="38" y="38"/>
                  </a:cubicBezTo>
                  <a:cubicBezTo>
                    <a:pt x="36" y="37"/>
                    <a:pt x="42" y="36"/>
                    <a:pt x="36" y="36"/>
                  </a:cubicBezTo>
                  <a:cubicBezTo>
                    <a:pt x="36" y="36"/>
                    <a:pt x="39" y="35"/>
                    <a:pt x="41" y="36"/>
                  </a:cubicBezTo>
                  <a:cubicBezTo>
                    <a:pt x="39" y="35"/>
                    <a:pt x="41" y="35"/>
                    <a:pt x="41" y="35"/>
                  </a:cubicBezTo>
                  <a:cubicBezTo>
                    <a:pt x="43" y="35"/>
                    <a:pt x="44" y="35"/>
                    <a:pt x="46" y="35"/>
                  </a:cubicBezTo>
                  <a:cubicBezTo>
                    <a:pt x="52" y="34"/>
                    <a:pt x="52" y="32"/>
                    <a:pt x="59" y="31"/>
                  </a:cubicBezTo>
                  <a:cubicBezTo>
                    <a:pt x="58" y="31"/>
                    <a:pt x="59" y="30"/>
                    <a:pt x="57" y="30"/>
                  </a:cubicBezTo>
                  <a:cubicBezTo>
                    <a:pt x="57" y="29"/>
                    <a:pt x="59" y="30"/>
                    <a:pt x="59" y="29"/>
                  </a:cubicBezTo>
                  <a:cubicBezTo>
                    <a:pt x="59" y="29"/>
                    <a:pt x="60" y="28"/>
                    <a:pt x="57" y="28"/>
                  </a:cubicBezTo>
                  <a:cubicBezTo>
                    <a:pt x="57" y="28"/>
                    <a:pt x="59" y="28"/>
                    <a:pt x="59" y="28"/>
                  </a:cubicBezTo>
                  <a:cubicBezTo>
                    <a:pt x="56" y="28"/>
                    <a:pt x="60" y="28"/>
                    <a:pt x="55" y="27"/>
                  </a:cubicBezTo>
                  <a:cubicBezTo>
                    <a:pt x="57" y="27"/>
                    <a:pt x="57" y="26"/>
                    <a:pt x="59" y="26"/>
                  </a:cubicBezTo>
                  <a:cubicBezTo>
                    <a:pt x="60" y="26"/>
                    <a:pt x="57" y="25"/>
                    <a:pt x="56" y="26"/>
                  </a:cubicBezTo>
                  <a:cubicBezTo>
                    <a:pt x="56" y="25"/>
                    <a:pt x="54" y="25"/>
                    <a:pt x="51" y="25"/>
                  </a:cubicBezTo>
                  <a:cubicBezTo>
                    <a:pt x="53" y="25"/>
                    <a:pt x="50" y="25"/>
                    <a:pt x="49" y="25"/>
                  </a:cubicBezTo>
                  <a:cubicBezTo>
                    <a:pt x="50" y="24"/>
                    <a:pt x="50" y="24"/>
                    <a:pt x="50" y="24"/>
                  </a:cubicBezTo>
                  <a:cubicBezTo>
                    <a:pt x="51" y="24"/>
                    <a:pt x="54" y="24"/>
                    <a:pt x="55" y="23"/>
                  </a:cubicBezTo>
                  <a:cubicBezTo>
                    <a:pt x="55" y="23"/>
                    <a:pt x="53" y="23"/>
                    <a:pt x="55" y="22"/>
                  </a:cubicBezTo>
                  <a:cubicBezTo>
                    <a:pt x="53" y="22"/>
                    <a:pt x="52" y="22"/>
                    <a:pt x="53" y="21"/>
                  </a:cubicBezTo>
                  <a:cubicBezTo>
                    <a:pt x="51" y="20"/>
                    <a:pt x="46" y="20"/>
                    <a:pt x="44" y="19"/>
                  </a:cubicBezTo>
                  <a:cubicBezTo>
                    <a:pt x="35" y="19"/>
                    <a:pt x="29" y="20"/>
                    <a:pt x="21" y="20"/>
                  </a:cubicBezTo>
                  <a:cubicBezTo>
                    <a:pt x="16" y="20"/>
                    <a:pt x="9" y="19"/>
                    <a:pt x="1" y="20"/>
                  </a:cubicBezTo>
                  <a:cubicBezTo>
                    <a:pt x="2" y="20"/>
                    <a:pt x="1" y="20"/>
                    <a:pt x="0" y="20"/>
                  </a:cubicBezTo>
                  <a:cubicBezTo>
                    <a:pt x="1" y="18"/>
                    <a:pt x="5" y="19"/>
                    <a:pt x="4" y="18"/>
                  </a:cubicBezTo>
                  <a:cubicBezTo>
                    <a:pt x="5" y="18"/>
                    <a:pt x="12" y="18"/>
                    <a:pt x="14" y="18"/>
                  </a:cubicBezTo>
                  <a:cubicBezTo>
                    <a:pt x="20" y="18"/>
                    <a:pt x="36" y="17"/>
                    <a:pt x="43" y="17"/>
                  </a:cubicBezTo>
                  <a:cubicBezTo>
                    <a:pt x="40" y="16"/>
                    <a:pt x="44" y="15"/>
                    <a:pt x="41" y="15"/>
                  </a:cubicBezTo>
                  <a:cubicBezTo>
                    <a:pt x="40" y="14"/>
                    <a:pt x="42" y="14"/>
                    <a:pt x="42" y="14"/>
                  </a:cubicBezTo>
                  <a:cubicBezTo>
                    <a:pt x="44" y="14"/>
                    <a:pt x="41" y="14"/>
                    <a:pt x="43" y="14"/>
                  </a:cubicBezTo>
                  <a:close/>
                  <a:moveTo>
                    <a:pt x="358" y="18"/>
                  </a:moveTo>
                  <a:cubicBezTo>
                    <a:pt x="361" y="18"/>
                    <a:pt x="363" y="17"/>
                    <a:pt x="365" y="17"/>
                  </a:cubicBezTo>
                  <a:cubicBezTo>
                    <a:pt x="361" y="17"/>
                    <a:pt x="361" y="17"/>
                    <a:pt x="358" y="18"/>
                  </a:cubicBezTo>
                  <a:close/>
                  <a:moveTo>
                    <a:pt x="620" y="13"/>
                  </a:moveTo>
                  <a:cubicBezTo>
                    <a:pt x="621" y="13"/>
                    <a:pt x="621" y="13"/>
                    <a:pt x="622" y="13"/>
                  </a:cubicBezTo>
                  <a:cubicBezTo>
                    <a:pt x="622" y="13"/>
                    <a:pt x="625" y="12"/>
                    <a:pt x="625" y="12"/>
                  </a:cubicBezTo>
                  <a:cubicBezTo>
                    <a:pt x="623" y="12"/>
                    <a:pt x="621" y="12"/>
                    <a:pt x="620" y="13"/>
                  </a:cubicBezTo>
                  <a:close/>
                  <a:moveTo>
                    <a:pt x="621" y="13"/>
                  </a:moveTo>
                  <a:cubicBezTo>
                    <a:pt x="623" y="13"/>
                    <a:pt x="624" y="14"/>
                    <a:pt x="626" y="14"/>
                  </a:cubicBezTo>
                  <a:cubicBezTo>
                    <a:pt x="625" y="13"/>
                    <a:pt x="624" y="13"/>
                    <a:pt x="626" y="13"/>
                  </a:cubicBezTo>
                  <a:cubicBezTo>
                    <a:pt x="624" y="13"/>
                    <a:pt x="622" y="13"/>
                    <a:pt x="621" y="13"/>
                  </a:cubicBezTo>
                  <a:close/>
                  <a:moveTo>
                    <a:pt x="668" y="6"/>
                  </a:moveTo>
                  <a:cubicBezTo>
                    <a:pt x="670" y="6"/>
                    <a:pt x="672" y="6"/>
                    <a:pt x="672" y="6"/>
                  </a:cubicBezTo>
                  <a:cubicBezTo>
                    <a:pt x="671" y="6"/>
                    <a:pt x="668" y="6"/>
                    <a:pt x="668" y="6"/>
                  </a:cubicBezTo>
                  <a:close/>
                  <a:moveTo>
                    <a:pt x="836" y="14"/>
                  </a:moveTo>
                  <a:cubicBezTo>
                    <a:pt x="834" y="14"/>
                    <a:pt x="834" y="14"/>
                    <a:pt x="833" y="14"/>
                  </a:cubicBezTo>
                  <a:cubicBezTo>
                    <a:pt x="834" y="14"/>
                    <a:pt x="835" y="14"/>
                    <a:pt x="835" y="13"/>
                  </a:cubicBezTo>
                  <a:cubicBezTo>
                    <a:pt x="834" y="13"/>
                    <a:pt x="834" y="14"/>
                    <a:pt x="832" y="14"/>
                  </a:cubicBezTo>
                  <a:cubicBezTo>
                    <a:pt x="832" y="14"/>
                    <a:pt x="832" y="15"/>
                    <a:pt x="834" y="15"/>
                  </a:cubicBezTo>
                  <a:cubicBezTo>
                    <a:pt x="835" y="14"/>
                    <a:pt x="835" y="14"/>
                    <a:pt x="836" y="14"/>
                  </a:cubicBezTo>
                  <a:close/>
                  <a:moveTo>
                    <a:pt x="871" y="29"/>
                  </a:moveTo>
                  <a:cubicBezTo>
                    <a:pt x="871" y="30"/>
                    <a:pt x="879" y="30"/>
                    <a:pt x="880" y="30"/>
                  </a:cubicBezTo>
                  <a:cubicBezTo>
                    <a:pt x="879" y="30"/>
                    <a:pt x="877" y="30"/>
                    <a:pt x="876" y="30"/>
                  </a:cubicBezTo>
                  <a:cubicBezTo>
                    <a:pt x="876" y="31"/>
                    <a:pt x="873" y="30"/>
                    <a:pt x="873" y="31"/>
                  </a:cubicBezTo>
                  <a:cubicBezTo>
                    <a:pt x="874" y="31"/>
                    <a:pt x="875" y="32"/>
                    <a:pt x="875" y="32"/>
                  </a:cubicBezTo>
                  <a:cubicBezTo>
                    <a:pt x="878" y="32"/>
                    <a:pt x="885" y="32"/>
                    <a:pt x="886" y="30"/>
                  </a:cubicBezTo>
                  <a:cubicBezTo>
                    <a:pt x="889" y="31"/>
                    <a:pt x="893" y="30"/>
                    <a:pt x="893" y="29"/>
                  </a:cubicBezTo>
                  <a:cubicBezTo>
                    <a:pt x="887" y="29"/>
                    <a:pt x="878" y="29"/>
                    <a:pt x="871" y="29"/>
                  </a:cubicBezTo>
                  <a:close/>
                  <a:moveTo>
                    <a:pt x="867" y="35"/>
                  </a:moveTo>
                  <a:cubicBezTo>
                    <a:pt x="865" y="35"/>
                    <a:pt x="863" y="35"/>
                    <a:pt x="863" y="36"/>
                  </a:cubicBezTo>
                  <a:cubicBezTo>
                    <a:pt x="866" y="36"/>
                    <a:pt x="867" y="35"/>
                    <a:pt x="867" y="35"/>
                  </a:cubicBezTo>
                  <a:close/>
                  <a:moveTo>
                    <a:pt x="690" y="40"/>
                  </a:moveTo>
                  <a:cubicBezTo>
                    <a:pt x="692" y="40"/>
                    <a:pt x="689" y="40"/>
                    <a:pt x="687" y="40"/>
                  </a:cubicBezTo>
                  <a:cubicBezTo>
                    <a:pt x="687" y="40"/>
                    <a:pt x="689" y="40"/>
                    <a:pt x="689" y="41"/>
                  </a:cubicBezTo>
                  <a:cubicBezTo>
                    <a:pt x="687" y="41"/>
                    <a:pt x="687" y="41"/>
                    <a:pt x="685" y="41"/>
                  </a:cubicBezTo>
                  <a:cubicBezTo>
                    <a:pt x="685" y="42"/>
                    <a:pt x="685" y="42"/>
                    <a:pt x="683" y="42"/>
                  </a:cubicBezTo>
                  <a:cubicBezTo>
                    <a:pt x="689" y="42"/>
                    <a:pt x="691" y="41"/>
                    <a:pt x="696" y="41"/>
                  </a:cubicBezTo>
                  <a:cubicBezTo>
                    <a:pt x="695" y="40"/>
                    <a:pt x="693" y="41"/>
                    <a:pt x="690" y="40"/>
                  </a:cubicBezTo>
                  <a:close/>
                  <a:moveTo>
                    <a:pt x="626" y="43"/>
                  </a:moveTo>
                  <a:cubicBezTo>
                    <a:pt x="626" y="43"/>
                    <a:pt x="627" y="43"/>
                    <a:pt x="627" y="43"/>
                  </a:cubicBezTo>
                  <a:cubicBezTo>
                    <a:pt x="624" y="43"/>
                    <a:pt x="623" y="43"/>
                    <a:pt x="620" y="43"/>
                  </a:cubicBezTo>
                  <a:cubicBezTo>
                    <a:pt x="620" y="44"/>
                    <a:pt x="623" y="43"/>
                    <a:pt x="624" y="44"/>
                  </a:cubicBezTo>
                  <a:cubicBezTo>
                    <a:pt x="625" y="44"/>
                    <a:pt x="625" y="43"/>
                    <a:pt x="626" y="43"/>
                  </a:cubicBezTo>
                  <a:close/>
                  <a:moveTo>
                    <a:pt x="268" y="53"/>
                  </a:moveTo>
                  <a:cubicBezTo>
                    <a:pt x="267" y="54"/>
                    <a:pt x="266" y="53"/>
                    <a:pt x="266" y="54"/>
                  </a:cubicBezTo>
                  <a:cubicBezTo>
                    <a:pt x="267" y="54"/>
                    <a:pt x="269" y="54"/>
                    <a:pt x="270" y="54"/>
                  </a:cubicBezTo>
                  <a:cubicBezTo>
                    <a:pt x="269" y="54"/>
                    <a:pt x="269" y="53"/>
                    <a:pt x="268" y="53"/>
                  </a:cubicBezTo>
                  <a:close/>
                  <a:moveTo>
                    <a:pt x="201" y="49"/>
                  </a:moveTo>
                  <a:cubicBezTo>
                    <a:pt x="200" y="49"/>
                    <a:pt x="202" y="49"/>
                    <a:pt x="202" y="49"/>
                  </a:cubicBezTo>
                  <a:cubicBezTo>
                    <a:pt x="201" y="49"/>
                    <a:pt x="201" y="48"/>
                    <a:pt x="201" y="48"/>
                  </a:cubicBezTo>
                  <a:cubicBezTo>
                    <a:pt x="198" y="48"/>
                    <a:pt x="197" y="48"/>
                    <a:pt x="197" y="48"/>
                  </a:cubicBezTo>
                  <a:cubicBezTo>
                    <a:pt x="195" y="48"/>
                    <a:pt x="192" y="48"/>
                    <a:pt x="189" y="49"/>
                  </a:cubicBezTo>
                  <a:cubicBezTo>
                    <a:pt x="195" y="49"/>
                    <a:pt x="198" y="48"/>
                    <a:pt x="201" y="49"/>
                  </a:cubicBezTo>
                  <a:close/>
                  <a:moveTo>
                    <a:pt x="60" y="37"/>
                  </a:moveTo>
                  <a:cubicBezTo>
                    <a:pt x="62" y="37"/>
                    <a:pt x="58" y="36"/>
                    <a:pt x="57" y="37"/>
                  </a:cubicBezTo>
                  <a:cubicBezTo>
                    <a:pt x="59" y="37"/>
                    <a:pt x="59" y="37"/>
                    <a:pt x="60" y="37"/>
                  </a:cubicBezTo>
                  <a:close/>
                  <a:moveTo>
                    <a:pt x="46" y="36"/>
                  </a:moveTo>
                  <a:cubicBezTo>
                    <a:pt x="47" y="35"/>
                    <a:pt x="42" y="35"/>
                    <a:pt x="42" y="35"/>
                  </a:cubicBezTo>
                  <a:cubicBezTo>
                    <a:pt x="43" y="35"/>
                    <a:pt x="44" y="36"/>
                    <a:pt x="46" y="36"/>
                  </a:cubicBezTo>
                  <a:close/>
                  <a:moveTo>
                    <a:pt x="61" y="25"/>
                  </a:moveTo>
                  <a:cubicBezTo>
                    <a:pt x="60" y="24"/>
                    <a:pt x="58" y="24"/>
                    <a:pt x="55" y="24"/>
                  </a:cubicBezTo>
                  <a:cubicBezTo>
                    <a:pt x="55" y="24"/>
                    <a:pt x="55" y="24"/>
                    <a:pt x="55" y="25"/>
                  </a:cubicBezTo>
                  <a:cubicBezTo>
                    <a:pt x="56" y="25"/>
                    <a:pt x="59" y="25"/>
                    <a:pt x="61" y="25"/>
                  </a:cubicBezTo>
                  <a:close/>
                  <a:moveTo>
                    <a:pt x="70" y="35"/>
                  </a:moveTo>
                  <a:cubicBezTo>
                    <a:pt x="69" y="34"/>
                    <a:pt x="71" y="34"/>
                    <a:pt x="70" y="34"/>
                  </a:cubicBezTo>
                  <a:cubicBezTo>
                    <a:pt x="69" y="34"/>
                    <a:pt x="66" y="34"/>
                    <a:pt x="68" y="34"/>
                  </a:cubicBezTo>
                  <a:cubicBezTo>
                    <a:pt x="68" y="34"/>
                    <a:pt x="69" y="35"/>
                    <a:pt x="70" y="35"/>
                  </a:cubicBezTo>
                  <a:close/>
                  <a:moveTo>
                    <a:pt x="195" y="39"/>
                  </a:moveTo>
                  <a:cubicBezTo>
                    <a:pt x="192" y="39"/>
                    <a:pt x="192" y="40"/>
                    <a:pt x="190" y="40"/>
                  </a:cubicBezTo>
                  <a:cubicBezTo>
                    <a:pt x="192" y="40"/>
                    <a:pt x="194" y="40"/>
                    <a:pt x="195" y="39"/>
                  </a:cubicBezTo>
                  <a:close/>
                  <a:moveTo>
                    <a:pt x="198" y="46"/>
                  </a:moveTo>
                  <a:cubicBezTo>
                    <a:pt x="196" y="46"/>
                    <a:pt x="194" y="46"/>
                    <a:pt x="193" y="47"/>
                  </a:cubicBezTo>
                  <a:cubicBezTo>
                    <a:pt x="196" y="47"/>
                    <a:pt x="198" y="46"/>
                    <a:pt x="198" y="46"/>
                  </a:cubicBezTo>
                  <a:close/>
                  <a:moveTo>
                    <a:pt x="194" y="41"/>
                  </a:moveTo>
                  <a:cubicBezTo>
                    <a:pt x="195" y="42"/>
                    <a:pt x="197" y="41"/>
                    <a:pt x="197" y="41"/>
                  </a:cubicBezTo>
                  <a:cubicBezTo>
                    <a:pt x="195" y="41"/>
                    <a:pt x="195" y="41"/>
                    <a:pt x="194" y="41"/>
                  </a:cubicBezTo>
                  <a:close/>
                  <a:moveTo>
                    <a:pt x="201" y="16"/>
                  </a:moveTo>
                  <a:cubicBezTo>
                    <a:pt x="200" y="16"/>
                    <a:pt x="202" y="16"/>
                    <a:pt x="202" y="16"/>
                  </a:cubicBezTo>
                  <a:cubicBezTo>
                    <a:pt x="201" y="16"/>
                    <a:pt x="200" y="16"/>
                    <a:pt x="199" y="16"/>
                  </a:cubicBezTo>
                  <a:cubicBezTo>
                    <a:pt x="199" y="16"/>
                    <a:pt x="196" y="16"/>
                    <a:pt x="196" y="16"/>
                  </a:cubicBezTo>
                  <a:cubicBezTo>
                    <a:pt x="198" y="16"/>
                    <a:pt x="200" y="16"/>
                    <a:pt x="201" y="16"/>
                  </a:cubicBezTo>
                  <a:close/>
                  <a:moveTo>
                    <a:pt x="203" y="40"/>
                  </a:moveTo>
                  <a:cubicBezTo>
                    <a:pt x="204" y="39"/>
                    <a:pt x="205" y="39"/>
                    <a:pt x="207" y="38"/>
                  </a:cubicBezTo>
                  <a:cubicBezTo>
                    <a:pt x="203" y="39"/>
                    <a:pt x="200" y="39"/>
                    <a:pt x="198" y="40"/>
                  </a:cubicBezTo>
                  <a:cubicBezTo>
                    <a:pt x="200" y="40"/>
                    <a:pt x="201" y="40"/>
                    <a:pt x="203" y="40"/>
                  </a:cubicBezTo>
                  <a:close/>
                  <a:moveTo>
                    <a:pt x="205" y="42"/>
                  </a:moveTo>
                  <a:cubicBezTo>
                    <a:pt x="203" y="41"/>
                    <a:pt x="204" y="41"/>
                    <a:pt x="201" y="41"/>
                  </a:cubicBezTo>
                  <a:cubicBezTo>
                    <a:pt x="201" y="41"/>
                    <a:pt x="201" y="41"/>
                    <a:pt x="201" y="42"/>
                  </a:cubicBezTo>
                  <a:cubicBezTo>
                    <a:pt x="202" y="42"/>
                    <a:pt x="204" y="42"/>
                    <a:pt x="205" y="42"/>
                  </a:cubicBezTo>
                  <a:close/>
                  <a:moveTo>
                    <a:pt x="204" y="16"/>
                  </a:moveTo>
                  <a:cubicBezTo>
                    <a:pt x="206" y="16"/>
                    <a:pt x="203" y="15"/>
                    <a:pt x="202" y="15"/>
                  </a:cubicBezTo>
                  <a:cubicBezTo>
                    <a:pt x="204" y="15"/>
                    <a:pt x="202" y="16"/>
                    <a:pt x="204" y="16"/>
                  </a:cubicBezTo>
                  <a:close/>
                  <a:moveTo>
                    <a:pt x="216" y="38"/>
                  </a:moveTo>
                  <a:cubicBezTo>
                    <a:pt x="212" y="38"/>
                    <a:pt x="208" y="39"/>
                    <a:pt x="205" y="40"/>
                  </a:cubicBezTo>
                  <a:cubicBezTo>
                    <a:pt x="208" y="40"/>
                    <a:pt x="209" y="40"/>
                    <a:pt x="212" y="40"/>
                  </a:cubicBezTo>
                  <a:cubicBezTo>
                    <a:pt x="212" y="39"/>
                    <a:pt x="216" y="38"/>
                    <a:pt x="216" y="38"/>
                  </a:cubicBezTo>
                  <a:close/>
                  <a:moveTo>
                    <a:pt x="215" y="45"/>
                  </a:moveTo>
                  <a:cubicBezTo>
                    <a:pt x="218" y="44"/>
                    <a:pt x="220" y="43"/>
                    <a:pt x="223" y="42"/>
                  </a:cubicBezTo>
                  <a:cubicBezTo>
                    <a:pt x="221" y="42"/>
                    <a:pt x="220" y="43"/>
                    <a:pt x="217" y="42"/>
                  </a:cubicBezTo>
                  <a:cubicBezTo>
                    <a:pt x="216" y="43"/>
                    <a:pt x="214" y="43"/>
                    <a:pt x="215" y="44"/>
                  </a:cubicBezTo>
                  <a:cubicBezTo>
                    <a:pt x="213" y="44"/>
                    <a:pt x="209" y="44"/>
                    <a:pt x="208" y="44"/>
                  </a:cubicBezTo>
                  <a:cubicBezTo>
                    <a:pt x="210" y="44"/>
                    <a:pt x="211" y="45"/>
                    <a:pt x="215" y="45"/>
                  </a:cubicBezTo>
                  <a:close/>
                  <a:moveTo>
                    <a:pt x="214" y="24"/>
                  </a:moveTo>
                  <a:cubicBezTo>
                    <a:pt x="218" y="24"/>
                    <a:pt x="219" y="24"/>
                    <a:pt x="221" y="23"/>
                  </a:cubicBezTo>
                  <a:cubicBezTo>
                    <a:pt x="218" y="24"/>
                    <a:pt x="214" y="23"/>
                    <a:pt x="213" y="23"/>
                  </a:cubicBezTo>
                  <a:cubicBezTo>
                    <a:pt x="213" y="23"/>
                    <a:pt x="213" y="23"/>
                    <a:pt x="214" y="24"/>
                  </a:cubicBezTo>
                  <a:close/>
                  <a:moveTo>
                    <a:pt x="224" y="41"/>
                  </a:moveTo>
                  <a:cubicBezTo>
                    <a:pt x="221" y="41"/>
                    <a:pt x="217" y="41"/>
                    <a:pt x="215" y="42"/>
                  </a:cubicBezTo>
                  <a:cubicBezTo>
                    <a:pt x="219" y="42"/>
                    <a:pt x="224" y="42"/>
                    <a:pt x="224" y="41"/>
                  </a:cubicBezTo>
                  <a:close/>
                  <a:moveTo>
                    <a:pt x="228" y="22"/>
                  </a:moveTo>
                  <a:cubicBezTo>
                    <a:pt x="224" y="22"/>
                    <a:pt x="224" y="23"/>
                    <a:pt x="222" y="23"/>
                  </a:cubicBezTo>
                  <a:cubicBezTo>
                    <a:pt x="224" y="23"/>
                    <a:pt x="227" y="23"/>
                    <a:pt x="228" y="22"/>
                  </a:cubicBezTo>
                  <a:close/>
                  <a:moveTo>
                    <a:pt x="264" y="54"/>
                  </a:moveTo>
                  <a:cubicBezTo>
                    <a:pt x="265" y="54"/>
                    <a:pt x="265" y="54"/>
                    <a:pt x="265" y="54"/>
                  </a:cubicBezTo>
                  <a:cubicBezTo>
                    <a:pt x="264" y="54"/>
                    <a:pt x="263" y="54"/>
                    <a:pt x="263" y="54"/>
                  </a:cubicBezTo>
                  <a:cubicBezTo>
                    <a:pt x="265" y="54"/>
                    <a:pt x="265" y="54"/>
                    <a:pt x="267" y="54"/>
                  </a:cubicBezTo>
                  <a:cubicBezTo>
                    <a:pt x="267" y="55"/>
                    <a:pt x="268" y="55"/>
                    <a:pt x="268" y="54"/>
                  </a:cubicBezTo>
                  <a:cubicBezTo>
                    <a:pt x="267" y="54"/>
                    <a:pt x="266" y="54"/>
                    <a:pt x="264" y="54"/>
                  </a:cubicBezTo>
                  <a:close/>
                  <a:moveTo>
                    <a:pt x="300" y="24"/>
                  </a:moveTo>
                  <a:cubicBezTo>
                    <a:pt x="297" y="24"/>
                    <a:pt x="298" y="24"/>
                    <a:pt x="296" y="25"/>
                  </a:cubicBezTo>
                  <a:cubicBezTo>
                    <a:pt x="298" y="25"/>
                    <a:pt x="300" y="25"/>
                    <a:pt x="300" y="24"/>
                  </a:cubicBezTo>
                  <a:close/>
                  <a:moveTo>
                    <a:pt x="302" y="24"/>
                  </a:moveTo>
                  <a:cubicBezTo>
                    <a:pt x="304" y="24"/>
                    <a:pt x="308" y="24"/>
                    <a:pt x="309" y="23"/>
                  </a:cubicBezTo>
                  <a:cubicBezTo>
                    <a:pt x="306" y="23"/>
                    <a:pt x="308" y="23"/>
                    <a:pt x="308" y="22"/>
                  </a:cubicBezTo>
                  <a:cubicBezTo>
                    <a:pt x="304" y="23"/>
                    <a:pt x="303" y="24"/>
                    <a:pt x="298" y="23"/>
                  </a:cubicBezTo>
                  <a:cubicBezTo>
                    <a:pt x="298" y="23"/>
                    <a:pt x="298" y="23"/>
                    <a:pt x="298" y="24"/>
                  </a:cubicBezTo>
                  <a:cubicBezTo>
                    <a:pt x="300" y="24"/>
                    <a:pt x="302" y="23"/>
                    <a:pt x="302" y="24"/>
                  </a:cubicBezTo>
                  <a:close/>
                  <a:moveTo>
                    <a:pt x="313" y="15"/>
                  </a:moveTo>
                  <a:cubicBezTo>
                    <a:pt x="316" y="16"/>
                    <a:pt x="316" y="15"/>
                    <a:pt x="318" y="16"/>
                  </a:cubicBezTo>
                  <a:cubicBezTo>
                    <a:pt x="318" y="15"/>
                    <a:pt x="320" y="15"/>
                    <a:pt x="320" y="16"/>
                  </a:cubicBezTo>
                  <a:cubicBezTo>
                    <a:pt x="321" y="15"/>
                    <a:pt x="322" y="15"/>
                    <a:pt x="325" y="15"/>
                  </a:cubicBezTo>
                  <a:cubicBezTo>
                    <a:pt x="329" y="16"/>
                    <a:pt x="330" y="16"/>
                    <a:pt x="332" y="16"/>
                  </a:cubicBezTo>
                  <a:cubicBezTo>
                    <a:pt x="329" y="17"/>
                    <a:pt x="330" y="17"/>
                    <a:pt x="328" y="16"/>
                  </a:cubicBezTo>
                  <a:cubicBezTo>
                    <a:pt x="328" y="17"/>
                    <a:pt x="328" y="17"/>
                    <a:pt x="327" y="17"/>
                  </a:cubicBezTo>
                  <a:cubicBezTo>
                    <a:pt x="330" y="17"/>
                    <a:pt x="329" y="17"/>
                    <a:pt x="328" y="17"/>
                  </a:cubicBezTo>
                  <a:cubicBezTo>
                    <a:pt x="331" y="17"/>
                    <a:pt x="336" y="17"/>
                    <a:pt x="338" y="16"/>
                  </a:cubicBezTo>
                  <a:cubicBezTo>
                    <a:pt x="336" y="16"/>
                    <a:pt x="334" y="16"/>
                    <a:pt x="332" y="16"/>
                  </a:cubicBezTo>
                  <a:cubicBezTo>
                    <a:pt x="333" y="16"/>
                    <a:pt x="332" y="15"/>
                    <a:pt x="333" y="15"/>
                  </a:cubicBezTo>
                  <a:cubicBezTo>
                    <a:pt x="335" y="16"/>
                    <a:pt x="337" y="15"/>
                    <a:pt x="340" y="15"/>
                  </a:cubicBezTo>
                  <a:cubicBezTo>
                    <a:pt x="339" y="14"/>
                    <a:pt x="332" y="15"/>
                    <a:pt x="328" y="15"/>
                  </a:cubicBezTo>
                  <a:cubicBezTo>
                    <a:pt x="328" y="15"/>
                    <a:pt x="328" y="15"/>
                    <a:pt x="328" y="14"/>
                  </a:cubicBezTo>
                  <a:cubicBezTo>
                    <a:pt x="326" y="15"/>
                    <a:pt x="322" y="15"/>
                    <a:pt x="320" y="15"/>
                  </a:cubicBezTo>
                  <a:cubicBezTo>
                    <a:pt x="320" y="15"/>
                    <a:pt x="320" y="15"/>
                    <a:pt x="320" y="15"/>
                  </a:cubicBezTo>
                  <a:cubicBezTo>
                    <a:pt x="318" y="15"/>
                    <a:pt x="315" y="15"/>
                    <a:pt x="313" y="15"/>
                  </a:cubicBezTo>
                  <a:cubicBezTo>
                    <a:pt x="315" y="15"/>
                    <a:pt x="316" y="15"/>
                    <a:pt x="313" y="15"/>
                  </a:cubicBezTo>
                  <a:close/>
                  <a:moveTo>
                    <a:pt x="320" y="51"/>
                  </a:moveTo>
                  <a:cubicBezTo>
                    <a:pt x="320" y="51"/>
                    <a:pt x="318" y="51"/>
                    <a:pt x="318" y="51"/>
                  </a:cubicBezTo>
                  <a:cubicBezTo>
                    <a:pt x="319" y="51"/>
                    <a:pt x="322" y="51"/>
                    <a:pt x="322" y="51"/>
                  </a:cubicBezTo>
                  <a:cubicBezTo>
                    <a:pt x="319" y="51"/>
                    <a:pt x="321" y="50"/>
                    <a:pt x="322" y="50"/>
                  </a:cubicBezTo>
                  <a:cubicBezTo>
                    <a:pt x="321" y="50"/>
                    <a:pt x="321" y="49"/>
                    <a:pt x="320" y="49"/>
                  </a:cubicBezTo>
                  <a:cubicBezTo>
                    <a:pt x="317" y="49"/>
                    <a:pt x="314" y="51"/>
                    <a:pt x="317" y="51"/>
                  </a:cubicBezTo>
                  <a:cubicBezTo>
                    <a:pt x="317" y="51"/>
                    <a:pt x="316" y="51"/>
                    <a:pt x="317" y="51"/>
                  </a:cubicBezTo>
                  <a:cubicBezTo>
                    <a:pt x="317" y="51"/>
                    <a:pt x="320" y="51"/>
                    <a:pt x="320" y="51"/>
                  </a:cubicBezTo>
                  <a:close/>
                  <a:moveTo>
                    <a:pt x="325" y="49"/>
                  </a:moveTo>
                  <a:cubicBezTo>
                    <a:pt x="327" y="50"/>
                    <a:pt x="330" y="50"/>
                    <a:pt x="332" y="50"/>
                  </a:cubicBezTo>
                  <a:cubicBezTo>
                    <a:pt x="331" y="49"/>
                    <a:pt x="327" y="50"/>
                    <a:pt x="328" y="49"/>
                  </a:cubicBezTo>
                  <a:cubicBezTo>
                    <a:pt x="327" y="49"/>
                    <a:pt x="328" y="49"/>
                    <a:pt x="327" y="49"/>
                  </a:cubicBezTo>
                  <a:cubicBezTo>
                    <a:pt x="326" y="49"/>
                    <a:pt x="328" y="49"/>
                    <a:pt x="327" y="49"/>
                  </a:cubicBezTo>
                  <a:cubicBezTo>
                    <a:pt x="325" y="48"/>
                    <a:pt x="325" y="49"/>
                    <a:pt x="325" y="49"/>
                  </a:cubicBezTo>
                  <a:close/>
                  <a:moveTo>
                    <a:pt x="331" y="50"/>
                  </a:moveTo>
                  <a:cubicBezTo>
                    <a:pt x="329" y="50"/>
                    <a:pt x="327" y="50"/>
                    <a:pt x="327" y="50"/>
                  </a:cubicBezTo>
                  <a:cubicBezTo>
                    <a:pt x="331" y="50"/>
                    <a:pt x="325" y="51"/>
                    <a:pt x="328" y="51"/>
                  </a:cubicBezTo>
                  <a:cubicBezTo>
                    <a:pt x="328" y="51"/>
                    <a:pt x="330" y="51"/>
                    <a:pt x="331" y="50"/>
                  </a:cubicBezTo>
                  <a:close/>
                  <a:moveTo>
                    <a:pt x="329" y="18"/>
                  </a:moveTo>
                  <a:cubicBezTo>
                    <a:pt x="332" y="19"/>
                    <a:pt x="336" y="17"/>
                    <a:pt x="343" y="18"/>
                  </a:cubicBezTo>
                  <a:cubicBezTo>
                    <a:pt x="343" y="17"/>
                    <a:pt x="344" y="17"/>
                    <a:pt x="345" y="17"/>
                  </a:cubicBezTo>
                  <a:cubicBezTo>
                    <a:pt x="344" y="17"/>
                    <a:pt x="343" y="17"/>
                    <a:pt x="343" y="17"/>
                  </a:cubicBezTo>
                  <a:cubicBezTo>
                    <a:pt x="344" y="17"/>
                    <a:pt x="344" y="16"/>
                    <a:pt x="343" y="16"/>
                  </a:cubicBezTo>
                  <a:cubicBezTo>
                    <a:pt x="340" y="17"/>
                    <a:pt x="333" y="18"/>
                    <a:pt x="329" y="18"/>
                  </a:cubicBezTo>
                  <a:close/>
                  <a:moveTo>
                    <a:pt x="332" y="52"/>
                  </a:moveTo>
                  <a:cubicBezTo>
                    <a:pt x="334" y="52"/>
                    <a:pt x="335" y="52"/>
                    <a:pt x="336" y="52"/>
                  </a:cubicBezTo>
                  <a:cubicBezTo>
                    <a:pt x="334" y="52"/>
                    <a:pt x="332" y="51"/>
                    <a:pt x="331" y="52"/>
                  </a:cubicBezTo>
                  <a:cubicBezTo>
                    <a:pt x="332" y="52"/>
                    <a:pt x="333" y="52"/>
                    <a:pt x="332" y="52"/>
                  </a:cubicBezTo>
                  <a:close/>
                  <a:moveTo>
                    <a:pt x="341" y="21"/>
                  </a:moveTo>
                  <a:cubicBezTo>
                    <a:pt x="342" y="21"/>
                    <a:pt x="344" y="21"/>
                    <a:pt x="345" y="21"/>
                  </a:cubicBezTo>
                  <a:cubicBezTo>
                    <a:pt x="344" y="20"/>
                    <a:pt x="343" y="20"/>
                    <a:pt x="341" y="19"/>
                  </a:cubicBezTo>
                  <a:cubicBezTo>
                    <a:pt x="342" y="20"/>
                    <a:pt x="340" y="20"/>
                    <a:pt x="340" y="20"/>
                  </a:cubicBezTo>
                  <a:cubicBezTo>
                    <a:pt x="343" y="20"/>
                    <a:pt x="342" y="21"/>
                    <a:pt x="343" y="21"/>
                  </a:cubicBezTo>
                  <a:cubicBezTo>
                    <a:pt x="342" y="21"/>
                    <a:pt x="342" y="21"/>
                    <a:pt x="341" y="21"/>
                  </a:cubicBezTo>
                  <a:close/>
                  <a:moveTo>
                    <a:pt x="358" y="20"/>
                  </a:moveTo>
                  <a:cubicBezTo>
                    <a:pt x="359" y="19"/>
                    <a:pt x="358" y="19"/>
                    <a:pt x="361" y="19"/>
                  </a:cubicBezTo>
                  <a:cubicBezTo>
                    <a:pt x="360" y="19"/>
                    <a:pt x="362" y="19"/>
                    <a:pt x="361" y="18"/>
                  </a:cubicBezTo>
                  <a:cubicBezTo>
                    <a:pt x="359" y="19"/>
                    <a:pt x="358" y="18"/>
                    <a:pt x="359" y="18"/>
                  </a:cubicBezTo>
                  <a:cubicBezTo>
                    <a:pt x="354" y="18"/>
                    <a:pt x="352" y="17"/>
                    <a:pt x="349" y="18"/>
                  </a:cubicBezTo>
                  <a:cubicBezTo>
                    <a:pt x="351" y="19"/>
                    <a:pt x="351" y="18"/>
                    <a:pt x="354" y="18"/>
                  </a:cubicBezTo>
                  <a:cubicBezTo>
                    <a:pt x="353" y="19"/>
                    <a:pt x="357" y="19"/>
                    <a:pt x="354" y="19"/>
                  </a:cubicBezTo>
                  <a:cubicBezTo>
                    <a:pt x="353" y="18"/>
                    <a:pt x="349" y="19"/>
                    <a:pt x="348" y="19"/>
                  </a:cubicBezTo>
                  <a:cubicBezTo>
                    <a:pt x="349" y="19"/>
                    <a:pt x="349" y="20"/>
                    <a:pt x="349" y="20"/>
                  </a:cubicBezTo>
                  <a:cubicBezTo>
                    <a:pt x="348" y="20"/>
                    <a:pt x="348" y="20"/>
                    <a:pt x="348" y="20"/>
                  </a:cubicBezTo>
                  <a:cubicBezTo>
                    <a:pt x="351" y="19"/>
                    <a:pt x="355" y="20"/>
                    <a:pt x="358" y="20"/>
                  </a:cubicBezTo>
                  <a:close/>
                  <a:moveTo>
                    <a:pt x="345" y="19"/>
                  </a:moveTo>
                  <a:cubicBezTo>
                    <a:pt x="346" y="19"/>
                    <a:pt x="349" y="19"/>
                    <a:pt x="350" y="18"/>
                  </a:cubicBezTo>
                  <a:cubicBezTo>
                    <a:pt x="348" y="19"/>
                    <a:pt x="345" y="18"/>
                    <a:pt x="345" y="19"/>
                  </a:cubicBezTo>
                  <a:close/>
                  <a:moveTo>
                    <a:pt x="350" y="53"/>
                  </a:moveTo>
                  <a:cubicBezTo>
                    <a:pt x="351" y="53"/>
                    <a:pt x="351" y="53"/>
                    <a:pt x="353" y="53"/>
                  </a:cubicBezTo>
                  <a:cubicBezTo>
                    <a:pt x="350" y="52"/>
                    <a:pt x="357" y="52"/>
                    <a:pt x="359" y="51"/>
                  </a:cubicBezTo>
                  <a:cubicBezTo>
                    <a:pt x="356" y="51"/>
                    <a:pt x="349" y="51"/>
                    <a:pt x="347" y="52"/>
                  </a:cubicBezTo>
                  <a:cubicBezTo>
                    <a:pt x="347" y="52"/>
                    <a:pt x="350" y="52"/>
                    <a:pt x="351" y="52"/>
                  </a:cubicBezTo>
                  <a:cubicBezTo>
                    <a:pt x="351" y="53"/>
                    <a:pt x="347" y="53"/>
                    <a:pt x="346" y="53"/>
                  </a:cubicBezTo>
                  <a:cubicBezTo>
                    <a:pt x="347" y="53"/>
                    <a:pt x="347" y="53"/>
                    <a:pt x="348" y="53"/>
                  </a:cubicBezTo>
                  <a:cubicBezTo>
                    <a:pt x="347" y="53"/>
                    <a:pt x="350" y="53"/>
                    <a:pt x="350" y="53"/>
                  </a:cubicBezTo>
                  <a:close/>
                  <a:moveTo>
                    <a:pt x="358" y="54"/>
                  </a:moveTo>
                  <a:cubicBezTo>
                    <a:pt x="356" y="53"/>
                    <a:pt x="353" y="53"/>
                    <a:pt x="352" y="53"/>
                  </a:cubicBezTo>
                  <a:cubicBezTo>
                    <a:pt x="352" y="54"/>
                    <a:pt x="350" y="53"/>
                    <a:pt x="349" y="54"/>
                  </a:cubicBezTo>
                  <a:cubicBezTo>
                    <a:pt x="353" y="54"/>
                    <a:pt x="356" y="54"/>
                    <a:pt x="358" y="54"/>
                  </a:cubicBezTo>
                  <a:close/>
                  <a:moveTo>
                    <a:pt x="358" y="56"/>
                  </a:moveTo>
                  <a:cubicBezTo>
                    <a:pt x="356" y="56"/>
                    <a:pt x="354" y="56"/>
                    <a:pt x="354" y="56"/>
                  </a:cubicBezTo>
                  <a:cubicBezTo>
                    <a:pt x="354" y="56"/>
                    <a:pt x="354" y="56"/>
                    <a:pt x="354" y="56"/>
                  </a:cubicBezTo>
                  <a:cubicBezTo>
                    <a:pt x="356" y="56"/>
                    <a:pt x="357" y="56"/>
                    <a:pt x="358" y="56"/>
                  </a:cubicBezTo>
                  <a:close/>
                  <a:moveTo>
                    <a:pt x="358" y="53"/>
                  </a:moveTo>
                  <a:cubicBezTo>
                    <a:pt x="357" y="52"/>
                    <a:pt x="355" y="53"/>
                    <a:pt x="354" y="53"/>
                  </a:cubicBezTo>
                  <a:cubicBezTo>
                    <a:pt x="355" y="53"/>
                    <a:pt x="357" y="53"/>
                    <a:pt x="358" y="53"/>
                  </a:cubicBezTo>
                  <a:close/>
                  <a:moveTo>
                    <a:pt x="376" y="17"/>
                  </a:moveTo>
                  <a:cubicBezTo>
                    <a:pt x="373" y="17"/>
                    <a:pt x="372" y="18"/>
                    <a:pt x="371" y="18"/>
                  </a:cubicBezTo>
                  <a:cubicBezTo>
                    <a:pt x="373" y="18"/>
                    <a:pt x="373" y="18"/>
                    <a:pt x="376" y="18"/>
                  </a:cubicBezTo>
                  <a:cubicBezTo>
                    <a:pt x="376" y="18"/>
                    <a:pt x="376" y="18"/>
                    <a:pt x="377" y="18"/>
                  </a:cubicBezTo>
                  <a:cubicBezTo>
                    <a:pt x="378" y="18"/>
                    <a:pt x="379" y="18"/>
                    <a:pt x="379" y="18"/>
                  </a:cubicBezTo>
                  <a:cubicBezTo>
                    <a:pt x="378" y="18"/>
                    <a:pt x="377" y="18"/>
                    <a:pt x="378" y="18"/>
                  </a:cubicBezTo>
                  <a:cubicBezTo>
                    <a:pt x="380" y="18"/>
                    <a:pt x="380" y="17"/>
                    <a:pt x="383" y="18"/>
                  </a:cubicBezTo>
                  <a:cubicBezTo>
                    <a:pt x="383" y="17"/>
                    <a:pt x="381" y="17"/>
                    <a:pt x="381" y="17"/>
                  </a:cubicBezTo>
                  <a:cubicBezTo>
                    <a:pt x="378" y="17"/>
                    <a:pt x="376" y="18"/>
                    <a:pt x="374" y="18"/>
                  </a:cubicBezTo>
                  <a:cubicBezTo>
                    <a:pt x="374" y="18"/>
                    <a:pt x="377" y="17"/>
                    <a:pt x="376" y="17"/>
                  </a:cubicBezTo>
                  <a:close/>
                  <a:moveTo>
                    <a:pt x="381" y="49"/>
                  </a:moveTo>
                  <a:cubicBezTo>
                    <a:pt x="380" y="48"/>
                    <a:pt x="380" y="48"/>
                    <a:pt x="379" y="48"/>
                  </a:cubicBezTo>
                  <a:cubicBezTo>
                    <a:pt x="380" y="48"/>
                    <a:pt x="381" y="48"/>
                    <a:pt x="381" y="48"/>
                  </a:cubicBezTo>
                  <a:cubicBezTo>
                    <a:pt x="379" y="48"/>
                    <a:pt x="377" y="48"/>
                    <a:pt x="377" y="49"/>
                  </a:cubicBezTo>
                  <a:cubicBezTo>
                    <a:pt x="379" y="48"/>
                    <a:pt x="381" y="49"/>
                    <a:pt x="381" y="49"/>
                  </a:cubicBezTo>
                  <a:close/>
                  <a:moveTo>
                    <a:pt x="384" y="56"/>
                  </a:moveTo>
                  <a:cubicBezTo>
                    <a:pt x="386" y="56"/>
                    <a:pt x="388" y="56"/>
                    <a:pt x="391" y="56"/>
                  </a:cubicBezTo>
                  <a:cubicBezTo>
                    <a:pt x="387" y="55"/>
                    <a:pt x="381" y="56"/>
                    <a:pt x="379" y="56"/>
                  </a:cubicBezTo>
                  <a:cubicBezTo>
                    <a:pt x="381" y="56"/>
                    <a:pt x="381" y="56"/>
                    <a:pt x="384" y="56"/>
                  </a:cubicBezTo>
                  <a:close/>
                  <a:moveTo>
                    <a:pt x="383" y="9"/>
                  </a:moveTo>
                  <a:cubicBezTo>
                    <a:pt x="382" y="9"/>
                    <a:pt x="382" y="9"/>
                    <a:pt x="381" y="9"/>
                  </a:cubicBezTo>
                  <a:cubicBezTo>
                    <a:pt x="381" y="9"/>
                    <a:pt x="381" y="9"/>
                    <a:pt x="380" y="10"/>
                  </a:cubicBezTo>
                  <a:cubicBezTo>
                    <a:pt x="383" y="10"/>
                    <a:pt x="382" y="9"/>
                    <a:pt x="383" y="9"/>
                  </a:cubicBezTo>
                  <a:close/>
                  <a:moveTo>
                    <a:pt x="390" y="18"/>
                  </a:moveTo>
                  <a:cubicBezTo>
                    <a:pt x="390" y="18"/>
                    <a:pt x="390" y="18"/>
                    <a:pt x="389" y="18"/>
                  </a:cubicBezTo>
                  <a:cubicBezTo>
                    <a:pt x="386" y="18"/>
                    <a:pt x="388" y="18"/>
                    <a:pt x="385" y="18"/>
                  </a:cubicBezTo>
                  <a:cubicBezTo>
                    <a:pt x="385" y="18"/>
                    <a:pt x="385" y="18"/>
                    <a:pt x="383" y="19"/>
                  </a:cubicBezTo>
                  <a:cubicBezTo>
                    <a:pt x="386" y="19"/>
                    <a:pt x="387" y="18"/>
                    <a:pt x="390" y="18"/>
                  </a:cubicBezTo>
                  <a:close/>
                  <a:moveTo>
                    <a:pt x="396" y="55"/>
                  </a:moveTo>
                  <a:cubicBezTo>
                    <a:pt x="396" y="55"/>
                    <a:pt x="397" y="54"/>
                    <a:pt x="396" y="54"/>
                  </a:cubicBezTo>
                  <a:cubicBezTo>
                    <a:pt x="395" y="55"/>
                    <a:pt x="392" y="55"/>
                    <a:pt x="390" y="55"/>
                  </a:cubicBezTo>
                  <a:cubicBezTo>
                    <a:pt x="391" y="56"/>
                    <a:pt x="399" y="55"/>
                    <a:pt x="397" y="56"/>
                  </a:cubicBezTo>
                  <a:cubicBezTo>
                    <a:pt x="401" y="56"/>
                    <a:pt x="406" y="55"/>
                    <a:pt x="409" y="56"/>
                  </a:cubicBezTo>
                  <a:cubicBezTo>
                    <a:pt x="408" y="56"/>
                    <a:pt x="407" y="56"/>
                    <a:pt x="407" y="56"/>
                  </a:cubicBezTo>
                  <a:cubicBezTo>
                    <a:pt x="410" y="56"/>
                    <a:pt x="413" y="56"/>
                    <a:pt x="416" y="56"/>
                  </a:cubicBezTo>
                  <a:cubicBezTo>
                    <a:pt x="417" y="56"/>
                    <a:pt x="414" y="56"/>
                    <a:pt x="415" y="56"/>
                  </a:cubicBezTo>
                  <a:cubicBezTo>
                    <a:pt x="416" y="55"/>
                    <a:pt x="418" y="56"/>
                    <a:pt x="418" y="55"/>
                  </a:cubicBezTo>
                  <a:cubicBezTo>
                    <a:pt x="415" y="55"/>
                    <a:pt x="412" y="55"/>
                    <a:pt x="409" y="55"/>
                  </a:cubicBezTo>
                  <a:cubicBezTo>
                    <a:pt x="409" y="55"/>
                    <a:pt x="411" y="55"/>
                    <a:pt x="411" y="54"/>
                  </a:cubicBezTo>
                  <a:cubicBezTo>
                    <a:pt x="409" y="54"/>
                    <a:pt x="406" y="55"/>
                    <a:pt x="408" y="54"/>
                  </a:cubicBezTo>
                  <a:cubicBezTo>
                    <a:pt x="406" y="54"/>
                    <a:pt x="405" y="55"/>
                    <a:pt x="403" y="54"/>
                  </a:cubicBezTo>
                  <a:cubicBezTo>
                    <a:pt x="403" y="54"/>
                    <a:pt x="401" y="54"/>
                    <a:pt x="403" y="54"/>
                  </a:cubicBezTo>
                  <a:cubicBezTo>
                    <a:pt x="399" y="54"/>
                    <a:pt x="399" y="55"/>
                    <a:pt x="396" y="55"/>
                  </a:cubicBezTo>
                  <a:close/>
                  <a:moveTo>
                    <a:pt x="392" y="51"/>
                  </a:moveTo>
                  <a:cubicBezTo>
                    <a:pt x="392" y="52"/>
                    <a:pt x="396" y="51"/>
                    <a:pt x="394" y="51"/>
                  </a:cubicBezTo>
                  <a:cubicBezTo>
                    <a:pt x="393" y="51"/>
                    <a:pt x="388" y="51"/>
                    <a:pt x="392" y="52"/>
                  </a:cubicBezTo>
                  <a:cubicBezTo>
                    <a:pt x="392" y="52"/>
                    <a:pt x="392" y="51"/>
                    <a:pt x="392" y="51"/>
                  </a:cubicBezTo>
                  <a:close/>
                  <a:moveTo>
                    <a:pt x="395" y="49"/>
                  </a:moveTo>
                  <a:cubicBezTo>
                    <a:pt x="395" y="49"/>
                    <a:pt x="395" y="49"/>
                    <a:pt x="395" y="48"/>
                  </a:cubicBezTo>
                  <a:cubicBezTo>
                    <a:pt x="394" y="48"/>
                    <a:pt x="393" y="48"/>
                    <a:pt x="393" y="49"/>
                  </a:cubicBezTo>
                  <a:cubicBezTo>
                    <a:pt x="394" y="49"/>
                    <a:pt x="394" y="49"/>
                    <a:pt x="395" y="49"/>
                  </a:cubicBezTo>
                  <a:close/>
                  <a:moveTo>
                    <a:pt x="406" y="47"/>
                  </a:moveTo>
                  <a:cubicBezTo>
                    <a:pt x="404" y="47"/>
                    <a:pt x="414" y="48"/>
                    <a:pt x="415" y="47"/>
                  </a:cubicBezTo>
                  <a:cubicBezTo>
                    <a:pt x="412" y="47"/>
                    <a:pt x="411" y="48"/>
                    <a:pt x="409" y="47"/>
                  </a:cubicBezTo>
                  <a:cubicBezTo>
                    <a:pt x="412" y="47"/>
                    <a:pt x="408" y="47"/>
                    <a:pt x="412" y="47"/>
                  </a:cubicBezTo>
                  <a:cubicBezTo>
                    <a:pt x="409" y="46"/>
                    <a:pt x="405" y="46"/>
                    <a:pt x="402" y="46"/>
                  </a:cubicBezTo>
                  <a:cubicBezTo>
                    <a:pt x="399" y="47"/>
                    <a:pt x="402" y="47"/>
                    <a:pt x="406" y="47"/>
                  </a:cubicBezTo>
                  <a:close/>
                  <a:moveTo>
                    <a:pt x="407" y="60"/>
                  </a:moveTo>
                  <a:cubicBezTo>
                    <a:pt x="405" y="60"/>
                    <a:pt x="403" y="60"/>
                    <a:pt x="403" y="60"/>
                  </a:cubicBezTo>
                  <a:cubicBezTo>
                    <a:pt x="405" y="60"/>
                    <a:pt x="406" y="60"/>
                    <a:pt x="407" y="60"/>
                  </a:cubicBezTo>
                  <a:close/>
                  <a:moveTo>
                    <a:pt x="410" y="51"/>
                  </a:moveTo>
                  <a:cubicBezTo>
                    <a:pt x="408" y="51"/>
                    <a:pt x="404" y="51"/>
                    <a:pt x="403" y="51"/>
                  </a:cubicBezTo>
                  <a:cubicBezTo>
                    <a:pt x="404" y="51"/>
                    <a:pt x="408" y="51"/>
                    <a:pt x="410" y="51"/>
                  </a:cubicBezTo>
                  <a:close/>
                  <a:moveTo>
                    <a:pt x="419" y="51"/>
                  </a:moveTo>
                  <a:cubicBezTo>
                    <a:pt x="419" y="50"/>
                    <a:pt x="417" y="50"/>
                    <a:pt x="417" y="50"/>
                  </a:cubicBezTo>
                  <a:cubicBezTo>
                    <a:pt x="418" y="51"/>
                    <a:pt x="412" y="50"/>
                    <a:pt x="411" y="51"/>
                  </a:cubicBezTo>
                  <a:cubicBezTo>
                    <a:pt x="414" y="51"/>
                    <a:pt x="415" y="50"/>
                    <a:pt x="419" y="51"/>
                  </a:cubicBezTo>
                  <a:close/>
                  <a:moveTo>
                    <a:pt x="423" y="54"/>
                  </a:moveTo>
                  <a:cubicBezTo>
                    <a:pt x="421" y="54"/>
                    <a:pt x="420" y="54"/>
                    <a:pt x="417" y="54"/>
                  </a:cubicBezTo>
                  <a:cubicBezTo>
                    <a:pt x="417" y="54"/>
                    <a:pt x="418" y="54"/>
                    <a:pt x="417" y="54"/>
                  </a:cubicBezTo>
                  <a:cubicBezTo>
                    <a:pt x="417" y="54"/>
                    <a:pt x="415" y="54"/>
                    <a:pt x="414" y="54"/>
                  </a:cubicBezTo>
                  <a:cubicBezTo>
                    <a:pt x="416" y="55"/>
                    <a:pt x="424" y="55"/>
                    <a:pt x="423" y="54"/>
                  </a:cubicBezTo>
                  <a:close/>
                  <a:moveTo>
                    <a:pt x="425" y="45"/>
                  </a:moveTo>
                  <a:cubicBezTo>
                    <a:pt x="422" y="45"/>
                    <a:pt x="417" y="44"/>
                    <a:pt x="415" y="45"/>
                  </a:cubicBezTo>
                  <a:cubicBezTo>
                    <a:pt x="415" y="45"/>
                    <a:pt x="419" y="45"/>
                    <a:pt x="419" y="45"/>
                  </a:cubicBezTo>
                  <a:cubicBezTo>
                    <a:pt x="416" y="45"/>
                    <a:pt x="419" y="46"/>
                    <a:pt x="417" y="46"/>
                  </a:cubicBezTo>
                  <a:cubicBezTo>
                    <a:pt x="416" y="46"/>
                    <a:pt x="415" y="46"/>
                    <a:pt x="415" y="46"/>
                  </a:cubicBezTo>
                  <a:cubicBezTo>
                    <a:pt x="420" y="46"/>
                    <a:pt x="424" y="46"/>
                    <a:pt x="430" y="46"/>
                  </a:cubicBezTo>
                  <a:cubicBezTo>
                    <a:pt x="426" y="46"/>
                    <a:pt x="423" y="46"/>
                    <a:pt x="420" y="47"/>
                  </a:cubicBezTo>
                  <a:cubicBezTo>
                    <a:pt x="423" y="47"/>
                    <a:pt x="429" y="47"/>
                    <a:pt x="430" y="48"/>
                  </a:cubicBezTo>
                  <a:cubicBezTo>
                    <a:pt x="434" y="48"/>
                    <a:pt x="438" y="47"/>
                    <a:pt x="443" y="48"/>
                  </a:cubicBezTo>
                  <a:cubicBezTo>
                    <a:pt x="444" y="48"/>
                    <a:pt x="443" y="48"/>
                    <a:pt x="444" y="47"/>
                  </a:cubicBezTo>
                  <a:cubicBezTo>
                    <a:pt x="441" y="47"/>
                    <a:pt x="440" y="47"/>
                    <a:pt x="439" y="47"/>
                  </a:cubicBezTo>
                  <a:cubicBezTo>
                    <a:pt x="438" y="47"/>
                    <a:pt x="439" y="46"/>
                    <a:pt x="436" y="46"/>
                  </a:cubicBezTo>
                  <a:cubicBezTo>
                    <a:pt x="437" y="46"/>
                    <a:pt x="437" y="46"/>
                    <a:pt x="439" y="46"/>
                  </a:cubicBezTo>
                  <a:cubicBezTo>
                    <a:pt x="442" y="45"/>
                    <a:pt x="443" y="43"/>
                    <a:pt x="445" y="42"/>
                  </a:cubicBezTo>
                  <a:cubicBezTo>
                    <a:pt x="441" y="44"/>
                    <a:pt x="434" y="44"/>
                    <a:pt x="423" y="44"/>
                  </a:cubicBezTo>
                  <a:cubicBezTo>
                    <a:pt x="425" y="45"/>
                    <a:pt x="431" y="44"/>
                    <a:pt x="432" y="45"/>
                  </a:cubicBezTo>
                  <a:cubicBezTo>
                    <a:pt x="430" y="45"/>
                    <a:pt x="427" y="45"/>
                    <a:pt x="425" y="45"/>
                  </a:cubicBezTo>
                  <a:close/>
                  <a:moveTo>
                    <a:pt x="419" y="43"/>
                  </a:moveTo>
                  <a:cubicBezTo>
                    <a:pt x="420" y="43"/>
                    <a:pt x="423" y="43"/>
                    <a:pt x="423" y="44"/>
                  </a:cubicBezTo>
                  <a:cubicBezTo>
                    <a:pt x="422" y="43"/>
                    <a:pt x="418" y="44"/>
                    <a:pt x="421" y="44"/>
                  </a:cubicBezTo>
                  <a:cubicBezTo>
                    <a:pt x="421" y="44"/>
                    <a:pt x="426" y="44"/>
                    <a:pt x="429" y="44"/>
                  </a:cubicBezTo>
                  <a:cubicBezTo>
                    <a:pt x="429" y="43"/>
                    <a:pt x="426" y="44"/>
                    <a:pt x="426" y="43"/>
                  </a:cubicBezTo>
                  <a:cubicBezTo>
                    <a:pt x="428" y="43"/>
                    <a:pt x="433" y="43"/>
                    <a:pt x="436" y="43"/>
                  </a:cubicBezTo>
                  <a:cubicBezTo>
                    <a:pt x="434" y="44"/>
                    <a:pt x="432" y="43"/>
                    <a:pt x="431" y="44"/>
                  </a:cubicBezTo>
                  <a:cubicBezTo>
                    <a:pt x="433" y="44"/>
                    <a:pt x="435" y="44"/>
                    <a:pt x="437" y="44"/>
                  </a:cubicBezTo>
                  <a:cubicBezTo>
                    <a:pt x="437" y="43"/>
                    <a:pt x="446" y="42"/>
                    <a:pt x="443" y="41"/>
                  </a:cubicBezTo>
                  <a:cubicBezTo>
                    <a:pt x="442" y="42"/>
                    <a:pt x="440" y="42"/>
                    <a:pt x="439" y="43"/>
                  </a:cubicBezTo>
                  <a:cubicBezTo>
                    <a:pt x="439" y="42"/>
                    <a:pt x="437" y="43"/>
                    <a:pt x="436" y="43"/>
                  </a:cubicBezTo>
                  <a:cubicBezTo>
                    <a:pt x="435" y="42"/>
                    <a:pt x="436" y="42"/>
                    <a:pt x="435" y="41"/>
                  </a:cubicBezTo>
                  <a:cubicBezTo>
                    <a:pt x="437" y="41"/>
                    <a:pt x="440" y="41"/>
                    <a:pt x="440" y="41"/>
                  </a:cubicBezTo>
                  <a:cubicBezTo>
                    <a:pt x="435" y="41"/>
                    <a:pt x="433" y="42"/>
                    <a:pt x="430" y="41"/>
                  </a:cubicBezTo>
                  <a:cubicBezTo>
                    <a:pt x="431" y="41"/>
                    <a:pt x="430" y="41"/>
                    <a:pt x="431" y="41"/>
                  </a:cubicBezTo>
                  <a:cubicBezTo>
                    <a:pt x="432" y="42"/>
                    <a:pt x="435" y="41"/>
                    <a:pt x="434" y="42"/>
                  </a:cubicBezTo>
                  <a:cubicBezTo>
                    <a:pt x="433" y="42"/>
                    <a:pt x="432" y="42"/>
                    <a:pt x="430" y="42"/>
                  </a:cubicBezTo>
                  <a:cubicBezTo>
                    <a:pt x="430" y="42"/>
                    <a:pt x="430" y="42"/>
                    <a:pt x="428" y="43"/>
                  </a:cubicBezTo>
                  <a:cubicBezTo>
                    <a:pt x="428" y="42"/>
                    <a:pt x="428" y="42"/>
                    <a:pt x="428" y="42"/>
                  </a:cubicBezTo>
                  <a:cubicBezTo>
                    <a:pt x="426" y="42"/>
                    <a:pt x="427" y="42"/>
                    <a:pt x="424" y="42"/>
                  </a:cubicBezTo>
                  <a:cubicBezTo>
                    <a:pt x="423" y="42"/>
                    <a:pt x="419" y="42"/>
                    <a:pt x="419" y="43"/>
                  </a:cubicBezTo>
                  <a:close/>
                  <a:moveTo>
                    <a:pt x="423" y="42"/>
                  </a:moveTo>
                  <a:cubicBezTo>
                    <a:pt x="419" y="42"/>
                    <a:pt x="416" y="42"/>
                    <a:pt x="415" y="43"/>
                  </a:cubicBezTo>
                  <a:cubicBezTo>
                    <a:pt x="417" y="43"/>
                    <a:pt x="418" y="43"/>
                    <a:pt x="417" y="42"/>
                  </a:cubicBezTo>
                  <a:cubicBezTo>
                    <a:pt x="420" y="42"/>
                    <a:pt x="422" y="42"/>
                    <a:pt x="423" y="42"/>
                  </a:cubicBezTo>
                  <a:close/>
                  <a:moveTo>
                    <a:pt x="423" y="54"/>
                  </a:moveTo>
                  <a:cubicBezTo>
                    <a:pt x="423" y="53"/>
                    <a:pt x="423" y="53"/>
                    <a:pt x="424" y="53"/>
                  </a:cubicBezTo>
                  <a:cubicBezTo>
                    <a:pt x="422" y="54"/>
                    <a:pt x="421" y="54"/>
                    <a:pt x="421" y="53"/>
                  </a:cubicBezTo>
                  <a:cubicBezTo>
                    <a:pt x="418" y="53"/>
                    <a:pt x="418" y="53"/>
                    <a:pt x="419" y="54"/>
                  </a:cubicBezTo>
                  <a:cubicBezTo>
                    <a:pt x="421" y="54"/>
                    <a:pt x="421" y="54"/>
                    <a:pt x="423" y="54"/>
                  </a:cubicBezTo>
                  <a:close/>
                  <a:moveTo>
                    <a:pt x="422" y="50"/>
                  </a:moveTo>
                  <a:cubicBezTo>
                    <a:pt x="423" y="50"/>
                    <a:pt x="425" y="50"/>
                    <a:pt x="424" y="49"/>
                  </a:cubicBezTo>
                  <a:cubicBezTo>
                    <a:pt x="422" y="49"/>
                    <a:pt x="422" y="49"/>
                    <a:pt x="421" y="49"/>
                  </a:cubicBezTo>
                  <a:cubicBezTo>
                    <a:pt x="421" y="49"/>
                    <a:pt x="419" y="49"/>
                    <a:pt x="419" y="49"/>
                  </a:cubicBezTo>
                  <a:cubicBezTo>
                    <a:pt x="421" y="50"/>
                    <a:pt x="422" y="49"/>
                    <a:pt x="422" y="50"/>
                  </a:cubicBezTo>
                  <a:close/>
                  <a:moveTo>
                    <a:pt x="434" y="50"/>
                  </a:moveTo>
                  <a:cubicBezTo>
                    <a:pt x="433" y="51"/>
                    <a:pt x="437" y="51"/>
                    <a:pt x="439" y="51"/>
                  </a:cubicBezTo>
                  <a:cubicBezTo>
                    <a:pt x="439" y="51"/>
                    <a:pt x="440" y="51"/>
                    <a:pt x="439" y="50"/>
                  </a:cubicBezTo>
                  <a:cubicBezTo>
                    <a:pt x="438" y="50"/>
                    <a:pt x="436" y="50"/>
                    <a:pt x="435" y="51"/>
                  </a:cubicBezTo>
                  <a:cubicBezTo>
                    <a:pt x="435" y="50"/>
                    <a:pt x="431" y="50"/>
                    <a:pt x="430" y="50"/>
                  </a:cubicBezTo>
                  <a:cubicBezTo>
                    <a:pt x="430" y="50"/>
                    <a:pt x="432" y="50"/>
                    <a:pt x="430" y="50"/>
                  </a:cubicBezTo>
                  <a:cubicBezTo>
                    <a:pt x="430" y="50"/>
                    <a:pt x="429" y="50"/>
                    <a:pt x="428" y="50"/>
                  </a:cubicBezTo>
                  <a:cubicBezTo>
                    <a:pt x="428" y="50"/>
                    <a:pt x="429" y="50"/>
                    <a:pt x="429" y="50"/>
                  </a:cubicBezTo>
                  <a:cubicBezTo>
                    <a:pt x="425" y="50"/>
                    <a:pt x="426" y="50"/>
                    <a:pt x="422" y="50"/>
                  </a:cubicBezTo>
                  <a:cubicBezTo>
                    <a:pt x="422" y="50"/>
                    <a:pt x="420" y="50"/>
                    <a:pt x="421" y="51"/>
                  </a:cubicBezTo>
                  <a:cubicBezTo>
                    <a:pt x="427" y="51"/>
                    <a:pt x="431" y="51"/>
                    <a:pt x="434" y="50"/>
                  </a:cubicBezTo>
                  <a:close/>
                  <a:moveTo>
                    <a:pt x="446" y="55"/>
                  </a:moveTo>
                  <a:cubicBezTo>
                    <a:pt x="446" y="55"/>
                    <a:pt x="446" y="55"/>
                    <a:pt x="446" y="54"/>
                  </a:cubicBezTo>
                  <a:cubicBezTo>
                    <a:pt x="444" y="55"/>
                    <a:pt x="443" y="54"/>
                    <a:pt x="442" y="55"/>
                  </a:cubicBezTo>
                  <a:cubicBezTo>
                    <a:pt x="444" y="55"/>
                    <a:pt x="443" y="55"/>
                    <a:pt x="446" y="55"/>
                  </a:cubicBezTo>
                  <a:close/>
                  <a:moveTo>
                    <a:pt x="445" y="18"/>
                  </a:moveTo>
                  <a:cubicBezTo>
                    <a:pt x="444" y="17"/>
                    <a:pt x="445" y="17"/>
                    <a:pt x="444" y="17"/>
                  </a:cubicBezTo>
                  <a:cubicBezTo>
                    <a:pt x="445" y="17"/>
                    <a:pt x="446" y="17"/>
                    <a:pt x="446" y="17"/>
                  </a:cubicBezTo>
                  <a:cubicBezTo>
                    <a:pt x="445" y="17"/>
                    <a:pt x="445" y="17"/>
                    <a:pt x="444" y="17"/>
                  </a:cubicBezTo>
                  <a:cubicBezTo>
                    <a:pt x="444" y="17"/>
                    <a:pt x="442" y="18"/>
                    <a:pt x="444" y="18"/>
                  </a:cubicBezTo>
                  <a:cubicBezTo>
                    <a:pt x="444" y="18"/>
                    <a:pt x="444" y="18"/>
                    <a:pt x="445" y="18"/>
                  </a:cubicBezTo>
                  <a:close/>
                  <a:moveTo>
                    <a:pt x="445" y="58"/>
                  </a:moveTo>
                  <a:cubicBezTo>
                    <a:pt x="446" y="58"/>
                    <a:pt x="450" y="58"/>
                    <a:pt x="453" y="58"/>
                  </a:cubicBezTo>
                  <a:cubicBezTo>
                    <a:pt x="452" y="58"/>
                    <a:pt x="452" y="57"/>
                    <a:pt x="451" y="57"/>
                  </a:cubicBezTo>
                  <a:cubicBezTo>
                    <a:pt x="449" y="57"/>
                    <a:pt x="446" y="57"/>
                    <a:pt x="444" y="57"/>
                  </a:cubicBezTo>
                  <a:cubicBezTo>
                    <a:pt x="446" y="57"/>
                    <a:pt x="445" y="58"/>
                    <a:pt x="447" y="58"/>
                  </a:cubicBezTo>
                  <a:cubicBezTo>
                    <a:pt x="445" y="58"/>
                    <a:pt x="444" y="58"/>
                    <a:pt x="444" y="58"/>
                  </a:cubicBezTo>
                  <a:cubicBezTo>
                    <a:pt x="444" y="58"/>
                    <a:pt x="444" y="58"/>
                    <a:pt x="445" y="58"/>
                  </a:cubicBezTo>
                  <a:close/>
                  <a:moveTo>
                    <a:pt x="450" y="18"/>
                  </a:moveTo>
                  <a:cubicBezTo>
                    <a:pt x="449" y="18"/>
                    <a:pt x="449" y="18"/>
                    <a:pt x="449" y="18"/>
                  </a:cubicBezTo>
                  <a:cubicBezTo>
                    <a:pt x="452" y="18"/>
                    <a:pt x="459" y="18"/>
                    <a:pt x="457" y="17"/>
                  </a:cubicBezTo>
                  <a:cubicBezTo>
                    <a:pt x="457" y="18"/>
                    <a:pt x="456" y="17"/>
                    <a:pt x="457" y="17"/>
                  </a:cubicBezTo>
                  <a:cubicBezTo>
                    <a:pt x="452" y="17"/>
                    <a:pt x="456" y="17"/>
                    <a:pt x="451" y="17"/>
                  </a:cubicBezTo>
                  <a:cubicBezTo>
                    <a:pt x="449" y="17"/>
                    <a:pt x="449" y="18"/>
                    <a:pt x="446" y="19"/>
                  </a:cubicBezTo>
                  <a:cubicBezTo>
                    <a:pt x="447" y="18"/>
                    <a:pt x="449" y="19"/>
                    <a:pt x="450" y="18"/>
                  </a:cubicBezTo>
                  <a:close/>
                  <a:moveTo>
                    <a:pt x="469" y="41"/>
                  </a:moveTo>
                  <a:cubicBezTo>
                    <a:pt x="463" y="42"/>
                    <a:pt x="453" y="45"/>
                    <a:pt x="453" y="48"/>
                  </a:cubicBezTo>
                  <a:cubicBezTo>
                    <a:pt x="456" y="48"/>
                    <a:pt x="461" y="47"/>
                    <a:pt x="457" y="46"/>
                  </a:cubicBezTo>
                  <a:cubicBezTo>
                    <a:pt x="459" y="46"/>
                    <a:pt x="461" y="46"/>
                    <a:pt x="462" y="46"/>
                  </a:cubicBezTo>
                  <a:cubicBezTo>
                    <a:pt x="467" y="45"/>
                    <a:pt x="471" y="43"/>
                    <a:pt x="469" y="41"/>
                  </a:cubicBezTo>
                  <a:cubicBezTo>
                    <a:pt x="467" y="42"/>
                    <a:pt x="468" y="43"/>
                    <a:pt x="466" y="43"/>
                  </a:cubicBezTo>
                  <a:cubicBezTo>
                    <a:pt x="461" y="42"/>
                    <a:pt x="471" y="41"/>
                    <a:pt x="469" y="41"/>
                  </a:cubicBezTo>
                  <a:close/>
                  <a:moveTo>
                    <a:pt x="458" y="18"/>
                  </a:moveTo>
                  <a:cubicBezTo>
                    <a:pt x="456" y="18"/>
                    <a:pt x="454" y="18"/>
                    <a:pt x="454" y="19"/>
                  </a:cubicBezTo>
                  <a:cubicBezTo>
                    <a:pt x="455" y="19"/>
                    <a:pt x="458" y="19"/>
                    <a:pt x="458" y="18"/>
                  </a:cubicBezTo>
                  <a:close/>
                  <a:moveTo>
                    <a:pt x="465" y="18"/>
                  </a:moveTo>
                  <a:cubicBezTo>
                    <a:pt x="465" y="18"/>
                    <a:pt x="465" y="18"/>
                    <a:pt x="465" y="18"/>
                  </a:cubicBezTo>
                  <a:cubicBezTo>
                    <a:pt x="464" y="18"/>
                    <a:pt x="463" y="18"/>
                    <a:pt x="463" y="18"/>
                  </a:cubicBezTo>
                  <a:cubicBezTo>
                    <a:pt x="464" y="18"/>
                    <a:pt x="460" y="18"/>
                    <a:pt x="462" y="18"/>
                  </a:cubicBezTo>
                  <a:cubicBezTo>
                    <a:pt x="460" y="18"/>
                    <a:pt x="460" y="18"/>
                    <a:pt x="460" y="18"/>
                  </a:cubicBezTo>
                  <a:cubicBezTo>
                    <a:pt x="462" y="19"/>
                    <a:pt x="462" y="18"/>
                    <a:pt x="465" y="18"/>
                  </a:cubicBezTo>
                  <a:close/>
                  <a:moveTo>
                    <a:pt x="464" y="56"/>
                  </a:moveTo>
                  <a:cubicBezTo>
                    <a:pt x="463" y="56"/>
                    <a:pt x="462" y="56"/>
                    <a:pt x="460" y="56"/>
                  </a:cubicBezTo>
                  <a:cubicBezTo>
                    <a:pt x="460" y="56"/>
                    <a:pt x="460" y="57"/>
                    <a:pt x="460" y="57"/>
                  </a:cubicBezTo>
                  <a:cubicBezTo>
                    <a:pt x="462" y="57"/>
                    <a:pt x="465" y="57"/>
                    <a:pt x="464" y="56"/>
                  </a:cubicBezTo>
                  <a:close/>
                  <a:moveTo>
                    <a:pt x="469" y="57"/>
                  </a:moveTo>
                  <a:cubicBezTo>
                    <a:pt x="469" y="56"/>
                    <a:pt x="469" y="56"/>
                    <a:pt x="469" y="56"/>
                  </a:cubicBezTo>
                  <a:cubicBezTo>
                    <a:pt x="467" y="56"/>
                    <a:pt x="463" y="55"/>
                    <a:pt x="462" y="56"/>
                  </a:cubicBezTo>
                  <a:cubicBezTo>
                    <a:pt x="467" y="56"/>
                    <a:pt x="467" y="56"/>
                    <a:pt x="469" y="57"/>
                  </a:cubicBezTo>
                  <a:close/>
                  <a:moveTo>
                    <a:pt x="471" y="48"/>
                  </a:moveTo>
                  <a:cubicBezTo>
                    <a:pt x="471" y="48"/>
                    <a:pt x="470" y="49"/>
                    <a:pt x="470" y="49"/>
                  </a:cubicBezTo>
                  <a:cubicBezTo>
                    <a:pt x="473" y="49"/>
                    <a:pt x="473" y="48"/>
                    <a:pt x="471" y="48"/>
                  </a:cubicBezTo>
                  <a:close/>
                  <a:moveTo>
                    <a:pt x="480" y="53"/>
                  </a:moveTo>
                  <a:cubicBezTo>
                    <a:pt x="479" y="52"/>
                    <a:pt x="473" y="53"/>
                    <a:pt x="472" y="53"/>
                  </a:cubicBezTo>
                  <a:cubicBezTo>
                    <a:pt x="475" y="53"/>
                    <a:pt x="476" y="53"/>
                    <a:pt x="480" y="53"/>
                  </a:cubicBezTo>
                  <a:close/>
                  <a:moveTo>
                    <a:pt x="512" y="43"/>
                  </a:moveTo>
                  <a:cubicBezTo>
                    <a:pt x="510" y="42"/>
                    <a:pt x="505" y="43"/>
                    <a:pt x="508" y="43"/>
                  </a:cubicBezTo>
                  <a:cubicBezTo>
                    <a:pt x="506" y="43"/>
                    <a:pt x="506" y="43"/>
                    <a:pt x="505" y="44"/>
                  </a:cubicBezTo>
                  <a:cubicBezTo>
                    <a:pt x="504" y="43"/>
                    <a:pt x="503" y="44"/>
                    <a:pt x="502" y="44"/>
                  </a:cubicBezTo>
                  <a:cubicBezTo>
                    <a:pt x="504" y="43"/>
                    <a:pt x="503" y="43"/>
                    <a:pt x="504" y="42"/>
                  </a:cubicBezTo>
                  <a:cubicBezTo>
                    <a:pt x="502" y="42"/>
                    <a:pt x="503" y="43"/>
                    <a:pt x="501" y="43"/>
                  </a:cubicBezTo>
                  <a:cubicBezTo>
                    <a:pt x="501" y="42"/>
                    <a:pt x="502" y="42"/>
                    <a:pt x="502" y="42"/>
                  </a:cubicBezTo>
                  <a:cubicBezTo>
                    <a:pt x="501" y="42"/>
                    <a:pt x="499" y="42"/>
                    <a:pt x="497" y="42"/>
                  </a:cubicBezTo>
                  <a:cubicBezTo>
                    <a:pt x="497" y="42"/>
                    <a:pt x="497" y="43"/>
                    <a:pt x="496" y="43"/>
                  </a:cubicBezTo>
                  <a:cubicBezTo>
                    <a:pt x="494" y="42"/>
                    <a:pt x="495" y="42"/>
                    <a:pt x="492" y="42"/>
                  </a:cubicBezTo>
                  <a:cubicBezTo>
                    <a:pt x="492" y="42"/>
                    <a:pt x="493" y="42"/>
                    <a:pt x="492" y="42"/>
                  </a:cubicBezTo>
                  <a:cubicBezTo>
                    <a:pt x="491" y="42"/>
                    <a:pt x="490" y="42"/>
                    <a:pt x="489" y="42"/>
                  </a:cubicBezTo>
                  <a:cubicBezTo>
                    <a:pt x="488" y="41"/>
                    <a:pt x="490" y="42"/>
                    <a:pt x="489" y="41"/>
                  </a:cubicBezTo>
                  <a:cubicBezTo>
                    <a:pt x="485" y="42"/>
                    <a:pt x="483" y="41"/>
                    <a:pt x="480" y="42"/>
                  </a:cubicBezTo>
                  <a:cubicBezTo>
                    <a:pt x="481" y="43"/>
                    <a:pt x="475" y="43"/>
                    <a:pt x="478" y="43"/>
                  </a:cubicBezTo>
                  <a:cubicBezTo>
                    <a:pt x="477" y="44"/>
                    <a:pt x="475" y="44"/>
                    <a:pt x="473" y="44"/>
                  </a:cubicBezTo>
                  <a:cubicBezTo>
                    <a:pt x="473" y="45"/>
                    <a:pt x="474" y="45"/>
                    <a:pt x="474" y="45"/>
                  </a:cubicBezTo>
                  <a:cubicBezTo>
                    <a:pt x="475" y="45"/>
                    <a:pt x="476" y="44"/>
                    <a:pt x="476" y="45"/>
                  </a:cubicBezTo>
                  <a:cubicBezTo>
                    <a:pt x="473" y="46"/>
                    <a:pt x="476" y="47"/>
                    <a:pt x="473" y="48"/>
                  </a:cubicBezTo>
                  <a:cubicBezTo>
                    <a:pt x="476" y="48"/>
                    <a:pt x="482" y="47"/>
                    <a:pt x="487" y="48"/>
                  </a:cubicBezTo>
                  <a:cubicBezTo>
                    <a:pt x="485" y="48"/>
                    <a:pt x="480" y="47"/>
                    <a:pt x="480" y="48"/>
                  </a:cubicBezTo>
                  <a:cubicBezTo>
                    <a:pt x="483" y="48"/>
                    <a:pt x="484" y="48"/>
                    <a:pt x="487" y="48"/>
                  </a:cubicBezTo>
                  <a:cubicBezTo>
                    <a:pt x="487" y="48"/>
                    <a:pt x="487" y="48"/>
                    <a:pt x="487" y="48"/>
                  </a:cubicBezTo>
                  <a:cubicBezTo>
                    <a:pt x="486" y="48"/>
                    <a:pt x="484" y="48"/>
                    <a:pt x="485" y="49"/>
                  </a:cubicBezTo>
                  <a:cubicBezTo>
                    <a:pt x="487" y="48"/>
                    <a:pt x="487" y="49"/>
                    <a:pt x="489" y="49"/>
                  </a:cubicBezTo>
                  <a:cubicBezTo>
                    <a:pt x="490" y="49"/>
                    <a:pt x="489" y="48"/>
                    <a:pt x="491" y="48"/>
                  </a:cubicBezTo>
                  <a:cubicBezTo>
                    <a:pt x="490" y="49"/>
                    <a:pt x="492" y="48"/>
                    <a:pt x="492" y="48"/>
                  </a:cubicBezTo>
                  <a:cubicBezTo>
                    <a:pt x="493" y="48"/>
                    <a:pt x="493" y="48"/>
                    <a:pt x="493" y="49"/>
                  </a:cubicBezTo>
                  <a:cubicBezTo>
                    <a:pt x="495" y="49"/>
                    <a:pt x="494" y="48"/>
                    <a:pt x="496" y="48"/>
                  </a:cubicBezTo>
                  <a:cubicBezTo>
                    <a:pt x="496" y="49"/>
                    <a:pt x="495" y="49"/>
                    <a:pt x="495" y="49"/>
                  </a:cubicBezTo>
                  <a:cubicBezTo>
                    <a:pt x="498" y="49"/>
                    <a:pt x="496" y="48"/>
                    <a:pt x="498" y="48"/>
                  </a:cubicBezTo>
                  <a:cubicBezTo>
                    <a:pt x="499" y="48"/>
                    <a:pt x="497" y="49"/>
                    <a:pt x="499" y="49"/>
                  </a:cubicBezTo>
                  <a:cubicBezTo>
                    <a:pt x="499" y="48"/>
                    <a:pt x="499" y="48"/>
                    <a:pt x="501" y="48"/>
                  </a:cubicBezTo>
                  <a:cubicBezTo>
                    <a:pt x="501" y="48"/>
                    <a:pt x="502" y="49"/>
                    <a:pt x="502" y="49"/>
                  </a:cubicBezTo>
                  <a:cubicBezTo>
                    <a:pt x="504" y="48"/>
                    <a:pt x="505" y="48"/>
                    <a:pt x="507" y="48"/>
                  </a:cubicBezTo>
                  <a:cubicBezTo>
                    <a:pt x="506" y="48"/>
                    <a:pt x="507" y="47"/>
                    <a:pt x="507" y="47"/>
                  </a:cubicBezTo>
                  <a:cubicBezTo>
                    <a:pt x="508" y="47"/>
                    <a:pt x="508" y="47"/>
                    <a:pt x="510" y="47"/>
                  </a:cubicBezTo>
                  <a:cubicBezTo>
                    <a:pt x="514" y="46"/>
                    <a:pt x="520" y="45"/>
                    <a:pt x="523" y="43"/>
                  </a:cubicBezTo>
                  <a:cubicBezTo>
                    <a:pt x="518" y="43"/>
                    <a:pt x="516" y="44"/>
                    <a:pt x="512" y="43"/>
                  </a:cubicBezTo>
                  <a:cubicBezTo>
                    <a:pt x="511" y="44"/>
                    <a:pt x="513" y="44"/>
                    <a:pt x="512" y="44"/>
                  </a:cubicBezTo>
                  <a:cubicBezTo>
                    <a:pt x="508" y="44"/>
                    <a:pt x="512" y="44"/>
                    <a:pt x="512" y="43"/>
                  </a:cubicBezTo>
                  <a:close/>
                  <a:moveTo>
                    <a:pt x="483" y="57"/>
                  </a:moveTo>
                  <a:cubicBezTo>
                    <a:pt x="480" y="57"/>
                    <a:pt x="479" y="56"/>
                    <a:pt x="477" y="56"/>
                  </a:cubicBezTo>
                  <a:cubicBezTo>
                    <a:pt x="477" y="57"/>
                    <a:pt x="476" y="57"/>
                    <a:pt x="476" y="57"/>
                  </a:cubicBezTo>
                  <a:cubicBezTo>
                    <a:pt x="479" y="57"/>
                    <a:pt x="482" y="57"/>
                    <a:pt x="483" y="57"/>
                  </a:cubicBezTo>
                  <a:close/>
                  <a:moveTo>
                    <a:pt x="485" y="17"/>
                  </a:moveTo>
                  <a:cubicBezTo>
                    <a:pt x="484" y="17"/>
                    <a:pt x="486" y="17"/>
                    <a:pt x="487" y="18"/>
                  </a:cubicBezTo>
                  <a:cubicBezTo>
                    <a:pt x="488" y="17"/>
                    <a:pt x="486" y="17"/>
                    <a:pt x="488" y="16"/>
                  </a:cubicBezTo>
                  <a:cubicBezTo>
                    <a:pt x="485" y="16"/>
                    <a:pt x="484" y="17"/>
                    <a:pt x="482" y="16"/>
                  </a:cubicBezTo>
                  <a:cubicBezTo>
                    <a:pt x="481" y="17"/>
                    <a:pt x="479" y="17"/>
                    <a:pt x="478" y="17"/>
                  </a:cubicBezTo>
                  <a:cubicBezTo>
                    <a:pt x="482" y="17"/>
                    <a:pt x="481" y="17"/>
                    <a:pt x="485" y="17"/>
                  </a:cubicBezTo>
                  <a:close/>
                  <a:moveTo>
                    <a:pt x="491" y="22"/>
                  </a:moveTo>
                  <a:cubicBezTo>
                    <a:pt x="490" y="21"/>
                    <a:pt x="489" y="20"/>
                    <a:pt x="487" y="21"/>
                  </a:cubicBezTo>
                  <a:cubicBezTo>
                    <a:pt x="487" y="21"/>
                    <a:pt x="489" y="21"/>
                    <a:pt x="489" y="21"/>
                  </a:cubicBezTo>
                  <a:cubicBezTo>
                    <a:pt x="487" y="21"/>
                    <a:pt x="485" y="21"/>
                    <a:pt x="485" y="21"/>
                  </a:cubicBezTo>
                  <a:cubicBezTo>
                    <a:pt x="487" y="21"/>
                    <a:pt x="489" y="21"/>
                    <a:pt x="491" y="22"/>
                  </a:cubicBezTo>
                  <a:close/>
                  <a:moveTo>
                    <a:pt x="499" y="21"/>
                  </a:moveTo>
                  <a:cubicBezTo>
                    <a:pt x="499" y="20"/>
                    <a:pt x="503" y="21"/>
                    <a:pt x="504" y="20"/>
                  </a:cubicBezTo>
                  <a:cubicBezTo>
                    <a:pt x="501" y="19"/>
                    <a:pt x="498" y="20"/>
                    <a:pt x="495" y="20"/>
                  </a:cubicBezTo>
                  <a:cubicBezTo>
                    <a:pt x="496" y="20"/>
                    <a:pt x="494" y="20"/>
                    <a:pt x="494" y="20"/>
                  </a:cubicBezTo>
                  <a:cubicBezTo>
                    <a:pt x="497" y="20"/>
                    <a:pt x="496" y="21"/>
                    <a:pt x="496" y="21"/>
                  </a:cubicBezTo>
                  <a:cubicBezTo>
                    <a:pt x="496" y="21"/>
                    <a:pt x="498" y="21"/>
                    <a:pt x="499" y="21"/>
                  </a:cubicBezTo>
                  <a:close/>
                  <a:moveTo>
                    <a:pt x="507" y="41"/>
                  </a:moveTo>
                  <a:cubicBezTo>
                    <a:pt x="508" y="42"/>
                    <a:pt x="512" y="42"/>
                    <a:pt x="514" y="42"/>
                  </a:cubicBezTo>
                  <a:cubicBezTo>
                    <a:pt x="513" y="41"/>
                    <a:pt x="508" y="41"/>
                    <a:pt x="507" y="40"/>
                  </a:cubicBezTo>
                  <a:cubicBezTo>
                    <a:pt x="506" y="41"/>
                    <a:pt x="504" y="41"/>
                    <a:pt x="502" y="41"/>
                  </a:cubicBezTo>
                  <a:cubicBezTo>
                    <a:pt x="502" y="41"/>
                    <a:pt x="502" y="42"/>
                    <a:pt x="502" y="42"/>
                  </a:cubicBezTo>
                  <a:cubicBezTo>
                    <a:pt x="503" y="42"/>
                    <a:pt x="504" y="42"/>
                    <a:pt x="505" y="42"/>
                  </a:cubicBezTo>
                  <a:cubicBezTo>
                    <a:pt x="506" y="42"/>
                    <a:pt x="503" y="42"/>
                    <a:pt x="503" y="41"/>
                  </a:cubicBezTo>
                  <a:cubicBezTo>
                    <a:pt x="505" y="41"/>
                    <a:pt x="506" y="41"/>
                    <a:pt x="507" y="41"/>
                  </a:cubicBezTo>
                  <a:cubicBezTo>
                    <a:pt x="508" y="41"/>
                    <a:pt x="510" y="41"/>
                    <a:pt x="510" y="41"/>
                  </a:cubicBezTo>
                  <a:cubicBezTo>
                    <a:pt x="509" y="42"/>
                    <a:pt x="509" y="41"/>
                    <a:pt x="507" y="41"/>
                  </a:cubicBezTo>
                  <a:close/>
                  <a:moveTo>
                    <a:pt x="518" y="50"/>
                  </a:moveTo>
                  <a:cubicBezTo>
                    <a:pt x="517" y="49"/>
                    <a:pt x="514" y="49"/>
                    <a:pt x="514" y="50"/>
                  </a:cubicBezTo>
                  <a:cubicBezTo>
                    <a:pt x="515" y="50"/>
                    <a:pt x="516" y="50"/>
                    <a:pt x="518" y="50"/>
                  </a:cubicBezTo>
                  <a:close/>
                  <a:moveTo>
                    <a:pt x="526" y="19"/>
                  </a:moveTo>
                  <a:cubicBezTo>
                    <a:pt x="525" y="18"/>
                    <a:pt x="520" y="19"/>
                    <a:pt x="519" y="20"/>
                  </a:cubicBezTo>
                  <a:cubicBezTo>
                    <a:pt x="522" y="20"/>
                    <a:pt x="523" y="19"/>
                    <a:pt x="526" y="19"/>
                  </a:cubicBezTo>
                  <a:close/>
                  <a:moveTo>
                    <a:pt x="532" y="47"/>
                  </a:moveTo>
                  <a:cubicBezTo>
                    <a:pt x="531" y="46"/>
                    <a:pt x="538" y="45"/>
                    <a:pt x="534" y="45"/>
                  </a:cubicBezTo>
                  <a:cubicBezTo>
                    <a:pt x="536" y="45"/>
                    <a:pt x="537" y="45"/>
                    <a:pt x="537" y="44"/>
                  </a:cubicBezTo>
                  <a:cubicBezTo>
                    <a:pt x="528" y="44"/>
                    <a:pt x="524" y="46"/>
                    <a:pt x="520" y="47"/>
                  </a:cubicBezTo>
                  <a:cubicBezTo>
                    <a:pt x="527" y="47"/>
                    <a:pt x="525" y="47"/>
                    <a:pt x="532" y="47"/>
                  </a:cubicBezTo>
                  <a:close/>
                  <a:moveTo>
                    <a:pt x="525" y="43"/>
                  </a:moveTo>
                  <a:cubicBezTo>
                    <a:pt x="525" y="43"/>
                    <a:pt x="526" y="43"/>
                    <a:pt x="526" y="42"/>
                  </a:cubicBezTo>
                  <a:cubicBezTo>
                    <a:pt x="523" y="42"/>
                    <a:pt x="527" y="42"/>
                    <a:pt x="525" y="42"/>
                  </a:cubicBezTo>
                  <a:cubicBezTo>
                    <a:pt x="525" y="42"/>
                    <a:pt x="524" y="42"/>
                    <a:pt x="523" y="42"/>
                  </a:cubicBezTo>
                  <a:cubicBezTo>
                    <a:pt x="525" y="42"/>
                    <a:pt x="522" y="43"/>
                    <a:pt x="521" y="43"/>
                  </a:cubicBezTo>
                  <a:cubicBezTo>
                    <a:pt x="523" y="43"/>
                    <a:pt x="523" y="43"/>
                    <a:pt x="525" y="43"/>
                  </a:cubicBezTo>
                  <a:close/>
                  <a:moveTo>
                    <a:pt x="534" y="54"/>
                  </a:moveTo>
                  <a:cubicBezTo>
                    <a:pt x="533" y="54"/>
                    <a:pt x="527" y="54"/>
                    <a:pt x="529" y="54"/>
                  </a:cubicBezTo>
                  <a:cubicBezTo>
                    <a:pt x="527" y="54"/>
                    <a:pt x="524" y="54"/>
                    <a:pt x="523" y="54"/>
                  </a:cubicBezTo>
                  <a:cubicBezTo>
                    <a:pt x="524" y="54"/>
                    <a:pt x="525" y="54"/>
                    <a:pt x="527" y="55"/>
                  </a:cubicBezTo>
                  <a:cubicBezTo>
                    <a:pt x="527" y="54"/>
                    <a:pt x="526" y="54"/>
                    <a:pt x="527" y="54"/>
                  </a:cubicBezTo>
                  <a:cubicBezTo>
                    <a:pt x="529" y="55"/>
                    <a:pt x="530" y="55"/>
                    <a:pt x="531" y="55"/>
                  </a:cubicBezTo>
                  <a:cubicBezTo>
                    <a:pt x="530" y="55"/>
                    <a:pt x="531" y="55"/>
                    <a:pt x="530" y="55"/>
                  </a:cubicBezTo>
                  <a:cubicBezTo>
                    <a:pt x="528" y="55"/>
                    <a:pt x="526" y="55"/>
                    <a:pt x="525" y="55"/>
                  </a:cubicBezTo>
                  <a:cubicBezTo>
                    <a:pt x="524" y="55"/>
                    <a:pt x="525" y="55"/>
                    <a:pt x="524" y="55"/>
                  </a:cubicBezTo>
                  <a:cubicBezTo>
                    <a:pt x="525" y="55"/>
                    <a:pt x="522" y="55"/>
                    <a:pt x="522" y="56"/>
                  </a:cubicBezTo>
                  <a:cubicBezTo>
                    <a:pt x="527" y="56"/>
                    <a:pt x="533" y="56"/>
                    <a:pt x="534" y="54"/>
                  </a:cubicBezTo>
                  <a:close/>
                  <a:moveTo>
                    <a:pt x="534" y="50"/>
                  </a:moveTo>
                  <a:cubicBezTo>
                    <a:pt x="534" y="50"/>
                    <a:pt x="533" y="50"/>
                    <a:pt x="533" y="50"/>
                  </a:cubicBezTo>
                  <a:cubicBezTo>
                    <a:pt x="536" y="51"/>
                    <a:pt x="535" y="50"/>
                    <a:pt x="534" y="50"/>
                  </a:cubicBezTo>
                  <a:close/>
                  <a:moveTo>
                    <a:pt x="537" y="51"/>
                  </a:moveTo>
                  <a:cubicBezTo>
                    <a:pt x="537" y="51"/>
                    <a:pt x="537" y="51"/>
                    <a:pt x="537" y="51"/>
                  </a:cubicBezTo>
                  <a:cubicBezTo>
                    <a:pt x="536" y="51"/>
                    <a:pt x="536" y="51"/>
                    <a:pt x="534" y="51"/>
                  </a:cubicBezTo>
                  <a:cubicBezTo>
                    <a:pt x="534" y="51"/>
                    <a:pt x="536" y="51"/>
                    <a:pt x="537" y="51"/>
                  </a:cubicBezTo>
                  <a:close/>
                  <a:moveTo>
                    <a:pt x="541" y="51"/>
                  </a:moveTo>
                  <a:cubicBezTo>
                    <a:pt x="540" y="51"/>
                    <a:pt x="540" y="51"/>
                    <a:pt x="539" y="51"/>
                  </a:cubicBezTo>
                  <a:cubicBezTo>
                    <a:pt x="538" y="51"/>
                    <a:pt x="537" y="52"/>
                    <a:pt x="535" y="52"/>
                  </a:cubicBezTo>
                  <a:cubicBezTo>
                    <a:pt x="538" y="52"/>
                    <a:pt x="537" y="52"/>
                    <a:pt x="539" y="52"/>
                  </a:cubicBezTo>
                  <a:cubicBezTo>
                    <a:pt x="539" y="52"/>
                    <a:pt x="541" y="52"/>
                    <a:pt x="545" y="52"/>
                  </a:cubicBezTo>
                  <a:cubicBezTo>
                    <a:pt x="545" y="52"/>
                    <a:pt x="542" y="52"/>
                    <a:pt x="543" y="51"/>
                  </a:cubicBezTo>
                  <a:cubicBezTo>
                    <a:pt x="541" y="51"/>
                    <a:pt x="541" y="52"/>
                    <a:pt x="539" y="52"/>
                  </a:cubicBezTo>
                  <a:cubicBezTo>
                    <a:pt x="539" y="52"/>
                    <a:pt x="538" y="51"/>
                    <a:pt x="538" y="51"/>
                  </a:cubicBezTo>
                  <a:cubicBezTo>
                    <a:pt x="539" y="51"/>
                    <a:pt x="541" y="51"/>
                    <a:pt x="541" y="51"/>
                  </a:cubicBezTo>
                  <a:close/>
                  <a:moveTo>
                    <a:pt x="540" y="43"/>
                  </a:moveTo>
                  <a:cubicBezTo>
                    <a:pt x="541" y="43"/>
                    <a:pt x="543" y="42"/>
                    <a:pt x="545" y="42"/>
                  </a:cubicBezTo>
                  <a:cubicBezTo>
                    <a:pt x="542" y="42"/>
                    <a:pt x="540" y="42"/>
                    <a:pt x="537" y="42"/>
                  </a:cubicBezTo>
                  <a:cubicBezTo>
                    <a:pt x="537" y="42"/>
                    <a:pt x="544" y="42"/>
                    <a:pt x="540" y="43"/>
                  </a:cubicBezTo>
                  <a:close/>
                  <a:moveTo>
                    <a:pt x="546" y="55"/>
                  </a:moveTo>
                  <a:cubicBezTo>
                    <a:pt x="544" y="55"/>
                    <a:pt x="541" y="55"/>
                    <a:pt x="543" y="56"/>
                  </a:cubicBezTo>
                  <a:cubicBezTo>
                    <a:pt x="544" y="55"/>
                    <a:pt x="546" y="55"/>
                    <a:pt x="546" y="55"/>
                  </a:cubicBezTo>
                  <a:close/>
                  <a:moveTo>
                    <a:pt x="565" y="44"/>
                  </a:moveTo>
                  <a:cubicBezTo>
                    <a:pt x="563" y="45"/>
                    <a:pt x="562" y="44"/>
                    <a:pt x="561" y="44"/>
                  </a:cubicBezTo>
                  <a:cubicBezTo>
                    <a:pt x="560" y="45"/>
                    <a:pt x="561" y="45"/>
                    <a:pt x="560" y="45"/>
                  </a:cubicBezTo>
                  <a:cubicBezTo>
                    <a:pt x="554" y="44"/>
                    <a:pt x="550" y="45"/>
                    <a:pt x="547" y="45"/>
                  </a:cubicBezTo>
                  <a:cubicBezTo>
                    <a:pt x="546" y="46"/>
                    <a:pt x="544" y="46"/>
                    <a:pt x="543" y="47"/>
                  </a:cubicBezTo>
                  <a:cubicBezTo>
                    <a:pt x="554" y="47"/>
                    <a:pt x="566" y="47"/>
                    <a:pt x="565" y="44"/>
                  </a:cubicBezTo>
                  <a:close/>
                  <a:moveTo>
                    <a:pt x="544" y="41"/>
                  </a:moveTo>
                  <a:cubicBezTo>
                    <a:pt x="546" y="41"/>
                    <a:pt x="546" y="41"/>
                    <a:pt x="545" y="41"/>
                  </a:cubicBezTo>
                  <a:cubicBezTo>
                    <a:pt x="544" y="40"/>
                    <a:pt x="542" y="41"/>
                    <a:pt x="544" y="41"/>
                  </a:cubicBezTo>
                  <a:cubicBezTo>
                    <a:pt x="545" y="41"/>
                    <a:pt x="545" y="41"/>
                    <a:pt x="544" y="41"/>
                  </a:cubicBezTo>
                  <a:close/>
                  <a:moveTo>
                    <a:pt x="550" y="51"/>
                  </a:moveTo>
                  <a:cubicBezTo>
                    <a:pt x="552" y="51"/>
                    <a:pt x="554" y="50"/>
                    <a:pt x="555" y="50"/>
                  </a:cubicBezTo>
                  <a:cubicBezTo>
                    <a:pt x="552" y="50"/>
                    <a:pt x="548" y="50"/>
                    <a:pt x="546" y="50"/>
                  </a:cubicBezTo>
                  <a:cubicBezTo>
                    <a:pt x="547" y="51"/>
                    <a:pt x="550" y="50"/>
                    <a:pt x="550" y="51"/>
                  </a:cubicBezTo>
                  <a:close/>
                  <a:moveTo>
                    <a:pt x="558" y="43"/>
                  </a:moveTo>
                  <a:cubicBezTo>
                    <a:pt x="557" y="43"/>
                    <a:pt x="560" y="43"/>
                    <a:pt x="560" y="43"/>
                  </a:cubicBezTo>
                  <a:cubicBezTo>
                    <a:pt x="558" y="43"/>
                    <a:pt x="555" y="43"/>
                    <a:pt x="555" y="43"/>
                  </a:cubicBezTo>
                  <a:cubicBezTo>
                    <a:pt x="556" y="43"/>
                    <a:pt x="557" y="43"/>
                    <a:pt x="558" y="43"/>
                  </a:cubicBezTo>
                  <a:close/>
                  <a:moveTo>
                    <a:pt x="559" y="22"/>
                  </a:moveTo>
                  <a:cubicBezTo>
                    <a:pt x="560" y="22"/>
                    <a:pt x="559" y="21"/>
                    <a:pt x="559" y="21"/>
                  </a:cubicBezTo>
                  <a:cubicBezTo>
                    <a:pt x="555" y="21"/>
                    <a:pt x="557" y="22"/>
                    <a:pt x="559" y="22"/>
                  </a:cubicBezTo>
                  <a:close/>
                  <a:moveTo>
                    <a:pt x="561" y="42"/>
                  </a:moveTo>
                  <a:cubicBezTo>
                    <a:pt x="562" y="41"/>
                    <a:pt x="566" y="41"/>
                    <a:pt x="566" y="40"/>
                  </a:cubicBezTo>
                  <a:cubicBezTo>
                    <a:pt x="564" y="41"/>
                    <a:pt x="565" y="40"/>
                    <a:pt x="563" y="40"/>
                  </a:cubicBezTo>
                  <a:cubicBezTo>
                    <a:pt x="563" y="41"/>
                    <a:pt x="560" y="40"/>
                    <a:pt x="559" y="41"/>
                  </a:cubicBezTo>
                  <a:cubicBezTo>
                    <a:pt x="559" y="41"/>
                    <a:pt x="560" y="41"/>
                    <a:pt x="558" y="42"/>
                  </a:cubicBezTo>
                  <a:cubicBezTo>
                    <a:pt x="559" y="42"/>
                    <a:pt x="559" y="42"/>
                    <a:pt x="561" y="42"/>
                  </a:cubicBezTo>
                  <a:close/>
                  <a:moveTo>
                    <a:pt x="563" y="43"/>
                  </a:moveTo>
                  <a:cubicBezTo>
                    <a:pt x="562" y="43"/>
                    <a:pt x="559" y="43"/>
                    <a:pt x="560" y="44"/>
                  </a:cubicBezTo>
                  <a:cubicBezTo>
                    <a:pt x="562" y="44"/>
                    <a:pt x="562" y="44"/>
                    <a:pt x="563" y="43"/>
                  </a:cubicBezTo>
                  <a:close/>
                  <a:moveTo>
                    <a:pt x="564" y="42"/>
                  </a:moveTo>
                  <a:cubicBezTo>
                    <a:pt x="563" y="42"/>
                    <a:pt x="563" y="42"/>
                    <a:pt x="563" y="42"/>
                  </a:cubicBezTo>
                  <a:cubicBezTo>
                    <a:pt x="565" y="42"/>
                    <a:pt x="565" y="42"/>
                    <a:pt x="565" y="41"/>
                  </a:cubicBezTo>
                  <a:cubicBezTo>
                    <a:pt x="565" y="41"/>
                    <a:pt x="563" y="41"/>
                    <a:pt x="563" y="41"/>
                  </a:cubicBezTo>
                  <a:cubicBezTo>
                    <a:pt x="565" y="41"/>
                    <a:pt x="564" y="42"/>
                    <a:pt x="563" y="42"/>
                  </a:cubicBezTo>
                  <a:cubicBezTo>
                    <a:pt x="563" y="42"/>
                    <a:pt x="563" y="42"/>
                    <a:pt x="563" y="42"/>
                  </a:cubicBezTo>
                  <a:cubicBezTo>
                    <a:pt x="563" y="42"/>
                    <a:pt x="564" y="42"/>
                    <a:pt x="564" y="42"/>
                  </a:cubicBezTo>
                  <a:close/>
                  <a:moveTo>
                    <a:pt x="568" y="19"/>
                  </a:moveTo>
                  <a:cubicBezTo>
                    <a:pt x="569" y="18"/>
                    <a:pt x="566" y="19"/>
                    <a:pt x="565" y="19"/>
                  </a:cubicBezTo>
                  <a:cubicBezTo>
                    <a:pt x="566" y="20"/>
                    <a:pt x="566" y="19"/>
                    <a:pt x="568" y="19"/>
                  </a:cubicBezTo>
                  <a:close/>
                  <a:moveTo>
                    <a:pt x="575" y="18"/>
                  </a:moveTo>
                  <a:cubicBezTo>
                    <a:pt x="576" y="18"/>
                    <a:pt x="572" y="18"/>
                    <a:pt x="570" y="18"/>
                  </a:cubicBezTo>
                  <a:cubicBezTo>
                    <a:pt x="570" y="18"/>
                    <a:pt x="569" y="19"/>
                    <a:pt x="570" y="19"/>
                  </a:cubicBezTo>
                  <a:cubicBezTo>
                    <a:pt x="572" y="19"/>
                    <a:pt x="574" y="18"/>
                    <a:pt x="574" y="19"/>
                  </a:cubicBezTo>
                  <a:cubicBezTo>
                    <a:pt x="577" y="19"/>
                    <a:pt x="576" y="18"/>
                    <a:pt x="579" y="18"/>
                  </a:cubicBezTo>
                  <a:cubicBezTo>
                    <a:pt x="580" y="19"/>
                    <a:pt x="576" y="19"/>
                    <a:pt x="578" y="19"/>
                  </a:cubicBezTo>
                  <a:cubicBezTo>
                    <a:pt x="578" y="19"/>
                    <a:pt x="579" y="19"/>
                    <a:pt x="579" y="19"/>
                  </a:cubicBezTo>
                  <a:cubicBezTo>
                    <a:pt x="580" y="19"/>
                    <a:pt x="579" y="18"/>
                    <a:pt x="582" y="18"/>
                  </a:cubicBezTo>
                  <a:cubicBezTo>
                    <a:pt x="582" y="18"/>
                    <a:pt x="582" y="18"/>
                    <a:pt x="582" y="17"/>
                  </a:cubicBezTo>
                  <a:cubicBezTo>
                    <a:pt x="580" y="17"/>
                    <a:pt x="580" y="18"/>
                    <a:pt x="579" y="18"/>
                  </a:cubicBezTo>
                  <a:cubicBezTo>
                    <a:pt x="579" y="18"/>
                    <a:pt x="580" y="17"/>
                    <a:pt x="578" y="17"/>
                  </a:cubicBezTo>
                  <a:cubicBezTo>
                    <a:pt x="576" y="17"/>
                    <a:pt x="578" y="18"/>
                    <a:pt x="577" y="18"/>
                  </a:cubicBezTo>
                  <a:cubicBezTo>
                    <a:pt x="577" y="18"/>
                    <a:pt x="576" y="18"/>
                    <a:pt x="575" y="18"/>
                  </a:cubicBezTo>
                  <a:close/>
                  <a:moveTo>
                    <a:pt x="576" y="20"/>
                  </a:moveTo>
                  <a:cubicBezTo>
                    <a:pt x="574" y="20"/>
                    <a:pt x="572" y="21"/>
                    <a:pt x="572" y="21"/>
                  </a:cubicBezTo>
                  <a:cubicBezTo>
                    <a:pt x="574" y="21"/>
                    <a:pt x="576" y="21"/>
                    <a:pt x="576" y="20"/>
                  </a:cubicBezTo>
                  <a:close/>
                  <a:moveTo>
                    <a:pt x="592" y="19"/>
                  </a:moveTo>
                  <a:cubicBezTo>
                    <a:pt x="592" y="19"/>
                    <a:pt x="591" y="19"/>
                    <a:pt x="590" y="19"/>
                  </a:cubicBezTo>
                  <a:cubicBezTo>
                    <a:pt x="590" y="19"/>
                    <a:pt x="590" y="19"/>
                    <a:pt x="590" y="19"/>
                  </a:cubicBezTo>
                  <a:cubicBezTo>
                    <a:pt x="592" y="19"/>
                    <a:pt x="594" y="19"/>
                    <a:pt x="592" y="19"/>
                  </a:cubicBezTo>
                  <a:close/>
                  <a:moveTo>
                    <a:pt x="602" y="17"/>
                  </a:moveTo>
                  <a:cubicBezTo>
                    <a:pt x="598" y="17"/>
                    <a:pt x="597" y="17"/>
                    <a:pt x="593" y="17"/>
                  </a:cubicBezTo>
                  <a:cubicBezTo>
                    <a:pt x="593" y="18"/>
                    <a:pt x="588" y="18"/>
                    <a:pt x="591" y="19"/>
                  </a:cubicBezTo>
                  <a:cubicBezTo>
                    <a:pt x="591" y="18"/>
                    <a:pt x="592" y="19"/>
                    <a:pt x="594" y="19"/>
                  </a:cubicBezTo>
                  <a:cubicBezTo>
                    <a:pt x="594" y="18"/>
                    <a:pt x="597" y="18"/>
                    <a:pt x="598" y="18"/>
                  </a:cubicBezTo>
                  <a:cubicBezTo>
                    <a:pt x="598" y="18"/>
                    <a:pt x="600" y="18"/>
                    <a:pt x="600" y="18"/>
                  </a:cubicBezTo>
                  <a:cubicBezTo>
                    <a:pt x="599" y="18"/>
                    <a:pt x="598" y="18"/>
                    <a:pt x="597" y="18"/>
                  </a:cubicBezTo>
                  <a:cubicBezTo>
                    <a:pt x="597" y="18"/>
                    <a:pt x="597" y="18"/>
                    <a:pt x="597" y="18"/>
                  </a:cubicBezTo>
                  <a:cubicBezTo>
                    <a:pt x="597" y="18"/>
                    <a:pt x="596" y="19"/>
                    <a:pt x="596" y="19"/>
                  </a:cubicBezTo>
                  <a:cubicBezTo>
                    <a:pt x="601" y="19"/>
                    <a:pt x="601" y="18"/>
                    <a:pt x="602" y="17"/>
                  </a:cubicBezTo>
                  <a:close/>
                  <a:moveTo>
                    <a:pt x="597" y="54"/>
                  </a:moveTo>
                  <a:cubicBezTo>
                    <a:pt x="597" y="54"/>
                    <a:pt x="596" y="54"/>
                    <a:pt x="595" y="54"/>
                  </a:cubicBezTo>
                  <a:cubicBezTo>
                    <a:pt x="594" y="54"/>
                    <a:pt x="594" y="54"/>
                    <a:pt x="593" y="54"/>
                  </a:cubicBezTo>
                  <a:cubicBezTo>
                    <a:pt x="594" y="55"/>
                    <a:pt x="596" y="54"/>
                    <a:pt x="597" y="54"/>
                  </a:cubicBezTo>
                  <a:close/>
                  <a:moveTo>
                    <a:pt x="597" y="48"/>
                  </a:moveTo>
                  <a:cubicBezTo>
                    <a:pt x="595" y="48"/>
                    <a:pt x="595" y="48"/>
                    <a:pt x="595" y="48"/>
                  </a:cubicBezTo>
                  <a:cubicBezTo>
                    <a:pt x="597" y="48"/>
                    <a:pt x="598" y="49"/>
                    <a:pt x="600" y="48"/>
                  </a:cubicBezTo>
                  <a:cubicBezTo>
                    <a:pt x="598" y="48"/>
                    <a:pt x="597" y="48"/>
                    <a:pt x="596" y="48"/>
                  </a:cubicBezTo>
                  <a:cubicBezTo>
                    <a:pt x="596" y="48"/>
                    <a:pt x="597" y="48"/>
                    <a:pt x="597" y="48"/>
                  </a:cubicBezTo>
                  <a:close/>
                  <a:moveTo>
                    <a:pt x="604" y="16"/>
                  </a:moveTo>
                  <a:cubicBezTo>
                    <a:pt x="602" y="16"/>
                    <a:pt x="600" y="15"/>
                    <a:pt x="600" y="16"/>
                  </a:cubicBezTo>
                  <a:cubicBezTo>
                    <a:pt x="604" y="16"/>
                    <a:pt x="596" y="16"/>
                    <a:pt x="599" y="17"/>
                  </a:cubicBezTo>
                  <a:cubicBezTo>
                    <a:pt x="600" y="16"/>
                    <a:pt x="602" y="16"/>
                    <a:pt x="604" y="16"/>
                  </a:cubicBezTo>
                  <a:close/>
                  <a:moveTo>
                    <a:pt x="604" y="13"/>
                  </a:moveTo>
                  <a:cubicBezTo>
                    <a:pt x="602" y="14"/>
                    <a:pt x="604" y="15"/>
                    <a:pt x="604" y="15"/>
                  </a:cubicBezTo>
                  <a:cubicBezTo>
                    <a:pt x="602" y="15"/>
                    <a:pt x="601" y="14"/>
                    <a:pt x="600" y="14"/>
                  </a:cubicBezTo>
                  <a:cubicBezTo>
                    <a:pt x="600" y="15"/>
                    <a:pt x="603" y="15"/>
                    <a:pt x="606" y="15"/>
                  </a:cubicBezTo>
                  <a:cubicBezTo>
                    <a:pt x="606" y="15"/>
                    <a:pt x="609" y="14"/>
                    <a:pt x="607" y="14"/>
                  </a:cubicBezTo>
                  <a:cubicBezTo>
                    <a:pt x="605" y="14"/>
                    <a:pt x="608" y="14"/>
                    <a:pt x="606" y="14"/>
                  </a:cubicBezTo>
                  <a:cubicBezTo>
                    <a:pt x="606" y="14"/>
                    <a:pt x="605" y="14"/>
                    <a:pt x="604" y="13"/>
                  </a:cubicBezTo>
                  <a:close/>
                  <a:moveTo>
                    <a:pt x="611" y="19"/>
                  </a:moveTo>
                  <a:cubicBezTo>
                    <a:pt x="610" y="18"/>
                    <a:pt x="615" y="19"/>
                    <a:pt x="615" y="18"/>
                  </a:cubicBezTo>
                  <a:cubicBezTo>
                    <a:pt x="613" y="18"/>
                    <a:pt x="611" y="18"/>
                    <a:pt x="611" y="17"/>
                  </a:cubicBezTo>
                  <a:cubicBezTo>
                    <a:pt x="609" y="17"/>
                    <a:pt x="610" y="18"/>
                    <a:pt x="608" y="18"/>
                  </a:cubicBezTo>
                  <a:cubicBezTo>
                    <a:pt x="608" y="17"/>
                    <a:pt x="609" y="17"/>
                    <a:pt x="609" y="17"/>
                  </a:cubicBezTo>
                  <a:cubicBezTo>
                    <a:pt x="607" y="17"/>
                    <a:pt x="605" y="17"/>
                    <a:pt x="605" y="18"/>
                  </a:cubicBezTo>
                  <a:cubicBezTo>
                    <a:pt x="606" y="18"/>
                    <a:pt x="607" y="18"/>
                    <a:pt x="607" y="18"/>
                  </a:cubicBezTo>
                  <a:cubicBezTo>
                    <a:pt x="605" y="18"/>
                    <a:pt x="606" y="19"/>
                    <a:pt x="604" y="18"/>
                  </a:cubicBezTo>
                  <a:cubicBezTo>
                    <a:pt x="604" y="18"/>
                    <a:pt x="605" y="18"/>
                    <a:pt x="604" y="18"/>
                  </a:cubicBezTo>
                  <a:cubicBezTo>
                    <a:pt x="604" y="18"/>
                    <a:pt x="602" y="18"/>
                    <a:pt x="602" y="19"/>
                  </a:cubicBezTo>
                  <a:cubicBezTo>
                    <a:pt x="607" y="18"/>
                    <a:pt x="608" y="19"/>
                    <a:pt x="611" y="19"/>
                  </a:cubicBezTo>
                  <a:close/>
                  <a:moveTo>
                    <a:pt x="606" y="42"/>
                  </a:moveTo>
                  <a:cubicBezTo>
                    <a:pt x="607" y="42"/>
                    <a:pt x="609" y="41"/>
                    <a:pt x="608" y="41"/>
                  </a:cubicBezTo>
                  <a:cubicBezTo>
                    <a:pt x="603" y="41"/>
                    <a:pt x="606" y="40"/>
                    <a:pt x="604" y="40"/>
                  </a:cubicBezTo>
                  <a:cubicBezTo>
                    <a:pt x="603" y="41"/>
                    <a:pt x="605" y="41"/>
                    <a:pt x="606" y="41"/>
                  </a:cubicBezTo>
                  <a:cubicBezTo>
                    <a:pt x="605" y="41"/>
                    <a:pt x="604" y="41"/>
                    <a:pt x="603" y="41"/>
                  </a:cubicBezTo>
                  <a:cubicBezTo>
                    <a:pt x="603" y="42"/>
                    <a:pt x="605" y="42"/>
                    <a:pt x="606" y="42"/>
                  </a:cubicBezTo>
                  <a:close/>
                  <a:moveTo>
                    <a:pt x="611" y="14"/>
                  </a:moveTo>
                  <a:cubicBezTo>
                    <a:pt x="611" y="14"/>
                    <a:pt x="608" y="15"/>
                    <a:pt x="610" y="15"/>
                  </a:cubicBezTo>
                  <a:cubicBezTo>
                    <a:pt x="612" y="15"/>
                    <a:pt x="615" y="14"/>
                    <a:pt x="611" y="14"/>
                  </a:cubicBezTo>
                  <a:close/>
                  <a:moveTo>
                    <a:pt x="617" y="19"/>
                  </a:moveTo>
                  <a:cubicBezTo>
                    <a:pt x="616" y="19"/>
                    <a:pt x="616" y="18"/>
                    <a:pt x="618" y="18"/>
                  </a:cubicBezTo>
                  <a:cubicBezTo>
                    <a:pt x="620" y="19"/>
                    <a:pt x="624" y="18"/>
                    <a:pt x="630" y="18"/>
                  </a:cubicBezTo>
                  <a:cubicBezTo>
                    <a:pt x="629" y="18"/>
                    <a:pt x="622" y="18"/>
                    <a:pt x="620" y="18"/>
                  </a:cubicBezTo>
                  <a:cubicBezTo>
                    <a:pt x="620" y="18"/>
                    <a:pt x="621" y="18"/>
                    <a:pt x="621" y="18"/>
                  </a:cubicBezTo>
                  <a:cubicBezTo>
                    <a:pt x="620" y="18"/>
                    <a:pt x="619" y="17"/>
                    <a:pt x="617" y="18"/>
                  </a:cubicBezTo>
                  <a:cubicBezTo>
                    <a:pt x="615" y="19"/>
                    <a:pt x="613" y="19"/>
                    <a:pt x="612" y="20"/>
                  </a:cubicBezTo>
                  <a:cubicBezTo>
                    <a:pt x="614" y="20"/>
                    <a:pt x="615" y="19"/>
                    <a:pt x="617" y="19"/>
                  </a:cubicBezTo>
                  <a:close/>
                  <a:moveTo>
                    <a:pt x="618" y="45"/>
                  </a:moveTo>
                  <a:cubicBezTo>
                    <a:pt x="618" y="45"/>
                    <a:pt x="619" y="44"/>
                    <a:pt x="617" y="44"/>
                  </a:cubicBezTo>
                  <a:cubicBezTo>
                    <a:pt x="618" y="45"/>
                    <a:pt x="615" y="45"/>
                    <a:pt x="618" y="45"/>
                  </a:cubicBezTo>
                  <a:close/>
                  <a:moveTo>
                    <a:pt x="621" y="16"/>
                  </a:moveTo>
                  <a:cubicBezTo>
                    <a:pt x="623" y="15"/>
                    <a:pt x="623" y="16"/>
                    <a:pt x="622" y="16"/>
                  </a:cubicBezTo>
                  <a:cubicBezTo>
                    <a:pt x="622" y="16"/>
                    <a:pt x="621" y="16"/>
                    <a:pt x="620" y="16"/>
                  </a:cubicBezTo>
                  <a:cubicBezTo>
                    <a:pt x="621" y="16"/>
                    <a:pt x="619" y="16"/>
                    <a:pt x="620" y="17"/>
                  </a:cubicBezTo>
                  <a:cubicBezTo>
                    <a:pt x="620" y="17"/>
                    <a:pt x="621" y="17"/>
                    <a:pt x="621" y="17"/>
                  </a:cubicBezTo>
                  <a:cubicBezTo>
                    <a:pt x="621" y="17"/>
                    <a:pt x="621" y="17"/>
                    <a:pt x="622" y="17"/>
                  </a:cubicBezTo>
                  <a:cubicBezTo>
                    <a:pt x="622" y="17"/>
                    <a:pt x="622" y="16"/>
                    <a:pt x="624" y="16"/>
                  </a:cubicBezTo>
                  <a:cubicBezTo>
                    <a:pt x="624" y="17"/>
                    <a:pt x="626" y="17"/>
                    <a:pt x="629" y="17"/>
                  </a:cubicBezTo>
                  <a:cubicBezTo>
                    <a:pt x="630" y="17"/>
                    <a:pt x="631" y="16"/>
                    <a:pt x="631" y="16"/>
                  </a:cubicBezTo>
                  <a:cubicBezTo>
                    <a:pt x="630" y="16"/>
                    <a:pt x="628" y="16"/>
                    <a:pt x="628" y="16"/>
                  </a:cubicBezTo>
                  <a:cubicBezTo>
                    <a:pt x="628" y="15"/>
                    <a:pt x="632" y="16"/>
                    <a:pt x="633" y="16"/>
                  </a:cubicBezTo>
                  <a:cubicBezTo>
                    <a:pt x="628" y="15"/>
                    <a:pt x="624" y="16"/>
                    <a:pt x="621" y="16"/>
                  </a:cubicBezTo>
                  <a:close/>
                  <a:moveTo>
                    <a:pt x="627" y="41"/>
                  </a:moveTo>
                  <a:cubicBezTo>
                    <a:pt x="629" y="41"/>
                    <a:pt x="629" y="41"/>
                    <a:pt x="630" y="41"/>
                  </a:cubicBezTo>
                  <a:cubicBezTo>
                    <a:pt x="631" y="41"/>
                    <a:pt x="632" y="41"/>
                    <a:pt x="629" y="40"/>
                  </a:cubicBezTo>
                  <a:cubicBezTo>
                    <a:pt x="630" y="41"/>
                    <a:pt x="628" y="40"/>
                    <a:pt x="627" y="41"/>
                  </a:cubicBezTo>
                  <a:close/>
                  <a:moveTo>
                    <a:pt x="636" y="14"/>
                  </a:moveTo>
                  <a:cubicBezTo>
                    <a:pt x="639" y="14"/>
                    <a:pt x="639" y="15"/>
                    <a:pt x="642" y="15"/>
                  </a:cubicBezTo>
                  <a:cubicBezTo>
                    <a:pt x="642" y="14"/>
                    <a:pt x="643" y="14"/>
                    <a:pt x="644" y="13"/>
                  </a:cubicBezTo>
                  <a:cubicBezTo>
                    <a:pt x="643" y="13"/>
                    <a:pt x="642" y="13"/>
                    <a:pt x="641" y="13"/>
                  </a:cubicBezTo>
                  <a:cubicBezTo>
                    <a:pt x="640" y="14"/>
                    <a:pt x="642" y="14"/>
                    <a:pt x="640" y="14"/>
                  </a:cubicBezTo>
                  <a:cubicBezTo>
                    <a:pt x="639" y="14"/>
                    <a:pt x="635" y="13"/>
                    <a:pt x="633" y="14"/>
                  </a:cubicBezTo>
                  <a:cubicBezTo>
                    <a:pt x="633" y="14"/>
                    <a:pt x="633" y="14"/>
                    <a:pt x="633" y="14"/>
                  </a:cubicBezTo>
                  <a:cubicBezTo>
                    <a:pt x="635" y="14"/>
                    <a:pt x="634" y="14"/>
                    <a:pt x="636" y="14"/>
                  </a:cubicBezTo>
                  <a:close/>
                  <a:moveTo>
                    <a:pt x="638" y="15"/>
                  </a:moveTo>
                  <a:cubicBezTo>
                    <a:pt x="638" y="16"/>
                    <a:pt x="635" y="16"/>
                    <a:pt x="635" y="17"/>
                  </a:cubicBezTo>
                  <a:cubicBezTo>
                    <a:pt x="637" y="17"/>
                    <a:pt x="639" y="16"/>
                    <a:pt x="638" y="15"/>
                  </a:cubicBezTo>
                  <a:close/>
                  <a:moveTo>
                    <a:pt x="646" y="41"/>
                  </a:moveTo>
                  <a:cubicBezTo>
                    <a:pt x="646" y="41"/>
                    <a:pt x="647" y="41"/>
                    <a:pt x="647" y="41"/>
                  </a:cubicBezTo>
                  <a:cubicBezTo>
                    <a:pt x="646" y="41"/>
                    <a:pt x="643" y="41"/>
                    <a:pt x="644" y="41"/>
                  </a:cubicBezTo>
                  <a:cubicBezTo>
                    <a:pt x="644" y="41"/>
                    <a:pt x="645" y="41"/>
                    <a:pt x="645" y="41"/>
                  </a:cubicBezTo>
                  <a:cubicBezTo>
                    <a:pt x="643" y="41"/>
                    <a:pt x="641" y="41"/>
                    <a:pt x="642" y="42"/>
                  </a:cubicBezTo>
                  <a:cubicBezTo>
                    <a:pt x="644" y="42"/>
                    <a:pt x="645" y="42"/>
                    <a:pt x="646" y="42"/>
                  </a:cubicBezTo>
                  <a:cubicBezTo>
                    <a:pt x="645" y="42"/>
                    <a:pt x="648" y="41"/>
                    <a:pt x="646" y="41"/>
                  </a:cubicBezTo>
                  <a:close/>
                  <a:moveTo>
                    <a:pt x="647" y="38"/>
                  </a:moveTo>
                  <a:cubicBezTo>
                    <a:pt x="648" y="38"/>
                    <a:pt x="646" y="38"/>
                    <a:pt x="644" y="38"/>
                  </a:cubicBezTo>
                  <a:cubicBezTo>
                    <a:pt x="643" y="38"/>
                    <a:pt x="644" y="39"/>
                    <a:pt x="647" y="38"/>
                  </a:cubicBezTo>
                  <a:close/>
                  <a:moveTo>
                    <a:pt x="653" y="16"/>
                  </a:moveTo>
                  <a:cubicBezTo>
                    <a:pt x="654" y="17"/>
                    <a:pt x="652" y="17"/>
                    <a:pt x="652" y="17"/>
                  </a:cubicBezTo>
                  <a:cubicBezTo>
                    <a:pt x="654" y="17"/>
                    <a:pt x="654" y="17"/>
                    <a:pt x="654" y="18"/>
                  </a:cubicBezTo>
                  <a:cubicBezTo>
                    <a:pt x="653" y="17"/>
                    <a:pt x="650" y="18"/>
                    <a:pt x="651" y="18"/>
                  </a:cubicBezTo>
                  <a:cubicBezTo>
                    <a:pt x="654" y="18"/>
                    <a:pt x="660" y="18"/>
                    <a:pt x="662" y="17"/>
                  </a:cubicBezTo>
                  <a:cubicBezTo>
                    <a:pt x="662" y="18"/>
                    <a:pt x="670" y="18"/>
                    <a:pt x="668" y="17"/>
                  </a:cubicBezTo>
                  <a:cubicBezTo>
                    <a:pt x="666" y="18"/>
                    <a:pt x="663" y="16"/>
                    <a:pt x="662" y="17"/>
                  </a:cubicBezTo>
                  <a:cubicBezTo>
                    <a:pt x="662" y="16"/>
                    <a:pt x="662" y="16"/>
                    <a:pt x="661" y="16"/>
                  </a:cubicBezTo>
                  <a:cubicBezTo>
                    <a:pt x="662" y="16"/>
                    <a:pt x="662" y="16"/>
                    <a:pt x="663" y="16"/>
                  </a:cubicBezTo>
                  <a:cubicBezTo>
                    <a:pt x="664" y="16"/>
                    <a:pt x="661" y="15"/>
                    <a:pt x="661" y="16"/>
                  </a:cubicBezTo>
                  <a:cubicBezTo>
                    <a:pt x="659" y="16"/>
                    <a:pt x="656" y="16"/>
                    <a:pt x="653" y="16"/>
                  </a:cubicBezTo>
                  <a:close/>
                  <a:moveTo>
                    <a:pt x="654" y="12"/>
                  </a:moveTo>
                  <a:cubicBezTo>
                    <a:pt x="656" y="12"/>
                    <a:pt x="657" y="11"/>
                    <a:pt x="656" y="11"/>
                  </a:cubicBezTo>
                  <a:cubicBezTo>
                    <a:pt x="655" y="11"/>
                    <a:pt x="655" y="11"/>
                    <a:pt x="654" y="12"/>
                  </a:cubicBezTo>
                  <a:close/>
                  <a:moveTo>
                    <a:pt x="654" y="11"/>
                  </a:moveTo>
                  <a:cubicBezTo>
                    <a:pt x="654" y="11"/>
                    <a:pt x="654" y="11"/>
                    <a:pt x="654" y="11"/>
                  </a:cubicBezTo>
                  <a:cubicBezTo>
                    <a:pt x="653" y="11"/>
                    <a:pt x="653" y="11"/>
                    <a:pt x="653" y="11"/>
                  </a:cubicBezTo>
                  <a:cubicBezTo>
                    <a:pt x="653" y="12"/>
                    <a:pt x="651" y="11"/>
                    <a:pt x="651" y="12"/>
                  </a:cubicBezTo>
                  <a:cubicBezTo>
                    <a:pt x="652" y="12"/>
                    <a:pt x="653" y="12"/>
                    <a:pt x="653" y="12"/>
                  </a:cubicBezTo>
                  <a:cubicBezTo>
                    <a:pt x="653" y="11"/>
                    <a:pt x="654" y="11"/>
                    <a:pt x="654" y="11"/>
                  </a:cubicBezTo>
                  <a:close/>
                  <a:moveTo>
                    <a:pt x="658" y="15"/>
                  </a:moveTo>
                  <a:cubicBezTo>
                    <a:pt x="657" y="15"/>
                    <a:pt x="657" y="15"/>
                    <a:pt x="654" y="15"/>
                  </a:cubicBezTo>
                  <a:cubicBezTo>
                    <a:pt x="653" y="15"/>
                    <a:pt x="655" y="15"/>
                    <a:pt x="654" y="16"/>
                  </a:cubicBezTo>
                  <a:cubicBezTo>
                    <a:pt x="655" y="16"/>
                    <a:pt x="657" y="15"/>
                    <a:pt x="658" y="15"/>
                  </a:cubicBezTo>
                  <a:close/>
                  <a:moveTo>
                    <a:pt x="662" y="18"/>
                  </a:moveTo>
                  <a:cubicBezTo>
                    <a:pt x="662" y="18"/>
                    <a:pt x="659" y="18"/>
                    <a:pt x="657" y="18"/>
                  </a:cubicBezTo>
                  <a:cubicBezTo>
                    <a:pt x="657" y="18"/>
                    <a:pt x="655" y="19"/>
                    <a:pt x="656" y="18"/>
                  </a:cubicBezTo>
                  <a:cubicBezTo>
                    <a:pt x="657" y="18"/>
                    <a:pt x="660" y="18"/>
                    <a:pt x="662" y="18"/>
                  </a:cubicBezTo>
                  <a:close/>
                  <a:moveTo>
                    <a:pt x="665" y="35"/>
                  </a:moveTo>
                  <a:cubicBezTo>
                    <a:pt x="661" y="36"/>
                    <a:pt x="662" y="35"/>
                    <a:pt x="663" y="35"/>
                  </a:cubicBezTo>
                  <a:cubicBezTo>
                    <a:pt x="661" y="35"/>
                    <a:pt x="660" y="35"/>
                    <a:pt x="660" y="35"/>
                  </a:cubicBezTo>
                  <a:cubicBezTo>
                    <a:pt x="661" y="35"/>
                    <a:pt x="666" y="36"/>
                    <a:pt x="665" y="35"/>
                  </a:cubicBezTo>
                  <a:close/>
                  <a:moveTo>
                    <a:pt x="669" y="22"/>
                  </a:moveTo>
                  <a:cubicBezTo>
                    <a:pt x="668" y="22"/>
                    <a:pt x="668" y="22"/>
                    <a:pt x="667" y="22"/>
                  </a:cubicBezTo>
                  <a:cubicBezTo>
                    <a:pt x="664" y="22"/>
                    <a:pt x="668" y="23"/>
                    <a:pt x="669" y="22"/>
                  </a:cubicBezTo>
                  <a:close/>
                  <a:moveTo>
                    <a:pt x="672" y="34"/>
                  </a:moveTo>
                  <a:cubicBezTo>
                    <a:pt x="670" y="34"/>
                    <a:pt x="668" y="34"/>
                    <a:pt x="667" y="34"/>
                  </a:cubicBezTo>
                  <a:cubicBezTo>
                    <a:pt x="670" y="34"/>
                    <a:pt x="671" y="34"/>
                    <a:pt x="672" y="34"/>
                  </a:cubicBezTo>
                  <a:close/>
                  <a:moveTo>
                    <a:pt x="669" y="21"/>
                  </a:moveTo>
                  <a:cubicBezTo>
                    <a:pt x="670" y="21"/>
                    <a:pt x="671" y="22"/>
                    <a:pt x="671" y="21"/>
                  </a:cubicBezTo>
                  <a:cubicBezTo>
                    <a:pt x="670" y="21"/>
                    <a:pt x="670" y="21"/>
                    <a:pt x="669" y="21"/>
                  </a:cubicBezTo>
                  <a:cubicBezTo>
                    <a:pt x="669" y="21"/>
                    <a:pt x="667" y="21"/>
                    <a:pt x="667" y="22"/>
                  </a:cubicBezTo>
                  <a:cubicBezTo>
                    <a:pt x="670" y="22"/>
                    <a:pt x="670" y="22"/>
                    <a:pt x="672" y="22"/>
                  </a:cubicBezTo>
                  <a:cubicBezTo>
                    <a:pt x="673" y="21"/>
                    <a:pt x="667" y="22"/>
                    <a:pt x="669" y="21"/>
                  </a:cubicBezTo>
                  <a:close/>
                  <a:moveTo>
                    <a:pt x="671" y="19"/>
                  </a:moveTo>
                  <a:cubicBezTo>
                    <a:pt x="671" y="18"/>
                    <a:pt x="668" y="18"/>
                    <a:pt x="667" y="18"/>
                  </a:cubicBezTo>
                  <a:cubicBezTo>
                    <a:pt x="669" y="18"/>
                    <a:pt x="669" y="19"/>
                    <a:pt x="671" y="19"/>
                  </a:cubicBezTo>
                  <a:close/>
                  <a:moveTo>
                    <a:pt x="672" y="16"/>
                  </a:moveTo>
                  <a:cubicBezTo>
                    <a:pt x="673" y="16"/>
                    <a:pt x="674" y="16"/>
                    <a:pt x="674" y="16"/>
                  </a:cubicBezTo>
                  <a:cubicBezTo>
                    <a:pt x="675" y="15"/>
                    <a:pt x="672" y="16"/>
                    <a:pt x="672" y="16"/>
                  </a:cubicBezTo>
                  <a:cubicBezTo>
                    <a:pt x="673" y="16"/>
                    <a:pt x="673" y="15"/>
                    <a:pt x="672" y="15"/>
                  </a:cubicBezTo>
                  <a:cubicBezTo>
                    <a:pt x="672" y="16"/>
                    <a:pt x="671" y="15"/>
                    <a:pt x="671" y="16"/>
                  </a:cubicBezTo>
                  <a:cubicBezTo>
                    <a:pt x="671" y="16"/>
                    <a:pt x="672" y="16"/>
                    <a:pt x="672" y="16"/>
                  </a:cubicBezTo>
                  <a:close/>
                  <a:moveTo>
                    <a:pt x="677" y="7"/>
                  </a:moveTo>
                  <a:cubicBezTo>
                    <a:pt x="675" y="7"/>
                    <a:pt x="672" y="7"/>
                    <a:pt x="671" y="8"/>
                  </a:cubicBezTo>
                  <a:cubicBezTo>
                    <a:pt x="674" y="8"/>
                    <a:pt x="676" y="8"/>
                    <a:pt x="677" y="7"/>
                  </a:cubicBezTo>
                  <a:close/>
                  <a:moveTo>
                    <a:pt x="676" y="37"/>
                  </a:moveTo>
                  <a:cubicBezTo>
                    <a:pt x="679" y="37"/>
                    <a:pt x="676" y="38"/>
                    <a:pt x="678" y="38"/>
                  </a:cubicBezTo>
                  <a:cubicBezTo>
                    <a:pt x="681" y="38"/>
                    <a:pt x="683" y="38"/>
                    <a:pt x="685" y="37"/>
                  </a:cubicBezTo>
                  <a:cubicBezTo>
                    <a:pt x="683" y="37"/>
                    <a:pt x="681" y="37"/>
                    <a:pt x="683" y="37"/>
                  </a:cubicBezTo>
                  <a:cubicBezTo>
                    <a:pt x="681" y="37"/>
                    <a:pt x="677" y="37"/>
                    <a:pt x="680" y="37"/>
                  </a:cubicBezTo>
                  <a:cubicBezTo>
                    <a:pt x="678" y="37"/>
                    <a:pt x="675" y="36"/>
                    <a:pt x="676" y="37"/>
                  </a:cubicBezTo>
                  <a:close/>
                  <a:moveTo>
                    <a:pt x="680" y="34"/>
                  </a:moveTo>
                  <a:cubicBezTo>
                    <a:pt x="678" y="34"/>
                    <a:pt x="672" y="33"/>
                    <a:pt x="672" y="34"/>
                  </a:cubicBezTo>
                  <a:cubicBezTo>
                    <a:pt x="675" y="35"/>
                    <a:pt x="676" y="34"/>
                    <a:pt x="678" y="34"/>
                  </a:cubicBezTo>
                  <a:cubicBezTo>
                    <a:pt x="675" y="34"/>
                    <a:pt x="676" y="35"/>
                    <a:pt x="676" y="35"/>
                  </a:cubicBezTo>
                  <a:cubicBezTo>
                    <a:pt x="678" y="35"/>
                    <a:pt x="679" y="36"/>
                    <a:pt x="680" y="37"/>
                  </a:cubicBezTo>
                  <a:cubicBezTo>
                    <a:pt x="680" y="37"/>
                    <a:pt x="683" y="37"/>
                    <a:pt x="683" y="36"/>
                  </a:cubicBezTo>
                  <a:cubicBezTo>
                    <a:pt x="682" y="36"/>
                    <a:pt x="681" y="36"/>
                    <a:pt x="681" y="36"/>
                  </a:cubicBezTo>
                  <a:cubicBezTo>
                    <a:pt x="682" y="36"/>
                    <a:pt x="682" y="36"/>
                    <a:pt x="683" y="36"/>
                  </a:cubicBezTo>
                  <a:cubicBezTo>
                    <a:pt x="684" y="36"/>
                    <a:pt x="685" y="37"/>
                    <a:pt x="687" y="37"/>
                  </a:cubicBezTo>
                  <a:cubicBezTo>
                    <a:pt x="689" y="36"/>
                    <a:pt x="686" y="36"/>
                    <a:pt x="688" y="35"/>
                  </a:cubicBezTo>
                  <a:cubicBezTo>
                    <a:pt x="685" y="35"/>
                    <a:pt x="690" y="34"/>
                    <a:pt x="687" y="34"/>
                  </a:cubicBezTo>
                  <a:cubicBezTo>
                    <a:pt x="686" y="35"/>
                    <a:pt x="683" y="34"/>
                    <a:pt x="683" y="35"/>
                  </a:cubicBezTo>
                  <a:cubicBezTo>
                    <a:pt x="683" y="35"/>
                    <a:pt x="680" y="35"/>
                    <a:pt x="680" y="35"/>
                  </a:cubicBezTo>
                  <a:cubicBezTo>
                    <a:pt x="682" y="34"/>
                    <a:pt x="681" y="33"/>
                    <a:pt x="680" y="34"/>
                  </a:cubicBezTo>
                  <a:close/>
                  <a:moveTo>
                    <a:pt x="676" y="19"/>
                  </a:moveTo>
                  <a:cubicBezTo>
                    <a:pt x="676" y="18"/>
                    <a:pt x="676" y="19"/>
                    <a:pt x="676" y="18"/>
                  </a:cubicBezTo>
                  <a:cubicBezTo>
                    <a:pt x="674" y="18"/>
                    <a:pt x="673" y="18"/>
                    <a:pt x="672" y="19"/>
                  </a:cubicBezTo>
                  <a:cubicBezTo>
                    <a:pt x="674" y="19"/>
                    <a:pt x="674" y="19"/>
                    <a:pt x="676" y="19"/>
                  </a:cubicBezTo>
                  <a:close/>
                  <a:moveTo>
                    <a:pt x="673" y="17"/>
                  </a:moveTo>
                  <a:cubicBezTo>
                    <a:pt x="675" y="16"/>
                    <a:pt x="676" y="16"/>
                    <a:pt x="677" y="16"/>
                  </a:cubicBezTo>
                  <a:cubicBezTo>
                    <a:pt x="676" y="16"/>
                    <a:pt x="673" y="16"/>
                    <a:pt x="672" y="16"/>
                  </a:cubicBezTo>
                  <a:cubicBezTo>
                    <a:pt x="673" y="16"/>
                    <a:pt x="673" y="16"/>
                    <a:pt x="673" y="17"/>
                  </a:cubicBezTo>
                  <a:close/>
                  <a:moveTo>
                    <a:pt x="676" y="9"/>
                  </a:moveTo>
                  <a:cubicBezTo>
                    <a:pt x="675" y="9"/>
                    <a:pt x="674" y="9"/>
                    <a:pt x="672" y="9"/>
                  </a:cubicBezTo>
                  <a:cubicBezTo>
                    <a:pt x="672" y="9"/>
                    <a:pt x="672" y="9"/>
                    <a:pt x="672" y="10"/>
                  </a:cubicBezTo>
                  <a:cubicBezTo>
                    <a:pt x="675" y="10"/>
                    <a:pt x="676" y="9"/>
                    <a:pt x="676" y="9"/>
                  </a:cubicBezTo>
                  <a:close/>
                  <a:moveTo>
                    <a:pt x="680" y="16"/>
                  </a:moveTo>
                  <a:cubicBezTo>
                    <a:pt x="682" y="16"/>
                    <a:pt x="681" y="16"/>
                    <a:pt x="681" y="16"/>
                  </a:cubicBezTo>
                  <a:cubicBezTo>
                    <a:pt x="679" y="16"/>
                    <a:pt x="674" y="16"/>
                    <a:pt x="676" y="16"/>
                  </a:cubicBezTo>
                  <a:cubicBezTo>
                    <a:pt x="677" y="16"/>
                    <a:pt x="679" y="16"/>
                    <a:pt x="680" y="16"/>
                  </a:cubicBezTo>
                  <a:close/>
                  <a:moveTo>
                    <a:pt x="679" y="18"/>
                  </a:moveTo>
                  <a:cubicBezTo>
                    <a:pt x="681" y="18"/>
                    <a:pt x="684" y="18"/>
                    <a:pt x="685" y="17"/>
                  </a:cubicBezTo>
                  <a:cubicBezTo>
                    <a:pt x="682" y="18"/>
                    <a:pt x="680" y="17"/>
                    <a:pt x="677" y="17"/>
                  </a:cubicBezTo>
                  <a:cubicBezTo>
                    <a:pt x="679" y="17"/>
                    <a:pt x="679" y="18"/>
                    <a:pt x="679" y="18"/>
                  </a:cubicBezTo>
                  <a:close/>
                  <a:moveTo>
                    <a:pt x="682" y="7"/>
                  </a:moveTo>
                  <a:cubicBezTo>
                    <a:pt x="683" y="6"/>
                    <a:pt x="680" y="6"/>
                    <a:pt x="679" y="6"/>
                  </a:cubicBezTo>
                  <a:cubicBezTo>
                    <a:pt x="682" y="6"/>
                    <a:pt x="679" y="7"/>
                    <a:pt x="682" y="7"/>
                  </a:cubicBezTo>
                  <a:close/>
                  <a:moveTo>
                    <a:pt x="681" y="41"/>
                  </a:moveTo>
                  <a:cubicBezTo>
                    <a:pt x="682" y="41"/>
                    <a:pt x="685" y="41"/>
                    <a:pt x="683" y="41"/>
                  </a:cubicBezTo>
                  <a:cubicBezTo>
                    <a:pt x="683" y="41"/>
                    <a:pt x="682" y="41"/>
                    <a:pt x="682" y="41"/>
                  </a:cubicBezTo>
                  <a:cubicBezTo>
                    <a:pt x="685" y="41"/>
                    <a:pt x="683" y="40"/>
                    <a:pt x="685" y="40"/>
                  </a:cubicBezTo>
                  <a:cubicBezTo>
                    <a:pt x="683" y="39"/>
                    <a:pt x="681" y="39"/>
                    <a:pt x="680" y="40"/>
                  </a:cubicBezTo>
                  <a:cubicBezTo>
                    <a:pt x="680" y="40"/>
                    <a:pt x="680" y="40"/>
                    <a:pt x="680" y="40"/>
                  </a:cubicBezTo>
                  <a:cubicBezTo>
                    <a:pt x="681" y="40"/>
                    <a:pt x="682" y="40"/>
                    <a:pt x="683" y="40"/>
                  </a:cubicBezTo>
                  <a:cubicBezTo>
                    <a:pt x="681" y="40"/>
                    <a:pt x="682" y="41"/>
                    <a:pt x="681" y="41"/>
                  </a:cubicBezTo>
                  <a:close/>
                  <a:moveTo>
                    <a:pt x="685" y="38"/>
                  </a:moveTo>
                  <a:cubicBezTo>
                    <a:pt x="683" y="38"/>
                    <a:pt x="680" y="38"/>
                    <a:pt x="680" y="39"/>
                  </a:cubicBezTo>
                  <a:cubicBezTo>
                    <a:pt x="683" y="39"/>
                    <a:pt x="684" y="38"/>
                    <a:pt x="685" y="38"/>
                  </a:cubicBezTo>
                  <a:close/>
                  <a:moveTo>
                    <a:pt x="687" y="6"/>
                  </a:moveTo>
                  <a:cubicBezTo>
                    <a:pt x="687" y="6"/>
                    <a:pt x="686" y="5"/>
                    <a:pt x="686" y="5"/>
                  </a:cubicBezTo>
                  <a:cubicBezTo>
                    <a:pt x="684" y="5"/>
                    <a:pt x="683" y="6"/>
                    <a:pt x="682" y="6"/>
                  </a:cubicBezTo>
                  <a:cubicBezTo>
                    <a:pt x="684" y="6"/>
                    <a:pt x="686" y="6"/>
                    <a:pt x="687" y="6"/>
                  </a:cubicBezTo>
                  <a:close/>
                  <a:moveTo>
                    <a:pt x="687" y="29"/>
                  </a:moveTo>
                  <a:cubicBezTo>
                    <a:pt x="687" y="28"/>
                    <a:pt x="690" y="28"/>
                    <a:pt x="688" y="28"/>
                  </a:cubicBezTo>
                  <a:cubicBezTo>
                    <a:pt x="688" y="28"/>
                    <a:pt x="683" y="29"/>
                    <a:pt x="685" y="29"/>
                  </a:cubicBezTo>
                  <a:cubicBezTo>
                    <a:pt x="686" y="29"/>
                    <a:pt x="686" y="28"/>
                    <a:pt x="687" y="29"/>
                  </a:cubicBezTo>
                  <a:close/>
                  <a:moveTo>
                    <a:pt x="697" y="9"/>
                  </a:moveTo>
                  <a:cubicBezTo>
                    <a:pt x="700" y="9"/>
                    <a:pt x="701" y="8"/>
                    <a:pt x="703" y="8"/>
                  </a:cubicBezTo>
                  <a:cubicBezTo>
                    <a:pt x="702" y="8"/>
                    <a:pt x="700" y="8"/>
                    <a:pt x="698" y="8"/>
                  </a:cubicBezTo>
                  <a:cubicBezTo>
                    <a:pt x="697" y="8"/>
                    <a:pt x="695" y="9"/>
                    <a:pt x="697" y="9"/>
                  </a:cubicBezTo>
                  <a:close/>
                  <a:moveTo>
                    <a:pt x="711" y="50"/>
                  </a:moveTo>
                  <a:cubicBezTo>
                    <a:pt x="709" y="49"/>
                    <a:pt x="707" y="50"/>
                    <a:pt x="705" y="50"/>
                  </a:cubicBezTo>
                  <a:cubicBezTo>
                    <a:pt x="708" y="51"/>
                    <a:pt x="709" y="50"/>
                    <a:pt x="711" y="50"/>
                  </a:cubicBezTo>
                  <a:close/>
                  <a:moveTo>
                    <a:pt x="710" y="9"/>
                  </a:moveTo>
                  <a:cubicBezTo>
                    <a:pt x="710" y="10"/>
                    <a:pt x="708" y="10"/>
                    <a:pt x="707" y="10"/>
                  </a:cubicBezTo>
                  <a:cubicBezTo>
                    <a:pt x="710" y="11"/>
                    <a:pt x="714" y="10"/>
                    <a:pt x="710" y="9"/>
                  </a:cubicBezTo>
                  <a:close/>
                  <a:moveTo>
                    <a:pt x="721" y="38"/>
                  </a:moveTo>
                  <a:cubicBezTo>
                    <a:pt x="720" y="38"/>
                    <a:pt x="718" y="38"/>
                    <a:pt x="717" y="38"/>
                  </a:cubicBezTo>
                  <a:cubicBezTo>
                    <a:pt x="719" y="38"/>
                    <a:pt x="720" y="38"/>
                    <a:pt x="721" y="38"/>
                  </a:cubicBezTo>
                  <a:close/>
                  <a:moveTo>
                    <a:pt x="727" y="49"/>
                  </a:moveTo>
                  <a:cubicBezTo>
                    <a:pt x="729" y="49"/>
                    <a:pt x="732" y="48"/>
                    <a:pt x="731" y="47"/>
                  </a:cubicBezTo>
                  <a:cubicBezTo>
                    <a:pt x="729" y="47"/>
                    <a:pt x="730" y="48"/>
                    <a:pt x="728" y="48"/>
                  </a:cubicBezTo>
                  <a:cubicBezTo>
                    <a:pt x="729" y="49"/>
                    <a:pt x="724" y="48"/>
                    <a:pt x="723" y="49"/>
                  </a:cubicBezTo>
                  <a:cubicBezTo>
                    <a:pt x="725" y="49"/>
                    <a:pt x="725" y="49"/>
                    <a:pt x="727" y="49"/>
                  </a:cubicBezTo>
                  <a:close/>
                  <a:moveTo>
                    <a:pt x="726" y="42"/>
                  </a:moveTo>
                  <a:cubicBezTo>
                    <a:pt x="727" y="41"/>
                    <a:pt x="729" y="41"/>
                    <a:pt x="730" y="41"/>
                  </a:cubicBezTo>
                  <a:cubicBezTo>
                    <a:pt x="727" y="41"/>
                    <a:pt x="727" y="41"/>
                    <a:pt x="725" y="40"/>
                  </a:cubicBezTo>
                  <a:cubicBezTo>
                    <a:pt x="725" y="41"/>
                    <a:pt x="723" y="41"/>
                    <a:pt x="723" y="41"/>
                  </a:cubicBezTo>
                  <a:cubicBezTo>
                    <a:pt x="726" y="41"/>
                    <a:pt x="727" y="41"/>
                    <a:pt x="726" y="42"/>
                  </a:cubicBezTo>
                  <a:close/>
                  <a:moveTo>
                    <a:pt x="725" y="40"/>
                  </a:moveTo>
                  <a:cubicBezTo>
                    <a:pt x="726" y="40"/>
                    <a:pt x="727" y="39"/>
                    <a:pt x="728" y="39"/>
                  </a:cubicBezTo>
                  <a:cubicBezTo>
                    <a:pt x="726" y="39"/>
                    <a:pt x="727" y="38"/>
                    <a:pt x="725" y="38"/>
                  </a:cubicBezTo>
                  <a:cubicBezTo>
                    <a:pt x="725" y="39"/>
                    <a:pt x="725" y="39"/>
                    <a:pt x="723" y="39"/>
                  </a:cubicBezTo>
                  <a:cubicBezTo>
                    <a:pt x="723" y="39"/>
                    <a:pt x="725" y="39"/>
                    <a:pt x="725" y="40"/>
                  </a:cubicBezTo>
                  <a:close/>
                  <a:moveTo>
                    <a:pt x="727" y="48"/>
                  </a:moveTo>
                  <a:cubicBezTo>
                    <a:pt x="726" y="48"/>
                    <a:pt x="723" y="48"/>
                    <a:pt x="725" y="48"/>
                  </a:cubicBezTo>
                  <a:cubicBezTo>
                    <a:pt x="725" y="48"/>
                    <a:pt x="728" y="48"/>
                    <a:pt x="727" y="48"/>
                  </a:cubicBezTo>
                  <a:close/>
                  <a:moveTo>
                    <a:pt x="733" y="41"/>
                  </a:moveTo>
                  <a:cubicBezTo>
                    <a:pt x="732" y="42"/>
                    <a:pt x="731" y="42"/>
                    <a:pt x="731" y="42"/>
                  </a:cubicBezTo>
                  <a:cubicBezTo>
                    <a:pt x="733" y="42"/>
                    <a:pt x="734" y="42"/>
                    <a:pt x="734" y="42"/>
                  </a:cubicBezTo>
                  <a:cubicBezTo>
                    <a:pt x="734" y="42"/>
                    <a:pt x="733" y="42"/>
                    <a:pt x="733" y="41"/>
                  </a:cubicBezTo>
                  <a:cubicBezTo>
                    <a:pt x="733" y="41"/>
                    <a:pt x="734" y="41"/>
                    <a:pt x="733" y="41"/>
                  </a:cubicBezTo>
                  <a:close/>
                  <a:moveTo>
                    <a:pt x="735" y="38"/>
                  </a:moveTo>
                  <a:cubicBezTo>
                    <a:pt x="734" y="38"/>
                    <a:pt x="738" y="38"/>
                    <a:pt x="735" y="38"/>
                  </a:cubicBezTo>
                  <a:cubicBezTo>
                    <a:pt x="735" y="38"/>
                    <a:pt x="730" y="38"/>
                    <a:pt x="732" y="38"/>
                  </a:cubicBezTo>
                  <a:cubicBezTo>
                    <a:pt x="733" y="38"/>
                    <a:pt x="734" y="38"/>
                    <a:pt x="735" y="38"/>
                  </a:cubicBezTo>
                  <a:close/>
                  <a:moveTo>
                    <a:pt x="741" y="38"/>
                  </a:moveTo>
                  <a:cubicBezTo>
                    <a:pt x="742" y="39"/>
                    <a:pt x="734" y="38"/>
                    <a:pt x="734" y="39"/>
                  </a:cubicBezTo>
                  <a:cubicBezTo>
                    <a:pt x="736" y="39"/>
                    <a:pt x="736" y="38"/>
                    <a:pt x="738" y="38"/>
                  </a:cubicBezTo>
                  <a:cubicBezTo>
                    <a:pt x="739" y="39"/>
                    <a:pt x="739" y="39"/>
                    <a:pt x="740" y="39"/>
                  </a:cubicBezTo>
                  <a:cubicBezTo>
                    <a:pt x="741" y="39"/>
                    <a:pt x="743" y="38"/>
                    <a:pt x="741" y="38"/>
                  </a:cubicBezTo>
                  <a:close/>
                  <a:moveTo>
                    <a:pt x="738" y="40"/>
                  </a:moveTo>
                  <a:cubicBezTo>
                    <a:pt x="737" y="40"/>
                    <a:pt x="736" y="40"/>
                    <a:pt x="736" y="41"/>
                  </a:cubicBezTo>
                  <a:cubicBezTo>
                    <a:pt x="737" y="41"/>
                    <a:pt x="739" y="40"/>
                    <a:pt x="738" y="40"/>
                  </a:cubicBezTo>
                  <a:close/>
                  <a:moveTo>
                    <a:pt x="743" y="7"/>
                  </a:moveTo>
                  <a:cubicBezTo>
                    <a:pt x="740" y="7"/>
                    <a:pt x="739" y="8"/>
                    <a:pt x="737" y="8"/>
                  </a:cubicBezTo>
                  <a:cubicBezTo>
                    <a:pt x="739" y="8"/>
                    <a:pt x="743" y="8"/>
                    <a:pt x="743" y="7"/>
                  </a:cubicBezTo>
                  <a:close/>
                  <a:moveTo>
                    <a:pt x="742" y="38"/>
                  </a:moveTo>
                  <a:cubicBezTo>
                    <a:pt x="744" y="38"/>
                    <a:pt x="742" y="37"/>
                    <a:pt x="744" y="38"/>
                  </a:cubicBezTo>
                  <a:cubicBezTo>
                    <a:pt x="744" y="37"/>
                    <a:pt x="743" y="37"/>
                    <a:pt x="742" y="37"/>
                  </a:cubicBezTo>
                  <a:cubicBezTo>
                    <a:pt x="742" y="37"/>
                    <a:pt x="742" y="37"/>
                    <a:pt x="741" y="37"/>
                  </a:cubicBezTo>
                  <a:cubicBezTo>
                    <a:pt x="741" y="37"/>
                    <a:pt x="741" y="37"/>
                    <a:pt x="741" y="37"/>
                  </a:cubicBezTo>
                  <a:cubicBezTo>
                    <a:pt x="740" y="38"/>
                    <a:pt x="742" y="38"/>
                    <a:pt x="742" y="38"/>
                  </a:cubicBezTo>
                  <a:close/>
                  <a:moveTo>
                    <a:pt x="753" y="32"/>
                  </a:moveTo>
                  <a:cubicBezTo>
                    <a:pt x="752" y="32"/>
                    <a:pt x="753" y="32"/>
                    <a:pt x="753" y="32"/>
                  </a:cubicBezTo>
                  <a:cubicBezTo>
                    <a:pt x="750" y="32"/>
                    <a:pt x="746" y="32"/>
                    <a:pt x="744" y="33"/>
                  </a:cubicBezTo>
                  <a:cubicBezTo>
                    <a:pt x="749" y="33"/>
                    <a:pt x="750" y="32"/>
                    <a:pt x="753" y="32"/>
                  </a:cubicBezTo>
                  <a:close/>
                  <a:moveTo>
                    <a:pt x="761" y="11"/>
                  </a:moveTo>
                  <a:cubicBezTo>
                    <a:pt x="760" y="10"/>
                    <a:pt x="759" y="10"/>
                    <a:pt x="757" y="10"/>
                  </a:cubicBezTo>
                  <a:cubicBezTo>
                    <a:pt x="757" y="11"/>
                    <a:pt x="754" y="10"/>
                    <a:pt x="755" y="11"/>
                  </a:cubicBezTo>
                  <a:cubicBezTo>
                    <a:pt x="757" y="11"/>
                    <a:pt x="760" y="11"/>
                    <a:pt x="761" y="11"/>
                  </a:cubicBezTo>
                  <a:close/>
                  <a:moveTo>
                    <a:pt x="762" y="21"/>
                  </a:moveTo>
                  <a:cubicBezTo>
                    <a:pt x="761" y="21"/>
                    <a:pt x="760" y="21"/>
                    <a:pt x="760" y="21"/>
                  </a:cubicBezTo>
                  <a:cubicBezTo>
                    <a:pt x="759" y="21"/>
                    <a:pt x="758" y="22"/>
                    <a:pt x="760" y="22"/>
                  </a:cubicBezTo>
                  <a:cubicBezTo>
                    <a:pt x="759" y="21"/>
                    <a:pt x="762" y="22"/>
                    <a:pt x="762" y="21"/>
                  </a:cubicBezTo>
                  <a:close/>
                  <a:moveTo>
                    <a:pt x="767" y="7"/>
                  </a:moveTo>
                  <a:cubicBezTo>
                    <a:pt x="767" y="7"/>
                    <a:pt x="768" y="7"/>
                    <a:pt x="769" y="7"/>
                  </a:cubicBezTo>
                  <a:cubicBezTo>
                    <a:pt x="767" y="6"/>
                    <a:pt x="764" y="7"/>
                    <a:pt x="767" y="7"/>
                  </a:cubicBezTo>
                  <a:close/>
                  <a:moveTo>
                    <a:pt x="770" y="20"/>
                  </a:moveTo>
                  <a:cubicBezTo>
                    <a:pt x="770" y="20"/>
                    <a:pt x="769" y="20"/>
                    <a:pt x="768" y="20"/>
                  </a:cubicBezTo>
                  <a:cubicBezTo>
                    <a:pt x="768" y="21"/>
                    <a:pt x="767" y="21"/>
                    <a:pt x="766" y="21"/>
                  </a:cubicBezTo>
                  <a:cubicBezTo>
                    <a:pt x="767" y="21"/>
                    <a:pt x="771" y="20"/>
                    <a:pt x="770" y="20"/>
                  </a:cubicBezTo>
                  <a:close/>
                  <a:moveTo>
                    <a:pt x="770" y="9"/>
                  </a:moveTo>
                  <a:cubicBezTo>
                    <a:pt x="769" y="10"/>
                    <a:pt x="773" y="10"/>
                    <a:pt x="771" y="10"/>
                  </a:cubicBezTo>
                  <a:cubicBezTo>
                    <a:pt x="770" y="10"/>
                    <a:pt x="767" y="10"/>
                    <a:pt x="766" y="10"/>
                  </a:cubicBezTo>
                  <a:cubicBezTo>
                    <a:pt x="769" y="10"/>
                    <a:pt x="771" y="11"/>
                    <a:pt x="770" y="10"/>
                  </a:cubicBezTo>
                  <a:cubicBezTo>
                    <a:pt x="772" y="10"/>
                    <a:pt x="772" y="11"/>
                    <a:pt x="774" y="11"/>
                  </a:cubicBezTo>
                  <a:cubicBezTo>
                    <a:pt x="778" y="10"/>
                    <a:pt x="782" y="9"/>
                    <a:pt x="784" y="8"/>
                  </a:cubicBezTo>
                  <a:cubicBezTo>
                    <a:pt x="784" y="9"/>
                    <a:pt x="782" y="8"/>
                    <a:pt x="785" y="8"/>
                  </a:cubicBezTo>
                  <a:cubicBezTo>
                    <a:pt x="785" y="7"/>
                    <a:pt x="784" y="8"/>
                    <a:pt x="782" y="8"/>
                  </a:cubicBezTo>
                  <a:cubicBezTo>
                    <a:pt x="781" y="9"/>
                    <a:pt x="779" y="9"/>
                    <a:pt x="775" y="10"/>
                  </a:cubicBezTo>
                  <a:cubicBezTo>
                    <a:pt x="776" y="9"/>
                    <a:pt x="780" y="9"/>
                    <a:pt x="777" y="9"/>
                  </a:cubicBezTo>
                  <a:cubicBezTo>
                    <a:pt x="778" y="9"/>
                    <a:pt x="779" y="9"/>
                    <a:pt x="779" y="9"/>
                  </a:cubicBezTo>
                  <a:cubicBezTo>
                    <a:pt x="778" y="9"/>
                    <a:pt x="779" y="8"/>
                    <a:pt x="778" y="8"/>
                  </a:cubicBezTo>
                  <a:cubicBezTo>
                    <a:pt x="775" y="8"/>
                    <a:pt x="775" y="8"/>
                    <a:pt x="773" y="8"/>
                  </a:cubicBezTo>
                  <a:cubicBezTo>
                    <a:pt x="774" y="9"/>
                    <a:pt x="773" y="9"/>
                    <a:pt x="775" y="9"/>
                  </a:cubicBezTo>
                  <a:cubicBezTo>
                    <a:pt x="774" y="9"/>
                    <a:pt x="774" y="10"/>
                    <a:pt x="772" y="10"/>
                  </a:cubicBezTo>
                  <a:cubicBezTo>
                    <a:pt x="772" y="9"/>
                    <a:pt x="773" y="9"/>
                    <a:pt x="773" y="9"/>
                  </a:cubicBezTo>
                  <a:cubicBezTo>
                    <a:pt x="772" y="9"/>
                    <a:pt x="771" y="9"/>
                    <a:pt x="770" y="9"/>
                  </a:cubicBezTo>
                  <a:close/>
                  <a:moveTo>
                    <a:pt x="771" y="8"/>
                  </a:moveTo>
                  <a:cubicBezTo>
                    <a:pt x="770" y="8"/>
                    <a:pt x="768" y="9"/>
                    <a:pt x="770" y="8"/>
                  </a:cubicBezTo>
                  <a:cubicBezTo>
                    <a:pt x="763" y="8"/>
                    <a:pt x="772" y="10"/>
                    <a:pt x="771" y="8"/>
                  </a:cubicBezTo>
                  <a:close/>
                  <a:moveTo>
                    <a:pt x="774" y="20"/>
                  </a:moveTo>
                  <a:cubicBezTo>
                    <a:pt x="772" y="20"/>
                    <a:pt x="769" y="21"/>
                    <a:pt x="771" y="21"/>
                  </a:cubicBezTo>
                  <a:cubicBezTo>
                    <a:pt x="771" y="21"/>
                    <a:pt x="774" y="21"/>
                    <a:pt x="774" y="20"/>
                  </a:cubicBezTo>
                  <a:close/>
                  <a:moveTo>
                    <a:pt x="772" y="51"/>
                  </a:moveTo>
                  <a:cubicBezTo>
                    <a:pt x="771" y="50"/>
                    <a:pt x="773" y="51"/>
                    <a:pt x="773" y="50"/>
                  </a:cubicBezTo>
                  <a:cubicBezTo>
                    <a:pt x="770" y="50"/>
                    <a:pt x="770" y="51"/>
                    <a:pt x="772" y="51"/>
                  </a:cubicBezTo>
                  <a:close/>
                  <a:moveTo>
                    <a:pt x="786" y="15"/>
                  </a:moveTo>
                  <a:cubicBezTo>
                    <a:pt x="785" y="15"/>
                    <a:pt x="784" y="15"/>
                    <a:pt x="784" y="14"/>
                  </a:cubicBezTo>
                  <a:cubicBezTo>
                    <a:pt x="782" y="14"/>
                    <a:pt x="780" y="15"/>
                    <a:pt x="779" y="15"/>
                  </a:cubicBezTo>
                  <a:cubicBezTo>
                    <a:pt x="782" y="15"/>
                    <a:pt x="781" y="15"/>
                    <a:pt x="784" y="15"/>
                  </a:cubicBezTo>
                  <a:cubicBezTo>
                    <a:pt x="783" y="15"/>
                    <a:pt x="782" y="15"/>
                    <a:pt x="783" y="16"/>
                  </a:cubicBezTo>
                  <a:cubicBezTo>
                    <a:pt x="787" y="15"/>
                    <a:pt x="788" y="15"/>
                    <a:pt x="795" y="15"/>
                  </a:cubicBezTo>
                  <a:cubicBezTo>
                    <a:pt x="795" y="15"/>
                    <a:pt x="795" y="14"/>
                    <a:pt x="795" y="14"/>
                  </a:cubicBezTo>
                  <a:cubicBezTo>
                    <a:pt x="793" y="14"/>
                    <a:pt x="791" y="14"/>
                    <a:pt x="789" y="14"/>
                  </a:cubicBezTo>
                  <a:cubicBezTo>
                    <a:pt x="788" y="14"/>
                    <a:pt x="791" y="15"/>
                    <a:pt x="789" y="15"/>
                  </a:cubicBezTo>
                  <a:cubicBezTo>
                    <a:pt x="788" y="14"/>
                    <a:pt x="788" y="15"/>
                    <a:pt x="786" y="15"/>
                  </a:cubicBezTo>
                  <a:close/>
                  <a:moveTo>
                    <a:pt x="789" y="12"/>
                  </a:moveTo>
                  <a:cubicBezTo>
                    <a:pt x="790" y="12"/>
                    <a:pt x="788" y="11"/>
                    <a:pt x="788" y="12"/>
                  </a:cubicBezTo>
                  <a:cubicBezTo>
                    <a:pt x="788" y="12"/>
                    <a:pt x="790" y="12"/>
                    <a:pt x="788" y="12"/>
                  </a:cubicBezTo>
                  <a:cubicBezTo>
                    <a:pt x="787" y="12"/>
                    <a:pt x="786" y="12"/>
                    <a:pt x="784" y="12"/>
                  </a:cubicBezTo>
                  <a:cubicBezTo>
                    <a:pt x="785" y="12"/>
                    <a:pt x="782" y="12"/>
                    <a:pt x="783" y="12"/>
                  </a:cubicBezTo>
                  <a:cubicBezTo>
                    <a:pt x="786" y="12"/>
                    <a:pt x="787" y="13"/>
                    <a:pt x="789" y="12"/>
                  </a:cubicBezTo>
                  <a:close/>
                  <a:moveTo>
                    <a:pt x="786" y="11"/>
                  </a:moveTo>
                  <a:cubicBezTo>
                    <a:pt x="787" y="10"/>
                    <a:pt x="784" y="10"/>
                    <a:pt x="784" y="10"/>
                  </a:cubicBezTo>
                  <a:cubicBezTo>
                    <a:pt x="785" y="10"/>
                    <a:pt x="784" y="11"/>
                    <a:pt x="786" y="11"/>
                  </a:cubicBezTo>
                  <a:close/>
                  <a:moveTo>
                    <a:pt x="794" y="46"/>
                  </a:moveTo>
                  <a:cubicBezTo>
                    <a:pt x="792" y="46"/>
                    <a:pt x="791" y="47"/>
                    <a:pt x="791" y="47"/>
                  </a:cubicBezTo>
                  <a:cubicBezTo>
                    <a:pt x="793" y="47"/>
                    <a:pt x="794" y="47"/>
                    <a:pt x="794" y="46"/>
                  </a:cubicBezTo>
                  <a:close/>
                  <a:moveTo>
                    <a:pt x="802" y="7"/>
                  </a:moveTo>
                  <a:cubicBezTo>
                    <a:pt x="801" y="7"/>
                    <a:pt x="800" y="7"/>
                    <a:pt x="800" y="6"/>
                  </a:cubicBezTo>
                  <a:cubicBezTo>
                    <a:pt x="802" y="7"/>
                    <a:pt x="801" y="6"/>
                    <a:pt x="799" y="6"/>
                  </a:cubicBezTo>
                  <a:cubicBezTo>
                    <a:pt x="799" y="6"/>
                    <a:pt x="799" y="7"/>
                    <a:pt x="797" y="7"/>
                  </a:cubicBezTo>
                  <a:cubicBezTo>
                    <a:pt x="799" y="6"/>
                    <a:pt x="798" y="6"/>
                    <a:pt x="800" y="5"/>
                  </a:cubicBezTo>
                  <a:cubicBezTo>
                    <a:pt x="796" y="6"/>
                    <a:pt x="792" y="6"/>
                    <a:pt x="791" y="7"/>
                  </a:cubicBezTo>
                  <a:cubicBezTo>
                    <a:pt x="793" y="7"/>
                    <a:pt x="795" y="7"/>
                    <a:pt x="797" y="7"/>
                  </a:cubicBezTo>
                  <a:cubicBezTo>
                    <a:pt x="797" y="7"/>
                    <a:pt x="797" y="7"/>
                    <a:pt x="798" y="7"/>
                  </a:cubicBezTo>
                  <a:cubicBezTo>
                    <a:pt x="798" y="7"/>
                    <a:pt x="799" y="7"/>
                    <a:pt x="801" y="8"/>
                  </a:cubicBezTo>
                  <a:cubicBezTo>
                    <a:pt x="802" y="7"/>
                    <a:pt x="798" y="7"/>
                    <a:pt x="800" y="7"/>
                  </a:cubicBezTo>
                  <a:cubicBezTo>
                    <a:pt x="800" y="7"/>
                    <a:pt x="802" y="7"/>
                    <a:pt x="802" y="7"/>
                  </a:cubicBezTo>
                  <a:close/>
                  <a:moveTo>
                    <a:pt x="806" y="10"/>
                  </a:moveTo>
                  <a:cubicBezTo>
                    <a:pt x="805" y="9"/>
                    <a:pt x="804" y="9"/>
                    <a:pt x="802" y="9"/>
                  </a:cubicBezTo>
                  <a:cubicBezTo>
                    <a:pt x="802" y="9"/>
                    <a:pt x="801" y="9"/>
                    <a:pt x="801" y="10"/>
                  </a:cubicBezTo>
                  <a:cubicBezTo>
                    <a:pt x="803" y="10"/>
                    <a:pt x="805" y="10"/>
                    <a:pt x="806" y="10"/>
                  </a:cubicBezTo>
                  <a:close/>
                  <a:moveTo>
                    <a:pt x="803" y="8"/>
                  </a:moveTo>
                  <a:cubicBezTo>
                    <a:pt x="798" y="8"/>
                    <a:pt x="795" y="7"/>
                    <a:pt x="792" y="8"/>
                  </a:cubicBezTo>
                  <a:cubicBezTo>
                    <a:pt x="797" y="8"/>
                    <a:pt x="799" y="8"/>
                    <a:pt x="801" y="9"/>
                  </a:cubicBezTo>
                  <a:cubicBezTo>
                    <a:pt x="800" y="9"/>
                    <a:pt x="800" y="9"/>
                    <a:pt x="801" y="9"/>
                  </a:cubicBezTo>
                  <a:cubicBezTo>
                    <a:pt x="801" y="9"/>
                    <a:pt x="803" y="9"/>
                    <a:pt x="803" y="8"/>
                  </a:cubicBezTo>
                  <a:close/>
                  <a:moveTo>
                    <a:pt x="797" y="21"/>
                  </a:moveTo>
                  <a:cubicBezTo>
                    <a:pt x="796" y="21"/>
                    <a:pt x="797" y="20"/>
                    <a:pt x="796" y="20"/>
                  </a:cubicBezTo>
                  <a:cubicBezTo>
                    <a:pt x="796" y="21"/>
                    <a:pt x="792" y="20"/>
                    <a:pt x="793" y="21"/>
                  </a:cubicBezTo>
                  <a:cubicBezTo>
                    <a:pt x="794" y="21"/>
                    <a:pt x="795" y="21"/>
                    <a:pt x="797" y="21"/>
                  </a:cubicBezTo>
                  <a:close/>
                  <a:moveTo>
                    <a:pt x="802" y="45"/>
                  </a:moveTo>
                  <a:cubicBezTo>
                    <a:pt x="801" y="45"/>
                    <a:pt x="800" y="45"/>
                    <a:pt x="798" y="45"/>
                  </a:cubicBezTo>
                  <a:cubicBezTo>
                    <a:pt x="800" y="46"/>
                    <a:pt x="801" y="45"/>
                    <a:pt x="802" y="45"/>
                  </a:cubicBezTo>
                  <a:close/>
                  <a:moveTo>
                    <a:pt x="807" y="18"/>
                  </a:moveTo>
                  <a:cubicBezTo>
                    <a:pt x="808" y="18"/>
                    <a:pt x="809" y="18"/>
                    <a:pt x="810" y="18"/>
                  </a:cubicBezTo>
                  <a:cubicBezTo>
                    <a:pt x="810" y="17"/>
                    <a:pt x="809" y="17"/>
                    <a:pt x="810" y="17"/>
                  </a:cubicBezTo>
                  <a:cubicBezTo>
                    <a:pt x="814" y="17"/>
                    <a:pt x="818" y="17"/>
                    <a:pt x="819" y="16"/>
                  </a:cubicBezTo>
                  <a:cubicBezTo>
                    <a:pt x="816" y="15"/>
                    <a:pt x="811" y="17"/>
                    <a:pt x="809" y="16"/>
                  </a:cubicBezTo>
                  <a:cubicBezTo>
                    <a:pt x="810" y="16"/>
                    <a:pt x="807" y="17"/>
                    <a:pt x="806" y="17"/>
                  </a:cubicBezTo>
                  <a:cubicBezTo>
                    <a:pt x="805" y="17"/>
                    <a:pt x="807" y="17"/>
                    <a:pt x="804" y="17"/>
                  </a:cubicBezTo>
                  <a:cubicBezTo>
                    <a:pt x="804" y="18"/>
                    <a:pt x="807" y="17"/>
                    <a:pt x="807" y="18"/>
                  </a:cubicBezTo>
                  <a:close/>
                  <a:moveTo>
                    <a:pt x="808" y="10"/>
                  </a:moveTo>
                  <a:cubicBezTo>
                    <a:pt x="809" y="10"/>
                    <a:pt x="809" y="10"/>
                    <a:pt x="809" y="10"/>
                  </a:cubicBezTo>
                  <a:cubicBezTo>
                    <a:pt x="808" y="10"/>
                    <a:pt x="809" y="11"/>
                    <a:pt x="808" y="11"/>
                  </a:cubicBezTo>
                  <a:cubicBezTo>
                    <a:pt x="809" y="11"/>
                    <a:pt x="809" y="11"/>
                    <a:pt x="809" y="11"/>
                  </a:cubicBezTo>
                  <a:cubicBezTo>
                    <a:pt x="809" y="11"/>
                    <a:pt x="809" y="11"/>
                    <a:pt x="810" y="11"/>
                  </a:cubicBezTo>
                  <a:cubicBezTo>
                    <a:pt x="811" y="11"/>
                    <a:pt x="811" y="10"/>
                    <a:pt x="814" y="10"/>
                  </a:cubicBezTo>
                  <a:cubicBezTo>
                    <a:pt x="812" y="10"/>
                    <a:pt x="809" y="9"/>
                    <a:pt x="806" y="9"/>
                  </a:cubicBezTo>
                  <a:cubicBezTo>
                    <a:pt x="807" y="10"/>
                    <a:pt x="808" y="9"/>
                    <a:pt x="809" y="10"/>
                  </a:cubicBezTo>
                  <a:cubicBezTo>
                    <a:pt x="807" y="10"/>
                    <a:pt x="808" y="10"/>
                    <a:pt x="805" y="10"/>
                  </a:cubicBezTo>
                  <a:cubicBezTo>
                    <a:pt x="805" y="11"/>
                    <a:pt x="808" y="10"/>
                    <a:pt x="808" y="10"/>
                  </a:cubicBezTo>
                  <a:close/>
                  <a:moveTo>
                    <a:pt x="806" y="8"/>
                  </a:moveTo>
                  <a:cubicBezTo>
                    <a:pt x="805" y="8"/>
                    <a:pt x="804" y="9"/>
                    <a:pt x="806" y="9"/>
                  </a:cubicBezTo>
                  <a:cubicBezTo>
                    <a:pt x="806" y="9"/>
                    <a:pt x="808" y="8"/>
                    <a:pt x="806" y="8"/>
                  </a:cubicBezTo>
                  <a:close/>
                  <a:moveTo>
                    <a:pt x="817" y="14"/>
                  </a:moveTo>
                  <a:cubicBezTo>
                    <a:pt x="815" y="14"/>
                    <a:pt x="813" y="14"/>
                    <a:pt x="813" y="15"/>
                  </a:cubicBezTo>
                  <a:cubicBezTo>
                    <a:pt x="814" y="15"/>
                    <a:pt x="816" y="15"/>
                    <a:pt x="817" y="14"/>
                  </a:cubicBezTo>
                  <a:close/>
                  <a:moveTo>
                    <a:pt x="815" y="16"/>
                  </a:moveTo>
                  <a:cubicBezTo>
                    <a:pt x="816" y="15"/>
                    <a:pt x="822" y="15"/>
                    <a:pt x="820" y="16"/>
                  </a:cubicBezTo>
                  <a:cubicBezTo>
                    <a:pt x="823" y="16"/>
                    <a:pt x="825" y="15"/>
                    <a:pt x="827" y="15"/>
                  </a:cubicBezTo>
                  <a:cubicBezTo>
                    <a:pt x="825" y="15"/>
                    <a:pt x="823" y="15"/>
                    <a:pt x="822" y="15"/>
                  </a:cubicBezTo>
                  <a:cubicBezTo>
                    <a:pt x="821" y="15"/>
                    <a:pt x="820" y="15"/>
                    <a:pt x="818" y="14"/>
                  </a:cubicBezTo>
                  <a:cubicBezTo>
                    <a:pt x="817" y="15"/>
                    <a:pt x="816" y="15"/>
                    <a:pt x="815" y="15"/>
                  </a:cubicBezTo>
                  <a:cubicBezTo>
                    <a:pt x="814" y="15"/>
                    <a:pt x="815" y="15"/>
                    <a:pt x="815" y="16"/>
                  </a:cubicBezTo>
                  <a:close/>
                  <a:moveTo>
                    <a:pt x="822" y="25"/>
                  </a:moveTo>
                  <a:cubicBezTo>
                    <a:pt x="822" y="24"/>
                    <a:pt x="821" y="24"/>
                    <a:pt x="821" y="24"/>
                  </a:cubicBezTo>
                  <a:cubicBezTo>
                    <a:pt x="819" y="24"/>
                    <a:pt x="819" y="24"/>
                    <a:pt x="818" y="24"/>
                  </a:cubicBezTo>
                  <a:cubicBezTo>
                    <a:pt x="820" y="24"/>
                    <a:pt x="820" y="25"/>
                    <a:pt x="822" y="25"/>
                  </a:cubicBezTo>
                  <a:close/>
                  <a:moveTo>
                    <a:pt x="823" y="24"/>
                  </a:moveTo>
                  <a:cubicBezTo>
                    <a:pt x="823" y="25"/>
                    <a:pt x="823" y="25"/>
                    <a:pt x="822" y="25"/>
                  </a:cubicBezTo>
                  <a:cubicBezTo>
                    <a:pt x="825" y="25"/>
                    <a:pt x="826" y="25"/>
                    <a:pt x="829" y="25"/>
                  </a:cubicBezTo>
                  <a:cubicBezTo>
                    <a:pt x="830" y="25"/>
                    <a:pt x="830" y="24"/>
                    <a:pt x="829" y="24"/>
                  </a:cubicBezTo>
                  <a:cubicBezTo>
                    <a:pt x="827" y="25"/>
                    <a:pt x="826" y="24"/>
                    <a:pt x="825" y="25"/>
                  </a:cubicBezTo>
                  <a:cubicBezTo>
                    <a:pt x="826" y="25"/>
                    <a:pt x="827" y="25"/>
                    <a:pt x="827" y="25"/>
                  </a:cubicBezTo>
                  <a:cubicBezTo>
                    <a:pt x="825" y="25"/>
                    <a:pt x="825" y="24"/>
                    <a:pt x="823" y="24"/>
                  </a:cubicBezTo>
                  <a:close/>
                  <a:moveTo>
                    <a:pt x="834" y="13"/>
                  </a:moveTo>
                  <a:cubicBezTo>
                    <a:pt x="835" y="13"/>
                    <a:pt x="835" y="13"/>
                    <a:pt x="836" y="13"/>
                  </a:cubicBezTo>
                  <a:cubicBezTo>
                    <a:pt x="836" y="12"/>
                    <a:pt x="834" y="12"/>
                    <a:pt x="833" y="12"/>
                  </a:cubicBezTo>
                  <a:cubicBezTo>
                    <a:pt x="833" y="12"/>
                    <a:pt x="832" y="12"/>
                    <a:pt x="831" y="12"/>
                  </a:cubicBezTo>
                  <a:cubicBezTo>
                    <a:pt x="831" y="12"/>
                    <a:pt x="831" y="12"/>
                    <a:pt x="830" y="12"/>
                  </a:cubicBezTo>
                  <a:cubicBezTo>
                    <a:pt x="830" y="12"/>
                    <a:pt x="830" y="12"/>
                    <a:pt x="829" y="12"/>
                  </a:cubicBezTo>
                  <a:cubicBezTo>
                    <a:pt x="829" y="12"/>
                    <a:pt x="828" y="12"/>
                    <a:pt x="829" y="12"/>
                  </a:cubicBezTo>
                  <a:cubicBezTo>
                    <a:pt x="825" y="11"/>
                    <a:pt x="826" y="12"/>
                    <a:pt x="824" y="13"/>
                  </a:cubicBezTo>
                  <a:cubicBezTo>
                    <a:pt x="828" y="12"/>
                    <a:pt x="830" y="12"/>
                    <a:pt x="834" y="13"/>
                  </a:cubicBezTo>
                  <a:close/>
                  <a:moveTo>
                    <a:pt x="829" y="21"/>
                  </a:moveTo>
                  <a:cubicBezTo>
                    <a:pt x="829" y="21"/>
                    <a:pt x="830" y="20"/>
                    <a:pt x="829" y="20"/>
                  </a:cubicBezTo>
                  <a:cubicBezTo>
                    <a:pt x="828" y="20"/>
                    <a:pt x="828" y="20"/>
                    <a:pt x="827" y="20"/>
                  </a:cubicBezTo>
                  <a:cubicBezTo>
                    <a:pt x="827" y="21"/>
                    <a:pt x="828" y="21"/>
                    <a:pt x="829" y="21"/>
                  </a:cubicBezTo>
                  <a:close/>
                  <a:moveTo>
                    <a:pt x="834" y="40"/>
                  </a:moveTo>
                  <a:cubicBezTo>
                    <a:pt x="831" y="40"/>
                    <a:pt x="832" y="41"/>
                    <a:pt x="831" y="41"/>
                  </a:cubicBezTo>
                  <a:cubicBezTo>
                    <a:pt x="833" y="41"/>
                    <a:pt x="833" y="41"/>
                    <a:pt x="834" y="40"/>
                  </a:cubicBezTo>
                  <a:close/>
                  <a:moveTo>
                    <a:pt x="839" y="21"/>
                  </a:moveTo>
                  <a:cubicBezTo>
                    <a:pt x="839" y="20"/>
                    <a:pt x="837" y="20"/>
                    <a:pt x="836" y="20"/>
                  </a:cubicBezTo>
                  <a:cubicBezTo>
                    <a:pt x="836" y="20"/>
                    <a:pt x="835" y="20"/>
                    <a:pt x="835" y="21"/>
                  </a:cubicBezTo>
                  <a:cubicBezTo>
                    <a:pt x="837" y="20"/>
                    <a:pt x="837" y="21"/>
                    <a:pt x="839" y="21"/>
                  </a:cubicBezTo>
                  <a:close/>
                  <a:moveTo>
                    <a:pt x="840" y="20"/>
                  </a:moveTo>
                  <a:cubicBezTo>
                    <a:pt x="840" y="21"/>
                    <a:pt x="839" y="21"/>
                    <a:pt x="840" y="21"/>
                  </a:cubicBezTo>
                  <a:cubicBezTo>
                    <a:pt x="841" y="21"/>
                    <a:pt x="842" y="20"/>
                    <a:pt x="840" y="20"/>
                  </a:cubicBezTo>
                  <a:close/>
                  <a:moveTo>
                    <a:pt x="844" y="12"/>
                  </a:moveTo>
                  <a:cubicBezTo>
                    <a:pt x="844" y="12"/>
                    <a:pt x="843" y="12"/>
                    <a:pt x="844" y="11"/>
                  </a:cubicBezTo>
                  <a:cubicBezTo>
                    <a:pt x="843" y="11"/>
                    <a:pt x="842" y="11"/>
                    <a:pt x="841" y="11"/>
                  </a:cubicBezTo>
                  <a:cubicBezTo>
                    <a:pt x="841" y="11"/>
                    <a:pt x="840" y="11"/>
                    <a:pt x="840" y="12"/>
                  </a:cubicBezTo>
                  <a:cubicBezTo>
                    <a:pt x="841" y="12"/>
                    <a:pt x="842" y="12"/>
                    <a:pt x="843" y="12"/>
                  </a:cubicBezTo>
                  <a:cubicBezTo>
                    <a:pt x="844" y="12"/>
                    <a:pt x="843" y="12"/>
                    <a:pt x="844" y="12"/>
                  </a:cubicBezTo>
                  <a:close/>
                  <a:moveTo>
                    <a:pt x="847" y="14"/>
                  </a:moveTo>
                  <a:cubicBezTo>
                    <a:pt x="845" y="13"/>
                    <a:pt x="843" y="14"/>
                    <a:pt x="843" y="14"/>
                  </a:cubicBezTo>
                  <a:cubicBezTo>
                    <a:pt x="842" y="14"/>
                    <a:pt x="842" y="14"/>
                    <a:pt x="842" y="14"/>
                  </a:cubicBezTo>
                  <a:cubicBezTo>
                    <a:pt x="844" y="14"/>
                    <a:pt x="846" y="14"/>
                    <a:pt x="847" y="14"/>
                  </a:cubicBezTo>
                  <a:close/>
                  <a:moveTo>
                    <a:pt x="848" y="15"/>
                  </a:moveTo>
                  <a:cubicBezTo>
                    <a:pt x="849" y="15"/>
                    <a:pt x="847" y="15"/>
                    <a:pt x="849" y="15"/>
                  </a:cubicBezTo>
                  <a:cubicBezTo>
                    <a:pt x="851" y="15"/>
                    <a:pt x="847" y="15"/>
                    <a:pt x="850" y="15"/>
                  </a:cubicBezTo>
                  <a:cubicBezTo>
                    <a:pt x="851" y="15"/>
                    <a:pt x="850" y="15"/>
                    <a:pt x="850" y="14"/>
                  </a:cubicBezTo>
                  <a:cubicBezTo>
                    <a:pt x="849" y="14"/>
                    <a:pt x="844" y="14"/>
                    <a:pt x="843" y="15"/>
                  </a:cubicBezTo>
                  <a:cubicBezTo>
                    <a:pt x="845" y="15"/>
                    <a:pt x="846" y="15"/>
                    <a:pt x="848" y="15"/>
                  </a:cubicBezTo>
                  <a:close/>
                  <a:moveTo>
                    <a:pt x="845" y="12"/>
                  </a:moveTo>
                  <a:cubicBezTo>
                    <a:pt x="847" y="12"/>
                    <a:pt x="848" y="12"/>
                    <a:pt x="849" y="11"/>
                  </a:cubicBezTo>
                  <a:cubicBezTo>
                    <a:pt x="848" y="11"/>
                    <a:pt x="847" y="11"/>
                    <a:pt x="847" y="11"/>
                  </a:cubicBezTo>
                  <a:cubicBezTo>
                    <a:pt x="846" y="11"/>
                    <a:pt x="845" y="11"/>
                    <a:pt x="845" y="11"/>
                  </a:cubicBezTo>
                  <a:cubicBezTo>
                    <a:pt x="845" y="11"/>
                    <a:pt x="845" y="11"/>
                    <a:pt x="845" y="12"/>
                  </a:cubicBezTo>
                  <a:close/>
                  <a:moveTo>
                    <a:pt x="850" y="17"/>
                  </a:moveTo>
                  <a:cubicBezTo>
                    <a:pt x="849" y="17"/>
                    <a:pt x="847" y="17"/>
                    <a:pt x="845" y="18"/>
                  </a:cubicBezTo>
                  <a:cubicBezTo>
                    <a:pt x="848" y="18"/>
                    <a:pt x="849" y="18"/>
                    <a:pt x="850" y="17"/>
                  </a:cubicBezTo>
                  <a:close/>
                  <a:moveTo>
                    <a:pt x="854" y="24"/>
                  </a:moveTo>
                  <a:cubicBezTo>
                    <a:pt x="851" y="23"/>
                    <a:pt x="857" y="24"/>
                    <a:pt x="856" y="23"/>
                  </a:cubicBezTo>
                  <a:cubicBezTo>
                    <a:pt x="853" y="23"/>
                    <a:pt x="851" y="23"/>
                    <a:pt x="852" y="22"/>
                  </a:cubicBezTo>
                  <a:cubicBezTo>
                    <a:pt x="852" y="22"/>
                    <a:pt x="848" y="22"/>
                    <a:pt x="849" y="22"/>
                  </a:cubicBezTo>
                  <a:cubicBezTo>
                    <a:pt x="850" y="22"/>
                    <a:pt x="851" y="22"/>
                    <a:pt x="851" y="22"/>
                  </a:cubicBezTo>
                  <a:cubicBezTo>
                    <a:pt x="850" y="23"/>
                    <a:pt x="848" y="23"/>
                    <a:pt x="848" y="23"/>
                  </a:cubicBezTo>
                  <a:cubicBezTo>
                    <a:pt x="852" y="23"/>
                    <a:pt x="851" y="24"/>
                    <a:pt x="854" y="24"/>
                  </a:cubicBezTo>
                  <a:close/>
                  <a:moveTo>
                    <a:pt x="852" y="14"/>
                  </a:moveTo>
                  <a:cubicBezTo>
                    <a:pt x="851" y="14"/>
                    <a:pt x="853" y="15"/>
                    <a:pt x="852" y="15"/>
                  </a:cubicBezTo>
                  <a:cubicBezTo>
                    <a:pt x="854" y="15"/>
                    <a:pt x="854" y="14"/>
                    <a:pt x="852" y="14"/>
                  </a:cubicBezTo>
                  <a:close/>
                  <a:moveTo>
                    <a:pt x="854" y="16"/>
                  </a:moveTo>
                  <a:cubicBezTo>
                    <a:pt x="855" y="16"/>
                    <a:pt x="855" y="16"/>
                    <a:pt x="855" y="15"/>
                  </a:cubicBezTo>
                  <a:cubicBezTo>
                    <a:pt x="855" y="15"/>
                    <a:pt x="854" y="15"/>
                    <a:pt x="854" y="15"/>
                  </a:cubicBezTo>
                  <a:cubicBezTo>
                    <a:pt x="853" y="15"/>
                    <a:pt x="853" y="15"/>
                    <a:pt x="853" y="15"/>
                  </a:cubicBezTo>
                  <a:cubicBezTo>
                    <a:pt x="854" y="15"/>
                    <a:pt x="852" y="16"/>
                    <a:pt x="854" y="16"/>
                  </a:cubicBezTo>
                  <a:close/>
                  <a:moveTo>
                    <a:pt x="904" y="30"/>
                  </a:moveTo>
                  <a:cubicBezTo>
                    <a:pt x="901" y="29"/>
                    <a:pt x="900" y="30"/>
                    <a:pt x="897" y="30"/>
                  </a:cubicBezTo>
                  <a:cubicBezTo>
                    <a:pt x="897" y="30"/>
                    <a:pt x="897" y="30"/>
                    <a:pt x="897" y="30"/>
                  </a:cubicBezTo>
                  <a:cubicBezTo>
                    <a:pt x="898" y="31"/>
                    <a:pt x="903" y="30"/>
                    <a:pt x="904" y="30"/>
                  </a:cubicBezTo>
                  <a:close/>
                  <a:moveTo>
                    <a:pt x="665" y="4"/>
                  </a:moveTo>
                  <a:cubicBezTo>
                    <a:pt x="664" y="3"/>
                    <a:pt x="669" y="3"/>
                    <a:pt x="667" y="3"/>
                  </a:cubicBezTo>
                  <a:cubicBezTo>
                    <a:pt x="665" y="3"/>
                    <a:pt x="662" y="3"/>
                    <a:pt x="662" y="3"/>
                  </a:cubicBezTo>
                  <a:cubicBezTo>
                    <a:pt x="664" y="3"/>
                    <a:pt x="663" y="3"/>
                    <a:pt x="665" y="4"/>
                  </a:cubicBezTo>
                  <a:close/>
                </a:path>
              </a:pathLst>
            </a:custGeom>
            <a:solidFill>
              <a:schemeClr val="tx1">
                <a:lumMod val="65000"/>
                <a:lumOff val="35000"/>
              </a:schemeClr>
            </a:solidFill>
            <a:ln>
              <a:noFill/>
            </a:ln>
          </p:spPr>
          <p:txBody>
            <a:bodyPr anchor="ctr" anchorCtr="1"/>
            <a:lstStyle/>
            <a:p>
              <a:endParaRPr lang="zh-CN" altLang="en-US">
                <a:latin typeface="汉仪行楷简" panose="02010609000101010101" pitchFamily="49" charset="-122"/>
                <a:ea typeface="汉仪行楷简" panose="02010609000101010101" pitchFamily="49" charset="-122"/>
              </a:endParaRPr>
            </a:p>
          </p:txBody>
        </p:sp>
        <p:grpSp>
          <p:nvGrpSpPr>
            <p:cNvPr id="7" name="组合 6"/>
            <p:cNvGrpSpPr/>
            <p:nvPr/>
          </p:nvGrpSpPr>
          <p:grpSpPr>
            <a:xfrm rot="0">
              <a:off x="4831" y="5536"/>
              <a:ext cx="1286" cy="1658"/>
              <a:chOff x="3124211" y="1726207"/>
              <a:chExt cx="816601" cy="1053102"/>
            </a:xfrm>
          </p:grpSpPr>
          <p:pic>
            <p:nvPicPr>
              <p:cNvPr id="2" name="图片 1"/>
              <p:cNvPicPr>
                <a:picLocks noChangeAspect="1"/>
              </p:cNvPicPr>
              <p:nvPr/>
            </p:nvPicPr>
            <p:blipFill>
              <a:blip r:embed="rId2" cstate="screen"/>
              <a:stretch>
                <a:fillRect/>
              </a:stretch>
            </p:blipFill>
            <p:spPr>
              <a:xfrm rot="16200000">
                <a:off x="3005960" y="1844457"/>
                <a:ext cx="1053102" cy="816601"/>
              </a:xfrm>
              <a:prstGeom prst="rect">
                <a:avLst/>
              </a:prstGeom>
            </p:spPr>
          </p:pic>
          <p:sp>
            <p:nvSpPr>
              <p:cNvPr id="3" name="文本框 2"/>
              <p:cNvSpPr txBox="1"/>
              <p:nvPr/>
            </p:nvSpPr>
            <p:spPr>
              <a:xfrm>
                <a:off x="3286883" y="1961111"/>
                <a:ext cx="604785" cy="460494"/>
              </a:xfrm>
              <a:prstGeom prst="rect">
                <a:avLst/>
              </a:prstGeom>
              <a:noFill/>
            </p:spPr>
            <p:txBody>
              <a:bodyPr wrap="square" rtlCol="0">
                <a:spAutoFit/>
              </a:bodyPr>
              <a:lstStyle/>
              <a:p>
                <a:r>
                  <a:rPr lang="zh-CN" altLang="en-US" sz="2400" dirty="0">
                    <a:effectLst>
                      <a:outerShdw blurRad="38100" dist="38100" dir="2700000" algn="tl">
                        <a:srgbClr val="000000">
                          <a:alpha val="43137"/>
                        </a:srgbClr>
                      </a:outerShdw>
                    </a:effectLst>
                    <a:latin typeface="汉仪行楷简" panose="02010609000101010101" pitchFamily="49" charset="-122"/>
                    <a:ea typeface="汉仪行楷简" panose="02010609000101010101" pitchFamily="49" charset="-122"/>
                    <a:sym typeface="+mn-ea"/>
                  </a:rPr>
                  <a:t>二</a:t>
                </a:r>
                <a:endParaRPr lang="zh-CN" altLang="en-US" sz="2400" dirty="0">
                  <a:effectLst>
                    <a:outerShdw blurRad="38100" dist="38100" dir="2700000" algn="tl">
                      <a:srgbClr val="000000">
                        <a:alpha val="43137"/>
                      </a:srgbClr>
                    </a:outerShdw>
                  </a:effectLst>
                  <a:latin typeface="汉仪行楷简" panose="02010609000101010101" pitchFamily="49" charset="-122"/>
                  <a:ea typeface="汉仪行楷简" panose="02010609000101010101" pitchFamily="49" charset="-122"/>
                </a:endParaRPr>
              </a:p>
            </p:txBody>
          </p:sp>
        </p:grpSp>
        <p:sp>
          <p:nvSpPr>
            <p:cNvPr id="25" name="文本框 24"/>
            <p:cNvSpPr txBox="1"/>
            <p:nvPr/>
          </p:nvSpPr>
          <p:spPr>
            <a:xfrm>
              <a:off x="6905" y="5713"/>
              <a:ext cx="3488" cy="1113"/>
            </a:xfrm>
            <a:prstGeom prst="rect">
              <a:avLst/>
            </a:prstGeom>
            <a:noFill/>
          </p:spPr>
          <p:txBody>
            <a:bodyPr wrap="none" rtlCol="0">
              <a:spAutoFit/>
            </a:bodyPr>
            <a:lstStyle/>
            <a:p>
              <a:r>
                <a:rPr lang="zh-CN" altLang="en-US" sz="4000" dirty="0">
                  <a:latin typeface="汉仪行楷简" panose="02010609000101010101" pitchFamily="49" charset="-122"/>
                  <a:ea typeface="汉仪行楷简" panose="02010609000101010101" pitchFamily="49" charset="-122"/>
                </a:rPr>
                <a:t>知识讲解</a:t>
              </a:r>
              <a:endParaRPr lang="zh-CN" altLang="en-US" sz="4000" dirty="0">
                <a:latin typeface="汉仪行楷简" panose="02010609000101010101" pitchFamily="49" charset="-122"/>
                <a:ea typeface="汉仪行楷简" panose="02010609000101010101" pitchFamily="49" charset="-122"/>
              </a:endParaRPr>
            </a:p>
          </p:txBody>
        </p:sp>
      </p:grpSp>
      <p:sp>
        <p:nvSpPr>
          <p:cNvPr id="26" name="文本框 25"/>
          <p:cNvSpPr txBox="1"/>
          <p:nvPr/>
        </p:nvSpPr>
        <p:spPr>
          <a:xfrm>
            <a:off x="4384675" y="4613910"/>
            <a:ext cx="2214880" cy="706755"/>
          </a:xfrm>
          <a:prstGeom prst="rect">
            <a:avLst/>
          </a:prstGeom>
          <a:noFill/>
        </p:spPr>
        <p:txBody>
          <a:bodyPr wrap="none" rtlCol="0">
            <a:spAutoFit/>
          </a:bodyPr>
          <a:lstStyle/>
          <a:p>
            <a:pPr algn="l"/>
            <a:r>
              <a:rPr lang="zh-CN" altLang="en-US" sz="4000" dirty="0">
                <a:latin typeface="汉仪行楷简" panose="02010609000101010101" pitchFamily="49" charset="-122"/>
                <a:ea typeface="汉仪行楷简" panose="02010609000101010101" pitchFamily="49" charset="-122"/>
                <a:sym typeface="+mn-ea"/>
              </a:rPr>
              <a:t>答题方法</a:t>
            </a:r>
            <a:endParaRPr lang="zh-CN" altLang="en-US" sz="4000" dirty="0">
              <a:latin typeface="汉仪行楷简" panose="02010609000101010101" pitchFamily="49" charset="-122"/>
              <a:ea typeface="汉仪行楷简" panose="02010609000101010101" pitchFamily="49" charset="-122"/>
            </a:endParaRPr>
          </a:p>
        </p:txBody>
      </p:sp>
      <p:sp>
        <p:nvSpPr>
          <p:cNvPr id="27" name="文本框 26"/>
          <p:cNvSpPr txBox="1"/>
          <p:nvPr/>
        </p:nvSpPr>
        <p:spPr>
          <a:xfrm>
            <a:off x="4384675" y="5597525"/>
            <a:ext cx="2214880" cy="706755"/>
          </a:xfrm>
          <a:prstGeom prst="rect">
            <a:avLst/>
          </a:prstGeom>
          <a:noFill/>
        </p:spPr>
        <p:txBody>
          <a:bodyPr wrap="none" rtlCol="0">
            <a:spAutoFit/>
          </a:bodyPr>
          <a:lstStyle/>
          <a:p>
            <a:pPr algn="l"/>
            <a:r>
              <a:rPr lang="zh-CN" altLang="en-US" sz="4000" dirty="0">
                <a:latin typeface="汉仪行楷简" panose="02010609000101010101" pitchFamily="49" charset="-122"/>
                <a:ea typeface="汉仪行楷简" panose="02010609000101010101" pitchFamily="49" charset="-122"/>
                <a:sym typeface="+mn-ea"/>
              </a:rPr>
              <a:t>典题例析</a:t>
            </a:r>
            <a:endParaRPr lang="zh-CN" altLang="en-US" sz="4000" dirty="0">
              <a:latin typeface="汉仪行楷简" panose="02010609000101010101" pitchFamily="49" charset="-122"/>
              <a:ea typeface="汉仪行楷简" panose="02010609000101010101" pitchFamily="49" charset="-122"/>
            </a:endParaRPr>
          </a:p>
        </p:txBody>
      </p:sp>
      <p:cxnSp>
        <p:nvCxnSpPr>
          <p:cNvPr id="30" name="直接连接符 29"/>
          <p:cNvCxnSpPr/>
          <p:nvPr/>
        </p:nvCxnSpPr>
        <p:spPr>
          <a:xfrm>
            <a:off x="4722495" y="1911985"/>
            <a:ext cx="2505075" cy="0"/>
          </a:xfrm>
          <a:prstGeom prst="line">
            <a:avLst/>
          </a:prstGeom>
          <a:ln w="28575">
            <a:solidFill>
              <a:srgbClr val="C00000"/>
            </a:solidFill>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V="1">
            <a:off x="4735914" y="993451"/>
            <a:ext cx="0" cy="918658"/>
          </a:xfrm>
          <a:prstGeom prst="line">
            <a:avLst/>
          </a:prstGeom>
          <a:ln w="28575">
            <a:solidFill>
              <a:srgbClr val="C00000"/>
            </a:solidFill>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7227846" y="1006151"/>
            <a:ext cx="0" cy="912308"/>
          </a:xfrm>
          <a:prstGeom prst="line">
            <a:avLst/>
          </a:prstGeom>
          <a:ln w="28575">
            <a:solidFill>
              <a:srgbClr val="C00000"/>
            </a:solidFill>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6949556" y="1006150"/>
            <a:ext cx="288464" cy="0"/>
          </a:xfrm>
          <a:prstGeom prst="line">
            <a:avLst/>
          </a:prstGeom>
          <a:ln w="28575">
            <a:solidFill>
              <a:srgbClr val="C00000"/>
            </a:solidFill>
          </a:ln>
          <a:effectLst>
            <a:softEdge rad="12700"/>
          </a:effectLst>
        </p:spPr>
        <p:style>
          <a:lnRef idx="1">
            <a:schemeClr val="accent1"/>
          </a:lnRef>
          <a:fillRef idx="0">
            <a:schemeClr val="accent1"/>
          </a:fillRef>
          <a:effectRef idx="0">
            <a:schemeClr val="accent1"/>
          </a:effectRef>
          <a:fontRef idx="minor">
            <a:schemeClr val="tx1"/>
          </a:fontRef>
        </p:style>
      </p:cxnSp>
      <p:sp>
        <p:nvSpPr>
          <p:cNvPr id="39" name="文本框 38"/>
          <p:cNvSpPr txBox="1"/>
          <p:nvPr/>
        </p:nvSpPr>
        <p:spPr>
          <a:xfrm>
            <a:off x="4784725" y="1234440"/>
            <a:ext cx="2393950" cy="706755"/>
          </a:xfrm>
          <a:prstGeom prst="rect">
            <a:avLst/>
          </a:prstGeom>
          <a:noFill/>
        </p:spPr>
        <p:txBody>
          <a:bodyPr wrap="square" rtlCol="0">
            <a:spAutoFit/>
          </a:bodyPr>
          <a:lstStyle/>
          <a:p>
            <a:r>
              <a:rPr lang="en-US" altLang="zh-CN" sz="4000" dirty="0">
                <a:solidFill>
                  <a:schemeClr val="tx1">
                    <a:lumMod val="50000"/>
                    <a:lumOff val="50000"/>
                  </a:schemeClr>
                </a:solidFill>
                <a:latin typeface="汉仪行楷简" panose="02010609000101010101" pitchFamily="49" charset="-122"/>
                <a:ea typeface="汉仪行楷简" panose="02010609000101010101" pitchFamily="49" charset="-122"/>
              </a:rPr>
              <a:t>CONTENTS</a:t>
            </a:r>
            <a:endParaRPr lang="zh-CN" altLang="en-US" sz="4000" dirty="0">
              <a:solidFill>
                <a:schemeClr val="tx1">
                  <a:lumMod val="50000"/>
                  <a:lumOff val="50000"/>
                </a:schemeClr>
              </a:solidFill>
              <a:latin typeface="汉仪行楷简" panose="02010609000101010101" pitchFamily="49" charset="-122"/>
              <a:ea typeface="汉仪行楷简" panose="02010609000101010101" pitchFamily="49" charset="-122"/>
            </a:endParaRPr>
          </a:p>
        </p:txBody>
      </p:sp>
      <p:grpSp>
        <p:nvGrpSpPr>
          <p:cNvPr id="10" name="组合 9"/>
          <p:cNvGrpSpPr/>
          <p:nvPr/>
        </p:nvGrpSpPr>
        <p:grpSpPr>
          <a:xfrm>
            <a:off x="3067685" y="2462530"/>
            <a:ext cx="6056630" cy="1052830"/>
            <a:chOff x="4831" y="5536"/>
            <a:chExt cx="9538" cy="1658"/>
          </a:xfrm>
        </p:grpSpPr>
        <p:sp>
          <p:nvSpPr>
            <p:cNvPr id="14" name="KSO_Shape"/>
            <p:cNvSpPr/>
            <p:nvPr/>
          </p:nvSpPr>
          <p:spPr bwMode="auto">
            <a:xfrm>
              <a:off x="6551" y="6699"/>
              <a:ext cx="7818" cy="162"/>
            </a:xfrm>
            <a:custGeom>
              <a:avLst/>
              <a:gdLst>
                <a:gd name="T0" fmla="*/ 371571 w 940"/>
                <a:gd name="T1" fmla="*/ 32807 h 62"/>
                <a:gd name="T2" fmla="*/ 392640 w 940"/>
                <a:gd name="T3" fmla="*/ 30877 h 62"/>
                <a:gd name="T4" fmla="*/ 505643 w 940"/>
                <a:gd name="T5" fmla="*/ 48246 h 62"/>
                <a:gd name="T6" fmla="*/ 599494 w 940"/>
                <a:gd name="T7" fmla="*/ 27018 h 62"/>
                <a:gd name="T8" fmla="*/ 699090 w 940"/>
                <a:gd name="T9" fmla="*/ 23158 h 62"/>
                <a:gd name="T10" fmla="*/ 746973 w 940"/>
                <a:gd name="T11" fmla="*/ 36667 h 62"/>
                <a:gd name="T12" fmla="*/ 892537 w 940"/>
                <a:gd name="T13" fmla="*/ 21228 h 62"/>
                <a:gd name="T14" fmla="*/ 957658 w 940"/>
                <a:gd name="T15" fmla="*/ 27018 h 62"/>
                <a:gd name="T16" fmla="*/ 1061085 w 940"/>
                <a:gd name="T17" fmla="*/ 30877 h 62"/>
                <a:gd name="T18" fmla="*/ 1131952 w 940"/>
                <a:gd name="T19" fmla="*/ 28947 h 62"/>
                <a:gd name="T20" fmla="*/ 1233463 w 940"/>
                <a:gd name="T21" fmla="*/ 17368 h 62"/>
                <a:gd name="T22" fmla="*/ 1264109 w 940"/>
                <a:gd name="T23" fmla="*/ 17368 h 62"/>
                <a:gd name="T24" fmla="*/ 1354128 w 940"/>
                <a:gd name="T25" fmla="*/ 15439 h 62"/>
                <a:gd name="T26" fmla="*/ 1447979 w 940"/>
                <a:gd name="T27" fmla="*/ 9649 h 62"/>
                <a:gd name="T28" fmla="*/ 1578220 w 940"/>
                <a:gd name="T29" fmla="*/ 15439 h 62"/>
                <a:gd name="T30" fmla="*/ 1660579 w 940"/>
                <a:gd name="T31" fmla="*/ 23158 h 62"/>
                <a:gd name="T32" fmla="*/ 1616527 w 940"/>
                <a:gd name="T33" fmla="*/ 30877 h 62"/>
                <a:gd name="T34" fmla="*/ 1695055 w 940"/>
                <a:gd name="T35" fmla="*/ 54035 h 62"/>
                <a:gd name="T36" fmla="*/ 1767837 w 940"/>
                <a:gd name="T37" fmla="*/ 54035 h 62"/>
                <a:gd name="T38" fmla="*/ 1637595 w 940"/>
                <a:gd name="T39" fmla="*/ 71403 h 62"/>
                <a:gd name="T40" fmla="*/ 1463301 w 940"/>
                <a:gd name="T41" fmla="*/ 110000 h 62"/>
                <a:gd name="T42" fmla="*/ 1373282 w 940"/>
                <a:gd name="T43" fmla="*/ 110000 h 62"/>
                <a:gd name="T44" fmla="*/ 1359874 w 940"/>
                <a:gd name="T45" fmla="*/ 86842 h 62"/>
                <a:gd name="T46" fmla="*/ 1333060 w 940"/>
                <a:gd name="T47" fmla="*/ 86842 h 62"/>
                <a:gd name="T48" fmla="*/ 1283262 w 940"/>
                <a:gd name="T49" fmla="*/ 73333 h 62"/>
                <a:gd name="T50" fmla="*/ 1149190 w 940"/>
                <a:gd name="T51" fmla="*/ 102281 h 62"/>
                <a:gd name="T52" fmla="*/ 1118545 w 940"/>
                <a:gd name="T53" fmla="*/ 82982 h 62"/>
                <a:gd name="T54" fmla="*/ 1074492 w 940"/>
                <a:gd name="T55" fmla="*/ 108070 h 62"/>
                <a:gd name="T56" fmla="*/ 777618 w 940"/>
                <a:gd name="T57" fmla="*/ 115789 h 62"/>
                <a:gd name="T58" fmla="*/ 664615 w 940"/>
                <a:gd name="T59" fmla="*/ 110000 h 62"/>
                <a:gd name="T60" fmla="*/ 586087 w 940"/>
                <a:gd name="T61" fmla="*/ 102281 h 62"/>
                <a:gd name="T62" fmla="*/ 480744 w 940"/>
                <a:gd name="T63" fmla="*/ 108070 h 62"/>
                <a:gd name="T64" fmla="*/ 352418 w 940"/>
                <a:gd name="T65" fmla="*/ 90702 h 62"/>
                <a:gd name="T66" fmla="*/ 203023 w 940"/>
                <a:gd name="T67" fmla="*/ 77193 h 62"/>
                <a:gd name="T68" fmla="*/ 375402 w 940"/>
                <a:gd name="T69" fmla="*/ 54035 h 62"/>
                <a:gd name="T70" fmla="*/ 70867 w 940"/>
                <a:gd name="T71" fmla="*/ 81053 h 62"/>
                <a:gd name="T72" fmla="*/ 1187496 w 940"/>
                <a:gd name="T73" fmla="*/ 25088 h 62"/>
                <a:gd name="T74" fmla="*/ 513305 w 940"/>
                <a:gd name="T75" fmla="*/ 102281 h 62"/>
                <a:gd name="T76" fmla="*/ 379233 w 940"/>
                <a:gd name="T77" fmla="*/ 77193 h 62"/>
                <a:gd name="T78" fmla="*/ 589917 w 940"/>
                <a:gd name="T79" fmla="*/ 42456 h 62"/>
                <a:gd name="T80" fmla="*/ 630139 w 940"/>
                <a:gd name="T81" fmla="*/ 34737 h 62"/>
                <a:gd name="T82" fmla="*/ 668445 w 940"/>
                <a:gd name="T83" fmla="*/ 104210 h 62"/>
                <a:gd name="T84" fmla="*/ 760380 w 940"/>
                <a:gd name="T85" fmla="*/ 108070 h 62"/>
                <a:gd name="T86" fmla="*/ 810179 w 940"/>
                <a:gd name="T87" fmla="*/ 104210 h 62"/>
                <a:gd name="T88" fmla="*/ 794856 w 940"/>
                <a:gd name="T89" fmla="*/ 82982 h 62"/>
                <a:gd name="T90" fmla="*/ 852316 w 940"/>
                <a:gd name="T91" fmla="*/ 111930 h 62"/>
                <a:gd name="T92" fmla="*/ 967235 w 940"/>
                <a:gd name="T93" fmla="*/ 84912 h 62"/>
                <a:gd name="T94" fmla="*/ 913606 w 940"/>
                <a:gd name="T95" fmla="*/ 108070 h 62"/>
                <a:gd name="T96" fmla="*/ 1018948 w 940"/>
                <a:gd name="T97" fmla="*/ 90702 h 62"/>
                <a:gd name="T98" fmla="*/ 1045763 w 940"/>
                <a:gd name="T99" fmla="*/ 106140 h 62"/>
                <a:gd name="T100" fmla="*/ 1087899 w 940"/>
                <a:gd name="T101" fmla="*/ 36667 h 62"/>
                <a:gd name="T102" fmla="*/ 1156851 w 940"/>
                <a:gd name="T103" fmla="*/ 30877 h 62"/>
                <a:gd name="T104" fmla="*/ 1181750 w 940"/>
                <a:gd name="T105" fmla="*/ 84912 h 62"/>
                <a:gd name="T106" fmla="*/ 1248786 w 940"/>
                <a:gd name="T107" fmla="*/ 32807 h 62"/>
                <a:gd name="T108" fmla="*/ 1277516 w 940"/>
                <a:gd name="T109" fmla="*/ 42456 h 62"/>
                <a:gd name="T110" fmla="*/ 1296669 w 940"/>
                <a:gd name="T111" fmla="*/ 30877 h 62"/>
                <a:gd name="T112" fmla="*/ 1334975 w 940"/>
                <a:gd name="T113" fmla="*/ 17368 h 62"/>
                <a:gd name="T114" fmla="*/ 1417334 w 940"/>
                <a:gd name="T115" fmla="*/ 75263 h 62"/>
                <a:gd name="T116" fmla="*/ 1497777 w 940"/>
                <a:gd name="T117" fmla="*/ 15439 h 62"/>
                <a:gd name="T118" fmla="*/ 1520761 w 940"/>
                <a:gd name="T119" fmla="*/ 88772 h 62"/>
                <a:gd name="T120" fmla="*/ 1551406 w 940"/>
                <a:gd name="T121" fmla="*/ 21228 h 62"/>
                <a:gd name="T122" fmla="*/ 1587797 w 940"/>
                <a:gd name="T123" fmla="*/ 38596 h 62"/>
                <a:gd name="T124" fmla="*/ 1626103 w 940"/>
                <a:gd name="T125" fmla="*/ 42456 h 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940" h="62">
                  <a:moveTo>
                    <a:pt x="43" y="14"/>
                  </a:moveTo>
                  <a:cubicBezTo>
                    <a:pt x="46" y="14"/>
                    <a:pt x="43" y="14"/>
                    <a:pt x="45" y="13"/>
                  </a:cubicBezTo>
                  <a:cubicBezTo>
                    <a:pt x="46" y="14"/>
                    <a:pt x="47" y="13"/>
                    <a:pt x="46" y="13"/>
                  </a:cubicBezTo>
                  <a:cubicBezTo>
                    <a:pt x="48" y="13"/>
                    <a:pt x="49" y="14"/>
                    <a:pt x="50" y="13"/>
                  </a:cubicBezTo>
                  <a:cubicBezTo>
                    <a:pt x="51" y="13"/>
                    <a:pt x="48" y="14"/>
                    <a:pt x="52" y="14"/>
                  </a:cubicBezTo>
                  <a:cubicBezTo>
                    <a:pt x="50" y="14"/>
                    <a:pt x="52" y="15"/>
                    <a:pt x="52" y="16"/>
                  </a:cubicBezTo>
                  <a:cubicBezTo>
                    <a:pt x="51" y="16"/>
                    <a:pt x="51" y="16"/>
                    <a:pt x="50" y="16"/>
                  </a:cubicBezTo>
                  <a:cubicBezTo>
                    <a:pt x="52" y="16"/>
                    <a:pt x="52" y="17"/>
                    <a:pt x="55" y="17"/>
                  </a:cubicBezTo>
                  <a:cubicBezTo>
                    <a:pt x="56" y="17"/>
                    <a:pt x="55" y="17"/>
                    <a:pt x="55" y="17"/>
                  </a:cubicBezTo>
                  <a:cubicBezTo>
                    <a:pt x="54" y="17"/>
                    <a:pt x="54" y="17"/>
                    <a:pt x="53" y="17"/>
                  </a:cubicBezTo>
                  <a:cubicBezTo>
                    <a:pt x="54" y="18"/>
                    <a:pt x="59" y="17"/>
                    <a:pt x="59" y="18"/>
                  </a:cubicBezTo>
                  <a:cubicBezTo>
                    <a:pt x="58" y="18"/>
                    <a:pt x="57" y="18"/>
                    <a:pt x="55" y="18"/>
                  </a:cubicBezTo>
                  <a:cubicBezTo>
                    <a:pt x="55" y="18"/>
                    <a:pt x="52" y="18"/>
                    <a:pt x="52" y="18"/>
                  </a:cubicBezTo>
                  <a:cubicBezTo>
                    <a:pt x="53" y="18"/>
                    <a:pt x="58" y="18"/>
                    <a:pt x="59" y="18"/>
                  </a:cubicBezTo>
                  <a:cubicBezTo>
                    <a:pt x="58" y="19"/>
                    <a:pt x="54" y="18"/>
                    <a:pt x="52" y="19"/>
                  </a:cubicBezTo>
                  <a:cubicBezTo>
                    <a:pt x="51" y="19"/>
                    <a:pt x="50" y="19"/>
                    <a:pt x="48" y="20"/>
                  </a:cubicBezTo>
                  <a:cubicBezTo>
                    <a:pt x="49" y="20"/>
                    <a:pt x="51" y="20"/>
                    <a:pt x="53" y="20"/>
                  </a:cubicBezTo>
                  <a:cubicBezTo>
                    <a:pt x="54" y="22"/>
                    <a:pt x="64" y="22"/>
                    <a:pt x="70" y="21"/>
                  </a:cubicBezTo>
                  <a:cubicBezTo>
                    <a:pt x="68" y="21"/>
                    <a:pt x="69" y="21"/>
                    <a:pt x="68" y="20"/>
                  </a:cubicBezTo>
                  <a:cubicBezTo>
                    <a:pt x="69" y="20"/>
                    <a:pt x="72" y="20"/>
                    <a:pt x="71" y="21"/>
                  </a:cubicBezTo>
                  <a:cubicBezTo>
                    <a:pt x="74" y="21"/>
                    <a:pt x="74" y="20"/>
                    <a:pt x="76" y="21"/>
                  </a:cubicBezTo>
                  <a:cubicBezTo>
                    <a:pt x="73" y="21"/>
                    <a:pt x="75" y="22"/>
                    <a:pt x="73" y="22"/>
                  </a:cubicBezTo>
                  <a:cubicBezTo>
                    <a:pt x="75" y="22"/>
                    <a:pt x="78" y="21"/>
                    <a:pt x="81" y="21"/>
                  </a:cubicBezTo>
                  <a:cubicBezTo>
                    <a:pt x="79" y="22"/>
                    <a:pt x="79" y="22"/>
                    <a:pt x="79" y="22"/>
                  </a:cubicBezTo>
                  <a:cubicBezTo>
                    <a:pt x="81" y="23"/>
                    <a:pt x="82" y="22"/>
                    <a:pt x="86" y="22"/>
                  </a:cubicBezTo>
                  <a:cubicBezTo>
                    <a:pt x="86" y="22"/>
                    <a:pt x="87" y="22"/>
                    <a:pt x="87" y="22"/>
                  </a:cubicBezTo>
                  <a:cubicBezTo>
                    <a:pt x="95" y="21"/>
                    <a:pt x="104" y="21"/>
                    <a:pt x="108" y="20"/>
                  </a:cubicBezTo>
                  <a:cubicBezTo>
                    <a:pt x="119" y="20"/>
                    <a:pt x="123" y="20"/>
                    <a:pt x="131" y="19"/>
                  </a:cubicBezTo>
                  <a:cubicBezTo>
                    <a:pt x="125" y="19"/>
                    <a:pt x="117" y="18"/>
                    <a:pt x="110" y="18"/>
                  </a:cubicBezTo>
                  <a:cubicBezTo>
                    <a:pt x="110" y="18"/>
                    <a:pt x="110" y="18"/>
                    <a:pt x="109" y="18"/>
                  </a:cubicBezTo>
                  <a:cubicBezTo>
                    <a:pt x="112" y="17"/>
                    <a:pt x="114" y="18"/>
                    <a:pt x="118" y="18"/>
                  </a:cubicBezTo>
                  <a:cubicBezTo>
                    <a:pt x="118" y="18"/>
                    <a:pt x="117" y="18"/>
                    <a:pt x="117" y="18"/>
                  </a:cubicBezTo>
                  <a:cubicBezTo>
                    <a:pt x="117" y="18"/>
                    <a:pt x="119" y="18"/>
                    <a:pt x="120" y="18"/>
                  </a:cubicBezTo>
                  <a:cubicBezTo>
                    <a:pt x="119" y="18"/>
                    <a:pt x="122" y="18"/>
                    <a:pt x="123" y="18"/>
                  </a:cubicBezTo>
                  <a:cubicBezTo>
                    <a:pt x="124" y="18"/>
                    <a:pt x="124" y="18"/>
                    <a:pt x="124" y="18"/>
                  </a:cubicBezTo>
                  <a:cubicBezTo>
                    <a:pt x="130" y="17"/>
                    <a:pt x="136" y="18"/>
                    <a:pt x="141" y="17"/>
                  </a:cubicBezTo>
                  <a:cubicBezTo>
                    <a:pt x="154" y="16"/>
                    <a:pt x="164" y="16"/>
                    <a:pt x="176" y="16"/>
                  </a:cubicBezTo>
                  <a:cubicBezTo>
                    <a:pt x="177" y="16"/>
                    <a:pt x="179" y="16"/>
                    <a:pt x="178" y="16"/>
                  </a:cubicBezTo>
                  <a:cubicBezTo>
                    <a:pt x="184" y="17"/>
                    <a:pt x="187" y="18"/>
                    <a:pt x="192" y="18"/>
                  </a:cubicBezTo>
                  <a:cubicBezTo>
                    <a:pt x="194" y="17"/>
                    <a:pt x="191" y="17"/>
                    <a:pt x="194" y="17"/>
                  </a:cubicBezTo>
                  <a:cubicBezTo>
                    <a:pt x="193" y="16"/>
                    <a:pt x="191" y="17"/>
                    <a:pt x="192" y="16"/>
                  </a:cubicBezTo>
                  <a:cubicBezTo>
                    <a:pt x="193" y="16"/>
                    <a:pt x="194" y="16"/>
                    <a:pt x="196" y="16"/>
                  </a:cubicBezTo>
                  <a:cubicBezTo>
                    <a:pt x="196" y="16"/>
                    <a:pt x="192" y="16"/>
                    <a:pt x="193" y="16"/>
                  </a:cubicBezTo>
                  <a:cubicBezTo>
                    <a:pt x="186" y="16"/>
                    <a:pt x="176" y="16"/>
                    <a:pt x="172" y="15"/>
                  </a:cubicBezTo>
                  <a:cubicBezTo>
                    <a:pt x="171" y="15"/>
                    <a:pt x="170" y="15"/>
                    <a:pt x="168" y="15"/>
                  </a:cubicBezTo>
                  <a:cubicBezTo>
                    <a:pt x="169" y="15"/>
                    <a:pt x="162" y="16"/>
                    <a:pt x="161" y="15"/>
                  </a:cubicBezTo>
                  <a:cubicBezTo>
                    <a:pt x="158" y="15"/>
                    <a:pt x="159" y="16"/>
                    <a:pt x="157" y="16"/>
                  </a:cubicBezTo>
                  <a:cubicBezTo>
                    <a:pt x="153" y="16"/>
                    <a:pt x="153" y="15"/>
                    <a:pt x="148" y="15"/>
                  </a:cubicBezTo>
                  <a:cubicBezTo>
                    <a:pt x="149" y="15"/>
                    <a:pt x="150" y="15"/>
                    <a:pt x="151" y="14"/>
                  </a:cubicBezTo>
                  <a:cubicBezTo>
                    <a:pt x="149" y="14"/>
                    <a:pt x="145" y="14"/>
                    <a:pt x="144" y="14"/>
                  </a:cubicBezTo>
                  <a:cubicBezTo>
                    <a:pt x="146" y="14"/>
                    <a:pt x="149" y="14"/>
                    <a:pt x="150" y="14"/>
                  </a:cubicBezTo>
                  <a:cubicBezTo>
                    <a:pt x="152" y="15"/>
                    <a:pt x="159" y="15"/>
                    <a:pt x="164" y="14"/>
                  </a:cubicBezTo>
                  <a:cubicBezTo>
                    <a:pt x="164" y="14"/>
                    <a:pt x="164" y="14"/>
                    <a:pt x="164" y="13"/>
                  </a:cubicBezTo>
                  <a:cubicBezTo>
                    <a:pt x="167" y="13"/>
                    <a:pt x="163" y="14"/>
                    <a:pt x="165" y="14"/>
                  </a:cubicBezTo>
                  <a:cubicBezTo>
                    <a:pt x="167" y="14"/>
                    <a:pt x="166" y="13"/>
                    <a:pt x="167" y="13"/>
                  </a:cubicBezTo>
                  <a:cubicBezTo>
                    <a:pt x="168" y="14"/>
                    <a:pt x="171" y="14"/>
                    <a:pt x="170" y="14"/>
                  </a:cubicBezTo>
                  <a:cubicBezTo>
                    <a:pt x="171" y="14"/>
                    <a:pt x="171" y="14"/>
                    <a:pt x="173" y="14"/>
                  </a:cubicBezTo>
                  <a:cubicBezTo>
                    <a:pt x="171" y="14"/>
                    <a:pt x="173" y="15"/>
                    <a:pt x="175" y="15"/>
                  </a:cubicBezTo>
                  <a:cubicBezTo>
                    <a:pt x="177" y="15"/>
                    <a:pt x="174" y="14"/>
                    <a:pt x="175" y="14"/>
                  </a:cubicBezTo>
                  <a:cubicBezTo>
                    <a:pt x="177" y="14"/>
                    <a:pt x="180" y="14"/>
                    <a:pt x="179" y="14"/>
                  </a:cubicBezTo>
                  <a:cubicBezTo>
                    <a:pt x="181" y="15"/>
                    <a:pt x="181" y="14"/>
                    <a:pt x="183" y="14"/>
                  </a:cubicBezTo>
                  <a:cubicBezTo>
                    <a:pt x="182" y="15"/>
                    <a:pt x="187" y="14"/>
                    <a:pt x="185" y="15"/>
                  </a:cubicBezTo>
                  <a:cubicBezTo>
                    <a:pt x="187" y="15"/>
                    <a:pt x="187" y="14"/>
                    <a:pt x="189" y="14"/>
                  </a:cubicBezTo>
                  <a:cubicBezTo>
                    <a:pt x="189" y="15"/>
                    <a:pt x="191" y="14"/>
                    <a:pt x="190" y="15"/>
                  </a:cubicBezTo>
                  <a:cubicBezTo>
                    <a:pt x="190" y="15"/>
                    <a:pt x="191" y="15"/>
                    <a:pt x="192" y="15"/>
                  </a:cubicBezTo>
                  <a:cubicBezTo>
                    <a:pt x="194" y="15"/>
                    <a:pt x="190" y="15"/>
                    <a:pt x="191" y="14"/>
                  </a:cubicBezTo>
                  <a:cubicBezTo>
                    <a:pt x="194" y="14"/>
                    <a:pt x="193" y="15"/>
                    <a:pt x="196" y="14"/>
                  </a:cubicBezTo>
                  <a:cubicBezTo>
                    <a:pt x="194" y="14"/>
                    <a:pt x="192" y="14"/>
                    <a:pt x="189" y="14"/>
                  </a:cubicBezTo>
                  <a:cubicBezTo>
                    <a:pt x="188" y="14"/>
                    <a:pt x="192" y="14"/>
                    <a:pt x="190" y="14"/>
                  </a:cubicBezTo>
                  <a:cubicBezTo>
                    <a:pt x="192" y="13"/>
                    <a:pt x="196" y="14"/>
                    <a:pt x="199" y="14"/>
                  </a:cubicBezTo>
                  <a:cubicBezTo>
                    <a:pt x="199" y="14"/>
                    <a:pt x="198" y="14"/>
                    <a:pt x="198" y="14"/>
                  </a:cubicBezTo>
                  <a:cubicBezTo>
                    <a:pt x="196" y="14"/>
                    <a:pt x="197" y="15"/>
                    <a:pt x="195" y="14"/>
                  </a:cubicBezTo>
                  <a:cubicBezTo>
                    <a:pt x="195" y="15"/>
                    <a:pt x="198" y="15"/>
                    <a:pt x="197" y="16"/>
                  </a:cubicBezTo>
                  <a:cubicBezTo>
                    <a:pt x="198" y="15"/>
                    <a:pt x="197" y="15"/>
                    <a:pt x="199" y="15"/>
                  </a:cubicBezTo>
                  <a:cubicBezTo>
                    <a:pt x="200" y="15"/>
                    <a:pt x="200" y="15"/>
                    <a:pt x="200" y="14"/>
                  </a:cubicBezTo>
                  <a:cubicBezTo>
                    <a:pt x="203" y="15"/>
                    <a:pt x="203" y="15"/>
                    <a:pt x="206" y="15"/>
                  </a:cubicBezTo>
                  <a:cubicBezTo>
                    <a:pt x="208" y="15"/>
                    <a:pt x="204" y="15"/>
                    <a:pt x="206" y="14"/>
                  </a:cubicBezTo>
                  <a:cubicBezTo>
                    <a:pt x="208" y="15"/>
                    <a:pt x="208" y="15"/>
                    <a:pt x="211" y="15"/>
                  </a:cubicBezTo>
                  <a:cubicBezTo>
                    <a:pt x="211" y="16"/>
                    <a:pt x="209" y="15"/>
                    <a:pt x="209" y="15"/>
                  </a:cubicBezTo>
                  <a:cubicBezTo>
                    <a:pt x="208" y="16"/>
                    <a:pt x="205" y="15"/>
                    <a:pt x="205" y="16"/>
                  </a:cubicBezTo>
                  <a:cubicBezTo>
                    <a:pt x="207" y="16"/>
                    <a:pt x="209" y="16"/>
                    <a:pt x="209" y="16"/>
                  </a:cubicBezTo>
                  <a:cubicBezTo>
                    <a:pt x="211" y="16"/>
                    <a:pt x="211" y="16"/>
                    <a:pt x="214" y="16"/>
                  </a:cubicBezTo>
                  <a:cubicBezTo>
                    <a:pt x="214" y="16"/>
                    <a:pt x="211" y="16"/>
                    <a:pt x="212" y="16"/>
                  </a:cubicBezTo>
                  <a:cubicBezTo>
                    <a:pt x="214" y="16"/>
                    <a:pt x="215" y="15"/>
                    <a:pt x="218" y="16"/>
                  </a:cubicBezTo>
                  <a:cubicBezTo>
                    <a:pt x="218" y="16"/>
                    <a:pt x="217" y="16"/>
                    <a:pt x="216" y="16"/>
                  </a:cubicBezTo>
                  <a:cubicBezTo>
                    <a:pt x="216" y="16"/>
                    <a:pt x="219" y="16"/>
                    <a:pt x="219" y="17"/>
                  </a:cubicBezTo>
                  <a:cubicBezTo>
                    <a:pt x="220" y="17"/>
                    <a:pt x="221" y="16"/>
                    <a:pt x="223" y="16"/>
                  </a:cubicBezTo>
                  <a:cubicBezTo>
                    <a:pt x="223" y="17"/>
                    <a:pt x="221" y="17"/>
                    <a:pt x="221" y="17"/>
                  </a:cubicBezTo>
                  <a:cubicBezTo>
                    <a:pt x="215" y="18"/>
                    <a:pt x="212" y="17"/>
                    <a:pt x="206" y="18"/>
                  </a:cubicBezTo>
                  <a:cubicBezTo>
                    <a:pt x="207" y="18"/>
                    <a:pt x="211" y="18"/>
                    <a:pt x="212" y="18"/>
                  </a:cubicBezTo>
                  <a:cubicBezTo>
                    <a:pt x="209" y="18"/>
                    <a:pt x="209" y="19"/>
                    <a:pt x="206" y="19"/>
                  </a:cubicBezTo>
                  <a:cubicBezTo>
                    <a:pt x="206" y="19"/>
                    <a:pt x="208" y="19"/>
                    <a:pt x="208" y="19"/>
                  </a:cubicBezTo>
                  <a:cubicBezTo>
                    <a:pt x="205" y="19"/>
                    <a:pt x="202" y="19"/>
                    <a:pt x="197" y="19"/>
                  </a:cubicBezTo>
                  <a:cubicBezTo>
                    <a:pt x="199" y="20"/>
                    <a:pt x="203" y="20"/>
                    <a:pt x="205" y="21"/>
                  </a:cubicBezTo>
                  <a:cubicBezTo>
                    <a:pt x="209" y="21"/>
                    <a:pt x="215" y="21"/>
                    <a:pt x="217" y="20"/>
                  </a:cubicBezTo>
                  <a:cubicBezTo>
                    <a:pt x="218" y="21"/>
                    <a:pt x="219" y="21"/>
                    <a:pt x="222" y="21"/>
                  </a:cubicBezTo>
                  <a:cubicBezTo>
                    <a:pt x="219" y="22"/>
                    <a:pt x="212" y="20"/>
                    <a:pt x="211" y="22"/>
                  </a:cubicBezTo>
                  <a:cubicBezTo>
                    <a:pt x="209" y="22"/>
                    <a:pt x="211" y="21"/>
                    <a:pt x="210" y="21"/>
                  </a:cubicBezTo>
                  <a:cubicBezTo>
                    <a:pt x="208" y="21"/>
                    <a:pt x="210" y="22"/>
                    <a:pt x="210" y="22"/>
                  </a:cubicBezTo>
                  <a:cubicBezTo>
                    <a:pt x="212" y="22"/>
                    <a:pt x="216" y="22"/>
                    <a:pt x="215" y="22"/>
                  </a:cubicBezTo>
                  <a:cubicBezTo>
                    <a:pt x="214" y="22"/>
                    <a:pt x="212" y="22"/>
                    <a:pt x="212" y="22"/>
                  </a:cubicBezTo>
                  <a:cubicBezTo>
                    <a:pt x="212" y="23"/>
                    <a:pt x="215" y="23"/>
                    <a:pt x="217" y="23"/>
                  </a:cubicBezTo>
                  <a:cubicBezTo>
                    <a:pt x="219" y="22"/>
                    <a:pt x="224" y="23"/>
                    <a:pt x="225" y="22"/>
                  </a:cubicBezTo>
                  <a:cubicBezTo>
                    <a:pt x="227" y="22"/>
                    <a:pt x="228" y="22"/>
                    <a:pt x="228" y="22"/>
                  </a:cubicBezTo>
                  <a:cubicBezTo>
                    <a:pt x="231" y="22"/>
                    <a:pt x="233" y="22"/>
                    <a:pt x="235" y="22"/>
                  </a:cubicBezTo>
                  <a:cubicBezTo>
                    <a:pt x="235" y="22"/>
                    <a:pt x="234" y="22"/>
                    <a:pt x="233" y="22"/>
                  </a:cubicBezTo>
                  <a:cubicBezTo>
                    <a:pt x="232" y="21"/>
                    <a:pt x="236" y="22"/>
                    <a:pt x="236" y="22"/>
                  </a:cubicBezTo>
                  <a:cubicBezTo>
                    <a:pt x="241" y="22"/>
                    <a:pt x="241" y="22"/>
                    <a:pt x="245" y="22"/>
                  </a:cubicBezTo>
                  <a:cubicBezTo>
                    <a:pt x="242" y="24"/>
                    <a:pt x="269" y="21"/>
                    <a:pt x="267" y="21"/>
                  </a:cubicBezTo>
                  <a:cubicBezTo>
                    <a:pt x="268" y="21"/>
                    <a:pt x="271" y="21"/>
                    <a:pt x="271" y="21"/>
                  </a:cubicBezTo>
                  <a:cubicBezTo>
                    <a:pt x="270" y="20"/>
                    <a:pt x="270" y="21"/>
                    <a:pt x="268" y="21"/>
                  </a:cubicBezTo>
                  <a:cubicBezTo>
                    <a:pt x="269" y="20"/>
                    <a:pt x="270" y="20"/>
                    <a:pt x="269" y="20"/>
                  </a:cubicBezTo>
                  <a:cubicBezTo>
                    <a:pt x="274" y="20"/>
                    <a:pt x="283" y="19"/>
                    <a:pt x="286" y="21"/>
                  </a:cubicBezTo>
                  <a:cubicBezTo>
                    <a:pt x="284" y="20"/>
                    <a:pt x="282" y="20"/>
                    <a:pt x="279" y="20"/>
                  </a:cubicBezTo>
                  <a:cubicBezTo>
                    <a:pt x="279" y="20"/>
                    <a:pt x="280" y="20"/>
                    <a:pt x="280" y="21"/>
                  </a:cubicBezTo>
                  <a:cubicBezTo>
                    <a:pt x="279" y="20"/>
                    <a:pt x="277" y="21"/>
                    <a:pt x="276" y="21"/>
                  </a:cubicBezTo>
                  <a:cubicBezTo>
                    <a:pt x="270" y="21"/>
                    <a:pt x="262" y="22"/>
                    <a:pt x="260" y="23"/>
                  </a:cubicBezTo>
                  <a:cubicBezTo>
                    <a:pt x="261" y="23"/>
                    <a:pt x="262" y="23"/>
                    <a:pt x="263" y="23"/>
                  </a:cubicBezTo>
                  <a:cubicBezTo>
                    <a:pt x="262" y="24"/>
                    <a:pt x="261" y="24"/>
                    <a:pt x="261" y="24"/>
                  </a:cubicBezTo>
                  <a:cubicBezTo>
                    <a:pt x="261" y="25"/>
                    <a:pt x="263" y="25"/>
                    <a:pt x="264" y="25"/>
                  </a:cubicBezTo>
                  <a:cubicBezTo>
                    <a:pt x="267" y="24"/>
                    <a:pt x="271" y="23"/>
                    <a:pt x="275" y="22"/>
                  </a:cubicBezTo>
                  <a:cubicBezTo>
                    <a:pt x="276" y="23"/>
                    <a:pt x="274" y="23"/>
                    <a:pt x="273" y="24"/>
                  </a:cubicBezTo>
                  <a:cubicBezTo>
                    <a:pt x="275" y="24"/>
                    <a:pt x="276" y="23"/>
                    <a:pt x="278" y="23"/>
                  </a:cubicBezTo>
                  <a:cubicBezTo>
                    <a:pt x="279" y="24"/>
                    <a:pt x="276" y="24"/>
                    <a:pt x="278" y="24"/>
                  </a:cubicBezTo>
                  <a:cubicBezTo>
                    <a:pt x="279" y="24"/>
                    <a:pt x="279" y="24"/>
                    <a:pt x="280" y="24"/>
                  </a:cubicBezTo>
                  <a:cubicBezTo>
                    <a:pt x="282" y="24"/>
                    <a:pt x="279" y="24"/>
                    <a:pt x="277" y="24"/>
                  </a:cubicBezTo>
                  <a:cubicBezTo>
                    <a:pt x="279" y="25"/>
                    <a:pt x="281" y="24"/>
                    <a:pt x="283" y="24"/>
                  </a:cubicBezTo>
                  <a:cubicBezTo>
                    <a:pt x="283" y="25"/>
                    <a:pt x="281" y="24"/>
                    <a:pt x="282" y="25"/>
                  </a:cubicBezTo>
                  <a:cubicBezTo>
                    <a:pt x="285" y="25"/>
                    <a:pt x="287" y="24"/>
                    <a:pt x="290" y="24"/>
                  </a:cubicBezTo>
                  <a:cubicBezTo>
                    <a:pt x="290" y="24"/>
                    <a:pt x="289" y="24"/>
                    <a:pt x="288" y="24"/>
                  </a:cubicBezTo>
                  <a:cubicBezTo>
                    <a:pt x="288" y="25"/>
                    <a:pt x="289" y="25"/>
                    <a:pt x="289" y="25"/>
                  </a:cubicBezTo>
                  <a:cubicBezTo>
                    <a:pt x="292" y="25"/>
                    <a:pt x="294" y="24"/>
                    <a:pt x="292" y="24"/>
                  </a:cubicBezTo>
                  <a:cubicBezTo>
                    <a:pt x="295" y="24"/>
                    <a:pt x="297" y="23"/>
                    <a:pt x="299" y="22"/>
                  </a:cubicBezTo>
                  <a:cubicBezTo>
                    <a:pt x="300" y="22"/>
                    <a:pt x="300" y="23"/>
                    <a:pt x="300" y="23"/>
                  </a:cubicBezTo>
                  <a:cubicBezTo>
                    <a:pt x="303" y="23"/>
                    <a:pt x="305" y="22"/>
                    <a:pt x="309" y="22"/>
                  </a:cubicBezTo>
                  <a:cubicBezTo>
                    <a:pt x="309" y="21"/>
                    <a:pt x="308" y="21"/>
                    <a:pt x="308" y="21"/>
                  </a:cubicBezTo>
                  <a:cubicBezTo>
                    <a:pt x="306" y="22"/>
                    <a:pt x="304" y="21"/>
                    <a:pt x="302" y="21"/>
                  </a:cubicBezTo>
                  <a:cubicBezTo>
                    <a:pt x="302" y="21"/>
                    <a:pt x="302" y="21"/>
                    <a:pt x="302" y="21"/>
                  </a:cubicBezTo>
                  <a:cubicBezTo>
                    <a:pt x="305" y="21"/>
                    <a:pt x="302" y="21"/>
                    <a:pt x="305" y="21"/>
                  </a:cubicBezTo>
                  <a:cubicBezTo>
                    <a:pt x="307" y="21"/>
                    <a:pt x="303" y="20"/>
                    <a:pt x="307" y="20"/>
                  </a:cubicBezTo>
                  <a:cubicBezTo>
                    <a:pt x="307" y="20"/>
                    <a:pt x="303" y="20"/>
                    <a:pt x="304" y="20"/>
                  </a:cubicBezTo>
                  <a:cubicBezTo>
                    <a:pt x="305" y="19"/>
                    <a:pt x="301" y="18"/>
                    <a:pt x="298" y="17"/>
                  </a:cubicBezTo>
                  <a:cubicBezTo>
                    <a:pt x="300" y="17"/>
                    <a:pt x="299" y="18"/>
                    <a:pt x="301" y="18"/>
                  </a:cubicBezTo>
                  <a:cubicBezTo>
                    <a:pt x="302" y="18"/>
                    <a:pt x="304" y="18"/>
                    <a:pt x="304" y="17"/>
                  </a:cubicBezTo>
                  <a:cubicBezTo>
                    <a:pt x="305" y="17"/>
                    <a:pt x="304" y="18"/>
                    <a:pt x="304" y="18"/>
                  </a:cubicBezTo>
                  <a:cubicBezTo>
                    <a:pt x="309" y="18"/>
                    <a:pt x="312" y="18"/>
                    <a:pt x="318" y="18"/>
                  </a:cubicBezTo>
                  <a:cubicBezTo>
                    <a:pt x="318" y="18"/>
                    <a:pt x="317" y="18"/>
                    <a:pt x="315" y="18"/>
                  </a:cubicBezTo>
                  <a:cubicBezTo>
                    <a:pt x="317" y="18"/>
                    <a:pt x="321" y="18"/>
                    <a:pt x="322" y="17"/>
                  </a:cubicBezTo>
                  <a:cubicBezTo>
                    <a:pt x="323" y="17"/>
                    <a:pt x="325" y="17"/>
                    <a:pt x="327" y="17"/>
                  </a:cubicBezTo>
                  <a:cubicBezTo>
                    <a:pt x="327" y="16"/>
                    <a:pt x="325" y="16"/>
                    <a:pt x="327" y="16"/>
                  </a:cubicBezTo>
                  <a:cubicBezTo>
                    <a:pt x="326" y="16"/>
                    <a:pt x="326" y="16"/>
                    <a:pt x="325" y="16"/>
                  </a:cubicBezTo>
                  <a:cubicBezTo>
                    <a:pt x="326" y="17"/>
                    <a:pt x="318" y="16"/>
                    <a:pt x="315" y="16"/>
                  </a:cubicBezTo>
                  <a:cubicBezTo>
                    <a:pt x="317" y="16"/>
                    <a:pt x="313" y="15"/>
                    <a:pt x="312" y="16"/>
                  </a:cubicBezTo>
                  <a:cubicBezTo>
                    <a:pt x="308" y="16"/>
                    <a:pt x="308" y="15"/>
                    <a:pt x="304" y="15"/>
                  </a:cubicBezTo>
                  <a:cubicBezTo>
                    <a:pt x="307" y="15"/>
                    <a:pt x="308" y="15"/>
                    <a:pt x="311" y="16"/>
                  </a:cubicBezTo>
                  <a:cubicBezTo>
                    <a:pt x="312" y="16"/>
                    <a:pt x="311" y="15"/>
                    <a:pt x="312" y="15"/>
                  </a:cubicBezTo>
                  <a:cubicBezTo>
                    <a:pt x="312" y="15"/>
                    <a:pt x="309" y="15"/>
                    <a:pt x="309" y="14"/>
                  </a:cubicBezTo>
                  <a:cubicBezTo>
                    <a:pt x="309" y="14"/>
                    <a:pt x="311" y="14"/>
                    <a:pt x="312" y="14"/>
                  </a:cubicBezTo>
                  <a:cubicBezTo>
                    <a:pt x="312" y="14"/>
                    <a:pt x="311" y="14"/>
                    <a:pt x="311" y="14"/>
                  </a:cubicBezTo>
                  <a:cubicBezTo>
                    <a:pt x="311" y="14"/>
                    <a:pt x="312" y="14"/>
                    <a:pt x="313" y="14"/>
                  </a:cubicBezTo>
                  <a:cubicBezTo>
                    <a:pt x="313" y="14"/>
                    <a:pt x="313" y="14"/>
                    <a:pt x="313" y="14"/>
                  </a:cubicBezTo>
                  <a:cubicBezTo>
                    <a:pt x="316" y="14"/>
                    <a:pt x="318" y="14"/>
                    <a:pt x="322" y="14"/>
                  </a:cubicBezTo>
                  <a:cubicBezTo>
                    <a:pt x="322" y="14"/>
                    <a:pt x="322" y="14"/>
                    <a:pt x="323" y="13"/>
                  </a:cubicBezTo>
                  <a:cubicBezTo>
                    <a:pt x="323" y="13"/>
                    <a:pt x="322" y="13"/>
                    <a:pt x="321" y="13"/>
                  </a:cubicBezTo>
                  <a:cubicBezTo>
                    <a:pt x="320" y="13"/>
                    <a:pt x="324" y="13"/>
                    <a:pt x="322" y="13"/>
                  </a:cubicBezTo>
                  <a:cubicBezTo>
                    <a:pt x="325" y="12"/>
                    <a:pt x="329" y="12"/>
                    <a:pt x="333" y="13"/>
                  </a:cubicBezTo>
                  <a:cubicBezTo>
                    <a:pt x="331" y="13"/>
                    <a:pt x="330" y="12"/>
                    <a:pt x="327" y="13"/>
                  </a:cubicBezTo>
                  <a:cubicBezTo>
                    <a:pt x="326" y="13"/>
                    <a:pt x="329" y="13"/>
                    <a:pt x="329" y="13"/>
                  </a:cubicBezTo>
                  <a:cubicBezTo>
                    <a:pt x="335" y="13"/>
                    <a:pt x="330" y="14"/>
                    <a:pt x="327" y="13"/>
                  </a:cubicBezTo>
                  <a:cubicBezTo>
                    <a:pt x="327" y="14"/>
                    <a:pt x="330" y="14"/>
                    <a:pt x="332" y="14"/>
                  </a:cubicBezTo>
                  <a:cubicBezTo>
                    <a:pt x="328" y="15"/>
                    <a:pt x="339" y="14"/>
                    <a:pt x="343" y="14"/>
                  </a:cubicBezTo>
                  <a:cubicBezTo>
                    <a:pt x="346" y="14"/>
                    <a:pt x="350" y="14"/>
                    <a:pt x="353" y="14"/>
                  </a:cubicBezTo>
                  <a:cubicBezTo>
                    <a:pt x="355" y="14"/>
                    <a:pt x="354" y="14"/>
                    <a:pt x="356" y="14"/>
                  </a:cubicBezTo>
                  <a:cubicBezTo>
                    <a:pt x="354" y="14"/>
                    <a:pt x="350" y="14"/>
                    <a:pt x="350" y="15"/>
                  </a:cubicBezTo>
                  <a:cubicBezTo>
                    <a:pt x="351" y="15"/>
                    <a:pt x="352" y="16"/>
                    <a:pt x="354" y="16"/>
                  </a:cubicBezTo>
                  <a:cubicBezTo>
                    <a:pt x="354" y="16"/>
                    <a:pt x="352" y="16"/>
                    <a:pt x="351" y="16"/>
                  </a:cubicBezTo>
                  <a:cubicBezTo>
                    <a:pt x="355" y="17"/>
                    <a:pt x="357" y="16"/>
                    <a:pt x="362" y="16"/>
                  </a:cubicBezTo>
                  <a:cubicBezTo>
                    <a:pt x="360" y="16"/>
                    <a:pt x="361" y="16"/>
                    <a:pt x="364" y="16"/>
                  </a:cubicBezTo>
                  <a:cubicBezTo>
                    <a:pt x="365" y="17"/>
                    <a:pt x="366" y="17"/>
                    <a:pt x="366" y="17"/>
                  </a:cubicBezTo>
                  <a:cubicBezTo>
                    <a:pt x="365" y="17"/>
                    <a:pt x="364" y="17"/>
                    <a:pt x="363" y="17"/>
                  </a:cubicBezTo>
                  <a:cubicBezTo>
                    <a:pt x="364" y="18"/>
                    <a:pt x="364" y="18"/>
                    <a:pt x="363" y="18"/>
                  </a:cubicBezTo>
                  <a:cubicBezTo>
                    <a:pt x="364" y="18"/>
                    <a:pt x="367" y="18"/>
                    <a:pt x="369" y="18"/>
                  </a:cubicBezTo>
                  <a:cubicBezTo>
                    <a:pt x="366" y="17"/>
                    <a:pt x="367" y="16"/>
                    <a:pt x="364" y="15"/>
                  </a:cubicBezTo>
                  <a:cubicBezTo>
                    <a:pt x="366" y="15"/>
                    <a:pt x="366" y="15"/>
                    <a:pt x="366" y="16"/>
                  </a:cubicBezTo>
                  <a:cubicBezTo>
                    <a:pt x="368" y="16"/>
                    <a:pt x="367" y="16"/>
                    <a:pt x="367" y="15"/>
                  </a:cubicBezTo>
                  <a:cubicBezTo>
                    <a:pt x="368" y="15"/>
                    <a:pt x="368" y="15"/>
                    <a:pt x="368" y="16"/>
                  </a:cubicBezTo>
                  <a:cubicBezTo>
                    <a:pt x="369" y="16"/>
                    <a:pt x="370" y="15"/>
                    <a:pt x="370" y="15"/>
                  </a:cubicBezTo>
                  <a:cubicBezTo>
                    <a:pt x="372" y="15"/>
                    <a:pt x="375" y="15"/>
                    <a:pt x="376" y="14"/>
                  </a:cubicBezTo>
                  <a:cubicBezTo>
                    <a:pt x="375" y="14"/>
                    <a:pt x="375" y="14"/>
                    <a:pt x="373" y="13"/>
                  </a:cubicBezTo>
                  <a:cubicBezTo>
                    <a:pt x="371" y="13"/>
                    <a:pt x="372" y="14"/>
                    <a:pt x="371" y="14"/>
                  </a:cubicBezTo>
                  <a:cubicBezTo>
                    <a:pt x="371" y="14"/>
                    <a:pt x="375" y="14"/>
                    <a:pt x="374" y="15"/>
                  </a:cubicBezTo>
                  <a:cubicBezTo>
                    <a:pt x="372" y="14"/>
                    <a:pt x="369" y="15"/>
                    <a:pt x="368" y="15"/>
                  </a:cubicBezTo>
                  <a:cubicBezTo>
                    <a:pt x="367" y="15"/>
                    <a:pt x="366" y="15"/>
                    <a:pt x="365" y="15"/>
                  </a:cubicBezTo>
                  <a:cubicBezTo>
                    <a:pt x="364" y="14"/>
                    <a:pt x="367" y="14"/>
                    <a:pt x="368" y="14"/>
                  </a:cubicBezTo>
                  <a:cubicBezTo>
                    <a:pt x="368" y="14"/>
                    <a:pt x="367" y="14"/>
                    <a:pt x="367" y="14"/>
                  </a:cubicBezTo>
                  <a:cubicBezTo>
                    <a:pt x="368" y="14"/>
                    <a:pt x="370" y="14"/>
                    <a:pt x="372" y="13"/>
                  </a:cubicBezTo>
                  <a:cubicBezTo>
                    <a:pt x="372" y="13"/>
                    <a:pt x="372" y="13"/>
                    <a:pt x="371" y="13"/>
                  </a:cubicBezTo>
                  <a:cubicBezTo>
                    <a:pt x="368" y="14"/>
                    <a:pt x="367" y="13"/>
                    <a:pt x="364" y="13"/>
                  </a:cubicBezTo>
                  <a:cubicBezTo>
                    <a:pt x="369" y="12"/>
                    <a:pt x="372" y="13"/>
                    <a:pt x="375" y="13"/>
                  </a:cubicBezTo>
                  <a:cubicBezTo>
                    <a:pt x="377" y="12"/>
                    <a:pt x="371" y="11"/>
                    <a:pt x="365" y="12"/>
                  </a:cubicBezTo>
                  <a:cubicBezTo>
                    <a:pt x="363" y="12"/>
                    <a:pt x="363" y="11"/>
                    <a:pt x="359" y="11"/>
                  </a:cubicBezTo>
                  <a:cubicBezTo>
                    <a:pt x="359" y="11"/>
                    <a:pt x="359" y="11"/>
                    <a:pt x="359" y="10"/>
                  </a:cubicBezTo>
                  <a:cubicBezTo>
                    <a:pt x="363" y="10"/>
                    <a:pt x="366" y="9"/>
                    <a:pt x="368" y="11"/>
                  </a:cubicBezTo>
                  <a:cubicBezTo>
                    <a:pt x="371" y="11"/>
                    <a:pt x="372" y="10"/>
                    <a:pt x="374" y="10"/>
                  </a:cubicBezTo>
                  <a:cubicBezTo>
                    <a:pt x="374" y="10"/>
                    <a:pt x="370" y="10"/>
                    <a:pt x="370" y="9"/>
                  </a:cubicBezTo>
                  <a:cubicBezTo>
                    <a:pt x="371" y="9"/>
                    <a:pt x="372" y="9"/>
                    <a:pt x="372" y="9"/>
                  </a:cubicBezTo>
                  <a:cubicBezTo>
                    <a:pt x="374" y="9"/>
                    <a:pt x="374" y="9"/>
                    <a:pt x="376" y="9"/>
                  </a:cubicBezTo>
                  <a:cubicBezTo>
                    <a:pt x="375" y="8"/>
                    <a:pt x="375" y="8"/>
                    <a:pt x="374" y="8"/>
                  </a:cubicBezTo>
                  <a:cubicBezTo>
                    <a:pt x="377" y="8"/>
                    <a:pt x="378" y="9"/>
                    <a:pt x="379" y="9"/>
                  </a:cubicBezTo>
                  <a:cubicBezTo>
                    <a:pt x="379" y="9"/>
                    <a:pt x="379" y="8"/>
                    <a:pt x="383" y="8"/>
                  </a:cubicBezTo>
                  <a:cubicBezTo>
                    <a:pt x="383" y="8"/>
                    <a:pt x="385" y="8"/>
                    <a:pt x="385" y="9"/>
                  </a:cubicBezTo>
                  <a:cubicBezTo>
                    <a:pt x="386" y="9"/>
                    <a:pt x="389" y="9"/>
                    <a:pt x="389" y="8"/>
                  </a:cubicBezTo>
                  <a:cubicBezTo>
                    <a:pt x="390" y="9"/>
                    <a:pt x="387" y="9"/>
                    <a:pt x="386" y="9"/>
                  </a:cubicBezTo>
                  <a:cubicBezTo>
                    <a:pt x="386" y="10"/>
                    <a:pt x="388" y="10"/>
                    <a:pt x="388" y="11"/>
                  </a:cubicBezTo>
                  <a:cubicBezTo>
                    <a:pt x="387" y="11"/>
                    <a:pt x="387" y="10"/>
                    <a:pt x="384" y="10"/>
                  </a:cubicBezTo>
                  <a:cubicBezTo>
                    <a:pt x="383" y="11"/>
                    <a:pt x="375" y="12"/>
                    <a:pt x="379" y="13"/>
                  </a:cubicBezTo>
                  <a:cubicBezTo>
                    <a:pt x="378" y="13"/>
                    <a:pt x="377" y="13"/>
                    <a:pt x="377" y="12"/>
                  </a:cubicBezTo>
                  <a:cubicBezTo>
                    <a:pt x="375" y="12"/>
                    <a:pt x="377" y="13"/>
                    <a:pt x="376" y="13"/>
                  </a:cubicBezTo>
                  <a:cubicBezTo>
                    <a:pt x="378" y="14"/>
                    <a:pt x="379" y="14"/>
                    <a:pt x="383" y="15"/>
                  </a:cubicBezTo>
                  <a:cubicBezTo>
                    <a:pt x="384" y="15"/>
                    <a:pt x="384" y="14"/>
                    <a:pt x="384" y="14"/>
                  </a:cubicBezTo>
                  <a:cubicBezTo>
                    <a:pt x="385" y="15"/>
                    <a:pt x="385" y="15"/>
                    <a:pt x="389" y="14"/>
                  </a:cubicBezTo>
                  <a:cubicBezTo>
                    <a:pt x="389" y="15"/>
                    <a:pt x="388" y="15"/>
                    <a:pt x="388" y="15"/>
                  </a:cubicBezTo>
                  <a:cubicBezTo>
                    <a:pt x="388" y="15"/>
                    <a:pt x="389" y="15"/>
                    <a:pt x="390" y="15"/>
                  </a:cubicBezTo>
                  <a:cubicBezTo>
                    <a:pt x="390" y="15"/>
                    <a:pt x="391" y="14"/>
                    <a:pt x="389" y="13"/>
                  </a:cubicBezTo>
                  <a:cubicBezTo>
                    <a:pt x="391" y="12"/>
                    <a:pt x="391" y="13"/>
                    <a:pt x="392" y="13"/>
                  </a:cubicBezTo>
                  <a:cubicBezTo>
                    <a:pt x="390" y="13"/>
                    <a:pt x="391" y="13"/>
                    <a:pt x="391" y="14"/>
                  </a:cubicBezTo>
                  <a:cubicBezTo>
                    <a:pt x="393" y="14"/>
                    <a:pt x="394" y="14"/>
                    <a:pt x="395" y="14"/>
                  </a:cubicBezTo>
                  <a:cubicBezTo>
                    <a:pt x="396" y="13"/>
                    <a:pt x="394" y="13"/>
                    <a:pt x="394" y="13"/>
                  </a:cubicBezTo>
                  <a:cubicBezTo>
                    <a:pt x="400" y="13"/>
                    <a:pt x="393" y="14"/>
                    <a:pt x="395" y="14"/>
                  </a:cubicBezTo>
                  <a:cubicBezTo>
                    <a:pt x="393" y="15"/>
                    <a:pt x="392" y="15"/>
                    <a:pt x="390" y="15"/>
                  </a:cubicBezTo>
                  <a:cubicBezTo>
                    <a:pt x="390" y="16"/>
                    <a:pt x="393" y="15"/>
                    <a:pt x="392" y="16"/>
                  </a:cubicBezTo>
                  <a:cubicBezTo>
                    <a:pt x="390" y="16"/>
                    <a:pt x="390" y="16"/>
                    <a:pt x="389" y="16"/>
                  </a:cubicBezTo>
                  <a:cubicBezTo>
                    <a:pt x="389" y="17"/>
                    <a:pt x="391" y="16"/>
                    <a:pt x="390" y="17"/>
                  </a:cubicBezTo>
                  <a:cubicBezTo>
                    <a:pt x="388" y="17"/>
                    <a:pt x="388" y="17"/>
                    <a:pt x="386" y="17"/>
                  </a:cubicBezTo>
                  <a:cubicBezTo>
                    <a:pt x="386" y="17"/>
                    <a:pt x="389" y="17"/>
                    <a:pt x="388" y="18"/>
                  </a:cubicBezTo>
                  <a:cubicBezTo>
                    <a:pt x="388" y="17"/>
                    <a:pt x="390" y="17"/>
                    <a:pt x="392" y="18"/>
                  </a:cubicBezTo>
                  <a:cubicBezTo>
                    <a:pt x="391" y="18"/>
                    <a:pt x="391" y="18"/>
                    <a:pt x="392" y="18"/>
                  </a:cubicBezTo>
                  <a:cubicBezTo>
                    <a:pt x="390" y="19"/>
                    <a:pt x="389" y="19"/>
                    <a:pt x="388" y="19"/>
                  </a:cubicBezTo>
                  <a:cubicBezTo>
                    <a:pt x="388" y="19"/>
                    <a:pt x="391" y="19"/>
                    <a:pt x="392" y="18"/>
                  </a:cubicBezTo>
                  <a:cubicBezTo>
                    <a:pt x="394" y="19"/>
                    <a:pt x="390" y="19"/>
                    <a:pt x="390" y="19"/>
                  </a:cubicBezTo>
                  <a:cubicBezTo>
                    <a:pt x="391" y="19"/>
                    <a:pt x="393" y="19"/>
                    <a:pt x="394" y="19"/>
                  </a:cubicBezTo>
                  <a:cubicBezTo>
                    <a:pt x="394" y="19"/>
                    <a:pt x="393" y="18"/>
                    <a:pt x="392" y="18"/>
                  </a:cubicBezTo>
                  <a:cubicBezTo>
                    <a:pt x="394" y="18"/>
                    <a:pt x="394" y="19"/>
                    <a:pt x="397" y="19"/>
                  </a:cubicBezTo>
                  <a:cubicBezTo>
                    <a:pt x="398" y="18"/>
                    <a:pt x="396" y="18"/>
                    <a:pt x="395" y="18"/>
                  </a:cubicBezTo>
                  <a:cubicBezTo>
                    <a:pt x="395" y="18"/>
                    <a:pt x="396" y="18"/>
                    <a:pt x="395" y="18"/>
                  </a:cubicBezTo>
                  <a:cubicBezTo>
                    <a:pt x="397" y="18"/>
                    <a:pt x="400" y="17"/>
                    <a:pt x="397" y="17"/>
                  </a:cubicBezTo>
                  <a:cubicBezTo>
                    <a:pt x="402" y="17"/>
                    <a:pt x="397" y="19"/>
                    <a:pt x="402" y="19"/>
                  </a:cubicBezTo>
                  <a:cubicBezTo>
                    <a:pt x="403" y="19"/>
                    <a:pt x="403" y="18"/>
                    <a:pt x="406" y="19"/>
                  </a:cubicBezTo>
                  <a:cubicBezTo>
                    <a:pt x="405" y="19"/>
                    <a:pt x="404" y="19"/>
                    <a:pt x="405" y="19"/>
                  </a:cubicBezTo>
                  <a:cubicBezTo>
                    <a:pt x="406" y="19"/>
                    <a:pt x="406" y="19"/>
                    <a:pt x="408" y="19"/>
                  </a:cubicBezTo>
                  <a:cubicBezTo>
                    <a:pt x="405" y="18"/>
                    <a:pt x="409" y="19"/>
                    <a:pt x="410" y="18"/>
                  </a:cubicBezTo>
                  <a:cubicBezTo>
                    <a:pt x="411" y="18"/>
                    <a:pt x="408" y="19"/>
                    <a:pt x="410" y="19"/>
                  </a:cubicBezTo>
                  <a:cubicBezTo>
                    <a:pt x="412" y="19"/>
                    <a:pt x="412" y="19"/>
                    <a:pt x="412" y="18"/>
                  </a:cubicBezTo>
                  <a:cubicBezTo>
                    <a:pt x="412" y="18"/>
                    <a:pt x="410" y="18"/>
                    <a:pt x="410" y="18"/>
                  </a:cubicBezTo>
                  <a:cubicBezTo>
                    <a:pt x="411" y="17"/>
                    <a:pt x="414" y="18"/>
                    <a:pt x="415" y="18"/>
                  </a:cubicBezTo>
                  <a:cubicBezTo>
                    <a:pt x="417" y="18"/>
                    <a:pt x="419" y="18"/>
                    <a:pt x="419" y="17"/>
                  </a:cubicBezTo>
                  <a:cubicBezTo>
                    <a:pt x="408" y="17"/>
                    <a:pt x="406" y="18"/>
                    <a:pt x="397" y="17"/>
                  </a:cubicBezTo>
                  <a:cubicBezTo>
                    <a:pt x="397" y="17"/>
                    <a:pt x="397" y="17"/>
                    <a:pt x="397" y="16"/>
                  </a:cubicBezTo>
                  <a:cubicBezTo>
                    <a:pt x="395" y="17"/>
                    <a:pt x="395" y="16"/>
                    <a:pt x="392" y="16"/>
                  </a:cubicBezTo>
                  <a:cubicBezTo>
                    <a:pt x="393" y="16"/>
                    <a:pt x="393" y="16"/>
                    <a:pt x="395" y="16"/>
                  </a:cubicBezTo>
                  <a:cubicBezTo>
                    <a:pt x="397" y="16"/>
                    <a:pt x="396" y="16"/>
                    <a:pt x="398" y="16"/>
                  </a:cubicBezTo>
                  <a:cubicBezTo>
                    <a:pt x="400" y="16"/>
                    <a:pt x="402" y="16"/>
                    <a:pt x="403" y="15"/>
                  </a:cubicBezTo>
                  <a:cubicBezTo>
                    <a:pt x="406" y="15"/>
                    <a:pt x="409" y="16"/>
                    <a:pt x="410" y="15"/>
                  </a:cubicBezTo>
                  <a:cubicBezTo>
                    <a:pt x="416" y="15"/>
                    <a:pt x="428" y="16"/>
                    <a:pt x="430" y="14"/>
                  </a:cubicBezTo>
                  <a:cubicBezTo>
                    <a:pt x="430" y="14"/>
                    <a:pt x="431" y="14"/>
                    <a:pt x="432" y="14"/>
                  </a:cubicBezTo>
                  <a:cubicBezTo>
                    <a:pt x="432" y="14"/>
                    <a:pt x="432" y="14"/>
                    <a:pt x="432" y="14"/>
                  </a:cubicBezTo>
                  <a:cubicBezTo>
                    <a:pt x="430" y="14"/>
                    <a:pt x="430" y="14"/>
                    <a:pt x="430" y="14"/>
                  </a:cubicBezTo>
                  <a:cubicBezTo>
                    <a:pt x="429" y="14"/>
                    <a:pt x="430" y="14"/>
                    <a:pt x="429" y="14"/>
                  </a:cubicBezTo>
                  <a:cubicBezTo>
                    <a:pt x="431" y="13"/>
                    <a:pt x="434" y="13"/>
                    <a:pt x="437" y="14"/>
                  </a:cubicBezTo>
                  <a:cubicBezTo>
                    <a:pt x="438" y="13"/>
                    <a:pt x="437" y="13"/>
                    <a:pt x="438" y="13"/>
                  </a:cubicBezTo>
                  <a:cubicBezTo>
                    <a:pt x="441" y="13"/>
                    <a:pt x="441" y="12"/>
                    <a:pt x="444" y="13"/>
                  </a:cubicBezTo>
                  <a:cubicBezTo>
                    <a:pt x="443" y="12"/>
                    <a:pt x="443" y="12"/>
                    <a:pt x="444" y="12"/>
                  </a:cubicBezTo>
                  <a:cubicBezTo>
                    <a:pt x="446" y="12"/>
                    <a:pt x="447" y="11"/>
                    <a:pt x="448" y="11"/>
                  </a:cubicBezTo>
                  <a:cubicBezTo>
                    <a:pt x="450" y="11"/>
                    <a:pt x="451" y="12"/>
                    <a:pt x="455" y="11"/>
                  </a:cubicBezTo>
                  <a:cubicBezTo>
                    <a:pt x="456" y="10"/>
                    <a:pt x="451" y="11"/>
                    <a:pt x="449" y="10"/>
                  </a:cubicBezTo>
                  <a:cubicBezTo>
                    <a:pt x="460" y="11"/>
                    <a:pt x="463" y="8"/>
                    <a:pt x="475" y="9"/>
                  </a:cubicBezTo>
                  <a:cubicBezTo>
                    <a:pt x="474" y="10"/>
                    <a:pt x="468" y="10"/>
                    <a:pt x="466" y="11"/>
                  </a:cubicBezTo>
                  <a:cubicBezTo>
                    <a:pt x="467" y="11"/>
                    <a:pt x="470" y="12"/>
                    <a:pt x="472" y="12"/>
                  </a:cubicBezTo>
                  <a:cubicBezTo>
                    <a:pt x="471" y="12"/>
                    <a:pt x="471" y="13"/>
                    <a:pt x="469" y="13"/>
                  </a:cubicBezTo>
                  <a:cubicBezTo>
                    <a:pt x="468" y="12"/>
                    <a:pt x="467" y="12"/>
                    <a:pt x="466" y="11"/>
                  </a:cubicBezTo>
                  <a:cubicBezTo>
                    <a:pt x="464" y="12"/>
                    <a:pt x="464" y="12"/>
                    <a:pt x="464" y="13"/>
                  </a:cubicBezTo>
                  <a:cubicBezTo>
                    <a:pt x="461" y="12"/>
                    <a:pt x="459" y="12"/>
                    <a:pt x="457" y="13"/>
                  </a:cubicBezTo>
                  <a:cubicBezTo>
                    <a:pt x="459" y="13"/>
                    <a:pt x="460" y="13"/>
                    <a:pt x="463" y="13"/>
                  </a:cubicBezTo>
                  <a:cubicBezTo>
                    <a:pt x="464" y="13"/>
                    <a:pt x="460" y="13"/>
                    <a:pt x="462" y="13"/>
                  </a:cubicBezTo>
                  <a:cubicBezTo>
                    <a:pt x="461" y="14"/>
                    <a:pt x="458" y="14"/>
                    <a:pt x="456" y="14"/>
                  </a:cubicBezTo>
                  <a:cubicBezTo>
                    <a:pt x="454" y="14"/>
                    <a:pt x="452" y="15"/>
                    <a:pt x="452" y="16"/>
                  </a:cubicBezTo>
                  <a:cubicBezTo>
                    <a:pt x="453" y="16"/>
                    <a:pt x="456" y="15"/>
                    <a:pt x="455" y="16"/>
                  </a:cubicBezTo>
                  <a:cubicBezTo>
                    <a:pt x="456" y="16"/>
                    <a:pt x="457" y="16"/>
                    <a:pt x="457" y="16"/>
                  </a:cubicBezTo>
                  <a:cubicBezTo>
                    <a:pt x="458" y="16"/>
                    <a:pt x="457" y="16"/>
                    <a:pt x="457" y="17"/>
                  </a:cubicBezTo>
                  <a:cubicBezTo>
                    <a:pt x="461" y="17"/>
                    <a:pt x="459" y="16"/>
                    <a:pt x="462" y="15"/>
                  </a:cubicBezTo>
                  <a:cubicBezTo>
                    <a:pt x="463" y="15"/>
                    <a:pt x="462" y="16"/>
                    <a:pt x="462" y="16"/>
                  </a:cubicBezTo>
                  <a:cubicBezTo>
                    <a:pt x="462" y="16"/>
                    <a:pt x="464" y="16"/>
                    <a:pt x="465" y="16"/>
                  </a:cubicBezTo>
                  <a:cubicBezTo>
                    <a:pt x="465" y="16"/>
                    <a:pt x="464" y="16"/>
                    <a:pt x="463" y="16"/>
                  </a:cubicBezTo>
                  <a:cubicBezTo>
                    <a:pt x="465" y="17"/>
                    <a:pt x="467" y="16"/>
                    <a:pt x="469" y="16"/>
                  </a:cubicBezTo>
                  <a:cubicBezTo>
                    <a:pt x="470" y="16"/>
                    <a:pt x="469" y="16"/>
                    <a:pt x="472" y="16"/>
                  </a:cubicBezTo>
                  <a:cubicBezTo>
                    <a:pt x="471" y="15"/>
                    <a:pt x="471" y="15"/>
                    <a:pt x="470" y="15"/>
                  </a:cubicBezTo>
                  <a:cubicBezTo>
                    <a:pt x="472" y="15"/>
                    <a:pt x="475" y="15"/>
                    <a:pt x="476" y="14"/>
                  </a:cubicBezTo>
                  <a:cubicBezTo>
                    <a:pt x="476" y="14"/>
                    <a:pt x="476" y="14"/>
                    <a:pt x="475" y="14"/>
                  </a:cubicBezTo>
                  <a:cubicBezTo>
                    <a:pt x="475" y="14"/>
                    <a:pt x="477" y="14"/>
                    <a:pt x="478" y="14"/>
                  </a:cubicBezTo>
                  <a:cubicBezTo>
                    <a:pt x="478" y="13"/>
                    <a:pt x="474" y="13"/>
                    <a:pt x="476" y="13"/>
                  </a:cubicBezTo>
                  <a:cubicBezTo>
                    <a:pt x="475" y="13"/>
                    <a:pt x="475" y="13"/>
                    <a:pt x="474" y="13"/>
                  </a:cubicBezTo>
                  <a:cubicBezTo>
                    <a:pt x="476" y="12"/>
                    <a:pt x="476" y="12"/>
                    <a:pt x="474" y="12"/>
                  </a:cubicBezTo>
                  <a:cubicBezTo>
                    <a:pt x="477" y="12"/>
                    <a:pt x="480" y="12"/>
                    <a:pt x="482" y="12"/>
                  </a:cubicBezTo>
                  <a:cubicBezTo>
                    <a:pt x="486" y="11"/>
                    <a:pt x="487" y="9"/>
                    <a:pt x="495" y="9"/>
                  </a:cubicBezTo>
                  <a:cubicBezTo>
                    <a:pt x="494" y="10"/>
                    <a:pt x="492" y="11"/>
                    <a:pt x="491" y="12"/>
                  </a:cubicBezTo>
                  <a:cubicBezTo>
                    <a:pt x="494" y="12"/>
                    <a:pt x="499" y="13"/>
                    <a:pt x="500" y="12"/>
                  </a:cubicBezTo>
                  <a:cubicBezTo>
                    <a:pt x="501" y="12"/>
                    <a:pt x="500" y="13"/>
                    <a:pt x="501" y="13"/>
                  </a:cubicBezTo>
                  <a:cubicBezTo>
                    <a:pt x="504" y="13"/>
                    <a:pt x="503" y="12"/>
                    <a:pt x="505" y="13"/>
                  </a:cubicBezTo>
                  <a:cubicBezTo>
                    <a:pt x="506" y="12"/>
                    <a:pt x="503" y="13"/>
                    <a:pt x="503" y="12"/>
                  </a:cubicBezTo>
                  <a:cubicBezTo>
                    <a:pt x="505" y="12"/>
                    <a:pt x="509" y="13"/>
                    <a:pt x="510" y="12"/>
                  </a:cubicBezTo>
                  <a:cubicBezTo>
                    <a:pt x="513" y="12"/>
                    <a:pt x="508" y="13"/>
                    <a:pt x="512" y="13"/>
                  </a:cubicBezTo>
                  <a:cubicBezTo>
                    <a:pt x="511" y="14"/>
                    <a:pt x="510" y="13"/>
                    <a:pt x="509" y="13"/>
                  </a:cubicBezTo>
                  <a:cubicBezTo>
                    <a:pt x="508" y="14"/>
                    <a:pt x="511" y="14"/>
                    <a:pt x="510" y="14"/>
                  </a:cubicBezTo>
                  <a:cubicBezTo>
                    <a:pt x="509" y="15"/>
                    <a:pt x="508" y="15"/>
                    <a:pt x="505" y="15"/>
                  </a:cubicBezTo>
                  <a:cubicBezTo>
                    <a:pt x="508" y="15"/>
                    <a:pt x="506" y="16"/>
                    <a:pt x="508" y="16"/>
                  </a:cubicBezTo>
                  <a:cubicBezTo>
                    <a:pt x="507" y="16"/>
                    <a:pt x="504" y="16"/>
                    <a:pt x="502" y="16"/>
                  </a:cubicBezTo>
                  <a:cubicBezTo>
                    <a:pt x="502" y="17"/>
                    <a:pt x="503" y="17"/>
                    <a:pt x="502" y="17"/>
                  </a:cubicBezTo>
                  <a:cubicBezTo>
                    <a:pt x="501" y="17"/>
                    <a:pt x="501" y="16"/>
                    <a:pt x="499" y="16"/>
                  </a:cubicBezTo>
                  <a:cubicBezTo>
                    <a:pt x="501" y="15"/>
                    <a:pt x="501" y="14"/>
                    <a:pt x="503" y="15"/>
                  </a:cubicBezTo>
                  <a:cubicBezTo>
                    <a:pt x="504" y="14"/>
                    <a:pt x="502" y="15"/>
                    <a:pt x="500" y="14"/>
                  </a:cubicBezTo>
                  <a:cubicBezTo>
                    <a:pt x="500" y="14"/>
                    <a:pt x="502" y="14"/>
                    <a:pt x="503" y="14"/>
                  </a:cubicBezTo>
                  <a:cubicBezTo>
                    <a:pt x="503" y="14"/>
                    <a:pt x="498" y="14"/>
                    <a:pt x="499" y="13"/>
                  </a:cubicBezTo>
                  <a:cubicBezTo>
                    <a:pt x="501" y="13"/>
                    <a:pt x="501" y="14"/>
                    <a:pt x="502" y="14"/>
                  </a:cubicBezTo>
                  <a:cubicBezTo>
                    <a:pt x="502" y="13"/>
                    <a:pt x="499" y="13"/>
                    <a:pt x="498" y="13"/>
                  </a:cubicBezTo>
                  <a:cubicBezTo>
                    <a:pt x="498" y="13"/>
                    <a:pt x="498" y="13"/>
                    <a:pt x="499" y="13"/>
                  </a:cubicBezTo>
                  <a:cubicBezTo>
                    <a:pt x="492" y="12"/>
                    <a:pt x="487" y="14"/>
                    <a:pt x="482" y="15"/>
                  </a:cubicBezTo>
                  <a:cubicBezTo>
                    <a:pt x="484" y="16"/>
                    <a:pt x="486" y="16"/>
                    <a:pt x="489" y="15"/>
                  </a:cubicBezTo>
                  <a:cubicBezTo>
                    <a:pt x="490" y="15"/>
                    <a:pt x="490" y="16"/>
                    <a:pt x="492" y="16"/>
                  </a:cubicBezTo>
                  <a:cubicBezTo>
                    <a:pt x="492" y="16"/>
                    <a:pt x="488" y="16"/>
                    <a:pt x="491" y="16"/>
                  </a:cubicBezTo>
                  <a:cubicBezTo>
                    <a:pt x="490" y="17"/>
                    <a:pt x="488" y="16"/>
                    <a:pt x="488" y="17"/>
                  </a:cubicBezTo>
                  <a:cubicBezTo>
                    <a:pt x="488" y="17"/>
                    <a:pt x="489" y="17"/>
                    <a:pt x="489" y="18"/>
                  </a:cubicBezTo>
                  <a:cubicBezTo>
                    <a:pt x="492" y="18"/>
                    <a:pt x="493" y="17"/>
                    <a:pt x="496" y="17"/>
                  </a:cubicBezTo>
                  <a:cubicBezTo>
                    <a:pt x="497" y="17"/>
                    <a:pt x="496" y="17"/>
                    <a:pt x="495" y="17"/>
                  </a:cubicBezTo>
                  <a:cubicBezTo>
                    <a:pt x="494" y="16"/>
                    <a:pt x="498" y="17"/>
                    <a:pt x="500" y="17"/>
                  </a:cubicBezTo>
                  <a:cubicBezTo>
                    <a:pt x="497" y="17"/>
                    <a:pt x="496" y="17"/>
                    <a:pt x="493" y="18"/>
                  </a:cubicBezTo>
                  <a:cubicBezTo>
                    <a:pt x="494" y="18"/>
                    <a:pt x="495" y="18"/>
                    <a:pt x="494" y="18"/>
                  </a:cubicBezTo>
                  <a:cubicBezTo>
                    <a:pt x="495" y="18"/>
                    <a:pt x="500" y="18"/>
                    <a:pt x="504" y="18"/>
                  </a:cubicBezTo>
                  <a:cubicBezTo>
                    <a:pt x="508" y="17"/>
                    <a:pt x="509" y="16"/>
                    <a:pt x="514" y="15"/>
                  </a:cubicBezTo>
                  <a:cubicBezTo>
                    <a:pt x="516" y="15"/>
                    <a:pt x="515" y="16"/>
                    <a:pt x="516" y="16"/>
                  </a:cubicBezTo>
                  <a:cubicBezTo>
                    <a:pt x="516" y="16"/>
                    <a:pt x="514" y="16"/>
                    <a:pt x="514" y="16"/>
                  </a:cubicBezTo>
                  <a:cubicBezTo>
                    <a:pt x="514" y="17"/>
                    <a:pt x="515" y="17"/>
                    <a:pt x="516" y="17"/>
                  </a:cubicBezTo>
                  <a:cubicBezTo>
                    <a:pt x="517" y="17"/>
                    <a:pt x="517" y="16"/>
                    <a:pt x="518" y="16"/>
                  </a:cubicBezTo>
                  <a:cubicBezTo>
                    <a:pt x="516" y="16"/>
                    <a:pt x="519" y="16"/>
                    <a:pt x="519" y="15"/>
                  </a:cubicBezTo>
                  <a:cubicBezTo>
                    <a:pt x="521" y="15"/>
                    <a:pt x="524" y="15"/>
                    <a:pt x="525" y="15"/>
                  </a:cubicBezTo>
                  <a:cubicBezTo>
                    <a:pt x="523" y="15"/>
                    <a:pt x="525" y="17"/>
                    <a:pt x="522" y="18"/>
                  </a:cubicBezTo>
                  <a:cubicBezTo>
                    <a:pt x="522" y="19"/>
                    <a:pt x="530" y="17"/>
                    <a:pt x="528" y="18"/>
                  </a:cubicBezTo>
                  <a:cubicBezTo>
                    <a:pt x="531" y="19"/>
                    <a:pt x="532" y="18"/>
                    <a:pt x="533" y="18"/>
                  </a:cubicBezTo>
                  <a:cubicBezTo>
                    <a:pt x="534" y="18"/>
                    <a:pt x="533" y="18"/>
                    <a:pt x="534" y="18"/>
                  </a:cubicBezTo>
                  <a:cubicBezTo>
                    <a:pt x="534" y="18"/>
                    <a:pt x="532" y="18"/>
                    <a:pt x="531" y="18"/>
                  </a:cubicBezTo>
                  <a:cubicBezTo>
                    <a:pt x="533" y="17"/>
                    <a:pt x="534" y="17"/>
                    <a:pt x="534" y="16"/>
                  </a:cubicBezTo>
                  <a:cubicBezTo>
                    <a:pt x="536" y="17"/>
                    <a:pt x="538" y="17"/>
                    <a:pt x="541" y="16"/>
                  </a:cubicBezTo>
                  <a:cubicBezTo>
                    <a:pt x="542" y="16"/>
                    <a:pt x="542" y="16"/>
                    <a:pt x="542" y="17"/>
                  </a:cubicBezTo>
                  <a:cubicBezTo>
                    <a:pt x="544" y="17"/>
                    <a:pt x="544" y="16"/>
                    <a:pt x="545" y="16"/>
                  </a:cubicBezTo>
                  <a:cubicBezTo>
                    <a:pt x="545" y="16"/>
                    <a:pt x="545" y="16"/>
                    <a:pt x="546" y="15"/>
                  </a:cubicBezTo>
                  <a:cubicBezTo>
                    <a:pt x="546" y="16"/>
                    <a:pt x="547" y="16"/>
                    <a:pt x="548" y="17"/>
                  </a:cubicBezTo>
                  <a:cubicBezTo>
                    <a:pt x="547" y="17"/>
                    <a:pt x="547" y="16"/>
                    <a:pt x="546" y="16"/>
                  </a:cubicBezTo>
                  <a:cubicBezTo>
                    <a:pt x="547" y="17"/>
                    <a:pt x="553" y="17"/>
                    <a:pt x="554" y="16"/>
                  </a:cubicBezTo>
                  <a:cubicBezTo>
                    <a:pt x="554" y="16"/>
                    <a:pt x="553" y="16"/>
                    <a:pt x="552" y="16"/>
                  </a:cubicBezTo>
                  <a:cubicBezTo>
                    <a:pt x="553" y="16"/>
                    <a:pt x="553" y="16"/>
                    <a:pt x="554" y="16"/>
                  </a:cubicBezTo>
                  <a:cubicBezTo>
                    <a:pt x="555" y="16"/>
                    <a:pt x="555" y="16"/>
                    <a:pt x="554" y="16"/>
                  </a:cubicBezTo>
                  <a:cubicBezTo>
                    <a:pt x="555" y="16"/>
                    <a:pt x="558" y="15"/>
                    <a:pt x="555" y="15"/>
                  </a:cubicBezTo>
                  <a:cubicBezTo>
                    <a:pt x="557" y="14"/>
                    <a:pt x="559" y="14"/>
                    <a:pt x="561" y="14"/>
                  </a:cubicBezTo>
                  <a:cubicBezTo>
                    <a:pt x="560" y="13"/>
                    <a:pt x="559" y="14"/>
                    <a:pt x="558" y="13"/>
                  </a:cubicBezTo>
                  <a:cubicBezTo>
                    <a:pt x="558" y="13"/>
                    <a:pt x="559" y="13"/>
                    <a:pt x="559" y="13"/>
                  </a:cubicBezTo>
                  <a:cubicBezTo>
                    <a:pt x="561" y="13"/>
                    <a:pt x="558" y="13"/>
                    <a:pt x="559" y="13"/>
                  </a:cubicBezTo>
                  <a:cubicBezTo>
                    <a:pt x="562" y="13"/>
                    <a:pt x="563" y="13"/>
                    <a:pt x="564" y="12"/>
                  </a:cubicBezTo>
                  <a:cubicBezTo>
                    <a:pt x="566" y="12"/>
                    <a:pt x="564" y="13"/>
                    <a:pt x="564" y="13"/>
                  </a:cubicBezTo>
                  <a:cubicBezTo>
                    <a:pt x="566" y="13"/>
                    <a:pt x="567" y="13"/>
                    <a:pt x="568" y="13"/>
                  </a:cubicBezTo>
                  <a:cubicBezTo>
                    <a:pt x="569" y="13"/>
                    <a:pt x="566" y="13"/>
                    <a:pt x="565" y="14"/>
                  </a:cubicBezTo>
                  <a:cubicBezTo>
                    <a:pt x="566" y="14"/>
                    <a:pt x="568" y="14"/>
                    <a:pt x="569" y="13"/>
                  </a:cubicBezTo>
                  <a:cubicBezTo>
                    <a:pt x="571" y="13"/>
                    <a:pt x="567" y="14"/>
                    <a:pt x="570" y="14"/>
                  </a:cubicBezTo>
                  <a:cubicBezTo>
                    <a:pt x="569" y="14"/>
                    <a:pt x="567" y="14"/>
                    <a:pt x="568" y="15"/>
                  </a:cubicBezTo>
                  <a:cubicBezTo>
                    <a:pt x="566" y="15"/>
                    <a:pt x="567" y="14"/>
                    <a:pt x="567" y="14"/>
                  </a:cubicBezTo>
                  <a:cubicBezTo>
                    <a:pt x="564" y="14"/>
                    <a:pt x="566" y="14"/>
                    <a:pt x="565" y="15"/>
                  </a:cubicBezTo>
                  <a:cubicBezTo>
                    <a:pt x="564" y="14"/>
                    <a:pt x="565" y="14"/>
                    <a:pt x="562" y="15"/>
                  </a:cubicBezTo>
                  <a:cubicBezTo>
                    <a:pt x="563" y="15"/>
                    <a:pt x="565" y="15"/>
                    <a:pt x="563" y="15"/>
                  </a:cubicBezTo>
                  <a:cubicBezTo>
                    <a:pt x="563" y="15"/>
                    <a:pt x="565" y="15"/>
                    <a:pt x="566" y="15"/>
                  </a:cubicBezTo>
                  <a:cubicBezTo>
                    <a:pt x="567" y="15"/>
                    <a:pt x="568" y="15"/>
                    <a:pt x="570" y="15"/>
                  </a:cubicBezTo>
                  <a:cubicBezTo>
                    <a:pt x="569" y="16"/>
                    <a:pt x="562" y="15"/>
                    <a:pt x="558" y="16"/>
                  </a:cubicBezTo>
                  <a:cubicBezTo>
                    <a:pt x="558" y="16"/>
                    <a:pt x="560" y="16"/>
                    <a:pt x="559" y="17"/>
                  </a:cubicBezTo>
                  <a:cubicBezTo>
                    <a:pt x="563" y="17"/>
                    <a:pt x="564" y="17"/>
                    <a:pt x="564" y="18"/>
                  </a:cubicBezTo>
                  <a:cubicBezTo>
                    <a:pt x="562" y="18"/>
                    <a:pt x="563" y="18"/>
                    <a:pt x="563" y="17"/>
                  </a:cubicBezTo>
                  <a:cubicBezTo>
                    <a:pt x="561" y="17"/>
                    <a:pt x="561" y="18"/>
                    <a:pt x="560" y="18"/>
                  </a:cubicBezTo>
                  <a:cubicBezTo>
                    <a:pt x="560" y="18"/>
                    <a:pt x="561" y="18"/>
                    <a:pt x="561" y="18"/>
                  </a:cubicBezTo>
                  <a:cubicBezTo>
                    <a:pt x="563" y="18"/>
                    <a:pt x="560" y="18"/>
                    <a:pt x="559" y="18"/>
                  </a:cubicBezTo>
                  <a:cubicBezTo>
                    <a:pt x="558" y="18"/>
                    <a:pt x="559" y="19"/>
                    <a:pt x="556" y="18"/>
                  </a:cubicBezTo>
                  <a:cubicBezTo>
                    <a:pt x="557" y="19"/>
                    <a:pt x="560" y="19"/>
                    <a:pt x="561" y="19"/>
                  </a:cubicBezTo>
                  <a:cubicBezTo>
                    <a:pt x="562" y="19"/>
                    <a:pt x="568" y="19"/>
                    <a:pt x="568" y="17"/>
                  </a:cubicBezTo>
                  <a:cubicBezTo>
                    <a:pt x="569" y="17"/>
                    <a:pt x="569" y="17"/>
                    <a:pt x="569" y="18"/>
                  </a:cubicBezTo>
                  <a:cubicBezTo>
                    <a:pt x="573" y="17"/>
                    <a:pt x="574" y="17"/>
                    <a:pt x="580" y="17"/>
                  </a:cubicBezTo>
                  <a:cubicBezTo>
                    <a:pt x="579" y="16"/>
                    <a:pt x="578" y="16"/>
                    <a:pt x="575" y="15"/>
                  </a:cubicBezTo>
                  <a:cubicBezTo>
                    <a:pt x="573" y="15"/>
                    <a:pt x="580" y="15"/>
                    <a:pt x="579" y="16"/>
                  </a:cubicBezTo>
                  <a:cubicBezTo>
                    <a:pt x="581" y="15"/>
                    <a:pt x="577" y="15"/>
                    <a:pt x="577" y="15"/>
                  </a:cubicBezTo>
                  <a:cubicBezTo>
                    <a:pt x="580" y="15"/>
                    <a:pt x="581" y="14"/>
                    <a:pt x="581" y="14"/>
                  </a:cubicBezTo>
                  <a:cubicBezTo>
                    <a:pt x="581" y="13"/>
                    <a:pt x="584" y="14"/>
                    <a:pt x="584" y="14"/>
                  </a:cubicBezTo>
                  <a:cubicBezTo>
                    <a:pt x="586" y="14"/>
                    <a:pt x="584" y="14"/>
                    <a:pt x="583" y="14"/>
                  </a:cubicBezTo>
                  <a:cubicBezTo>
                    <a:pt x="580" y="14"/>
                    <a:pt x="582" y="15"/>
                    <a:pt x="581" y="16"/>
                  </a:cubicBezTo>
                  <a:cubicBezTo>
                    <a:pt x="582" y="15"/>
                    <a:pt x="584" y="15"/>
                    <a:pt x="584" y="15"/>
                  </a:cubicBezTo>
                  <a:cubicBezTo>
                    <a:pt x="584" y="15"/>
                    <a:pt x="585" y="16"/>
                    <a:pt x="587" y="16"/>
                  </a:cubicBezTo>
                  <a:cubicBezTo>
                    <a:pt x="588" y="16"/>
                    <a:pt x="589" y="15"/>
                    <a:pt x="591" y="15"/>
                  </a:cubicBezTo>
                  <a:cubicBezTo>
                    <a:pt x="590" y="15"/>
                    <a:pt x="589" y="15"/>
                    <a:pt x="588" y="14"/>
                  </a:cubicBezTo>
                  <a:cubicBezTo>
                    <a:pt x="588" y="14"/>
                    <a:pt x="589" y="14"/>
                    <a:pt x="591" y="14"/>
                  </a:cubicBezTo>
                  <a:cubicBezTo>
                    <a:pt x="590" y="14"/>
                    <a:pt x="590" y="14"/>
                    <a:pt x="589" y="14"/>
                  </a:cubicBezTo>
                  <a:cubicBezTo>
                    <a:pt x="589" y="15"/>
                    <a:pt x="591" y="14"/>
                    <a:pt x="591" y="14"/>
                  </a:cubicBezTo>
                  <a:cubicBezTo>
                    <a:pt x="593" y="14"/>
                    <a:pt x="594" y="14"/>
                    <a:pt x="592" y="13"/>
                  </a:cubicBezTo>
                  <a:cubicBezTo>
                    <a:pt x="599" y="13"/>
                    <a:pt x="598" y="10"/>
                    <a:pt x="605" y="11"/>
                  </a:cubicBezTo>
                  <a:cubicBezTo>
                    <a:pt x="605" y="12"/>
                    <a:pt x="604" y="12"/>
                    <a:pt x="604" y="13"/>
                  </a:cubicBezTo>
                  <a:cubicBezTo>
                    <a:pt x="605" y="13"/>
                    <a:pt x="608" y="13"/>
                    <a:pt x="609" y="13"/>
                  </a:cubicBezTo>
                  <a:cubicBezTo>
                    <a:pt x="611" y="12"/>
                    <a:pt x="610" y="12"/>
                    <a:pt x="611" y="11"/>
                  </a:cubicBezTo>
                  <a:cubicBezTo>
                    <a:pt x="609" y="11"/>
                    <a:pt x="608" y="11"/>
                    <a:pt x="606" y="11"/>
                  </a:cubicBezTo>
                  <a:cubicBezTo>
                    <a:pt x="607" y="11"/>
                    <a:pt x="608" y="10"/>
                    <a:pt x="609" y="10"/>
                  </a:cubicBezTo>
                  <a:cubicBezTo>
                    <a:pt x="607" y="10"/>
                    <a:pt x="605" y="11"/>
                    <a:pt x="602" y="11"/>
                  </a:cubicBezTo>
                  <a:cubicBezTo>
                    <a:pt x="602" y="10"/>
                    <a:pt x="607" y="10"/>
                    <a:pt x="609" y="10"/>
                  </a:cubicBezTo>
                  <a:cubicBezTo>
                    <a:pt x="607" y="9"/>
                    <a:pt x="613" y="9"/>
                    <a:pt x="611" y="9"/>
                  </a:cubicBezTo>
                  <a:cubicBezTo>
                    <a:pt x="614" y="9"/>
                    <a:pt x="613" y="10"/>
                    <a:pt x="611" y="10"/>
                  </a:cubicBezTo>
                  <a:cubicBezTo>
                    <a:pt x="615" y="10"/>
                    <a:pt x="616" y="9"/>
                    <a:pt x="618" y="9"/>
                  </a:cubicBezTo>
                  <a:cubicBezTo>
                    <a:pt x="617" y="9"/>
                    <a:pt x="614" y="10"/>
                    <a:pt x="614" y="9"/>
                  </a:cubicBezTo>
                  <a:cubicBezTo>
                    <a:pt x="617" y="9"/>
                    <a:pt x="620" y="9"/>
                    <a:pt x="620" y="8"/>
                  </a:cubicBezTo>
                  <a:cubicBezTo>
                    <a:pt x="621" y="8"/>
                    <a:pt x="621" y="8"/>
                    <a:pt x="622" y="8"/>
                  </a:cubicBezTo>
                  <a:cubicBezTo>
                    <a:pt x="625" y="6"/>
                    <a:pt x="637" y="6"/>
                    <a:pt x="642" y="4"/>
                  </a:cubicBezTo>
                  <a:cubicBezTo>
                    <a:pt x="652" y="3"/>
                    <a:pt x="666" y="3"/>
                    <a:pt x="671" y="2"/>
                  </a:cubicBezTo>
                  <a:cubicBezTo>
                    <a:pt x="671" y="1"/>
                    <a:pt x="670" y="2"/>
                    <a:pt x="669" y="2"/>
                  </a:cubicBezTo>
                  <a:cubicBezTo>
                    <a:pt x="671" y="1"/>
                    <a:pt x="670" y="0"/>
                    <a:pt x="673" y="0"/>
                  </a:cubicBezTo>
                  <a:cubicBezTo>
                    <a:pt x="671" y="0"/>
                    <a:pt x="672" y="1"/>
                    <a:pt x="671" y="1"/>
                  </a:cubicBezTo>
                  <a:cubicBezTo>
                    <a:pt x="673" y="1"/>
                    <a:pt x="674" y="2"/>
                    <a:pt x="674" y="2"/>
                  </a:cubicBezTo>
                  <a:cubicBezTo>
                    <a:pt x="677" y="2"/>
                    <a:pt x="677" y="2"/>
                    <a:pt x="679" y="2"/>
                  </a:cubicBezTo>
                  <a:cubicBezTo>
                    <a:pt x="677" y="3"/>
                    <a:pt x="669" y="3"/>
                    <a:pt x="669" y="4"/>
                  </a:cubicBezTo>
                  <a:cubicBezTo>
                    <a:pt x="666" y="4"/>
                    <a:pt x="666" y="5"/>
                    <a:pt x="669" y="4"/>
                  </a:cubicBezTo>
                  <a:cubicBezTo>
                    <a:pt x="668" y="5"/>
                    <a:pt x="668" y="5"/>
                    <a:pt x="665" y="5"/>
                  </a:cubicBezTo>
                  <a:cubicBezTo>
                    <a:pt x="667" y="5"/>
                    <a:pt x="667" y="5"/>
                    <a:pt x="663" y="5"/>
                  </a:cubicBezTo>
                  <a:cubicBezTo>
                    <a:pt x="663" y="6"/>
                    <a:pt x="665" y="6"/>
                    <a:pt x="663" y="6"/>
                  </a:cubicBezTo>
                  <a:cubicBezTo>
                    <a:pt x="661" y="6"/>
                    <a:pt x="662" y="6"/>
                    <a:pt x="660" y="6"/>
                  </a:cubicBezTo>
                  <a:cubicBezTo>
                    <a:pt x="660" y="6"/>
                    <a:pt x="661" y="6"/>
                    <a:pt x="661" y="7"/>
                  </a:cubicBezTo>
                  <a:cubicBezTo>
                    <a:pt x="654" y="6"/>
                    <a:pt x="654" y="6"/>
                    <a:pt x="649" y="7"/>
                  </a:cubicBezTo>
                  <a:cubicBezTo>
                    <a:pt x="650" y="7"/>
                    <a:pt x="651" y="7"/>
                    <a:pt x="653" y="7"/>
                  </a:cubicBezTo>
                  <a:cubicBezTo>
                    <a:pt x="651" y="7"/>
                    <a:pt x="652" y="8"/>
                    <a:pt x="654" y="7"/>
                  </a:cubicBezTo>
                  <a:cubicBezTo>
                    <a:pt x="653" y="8"/>
                    <a:pt x="651" y="7"/>
                    <a:pt x="649" y="7"/>
                  </a:cubicBezTo>
                  <a:cubicBezTo>
                    <a:pt x="647" y="7"/>
                    <a:pt x="650" y="8"/>
                    <a:pt x="649" y="8"/>
                  </a:cubicBezTo>
                  <a:cubicBezTo>
                    <a:pt x="647" y="7"/>
                    <a:pt x="643" y="8"/>
                    <a:pt x="641" y="8"/>
                  </a:cubicBezTo>
                  <a:cubicBezTo>
                    <a:pt x="642" y="8"/>
                    <a:pt x="643" y="8"/>
                    <a:pt x="644" y="9"/>
                  </a:cubicBezTo>
                  <a:cubicBezTo>
                    <a:pt x="645" y="9"/>
                    <a:pt x="643" y="9"/>
                    <a:pt x="642" y="9"/>
                  </a:cubicBezTo>
                  <a:cubicBezTo>
                    <a:pt x="640" y="9"/>
                    <a:pt x="640" y="9"/>
                    <a:pt x="636" y="9"/>
                  </a:cubicBezTo>
                  <a:cubicBezTo>
                    <a:pt x="632" y="10"/>
                    <a:pt x="632" y="9"/>
                    <a:pt x="628" y="10"/>
                  </a:cubicBezTo>
                  <a:cubicBezTo>
                    <a:pt x="628" y="9"/>
                    <a:pt x="627" y="9"/>
                    <a:pt x="627" y="9"/>
                  </a:cubicBezTo>
                  <a:cubicBezTo>
                    <a:pt x="631" y="9"/>
                    <a:pt x="630" y="9"/>
                    <a:pt x="631" y="8"/>
                  </a:cubicBezTo>
                  <a:cubicBezTo>
                    <a:pt x="631" y="8"/>
                    <a:pt x="628" y="8"/>
                    <a:pt x="629" y="8"/>
                  </a:cubicBezTo>
                  <a:cubicBezTo>
                    <a:pt x="629" y="8"/>
                    <a:pt x="638" y="8"/>
                    <a:pt x="637" y="7"/>
                  </a:cubicBezTo>
                  <a:cubicBezTo>
                    <a:pt x="641" y="7"/>
                    <a:pt x="645" y="6"/>
                    <a:pt x="650" y="6"/>
                  </a:cubicBezTo>
                  <a:cubicBezTo>
                    <a:pt x="650" y="6"/>
                    <a:pt x="649" y="6"/>
                    <a:pt x="649" y="6"/>
                  </a:cubicBezTo>
                  <a:cubicBezTo>
                    <a:pt x="649" y="5"/>
                    <a:pt x="651" y="5"/>
                    <a:pt x="651" y="6"/>
                  </a:cubicBezTo>
                  <a:cubicBezTo>
                    <a:pt x="651" y="6"/>
                    <a:pt x="651" y="5"/>
                    <a:pt x="652" y="5"/>
                  </a:cubicBezTo>
                  <a:cubicBezTo>
                    <a:pt x="653" y="5"/>
                    <a:pt x="651" y="5"/>
                    <a:pt x="653" y="4"/>
                  </a:cubicBezTo>
                  <a:cubicBezTo>
                    <a:pt x="650" y="4"/>
                    <a:pt x="648" y="4"/>
                    <a:pt x="646" y="5"/>
                  </a:cubicBezTo>
                  <a:cubicBezTo>
                    <a:pt x="644" y="5"/>
                    <a:pt x="647" y="5"/>
                    <a:pt x="646" y="4"/>
                  </a:cubicBezTo>
                  <a:cubicBezTo>
                    <a:pt x="639" y="5"/>
                    <a:pt x="634" y="7"/>
                    <a:pt x="626" y="7"/>
                  </a:cubicBezTo>
                  <a:cubicBezTo>
                    <a:pt x="625" y="7"/>
                    <a:pt x="627" y="8"/>
                    <a:pt x="624" y="7"/>
                  </a:cubicBezTo>
                  <a:cubicBezTo>
                    <a:pt x="624" y="8"/>
                    <a:pt x="626" y="8"/>
                    <a:pt x="625" y="8"/>
                  </a:cubicBezTo>
                  <a:cubicBezTo>
                    <a:pt x="624" y="8"/>
                    <a:pt x="622" y="8"/>
                    <a:pt x="622" y="8"/>
                  </a:cubicBezTo>
                  <a:cubicBezTo>
                    <a:pt x="621" y="8"/>
                    <a:pt x="621" y="9"/>
                    <a:pt x="618" y="9"/>
                  </a:cubicBezTo>
                  <a:cubicBezTo>
                    <a:pt x="620" y="9"/>
                    <a:pt x="621" y="8"/>
                    <a:pt x="623" y="8"/>
                  </a:cubicBezTo>
                  <a:cubicBezTo>
                    <a:pt x="624" y="9"/>
                    <a:pt x="618" y="9"/>
                    <a:pt x="622" y="9"/>
                  </a:cubicBezTo>
                  <a:cubicBezTo>
                    <a:pt x="621" y="9"/>
                    <a:pt x="619" y="9"/>
                    <a:pt x="617" y="9"/>
                  </a:cubicBezTo>
                  <a:cubicBezTo>
                    <a:pt x="618" y="10"/>
                    <a:pt x="617" y="10"/>
                    <a:pt x="618" y="10"/>
                  </a:cubicBezTo>
                  <a:cubicBezTo>
                    <a:pt x="617" y="10"/>
                    <a:pt x="615" y="10"/>
                    <a:pt x="611" y="10"/>
                  </a:cubicBezTo>
                  <a:cubicBezTo>
                    <a:pt x="611" y="11"/>
                    <a:pt x="611" y="12"/>
                    <a:pt x="611" y="12"/>
                  </a:cubicBezTo>
                  <a:cubicBezTo>
                    <a:pt x="612" y="12"/>
                    <a:pt x="612" y="12"/>
                    <a:pt x="613" y="11"/>
                  </a:cubicBezTo>
                  <a:cubicBezTo>
                    <a:pt x="615" y="12"/>
                    <a:pt x="613" y="12"/>
                    <a:pt x="613" y="12"/>
                  </a:cubicBezTo>
                  <a:cubicBezTo>
                    <a:pt x="621" y="12"/>
                    <a:pt x="628" y="11"/>
                    <a:pt x="634" y="10"/>
                  </a:cubicBezTo>
                  <a:cubicBezTo>
                    <a:pt x="636" y="10"/>
                    <a:pt x="638" y="10"/>
                    <a:pt x="638" y="10"/>
                  </a:cubicBezTo>
                  <a:cubicBezTo>
                    <a:pt x="638" y="10"/>
                    <a:pt x="636" y="10"/>
                    <a:pt x="635" y="11"/>
                  </a:cubicBezTo>
                  <a:cubicBezTo>
                    <a:pt x="637" y="11"/>
                    <a:pt x="640" y="11"/>
                    <a:pt x="644" y="11"/>
                  </a:cubicBezTo>
                  <a:cubicBezTo>
                    <a:pt x="642" y="11"/>
                    <a:pt x="640" y="11"/>
                    <a:pt x="639" y="10"/>
                  </a:cubicBezTo>
                  <a:cubicBezTo>
                    <a:pt x="641" y="9"/>
                    <a:pt x="649" y="11"/>
                    <a:pt x="653" y="10"/>
                  </a:cubicBezTo>
                  <a:cubicBezTo>
                    <a:pt x="654" y="10"/>
                    <a:pt x="652" y="10"/>
                    <a:pt x="653" y="11"/>
                  </a:cubicBezTo>
                  <a:cubicBezTo>
                    <a:pt x="653" y="11"/>
                    <a:pt x="653" y="11"/>
                    <a:pt x="654" y="11"/>
                  </a:cubicBezTo>
                  <a:cubicBezTo>
                    <a:pt x="654" y="10"/>
                    <a:pt x="655" y="10"/>
                    <a:pt x="657" y="9"/>
                  </a:cubicBezTo>
                  <a:cubicBezTo>
                    <a:pt x="660" y="9"/>
                    <a:pt x="658" y="10"/>
                    <a:pt x="655" y="10"/>
                  </a:cubicBezTo>
                  <a:cubicBezTo>
                    <a:pt x="657" y="11"/>
                    <a:pt x="663" y="10"/>
                    <a:pt x="663" y="9"/>
                  </a:cubicBezTo>
                  <a:cubicBezTo>
                    <a:pt x="663" y="9"/>
                    <a:pt x="661" y="9"/>
                    <a:pt x="662" y="8"/>
                  </a:cubicBezTo>
                  <a:cubicBezTo>
                    <a:pt x="661" y="8"/>
                    <a:pt x="661" y="9"/>
                    <a:pt x="660" y="9"/>
                  </a:cubicBezTo>
                  <a:cubicBezTo>
                    <a:pt x="660" y="8"/>
                    <a:pt x="664" y="8"/>
                    <a:pt x="665" y="8"/>
                  </a:cubicBezTo>
                  <a:cubicBezTo>
                    <a:pt x="664" y="7"/>
                    <a:pt x="663" y="8"/>
                    <a:pt x="662" y="8"/>
                  </a:cubicBezTo>
                  <a:cubicBezTo>
                    <a:pt x="660" y="8"/>
                    <a:pt x="666" y="7"/>
                    <a:pt x="663" y="7"/>
                  </a:cubicBezTo>
                  <a:cubicBezTo>
                    <a:pt x="664" y="7"/>
                    <a:pt x="665" y="7"/>
                    <a:pt x="667" y="7"/>
                  </a:cubicBezTo>
                  <a:cubicBezTo>
                    <a:pt x="667" y="6"/>
                    <a:pt x="665" y="7"/>
                    <a:pt x="665" y="6"/>
                  </a:cubicBezTo>
                  <a:cubicBezTo>
                    <a:pt x="668" y="6"/>
                    <a:pt x="670" y="6"/>
                    <a:pt x="669" y="5"/>
                  </a:cubicBezTo>
                  <a:cubicBezTo>
                    <a:pt x="671" y="5"/>
                    <a:pt x="671" y="5"/>
                    <a:pt x="674" y="5"/>
                  </a:cubicBezTo>
                  <a:cubicBezTo>
                    <a:pt x="674" y="5"/>
                    <a:pt x="672" y="4"/>
                    <a:pt x="671" y="4"/>
                  </a:cubicBezTo>
                  <a:cubicBezTo>
                    <a:pt x="669" y="4"/>
                    <a:pt x="674" y="4"/>
                    <a:pt x="673" y="3"/>
                  </a:cubicBezTo>
                  <a:cubicBezTo>
                    <a:pt x="674" y="4"/>
                    <a:pt x="675" y="4"/>
                    <a:pt x="675" y="3"/>
                  </a:cubicBezTo>
                  <a:cubicBezTo>
                    <a:pt x="676" y="3"/>
                    <a:pt x="676" y="4"/>
                    <a:pt x="676" y="4"/>
                  </a:cubicBezTo>
                  <a:cubicBezTo>
                    <a:pt x="677" y="3"/>
                    <a:pt x="677" y="4"/>
                    <a:pt x="679" y="4"/>
                  </a:cubicBezTo>
                  <a:cubicBezTo>
                    <a:pt x="678" y="4"/>
                    <a:pt x="678" y="4"/>
                    <a:pt x="677" y="3"/>
                  </a:cubicBezTo>
                  <a:cubicBezTo>
                    <a:pt x="679" y="3"/>
                    <a:pt x="680" y="3"/>
                    <a:pt x="680" y="2"/>
                  </a:cubicBezTo>
                  <a:cubicBezTo>
                    <a:pt x="681" y="2"/>
                    <a:pt x="683" y="2"/>
                    <a:pt x="683" y="3"/>
                  </a:cubicBezTo>
                  <a:cubicBezTo>
                    <a:pt x="681" y="2"/>
                    <a:pt x="677" y="4"/>
                    <a:pt x="681" y="4"/>
                  </a:cubicBezTo>
                  <a:cubicBezTo>
                    <a:pt x="681" y="4"/>
                    <a:pt x="680" y="4"/>
                    <a:pt x="680" y="4"/>
                  </a:cubicBezTo>
                  <a:cubicBezTo>
                    <a:pt x="680" y="5"/>
                    <a:pt x="680" y="5"/>
                    <a:pt x="680" y="5"/>
                  </a:cubicBezTo>
                  <a:cubicBezTo>
                    <a:pt x="685" y="5"/>
                    <a:pt x="678" y="3"/>
                    <a:pt x="683" y="3"/>
                  </a:cubicBezTo>
                  <a:cubicBezTo>
                    <a:pt x="682" y="4"/>
                    <a:pt x="683" y="4"/>
                    <a:pt x="683" y="4"/>
                  </a:cubicBezTo>
                  <a:cubicBezTo>
                    <a:pt x="686" y="4"/>
                    <a:pt x="686" y="3"/>
                    <a:pt x="689" y="3"/>
                  </a:cubicBezTo>
                  <a:cubicBezTo>
                    <a:pt x="689" y="3"/>
                    <a:pt x="685" y="3"/>
                    <a:pt x="684" y="3"/>
                  </a:cubicBezTo>
                  <a:cubicBezTo>
                    <a:pt x="682" y="2"/>
                    <a:pt x="687" y="2"/>
                    <a:pt x="687" y="1"/>
                  </a:cubicBezTo>
                  <a:cubicBezTo>
                    <a:pt x="689" y="1"/>
                    <a:pt x="687" y="2"/>
                    <a:pt x="687" y="2"/>
                  </a:cubicBezTo>
                  <a:cubicBezTo>
                    <a:pt x="688" y="2"/>
                    <a:pt x="688" y="2"/>
                    <a:pt x="689" y="2"/>
                  </a:cubicBezTo>
                  <a:cubicBezTo>
                    <a:pt x="691" y="2"/>
                    <a:pt x="695" y="2"/>
                    <a:pt x="698" y="1"/>
                  </a:cubicBezTo>
                  <a:cubicBezTo>
                    <a:pt x="696" y="2"/>
                    <a:pt x="693" y="2"/>
                    <a:pt x="690" y="3"/>
                  </a:cubicBezTo>
                  <a:cubicBezTo>
                    <a:pt x="690" y="3"/>
                    <a:pt x="692" y="3"/>
                    <a:pt x="693" y="3"/>
                  </a:cubicBezTo>
                  <a:cubicBezTo>
                    <a:pt x="692" y="4"/>
                    <a:pt x="693" y="4"/>
                    <a:pt x="695" y="4"/>
                  </a:cubicBezTo>
                  <a:cubicBezTo>
                    <a:pt x="694" y="5"/>
                    <a:pt x="693" y="5"/>
                    <a:pt x="694" y="5"/>
                  </a:cubicBezTo>
                  <a:cubicBezTo>
                    <a:pt x="699" y="5"/>
                    <a:pt x="702" y="5"/>
                    <a:pt x="707" y="4"/>
                  </a:cubicBezTo>
                  <a:cubicBezTo>
                    <a:pt x="703" y="5"/>
                    <a:pt x="699" y="6"/>
                    <a:pt x="696" y="7"/>
                  </a:cubicBezTo>
                  <a:cubicBezTo>
                    <a:pt x="695" y="7"/>
                    <a:pt x="695" y="6"/>
                    <a:pt x="694" y="6"/>
                  </a:cubicBezTo>
                  <a:cubicBezTo>
                    <a:pt x="693" y="6"/>
                    <a:pt x="693" y="7"/>
                    <a:pt x="691" y="7"/>
                  </a:cubicBezTo>
                  <a:cubicBezTo>
                    <a:pt x="690" y="7"/>
                    <a:pt x="687" y="8"/>
                    <a:pt x="684" y="8"/>
                  </a:cubicBezTo>
                  <a:cubicBezTo>
                    <a:pt x="692" y="9"/>
                    <a:pt x="699" y="6"/>
                    <a:pt x="708" y="7"/>
                  </a:cubicBezTo>
                  <a:cubicBezTo>
                    <a:pt x="707" y="7"/>
                    <a:pt x="707" y="7"/>
                    <a:pt x="705" y="7"/>
                  </a:cubicBezTo>
                  <a:cubicBezTo>
                    <a:pt x="706" y="7"/>
                    <a:pt x="706" y="8"/>
                    <a:pt x="706" y="8"/>
                  </a:cubicBezTo>
                  <a:cubicBezTo>
                    <a:pt x="707" y="8"/>
                    <a:pt x="709" y="8"/>
                    <a:pt x="710" y="7"/>
                  </a:cubicBezTo>
                  <a:cubicBezTo>
                    <a:pt x="710" y="8"/>
                    <a:pt x="707" y="8"/>
                    <a:pt x="707" y="8"/>
                  </a:cubicBezTo>
                  <a:cubicBezTo>
                    <a:pt x="707" y="9"/>
                    <a:pt x="711" y="8"/>
                    <a:pt x="715" y="9"/>
                  </a:cubicBezTo>
                  <a:cubicBezTo>
                    <a:pt x="715" y="8"/>
                    <a:pt x="710" y="9"/>
                    <a:pt x="711" y="8"/>
                  </a:cubicBezTo>
                  <a:cubicBezTo>
                    <a:pt x="714" y="9"/>
                    <a:pt x="718" y="8"/>
                    <a:pt x="720" y="9"/>
                  </a:cubicBezTo>
                  <a:cubicBezTo>
                    <a:pt x="723" y="9"/>
                    <a:pt x="723" y="8"/>
                    <a:pt x="723" y="7"/>
                  </a:cubicBezTo>
                  <a:cubicBezTo>
                    <a:pt x="723" y="8"/>
                    <a:pt x="725" y="8"/>
                    <a:pt x="725" y="8"/>
                  </a:cubicBezTo>
                  <a:cubicBezTo>
                    <a:pt x="726" y="8"/>
                    <a:pt x="723" y="7"/>
                    <a:pt x="726" y="7"/>
                  </a:cubicBezTo>
                  <a:cubicBezTo>
                    <a:pt x="726" y="8"/>
                    <a:pt x="728" y="7"/>
                    <a:pt x="728" y="8"/>
                  </a:cubicBezTo>
                  <a:cubicBezTo>
                    <a:pt x="730" y="8"/>
                    <a:pt x="732" y="8"/>
                    <a:pt x="730" y="7"/>
                  </a:cubicBezTo>
                  <a:cubicBezTo>
                    <a:pt x="731" y="7"/>
                    <a:pt x="738" y="7"/>
                    <a:pt x="738" y="7"/>
                  </a:cubicBezTo>
                  <a:cubicBezTo>
                    <a:pt x="738" y="6"/>
                    <a:pt x="740" y="7"/>
                    <a:pt x="740" y="6"/>
                  </a:cubicBezTo>
                  <a:cubicBezTo>
                    <a:pt x="742" y="6"/>
                    <a:pt x="739" y="7"/>
                    <a:pt x="740" y="7"/>
                  </a:cubicBezTo>
                  <a:cubicBezTo>
                    <a:pt x="743" y="7"/>
                    <a:pt x="744" y="6"/>
                    <a:pt x="743" y="6"/>
                  </a:cubicBezTo>
                  <a:cubicBezTo>
                    <a:pt x="742" y="6"/>
                    <a:pt x="745" y="6"/>
                    <a:pt x="744" y="5"/>
                  </a:cubicBezTo>
                  <a:cubicBezTo>
                    <a:pt x="745" y="6"/>
                    <a:pt x="747" y="7"/>
                    <a:pt x="749" y="6"/>
                  </a:cubicBezTo>
                  <a:cubicBezTo>
                    <a:pt x="749" y="7"/>
                    <a:pt x="744" y="8"/>
                    <a:pt x="740" y="8"/>
                  </a:cubicBezTo>
                  <a:cubicBezTo>
                    <a:pt x="740" y="9"/>
                    <a:pt x="741" y="9"/>
                    <a:pt x="743" y="9"/>
                  </a:cubicBezTo>
                  <a:cubicBezTo>
                    <a:pt x="743" y="9"/>
                    <a:pt x="743" y="8"/>
                    <a:pt x="743" y="8"/>
                  </a:cubicBezTo>
                  <a:cubicBezTo>
                    <a:pt x="745" y="8"/>
                    <a:pt x="746" y="9"/>
                    <a:pt x="748" y="8"/>
                  </a:cubicBezTo>
                  <a:cubicBezTo>
                    <a:pt x="747" y="8"/>
                    <a:pt x="749" y="8"/>
                    <a:pt x="749" y="7"/>
                  </a:cubicBezTo>
                  <a:cubicBezTo>
                    <a:pt x="751" y="8"/>
                    <a:pt x="747" y="8"/>
                    <a:pt x="749" y="9"/>
                  </a:cubicBezTo>
                  <a:cubicBezTo>
                    <a:pt x="751" y="8"/>
                    <a:pt x="751" y="8"/>
                    <a:pt x="754" y="8"/>
                  </a:cubicBezTo>
                  <a:cubicBezTo>
                    <a:pt x="754" y="7"/>
                    <a:pt x="753" y="7"/>
                    <a:pt x="753" y="7"/>
                  </a:cubicBezTo>
                  <a:cubicBezTo>
                    <a:pt x="755" y="7"/>
                    <a:pt x="756" y="8"/>
                    <a:pt x="757" y="8"/>
                  </a:cubicBezTo>
                  <a:cubicBezTo>
                    <a:pt x="754" y="8"/>
                    <a:pt x="752" y="9"/>
                    <a:pt x="749" y="9"/>
                  </a:cubicBezTo>
                  <a:cubicBezTo>
                    <a:pt x="751" y="10"/>
                    <a:pt x="752" y="9"/>
                    <a:pt x="755" y="9"/>
                  </a:cubicBezTo>
                  <a:cubicBezTo>
                    <a:pt x="755" y="9"/>
                    <a:pt x="754" y="9"/>
                    <a:pt x="754" y="9"/>
                  </a:cubicBezTo>
                  <a:cubicBezTo>
                    <a:pt x="753" y="9"/>
                    <a:pt x="755" y="10"/>
                    <a:pt x="755" y="10"/>
                  </a:cubicBezTo>
                  <a:cubicBezTo>
                    <a:pt x="756" y="9"/>
                    <a:pt x="758" y="8"/>
                    <a:pt x="761" y="9"/>
                  </a:cubicBezTo>
                  <a:cubicBezTo>
                    <a:pt x="759" y="8"/>
                    <a:pt x="760" y="9"/>
                    <a:pt x="763" y="9"/>
                  </a:cubicBezTo>
                  <a:cubicBezTo>
                    <a:pt x="762" y="8"/>
                    <a:pt x="757" y="7"/>
                    <a:pt x="761" y="6"/>
                  </a:cubicBezTo>
                  <a:cubicBezTo>
                    <a:pt x="759" y="6"/>
                    <a:pt x="755" y="6"/>
                    <a:pt x="752" y="6"/>
                  </a:cubicBezTo>
                  <a:cubicBezTo>
                    <a:pt x="752" y="6"/>
                    <a:pt x="753" y="6"/>
                    <a:pt x="753" y="7"/>
                  </a:cubicBezTo>
                  <a:cubicBezTo>
                    <a:pt x="750" y="7"/>
                    <a:pt x="751" y="6"/>
                    <a:pt x="748" y="6"/>
                  </a:cubicBezTo>
                  <a:cubicBezTo>
                    <a:pt x="749" y="5"/>
                    <a:pt x="748" y="5"/>
                    <a:pt x="746" y="5"/>
                  </a:cubicBezTo>
                  <a:cubicBezTo>
                    <a:pt x="744" y="4"/>
                    <a:pt x="752" y="5"/>
                    <a:pt x="750" y="4"/>
                  </a:cubicBezTo>
                  <a:cubicBezTo>
                    <a:pt x="750" y="3"/>
                    <a:pt x="752" y="4"/>
                    <a:pt x="752" y="3"/>
                  </a:cubicBezTo>
                  <a:cubicBezTo>
                    <a:pt x="753" y="4"/>
                    <a:pt x="754" y="4"/>
                    <a:pt x="754" y="4"/>
                  </a:cubicBezTo>
                  <a:cubicBezTo>
                    <a:pt x="752" y="4"/>
                    <a:pt x="751" y="4"/>
                    <a:pt x="752" y="4"/>
                  </a:cubicBezTo>
                  <a:cubicBezTo>
                    <a:pt x="749" y="4"/>
                    <a:pt x="752" y="5"/>
                    <a:pt x="752" y="6"/>
                  </a:cubicBezTo>
                  <a:cubicBezTo>
                    <a:pt x="753" y="6"/>
                    <a:pt x="755" y="6"/>
                    <a:pt x="756" y="5"/>
                  </a:cubicBezTo>
                  <a:cubicBezTo>
                    <a:pt x="756" y="5"/>
                    <a:pt x="755" y="5"/>
                    <a:pt x="755" y="5"/>
                  </a:cubicBezTo>
                  <a:cubicBezTo>
                    <a:pt x="757" y="5"/>
                    <a:pt x="756" y="5"/>
                    <a:pt x="759" y="5"/>
                  </a:cubicBezTo>
                  <a:cubicBezTo>
                    <a:pt x="758" y="5"/>
                    <a:pt x="757" y="5"/>
                    <a:pt x="757" y="5"/>
                  </a:cubicBezTo>
                  <a:cubicBezTo>
                    <a:pt x="760" y="6"/>
                    <a:pt x="761" y="7"/>
                    <a:pt x="764" y="7"/>
                  </a:cubicBezTo>
                  <a:cubicBezTo>
                    <a:pt x="764" y="7"/>
                    <a:pt x="768" y="6"/>
                    <a:pt x="765" y="6"/>
                  </a:cubicBezTo>
                  <a:cubicBezTo>
                    <a:pt x="765" y="5"/>
                    <a:pt x="769" y="6"/>
                    <a:pt x="768" y="5"/>
                  </a:cubicBezTo>
                  <a:cubicBezTo>
                    <a:pt x="768" y="5"/>
                    <a:pt x="768" y="6"/>
                    <a:pt x="768" y="6"/>
                  </a:cubicBezTo>
                  <a:cubicBezTo>
                    <a:pt x="769" y="6"/>
                    <a:pt x="770" y="6"/>
                    <a:pt x="771" y="6"/>
                  </a:cubicBezTo>
                  <a:cubicBezTo>
                    <a:pt x="772" y="5"/>
                    <a:pt x="772" y="5"/>
                    <a:pt x="773" y="5"/>
                  </a:cubicBezTo>
                  <a:cubicBezTo>
                    <a:pt x="773" y="5"/>
                    <a:pt x="773" y="6"/>
                    <a:pt x="777" y="7"/>
                  </a:cubicBezTo>
                  <a:cubicBezTo>
                    <a:pt x="778" y="7"/>
                    <a:pt x="776" y="7"/>
                    <a:pt x="775" y="7"/>
                  </a:cubicBezTo>
                  <a:cubicBezTo>
                    <a:pt x="775" y="7"/>
                    <a:pt x="776" y="7"/>
                    <a:pt x="777" y="7"/>
                  </a:cubicBezTo>
                  <a:cubicBezTo>
                    <a:pt x="777" y="7"/>
                    <a:pt x="776" y="7"/>
                    <a:pt x="775" y="7"/>
                  </a:cubicBezTo>
                  <a:cubicBezTo>
                    <a:pt x="775" y="8"/>
                    <a:pt x="778" y="7"/>
                    <a:pt x="780" y="7"/>
                  </a:cubicBezTo>
                  <a:cubicBezTo>
                    <a:pt x="780" y="7"/>
                    <a:pt x="778" y="7"/>
                    <a:pt x="782" y="7"/>
                  </a:cubicBezTo>
                  <a:cubicBezTo>
                    <a:pt x="781" y="7"/>
                    <a:pt x="781" y="6"/>
                    <a:pt x="779" y="6"/>
                  </a:cubicBezTo>
                  <a:cubicBezTo>
                    <a:pt x="780" y="6"/>
                    <a:pt x="782" y="6"/>
                    <a:pt x="783" y="6"/>
                  </a:cubicBezTo>
                  <a:cubicBezTo>
                    <a:pt x="783" y="6"/>
                    <a:pt x="780" y="6"/>
                    <a:pt x="779" y="5"/>
                  </a:cubicBezTo>
                  <a:cubicBezTo>
                    <a:pt x="781" y="5"/>
                    <a:pt x="785" y="5"/>
                    <a:pt x="785" y="6"/>
                  </a:cubicBezTo>
                  <a:cubicBezTo>
                    <a:pt x="787" y="6"/>
                    <a:pt x="787" y="5"/>
                    <a:pt x="788" y="4"/>
                  </a:cubicBezTo>
                  <a:cubicBezTo>
                    <a:pt x="790" y="4"/>
                    <a:pt x="790" y="4"/>
                    <a:pt x="792" y="5"/>
                  </a:cubicBezTo>
                  <a:cubicBezTo>
                    <a:pt x="790" y="5"/>
                    <a:pt x="791" y="6"/>
                    <a:pt x="788" y="6"/>
                  </a:cubicBezTo>
                  <a:cubicBezTo>
                    <a:pt x="788" y="6"/>
                    <a:pt x="790" y="6"/>
                    <a:pt x="789" y="6"/>
                  </a:cubicBezTo>
                  <a:cubicBezTo>
                    <a:pt x="792" y="6"/>
                    <a:pt x="793" y="5"/>
                    <a:pt x="797" y="5"/>
                  </a:cubicBezTo>
                  <a:cubicBezTo>
                    <a:pt x="797" y="5"/>
                    <a:pt x="795" y="5"/>
                    <a:pt x="795" y="5"/>
                  </a:cubicBezTo>
                  <a:cubicBezTo>
                    <a:pt x="795" y="4"/>
                    <a:pt x="799" y="5"/>
                    <a:pt x="800" y="4"/>
                  </a:cubicBezTo>
                  <a:cubicBezTo>
                    <a:pt x="801" y="4"/>
                    <a:pt x="801" y="5"/>
                    <a:pt x="802" y="5"/>
                  </a:cubicBezTo>
                  <a:cubicBezTo>
                    <a:pt x="803" y="5"/>
                    <a:pt x="800" y="5"/>
                    <a:pt x="800" y="5"/>
                  </a:cubicBezTo>
                  <a:cubicBezTo>
                    <a:pt x="804" y="6"/>
                    <a:pt x="807" y="7"/>
                    <a:pt x="814" y="7"/>
                  </a:cubicBezTo>
                  <a:cubicBezTo>
                    <a:pt x="810" y="7"/>
                    <a:pt x="813" y="6"/>
                    <a:pt x="814" y="5"/>
                  </a:cubicBezTo>
                  <a:cubicBezTo>
                    <a:pt x="818" y="6"/>
                    <a:pt x="822" y="5"/>
                    <a:pt x="827" y="5"/>
                  </a:cubicBezTo>
                  <a:cubicBezTo>
                    <a:pt x="826" y="5"/>
                    <a:pt x="827" y="4"/>
                    <a:pt x="826" y="4"/>
                  </a:cubicBezTo>
                  <a:cubicBezTo>
                    <a:pt x="828" y="4"/>
                    <a:pt x="828" y="5"/>
                    <a:pt x="829" y="5"/>
                  </a:cubicBezTo>
                  <a:cubicBezTo>
                    <a:pt x="827" y="6"/>
                    <a:pt x="821" y="6"/>
                    <a:pt x="817" y="7"/>
                  </a:cubicBezTo>
                  <a:cubicBezTo>
                    <a:pt x="817" y="7"/>
                    <a:pt x="818" y="7"/>
                    <a:pt x="818" y="8"/>
                  </a:cubicBezTo>
                  <a:cubicBezTo>
                    <a:pt x="819" y="7"/>
                    <a:pt x="821" y="8"/>
                    <a:pt x="824" y="7"/>
                  </a:cubicBezTo>
                  <a:cubicBezTo>
                    <a:pt x="824" y="7"/>
                    <a:pt x="823" y="7"/>
                    <a:pt x="823" y="7"/>
                  </a:cubicBezTo>
                  <a:cubicBezTo>
                    <a:pt x="826" y="7"/>
                    <a:pt x="826" y="7"/>
                    <a:pt x="829" y="7"/>
                  </a:cubicBezTo>
                  <a:cubicBezTo>
                    <a:pt x="829" y="8"/>
                    <a:pt x="831" y="8"/>
                    <a:pt x="831" y="8"/>
                  </a:cubicBezTo>
                  <a:cubicBezTo>
                    <a:pt x="828" y="8"/>
                    <a:pt x="828" y="8"/>
                    <a:pt x="824" y="8"/>
                  </a:cubicBezTo>
                  <a:cubicBezTo>
                    <a:pt x="823" y="8"/>
                    <a:pt x="824" y="8"/>
                    <a:pt x="824" y="9"/>
                  </a:cubicBezTo>
                  <a:cubicBezTo>
                    <a:pt x="824" y="9"/>
                    <a:pt x="826" y="9"/>
                    <a:pt x="827" y="9"/>
                  </a:cubicBezTo>
                  <a:cubicBezTo>
                    <a:pt x="827" y="10"/>
                    <a:pt x="823" y="9"/>
                    <a:pt x="822" y="9"/>
                  </a:cubicBezTo>
                  <a:cubicBezTo>
                    <a:pt x="821" y="9"/>
                    <a:pt x="822" y="9"/>
                    <a:pt x="822" y="9"/>
                  </a:cubicBezTo>
                  <a:cubicBezTo>
                    <a:pt x="819" y="9"/>
                    <a:pt x="817" y="9"/>
                    <a:pt x="817" y="9"/>
                  </a:cubicBezTo>
                  <a:cubicBezTo>
                    <a:pt x="818" y="9"/>
                    <a:pt x="818" y="9"/>
                    <a:pt x="818" y="9"/>
                  </a:cubicBezTo>
                  <a:cubicBezTo>
                    <a:pt x="820" y="9"/>
                    <a:pt x="817" y="10"/>
                    <a:pt x="819" y="10"/>
                  </a:cubicBezTo>
                  <a:cubicBezTo>
                    <a:pt x="822" y="9"/>
                    <a:pt x="824" y="10"/>
                    <a:pt x="826" y="10"/>
                  </a:cubicBezTo>
                  <a:cubicBezTo>
                    <a:pt x="828" y="10"/>
                    <a:pt x="827" y="10"/>
                    <a:pt x="828" y="11"/>
                  </a:cubicBezTo>
                  <a:cubicBezTo>
                    <a:pt x="830" y="11"/>
                    <a:pt x="831" y="11"/>
                    <a:pt x="834" y="11"/>
                  </a:cubicBezTo>
                  <a:cubicBezTo>
                    <a:pt x="836" y="11"/>
                    <a:pt x="832" y="10"/>
                    <a:pt x="831" y="10"/>
                  </a:cubicBezTo>
                  <a:cubicBezTo>
                    <a:pt x="829" y="10"/>
                    <a:pt x="833" y="10"/>
                    <a:pt x="833" y="10"/>
                  </a:cubicBezTo>
                  <a:cubicBezTo>
                    <a:pt x="832" y="10"/>
                    <a:pt x="830" y="10"/>
                    <a:pt x="829" y="10"/>
                  </a:cubicBezTo>
                  <a:cubicBezTo>
                    <a:pt x="829" y="9"/>
                    <a:pt x="829" y="9"/>
                    <a:pt x="828" y="9"/>
                  </a:cubicBezTo>
                  <a:cubicBezTo>
                    <a:pt x="829" y="8"/>
                    <a:pt x="832" y="9"/>
                    <a:pt x="832" y="8"/>
                  </a:cubicBezTo>
                  <a:cubicBezTo>
                    <a:pt x="833" y="8"/>
                    <a:pt x="834" y="8"/>
                    <a:pt x="834" y="9"/>
                  </a:cubicBezTo>
                  <a:cubicBezTo>
                    <a:pt x="836" y="8"/>
                    <a:pt x="836" y="8"/>
                    <a:pt x="838" y="8"/>
                  </a:cubicBezTo>
                  <a:cubicBezTo>
                    <a:pt x="839" y="9"/>
                    <a:pt x="837" y="9"/>
                    <a:pt x="841" y="9"/>
                  </a:cubicBezTo>
                  <a:cubicBezTo>
                    <a:pt x="841" y="10"/>
                    <a:pt x="839" y="10"/>
                    <a:pt x="840" y="10"/>
                  </a:cubicBezTo>
                  <a:cubicBezTo>
                    <a:pt x="841" y="10"/>
                    <a:pt x="842" y="10"/>
                    <a:pt x="842" y="10"/>
                  </a:cubicBezTo>
                  <a:cubicBezTo>
                    <a:pt x="852" y="10"/>
                    <a:pt x="839" y="10"/>
                    <a:pt x="839" y="11"/>
                  </a:cubicBezTo>
                  <a:cubicBezTo>
                    <a:pt x="840" y="11"/>
                    <a:pt x="842" y="10"/>
                    <a:pt x="844" y="11"/>
                  </a:cubicBezTo>
                  <a:cubicBezTo>
                    <a:pt x="844" y="10"/>
                    <a:pt x="844" y="10"/>
                    <a:pt x="843" y="10"/>
                  </a:cubicBezTo>
                  <a:cubicBezTo>
                    <a:pt x="845" y="10"/>
                    <a:pt x="847" y="11"/>
                    <a:pt x="851" y="11"/>
                  </a:cubicBezTo>
                  <a:cubicBezTo>
                    <a:pt x="851" y="11"/>
                    <a:pt x="850" y="12"/>
                    <a:pt x="853" y="12"/>
                  </a:cubicBezTo>
                  <a:cubicBezTo>
                    <a:pt x="851" y="13"/>
                    <a:pt x="843" y="12"/>
                    <a:pt x="840" y="13"/>
                  </a:cubicBezTo>
                  <a:cubicBezTo>
                    <a:pt x="840" y="13"/>
                    <a:pt x="844" y="13"/>
                    <a:pt x="843" y="13"/>
                  </a:cubicBezTo>
                  <a:cubicBezTo>
                    <a:pt x="845" y="13"/>
                    <a:pt x="845" y="13"/>
                    <a:pt x="847" y="13"/>
                  </a:cubicBezTo>
                  <a:cubicBezTo>
                    <a:pt x="847" y="13"/>
                    <a:pt x="848" y="13"/>
                    <a:pt x="848" y="13"/>
                  </a:cubicBezTo>
                  <a:cubicBezTo>
                    <a:pt x="850" y="13"/>
                    <a:pt x="851" y="12"/>
                    <a:pt x="854" y="12"/>
                  </a:cubicBezTo>
                  <a:cubicBezTo>
                    <a:pt x="854" y="12"/>
                    <a:pt x="855" y="13"/>
                    <a:pt x="856" y="13"/>
                  </a:cubicBezTo>
                  <a:cubicBezTo>
                    <a:pt x="856" y="13"/>
                    <a:pt x="855" y="12"/>
                    <a:pt x="855" y="11"/>
                  </a:cubicBezTo>
                  <a:cubicBezTo>
                    <a:pt x="858" y="11"/>
                    <a:pt x="853" y="10"/>
                    <a:pt x="858" y="10"/>
                  </a:cubicBezTo>
                  <a:cubicBezTo>
                    <a:pt x="856" y="11"/>
                    <a:pt x="860" y="11"/>
                    <a:pt x="857" y="11"/>
                  </a:cubicBezTo>
                  <a:cubicBezTo>
                    <a:pt x="859" y="11"/>
                    <a:pt x="859" y="11"/>
                    <a:pt x="861" y="11"/>
                  </a:cubicBezTo>
                  <a:cubicBezTo>
                    <a:pt x="862" y="12"/>
                    <a:pt x="861" y="12"/>
                    <a:pt x="863" y="12"/>
                  </a:cubicBezTo>
                  <a:cubicBezTo>
                    <a:pt x="862" y="13"/>
                    <a:pt x="861" y="13"/>
                    <a:pt x="863" y="13"/>
                  </a:cubicBezTo>
                  <a:cubicBezTo>
                    <a:pt x="863" y="13"/>
                    <a:pt x="865" y="13"/>
                    <a:pt x="863" y="13"/>
                  </a:cubicBezTo>
                  <a:cubicBezTo>
                    <a:pt x="864" y="12"/>
                    <a:pt x="864" y="13"/>
                    <a:pt x="866" y="13"/>
                  </a:cubicBezTo>
                  <a:cubicBezTo>
                    <a:pt x="867" y="13"/>
                    <a:pt x="867" y="12"/>
                    <a:pt x="867" y="12"/>
                  </a:cubicBezTo>
                  <a:cubicBezTo>
                    <a:pt x="872" y="12"/>
                    <a:pt x="873" y="12"/>
                    <a:pt x="874" y="11"/>
                  </a:cubicBezTo>
                  <a:cubicBezTo>
                    <a:pt x="875" y="11"/>
                    <a:pt x="874" y="12"/>
                    <a:pt x="876" y="12"/>
                  </a:cubicBezTo>
                  <a:cubicBezTo>
                    <a:pt x="878" y="12"/>
                    <a:pt x="876" y="11"/>
                    <a:pt x="877" y="11"/>
                  </a:cubicBezTo>
                  <a:cubicBezTo>
                    <a:pt x="879" y="11"/>
                    <a:pt x="878" y="12"/>
                    <a:pt x="878" y="12"/>
                  </a:cubicBezTo>
                  <a:cubicBezTo>
                    <a:pt x="880" y="13"/>
                    <a:pt x="885" y="12"/>
                    <a:pt x="888" y="12"/>
                  </a:cubicBezTo>
                  <a:cubicBezTo>
                    <a:pt x="887" y="12"/>
                    <a:pt x="886" y="13"/>
                    <a:pt x="888" y="13"/>
                  </a:cubicBezTo>
                  <a:cubicBezTo>
                    <a:pt x="887" y="13"/>
                    <a:pt x="887" y="13"/>
                    <a:pt x="886" y="13"/>
                  </a:cubicBezTo>
                  <a:cubicBezTo>
                    <a:pt x="884" y="13"/>
                    <a:pt x="887" y="14"/>
                    <a:pt x="888" y="14"/>
                  </a:cubicBezTo>
                  <a:cubicBezTo>
                    <a:pt x="889" y="14"/>
                    <a:pt x="889" y="14"/>
                    <a:pt x="890" y="14"/>
                  </a:cubicBezTo>
                  <a:cubicBezTo>
                    <a:pt x="889" y="15"/>
                    <a:pt x="888" y="15"/>
                    <a:pt x="886" y="14"/>
                  </a:cubicBezTo>
                  <a:cubicBezTo>
                    <a:pt x="885" y="14"/>
                    <a:pt x="885" y="14"/>
                    <a:pt x="885" y="14"/>
                  </a:cubicBezTo>
                  <a:cubicBezTo>
                    <a:pt x="885" y="15"/>
                    <a:pt x="888" y="16"/>
                    <a:pt x="892" y="16"/>
                  </a:cubicBezTo>
                  <a:cubicBezTo>
                    <a:pt x="891" y="16"/>
                    <a:pt x="890" y="16"/>
                    <a:pt x="890" y="16"/>
                  </a:cubicBezTo>
                  <a:cubicBezTo>
                    <a:pt x="887" y="16"/>
                    <a:pt x="886" y="17"/>
                    <a:pt x="883" y="16"/>
                  </a:cubicBezTo>
                  <a:cubicBezTo>
                    <a:pt x="880" y="16"/>
                    <a:pt x="882" y="17"/>
                    <a:pt x="882" y="17"/>
                  </a:cubicBezTo>
                  <a:cubicBezTo>
                    <a:pt x="881" y="17"/>
                    <a:pt x="881" y="17"/>
                    <a:pt x="880" y="16"/>
                  </a:cubicBezTo>
                  <a:cubicBezTo>
                    <a:pt x="879" y="16"/>
                    <a:pt x="878" y="16"/>
                    <a:pt x="877" y="16"/>
                  </a:cubicBezTo>
                  <a:cubicBezTo>
                    <a:pt x="875" y="17"/>
                    <a:pt x="878" y="17"/>
                    <a:pt x="878" y="17"/>
                  </a:cubicBezTo>
                  <a:cubicBezTo>
                    <a:pt x="880" y="17"/>
                    <a:pt x="881" y="17"/>
                    <a:pt x="883" y="17"/>
                  </a:cubicBezTo>
                  <a:cubicBezTo>
                    <a:pt x="880" y="18"/>
                    <a:pt x="883" y="18"/>
                    <a:pt x="881" y="19"/>
                  </a:cubicBezTo>
                  <a:cubicBezTo>
                    <a:pt x="878" y="19"/>
                    <a:pt x="877" y="20"/>
                    <a:pt x="875" y="21"/>
                  </a:cubicBezTo>
                  <a:cubicBezTo>
                    <a:pt x="873" y="21"/>
                    <a:pt x="873" y="20"/>
                    <a:pt x="872" y="20"/>
                  </a:cubicBezTo>
                  <a:cubicBezTo>
                    <a:pt x="872" y="21"/>
                    <a:pt x="867" y="21"/>
                    <a:pt x="865" y="21"/>
                  </a:cubicBezTo>
                  <a:cubicBezTo>
                    <a:pt x="866" y="20"/>
                    <a:pt x="870" y="20"/>
                    <a:pt x="874" y="20"/>
                  </a:cubicBezTo>
                  <a:cubicBezTo>
                    <a:pt x="875" y="19"/>
                    <a:pt x="870" y="19"/>
                    <a:pt x="874" y="19"/>
                  </a:cubicBezTo>
                  <a:cubicBezTo>
                    <a:pt x="874" y="19"/>
                    <a:pt x="872" y="18"/>
                    <a:pt x="872" y="19"/>
                  </a:cubicBezTo>
                  <a:cubicBezTo>
                    <a:pt x="871" y="19"/>
                    <a:pt x="872" y="18"/>
                    <a:pt x="873" y="18"/>
                  </a:cubicBezTo>
                  <a:cubicBezTo>
                    <a:pt x="871" y="18"/>
                    <a:pt x="869" y="18"/>
                    <a:pt x="867" y="18"/>
                  </a:cubicBezTo>
                  <a:cubicBezTo>
                    <a:pt x="865" y="18"/>
                    <a:pt x="866" y="17"/>
                    <a:pt x="863" y="17"/>
                  </a:cubicBezTo>
                  <a:cubicBezTo>
                    <a:pt x="864" y="17"/>
                    <a:pt x="865" y="17"/>
                    <a:pt x="867" y="16"/>
                  </a:cubicBezTo>
                  <a:cubicBezTo>
                    <a:pt x="865" y="15"/>
                    <a:pt x="860" y="16"/>
                    <a:pt x="859" y="15"/>
                  </a:cubicBezTo>
                  <a:cubicBezTo>
                    <a:pt x="862" y="15"/>
                    <a:pt x="865" y="14"/>
                    <a:pt x="867" y="13"/>
                  </a:cubicBezTo>
                  <a:cubicBezTo>
                    <a:pt x="865" y="13"/>
                    <a:pt x="864" y="14"/>
                    <a:pt x="859" y="14"/>
                  </a:cubicBezTo>
                  <a:cubicBezTo>
                    <a:pt x="861" y="14"/>
                    <a:pt x="859" y="14"/>
                    <a:pt x="859" y="15"/>
                  </a:cubicBezTo>
                  <a:cubicBezTo>
                    <a:pt x="858" y="15"/>
                    <a:pt x="857" y="15"/>
                    <a:pt x="856" y="15"/>
                  </a:cubicBezTo>
                  <a:cubicBezTo>
                    <a:pt x="856" y="16"/>
                    <a:pt x="856" y="16"/>
                    <a:pt x="857" y="16"/>
                  </a:cubicBezTo>
                  <a:cubicBezTo>
                    <a:pt x="855" y="16"/>
                    <a:pt x="853" y="16"/>
                    <a:pt x="852" y="16"/>
                  </a:cubicBezTo>
                  <a:cubicBezTo>
                    <a:pt x="852" y="15"/>
                    <a:pt x="850" y="16"/>
                    <a:pt x="849" y="15"/>
                  </a:cubicBezTo>
                  <a:cubicBezTo>
                    <a:pt x="848" y="16"/>
                    <a:pt x="849" y="16"/>
                    <a:pt x="848" y="16"/>
                  </a:cubicBezTo>
                  <a:cubicBezTo>
                    <a:pt x="847" y="16"/>
                    <a:pt x="846" y="16"/>
                    <a:pt x="844" y="16"/>
                  </a:cubicBezTo>
                  <a:cubicBezTo>
                    <a:pt x="844" y="16"/>
                    <a:pt x="845" y="16"/>
                    <a:pt x="845" y="16"/>
                  </a:cubicBezTo>
                  <a:cubicBezTo>
                    <a:pt x="845" y="16"/>
                    <a:pt x="843" y="15"/>
                    <a:pt x="842" y="16"/>
                  </a:cubicBezTo>
                  <a:cubicBezTo>
                    <a:pt x="841" y="15"/>
                    <a:pt x="843" y="15"/>
                    <a:pt x="842" y="14"/>
                  </a:cubicBezTo>
                  <a:cubicBezTo>
                    <a:pt x="840" y="14"/>
                    <a:pt x="838" y="15"/>
                    <a:pt x="838" y="14"/>
                  </a:cubicBezTo>
                  <a:cubicBezTo>
                    <a:pt x="836" y="14"/>
                    <a:pt x="835" y="15"/>
                    <a:pt x="834" y="15"/>
                  </a:cubicBezTo>
                  <a:cubicBezTo>
                    <a:pt x="835" y="15"/>
                    <a:pt x="838" y="15"/>
                    <a:pt x="838" y="15"/>
                  </a:cubicBezTo>
                  <a:cubicBezTo>
                    <a:pt x="840" y="15"/>
                    <a:pt x="838" y="15"/>
                    <a:pt x="838" y="16"/>
                  </a:cubicBezTo>
                  <a:cubicBezTo>
                    <a:pt x="839" y="16"/>
                    <a:pt x="842" y="16"/>
                    <a:pt x="843" y="16"/>
                  </a:cubicBezTo>
                  <a:cubicBezTo>
                    <a:pt x="844" y="17"/>
                    <a:pt x="850" y="17"/>
                    <a:pt x="852" y="17"/>
                  </a:cubicBezTo>
                  <a:cubicBezTo>
                    <a:pt x="855" y="17"/>
                    <a:pt x="852" y="17"/>
                    <a:pt x="852" y="17"/>
                  </a:cubicBezTo>
                  <a:cubicBezTo>
                    <a:pt x="853" y="18"/>
                    <a:pt x="855" y="18"/>
                    <a:pt x="855" y="17"/>
                  </a:cubicBezTo>
                  <a:cubicBezTo>
                    <a:pt x="855" y="18"/>
                    <a:pt x="857" y="18"/>
                    <a:pt x="858" y="18"/>
                  </a:cubicBezTo>
                  <a:cubicBezTo>
                    <a:pt x="855" y="18"/>
                    <a:pt x="856" y="18"/>
                    <a:pt x="854" y="18"/>
                  </a:cubicBezTo>
                  <a:cubicBezTo>
                    <a:pt x="854" y="19"/>
                    <a:pt x="855" y="19"/>
                    <a:pt x="851" y="19"/>
                  </a:cubicBezTo>
                  <a:cubicBezTo>
                    <a:pt x="851" y="20"/>
                    <a:pt x="853" y="19"/>
                    <a:pt x="852" y="20"/>
                  </a:cubicBezTo>
                  <a:cubicBezTo>
                    <a:pt x="849" y="20"/>
                    <a:pt x="849" y="20"/>
                    <a:pt x="846" y="20"/>
                  </a:cubicBezTo>
                  <a:cubicBezTo>
                    <a:pt x="845" y="20"/>
                    <a:pt x="844" y="20"/>
                    <a:pt x="844" y="21"/>
                  </a:cubicBezTo>
                  <a:cubicBezTo>
                    <a:pt x="848" y="21"/>
                    <a:pt x="848" y="20"/>
                    <a:pt x="852" y="20"/>
                  </a:cubicBezTo>
                  <a:cubicBezTo>
                    <a:pt x="851" y="21"/>
                    <a:pt x="852" y="21"/>
                    <a:pt x="854" y="21"/>
                  </a:cubicBezTo>
                  <a:cubicBezTo>
                    <a:pt x="853" y="21"/>
                    <a:pt x="852" y="21"/>
                    <a:pt x="850" y="21"/>
                  </a:cubicBezTo>
                  <a:cubicBezTo>
                    <a:pt x="852" y="21"/>
                    <a:pt x="851" y="21"/>
                    <a:pt x="849" y="21"/>
                  </a:cubicBezTo>
                  <a:cubicBezTo>
                    <a:pt x="849" y="22"/>
                    <a:pt x="850" y="22"/>
                    <a:pt x="850" y="22"/>
                  </a:cubicBezTo>
                  <a:cubicBezTo>
                    <a:pt x="854" y="21"/>
                    <a:pt x="858" y="20"/>
                    <a:pt x="863" y="20"/>
                  </a:cubicBezTo>
                  <a:cubicBezTo>
                    <a:pt x="863" y="21"/>
                    <a:pt x="859" y="20"/>
                    <a:pt x="858" y="21"/>
                  </a:cubicBezTo>
                  <a:cubicBezTo>
                    <a:pt x="860" y="21"/>
                    <a:pt x="853" y="21"/>
                    <a:pt x="854" y="22"/>
                  </a:cubicBezTo>
                  <a:cubicBezTo>
                    <a:pt x="855" y="22"/>
                    <a:pt x="857" y="22"/>
                    <a:pt x="858" y="22"/>
                  </a:cubicBezTo>
                  <a:cubicBezTo>
                    <a:pt x="858" y="22"/>
                    <a:pt x="858" y="23"/>
                    <a:pt x="857" y="23"/>
                  </a:cubicBezTo>
                  <a:cubicBezTo>
                    <a:pt x="859" y="23"/>
                    <a:pt x="862" y="23"/>
                    <a:pt x="864" y="24"/>
                  </a:cubicBezTo>
                  <a:cubicBezTo>
                    <a:pt x="861" y="24"/>
                    <a:pt x="858" y="24"/>
                    <a:pt x="854" y="25"/>
                  </a:cubicBezTo>
                  <a:cubicBezTo>
                    <a:pt x="860" y="25"/>
                    <a:pt x="867" y="25"/>
                    <a:pt x="867" y="27"/>
                  </a:cubicBezTo>
                  <a:cubicBezTo>
                    <a:pt x="868" y="26"/>
                    <a:pt x="873" y="27"/>
                    <a:pt x="874" y="26"/>
                  </a:cubicBezTo>
                  <a:cubicBezTo>
                    <a:pt x="877" y="26"/>
                    <a:pt x="881" y="26"/>
                    <a:pt x="885" y="25"/>
                  </a:cubicBezTo>
                  <a:cubicBezTo>
                    <a:pt x="883" y="26"/>
                    <a:pt x="876" y="28"/>
                    <a:pt x="870" y="27"/>
                  </a:cubicBezTo>
                  <a:cubicBezTo>
                    <a:pt x="871" y="27"/>
                    <a:pt x="872" y="27"/>
                    <a:pt x="873" y="27"/>
                  </a:cubicBezTo>
                  <a:cubicBezTo>
                    <a:pt x="872" y="26"/>
                    <a:pt x="869" y="27"/>
                    <a:pt x="869" y="27"/>
                  </a:cubicBezTo>
                  <a:cubicBezTo>
                    <a:pt x="871" y="28"/>
                    <a:pt x="870" y="28"/>
                    <a:pt x="870" y="28"/>
                  </a:cubicBezTo>
                  <a:cubicBezTo>
                    <a:pt x="873" y="29"/>
                    <a:pt x="880" y="28"/>
                    <a:pt x="885" y="29"/>
                  </a:cubicBezTo>
                  <a:cubicBezTo>
                    <a:pt x="884" y="28"/>
                    <a:pt x="881" y="28"/>
                    <a:pt x="880" y="28"/>
                  </a:cubicBezTo>
                  <a:cubicBezTo>
                    <a:pt x="880" y="28"/>
                    <a:pt x="883" y="28"/>
                    <a:pt x="882" y="27"/>
                  </a:cubicBezTo>
                  <a:cubicBezTo>
                    <a:pt x="884" y="27"/>
                    <a:pt x="884" y="28"/>
                    <a:pt x="885" y="28"/>
                  </a:cubicBezTo>
                  <a:cubicBezTo>
                    <a:pt x="887" y="28"/>
                    <a:pt x="886" y="27"/>
                    <a:pt x="888" y="27"/>
                  </a:cubicBezTo>
                  <a:cubicBezTo>
                    <a:pt x="889" y="27"/>
                    <a:pt x="888" y="27"/>
                    <a:pt x="888" y="27"/>
                  </a:cubicBezTo>
                  <a:cubicBezTo>
                    <a:pt x="891" y="26"/>
                    <a:pt x="894" y="25"/>
                    <a:pt x="897" y="25"/>
                  </a:cubicBezTo>
                  <a:cubicBezTo>
                    <a:pt x="896" y="26"/>
                    <a:pt x="895" y="26"/>
                    <a:pt x="894" y="26"/>
                  </a:cubicBezTo>
                  <a:cubicBezTo>
                    <a:pt x="894" y="26"/>
                    <a:pt x="894" y="27"/>
                    <a:pt x="895" y="27"/>
                  </a:cubicBezTo>
                  <a:cubicBezTo>
                    <a:pt x="895" y="27"/>
                    <a:pt x="895" y="27"/>
                    <a:pt x="895" y="27"/>
                  </a:cubicBezTo>
                  <a:cubicBezTo>
                    <a:pt x="891" y="27"/>
                    <a:pt x="891" y="27"/>
                    <a:pt x="889" y="28"/>
                  </a:cubicBezTo>
                  <a:cubicBezTo>
                    <a:pt x="890" y="28"/>
                    <a:pt x="891" y="28"/>
                    <a:pt x="892" y="28"/>
                  </a:cubicBezTo>
                  <a:cubicBezTo>
                    <a:pt x="892" y="29"/>
                    <a:pt x="890" y="29"/>
                    <a:pt x="891" y="29"/>
                  </a:cubicBezTo>
                  <a:cubicBezTo>
                    <a:pt x="893" y="30"/>
                    <a:pt x="896" y="29"/>
                    <a:pt x="898" y="29"/>
                  </a:cubicBezTo>
                  <a:cubicBezTo>
                    <a:pt x="899" y="29"/>
                    <a:pt x="898" y="29"/>
                    <a:pt x="896" y="29"/>
                  </a:cubicBezTo>
                  <a:cubicBezTo>
                    <a:pt x="897" y="28"/>
                    <a:pt x="900" y="29"/>
                    <a:pt x="901" y="28"/>
                  </a:cubicBezTo>
                  <a:cubicBezTo>
                    <a:pt x="901" y="29"/>
                    <a:pt x="899" y="28"/>
                    <a:pt x="899" y="29"/>
                  </a:cubicBezTo>
                  <a:cubicBezTo>
                    <a:pt x="900" y="29"/>
                    <a:pt x="900" y="29"/>
                    <a:pt x="901" y="29"/>
                  </a:cubicBezTo>
                  <a:cubicBezTo>
                    <a:pt x="903" y="29"/>
                    <a:pt x="904" y="29"/>
                    <a:pt x="905" y="29"/>
                  </a:cubicBezTo>
                  <a:cubicBezTo>
                    <a:pt x="905" y="28"/>
                    <a:pt x="905" y="28"/>
                    <a:pt x="904" y="28"/>
                  </a:cubicBezTo>
                  <a:cubicBezTo>
                    <a:pt x="905" y="28"/>
                    <a:pt x="908" y="28"/>
                    <a:pt x="909" y="27"/>
                  </a:cubicBezTo>
                  <a:cubicBezTo>
                    <a:pt x="907" y="27"/>
                    <a:pt x="909" y="28"/>
                    <a:pt x="910" y="28"/>
                  </a:cubicBezTo>
                  <a:cubicBezTo>
                    <a:pt x="912" y="28"/>
                    <a:pt x="908" y="28"/>
                    <a:pt x="910" y="28"/>
                  </a:cubicBezTo>
                  <a:cubicBezTo>
                    <a:pt x="909" y="29"/>
                    <a:pt x="908" y="29"/>
                    <a:pt x="907" y="29"/>
                  </a:cubicBezTo>
                  <a:cubicBezTo>
                    <a:pt x="908" y="29"/>
                    <a:pt x="911" y="29"/>
                    <a:pt x="914" y="29"/>
                  </a:cubicBezTo>
                  <a:cubicBezTo>
                    <a:pt x="913" y="28"/>
                    <a:pt x="911" y="28"/>
                    <a:pt x="913" y="27"/>
                  </a:cubicBezTo>
                  <a:cubicBezTo>
                    <a:pt x="916" y="28"/>
                    <a:pt x="921" y="27"/>
                    <a:pt x="924" y="27"/>
                  </a:cubicBezTo>
                  <a:cubicBezTo>
                    <a:pt x="925" y="27"/>
                    <a:pt x="928" y="26"/>
                    <a:pt x="931" y="26"/>
                  </a:cubicBezTo>
                  <a:cubicBezTo>
                    <a:pt x="931" y="26"/>
                    <a:pt x="930" y="26"/>
                    <a:pt x="930" y="25"/>
                  </a:cubicBezTo>
                  <a:cubicBezTo>
                    <a:pt x="932" y="25"/>
                    <a:pt x="937" y="25"/>
                    <a:pt x="940" y="25"/>
                  </a:cubicBezTo>
                  <a:cubicBezTo>
                    <a:pt x="940" y="26"/>
                    <a:pt x="936" y="26"/>
                    <a:pt x="939" y="26"/>
                  </a:cubicBezTo>
                  <a:cubicBezTo>
                    <a:pt x="939" y="27"/>
                    <a:pt x="936" y="26"/>
                    <a:pt x="936" y="27"/>
                  </a:cubicBezTo>
                  <a:cubicBezTo>
                    <a:pt x="937" y="27"/>
                    <a:pt x="938" y="27"/>
                    <a:pt x="939" y="27"/>
                  </a:cubicBezTo>
                  <a:cubicBezTo>
                    <a:pt x="938" y="28"/>
                    <a:pt x="935" y="28"/>
                    <a:pt x="934" y="28"/>
                  </a:cubicBezTo>
                  <a:cubicBezTo>
                    <a:pt x="934" y="29"/>
                    <a:pt x="936" y="28"/>
                    <a:pt x="937" y="28"/>
                  </a:cubicBezTo>
                  <a:cubicBezTo>
                    <a:pt x="935" y="29"/>
                    <a:pt x="936" y="29"/>
                    <a:pt x="933" y="29"/>
                  </a:cubicBezTo>
                  <a:cubicBezTo>
                    <a:pt x="933" y="29"/>
                    <a:pt x="933" y="29"/>
                    <a:pt x="932" y="29"/>
                  </a:cubicBezTo>
                  <a:cubicBezTo>
                    <a:pt x="932" y="29"/>
                    <a:pt x="932" y="29"/>
                    <a:pt x="931" y="29"/>
                  </a:cubicBezTo>
                  <a:cubicBezTo>
                    <a:pt x="930" y="29"/>
                    <a:pt x="932" y="29"/>
                    <a:pt x="933" y="29"/>
                  </a:cubicBezTo>
                  <a:cubicBezTo>
                    <a:pt x="932" y="29"/>
                    <a:pt x="931" y="28"/>
                    <a:pt x="931" y="28"/>
                  </a:cubicBezTo>
                  <a:cubicBezTo>
                    <a:pt x="929" y="28"/>
                    <a:pt x="928" y="29"/>
                    <a:pt x="924" y="29"/>
                  </a:cubicBezTo>
                  <a:cubicBezTo>
                    <a:pt x="924" y="28"/>
                    <a:pt x="926" y="28"/>
                    <a:pt x="928" y="28"/>
                  </a:cubicBezTo>
                  <a:cubicBezTo>
                    <a:pt x="927" y="27"/>
                    <a:pt x="927" y="27"/>
                    <a:pt x="928" y="27"/>
                  </a:cubicBezTo>
                  <a:cubicBezTo>
                    <a:pt x="925" y="27"/>
                    <a:pt x="926" y="28"/>
                    <a:pt x="923" y="28"/>
                  </a:cubicBezTo>
                  <a:cubicBezTo>
                    <a:pt x="922" y="28"/>
                    <a:pt x="922" y="28"/>
                    <a:pt x="922" y="28"/>
                  </a:cubicBezTo>
                  <a:cubicBezTo>
                    <a:pt x="918" y="28"/>
                    <a:pt x="920" y="29"/>
                    <a:pt x="917" y="29"/>
                  </a:cubicBezTo>
                  <a:cubicBezTo>
                    <a:pt x="917" y="29"/>
                    <a:pt x="917" y="29"/>
                    <a:pt x="917" y="29"/>
                  </a:cubicBezTo>
                  <a:cubicBezTo>
                    <a:pt x="917" y="29"/>
                    <a:pt x="920" y="29"/>
                    <a:pt x="921" y="29"/>
                  </a:cubicBezTo>
                  <a:cubicBezTo>
                    <a:pt x="919" y="29"/>
                    <a:pt x="913" y="31"/>
                    <a:pt x="910" y="31"/>
                  </a:cubicBezTo>
                  <a:cubicBezTo>
                    <a:pt x="911" y="31"/>
                    <a:pt x="911" y="31"/>
                    <a:pt x="913" y="31"/>
                  </a:cubicBezTo>
                  <a:cubicBezTo>
                    <a:pt x="913" y="32"/>
                    <a:pt x="912" y="32"/>
                    <a:pt x="912" y="32"/>
                  </a:cubicBezTo>
                  <a:cubicBezTo>
                    <a:pt x="912" y="33"/>
                    <a:pt x="922" y="32"/>
                    <a:pt x="919" y="33"/>
                  </a:cubicBezTo>
                  <a:cubicBezTo>
                    <a:pt x="923" y="33"/>
                    <a:pt x="920" y="32"/>
                    <a:pt x="920" y="32"/>
                  </a:cubicBezTo>
                  <a:cubicBezTo>
                    <a:pt x="924" y="31"/>
                    <a:pt x="920" y="33"/>
                    <a:pt x="923" y="32"/>
                  </a:cubicBezTo>
                  <a:cubicBezTo>
                    <a:pt x="922" y="33"/>
                    <a:pt x="921" y="33"/>
                    <a:pt x="921" y="33"/>
                  </a:cubicBezTo>
                  <a:cubicBezTo>
                    <a:pt x="915" y="32"/>
                    <a:pt x="910" y="34"/>
                    <a:pt x="906" y="34"/>
                  </a:cubicBezTo>
                  <a:cubicBezTo>
                    <a:pt x="907" y="34"/>
                    <a:pt x="909" y="34"/>
                    <a:pt x="910" y="34"/>
                  </a:cubicBezTo>
                  <a:cubicBezTo>
                    <a:pt x="905" y="35"/>
                    <a:pt x="901" y="36"/>
                    <a:pt x="895" y="36"/>
                  </a:cubicBezTo>
                  <a:cubicBezTo>
                    <a:pt x="899" y="36"/>
                    <a:pt x="902" y="35"/>
                    <a:pt x="904" y="34"/>
                  </a:cubicBezTo>
                  <a:cubicBezTo>
                    <a:pt x="903" y="34"/>
                    <a:pt x="899" y="34"/>
                    <a:pt x="897" y="35"/>
                  </a:cubicBezTo>
                  <a:cubicBezTo>
                    <a:pt x="897" y="35"/>
                    <a:pt x="899" y="35"/>
                    <a:pt x="900" y="35"/>
                  </a:cubicBezTo>
                  <a:cubicBezTo>
                    <a:pt x="900" y="35"/>
                    <a:pt x="898" y="35"/>
                    <a:pt x="898" y="35"/>
                  </a:cubicBezTo>
                  <a:cubicBezTo>
                    <a:pt x="897" y="35"/>
                    <a:pt x="898" y="35"/>
                    <a:pt x="897" y="35"/>
                  </a:cubicBezTo>
                  <a:cubicBezTo>
                    <a:pt x="895" y="35"/>
                    <a:pt x="892" y="36"/>
                    <a:pt x="888" y="36"/>
                  </a:cubicBezTo>
                  <a:cubicBezTo>
                    <a:pt x="888" y="35"/>
                    <a:pt x="886" y="35"/>
                    <a:pt x="886" y="34"/>
                  </a:cubicBezTo>
                  <a:cubicBezTo>
                    <a:pt x="890" y="34"/>
                    <a:pt x="891" y="34"/>
                    <a:pt x="893" y="33"/>
                  </a:cubicBezTo>
                  <a:cubicBezTo>
                    <a:pt x="891" y="33"/>
                    <a:pt x="891" y="33"/>
                    <a:pt x="889" y="33"/>
                  </a:cubicBezTo>
                  <a:cubicBezTo>
                    <a:pt x="889" y="33"/>
                    <a:pt x="888" y="33"/>
                    <a:pt x="886" y="33"/>
                  </a:cubicBezTo>
                  <a:cubicBezTo>
                    <a:pt x="887" y="32"/>
                    <a:pt x="886" y="32"/>
                    <a:pt x="884" y="32"/>
                  </a:cubicBezTo>
                  <a:cubicBezTo>
                    <a:pt x="884" y="32"/>
                    <a:pt x="885" y="32"/>
                    <a:pt x="885" y="32"/>
                  </a:cubicBezTo>
                  <a:cubicBezTo>
                    <a:pt x="885" y="32"/>
                    <a:pt x="885" y="32"/>
                    <a:pt x="885" y="31"/>
                  </a:cubicBezTo>
                  <a:cubicBezTo>
                    <a:pt x="881" y="31"/>
                    <a:pt x="882" y="32"/>
                    <a:pt x="879" y="32"/>
                  </a:cubicBezTo>
                  <a:cubicBezTo>
                    <a:pt x="879" y="32"/>
                    <a:pt x="881" y="32"/>
                    <a:pt x="883" y="32"/>
                  </a:cubicBezTo>
                  <a:cubicBezTo>
                    <a:pt x="882" y="33"/>
                    <a:pt x="887" y="32"/>
                    <a:pt x="886" y="33"/>
                  </a:cubicBezTo>
                  <a:cubicBezTo>
                    <a:pt x="884" y="33"/>
                    <a:pt x="883" y="33"/>
                    <a:pt x="882" y="33"/>
                  </a:cubicBezTo>
                  <a:cubicBezTo>
                    <a:pt x="880" y="33"/>
                    <a:pt x="881" y="33"/>
                    <a:pt x="878" y="33"/>
                  </a:cubicBezTo>
                  <a:cubicBezTo>
                    <a:pt x="880" y="33"/>
                    <a:pt x="877" y="34"/>
                    <a:pt x="878" y="34"/>
                  </a:cubicBezTo>
                  <a:cubicBezTo>
                    <a:pt x="876" y="34"/>
                    <a:pt x="876" y="34"/>
                    <a:pt x="872" y="34"/>
                  </a:cubicBezTo>
                  <a:cubicBezTo>
                    <a:pt x="871" y="35"/>
                    <a:pt x="871" y="35"/>
                    <a:pt x="872" y="35"/>
                  </a:cubicBezTo>
                  <a:cubicBezTo>
                    <a:pt x="876" y="35"/>
                    <a:pt x="880" y="35"/>
                    <a:pt x="879" y="34"/>
                  </a:cubicBezTo>
                  <a:cubicBezTo>
                    <a:pt x="883" y="34"/>
                    <a:pt x="880" y="35"/>
                    <a:pt x="879" y="35"/>
                  </a:cubicBezTo>
                  <a:cubicBezTo>
                    <a:pt x="879" y="35"/>
                    <a:pt x="881" y="35"/>
                    <a:pt x="882" y="35"/>
                  </a:cubicBezTo>
                  <a:cubicBezTo>
                    <a:pt x="877" y="36"/>
                    <a:pt x="868" y="36"/>
                    <a:pt x="861" y="37"/>
                  </a:cubicBezTo>
                  <a:cubicBezTo>
                    <a:pt x="864" y="36"/>
                    <a:pt x="854" y="35"/>
                    <a:pt x="855" y="37"/>
                  </a:cubicBezTo>
                  <a:cubicBezTo>
                    <a:pt x="856" y="37"/>
                    <a:pt x="856" y="36"/>
                    <a:pt x="856" y="36"/>
                  </a:cubicBezTo>
                  <a:cubicBezTo>
                    <a:pt x="857" y="36"/>
                    <a:pt x="858" y="37"/>
                    <a:pt x="859" y="37"/>
                  </a:cubicBezTo>
                  <a:cubicBezTo>
                    <a:pt x="859" y="38"/>
                    <a:pt x="854" y="38"/>
                    <a:pt x="853" y="39"/>
                  </a:cubicBezTo>
                  <a:cubicBezTo>
                    <a:pt x="852" y="39"/>
                    <a:pt x="851" y="38"/>
                    <a:pt x="851" y="39"/>
                  </a:cubicBezTo>
                  <a:cubicBezTo>
                    <a:pt x="850" y="38"/>
                    <a:pt x="845" y="40"/>
                    <a:pt x="846" y="40"/>
                  </a:cubicBezTo>
                  <a:cubicBezTo>
                    <a:pt x="845" y="41"/>
                    <a:pt x="844" y="40"/>
                    <a:pt x="843" y="40"/>
                  </a:cubicBezTo>
                  <a:cubicBezTo>
                    <a:pt x="841" y="40"/>
                    <a:pt x="840" y="41"/>
                    <a:pt x="842" y="41"/>
                  </a:cubicBezTo>
                  <a:cubicBezTo>
                    <a:pt x="839" y="41"/>
                    <a:pt x="840" y="41"/>
                    <a:pt x="838" y="41"/>
                  </a:cubicBezTo>
                  <a:cubicBezTo>
                    <a:pt x="838" y="42"/>
                    <a:pt x="839" y="42"/>
                    <a:pt x="839" y="42"/>
                  </a:cubicBezTo>
                  <a:cubicBezTo>
                    <a:pt x="837" y="42"/>
                    <a:pt x="837" y="41"/>
                    <a:pt x="833" y="42"/>
                  </a:cubicBezTo>
                  <a:cubicBezTo>
                    <a:pt x="834" y="41"/>
                    <a:pt x="835" y="41"/>
                    <a:pt x="836" y="41"/>
                  </a:cubicBezTo>
                  <a:cubicBezTo>
                    <a:pt x="836" y="41"/>
                    <a:pt x="836" y="41"/>
                    <a:pt x="836" y="41"/>
                  </a:cubicBezTo>
                  <a:cubicBezTo>
                    <a:pt x="833" y="41"/>
                    <a:pt x="832" y="42"/>
                    <a:pt x="829" y="42"/>
                  </a:cubicBezTo>
                  <a:cubicBezTo>
                    <a:pt x="830" y="42"/>
                    <a:pt x="831" y="43"/>
                    <a:pt x="831" y="43"/>
                  </a:cubicBezTo>
                  <a:cubicBezTo>
                    <a:pt x="834" y="43"/>
                    <a:pt x="835" y="44"/>
                    <a:pt x="836" y="44"/>
                  </a:cubicBezTo>
                  <a:cubicBezTo>
                    <a:pt x="835" y="44"/>
                    <a:pt x="831" y="43"/>
                    <a:pt x="830" y="43"/>
                  </a:cubicBezTo>
                  <a:cubicBezTo>
                    <a:pt x="828" y="43"/>
                    <a:pt x="831" y="44"/>
                    <a:pt x="829" y="44"/>
                  </a:cubicBezTo>
                  <a:cubicBezTo>
                    <a:pt x="827" y="44"/>
                    <a:pt x="829" y="44"/>
                    <a:pt x="829" y="43"/>
                  </a:cubicBezTo>
                  <a:cubicBezTo>
                    <a:pt x="825" y="44"/>
                    <a:pt x="824" y="42"/>
                    <a:pt x="822" y="43"/>
                  </a:cubicBezTo>
                  <a:cubicBezTo>
                    <a:pt x="822" y="43"/>
                    <a:pt x="823" y="43"/>
                    <a:pt x="823" y="44"/>
                  </a:cubicBezTo>
                  <a:cubicBezTo>
                    <a:pt x="822" y="43"/>
                    <a:pt x="820" y="43"/>
                    <a:pt x="821" y="42"/>
                  </a:cubicBezTo>
                  <a:cubicBezTo>
                    <a:pt x="819" y="42"/>
                    <a:pt x="818" y="42"/>
                    <a:pt x="818" y="43"/>
                  </a:cubicBezTo>
                  <a:cubicBezTo>
                    <a:pt x="819" y="43"/>
                    <a:pt x="821" y="44"/>
                    <a:pt x="823" y="44"/>
                  </a:cubicBezTo>
                  <a:cubicBezTo>
                    <a:pt x="825" y="44"/>
                    <a:pt x="822" y="44"/>
                    <a:pt x="823" y="45"/>
                  </a:cubicBezTo>
                  <a:cubicBezTo>
                    <a:pt x="819" y="45"/>
                    <a:pt x="818" y="43"/>
                    <a:pt x="813" y="44"/>
                  </a:cubicBezTo>
                  <a:cubicBezTo>
                    <a:pt x="815" y="44"/>
                    <a:pt x="818" y="45"/>
                    <a:pt x="820" y="45"/>
                  </a:cubicBezTo>
                  <a:cubicBezTo>
                    <a:pt x="821" y="46"/>
                    <a:pt x="818" y="46"/>
                    <a:pt x="818" y="47"/>
                  </a:cubicBezTo>
                  <a:cubicBezTo>
                    <a:pt x="816" y="47"/>
                    <a:pt x="814" y="46"/>
                    <a:pt x="811" y="46"/>
                  </a:cubicBezTo>
                  <a:cubicBezTo>
                    <a:pt x="812" y="46"/>
                    <a:pt x="812" y="47"/>
                    <a:pt x="816" y="47"/>
                  </a:cubicBezTo>
                  <a:cubicBezTo>
                    <a:pt x="817" y="48"/>
                    <a:pt x="820" y="48"/>
                    <a:pt x="818" y="49"/>
                  </a:cubicBezTo>
                  <a:cubicBezTo>
                    <a:pt x="813" y="48"/>
                    <a:pt x="810" y="46"/>
                    <a:pt x="804" y="45"/>
                  </a:cubicBezTo>
                  <a:cubicBezTo>
                    <a:pt x="801" y="45"/>
                    <a:pt x="801" y="46"/>
                    <a:pt x="798" y="46"/>
                  </a:cubicBezTo>
                  <a:cubicBezTo>
                    <a:pt x="801" y="48"/>
                    <a:pt x="786" y="48"/>
                    <a:pt x="786" y="50"/>
                  </a:cubicBezTo>
                  <a:cubicBezTo>
                    <a:pt x="777" y="49"/>
                    <a:pt x="776" y="52"/>
                    <a:pt x="771" y="53"/>
                  </a:cubicBezTo>
                  <a:cubicBezTo>
                    <a:pt x="771" y="53"/>
                    <a:pt x="772" y="53"/>
                    <a:pt x="771" y="53"/>
                  </a:cubicBezTo>
                  <a:cubicBezTo>
                    <a:pt x="774" y="53"/>
                    <a:pt x="776" y="52"/>
                    <a:pt x="779" y="52"/>
                  </a:cubicBezTo>
                  <a:cubicBezTo>
                    <a:pt x="773" y="54"/>
                    <a:pt x="765" y="55"/>
                    <a:pt x="764" y="57"/>
                  </a:cubicBezTo>
                  <a:cubicBezTo>
                    <a:pt x="765" y="57"/>
                    <a:pt x="765" y="57"/>
                    <a:pt x="766" y="57"/>
                  </a:cubicBezTo>
                  <a:cubicBezTo>
                    <a:pt x="766" y="57"/>
                    <a:pt x="764" y="57"/>
                    <a:pt x="762" y="57"/>
                  </a:cubicBezTo>
                  <a:cubicBezTo>
                    <a:pt x="763" y="57"/>
                    <a:pt x="764" y="57"/>
                    <a:pt x="764" y="57"/>
                  </a:cubicBezTo>
                  <a:cubicBezTo>
                    <a:pt x="764" y="57"/>
                    <a:pt x="762" y="57"/>
                    <a:pt x="761" y="57"/>
                  </a:cubicBezTo>
                  <a:cubicBezTo>
                    <a:pt x="761" y="57"/>
                    <a:pt x="761" y="57"/>
                    <a:pt x="760" y="58"/>
                  </a:cubicBezTo>
                  <a:cubicBezTo>
                    <a:pt x="757" y="58"/>
                    <a:pt x="756" y="58"/>
                    <a:pt x="754" y="58"/>
                  </a:cubicBezTo>
                  <a:cubicBezTo>
                    <a:pt x="754" y="58"/>
                    <a:pt x="755" y="58"/>
                    <a:pt x="755" y="57"/>
                  </a:cubicBezTo>
                  <a:cubicBezTo>
                    <a:pt x="755" y="57"/>
                    <a:pt x="752" y="57"/>
                    <a:pt x="752" y="57"/>
                  </a:cubicBezTo>
                  <a:cubicBezTo>
                    <a:pt x="751" y="57"/>
                    <a:pt x="754" y="57"/>
                    <a:pt x="755" y="57"/>
                  </a:cubicBezTo>
                  <a:cubicBezTo>
                    <a:pt x="755" y="56"/>
                    <a:pt x="754" y="56"/>
                    <a:pt x="754" y="56"/>
                  </a:cubicBezTo>
                  <a:cubicBezTo>
                    <a:pt x="755" y="56"/>
                    <a:pt x="756" y="56"/>
                    <a:pt x="758" y="56"/>
                  </a:cubicBezTo>
                  <a:cubicBezTo>
                    <a:pt x="758" y="56"/>
                    <a:pt x="757" y="56"/>
                    <a:pt x="757" y="55"/>
                  </a:cubicBezTo>
                  <a:cubicBezTo>
                    <a:pt x="760" y="54"/>
                    <a:pt x="763" y="54"/>
                    <a:pt x="764" y="53"/>
                  </a:cubicBezTo>
                  <a:cubicBezTo>
                    <a:pt x="766" y="53"/>
                    <a:pt x="763" y="54"/>
                    <a:pt x="766" y="54"/>
                  </a:cubicBezTo>
                  <a:cubicBezTo>
                    <a:pt x="766" y="53"/>
                    <a:pt x="765" y="53"/>
                    <a:pt x="764" y="53"/>
                  </a:cubicBezTo>
                  <a:cubicBezTo>
                    <a:pt x="761" y="53"/>
                    <a:pt x="764" y="54"/>
                    <a:pt x="762" y="54"/>
                  </a:cubicBezTo>
                  <a:cubicBezTo>
                    <a:pt x="757" y="54"/>
                    <a:pt x="754" y="54"/>
                    <a:pt x="752" y="53"/>
                  </a:cubicBezTo>
                  <a:cubicBezTo>
                    <a:pt x="751" y="53"/>
                    <a:pt x="749" y="54"/>
                    <a:pt x="748" y="54"/>
                  </a:cubicBezTo>
                  <a:cubicBezTo>
                    <a:pt x="752" y="53"/>
                    <a:pt x="760" y="52"/>
                    <a:pt x="759" y="50"/>
                  </a:cubicBezTo>
                  <a:cubicBezTo>
                    <a:pt x="756" y="51"/>
                    <a:pt x="754" y="51"/>
                    <a:pt x="756" y="51"/>
                  </a:cubicBezTo>
                  <a:cubicBezTo>
                    <a:pt x="755" y="51"/>
                    <a:pt x="755" y="51"/>
                    <a:pt x="755" y="52"/>
                  </a:cubicBezTo>
                  <a:cubicBezTo>
                    <a:pt x="754" y="52"/>
                    <a:pt x="755" y="51"/>
                    <a:pt x="753" y="51"/>
                  </a:cubicBezTo>
                  <a:cubicBezTo>
                    <a:pt x="750" y="52"/>
                    <a:pt x="749" y="52"/>
                    <a:pt x="744" y="52"/>
                  </a:cubicBezTo>
                  <a:cubicBezTo>
                    <a:pt x="744" y="53"/>
                    <a:pt x="744" y="53"/>
                    <a:pt x="742" y="53"/>
                  </a:cubicBezTo>
                  <a:cubicBezTo>
                    <a:pt x="740" y="53"/>
                    <a:pt x="743" y="53"/>
                    <a:pt x="743" y="52"/>
                  </a:cubicBezTo>
                  <a:cubicBezTo>
                    <a:pt x="741" y="52"/>
                    <a:pt x="741" y="53"/>
                    <a:pt x="740" y="53"/>
                  </a:cubicBezTo>
                  <a:cubicBezTo>
                    <a:pt x="739" y="52"/>
                    <a:pt x="742" y="52"/>
                    <a:pt x="742" y="52"/>
                  </a:cubicBezTo>
                  <a:cubicBezTo>
                    <a:pt x="740" y="52"/>
                    <a:pt x="740" y="52"/>
                    <a:pt x="737" y="52"/>
                  </a:cubicBezTo>
                  <a:cubicBezTo>
                    <a:pt x="739" y="51"/>
                    <a:pt x="742" y="51"/>
                    <a:pt x="745" y="50"/>
                  </a:cubicBezTo>
                  <a:cubicBezTo>
                    <a:pt x="745" y="50"/>
                    <a:pt x="741" y="51"/>
                    <a:pt x="742" y="50"/>
                  </a:cubicBezTo>
                  <a:cubicBezTo>
                    <a:pt x="738" y="50"/>
                    <a:pt x="736" y="51"/>
                    <a:pt x="734" y="52"/>
                  </a:cubicBezTo>
                  <a:cubicBezTo>
                    <a:pt x="734" y="52"/>
                    <a:pt x="735" y="52"/>
                    <a:pt x="736" y="52"/>
                  </a:cubicBezTo>
                  <a:cubicBezTo>
                    <a:pt x="735" y="52"/>
                    <a:pt x="734" y="53"/>
                    <a:pt x="732" y="52"/>
                  </a:cubicBezTo>
                  <a:cubicBezTo>
                    <a:pt x="733" y="53"/>
                    <a:pt x="728" y="53"/>
                    <a:pt x="726" y="54"/>
                  </a:cubicBezTo>
                  <a:cubicBezTo>
                    <a:pt x="726" y="54"/>
                    <a:pt x="732" y="54"/>
                    <a:pt x="732" y="54"/>
                  </a:cubicBezTo>
                  <a:cubicBezTo>
                    <a:pt x="734" y="54"/>
                    <a:pt x="728" y="55"/>
                    <a:pt x="728" y="54"/>
                  </a:cubicBezTo>
                  <a:cubicBezTo>
                    <a:pt x="728" y="54"/>
                    <a:pt x="726" y="54"/>
                    <a:pt x="726" y="55"/>
                  </a:cubicBezTo>
                  <a:cubicBezTo>
                    <a:pt x="726" y="54"/>
                    <a:pt x="724" y="54"/>
                    <a:pt x="721" y="54"/>
                  </a:cubicBezTo>
                  <a:cubicBezTo>
                    <a:pt x="721" y="54"/>
                    <a:pt x="725" y="54"/>
                    <a:pt x="725" y="55"/>
                  </a:cubicBezTo>
                  <a:cubicBezTo>
                    <a:pt x="723" y="55"/>
                    <a:pt x="723" y="55"/>
                    <a:pt x="722" y="55"/>
                  </a:cubicBezTo>
                  <a:cubicBezTo>
                    <a:pt x="722" y="55"/>
                    <a:pt x="723" y="55"/>
                    <a:pt x="723" y="55"/>
                  </a:cubicBezTo>
                  <a:cubicBezTo>
                    <a:pt x="720" y="55"/>
                    <a:pt x="720" y="56"/>
                    <a:pt x="717" y="56"/>
                  </a:cubicBezTo>
                  <a:cubicBezTo>
                    <a:pt x="716" y="56"/>
                    <a:pt x="718" y="57"/>
                    <a:pt x="717" y="57"/>
                  </a:cubicBezTo>
                  <a:cubicBezTo>
                    <a:pt x="715" y="57"/>
                    <a:pt x="715" y="57"/>
                    <a:pt x="714" y="57"/>
                  </a:cubicBezTo>
                  <a:cubicBezTo>
                    <a:pt x="714" y="56"/>
                    <a:pt x="717" y="55"/>
                    <a:pt x="721" y="55"/>
                  </a:cubicBezTo>
                  <a:cubicBezTo>
                    <a:pt x="720" y="55"/>
                    <a:pt x="717" y="54"/>
                    <a:pt x="718" y="53"/>
                  </a:cubicBezTo>
                  <a:cubicBezTo>
                    <a:pt x="720" y="53"/>
                    <a:pt x="719" y="54"/>
                    <a:pt x="721" y="54"/>
                  </a:cubicBezTo>
                  <a:cubicBezTo>
                    <a:pt x="723" y="53"/>
                    <a:pt x="718" y="53"/>
                    <a:pt x="717" y="53"/>
                  </a:cubicBezTo>
                  <a:cubicBezTo>
                    <a:pt x="715" y="52"/>
                    <a:pt x="722" y="52"/>
                    <a:pt x="723" y="52"/>
                  </a:cubicBezTo>
                  <a:cubicBezTo>
                    <a:pt x="723" y="51"/>
                    <a:pt x="720" y="52"/>
                    <a:pt x="721" y="52"/>
                  </a:cubicBezTo>
                  <a:cubicBezTo>
                    <a:pt x="719" y="51"/>
                    <a:pt x="720" y="52"/>
                    <a:pt x="717" y="51"/>
                  </a:cubicBezTo>
                  <a:cubicBezTo>
                    <a:pt x="719" y="51"/>
                    <a:pt x="720" y="51"/>
                    <a:pt x="717" y="50"/>
                  </a:cubicBezTo>
                  <a:cubicBezTo>
                    <a:pt x="718" y="50"/>
                    <a:pt x="719" y="50"/>
                    <a:pt x="720" y="50"/>
                  </a:cubicBezTo>
                  <a:cubicBezTo>
                    <a:pt x="719" y="49"/>
                    <a:pt x="716" y="50"/>
                    <a:pt x="715" y="50"/>
                  </a:cubicBezTo>
                  <a:cubicBezTo>
                    <a:pt x="717" y="51"/>
                    <a:pt x="714" y="51"/>
                    <a:pt x="717" y="52"/>
                  </a:cubicBezTo>
                  <a:cubicBezTo>
                    <a:pt x="715" y="53"/>
                    <a:pt x="713" y="52"/>
                    <a:pt x="712" y="53"/>
                  </a:cubicBezTo>
                  <a:cubicBezTo>
                    <a:pt x="711" y="53"/>
                    <a:pt x="711" y="52"/>
                    <a:pt x="710" y="52"/>
                  </a:cubicBezTo>
                  <a:cubicBezTo>
                    <a:pt x="708" y="52"/>
                    <a:pt x="713" y="52"/>
                    <a:pt x="714" y="51"/>
                  </a:cubicBezTo>
                  <a:cubicBezTo>
                    <a:pt x="714" y="51"/>
                    <a:pt x="711" y="51"/>
                    <a:pt x="711" y="52"/>
                  </a:cubicBezTo>
                  <a:cubicBezTo>
                    <a:pt x="710" y="51"/>
                    <a:pt x="713" y="51"/>
                    <a:pt x="710" y="50"/>
                  </a:cubicBezTo>
                  <a:cubicBezTo>
                    <a:pt x="707" y="51"/>
                    <a:pt x="705" y="50"/>
                    <a:pt x="701" y="51"/>
                  </a:cubicBezTo>
                  <a:cubicBezTo>
                    <a:pt x="701" y="51"/>
                    <a:pt x="702" y="51"/>
                    <a:pt x="703" y="51"/>
                  </a:cubicBezTo>
                  <a:cubicBezTo>
                    <a:pt x="702" y="51"/>
                    <a:pt x="700" y="51"/>
                    <a:pt x="701" y="50"/>
                  </a:cubicBezTo>
                  <a:cubicBezTo>
                    <a:pt x="703" y="50"/>
                    <a:pt x="707" y="50"/>
                    <a:pt x="705" y="49"/>
                  </a:cubicBezTo>
                  <a:cubicBezTo>
                    <a:pt x="709" y="50"/>
                    <a:pt x="710" y="49"/>
                    <a:pt x="713" y="48"/>
                  </a:cubicBezTo>
                  <a:cubicBezTo>
                    <a:pt x="717" y="49"/>
                    <a:pt x="725" y="48"/>
                    <a:pt x="725" y="47"/>
                  </a:cubicBezTo>
                  <a:cubicBezTo>
                    <a:pt x="728" y="47"/>
                    <a:pt x="729" y="46"/>
                    <a:pt x="730" y="46"/>
                  </a:cubicBezTo>
                  <a:cubicBezTo>
                    <a:pt x="730" y="46"/>
                    <a:pt x="729" y="46"/>
                    <a:pt x="727" y="46"/>
                  </a:cubicBezTo>
                  <a:cubicBezTo>
                    <a:pt x="729" y="47"/>
                    <a:pt x="726" y="46"/>
                    <a:pt x="725" y="47"/>
                  </a:cubicBezTo>
                  <a:cubicBezTo>
                    <a:pt x="723" y="46"/>
                    <a:pt x="725" y="46"/>
                    <a:pt x="723" y="46"/>
                  </a:cubicBezTo>
                  <a:cubicBezTo>
                    <a:pt x="721" y="46"/>
                    <a:pt x="728" y="45"/>
                    <a:pt x="725" y="45"/>
                  </a:cubicBezTo>
                  <a:cubicBezTo>
                    <a:pt x="724" y="45"/>
                    <a:pt x="721" y="46"/>
                    <a:pt x="717" y="46"/>
                  </a:cubicBezTo>
                  <a:cubicBezTo>
                    <a:pt x="717" y="46"/>
                    <a:pt x="717" y="46"/>
                    <a:pt x="716" y="46"/>
                  </a:cubicBezTo>
                  <a:cubicBezTo>
                    <a:pt x="717" y="45"/>
                    <a:pt x="718" y="46"/>
                    <a:pt x="717" y="46"/>
                  </a:cubicBezTo>
                  <a:cubicBezTo>
                    <a:pt x="721" y="45"/>
                    <a:pt x="723" y="45"/>
                    <a:pt x="726" y="44"/>
                  </a:cubicBezTo>
                  <a:cubicBezTo>
                    <a:pt x="726" y="44"/>
                    <a:pt x="726" y="44"/>
                    <a:pt x="726" y="44"/>
                  </a:cubicBezTo>
                  <a:cubicBezTo>
                    <a:pt x="724" y="44"/>
                    <a:pt x="722" y="44"/>
                    <a:pt x="719" y="44"/>
                  </a:cubicBezTo>
                  <a:cubicBezTo>
                    <a:pt x="720" y="44"/>
                    <a:pt x="721" y="44"/>
                    <a:pt x="721" y="45"/>
                  </a:cubicBezTo>
                  <a:cubicBezTo>
                    <a:pt x="721" y="45"/>
                    <a:pt x="716" y="44"/>
                    <a:pt x="718" y="45"/>
                  </a:cubicBezTo>
                  <a:cubicBezTo>
                    <a:pt x="717" y="45"/>
                    <a:pt x="717" y="45"/>
                    <a:pt x="716" y="45"/>
                  </a:cubicBezTo>
                  <a:cubicBezTo>
                    <a:pt x="714" y="45"/>
                    <a:pt x="713" y="46"/>
                    <a:pt x="710" y="46"/>
                  </a:cubicBezTo>
                  <a:cubicBezTo>
                    <a:pt x="711" y="46"/>
                    <a:pt x="712" y="46"/>
                    <a:pt x="712" y="45"/>
                  </a:cubicBezTo>
                  <a:cubicBezTo>
                    <a:pt x="713" y="45"/>
                    <a:pt x="709" y="45"/>
                    <a:pt x="710" y="45"/>
                  </a:cubicBezTo>
                  <a:cubicBezTo>
                    <a:pt x="709" y="45"/>
                    <a:pt x="710" y="45"/>
                    <a:pt x="711" y="44"/>
                  </a:cubicBezTo>
                  <a:cubicBezTo>
                    <a:pt x="712" y="44"/>
                    <a:pt x="714" y="44"/>
                    <a:pt x="715" y="44"/>
                  </a:cubicBezTo>
                  <a:cubicBezTo>
                    <a:pt x="712" y="43"/>
                    <a:pt x="717" y="43"/>
                    <a:pt x="718" y="42"/>
                  </a:cubicBezTo>
                  <a:cubicBezTo>
                    <a:pt x="720" y="43"/>
                    <a:pt x="716" y="43"/>
                    <a:pt x="717" y="43"/>
                  </a:cubicBezTo>
                  <a:cubicBezTo>
                    <a:pt x="718" y="44"/>
                    <a:pt x="721" y="43"/>
                    <a:pt x="722" y="43"/>
                  </a:cubicBezTo>
                  <a:cubicBezTo>
                    <a:pt x="724" y="43"/>
                    <a:pt x="725" y="42"/>
                    <a:pt x="726" y="42"/>
                  </a:cubicBezTo>
                  <a:cubicBezTo>
                    <a:pt x="725" y="42"/>
                    <a:pt x="724" y="41"/>
                    <a:pt x="721" y="41"/>
                  </a:cubicBezTo>
                  <a:cubicBezTo>
                    <a:pt x="720" y="41"/>
                    <a:pt x="722" y="42"/>
                    <a:pt x="719" y="42"/>
                  </a:cubicBezTo>
                  <a:cubicBezTo>
                    <a:pt x="720" y="41"/>
                    <a:pt x="722" y="41"/>
                    <a:pt x="723" y="41"/>
                  </a:cubicBezTo>
                  <a:cubicBezTo>
                    <a:pt x="721" y="40"/>
                    <a:pt x="718" y="41"/>
                    <a:pt x="717" y="41"/>
                  </a:cubicBezTo>
                  <a:cubicBezTo>
                    <a:pt x="716" y="41"/>
                    <a:pt x="716" y="41"/>
                    <a:pt x="717" y="41"/>
                  </a:cubicBezTo>
                  <a:cubicBezTo>
                    <a:pt x="715" y="40"/>
                    <a:pt x="714" y="41"/>
                    <a:pt x="714" y="40"/>
                  </a:cubicBezTo>
                  <a:cubicBezTo>
                    <a:pt x="709" y="40"/>
                    <a:pt x="707" y="40"/>
                    <a:pt x="705" y="40"/>
                  </a:cubicBezTo>
                  <a:cubicBezTo>
                    <a:pt x="705" y="40"/>
                    <a:pt x="705" y="39"/>
                    <a:pt x="703" y="40"/>
                  </a:cubicBezTo>
                  <a:cubicBezTo>
                    <a:pt x="704" y="39"/>
                    <a:pt x="703" y="39"/>
                    <a:pt x="701" y="38"/>
                  </a:cubicBezTo>
                  <a:cubicBezTo>
                    <a:pt x="699" y="38"/>
                    <a:pt x="698" y="39"/>
                    <a:pt x="697" y="39"/>
                  </a:cubicBezTo>
                  <a:cubicBezTo>
                    <a:pt x="695" y="39"/>
                    <a:pt x="695" y="39"/>
                    <a:pt x="694" y="39"/>
                  </a:cubicBezTo>
                  <a:cubicBezTo>
                    <a:pt x="694" y="39"/>
                    <a:pt x="696" y="39"/>
                    <a:pt x="697" y="39"/>
                  </a:cubicBezTo>
                  <a:cubicBezTo>
                    <a:pt x="697" y="38"/>
                    <a:pt x="693" y="39"/>
                    <a:pt x="693" y="38"/>
                  </a:cubicBezTo>
                  <a:cubicBezTo>
                    <a:pt x="692" y="38"/>
                    <a:pt x="693" y="38"/>
                    <a:pt x="692" y="38"/>
                  </a:cubicBezTo>
                  <a:cubicBezTo>
                    <a:pt x="692" y="38"/>
                    <a:pt x="693" y="38"/>
                    <a:pt x="694" y="38"/>
                  </a:cubicBezTo>
                  <a:cubicBezTo>
                    <a:pt x="694" y="39"/>
                    <a:pt x="691" y="39"/>
                    <a:pt x="690" y="39"/>
                  </a:cubicBezTo>
                  <a:cubicBezTo>
                    <a:pt x="692" y="39"/>
                    <a:pt x="691" y="39"/>
                    <a:pt x="690" y="40"/>
                  </a:cubicBezTo>
                  <a:cubicBezTo>
                    <a:pt x="690" y="40"/>
                    <a:pt x="690" y="40"/>
                    <a:pt x="691" y="40"/>
                  </a:cubicBezTo>
                  <a:cubicBezTo>
                    <a:pt x="692" y="40"/>
                    <a:pt x="692" y="39"/>
                    <a:pt x="692" y="39"/>
                  </a:cubicBezTo>
                  <a:cubicBezTo>
                    <a:pt x="696" y="40"/>
                    <a:pt x="694" y="40"/>
                    <a:pt x="698" y="40"/>
                  </a:cubicBezTo>
                  <a:cubicBezTo>
                    <a:pt x="700" y="40"/>
                    <a:pt x="697" y="40"/>
                    <a:pt x="699" y="40"/>
                  </a:cubicBezTo>
                  <a:cubicBezTo>
                    <a:pt x="701" y="40"/>
                    <a:pt x="699" y="41"/>
                    <a:pt x="702" y="40"/>
                  </a:cubicBezTo>
                  <a:cubicBezTo>
                    <a:pt x="697" y="41"/>
                    <a:pt x="695" y="42"/>
                    <a:pt x="690" y="42"/>
                  </a:cubicBezTo>
                  <a:cubicBezTo>
                    <a:pt x="691" y="42"/>
                    <a:pt x="692" y="42"/>
                    <a:pt x="692" y="42"/>
                  </a:cubicBezTo>
                  <a:cubicBezTo>
                    <a:pt x="690" y="42"/>
                    <a:pt x="690" y="42"/>
                    <a:pt x="688" y="42"/>
                  </a:cubicBezTo>
                  <a:cubicBezTo>
                    <a:pt x="692" y="43"/>
                    <a:pt x="695" y="42"/>
                    <a:pt x="698" y="42"/>
                  </a:cubicBezTo>
                  <a:cubicBezTo>
                    <a:pt x="699" y="42"/>
                    <a:pt x="695" y="43"/>
                    <a:pt x="698" y="43"/>
                  </a:cubicBezTo>
                  <a:cubicBezTo>
                    <a:pt x="698" y="43"/>
                    <a:pt x="696" y="43"/>
                    <a:pt x="695" y="43"/>
                  </a:cubicBezTo>
                  <a:cubicBezTo>
                    <a:pt x="695" y="43"/>
                    <a:pt x="697" y="43"/>
                    <a:pt x="699" y="43"/>
                  </a:cubicBezTo>
                  <a:cubicBezTo>
                    <a:pt x="700" y="43"/>
                    <a:pt x="695" y="43"/>
                    <a:pt x="700" y="43"/>
                  </a:cubicBezTo>
                  <a:cubicBezTo>
                    <a:pt x="699" y="44"/>
                    <a:pt x="696" y="44"/>
                    <a:pt x="695" y="44"/>
                  </a:cubicBezTo>
                  <a:cubicBezTo>
                    <a:pt x="694" y="44"/>
                    <a:pt x="695" y="44"/>
                    <a:pt x="693" y="43"/>
                  </a:cubicBezTo>
                  <a:cubicBezTo>
                    <a:pt x="692" y="43"/>
                    <a:pt x="692" y="44"/>
                    <a:pt x="691" y="44"/>
                  </a:cubicBezTo>
                  <a:cubicBezTo>
                    <a:pt x="692" y="44"/>
                    <a:pt x="695" y="44"/>
                    <a:pt x="696" y="45"/>
                  </a:cubicBezTo>
                  <a:cubicBezTo>
                    <a:pt x="693" y="45"/>
                    <a:pt x="694" y="45"/>
                    <a:pt x="692" y="45"/>
                  </a:cubicBezTo>
                  <a:cubicBezTo>
                    <a:pt x="691" y="45"/>
                    <a:pt x="692" y="45"/>
                    <a:pt x="692" y="45"/>
                  </a:cubicBezTo>
                  <a:cubicBezTo>
                    <a:pt x="691" y="45"/>
                    <a:pt x="687" y="44"/>
                    <a:pt x="685" y="44"/>
                  </a:cubicBezTo>
                  <a:cubicBezTo>
                    <a:pt x="686" y="45"/>
                    <a:pt x="686" y="45"/>
                    <a:pt x="684" y="45"/>
                  </a:cubicBezTo>
                  <a:cubicBezTo>
                    <a:pt x="685" y="45"/>
                    <a:pt x="688" y="45"/>
                    <a:pt x="690" y="45"/>
                  </a:cubicBezTo>
                  <a:cubicBezTo>
                    <a:pt x="693" y="45"/>
                    <a:pt x="688" y="46"/>
                    <a:pt x="690" y="46"/>
                  </a:cubicBezTo>
                  <a:cubicBezTo>
                    <a:pt x="689" y="46"/>
                    <a:pt x="683" y="45"/>
                    <a:pt x="681" y="46"/>
                  </a:cubicBezTo>
                  <a:cubicBezTo>
                    <a:pt x="683" y="46"/>
                    <a:pt x="682" y="45"/>
                    <a:pt x="680" y="46"/>
                  </a:cubicBezTo>
                  <a:cubicBezTo>
                    <a:pt x="677" y="45"/>
                    <a:pt x="683" y="45"/>
                    <a:pt x="683" y="45"/>
                  </a:cubicBezTo>
                  <a:cubicBezTo>
                    <a:pt x="683" y="45"/>
                    <a:pt x="681" y="45"/>
                    <a:pt x="679" y="45"/>
                  </a:cubicBezTo>
                  <a:cubicBezTo>
                    <a:pt x="680" y="44"/>
                    <a:pt x="680" y="44"/>
                    <a:pt x="680" y="44"/>
                  </a:cubicBezTo>
                  <a:cubicBezTo>
                    <a:pt x="679" y="44"/>
                    <a:pt x="674" y="43"/>
                    <a:pt x="674" y="44"/>
                  </a:cubicBezTo>
                  <a:cubicBezTo>
                    <a:pt x="674" y="43"/>
                    <a:pt x="670" y="44"/>
                    <a:pt x="671" y="43"/>
                  </a:cubicBezTo>
                  <a:cubicBezTo>
                    <a:pt x="670" y="43"/>
                    <a:pt x="668" y="43"/>
                    <a:pt x="669" y="44"/>
                  </a:cubicBezTo>
                  <a:cubicBezTo>
                    <a:pt x="666" y="43"/>
                    <a:pt x="670" y="43"/>
                    <a:pt x="669" y="43"/>
                  </a:cubicBezTo>
                  <a:cubicBezTo>
                    <a:pt x="670" y="43"/>
                    <a:pt x="670" y="43"/>
                    <a:pt x="671" y="43"/>
                  </a:cubicBezTo>
                  <a:cubicBezTo>
                    <a:pt x="671" y="42"/>
                    <a:pt x="670" y="42"/>
                    <a:pt x="671" y="42"/>
                  </a:cubicBezTo>
                  <a:cubicBezTo>
                    <a:pt x="672" y="42"/>
                    <a:pt x="672" y="42"/>
                    <a:pt x="674" y="42"/>
                  </a:cubicBezTo>
                  <a:cubicBezTo>
                    <a:pt x="673" y="42"/>
                    <a:pt x="672" y="42"/>
                    <a:pt x="672" y="43"/>
                  </a:cubicBezTo>
                  <a:cubicBezTo>
                    <a:pt x="675" y="43"/>
                    <a:pt x="676" y="43"/>
                    <a:pt x="680" y="43"/>
                  </a:cubicBezTo>
                  <a:cubicBezTo>
                    <a:pt x="682" y="43"/>
                    <a:pt x="679" y="42"/>
                    <a:pt x="681" y="42"/>
                  </a:cubicBezTo>
                  <a:cubicBezTo>
                    <a:pt x="683" y="42"/>
                    <a:pt x="681" y="43"/>
                    <a:pt x="682" y="43"/>
                  </a:cubicBezTo>
                  <a:cubicBezTo>
                    <a:pt x="682" y="42"/>
                    <a:pt x="681" y="41"/>
                    <a:pt x="679" y="41"/>
                  </a:cubicBezTo>
                  <a:cubicBezTo>
                    <a:pt x="676" y="41"/>
                    <a:pt x="676" y="41"/>
                    <a:pt x="673" y="41"/>
                  </a:cubicBezTo>
                  <a:cubicBezTo>
                    <a:pt x="672" y="41"/>
                    <a:pt x="676" y="41"/>
                    <a:pt x="674" y="41"/>
                  </a:cubicBezTo>
                  <a:cubicBezTo>
                    <a:pt x="675" y="41"/>
                    <a:pt x="677" y="41"/>
                    <a:pt x="678" y="40"/>
                  </a:cubicBezTo>
                  <a:cubicBezTo>
                    <a:pt x="676" y="40"/>
                    <a:pt x="673" y="41"/>
                    <a:pt x="669" y="41"/>
                  </a:cubicBezTo>
                  <a:cubicBezTo>
                    <a:pt x="669" y="41"/>
                    <a:pt x="671" y="41"/>
                    <a:pt x="671" y="41"/>
                  </a:cubicBezTo>
                  <a:cubicBezTo>
                    <a:pt x="670" y="42"/>
                    <a:pt x="666" y="41"/>
                    <a:pt x="667" y="42"/>
                  </a:cubicBezTo>
                  <a:cubicBezTo>
                    <a:pt x="667" y="42"/>
                    <a:pt x="666" y="41"/>
                    <a:pt x="665" y="41"/>
                  </a:cubicBezTo>
                  <a:cubicBezTo>
                    <a:pt x="666" y="41"/>
                    <a:pt x="666" y="41"/>
                    <a:pt x="669" y="41"/>
                  </a:cubicBezTo>
                  <a:cubicBezTo>
                    <a:pt x="669" y="41"/>
                    <a:pt x="664" y="41"/>
                    <a:pt x="667" y="41"/>
                  </a:cubicBezTo>
                  <a:cubicBezTo>
                    <a:pt x="667" y="41"/>
                    <a:pt x="666" y="40"/>
                    <a:pt x="666" y="41"/>
                  </a:cubicBezTo>
                  <a:cubicBezTo>
                    <a:pt x="664" y="41"/>
                    <a:pt x="668" y="40"/>
                    <a:pt x="665" y="40"/>
                  </a:cubicBezTo>
                  <a:cubicBezTo>
                    <a:pt x="667" y="39"/>
                    <a:pt x="667" y="41"/>
                    <a:pt x="669" y="41"/>
                  </a:cubicBezTo>
                  <a:cubicBezTo>
                    <a:pt x="671" y="40"/>
                    <a:pt x="669" y="40"/>
                    <a:pt x="669" y="40"/>
                  </a:cubicBezTo>
                  <a:cubicBezTo>
                    <a:pt x="670" y="40"/>
                    <a:pt x="672" y="39"/>
                    <a:pt x="675" y="39"/>
                  </a:cubicBezTo>
                  <a:cubicBezTo>
                    <a:pt x="675" y="39"/>
                    <a:pt x="674" y="39"/>
                    <a:pt x="674" y="39"/>
                  </a:cubicBezTo>
                  <a:cubicBezTo>
                    <a:pt x="672" y="38"/>
                    <a:pt x="673" y="39"/>
                    <a:pt x="671" y="39"/>
                  </a:cubicBezTo>
                  <a:cubicBezTo>
                    <a:pt x="672" y="38"/>
                    <a:pt x="668" y="38"/>
                    <a:pt x="670" y="38"/>
                  </a:cubicBezTo>
                  <a:cubicBezTo>
                    <a:pt x="669" y="38"/>
                    <a:pt x="669" y="37"/>
                    <a:pt x="667" y="38"/>
                  </a:cubicBezTo>
                  <a:cubicBezTo>
                    <a:pt x="666" y="38"/>
                    <a:pt x="668" y="38"/>
                    <a:pt x="667" y="38"/>
                  </a:cubicBezTo>
                  <a:cubicBezTo>
                    <a:pt x="664" y="38"/>
                    <a:pt x="660" y="38"/>
                    <a:pt x="660" y="37"/>
                  </a:cubicBezTo>
                  <a:cubicBezTo>
                    <a:pt x="661" y="37"/>
                    <a:pt x="662" y="37"/>
                    <a:pt x="663" y="37"/>
                  </a:cubicBezTo>
                  <a:cubicBezTo>
                    <a:pt x="659" y="37"/>
                    <a:pt x="664" y="38"/>
                    <a:pt x="667" y="37"/>
                  </a:cubicBezTo>
                  <a:cubicBezTo>
                    <a:pt x="666" y="37"/>
                    <a:pt x="662" y="37"/>
                    <a:pt x="662" y="36"/>
                  </a:cubicBezTo>
                  <a:cubicBezTo>
                    <a:pt x="659" y="36"/>
                    <a:pt x="659" y="36"/>
                    <a:pt x="657" y="36"/>
                  </a:cubicBezTo>
                  <a:cubicBezTo>
                    <a:pt x="655" y="36"/>
                    <a:pt x="658" y="36"/>
                    <a:pt x="658" y="37"/>
                  </a:cubicBezTo>
                  <a:cubicBezTo>
                    <a:pt x="656" y="36"/>
                    <a:pt x="654" y="37"/>
                    <a:pt x="654" y="36"/>
                  </a:cubicBezTo>
                  <a:cubicBezTo>
                    <a:pt x="651" y="37"/>
                    <a:pt x="653" y="37"/>
                    <a:pt x="652" y="38"/>
                  </a:cubicBezTo>
                  <a:cubicBezTo>
                    <a:pt x="654" y="38"/>
                    <a:pt x="653" y="39"/>
                    <a:pt x="655" y="39"/>
                  </a:cubicBezTo>
                  <a:cubicBezTo>
                    <a:pt x="654" y="39"/>
                    <a:pt x="654" y="39"/>
                    <a:pt x="652" y="39"/>
                  </a:cubicBezTo>
                  <a:cubicBezTo>
                    <a:pt x="653" y="39"/>
                    <a:pt x="652" y="39"/>
                    <a:pt x="653" y="39"/>
                  </a:cubicBezTo>
                  <a:cubicBezTo>
                    <a:pt x="647" y="39"/>
                    <a:pt x="660" y="41"/>
                    <a:pt x="661" y="39"/>
                  </a:cubicBezTo>
                  <a:cubicBezTo>
                    <a:pt x="662" y="39"/>
                    <a:pt x="663" y="39"/>
                    <a:pt x="665" y="39"/>
                  </a:cubicBezTo>
                  <a:cubicBezTo>
                    <a:pt x="664" y="40"/>
                    <a:pt x="662" y="40"/>
                    <a:pt x="661" y="40"/>
                  </a:cubicBezTo>
                  <a:cubicBezTo>
                    <a:pt x="661" y="40"/>
                    <a:pt x="661" y="40"/>
                    <a:pt x="662" y="40"/>
                  </a:cubicBezTo>
                  <a:cubicBezTo>
                    <a:pt x="661" y="40"/>
                    <a:pt x="658" y="40"/>
                    <a:pt x="656" y="40"/>
                  </a:cubicBezTo>
                  <a:cubicBezTo>
                    <a:pt x="655" y="41"/>
                    <a:pt x="657" y="41"/>
                    <a:pt x="659" y="41"/>
                  </a:cubicBezTo>
                  <a:cubicBezTo>
                    <a:pt x="657" y="41"/>
                    <a:pt x="661" y="42"/>
                    <a:pt x="663" y="42"/>
                  </a:cubicBezTo>
                  <a:cubicBezTo>
                    <a:pt x="658" y="42"/>
                    <a:pt x="654" y="42"/>
                    <a:pt x="649" y="41"/>
                  </a:cubicBezTo>
                  <a:cubicBezTo>
                    <a:pt x="649" y="41"/>
                    <a:pt x="645" y="42"/>
                    <a:pt x="648" y="43"/>
                  </a:cubicBezTo>
                  <a:cubicBezTo>
                    <a:pt x="647" y="43"/>
                    <a:pt x="646" y="43"/>
                    <a:pt x="644" y="43"/>
                  </a:cubicBezTo>
                  <a:cubicBezTo>
                    <a:pt x="643" y="42"/>
                    <a:pt x="647" y="43"/>
                    <a:pt x="646" y="42"/>
                  </a:cubicBezTo>
                  <a:cubicBezTo>
                    <a:pt x="645" y="42"/>
                    <a:pt x="642" y="43"/>
                    <a:pt x="640" y="42"/>
                  </a:cubicBezTo>
                  <a:cubicBezTo>
                    <a:pt x="643" y="42"/>
                    <a:pt x="636" y="42"/>
                    <a:pt x="638" y="41"/>
                  </a:cubicBezTo>
                  <a:cubicBezTo>
                    <a:pt x="638" y="40"/>
                    <a:pt x="634" y="41"/>
                    <a:pt x="636" y="40"/>
                  </a:cubicBezTo>
                  <a:cubicBezTo>
                    <a:pt x="630" y="40"/>
                    <a:pt x="634" y="43"/>
                    <a:pt x="631" y="43"/>
                  </a:cubicBezTo>
                  <a:cubicBezTo>
                    <a:pt x="631" y="43"/>
                    <a:pt x="631" y="43"/>
                    <a:pt x="632" y="43"/>
                  </a:cubicBezTo>
                  <a:cubicBezTo>
                    <a:pt x="632" y="42"/>
                    <a:pt x="631" y="42"/>
                    <a:pt x="629" y="42"/>
                  </a:cubicBezTo>
                  <a:cubicBezTo>
                    <a:pt x="627" y="43"/>
                    <a:pt x="628" y="44"/>
                    <a:pt x="624" y="44"/>
                  </a:cubicBezTo>
                  <a:cubicBezTo>
                    <a:pt x="626" y="44"/>
                    <a:pt x="620" y="46"/>
                    <a:pt x="619" y="46"/>
                  </a:cubicBezTo>
                  <a:cubicBezTo>
                    <a:pt x="618" y="47"/>
                    <a:pt x="617" y="46"/>
                    <a:pt x="618" y="46"/>
                  </a:cubicBezTo>
                  <a:cubicBezTo>
                    <a:pt x="617" y="46"/>
                    <a:pt x="617" y="46"/>
                    <a:pt x="616" y="46"/>
                  </a:cubicBezTo>
                  <a:cubicBezTo>
                    <a:pt x="618" y="47"/>
                    <a:pt x="616" y="47"/>
                    <a:pt x="615" y="48"/>
                  </a:cubicBezTo>
                  <a:cubicBezTo>
                    <a:pt x="614" y="48"/>
                    <a:pt x="614" y="48"/>
                    <a:pt x="613" y="48"/>
                  </a:cubicBezTo>
                  <a:cubicBezTo>
                    <a:pt x="612" y="48"/>
                    <a:pt x="612" y="49"/>
                    <a:pt x="613" y="49"/>
                  </a:cubicBezTo>
                  <a:cubicBezTo>
                    <a:pt x="610" y="50"/>
                    <a:pt x="608" y="51"/>
                    <a:pt x="604" y="52"/>
                  </a:cubicBezTo>
                  <a:cubicBezTo>
                    <a:pt x="604" y="52"/>
                    <a:pt x="603" y="52"/>
                    <a:pt x="603" y="52"/>
                  </a:cubicBezTo>
                  <a:cubicBezTo>
                    <a:pt x="603" y="52"/>
                    <a:pt x="602" y="53"/>
                    <a:pt x="600" y="53"/>
                  </a:cubicBezTo>
                  <a:cubicBezTo>
                    <a:pt x="599" y="53"/>
                    <a:pt x="599" y="52"/>
                    <a:pt x="599" y="52"/>
                  </a:cubicBezTo>
                  <a:cubicBezTo>
                    <a:pt x="595" y="53"/>
                    <a:pt x="600" y="53"/>
                    <a:pt x="596" y="53"/>
                  </a:cubicBezTo>
                  <a:cubicBezTo>
                    <a:pt x="597" y="53"/>
                    <a:pt x="597" y="53"/>
                    <a:pt x="599" y="53"/>
                  </a:cubicBezTo>
                  <a:cubicBezTo>
                    <a:pt x="598" y="54"/>
                    <a:pt x="600" y="54"/>
                    <a:pt x="600" y="54"/>
                  </a:cubicBezTo>
                  <a:cubicBezTo>
                    <a:pt x="599" y="54"/>
                    <a:pt x="599" y="54"/>
                    <a:pt x="598" y="54"/>
                  </a:cubicBezTo>
                  <a:cubicBezTo>
                    <a:pt x="599" y="54"/>
                    <a:pt x="600" y="54"/>
                    <a:pt x="600" y="55"/>
                  </a:cubicBezTo>
                  <a:cubicBezTo>
                    <a:pt x="601" y="55"/>
                    <a:pt x="603" y="54"/>
                    <a:pt x="600" y="54"/>
                  </a:cubicBezTo>
                  <a:cubicBezTo>
                    <a:pt x="601" y="53"/>
                    <a:pt x="602" y="54"/>
                    <a:pt x="603" y="54"/>
                  </a:cubicBezTo>
                  <a:cubicBezTo>
                    <a:pt x="601" y="54"/>
                    <a:pt x="603" y="55"/>
                    <a:pt x="601" y="55"/>
                  </a:cubicBezTo>
                  <a:cubicBezTo>
                    <a:pt x="600" y="55"/>
                    <a:pt x="601" y="55"/>
                    <a:pt x="597" y="55"/>
                  </a:cubicBezTo>
                  <a:cubicBezTo>
                    <a:pt x="597" y="55"/>
                    <a:pt x="598" y="55"/>
                    <a:pt x="600" y="55"/>
                  </a:cubicBezTo>
                  <a:cubicBezTo>
                    <a:pt x="598" y="55"/>
                    <a:pt x="593" y="55"/>
                    <a:pt x="591" y="56"/>
                  </a:cubicBezTo>
                  <a:cubicBezTo>
                    <a:pt x="592" y="56"/>
                    <a:pt x="593" y="55"/>
                    <a:pt x="593" y="55"/>
                  </a:cubicBezTo>
                  <a:cubicBezTo>
                    <a:pt x="589" y="55"/>
                    <a:pt x="585" y="56"/>
                    <a:pt x="586" y="57"/>
                  </a:cubicBezTo>
                  <a:cubicBezTo>
                    <a:pt x="585" y="57"/>
                    <a:pt x="583" y="57"/>
                    <a:pt x="582" y="57"/>
                  </a:cubicBezTo>
                  <a:cubicBezTo>
                    <a:pt x="583" y="57"/>
                    <a:pt x="582" y="57"/>
                    <a:pt x="582" y="56"/>
                  </a:cubicBezTo>
                  <a:cubicBezTo>
                    <a:pt x="585" y="57"/>
                    <a:pt x="586" y="55"/>
                    <a:pt x="582" y="55"/>
                  </a:cubicBezTo>
                  <a:cubicBezTo>
                    <a:pt x="585" y="55"/>
                    <a:pt x="587" y="55"/>
                    <a:pt x="590" y="54"/>
                  </a:cubicBezTo>
                  <a:cubicBezTo>
                    <a:pt x="589" y="54"/>
                    <a:pt x="588" y="55"/>
                    <a:pt x="586" y="54"/>
                  </a:cubicBezTo>
                  <a:cubicBezTo>
                    <a:pt x="587" y="54"/>
                    <a:pt x="589" y="54"/>
                    <a:pt x="588" y="53"/>
                  </a:cubicBezTo>
                  <a:cubicBezTo>
                    <a:pt x="593" y="54"/>
                    <a:pt x="592" y="53"/>
                    <a:pt x="595" y="53"/>
                  </a:cubicBezTo>
                  <a:cubicBezTo>
                    <a:pt x="595" y="52"/>
                    <a:pt x="596" y="52"/>
                    <a:pt x="596" y="52"/>
                  </a:cubicBezTo>
                  <a:cubicBezTo>
                    <a:pt x="599" y="53"/>
                    <a:pt x="598" y="51"/>
                    <a:pt x="598" y="51"/>
                  </a:cubicBezTo>
                  <a:cubicBezTo>
                    <a:pt x="600" y="50"/>
                    <a:pt x="604" y="49"/>
                    <a:pt x="609" y="47"/>
                  </a:cubicBezTo>
                  <a:cubicBezTo>
                    <a:pt x="609" y="47"/>
                    <a:pt x="608" y="47"/>
                    <a:pt x="607" y="47"/>
                  </a:cubicBezTo>
                  <a:cubicBezTo>
                    <a:pt x="611" y="46"/>
                    <a:pt x="612" y="45"/>
                    <a:pt x="615" y="45"/>
                  </a:cubicBezTo>
                  <a:cubicBezTo>
                    <a:pt x="615" y="45"/>
                    <a:pt x="612" y="45"/>
                    <a:pt x="611" y="45"/>
                  </a:cubicBezTo>
                  <a:cubicBezTo>
                    <a:pt x="614" y="43"/>
                    <a:pt x="600" y="44"/>
                    <a:pt x="602" y="42"/>
                  </a:cubicBezTo>
                  <a:cubicBezTo>
                    <a:pt x="600" y="43"/>
                    <a:pt x="599" y="43"/>
                    <a:pt x="598" y="42"/>
                  </a:cubicBezTo>
                  <a:cubicBezTo>
                    <a:pt x="597" y="42"/>
                    <a:pt x="598" y="42"/>
                    <a:pt x="598" y="43"/>
                  </a:cubicBezTo>
                  <a:cubicBezTo>
                    <a:pt x="596" y="43"/>
                    <a:pt x="595" y="42"/>
                    <a:pt x="597" y="42"/>
                  </a:cubicBezTo>
                  <a:cubicBezTo>
                    <a:pt x="597" y="41"/>
                    <a:pt x="594" y="42"/>
                    <a:pt x="593" y="41"/>
                  </a:cubicBezTo>
                  <a:cubicBezTo>
                    <a:pt x="592" y="42"/>
                    <a:pt x="595" y="42"/>
                    <a:pt x="593" y="42"/>
                  </a:cubicBezTo>
                  <a:cubicBezTo>
                    <a:pt x="594" y="42"/>
                    <a:pt x="594" y="42"/>
                    <a:pt x="595" y="42"/>
                  </a:cubicBezTo>
                  <a:cubicBezTo>
                    <a:pt x="595" y="43"/>
                    <a:pt x="596" y="43"/>
                    <a:pt x="595" y="43"/>
                  </a:cubicBezTo>
                  <a:cubicBezTo>
                    <a:pt x="591" y="43"/>
                    <a:pt x="589" y="43"/>
                    <a:pt x="585" y="43"/>
                  </a:cubicBezTo>
                  <a:cubicBezTo>
                    <a:pt x="587" y="43"/>
                    <a:pt x="587" y="43"/>
                    <a:pt x="585" y="42"/>
                  </a:cubicBezTo>
                  <a:cubicBezTo>
                    <a:pt x="583" y="42"/>
                    <a:pt x="583" y="43"/>
                    <a:pt x="582" y="43"/>
                  </a:cubicBezTo>
                  <a:cubicBezTo>
                    <a:pt x="582" y="43"/>
                    <a:pt x="582" y="43"/>
                    <a:pt x="582" y="43"/>
                  </a:cubicBezTo>
                  <a:cubicBezTo>
                    <a:pt x="584" y="43"/>
                    <a:pt x="582" y="43"/>
                    <a:pt x="584" y="43"/>
                  </a:cubicBezTo>
                  <a:cubicBezTo>
                    <a:pt x="578" y="43"/>
                    <a:pt x="576" y="45"/>
                    <a:pt x="572" y="46"/>
                  </a:cubicBezTo>
                  <a:cubicBezTo>
                    <a:pt x="572" y="47"/>
                    <a:pt x="573" y="46"/>
                    <a:pt x="575" y="46"/>
                  </a:cubicBezTo>
                  <a:cubicBezTo>
                    <a:pt x="582" y="47"/>
                    <a:pt x="578" y="47"/>
                    <a:pt x="572" y="47"/>
                  </a:cubicBezTo>
                  <a:cubicBezTo>
                    <a:pt x="572" y="47"/>
                    <a:pt x="572" y="47"/>
                    <a:pt x="572" y="47"/>
                  </a:cubicBezTo>
                  <a:cubicBezTo>
                    <a:pt x="575" y="47"/>
                    <a:pt x="578" y="47"/>
                    <a:pt x="581" y="48"/>
                  </a:cubicBezTo>
                  <a:cubicBezTo>
                    <a:pt x="582" y="47"/>
                    <a:pt x="579" y="47"/>
                    <a:pt x="580" y="47"/>
                  </a:cubicBezTo>
                  <a:cubicBezTo>
                    <a:pt x="581" y="47"/>
                    <a:pt x="583" y="47"/>
                    <a:pt x="584" y="47"/>
                  </a:cubicBezTo>
                  <a:cubicBezTo>
                    <a:pt x="587" y="47"/>
                    <a:pt x="583" y="47"/>
                    <a:pt x="584" y="48"/>
                  </a:cubicBezTo>
                  <a:cubicBezTo>
                    <a:pt x="586" y="48"/>
                    <a:pt x="585" y="47"/>
                    <a:pt x="588" y="47"/>
                  </a:cubicBezTo>
                  <a:cubicBezTo>
                    <a:pt x="588" y="47"/>
                    <a:pt x="586" y="47"/>
                    <a:pt x="587" y="48"/>
                  </a:cubicBezTo>
                  <a:cubicBezTo>
                    <a:pt x="589" y="47"/>
                    <a:pt x="595" y="48"/>
                    <a:pt x="595" y="47"/>
                  </a:cubicBezTo>
                  <a:cubicBezTo>
                    <a:pt x="596" y="47"/>
                    <a:pt x="595" y="47"/>
                    <a:pt x="596" y="47"/>
                  </a:cubicBezTo>
                  <a:cubicBezTo>
                    <a:pt x="596" y="47"/>
                    <a:pt x="597" y="47"/>
                    <a:pt x="598" y="47"/>
                  </a:cubicBezTo>
                  <a:cubicBezTo>
                    <a:pt x="597" y="47"/>
                    <a:pt x="596" y="47"/>
                    <a:pt x="597" y="47"/>
                  </a:cubicBezTo>
                  <a:cubicBezTo>
                    <a:pt x="597" y="47"/>
                    <a:pt x="598" y="47"/>
                    <a:pt x="599" y="47"/>
                  </a:cubicBezTo>
                  <a:cubicBezTo>
                    <a:pt x="600" y="47"/>
                    <a:pt x="600" y="48"/>
                    <a:pt x="602" y="48"/>
                  </a:cubicBezTo>
                  <a:cubicBezTo>
                    <a:pt x="602" y="48"/>
                    <a:pt x="600" y="48"/>
                    <a:pt x="600" y="49"/>
                  </a:cubicBezTo>
                  <a:cubicBezTo>
                    <a:pt x="594" y="48"/>
                    <a:pt x="592" y="49"/>
                    <a:pt x="593" y="48"/>
                  </a:cubicBezTo>
                  <a:cubicBezTo>
                    <a:pt x="591" y="48"/>
                    <a:pt x="589" y="49"/>
                    <a:pt x="586" y="49"/>
                  </a:cubicBezTo>
                  <a:cubicBezTo>
                    <a:pt x="585" y="49"/>
                    <a:pt x="586" y="49"/>
                    <a:pt x="586" y="49"/>
                  </a:cubicBezTo>
                  <a:cubicBezTo>
                    <a:pt x="585" y="49"/>
                    <a:pt x="584" y="49"/>
                    <a:pt x="584" y="49"/>
                  </a:cubicBezTo>
                  <a:cubicBezTo>
                    <a:pt x="583" y="49"/>
                    <a:pt x="583" y="49"/>
                    <a:pt x="580" y="49"/>
                  </a:cubicBezTo>
                  <a:cubicBezTo>
                    <a:pt x="581" y="50"/>
                    <a:pt x="581" y="49"/>
                    <a:pt x="579" y="50"/>
                  </a:cubicBezTo>
                  <a:cubicBezTo>
                    <a:pt x="577" y="50"/>
                    <a:pt x="578" y="50"/>
                    <a:pt x="576" y="50"/>
                  </a:cubicBezTo>
                  <a:cubicBezTo>
                    <a:pt x="574" y="50"/>
                    <a:pt x="578" y="51"/>
                    <a:pt x="575" y="50"/>
                  </a:cubicBezTo>
                  <a:cubicBezTo>
                    <a:pt x="577" y="51"/>
                    <a:pt x="578" y="50"/>
                    <a:pt x="580" y="50"/>
                  </a:cubicBezTo>
                  <a:cubicBezTo>
                    <a:pt x="576" y="51"/>
                    <a:pt x="571" y="51"/>
                    <a:pt x="567" y="51"/>
                  </a:cubicBezTo>
                  <a:cubicBezTo>
                    <a:pt x="563" y="53"/>
                    <a:pt x="568" y="52"/>
                    <a:pt x="570" y="53"/>
                  </a:cubicBezTo>
                  <a:cubicBezTo>
                    <a:pt x="572" y="53"/>
                    <a:pt x="573" y="52"/>
                    <a:pt x="572" y="52"/>
                  </a:cubicBezTo>
                  <a:cubicBezTo>
                    <a:pt x="572" y="52"/>
                    <a:pt x="578" y="53"/>
                    <a:pt x="578" y="53"/>
                  </a:cubicBezTo>
                  <a:cubicBezTo>
                    <a:pt x="580" y="53"/>
                    <a:pt x="579" y="53"/>
                    <a:pt x="579" y="54"/>
                  </a:cubicBezTo>
                  <a:cubicBezTo>
                    <a:pt x="576" y="54"/>
                    <a:pt x="574" y="54"/>
                    <a:pt x="569" y="54"/>
                  </a:cubicBezTo>
                  <a:cubicBezTo>
                    <a:pt x="569" y="54"/>
                    <a:pt x="571" y="54"/>
                    <a:pt x="570" y="54"/>
                  </a:cubicBezTo>
                  <a:cubicBezTo>
                    <a:pt x="569" y="53"/>
                    <a:pt x="568" y="53"/>
                    <a:pt x="568" y="54"/>
                  </a:cubicBezTo>
                  <a:cubicBezTo>
                    <a:pt x="565" y="53"/>
                    <a:pt x="562" y="54"/>
                    <a:pt x="558" y="54"/>
                  </a:cubicBezTo>
                  <a:cubicBezTo>
                    <a:pt x="559" y="55"/>
                    <a:pt x="559" y="55"/>
                    <a:pt x="557" y="55"/>
                  </a:cubicBezTo>
                  <a:cubicBezTo>
                    <a:pt x="557" y="55"/>
                    <a:pt x="559" y="55"/>
                    <a:pt x="560" y="55"/>
                  </a:cubicBezTo>
                  <a:cubicBezTo>
                    <a:pt x="558" y="55"/>
                    <a:pt x="562" y="55"/>
                    <a:pt x="563" y="56"/>
                  </a:cubicBezTo>
                  <a:cubicBezTo>
                    <a:pt x="562" y="56"/>
                    <a:pt x="560" y="56"/>
                    <a:pt x="560" y="56"/>
                  </a:cubicBezTo>
                  <a:cubicBezTo>
                    <a:pt x="560" y="56"/>
                    <a:pt x="560" y="56"/>
                    <a:pt x="561" y="56"/>
                  </a:cubicBezTo>
                  <a:cubicBezTo>
                    <a:pt x="555" y="58"/>
                    <a:pt x="551" y="56"/>
                    <a:pt x="549" y="57"/>
                  </a:cubicBezTo>
                  <a:cubicBezTo>
                    <a:pt x="548" y="57"/>
                    <a:pt x="550" y="56"/>
                    <a:pt x="550" y="56"/>
                  </a:cubicBezTo>
                  <a:cubicBezTo>
                    <a:pt x="552" y="56"/>
                    <a:pt x="553" y="56"/>
                    <a:pt x="556" y="56"/>
                  </a:cubicBezTo>
                  <a:cubicBezTo>
                    <a:pt x="557" y="55"/>
                    <a:pt x="552" y="56"/>
                    <a:pt x="553" y="55"/>
                  </a:cubicBezTo>
                  <a:cubicBezTo>
                    <a:pt x="554" y="55"/>
                    <a:pt x="554" y="55"/>
                    <a:pt x="555" y="55"/>
                  </a:cubicBezTo>
                  <a:cubicBezTo>
                    <a:pt x="555" y="55"/>
                    <a:pt x="554" y="54"/>
                    <a:pt x="552" y="54"/>
                  </a:cubicBezTo>
                  <a:cubicBezTo>
                    <a:pt x="551" y="54"/>
                    <a:pt x="552" y="54"/>
                    <a:pt x="553" y="54"/>
                  </a:cubicBezTo>
                  <a:cubicBezTo>
                    <a:pt x="549" y="54"/>
                    <a:pt x="542" y="56"/>
                    <a:pt x="548" y="56"/>
                  </a:cubicBezTo>
                  <a:cubicBezTo>
                    <a:pt x="548" y="57"/>
                    <a:pt x="547" y="57"/>
                    <a:pt x="545" y="57"/>
                  </a:cubicBezTo>
                  <a:cubicBezTo>
                    <a:pt x="544" y="56"/>
                    <a:pt x="544" y="56"/>
                    <a:pt x="545" y="56"/>
                  </a:cubicBezTo>
                  <a:cubicBezTo>
                    <a:pt x="544" y="56"/>
                    <a:pt x="543" y="56"/>
                    <a:pt x="541" y="56"/>
                  </a:cubicBezTo>
                  <a:cubicBezTo>
                    <a:pt x="537" y="57"/>
                    <a:pt x="527" y="57"/>
                    <a:pt x="520" y="58"/>
                  </a:cubicBezTo>
                  <a:cubicBezTo>
                    <a:pt x="523" y="57"/>
                    <a:pt x="521" y="57"/>
                    <a:pt x="522" y="56"/>
                  </a:cubicBezTo>
                  <a:cubicBezTo>
                    <a:pt x="521" y="56"/>
                    <a:pt x="519" y="57"/>
                    <a:pt x="521" y="56"/>
                  </a:cubicBezTo>
                  <a:cubicBezTo>
                    <a:pt x="519" y="56"/>
                    <a:pt x="520" y="56"/>
                    <a:pt x="519" y="56"/>
                  </a:cubicBezTo>
                  <a:cubicBezTo>
                    <a:pt x="518" y="56"/>
                    <a:pt x="516" y="56"/>
                    <a:pt x="515" y="56"/>
                  </a:cubicBezTo>
                  <a:cubicBezTo>
                    <a:pt x="511" y="58"/>
                    <a:pt x="502" y="57"/>
                    <a:pt x="500" y="59"/>
                  </a:cubicBezTo>
                  <a:cubicBezTo>
                    <a:pt x="499" y="59"/>
                    <a:pt x="499" y="60"/>
                    <a:pt x="496" y="59"/>
                  </a:cubicBezTo>
                  <a:cubicBezTo>
                    <a:pt x="498" y="60"/>
                    <a:pt x="494" y="61"/>
                    <a:pt x="489" y="62"/>
                  </a:cubicBezTo>
                  <a:cubicBezTo>
                    <a:pt x="490" y="62"/>
                    <a:pt x="489" y="62"/>
                    <a:pt x="489" y="61"/>
                  </a:cubicBezTo>
                  <a:cubicBezTo>
                    <a:pt x="490" y="61"/>
                    <a:pt x="490" y="61"/>
                    <a:pt x="491" y="61"/>
                  </a:cubicBezTo>
                  <a:cubicBezTo>
                    <a:pt x="490" y="60"/>
                    <a:pt x="497" y="59"/>
                    <a:pt x="493" y="58"/>
                  </a:cubicBezTo>
                  <a:cubicBezTo>
                    <a:pt x="491" y="58"/>
                    <a:pt x="488" y="58"/>
                    <a:pt x="485" y="58"/>
                  </a:cubicBezTo>
                  <a:cubicBezTo>
                    <a:pt x="488" y="58"/>
                    <a:pt x="495" y="59"/>
                    <a:pt x="494" y="57"/>
                  </a:cubicBezTo>
                  <a:cubicBezTo>
                    <a:pt x="491" y="56"/>
                    <a:pt x="481" y="57"/>
                    <a:pt x="480" y="58"/>
                  </a:cubicBezTo>
                  <a:cubicBezTo>
                    <a:pt x="479" y="58"/>
                    <a:pt x="480" y="57"/>
                    <a:pt x="480" y="57"/>
                  </a:cubicBezTo>
                  <a:cubicBezTo>
                    <a:pt x="479" y="57"/>
                    <a:pt x="478" y="57"/>
                    <a:pt x="478" y="57"/>
                  </a:cubicBezTo>
                  <a:cubicBezTo>
                    <a:pt x="478" y="57"/>
                    <a:pt x="475" y="57"/>
                    <a:pt x="474" y="57"/>
                  </a:cubicBezTo>
                  <a:cubicBezTo>
                    <a:pt x="473" y="57"/>
                    <a:pt x="473" y="57"/>
                    <a:pt x="472" y="58"/>
                  </a:cubicBezTo>
                  <a:cubicBezTo>
                    <a:pt x="474" y="58"/>
                    <a:pt x="478" y="58"/>
                    <a:pt x="482" y="58"/>
                  </a:cubicBezTo>
                  <a:cubicBezTo>
                    <a:pt x="481" y="59"/>
                    <a:pt x="472" y="58"/>
                    <a:pt x="470" y="58"/>
                  </a:cubicBezTo>
                  <a:cubicBezTo>
                    <a:pt x="461" y="58"/>
                    <a:pt x="453" y="59"/>
                    <a:pt x="443" y="58"/>
                  </a:cubicBezTo>
                  <a:cubicBezTo>
                    <a:pt x="444" y="59"/>
                    <a:pt x="446" y="59"/>
                    <a:pt x="446" y="59"/>
                  </a:cubicBezTo>
                  <a:cubicBezTo>
                    <a:pt x="453" y="59"/>
                    <a:pt x="443" y="59"/>
                    <a:pt x="446" y="60"/>
                  </a:cubicBezTo>
                  <a:cubicBezTo>
                    <a:pt x="439" y="60"/>
                    <a:pt x="436" y="59"/>
                    <a:pt x="429" y="59"/>
                  </a:cubicBezTo>
                  <a:cubicBezTo>
                    <a:pt x="429" y="59"/>
                    <a:pt x="430" y="59"/>
                    <a:pt x="430" y="59"/>
                  </a:cubicBezTo>
                  <a:cubicBezTo>
                    <a:pt x="423" y="60"/>
                    <a:pt x="415" y="59"/>
                    <a:pt x="407" y="59"/>
                  </a:cubicBezTo>
                  <a:cubicBezTo>
                    <a:pt x="409" y="59"/>
                    <a:pt x="411" y="60"/>
                    <a:pt x="413" y="60"/>
                  </a:cubicBezTo>
                  <a:cubicBezTo>
                    <a:pt x="418" y="60"/>
                    <a:pt x="423" y="59"/>
                    <a:pt x="414" y="60"/>
                  </a:cubicBezTo>
                  <a:cubicBezTo>
                    <a:pt x="412" y="60"/>
                    <a:pt x="410" y="61"/>
                    <a:pt x="406" y="60"/>
                  </a:cubicBezTo>
                  <a:cubicBezTo>
                    <a:pt x="405" y="60"/>
                    <a:pt x="405" y="61"/>
                    <a:pt x="404" y="61"/>
                  </a:cubicBezTo>
                  <a:cubicBezTo>
                    <a:pt x="402" y="60"/>
                    <a:pt x="399" y="60"/>
                    <a:pt x="397" y="61"/>
                  </a:cubicBezTo>
                  <a:cubicBezTo>
                    <a:pt x="397" y="60"/>
                    <a:pt x="393" y="60"/>
                    <a:pt x="390" y="60"/>
                  </a:cubicBezTo>
                  <a:cubicBezTo>
                    <a:pt x="389" y="60"/>
                    <a:pt x="391" y="60"/>
                    <a:pt x="390" y="60"/>
                  </a:cubicBezTo>
                  <a:cubicBezTo>
                    <a:pt x="392" y="59"/>
                    <a:pt x="394" y="59"/>
                    <a:pt x="397" y="60"/>
                  </a:cubicBezTo>
                  <a:cubicBezTo>
                    <a:pt x="397" y="59"/>
                    <a:pt x="396" y="59"/>
                    <a:pt x="395" y="59"/>
                  </a:cubicBezTo>
                  <a:cubicBezTo>
                    <a:pt x="400" y="58"/>
                    <a:pt x="406" y="59"/>
                    <a:pt x="413" y="59"/>
                  </a:cubicBezTo>
                  <a:cubicBezTo>
                    <a:pt x="415" y="59"/>
                    <a:pt x="413" y="58"/>
                    <a:pt x="415" y="58"/>
                  </a:cubicBezTo>
                  <a:cubicBezTo>
                    <a:pt x="411" y="58"/>
                    <a:pt x="408" y="59"/>
                    <a:pt x="402" y="59"/>
                  </a:cubicBezTo>
                  <a:cubicBezTo>
                    <a:pt x="401" y="58"/>
                    <a:pt x="407" y="58"/>
                    <a:pt x="408" y="58"/>
                  </a:cubicBezTo>
                  <a:cubicBezTo>
                    <a:pt x="411" y="58"/>
                    <a:pt x="415" y="57"/>
                    <a:pt x="421" y="57"/>
                  </a:cubicBezTo>
                  <a:cubicBezTo>
                    <a:pt x="421" y="58"/>
                    <a:pt x="420" y="58"/>
                    <a:pt x="419" y="58"/>
                  </a:cubicBezTo>
                  <a:cubicBezTo>
                    <a:pt x="426" y="58"/>
                    <a:pt x="429" y="58"/>
                    <a:pt x="433" y="57"/>
                  </a:cubicBezTo>
                  <a:cubicBezTo>
                    <a:pt x="434" y="57"/>
                    <a:pt x="432" y="57"/>
                    <a:pt x="431" y="56"/>
                  </a:cubicBezTo>
                  <a:cubicBezTo>
                    <a:pt x="436" y="57"/>
                    <a:pt x="442" y="56"/>
                    <a:pt x="448" y="57"/>
                  </a:cubicBezTo>
                  <a:cubicBezTo>
                    <a:pt x="451" y="56"/>
                    <a:pt x="454" y="56"/>
                    <a:pt x="457" y="55"/>
                  </a:cubicBezTo>
                  <a:cubicBezTo>
                    <a:pt x="452" y="55"/>
                    <a:pt x="451" y="56"/>
                    <a:pt x="446" y="56"/>
                  </a:cubicBezTo>
                  <a:cubicBezTo>
                    <a:pt x="445" y="56"/>
                    <a:pt x="445" y="56"/>
                    <a:pt x="446" y="56"/>
                  </a:cubicBezTo>
                  <a:cubicBezTo>
                    <a:pt x="438" y="55"/>
                    <a:pt x="430" y="56"/>
                    <a:pt x="420" y="55"/>
                  </a:cubicBezTo>
                  <a:cubicBezTo>
                    <a:pt x="416" y="56"/>
                    <a:pt x="419" y="57"/>
                    <a:pt x="423" y="57"/>
                  </a:cubicBezTo>
                  <a:cubicBezTo>
                    <a:pt x="422" y="57"/>
                    <a:pt x="414" y="56"/>
                    <a:pt x="413" y="57"/>
                  </a:cubicBezTo>
                  <a:cubicBezTo>
                    <a:pt x="411" y="57"/>
                    <a:pt x="414" y="57"/>
                    <a:pt x="413" y="56"/>
                  </a:cubicBezTo>
                  <a:cubicBezTo>
                    <a:pt x="411" y="57"/>
                    <a:pt x="407" y="57"/>
                    <a:pt x="403" y="57"/>
                  </a:cubicBezTo>
                  <a:cubicBezTo>
                    <a:pt x="406" y="57"/>
                    <a:pt x="398" y="57"/>
                    <a:pt x="395" y="57"/>
                  </a:cubicBezTo>
                  <a:cubicBezTo>
                    <a:pt x="396" y="57"/>
                    <a:pt x="393" y="56"/>
                    <a:pt x="396" y="56"/>
                  </a:cubicBezTo>
                  <a:cubicBezTo>
                    <a:pt x="396" y="56"/>
                    <a:pt x="394" y="56"/>
                    <a:pt x="393" y="56"/>
                  </a:cubicBezTo>
                  <a:cubicBezTo>
                    <a:pt x="392" y="56"/>
                    <a:pt x="391" y="56"/>
                    <a:pt x="390" y="56"/>
                  </a:cubicBezTo>
                  <a:cubicBezTo>
                    <a:pt x="392" y="56"/>
                    <a:pt x="388" y="57"/>
                    <a:pt x="392" y="57"/>
                  </a:cubicBezTo>
                  <a:cubicBezTo>
                    <a:pt x="392" y="57"/>
                    <a:pt x="390" y="57"/>
                    <a:pt x="388" y="57"/>
                  </a:cubicBezTo>
                  <a:cubicBezTo>
                    <a:pt x="388" y="57"/>
                    <a:pt x="389" y="57"/>
                    <a:pt x="389" y="57"/>
                  </a:cubicBezTo>
                  <a:cubicBezTo>
                    <a:pt x="383" y="57"/>
                    <a:pt x="379" y="57"/>
                    <a:pt x="374" y="57"/>
                  </a:cubicBezTo>
                  <a:cubicBezTo>
                    <a:pt x="372" y="57"/>
                    <a:pt x="368" y="57"/>
                    <a:pt x="366" y="57"/>
                  </a:cubicBezTo>
                  <a:cubicBezTo>
                    <a:pt x="366" y="56"/>
                    <a:pt x="368" y="56"/>
                    <a:pt x="369" y="56"/>
                  </a:cubicBezTo>
                  <a:cubicBezTo>
                    <a:pt x="367" y="56"/>
                    <a:pt x="363" y="56"/>
                    <a:pt x="360" y="55"/>
                  </a:cubicBezTo>
                  <a:cubicBezTo>
                    <a:pt x="359" y="55"/>
                    <a:pt x="359" y="56"/>
                    <a:pt x="358" y="56"/>
                  </a:cubicBezTo>
                  <a:cubicBezTo>
                    <a:pt x="359" y="56"/>
                    <a:pt x="363" y="56"/>
                    <a:pt x="364" y="56"/>
                  </a:cubicBezTo>
                  <a:cubicBezTo>
                    <a:pt x="363" y="57"/>
                    <a:pt x="359" y="56"/>
                    <a:pt x="361" y="57"/>
                  </a:cubicBezTo>
                  <a:cubicBezTo>
                    <a:pt x="357" y="57"/>
                    <a:pt x="356" y="57"/>
                    <a:pt x="352" y="57"/>
                  </a:cubicBezTo>
                  <a:cubicBezTo>
                    <a:pt x="352" y="57"/>
                    <a:pt x="351" y="57"/>
                    <a:pt x="351" y="56"/>
                  </a:cubicBezTo>
                  <a:cubicBezTo>
                    <a:pt x="349" y="57"/>
                    <a:pt x="348" y="56"/>
                    <a:pt x="347" y="57"/>
                  </a:cubicBezTo>
                  <a:cubicBezTo>
                    <a:pt x="347" y="56"/>
                    <a:pt x="355" y="56"/>
                    <a:pt x="356" y="55"/>
                  </a:cubicBezTo>
                  <a:cubicBezTo>
                    <a:pt x="357" y="54"/>
                    <a:pt x="353" y="54"/>
                    <a:pt x="356" y="54"/>
                  </a:cubicBezTo>
                  <a:cubicBezTo>
                    <a:pt x="355" y="54"/>
                    <a:pt x="350" y="55"/>
                    <a:pt x="350" y="54"/>
                  </a:cubicBezTo>
                  <a:cubicBezTo>
                    <a:pt x="347" y="54"/>
                    <a:pt x="347" y="54"/>
                    <a:pt x="345" y="54"/>
                  </a:cubicBezTo>
                  <a:cubicBezTo>
                    <a:pt x="347" y="54"/>
                    <a:pt x="350" y="55"/>
                    <a:pt x="348" y="55"/>
                  </a:cubicBezTo>
                  <a:cubicBezTo>
                    <a:pt x="347" y="55"/>
                    <a:pt x="345" y="55"/>
                    <a:pt x="343" y="55"/>
                  </a:cubicBezTo>
                  <a:cubicBezTo>
                    <a:pt x="343" y="55"/>
                    <a:pt x="344" y="55"/>
                    <a:pt x="341" y="55"/>
                  </a:cubicBezTo>
                  <a:cubicBezTo>
                    <a:pt x="340" y="55"/>
                    <a:pt x="343" y="55"/>
                    <a:pt x="342" y="56"/>
                  </a:cubicBezTo>
                  <a:cubicBezTo>
                    <a:pt x="342" y="55"/>
                    <a:pt x="338" y="55"/>
                    <a:pt x="340" y="56"/>
                  </a:cubicBezTo>
                  <a:cubicBezTo>
                    <a:pt x="339" y="56"/>
                    <a:pt x="334" y="55"/>
                    <a:pt x="334" y="56"/>
                  </a:cubicBezTo>
                  <a:cubicBezTo>
                    <a:pt x="334" y="56"/>
                    <a:pt x="334" y="56"/>
                    <a:pt x="334" y="56"/>
                  </a:cubicBezTo>
                  <a:cubicBezTo>
                    <a:pt x="334" y="56"/>
                    <a:pt x="333" y="56"/>
                    <a:pt x="333" y="56"/>
                  </a:cubicBezTo>
                  <a:cubicBezTo>
                    <a:pt x="334" y="55"/>
                    <a:pt x="336" y="55"/>
                    <a:pt x="338" y="55"/>
                  </a:cubicBezTo>
                  <a:cubicBezTo>
                    <a:pt x="335" y="55"/>
                    <a:pt x="340" y="55"/>
                    <a:pt x="343" y="54"/>
                  </a:cubicBezTo>
                  <a:cubicBezTo>
                    <a:pt x="342" y="54"/>
                    <a:pt x="341" y="54"/>
                    <a:pt x="343" y="54"/>
                  </a:cubicBezTo>
                  <a:cubicBezTo>
                    <a:pt x="341" y="53"/>
                    <a:pt x="338" y="53"/>
                    <a:pt x="338" y="54"/>
                  </a:cubicBezTo>
                  <a:cubicBezTo>
                    <a:pt x="335" y="54"/>
                    <a:pt x="336" y="53"/>
                    <a:pt x="334" y="53"/>
                  </a:cubicBezTo>
                  <a:cubicBezTo>
                    <a:pt x="334" y="53"/>
                    <a:pt x="334" y="53"/>
                    <a:pt x="336" y="53"/>
                  </a:cubicBezTo>
                  <a:cubicBezTo>
                    <a:pt x="334" y="52"/>
                    <a:pt x="330" y="53"/>
                    <a:pt x="328" y="53"/>
                  </a:cubicBezTo>
                  <a:cubicBezTo>
                    <a:pt x="327" y="53"/>
                    <a:pt x="327" y="53"/>
                    <a:pt x="325" y="53"/>
                  </a:cubicBezTo>
                  <a:cubicBezTo>
                    <a:pt x="326" y="52"/>
                    <a:pt x="328" y="53"/>
                    <a:pt x="329" y="53"/>
                  </a:cubicBezTo>
                  <a:cubicBezTo>
                    <a:pt x="330" y="52"/>
                    <a:pt x="327" y="52"/>
                    <a:pt x="329" y="52"/>
                  </a:cubicBezTo>
                  <a:cubicBezTo>
                    <a:pt x="327" y="52"/>
                    <a:pt x="326" y="51"/>
                    <a:pt x="325" y="51"/>
                  </a:cubicBezTo>
                  <a:cubicBezTo>
                    <a:pt x="324" y="51"/>
                    <a:pt x="326" y="51"/>
                    <a:pt x="325" y="52"/>
                  </a:cubicBezTo>
                  <a:cubicBezTo>
                    <a:pt x="323" y="51"/>
                    <a:pt x="323" y="51"/>
                    <a:pt x="322" y="52"/>
                  </a:cubicBezTo>
                  <a:cubicBezTo>
                    <a:pt x="319" y="52"/>
                    <a:pt x="320" y="52"/>
                    <a:pt x="321" y="51"/>
                  </a:cubicBezTo>
                  <a:cubicBezTo>
                    <a:pt x="317" y="52"/>
                    <a:pt x="317" y="52"/>
                    <a:pt x="314" y="52"/>
                  </a:cubicBezTo>
                  <a:cubicBezTo>
                    <a:pt x="315" y="53"/>
                    <a:pt x="316" y="52"/>
                    <a:pt x="315" y="53"/>
                  </a:cubicBezTo>
                  <a:cubicBezTo>
                    <a:pt x="318" y="53"/>
                    <a:pt x="315" y="52"/>
                    <a:pt x="318" y="52"/>
                  </a:cubicBezTo>
                  <a:cubicBezTo>
                    <a:pt x="317" y="53"/>
                    <a:pt x="317" y="53"/>
                    <a:pt x="317" y="53"/>
                  </a:cubicBezTo>
                  <a:cubicBezTo>
                    <a:pt x="319" y="53"/>
                    <a:pt x="318" y="52"/>
                    <a:pt x="319" y="52"/>
                  </a:cubicBezTo>
                  <a:cubicBezTo>
                    <a:pt x="320" y="52"/>
                    <a:pt x="320" y="53"/>
                    <a:pt x="321" y="53"/>
                  </a:cubicBezTo>
                  <a:cubicBezTo>
                    <a:pt x="320" y="53"/>
                    <a:pt x="317" y="53"/>
                    <a:pt x="316" y="53"/>
                  </a:cubicBezTo>
                  <a:cubicBezTo>
                    <a:pt x="317" y="53"/>
                    <a:pt x="316" y="54"/>
                    <a:pt x="317" y="54"/>
                  </a:cubicBezTo>
                  <a:cubicBezTo>
                    <a:pt x="317" y="54"/>
                    <a:pt x="315" y="54"/>
                    <a:pt x="314" y="54"/>
                  </a:cubicBezTo>
                  <a:cubicBezTo>
                    <a:pt x="312" y="53"/>
                    <a:pt x="317" y="53"/>
                    <a:pt x="313" y="52"/>
                  </a:cubicBezTo>
                  <a:cubicBezTo>
                    <a:pt x="311" y="52"/>
                    <a:pt x="311" y="52"/>
                    <a:pt x="309" y="52"/>
                  </a:cubicBezTo>
                  <a:cubicBezTo>
                    <a:pt x="309" y="53"/>
                    <a:pt x="311" y="53"/>
                    <a:pt x="308" y="53"/>
                  </a:cubicBezTo>
                  <a:cubicBezTo>
                    <a:pt x="309" y="54"/>
                    <a:pt x="309" y="54"/>
                    <a:pt x="309" y="54"/>
                  </a:cubicBezTo>
                  <a:cubicBezTo>
                    <a:pt x="308" y="54"/>
                    <a:pt x="307" y="54"/>
                    <a:pt x="306" y="53"/>
                  </a:cubicBezTo>
                  <a:cubicBezTo>
                    <a:pt x="304" y="53"/>
                    <a:pt x="308" y="54"/>
                    <a:pt x="306" y="54"/>
                  </a:cubicBezTo>
                  <a:cubicBezTo>
                    <a:pt x="303" y="54"/>
                    <a:pt x="305" y="53"/>
                    <a:pt x="305" y="52"/>
                  </a:cubicBezTo>
                  <a:cubicBezTo>
                    <a:pt x="306" y="52"/>
                    <a:pt x="305" y="53"/>
                    <a:pt x="306" y="53"/>
                  </a:cubicBezTo>
                  <a:cubicBezTo>
                    <a:pt x="308" y="52"/>
                    <a:pt x="307" y="52"/>
                    <a:pt x="308" y="52"/>
                  </a:cubicBezTo>
                  <a:cubicBezTo>
                    <a:pt x="307" y="51"/>
                    <a:pt x="306" y="51"/>
                    <a:pt x="305" y="51"/>
                  </a:cubicBezTo>
                  <a:cubicBezTo>
                    <a:pt x="305" y="51"/>
                    <a:pt x="304" y="50"/>
                    <a:pt x="304" y="51"/>
                  </a:cubicBezTo>
                  <a:cubicBezTo>
                    <a:pt x="302" y="51"/>
                    <a:pt x="305" y="50"/>
                    <a:pt x="305" y="50"/>
                  </a:cubicBezTo>
                  <a:cubicBezTo>
                    <a:pt x="305" y="50"/>
                    <a:pt x="304" y="50"/>
                    <a:pt x="305" y="49"/>
                  </a:cubicBezTo>
                  <a:cubicBezTo>
                    <a:pt x="304" y="49"/>
                    <a:pt x="304" y="49"/>
                    <a:pt x="304" y="49"/>
                  </a:cubicBezTo>
                  <a:cubicBezTo>
                    <a:pt x="303" y="50"/>
                    <a:pt x="302" y="49"/>
                    <a:pt x="300" y="49"/>
                  </a:cubicBezTo>
                  <a:cubicBezTo>
                    <a:pt x="298" y="50"/>
                    <a:pt x="294" y="49"/>
                    <a:pt x="293" y="50"/>
                  </a:cubicBezTo>
                  <a:cubicBezTo>
                    <a:pt x="291" y="50"/>
                    <a:pt x="293" y="49"/>
                    <a:pt x="292" y="49"/>
                  </a:cubicBezTo>
                  <a:cubicBezTo>
                    <a:pt x="291" y="49"/>
                    <a:pt x="291" y="49"/>
                    <a:pt x="291" y="49"/>
                  </a:cubicBezTo>
                  <a:cubicBezTo>
                    <a:pt x="291" y="49"/>
                    <a:pt x="291" y="49"/>
                    <a:pt x="291" y="49"/>
                  </a:cubicBezTo>
                  <a:cubicBezTo>
                    <a:pt x="290" y="49"/>
                    <a:pt x="290" y="49"/>
                    <a:pt x="290" y="49"/>
                  </a:cubicBezTo>
                  <a:cubicBezTo>
                    <a:pt x="289" y="49"/>
                    <a:pt x="289" y="49"/>
                    <a:pt x="289" y="49"/>
                  </a:cubicBezTo>
                  <a:cubicBezTo>
                    <a:pt x="284" y="49"/>
                    <a:pt x="282" y="49"/>
                    <a:pt x="279" y="49"/>
                  </a:cubicBezTo>
                  <a:cubicBezTo>
                    <a:pt x="280" y="50"/>
                    <a:pt x="280" y="52"/>
                    <a:pt x="279" y="53"/>
                  </a:cubicBezTo>
                  <a:cubicBezTo>
                    <a:pt x="277" y="52"/>
                    <a:pt x="280" y="51"/>
                    <a:pt x="277" y="49"/>
                  </a:cubicBezTo>
                  <a:cubicBezTo>
                    <a:pt x="276" y="50"/>
                    <a:pt x="271" y="50"/>
                    <a:pt x="271" y="52"/>
                  </a:cubicBezTo>
                  <a:cubicBezTo>
                    <a:pt x="269" y="51"/>
                    <a:pt x="269" y="52"/>
                    <a:pt x="268" y="53"/>
                  </a:cubicBezTo>
                  <a:cubicBezTo>
                    <a:pt x="269" y="54"/>
                    <a:pt x="270" y="53"/>
                    <a:pt x="273" y="53"/>
                  </a:cubicBezTo>
                  <a:cubicBezTo>
                    <a:pt x="273" y="52"/>
                    <a:pt x="271" y="53"/>
                    <a:pt x="269" y="53"/>
                  </a:cubicBezTo>
                  <a:cubicBezTo>
                    <a:pt x="270" y="52"/>
                    <a:pt x="273" y="53"/>
                    <a:pt x="275" y="53"/>
                  </a:cubicBezTo>
                  <a:cubicBezTo>
                    <a:pt x="275" y="53"/>
                    <a:pt x="272" y="54"/>
                    <a:pt x="275" y="54"/>
                  </a:cubicBezTo>
                  <a:cubicBezTo>
                    <a:pt x="276" y="54"/>
                    <a:pt x="275" y="54"/>
                    <a:pt x="277" y="53"/>
                  </a:cubicBezTo>
                  <a:cubicBezTo>
                    <a:pt x="278" y="54"/>
                    <a:pt x="277" y="54"/>
                    <a:pt x="279" y="53"/>
                  </a:cubicBezTo>
                  <a:cubicBezTo>
                    <a:pt x="279" y="54"/>
                    <a:pt x="279" y="54"/>
                    <a:pt x="280" y="54"/>
                  </a:cubicBezTo>
                  <a:cubicBezTo>
                    <a:pt x="277" y="54"/>
                    <a:pt x="278" y="54"/>
                    <a:pt x="277" y="54"/>
                  </a:cubicBezTo>
                  <a:cubicBezTo>
                    <a:pt x="276" y="54"/>
                    <a:pt x="277" y="54"/>
                    <a:pt x="274" y="54"/>
                  </a:cubicBezTo>
                  <a:cubicBezTo>
                    <a:pt x="274" y="55"/>
                    <a:pt x="278" y="54"/>
                    <a:pt x="278" y="55"/>
                  </a:cubicBezTo>
                  <a:cubicBezTo>
                    <a:pt x="278" y="55"/>
                    <a:pt x="274" y="55"/>
                    <a:pt x="275" y="55"/>
                  </a:cubicBezTo>
                  <a:cubicBezTo>
                    <a:pt x="271" y="55"/>
                    <a:pt x="268" y="55"/>
                    <a:pt x="266" y="55"/>
                  </a:cubicBezTo>
                  <a:cubicBezTo>
                    <a:pt x="265" y="55"/>
                    <a:pt x="262" y="55"/>
                    <a:pt x="262" y="55"/>
                  </a:cubicBezTo>
                  <a:cubicBezTo>
                    <a:pt x="260" y="55"/>
                    <a:pt x="262" y="55"/>
                    <a:pt x="263" y="55"/>
                  </a:cubicBezTo>
                  <a:cubicBezTo>
                    <a:pt x="260" y="55"/>
                    <a:pt x="258" y="56"/>
                    <a:pt x="258" y="57"/>
                  </a:cubicBezTo>
                  <a:cubicBezTo>
                    <a:pt x="258" y="57"/>
                    <a:pt x="260" y="57"/>
                    <a:pt x="260" y="57"/>
                  </a:cubicBezTo>
                  <a:cubicBezTo>
                    <a:pt x="260" y="57"/>
                    <a:pt x="256" y="57"/>
                    <a:pt x="258" y="58"/>
                  </a:cubicBezTo>
                  <a:cubicBezTo>
                    <a:pt x="255" y="58"/>
                    <a:pt x="255" y="57"/>
                    <a:pt x="253" y="57"/>
                  </a:cubicBezTo>
                  <a:cubicBezTo>
                    <a:pt x="254" y="56"/>
                    <a:pt x="251" y="57"/>
                    <a:pt x="251" y="56"/>
                  </a:cubicBezTo>
                  <a:cubicBezTo>
                    <a:pt x="250" y="56"/>
                    <a:pt x="247" y="56"/>
                    <a:pt x="246" y="57"/>
                  </a:cubicBezTo>
                  <a:cubicBezTo>
                    <a:pt x="245" y="56"/>
                    <a:pt x="246" y="56"/>
                    <a:pt x="246" y="55"/>
                  </a:cubicBezTo>
                  <a:cubicBezTo>
                    <a:pt x="248" y="56"/>
                    <a:pt x="258" y="55"/>
                    <a:pt x="255" y="54"/>
                  </a:cubicBezTo>
                  <a:cubicBezTo>
                    <a:pt x="251" y="54"/>
                    <a:pt x="249" y="54"/>
                    <a:pt x="247" y="54"/>
                  </a:cubicBezTo>
                  <a:cubicBezTo>
                    <a:pt x="246" y="54"/>
                    <a:pt x="247" y="54"/>
                    <a:pt x="246" y="53"/>
                  </a:cubicBezTo>
                  <a:cubicBezTo>
                    <a:pt x="244" y="53"/>
                    <a:pt x="246" y="55"/>
                    <a:pt x="244" y="55"/>
                  </a:cubicBezTo>
                  <a:cubicBezTo>
                    <a:pt x="243" y="55"/>
                    <a:pt x="245" y="55"/>
                    <a:pt x="244" y="54"/>
                  </a:cubicBezTo>
                  <a:cubicBezTo>
                    <a:pt x="242" y="54"/>
                    <a:pt x="244" y="55"/>
                    <a:pt x="242" y="55"/>
                  </a:cubicBezTo>
                  <a:cubicBezTo>
                    <a:pt x="240" y="54"/>
                    <a:pt x="242" y="54"/>
                    <a:pt x="241" y="53"/>
                  </a:cubicBezTo>
                  <a:cubicBezTo>
                    <a:pt x="245" y="53"/>
                    <a:pt x="245" y="53"/>
                    <a:pt x="248" y="53"/>
                  </a:cubicBezTo>
                  <a:cubicBezTo>
                    <a:pt x="248" y="53"/>
                    <a:pt x="248" y="53"/>
                    <a:pt x="248" y="54"/>
                  </a:cubicBezTo>
                  <a:cubicBezTo>
                    <a:pt x="251" y="53"/>
                    <a:pt x="252" y="54"/>
                    <a:pt x="255" y="54"/>
                  </a:cubicBezTo>
                  <a:cubicBezTo>
                    <a:pt x="257" y="54"/>
                    <a:pt x="253" y="54"/>
                    <a:pt x="253" y="54"/>
                  </a:cubicBezTo>
                  <a:cubicBezTo>
                    <a:pt x="259" y="54"/>
                    <a:pt x="264" y="53"/>
                    <a:pt x="267" y="52"/>
                  </a:cubicBezTo>
                  <a:cubicBezTo>
                    <a:pt x="266" y="52"/>
                    <a:pt x="266" y="51"/>
                    <a:pt x="264" y="51"/>
                  </a:cubicBezTo>
                  <a:cubicBezTo>
                    <a:pt x="264" y="51"/>
                    <a:pt x="265" y="51"/>
                    <a:pt x="264" y="51"/>
                  </a:cubicBezTo>
                  <a:cubicBezTo>
                    <a:pt x="265" y="51"/>
                    <a:pt x="268" y="50"/>
                    <a:pt x="269" y="50"/>
                  </a:cubicBezTo>
                  <a:cubicBezTo>
                    <a:pt x="271" y="50"/>
                    <a:pt x="269" y="50"/>
                    <a:pt x="267" y="50"/>
                  </a:cubicBezTo>
                  <a:cubicBezTo>
                    <a:pt x="267" y="50"/>
                    <a:pt x="269" y="50"/>
                    <a:pt x="268" y="49"/>
                  </a:cubicBezTo>
                  <a:cubicBezTo>
                    <a:pt x="268" y="49"/>
                    <a:pt x="264" y="48"/>
                    <a:pt x="264" y="49"/>
                  </a:cubicBezTo>
                  <a:cubicBezTo>
                    <a:pt x="263" y="49"/>
                    <a:pt x="264" y="49"/>
                    <a:pt x="263" y="48"/>
                  </a:cubicBezTo>
                  <a:cubicBezTo>
                    <a:pt x="259" y="48"/>
                    <a:pt x="255" y="48"/>
                    <a:pt x="250" y="49"/>
                  </a:cubicBezTo>
                  <a:cubicBezTo>
                    <a:pt x="251" y="49"/>
                    <a:pt x="251" y="48"/>
                    <a:pt x="251" y="48"/>
                  </a:cubicBezTo>
                  <a:cubicBezTo>
                    <a:pt x="249" y="48"/>
                    <a:pt x="248" y="48"/>
                    <a:pt x="248" y="49"/>
                  </a:cubicBezTo>
                  <a:cubicBezTo>
                    <a:pt x="247" y="49"/>
                    <a:pt x="245" y="49"/>
                    <a:pt x="245" y="48"/>
                  </a:cubicBezTo>
                  <a:cubicBezTo>
                    <a:pt x="244" y="49"/>
                    <a:pt x="241" y="49"/>
                    <a:pt x="240" y="49"/>
                  </a:cubicBezTo>
                  <a:cubicBezTo>
                    <a:pt x="240" y="48"/>
                    <a:pt x="242" y="48"/>
                    <a:pt x="242" y="48"/>
                  </a:cubicBezTo>
                  <a:cubicBezTo>
                    <a:pt x="238" y="48"/>
                    <a:pt x="234" y="49"/>
                    <a:pt x="233" y="49"/>
                  </a:cubicBezTo>
                  <a:cubicBezTo>
                    <a:pt x="231" y="49"/>
                    <a:pt x="234" y="49"/>
                    <a:pt x="232" y="49"/>
                  </a:cubicBezTo>
                  <a:cubicBezTo>
                    <a:pt x="224" y="49"/>
                    <a:pt x="217" y="49"/>
                    <a:pt x="212" y="49"/>
                  </a:cubicBezTo>
                  <a:cubicBezTo>
                    <a:pt x="211" y="50"/>
                    <a:pt x="213" y="50"/>
                    <a:pt x="212" y="50"/>
                  </a:cubicBezTo>
                  <a:cubicBezTo>
                    <a:pt x="210" y="50"/>
                    <a:pt x="210" y="50"/>
                    <a:pt x="207" y="50"/>
                  </a:cubicBezTo>
                  <a:cubicBezTo>
                    <a:pt x="207" y="50"/>
                    <a:pt x="208" y="50"/>
                    <a:pt x="208" y="50"/>
                  </a:cubicBezTo>
                  <a:cubicBezTo>
                    <a:pt x="201" y="50"/>
                    <a:pt x="186" y="50"/>
                    <a:pt x="176" y="50"/>
                  </a:cubicBezTo>
                  <a:cubicBezTo>
                    <a:pt x="175" y="50"/>
                    <a:pt x="175" y="50"/>
                    <a:pt x="173" y="50"/>
                  </a:cubicBezTo>
                  <a:cubicBezTo>
                    <a:pt x="180" y="50"/>
                    <a:pt x="182" y="50"/>
                    <a:pt x="188" y="49"/>
                  </a:cubicBezTo>
                  <a:cubicBezTo>
                    <a:pt x="188" y="49"/>
                    <a:pt x="187" y="49"/>
                    <a:pt x="187" y="48"/>
                  </a:cubicBezTo>
                  <a:cubicBezTo>
                    <a:pt x="189" y="48"/>
                    <a:pt x="193" y="49"/>
                    <a:pt x="193" y="48"/>
                  </a:cubicBezTo>
                  <a:cubicBezTo>
                    <a:pt x="191" y="48"/>
                    <a:pt x="187" y="48"/>
                    <a:pt x="188" y="47"/>
                  </a:cubicBezTo>
                  <a:cubicBezTo>
                    <a:pt x="187" y="47"/>
                    <a:pt x="187" y="48"/>
                    <a:pt x="184" y="47"/>
                  </a:cubicBezTo>
                  <a:cubicBezTo>
                    <a:pt x="184" y="47"/>
                    <a:pt x="185" y="47"/>
                    <a:pt x="187" y="47"/>
                  </a:cubicBezTo>
                  <a:cubicBezTo>
                    <a:pt x="186" y="46"/>
                    <a:pt x="184" y="47"/>
                    <a:pt x="181" y="47"/>
                  </a:cubicBezTo>
                  <a:cubicBezTo>
                    <a:pt x="181" y="47"/>
                    <a:pt x="180" y="47"/>
                    <a:pt x="179" y="46"/>
                  </a:cubicBezTo>
                  <a:cubicBezTo>
                    <a:pt x="181" y="46"/>
                    <a:pt x="187" y="46"/>
                    <a:pt x="185" y="47"/>
                  </a:cubicBezTo>
                  <a:cubicBezTo>
                    <a:pt x="195" y="47"/>
                    <a:pt x="191" y="45"/>
                    <a:pt x="193" y="45"/>
                  </a:cubicBezTo>
                  <a:cubicBezTo>
                    <a:pt x="197" y="45"/>
                    <a:pt x="198" y="44"/>
                    <a:pt x="201" y="43"/>
                  </a:cubicBezTo>
                  <a:cubicBezTo>
                    <a:pt x="199" y="43"/>
                    <a:pt x="199" y="43"/>
                    <a:pt x="201" y="43"/>
                  </a:cubicBezTo>
                  <a:cubicBezTo>
                    <a:pt x="200" y="42"/>
                    <a:pt x="199" y="42"/>
                    <a:pt x="197" y="42"/>
                  </a:cubicBezTo>
                  <a:cubicBezTo>
                    <a:pt x="195" y="42"/>
                    <a:pt x="196" y="43"/>
                    <a:pt x="193" y="43"/>
                  </a:cubicBezTo>
                  <a:cubicBezTo>
                    <a:pt x="193" y="43"/>
                    <a:pt x="193" y="42"/>
                    <a:pt x="192" y="42"/>
                  </a:cubicBezTo>
                  <a:cubicBezTo>
                    <a:pt x="192" y="42"/>
                    <a:pt x="193" y="42"/>
                    <a:pt x="195" y="42"/>
                  </a:cubicBezTo>
                  <a:cubicBezTo>
                    <a:pt x="194" y="42"/>
                    <a:pt x="193" y="41"/>
                    <a:pt x="192" y="41"/>
                  </a:cubicBezTo>
                  <a:cubicBezTo>
                    <a:pt x="188" y="41"/>
                    <a:pt x="181" y="41"/>
                    <a:pt x="182" y="42"/>
                  </a:cubicBezTo>
                  <a:cubicBezTo>
                    <a:pt x="176" y="43"/>
                    <a:pt x="165" y="43"/>
                    <a:pt x="160" y="44"/>
                  </a:cubicBezTo>
                  <a:cubicBezTo>
                    <a:pt x="147" y="43"/>
                    <a:pt x="134" y="44"/>
                    <a:pt x="123" y="44"/>
                  </a:cubicBezTo>
                  <a:cubicBezTo>
                    <a:pt x="122" y="45"/>
                    <a:pt x="117" y="45"/>
                    <a:pt x="117" y="46"/>
                  </a:cubicBezTo>
                  <a:cubicBezTo>
                    <a:pt x="113" y="46"/>
                    <a:pt x="108" y="47"/>
                    <a:pt x="105" y="47"/>
                  </a:cubicBezTo>
                  <a:cubicBezTo>
                    <a:pt x="104" y="47"/>
                    <a:pt x="102" y="47"/>
                    <a:pt x="100" y="47"/>
                  </a:cubicBezTo>
                  <a:cubicBezTo>
                    <a:pt x="99" y="47"/>
                    <a:pt x="99" y="47"/>
                    <a:pt x="98" y="47"/>
                  </a:cubicBezTo>
                  <a:cubicBezTo>
                    <a:pt x="95" y="47"/>
                    <a:pt x="88" y="47"/>
                    <a:pt x="86" y="46"/>
                  </a:cubicBezTo>
                  <a:cubicBezTo>
                    <a:pt x="85" y="46"/>
                    <a:pt x="84" y="46"/>
                    <a:pt x="82" y="46"/>
                  </a:cubicBezTo>
                  <a:cubicBezTo>
                    <a:pt x="84" y="46"/>
                    <a:pt x="83" y="46"/>
                    <a:pt x="84" y="45"/>
                  </a:cubicBezTo>
                  <a:cubicBezTo>
                    <a:pt x="86" y="45"/>
                    <a:pt x="87" y="46"/>
                    <a:pt x="88" y="46"/>
                  </a:cubicBezTo>
                  <a:cubicBezTo>
                    <a:pt x="86" y="45"/>
                    <a:pt x="84" y="45"/>
                    <a:pt x="84" y="45"/>
                  </a:cubicBezTo>
                  <a:cubicBezTo>
                    <a:pt x="84" y="45"/>
                    <a:pt x="86" y="45"/>
                    <a:pt x="86" y="45"/>
                  </a:cubicBezTo>
                  <a:cubicBezTo>
                    <a:pt x="87" y="45"/>
                    <a:pt x="87" y="45"/>
                    <a:pt x="87" y="45"/>
                  </a:cubicBezTo>
                  <a:cubicBezTo>
                    <a:pt x="87" y="44"/>
                    <a:pt x="83" y="44"/>
                    <a:pt x="83" y="45"/>
                  </a:cubicBezTo>
                  <a:cubicBezTo>
                    <a:pt x="83" y="44"/>
                    <a:pt x="82" y="45"/>
                    <a:pt x="81" y="44"/>
                  </a:cubicBezTo>
                  <a:cubicBezTo>
                    <a:pt x="83" y="44"/>
                    <a:pt x="85" y="44"/>
                    <a:pt x="86" y="44"/>
                  </a:cubicBezTo>
                  <a:cubicBezTo>
                    <a:pt x="88" y="44"/>
                    <a:pt x="93" y="44"/>
                    <a:pt x="92" y="43"/>
                  </a:cubicBezTo>
                  <a:cubicBezTo>
                    <a:pt x="97" y="43"/>
                    <a:pt x="104" y="43"/>
                    <a:pt x="110" y="43"/>
                  </a:cubicBezTo>
                  <a:cubicBezTo>
                    <a:pt x="110" y="43"/>
                    <a:pt x="108" y="42"/>
                    <a:pt x="108" y="43"/>
                  </a:cubicBezTo>
                  <a:cubicBezTo>
                    <a:pt x="108" y="42"/>
                    <a:pt x="116" y="43"/>
                    <a:pt x="121" y="42"/>
                  </a:cubicBezTo>
                  <a:cubicBezTo>
                    <a:pt x="119" y="42"/>
                    <a:pt x="120" y="42"/>
                    <a:pt x="119" y="41"/>
                  </a:cubicBezTo>
                  <a:cubicBezTo>
                    <a:pt x="118" y="42"/>
                    <a:pt x="108" y="41"/>
                    <a:pt x="106" y="42"/>
                  </a:cubicBezTo>
                  <a:cubicBezTo>
                    <a:pt x="105" y="41"/>
                    <a:pt x="103" y="41"/>
                    <a:pt x="100" y="41"/>
                  </a:cubicBezTo>
                  <a:cubicBezTo>
                    <a:pt x="102" y="41"/>
                    <a:pt x="107" y="41"/>
                    <a:pt x="108" y="41"/>
                  </a:cubicBezTo>
                  <a:cubicBezTo>
                    <a:pt x="110" y="41"/>
                    <a:pt x="107" y="41"/>
                    <a:pt x="109" y="41"/>
                  </a:cubicBezTo>
                  <a:cubicBezTo>
                    <a:pt x="107" y="40"/>
                    <a:pt x="105" y="40"/>
                    <a:pt x="103" y="40"/>
                  </a:cubicBezTo>
                  <a:cubicBezTo>
                    <a:pt x="103" y="40"/>
                    <a:pt x="104" y="40"/>
                    <a:pt x="106" y="40"/>
                  </a:cubicBezTo>
                  <a:cubicBezTo>
                    <a:pt x="103" y="39"/>
                    <a:pt x="98" y="39"/>
                    <a:pt x="97" y="39"/>
                  </a:cubicBezTo>
                  <a:cubicBezTo>
                    <a:pt x="95" y="39"/>
                    <a:pt x="98" y="39"/>
                    <a:pt x="95" y="39"/>
                  </a:cubicBezTo>
                  <a:cubicBezTo>
                    <a:pt x="96" y="38"/>
                    <a:pt x="103" y="39"/>
                    <a:pt x="109" y="39"/>
                  </a:cubicBezTo>
                  <a:cubicBezTo>
                    <a:pt x="109" y="38"/>
                    <a:pt x="107" y="38"/>
                    <a:pt x="106" y="38"/>
                  </a:cubicBezTo>
                  <a:cubicBezTo>
                    <a:pt x="106" y="38"/>
                    <a:pt x="108" y="38"/>
                    <a:pt x="110" y="38"/>
                  </a:cubicBezTo>
                  <a:cubicBezTo>
                    <a:pt x="110" y="38"/>
                    <a:pt x="109" y="38"/>
                    <a:pt x="110" y="39"/>
                  </a:cubicBezTo>
                  <a:cubicBezTo>
                    <a:pt x="112" y="39"/>
                    <a:pt x="112" y="38"/>
                    <a:pt x="115" y="39"/>
                  </a:cubicBezTo>
                  <a:cubicBezTo>
                    <a:pt x="114" y="38"/>
                    <a:pt x="113" y="38"/>
                    <a:pt x="113" y="38"/>
                  </a:cubicBezTo>
                  <a:cubicBezTo>
                    <a:pt x="115" y="39"/>
                    <a:pt x="116" y="39"/>
                    <a:pt x="117" y="40"/>
                  </a:cubicBezTo>
                  <a:cubicBezTo>
                    <a:pt x="119" y="40"/>
                    <a:pt x="117" y="39"/>
                    <a:pt x="119" y="39"/>
                  </a:cubicBezTo>
                  <a:cubicBezTo>
                    <a:pt x="122" y="40"/>
                    <a:pt x="131" y="40"/>
                    <a:pt x="134" y="39"/>
                  </a:cubicBezTo>
                  <a:cubicBezTo>
                    <a:pt x="134" y="39"/>
                    <a:pt x="132" y="40"/>
                    <a:pt x="131" y="39"/>
                  </a:cubicBezTo>
                  <a:cubicBezTo>
                    <a:pt x="132" y="39"/>
                    <a:pt x="134" y="39"/>
                    <a:pt x="133" y="39"/>
                  </a:cubicBezTo>
                  <a:cubicBezTo>
                    <a:pt x="138" y="39"/>
                    <a:pt x="133" y="40"/>
                    <a:pt x="138" y="41"/>
                  </a:cubicBezTo>
                  <a:cubicBezTo>
                    <a:pt x="135" y="41"/>
                    <a:pt x="139" y="41"/>
                    <a:pt x="134" y="41"/>
                  </a:cubicBezTo>
                  <a:cubicBezTo>
                    <a:pt x="134" y="41"/>
                    <a:pt x="134" y="42"/>
                    <a:pt x="133" y="42"/>
                  </a:cubicBezTo>
                  <a:cubicBezTo>
                    <a:pt x="135" y="42"/>
                    <a:pt x="139" y="42"/>
                    <a:pt x="139" y="41"/>
                  </a:cubicBezTo>
                  <a:cubicBezTo>
                    <a:pt x="149" y="41"/>
                    <a:pt x="167" y="40"/>
                    <a:pt x="180" y="40"/>
                  </a:cubicBezTo>
                  <a:cubicBezTo>
                    <a:pt x="177" y="39"/>
                    <a:pt x="177" y="40"/>
                    <a:pt x="172" y="40"/>
                  </a:cubicBezTo>
                  <a:cubicBezTo>
                    <a:pt x="173" y="38"/>
                    <a:pt x="172" y="39"/>
                    <a:pt x="174" y="38"/>
                  </a:cubicBezTo>
                  <a:cubicBezTo>
                    <a:pt x="175" y="38"/>
                    <a:pt x="175" y="38"/>
                    <a:pt x="175" y="38"/>
                  </a:cubicBezTo>
                  <a:cubicBezTo>
                    <a:pt x="177" y="38"/>
                    <a:pt x="175" y="38"/>
                    <a:pt x="176" y="38"/>
                  </a:cubicBezTo>
                  <a:cubicBezTo>
                    <a:pt x="177" y="38"/>
                    <a:pt x="178" y="37"/>
                    <a:pt x="181" y="38"/>
                  </a:cubicBezTo>
                  <a:cubicBezTo>
                    <a:pt x="180" y="38"/>
                    <a:pt x="180" y="38"/>
                    <a:pt x="180" y="38"/>
                  </a:cubicBezTo>
                  <a:cubicBezTo>
                    <a:pt x="179" y="39"/>
                    <a:pt x="178" y="39"/>
                    <a:pt x="177" y="39"/>
                  </a:cubicBezTo>
                  <a:cubicBezTo>
                    <a:pt x="177" y="39"/>
                    <a:pt x="181" y="39"/>
                    <a:pt x="180" y="38"/>
                  </a:cubicBezTo>
                  <a:cubicBezTo>
                    <a:pt x="182" y="38"/>
                    <a:pt x="179" y="39"/>
                    <a:pt x="180" y="39"/>
                  </a:cubicBezTo>
                  <a:cubicBezTo>
                    <a:pt x="184" y="39"/>
                    <a:pt x="179" y="38"/>
                    <a:pt x="184" y="38"/>
                  </a:cubicBezTo>
                  <a:cubicBezTo>
                    <a:pt x="182" y="37"/>
                    <a:pt x="186" y="37"/>
                    <a:pt x="186" y="36"/>
                  </a:cubicBezTo>
                  <a:cubicBezTo>
                    <a:pt x="184" y="36"/>
                    <a:pt x="183" y="37"/>
                    <a:pt x="181" y="37"/>
                  </a:cubicBezTo>
                  <a:cubicBezTo>
                    <a:pt x="180" y="37"/>
                    <a:pt x="185" y="36"/>
                    <a:pt x="187" y="36"/>
                  </a:cubicBezTo>
                  <a:cubicBezTo>
                    <a:pt x="183" y="36"/>
                    <a:pt x="188" y="34"/>
                    <a:pt x="190" y="34"/>
                  </a:cubicBezTo>
                  <a:cubicBezTo>
                    <a:pt x="190" y="34"/>
                    <a:pt x="191" y="33"/>
                    <a:pt x="192" y="33"/>
                  </a:cubicBezTo>
                  <a:cubicBezTo>
                    <a:pt x="191" y="33"/>
                    <a:pt x="189" y="33"/>
                    <a:pt x="190" y="32"/>
                  </a:cubicBezTo>
                  <a:cubicBezTo>
                    <a:pt x="191" y="32"/>
                    <a:pt x="192" y="33"/>
                    <a:pt x="192" y="33"/>
                  </a:cubicBezTo>
                  <a:cubicBezTo>
                    <a:pt x="195" y="33"/>
                    <a:pt x="195" y="32"/>
                    <a:pt x="197" y="31"/>
                  </a:cubicBezTo>
                  <a:cubicBezTo>
                    <a:pt x="198" y="31"/>
                    <a:pt x="196" y="31"/>
                    <a:pt x="197" y="31"/>
                  </a:cubicBezTo>
                  <a:cubicBezTo>
                    <a:pt x="197" y="31"/>
                    <a:pt x="196" y="31"/>
                    <a:pt x="195" y="31"/>
                  </a:cubicBezTo>
                  <a:cubicBezTo>
                    <a:pt x="194" y="30"/>
                    <a:pt x="196" y="30"/>
                    <a:pt x="194" y="30"/>
                  </a:cubicBezTo>
                  <a:cubicBezTo>
                    <a:pt x="196" y="29"/>
                    <a:pt x="194" y="29"/>
                    <a:pt x="196" y="28"/>
                  </a:cubicBezTo>
                  <a:cubicBezTo>
                    <a:pt x="195" y="28"/>
                    <a:pt x="193" y="28"/>
                    <a:pt x="190" y="29"/>
                  </a:cubicBezTo>
                  <a:cubicBezTo>
                    <a:pt x="192" y="29"/>
                    <a:pt x="190" y="29"/>
                    <a:pt x="192" y="30"/>
                  </a:cubicBezTo>
                  <a:cubicBezTo>
                    <a:pt x="191" y="30"/>
                    <a:pt x="190" y="29"/>
                    <a:pt x="188" y="29"/>
                  </a:cubicBezTo>
                  <a:cubicBezTo>
                    <a:pt x="186" y="29"/>
                    <a:pt x="188" y="30"/>
                    <a:pt x="186" y="30"/>
                  </a:cubicBezTo>
                  <a:cubicBezTo>
                    <a:pt x="185" y="30"/>
                    <a:pt x="185" y="30"/>
                    <a:pt x="185" y="29"/>
                  </a:cubicBezTo>
                  <a:cubicBezTo>
                    <a:pt x="180" y="30"/>
                    <a:pt x="172" y="29"/>
                    <a:pt x="166" y="30"/>
                  </a:cubicBezTo>
                  <a:cubicBezTo>
                    <a:pt x="167" y="29"/>
                    <a:pt x="166" y="29"/>
                    <a:pt x="166" y="29"/>
                  </a:cubicBezTo>
                  <a:cubicBezTo>
                    <a:pt x="159" y="29"/>
                    <a:pt x="154" y="29"/>
                    <a:pt x="149" y="30"/>
                  </a:cubicBezTo>
                  <a:cubicBezTo>
                    <a:pt x="143" y="30"/>
                    <a:pt x="132" y="30"/>
                    <a:pt x="121" y="30"/>
                  </a:cubicBezTo>
                  <a:cubicBezTo>
                    <a:pt x="114" y="30"/>
                    <a:pt x="105" y="31"/>
                    <a:pt x="102" y="31"/>
                  </a:cubicBezTo>
                  <a:cubicBezTo>
                    <a:pt x="100" y="31"/>
                    <a:pt x="90" y="33"/>
                    <a:pt x="95" y="33"/>
                  </a:cubicBezTo>
                  <a:cubicBezTo>
                    <a:pt x="94" y="33"/>
                    <a:pt x="92" y="33"/>
                    <a:pt x="91" y="33"/>
                  </a:cubicBezTo>
                  <a:cubicBezTo>
                    <a:pt x="91" y="34"/>
                    <a:pt x="91" y="34"/>
                    <a:pt x="92" y="34"/>
                  </a:cubicBezTo>
                  <a:cubicBezTo>
                    <a:pt x="92" y="34"/>
                    <a:pt x="90" y="34"/>
                    <a:pt x="89" y="34"/>
                  </a:cubicBezTo>
                  <a:cubicBezTo>
                    <a:pt x="90" y="34"/>
                    <a:pt x="89" y="35"/>
                    <a:pt x="87" y="36"/>
                  </a:cubicBezTo>
                  <a:cubicBezTo>
                    <a:pt x="86" y="36"/>
                    <a:pt x="85" y="36"/>
                    <a:pt x="84" y="36"/>
                  </a:cubicBezTo>
                  <a:cubicBezTo>
                    <a:pt x="87" y="36"/>
                    <a:pt x="86" y="34"/>
                    <a:pt x="89" y="35"/>
                  </a:cubicBezTo>
                  <a:cubicBezTo>
                    <a:pt x="89" y="34"/>
                    <a:pt x="88" y="34"/>
                    <a:pt x="88" y="34"/>
                  </a:cubicBezTo>
                  <a:cubicBezTo>
                    <a:pt x="86" y="34"/>
                    <a:pt x="85" y="35"/>
                    <a:pt x="82" y="35"/>
                  </a:cubicBezTo>
                  <a:cubicBezTo>
                    <a:pt x="82" y="35"/>
                    <a:pt x="82" y="34"/>
                    <a:pt x="78" y="34"/>
                  </a:cubicBezTo>
                  <a:cubicBezTo>
                    <a:pt x="76" y="35"/>
                    <a:pt x="75" y="35"/>
                    <a:pt x="75" y="36"/>
                  </a:cubicBezTo>
                  <a:cubicBezTo>
                    <a:pt x="74" y="35"/>
                    <a:pt x="73" y="35"/>
                    <a:pt x="72" y="35"/>
                  </a:cubicBezTo>
                  <a:cubicBezTo>
                    <a:pt x="71" y="35"/>
                    <a:pt x="70" y="36"/>
                    <a:pt x="69" y="36"/>
                  </a:cubicBezTo>
                  <a:cubicBezTo>
                    <a:pt x="70" y="36"/>
                    <a:pt x="73" y="35"/>
                    <a:pt x="73" y="36"/>
                  </a:cubicBezTo>
                  <a:cubicBezTo>
                    <a:pt x="76" y="36"/>
                    <a:pt x="77" y="36"/>
                    <a:pt x="80" y="36"/>
                  </a:cubicBezTo>
                  <a:cubicBezTo>
                    <a:pt x="74" y="37"/>
                    <a:pt x="67" y="36"/>
                    <a:pt x="63" y="36"/>
                  </a:cubicBezTo>
                  <a:cubicBezTo>
                    <a:pt x="61" y="37"/>
                    <a:pt x="63" y="37"/>
                    <a:pt x="61" y="37"/>
                  </a:cubicBezTo>
                  <a:cubicBezTo>
                    <a:pt x="61" y="38"/>
                    <a:pt x="65" y="39"/>
                    <a:pt x="61" y="38"/>
                  </a:cubicBezTo>
                  <a:cubicBezTo>
                    <a:pt x="60" y="38"/>
                    <a:pt x="61" y="38"/>
                    <a:pt x="61" y="38"/>
                  </a:cubicBezTo>
                  <a:cubicBezTo>
                    <a:pt x="61" y="39"/>
                    <a:pt x="58" y="38"/>
                    <a:pt x="59" y="38"/>
                  </a:cubicBezTo>
                  <a:cubicBezTo>
                    <a:pt x="61" y="38"/>
                    <a:pt x="59" y="37"/>
                    <a:pt x="56" y="37"/>
                  </a:cubicBezTo>
                  <a:cubicBezTo>
                    <a:pt x="56" y="37"/>
                    <a:pt x="53" y="37"/>
                    <a:pt x="51" y="38"/>
                  </a:cubicBezTo>
                  <a:cubicBezTo>
                    <a:pt x="51" y="38"/>
                    <a:pt x="54" y="37"/>
                    <a:pt x="54" y="38"/>
                  </a:cubicBezTo>
                  <a:cubicBezTo>
                    <a:pt x="53" y="38"/>
                    <a:pt x="52" y="38"/>
                    <a:pt x="52" y="38"/>
                  </a:cubicBezTo>
                  <a:cubicBezTo>
                    <a:pt x="50" y="38"/>
                    <a:pt x="51" y="38"/>
                    <a:pt x="49" y="38"/>
                  </a:cubicBezTo>
                  <a:cubicBezTo>
                    <a:pt x="53" y="39"/>
                    <a:pt x="46" y="39"/>
                    <a:pt x="45" y="40"/>
                  </a:cubicBezTo>
                  <a:cubicBezTo>
                    <a:pt x="44" y="40"/>
                    <a:pt x="45" y="39"/>
                    <a:pt x="45" y="39"/>
                  </a:cubicBezTo>
                  <a:cubicBezTo>
                    <a:pt x="40" y="40"/>
                    <a:pt x="38" y="40"/>
                    <a:pt x="37" y="42"/>
                  </a:cubicBezTo>
                  <a:cubicBezTo>
                    <a:pt x="36" y="41"/>
                    <a:pt x="36" y="42"/>
                    <a:pt x="35" y="42"/>
                  </a:cubicBezTo>
                  <a:cubicBezTo>
                    <a:pt x="35" y="42"/>
                    <a:pt x="37" y="42"/>
                    <a:pt x="37" y="42"/>
                  </a:cubicBezTo>
                  <a:cubicBezTo>
                    <a:pt x="31" y="42"/>
                    <a:pt x="30" y="43"/>
                    <a:pt x="24" y="43"/>
                  </a:cubicBezTo>
                  <a:cubicBezTo>
                    <a:pt x="26" y="41"/>
                    <a:pt x="33" y="40"/>
                    <a:pt x="37" y="38"/>
                  </a:cubicBezTo>
                  <a:cubicBezTo>
                    <a:pt x="39" y="38"/>
                    <a:pt x="37" y="39"/>
                    <a:pt x="36" y="39"/>
                  </a:cubicBezTo>
                  <a:cubicBezTo>
                    <a:pt x="37" y="39"/>
                    <a:pt x="41" y="38"/>
                    <a:pt x="39" y="38"/>
                  </a:cubicBezTo>
                  <a:cubicBezTo>
                    <a:pt x="41" y="37"/>
                    <a:pt x="45" y="37"/>
                    <a:pt x="46" y="36"/>
                  </a:cubicBezTo>
                  <a:cubicBezTo>
                    <a:pt x="43" y="36"/>
                    <a:pt x="43" y="37"/>
                    <a:pt x="42" y="36"/>
                  </a:cubicBezTo>
                  <a:cubicBezTo>
                    <a:pt x="40" y="36"/>
                    <a:pt x="40" y="37"/>
                    <a:pt x="40" y="37"/>
                  </a:cubicBezTo>
                  <a:cubicBezTo>
                    <a:pt x="37" y="37"/>
                    <a:pt x="40" y="37"/>
                    <a:pt x="38" y="38"/>
                  </a:cubicBezTo>
                  <a:cubicBezTo>
                    <a:pt x="36" y="37"/>
                    <a:pt x="42" y="36"/>
                    <a:pt x="36" y="36"/>
                  </a:cubicBezTo>
                  <a:cubicBezTo>
                    <a:pt x="36" y="36"/>
                    <a:pt x="39" y="35"/>
                    <a:pt x="41" y="36"/>
                  </a:cubicBezTo>
                  <a:cubicBezTo>
                    <a:pt x="39" y="35"/>
                    <a:pt x="41" y="35"/>
                    <a:pt x="41" y="35"/>
                  </a:cubicBezTo>
                  <a:cubicBezTo>
                    <a:pt x="43" y="35"/>
                    <a:pt x="44" y="35"/>
                    <a:pt x="46" y="35"/>
                  </a:cubicBezTo>
                  <a:cubicBezTo>
                    <a:pt x="52" y="34"/>
                    <a:pt x="52" y="32"/>
                    <a:pt x="59" y="31"/>
                  </a:cubicBezTo>
                  <a:cubicBezTo>
                    <a:pt x="58" y="31"/>
                    <a:pt x="59" y="30"/>
                    <a:pt x="57" y="30"/>
                  </a:cubicBezTo>
                  <a:cubicBezTo>
                    <a:pt x="57" y="29"/>
                    <a:pt x="59" y="30"/>
                    <a:pt x="59" y="29"/>
                  </a:cubicBezTo>
                  <a:cubicBezTo>
                    <a:pt x="59" y="29"/>
                    <a:pt x="60" y="28"/>
                    <a:pt x="57" y="28"/>
                  </a:cubicBezTo>
                  <a:cubicBezTo>
                    <a:pt x="57" y="28"/>
                    <a:pt x="59" y="28"/>
                    <a:pt x="59" y="28"/>
                  </a:cubicBezTo>
                  <a:cubicBezTo>
                    <a:pt x="56" y="28"/>
                    <a:pt x="60" y="28"/>
                    <a:pt x="55" y="27"/>
                  </a:cubicBezTo>
                  <a:cubicBezTo>
                    <a:pt x="57" y="27"/>
                    <a:pt x="57" y="26"/>
                    <a:pt x="59" y="26"/>
                  </a:cubicBezTo>
                  <a:cubicBezTo>
                    <a:pt x="60" y="26"/>
                    <a:pt x="57" y="25"/>
                    <a:pt x="56" y="26"/>
                  </a:cubicBezTo>
                  <a:cubicBezTo>
                    <a:pt x="56" y="25"/>
                    <a:pt x="54" y="25"/>
                    <a:pt x="51" y="25"/>
                  </a:cubicBezTo>
                  <a:cubicBezTo>
                    <a:pt x="53" y="25"/>
                    <a:pt x="50" y="25"/>
                    <a:pt x="49" y="25"/>
                  </a:cubicBezTo>
                  <a:cubicBezTo>
                    <a:pt x="50" y="24"/>
                    <a:pt x="50" y="24"/>
                    <a:pt x="50" y="24"/>
                  </a:cubicBezTo>
                  <a:cubicBezTo>
                    <a:pt x="51" y="24"/>
                    <a:pt x="54" y="24"/>
                    <a:pt x="55" y="23"/>
                  </a:cubicBezTo>
                  <a:cubicBezTo>
                    <a:pt x="55" y="23"/>
                    <a:pt x="53" y="23"/>
                    <a:pt x="55" y="22"/>
                  </a:cubicBezTo>
                  <a:cubicBezTo>
                    <a:pt x="53" y="22"/>
                    <a:pt x="52" y="22"/>
                    <a:pt x="53" y="21"/>
                  </a:cubicBezTo>
                  <a:cubicBezTo>
                    <a:pt x="51" y="20"/>
                    <a:pt x="46" y="20"/>
                    <a:pt x="44" y="19"/>
                  </a:cubicBezTo>
                  <a:cubicBezTo>
                    <a:pt x="35" y="19"/>
                    <a:pt x="29" y="20"/>
                    <a:pt x="21" y="20"/>
                  </a:cubicBezTo>
                  <a:cubicBezTo>
                    <a:pt x="16" y="20"/>
                    <a:pt x="9" y="19"/>
                    <a:pt x="1" y="20"/>
                  </a:cubicBezTo>
                  <a:cubicBezTo>
                    <a:pt x="2" y="20"/>
                    <a:pt x="1" y="20"/>
                    <a:pt x="0" y="20"/>
                  </a:cubicBezTo>
                  <a:cubicBezTo>
                    <a:pt x="1" y="18"/>
                    <a:pt x="5" y="19"/>
                    <a:pt x="4" y="18"/>
                  </a:cubicBezTo>
                  <a:cubicBezTo>
                    <a:pt x="5" y="18"/>
                    <a:pt x="12" y="18"/>
                    <a:pt x="14" y="18"/>
                  </a:cubicBezTo>
                  <a:cubicBezTo>
                    <a:pt x="20" y="18"/>
                    <a:pt x="36" y="17"/>
                    <a:pt x="43" y="17"/>
                  </a:cubicBezTo>
                  <a:cubicBezTo>
                    <a:pt x="40" y="16"/>
                    <a:pt x="44" y="15"/>
                    <a:pt x="41" y="15"/>
                  </a:cubicBezTo>
                  <a:cubicBezTo>
                    <a:pt x="40" y="14"/>
                    <a:pt x="42" y="14"/>
                    <a:pt x="42" y="14"/>
                  </a:cubicBezTo>
                  <a:cubicBezTo>
                    <a:pt x="44" y="14"/>
                    <a:pt x="41" y="14"/>
                    <a:pt x="43" y="14"/>
                  </a:cubicBezTo>
                  <a:close/>
                  <a:moveTo>
                    <a:pt x="358" y="18"/>
                  </a:moveTo>
                  <a:cubicBezTo>
                    <a:pt x="361" y="18"/>
                    <a:pt x="363" y="17"/>
                    <a:pt x="365" y="17"/>
                  </a:cubicBezTo>
                  <a:cubicBezTo>
                    <a:pt x="361" y="17"/>
                    <a:pt x="361" y="17"/>
                    <a:pt x="358" y="18"/>
                  </a:cubicBezTo>
                  <a:close/>
                  <a:moveTo>
                    <a:pt x="620" y="13"/>
                  </a:moveTo>
                  <a:cubicBezTo>
                    <a:pt x="621" y="13"/>
                    <a:pt x="621" y="13"/>
                    <a:pt x="622" y="13"/>
                  </a:cubicBezTo>
                  <a:cubicBezTo>
                    <a:pt x="622" y="13"/>
                    <a:pt x="625" y="12"/>
                    <a:pt x="625" y="12"/>
                  </a:cubicBezTo>
                  <a:cubicBezTo>
                    <a:pt x="623" y="12"/>
                    <a:pt x="621" y="12"/>
                    <a:pt x="620" y="13"/>
                  </a:cubicBezTo>
                  <a:close/>
                  <a:moveTo>
                    <a:pt x="621" y="13"/>
                  </a:moveTo>
                  <a:cubicBezTo>
                    <a:pt x="623" y="13"/>
                    <a:pt x="624" y="14"/>
                    <a:pt x="626" y="14"/>
                  </a:cubicBezTo>
                  <a:cubicBezTo>
                    <a:pt x="625" y="13"/>
                    <a:pt x="624" y="13"/>
                    <a:pt x="626" y="13"/>
                  </a:cubicBezTo>
                  <a:cubicBezTo>
                    <a:pt x="624" y="13"/>
                    <a:pt x="622" y="13"/>
                    <a:pt x="621" y="13"/>
                  </a:cubicBezTo>
                  <a:close/>
                  <a:moveTo>
                    <a:pt x="668" y="6"/>
                  </a:moveTo>
                  <a:cubicBezTo>
                    <a:pt x="670" y="6"/>
                    <a:pt x="672" y="6"/>
                    <a:pt x="672" y="6"/>
                  </a:cubicBezTo>
                  <a:cubicBezTo>
                    <a:pt x="671" y="6"/>
                    <a:pt x="668" y="6"/>
                    <a:pt x="668" y="6"/>
                  </a:cubicBezTo>
                  <a:close/>
                  <a:moveTo>
                    <a:pt x="836" y="14"/>
                  </a:moveTo>
                  <a:cubicBezTo>
                    <a:pt x="834" y="14"/>
                    <a:pt x="834" y="14"/>
                    <a:pt x="833" y="14"/>
                  </a:cubicBezTo>
                  <a:cubicBezTo>
                    <a:pt x="834" y="14"/>
                    <a:pt x="835" y="14"/>
                    <a:pt x="835" y="13"/>
                  </a:cubicBezTo>
                  <a:cubicBezTo>
                    <a:pt x="834" y="13"/>
                    <a:pt x="834" y="14"/>
                    <a:pt x="832" y="14"/>
                  </a:cubicBezTo>
                  <a:cubicBezTo>
                    <a:pt x="832" y="14"/>
                    <a:pt x="832" y="15"/>
                    <a:pt x="834" y="15"/>
                  </a:cubicBezTo>
                  <a:cubicBezTo>
                    <a:pt x="835" y="14"/>
                    <a:pt x="835" y="14"/>
                    <a:pt x="836" y="14"/>
                  </a:cubicBezTo>
                  <a:close/>
                  <a:moveTo>
                    <a:pt x="871" y="29"/>
                  </a:moveTo>
                  <a:cubicBezTo>
                    <a:pt x="871" y="30"/>
                    <a:pt x="879" y="30"/>
                    <a:pt x="880" y="30"/>
                  </a:cubicBezTo>
                  <a:cubicBezTo>
                    <a:pt x="879" y="30"/>
                    <a:pt x="877" y="30"/>
                    <a:pt x="876" y="30"/>
                  </a:cubicBezTo>
                  <a:cubicBezTo>
                    <a:pt x="876" y="31"/>
                    <a:pt x="873" y="30"/>
                    <a:pt x="873" y="31"/>
                  </a:cubicBezTo>
                  <a:cubicBezTo>
                    <a:pt x="874" y="31"/>
                    <a:pt x="875" y="32"/>
                    <a:pt x="875" y="32"/>
                  </a:cubicBezTo>
                  <a:cubicBezTo>
                    <a:pt x="878" y="32"/>
                    <a:pt x="885" y="32"/>
                    <a:pt x="886" y="30"/>
                  </a:cubicBezTo>
                  <a:cubicBezTo>
                    <a:pt x="889" y="31"/>
                    <a:pt x="893" y="30"/>
                    <a:pt x="893" y="29"/>
                  </a:cubicBezTo>
                  <a:cubicBezTo>
                    <a:pt x="887" y="29"/>
                    <a:pt x="878" y="29"/>
                    <a:pt x="871" y="29"/>
                  </a:cubicBezTo>
                  <a:close/>
                  <a:moveTo>
                    <a:pt x="867" y="35"/>
                  </a:moveTo>
                  <a:cubicBezTo>
                    <a:pt x="865" y="35"/>
                    <a:pt x="863" y="35"/>
                    <a:pt x="863" y="36"/>
                  </a:cubicBezTo>
                  <a:cubicBezTo>
                    <a:pt x="866" y="36"/>
                    <a:pt x="867" y="35"/>
                    <a:pt x="867" y="35"/>
                  </a:cubicBezTo>
                  <a:close/>
                  <a:moveTo>
                    <a:pt x="690" y="40"/>
                  </a:moveTo>
                  <a:cubicBezTo>
                    <a:pt x="692" y="40"/>
                    <a:pt x="689" y="40"/>
                    <a:pt x="687" y="40"/>
                  </a:cubicBezTo>
                  <a:cubicBezTo>
                    <a:pt x="687" y="40"/>
                    <a:pt x="689" y="40"/>
                    <a:pt x="689" y="41"/>
                  </a:cubicBezTo>
                  <a:cubicBezTo>
                    <a:pt x="687" y="41"/>
                    <a:pt x="687" y="41"/>
                    <a:pt x="685" y="41"/>
                  </a:cubicBezTo>
                  <a:cubicBezTo>
                    <a:pt x="685" y="42"/>
                    <a:pt x="685" y="42"/>
                    <a:pt x="683" y="42"/>
                  </a:cubicBezTo>
                  <a:cubicBezTo>
                    <a:pt x="689" y="42"/>
                    <a:pt x="691" y="41"/>
                    <a:pt x="696" y="41"/>
                  </a:cubicBezTo>
                  <a:cubicBezTo>
                    <a:pt x="695" y="40"/>
                    <a:pt x="693" y="41"/>
                    <a:pt x="690" y="40"/>
                  </a:cubicBezTo>
                  <a:close/>
                  <a:moveTo>
                    <a:pt x="626" y="43"/>
                  </a:moveTo>
                  <a:cubicBezTo>
                    <a:pt x="626" y="43"/>
                    <a:pt x="627" y="43"/>
                    <a:pt x="627" y="43"/>
                  </a:cubicBezTo>
                  <a:cubicBezTo>
                    <a:pt x="624" y="43"/>
                    <a:pt x="623" y="43"/>
                    <a:pt x="620" y="43"/>
                  </a:cubicBezTo>
                  <a:cubicBezTo>
                    <a:pt x="620" y="44"/>
                    <a:pt x="623" y="43"/>
                    <a:pt x="624" y="44"/>
                  </a:cubicBezTo>
                  <a:cubicBezTo>
                    <a:pt x="625" y="44"/>
                    <a:pt x="625" y="43"/>
                    <a:pt x="626" y="43"/>
                  </a:cubicBezTo>
                  <a:close/>
                  <a:moveTo>
                    <a:pt x="268" y="53"/>
                  </a:moveTo>
                  <a:cubicBezTo>
                    <a:pt x="267" y="54"/>
                    <a:pt x="266" y="53"/>
                    <a:pt x="266" y="54"/>
                  </a:cubicBezTo>
                  <a:cubicBezTo>
                    <a:pt x="267" y="54"/>
                    <a:pt x="269" y="54"/>
                    <a:pt x="270" y="54"/>
                  </a:cubicBezTo>
                  <a:cubicBezTo>
                    <a:pt x="269" y="54"/>
                    <a:pt x="269" y="53"/>
                    <a:pt x="268" y="53"/>
                  </a:cubicBezTo>
                  <a:close/>
                  <a:moveTo>
                    <a:pt x="201" y="49"/>
                  </a:moveTo>
                  <a:cubicBezTo>
                    <a:pt x="200" y="49"/>
                    <a:pt x="202" y="49"/>
                    <a:pt x="202" y="49"/>
                  </a:cubicBezTo>
                  <a:cubicBezTo>
                    <a:pt x="201" y="49"/>
                    <a:pt x="201" y="48"/>
                    <a:pt x="201" y="48"/>
                  </a:cubicBezTo>
                  <a:cubicBezTo>
                    <a:pt x="198" y="48"/>
                    <a:pt x="197" y="48"/>
                    <a:pt x="197" y="48"/>
                  </a:cubicBezTo>
                  <a:cubicBezTo>
                    <a:pt x="195" y="48"/>
                    <a:pt x="192" y="48"/>
                    <a:pt x="189" y="49"/>
                  </a:cubicBezTo>
                  <a:cubicBezTo>
                    <a:pt x="195" y="49"/>
                    <a:pt x="198" y="48"/>
                    <a:pt x="201" y="49"/>
                  </a:cubicBezTo>
                  <a:close/>
                  <a:moveTo>
                    <a:pt x="60" y="37"/>
                  </a:moveTo>
                  <a:cubicBezTo>
                    <a:pt x="62" y="37"/>
                    <a:pt x="58" y="36"/>
                    <a:pt x="57" y="37"/>
                  </a:cubicBezTo>
                  <a:cubicBezTo>
                    <a:pt x="59" y="37"/>
                    <a:pt x="59" y="37"/>
                    <a:pt x="60" y="37"/>
                  </a:cubicBezTo>
                  <a:close/>
                  <a:moveTo>
                    <a:pt x="46" y="36"/>
                  </a:moveTo>
                  <a:cubicBezTo>
                    <a:pt x="47" y="35"/>
                    <a:pt x="42" y="35"/>
                    <a:pt x="42" y="35"/>
                  </a:cubicBezTo>
                  <a:cubicBezTo>
                    <a:pt x="43" y="35"/>
                    <a:pt x="44" y="36"/>
                    <a:pt x="46" y="36"/>
                  </a:cubicBezTo>
                  <a:close/>
                  <a:moveTo>
                    <a:pt x="61" y="25"/>
                  </a:moveTo>
                  <a:cubicBezTo>
                    <a:pt x="60" y="24"/>
                    <a:pt x="58" y="24"/>
                    <a:pt x="55" y="24"/>
                  </a:cubicBezTo>
                  <a:cubicBezTo>
                    <a:pt x="55" y="24"/>
                    <a:pt x="55" y="24"/>
                    <a:pt x="55" y="25"/>
                  </a:cubicBezTo>
                  <a:cubicBezTo>
                    <a:pt x="56" y="25"/>
                    <a:pt x="59" y="25"/>
                    <a:pt x="61" y="25"/>
                  </a:cubicBezTo>
                  <a:close/>
                  <a:moveTo>
                    <a:pt x="70" y="35"/>
                  </a:moveTo>
                  <a:cubicBezTo>
                    <a:pt x="69" y="34"/>
                    <a:pt x="71" y="34"/>
                    <a:pt x="70" y="34"/>
                  </a:cubicBezTo>
                  <a:cubicBezTo>
                    <a:pt x="69" y="34"/>
                    <a:pt x="66" y="34"/>
                    <a:pt x="68" y="34"/>
                  </a:cubicBezTo>
                  <a:cubicBezTo>
                    <a:pt x="68" y="34"/>
                    <a:pt x="69" y="35"/>
                    <a:pt x="70" y="35"/>
                  </a:cubicBezTo>
                  <a:close/>
                  <a:moveTo>
                    <a:pt x="195" y="39"/>
                  </a:moveTo>
                  <a:cubicBezTo>
                    <a:pt x="192" y="39"/>
                    <a:pt x="192" y="40"/>
                    <a:pt x="190" y="40"/>
                  </a:cubicBezTo>
                  <a:cubicBezTo>
                    <a:pt x="192" y="40"/>
                    <a:pt x="194" y="40"/>
                    <a:pt x="195" y="39"/>
                  </a:cubicBezTo>
                  <a:close/>
                  <a:moveTo>
                    <a:pt x="198" y="46"/>
                  </a:moveTo>
                  <a:cubicBezTo>
                    <a:pt x="196" y="46"/>
                    <a:pt x="194" y="46"/>
                    <a:pt x="193" y="47"/>
                  </a:cubicBezTo>
                  <a:cubicBezTo>
                    <a:pt x="196" y="47"/>
                    <a:pt x="198" y="46"/>
                    <a:pt x="198" y="46"/>
                  </a:cubicBezTo>
                  <a:close/>
                  <a:moveTo>
                    <a:pt x="194" y="41"/>
                  </a:moveTo>
                  <a:cubicBezTo>
                    <a:pt x="195" y="42"/>
                    <a:pt x="197" y="41"/>
                    <a:pt x="197" y="41"/>
                  </a:cubicBezTo>
                  <a:cubicBezTo>
                    <a:pt x="195" y="41"/>
                    <a:pt x="195" y="41"/>
                    <a:pt x="194" y="41"/>
                  </a:cubicBezTo>
                  <a:close/>
                  <a:moveTo>
                    <a:pt x="201" y="16"/>
                  </a:moveTo>
                  <a:cubicBezTo>
                    <a:pt x="200" y="16"/>
                    <a:pt x="202" y="16"/>
                    <a:pt x="202" y="16"/>
                  </a:cubicBezTo>
                  <a:cubicBezTo>
                    <a:pt x="201" y="16"/>
                    <a:pt x="200" y="16"/>
                    <a:pt x="199" y="16"/>
                  </a:cubicBezTo>
                  <a:cubicBezTo>
                    <a:pt x="199" y="16"/>
                    <a:pt x="196" y="16"/>
                    <a:pt x="196" y="16"/>
                  </a:cubicBezTo>
                  <a:cubicBezTo>
                    <a:pt x="198" y="16"/>
                    <a:pt x="200" y="16"/>
                    <a:pt x="201" y="16"/>
                  </a:cubicBezTo>
                  <a:close/>
                  <a:moveTo>
                    <a:pt x="203" y="40"/>
                  </a:moveTo>
                  <a:cubicBezTo>
                    <a:pt x="204" y="39"/>
                    <a:pt x="205" y="39"/>
                    <a:pt x="207" y="38"/>
                  </a:cubicBezTo>
                  <a:cubicBezTo>
                    <a:pt x="203" y="39"/>
                    <a:pt x="200" y="39"/>
                    <a:pt x="198" y="40"/>
                  </a:cubicBezTo>
                  <a:cubicBezTo>
                    <a:pt x="200" y="40"/>
                    <a:pt x="201" y="40"/>
                    <a:pt x="203" y="40"/>
                  </a:cubicBezTo>
                  <a:close/>
                  <a:moveTo>
                    <a:pt x="205" y="42"/>
                  </a:moveTo>
                  <a:cubicBezTo>
                    <a:pt x="203" y="41"/>
                    <a:pt x="204" y="41"/>
                    <a:pt x="201" y="41"/>
                  </a:cubicBezTo>
                  <a:cubicBezTo>
                    <a:pt x="201" y="41"/>
                    <a:pt x="201" y="41"/>
                    <a:pt x="201" y="42"/>
                  </a:cubicBezTo>
                  <a:cubicBezTo>
                    <a:pt x="202" y="42"/>
                    <a:pt x="204" y="42"/>
                    <a:pt x="205" y="42"/>
                  </a:cubicBezTo>
                  <a:close/>
                  <a:moveTo>
                    <a:pt x="204" y="16"/>
                  </a:moveTo>
                  <a:cubicBezTo>
                    <a:pt x="206" y="16"/>
                    <a:pt x="203" y="15"/>
                    <a:pt x="202" y="15"/>
                  </a:cubicBezTo>
                  <a:cubicBezTo>
                    <a:pt x="204" y="15"/>
                    <a:pt x="202" y="16"/>
                    <a:pt x="204" y="16"/>
                  </a:cubicBezTo>
                  <a:close/>
                  <a:moveTo>
                    <a:pt x="216" y="38"/>
                  </a:moveTo>
                  <a:cubicBezTo>
                    <a:pt x="212" y="38"/>
                    <a:pt x="208" y="39"/>
                    <a:pt x="205" y="40"/>
                  </a:cubicBezTo>
                  <a:cubicBezTo>
                    <a:pt x="208" y="40"/>
                    <a:pt x="209" y="40"/>
                    <a:pt x="212" y="40"/>
                  </a:cubicBezTo>
                  <a:cubicBezTo>
                    <a:pt x="212" y="39"/>
                    <a:pt x="216" y="38"/>
                    <a:pt x="216" y="38"/>
                  </a:cubicBezTo>
                  <a:close/>
                  <a:moveTo>
                    <a:pt x="215" y="45"/>
                  </a:moveTo>
                  <a:cubicBezTo>
                    <a:pt x="218" y="44"/>
                    <a:pt x="220" y="43"/>
                    <a:pt x="223" y="42"/>
                  </a:cubicBezTo>
                  <a:cubicBezTo>
                    <a:pt x="221" y="42"/>
                    <a:pt x="220" y="43"/>
                    <a:pt x="217" y="42"/>
                  </a:cubicBezTo>
                  <a:cubicBezTo>
                    <a:pt x="216" y="43"/>
                    <a:pt x="214" y="43"/>
                    <a:pt x="215" y="44"/>
                  </a:cubicBezTo>
                  <a:cubicBezTo>
                    <a:pt x="213" y="44"/>
                    <a:pt x="209" y="44"/>
                    <a:pt x="208" y="44"/>
                  </a:cubicBezTo>
                  <a:cubicBezTo>
                    <a:pt x="210" y="44"/>
                    <a:pt x="211" y="45"/>
                    <a:pt x="215" y="45"/>
                  </a:cubicBezTo>
                  <a:close/>
                  <a:moveTo>
                    <a:pt x="214" y="24"/>
                  </a:moveTo>
                  <a:cubicBezTo>
                    <a:pt x="218" y="24"/>
                    <a:pt x="219" y="24"/>
                    <a:pt x="221" y="23"/>
                  </a:cubicBezTo>
                  <a:cubicBezTo>
                    <a:pt x="218" y="24"/>
                    <a:pt x="214" y="23"/>
                    <a:pt x="213" y="23"/>
                  </a:cubicBezTo>
                  <a:cubicBezTo>
                    <a:pt x="213" y="23"/>
                    <a:pt x="213" y="23"/>
                    <a:pt x="214" y="24"/>
                  </a:cubicBezTo>
                  <a:close/>
                  <a:moveTo>
                    <a:pt x="224" y="41"/>
                  </a:moveTo>
                  <a:cubicBezTo>
                    <a:pt x="221" y="41"/>
                    <a:pt x="217" y="41"/>
                    <a:pt x="215" y="42"/>
                  </a:cubicBezTo>
                  <a:cubicBezTo>
                    <a:pt x="219" y="42"/>
                    <a:pt x="224" y="42"/>
                    <a:pt x="224" y="41"/>
                  </a:cubicBezTo>
                  <a:close/>
                  <a:moveTo>
                    <a:pt x="228" y="22"/>
                  </a:moveTo>
                  <a:cubicBezTo>
                    <a:pt x="224" y="22"/>
                    <a:pt x="224" y="23"/>
                    <a:pt x="222" y="23"/>
                  </a:cubicBezTo>
                  <a:cubicBezTo>
                    <a:pt x="224" y="23"/>
                    <a:pt x="227" y="23"/>
                    <a:pt x="228" y="22"/>
                  </a:cubicBezTo>
                  <a:close/>
                  <a:moveTo>
                    <a:pt x="264" y="54"/>
                  </a:moveTo>
                  <a:cubicBezTo>
                    <a:pt x="265" y="54"/>
                    <a:pt x="265" y="54"/>
                    <a:pt x="265" y="54"/>
                  </a:cubicBezTo>
                  <a:cubicBezTo>
                    <a:pt x="264" y="54"/>
                    <a:pt x="263" y="54"/>
                    <a:pt x="263" y="54"/>
                  </a:cubicBezTo>
                  <a:cubicBezTo>
                    <a:pt x="265" y="54"/>
                    <a:pt x="265" y="54"/>
                    <a:pt x="267" y="54"/>
                  </a:cubicBezTo>
                  <a:cubicBezTo>
                    <a:pt x="267" y="55"/>
                    <a:pt x="268" y="55"/>
                    <a:pt x="268" y="54"/>
                  </a:cubicBezTo>
                  <a:cubicBezTo>
                    <a:pt x="267" y="54"/>
                    <a:pt x="266" y="54"/>
                    <a:pt x="264" y="54"/>
                  </a:cubicBezTo>
                  <a:close/>
                  <a:moveTo>
                    <a:pt x="300" y="24"/>
                  </a:moveTo>
                  <a:cubicBezTo>
                    <a:pt x="297" y="24"/>
                    <a:pt x="298" y="24"/>
                    <a:pt x="296" y="25"/>
                  </a:cubicBezTo>
                  <a:cubicBezTo>
                    <a:pt x="298" y="25"/>
                    <a:pt x="300" y="25"/>
                    <a:pt x="300" y="24"/>
                  </a:cubicBezTo>
                  <a:close/>
                  <a:moveTo>
                    <a:pt x="302" y="24"/>
                  </a:moveTo>
                  <a:cubicBezTo>
                    <a:pt x="304" y="24"/>
                    <a:pt x="308" y="24"/>
                    <a:pt x="309" y="23"/>
                  </a:cubicBezTo>
                  <a:cubicBezTo>
                    <a:pt x="306" y="23"/>
                    <a:pt x="308" y="23"/>
                    <a:pt x="308" y="22"/>
                  </a:cubicBezTo>
                  <a:cubicBezTo>
                    <a:pt x="304" y="23"/>
                    <a:pt x="303" y="24"/>
                    <a:pt x="298" y="23"/>
                  </a:cubicBezTo>
                  <a:cubicBezTo>
                    <a:pt x="298" y="23"/>
                    <a:pt x="298" y="23"/>
                    <a:pt x="298" y="24"/>
                  </a:cubicBezTo>
                  <a:cubicBezTo>
                    <a:pt x="300" y="24"/>
                    <a:pt x="302" y="23"/>
                    <a:pt x="302" y="24"/>
                  </a:cubicBezTo>
                  <a:close/>
                  <a:moveTo>
                    <a:pt x="313" y="15"/>
                  </a:moveTo>
                  <a:cubicBezTo>
                    <a:pt x="316" y="16"/>
                    <a:pt x="316" y="15"/>
                    <a:pt x="318" y="16"/>
                  </a:cubicBezTo>
                  <a:cubicBezTo>
                    <a:pt x="318" y="15"/>
                    <a:pt x="320" y="15"/>
                    <a:pt x="320" y="16"/>
                  </a:cubicBezTo>
                  <a:cubicBezTo>
                    <a:pt x="321" y="15"/>
                    <a:pt x="322" y="15"/>
                    <a:pt x="325" y="15"/>
                  </a:cubicBezTo>
                  <a:cubicBezTo>
                    <a:pt x="329" y="16"/>
                    <a:pt x="330" y="16"/>
                    <a:pt x="332" y="16"/>
                  </a:cubicBezTo>
                  <a:cubicBezTo>
                    <a:pt x="329" y="17"/>
                    <a:pt x="330" y="17"/>
                    <a:pt x="328" y="16"/>
                  </a:cubicBezTo>
                  <a:cubicBezTo>
                    <a:pt x="328" y="17"/>
                    <a:pt x="328" y="17"/>
                    <a:pt x="327" y="17"/>
                  </a:cubicBezTo>
                  <a:cubicBezTo>
                    <a:pt x="330" y="17"/>
                    <a:pt x="329" y="17"/>
                    <a:pt x="328" y="17"/>
                  </a:cubicBezTo>
                  <a:cubicBezTo>
                    <a:pt x="331" y="17"/>
                    <a:pt x="336" y="17"/>
                    <a:pt x="338" y="16"/>
                  </a:cubicBezTo>
                  <a:cubicBezTo>
                    <a:pt x="336" y="16"/>
                    <a:pt x="334" y="16"/>
                    <a:pt x="332" y="16"/>
                  </a:cubicBezTo>
                  <a:cubicBezTo>
                    <a:pt x="333" y="16"/>
                    <a:pt x="332" y="15"/>
                    <a:pt x="333" y="15"/>
                  </a:cubicBezTo>
                  <a:cubicBezTo>
                    <a:pt x="335" y="16"/>
                    <a:pt x="337" y="15"/>
                    <a:pt x="340" y="15"/>
                  </a:cubicBezTo>
                  <a:cubicBezTo>
                    <a:pt x="339" y="14"/>
                    <a:pt x="332" y="15"/>
                    <a:pt x="328" y="15"/>
                  </a:cubicBezTo>
                  <a:cubicBezTo>
                    <a:pt x="328" y="15"/>
                    <a:pt x="328" y="15"/>
                    <a:pt x="328" y="14"/>
                  </a:cubicBezTo>
                  <a:cubicBezTo>
                    <a:pt x="326" y="15"/>
                    <a:pt x="322" y="15"/>
                    <a:pt x="320" y="15"/>
                  </a:cubicBezTo>
                  <a:cubicBezTo>
                    <a:pt x="320" y="15"/>
                    <a:pt x="320" y="15"/>
                    <a:pt x="320" y="15"/>
                  </a:cubicBezTo>
                  <a:cubicBezTo>
                    <a:pt x="318" y="15"/>
                    <a:pt x="315" y="15"/>
                    <a:pt x="313" y="15"/>
                  </a:cubicBezTo>
                  <a:cubicBezTo>
                    <a:pt x="315" y="15"/>
                    <a:pt x="316" y="15"/>
                    <a:pt x="313" y="15"/>
                  </a:cubicBezTo>
                  <a:close/>
                  <a:moveTo>
                    <a:pt x="320" y="51"/>
                  </a:moveTo>
                  <a:cubicBezTo>
                    <a:pt x="320" y="51"/>
                    <a:pt x="318" y="51"/>
                    <a:pt x="318" y="51"/>
                  </a:cubicBezTo>
                  <a:cubicBezTo>
                    <a:pt x="319" y="51"/>
                    <a:pt x="322" y="51"/>
                    <a:pt x="322" y="51"/>
                  </a:cubicBezTo>
                  <a:cubicBezTo>
                    <a:pt x="319" y="51"/>
                    <a:pt x="321" y="50"/>
                    <a:pt x="322" y="50"/>
                  </a:cubicBezTo>
                  <a:cubicBezTo>
                    <a:pt x="321" y="50"/>
                    <a:pt x="321" y="49"/>
                    <a:pt x="320" y="49"/>
                  </a:cubicBezTo>
                  <a:cubicBezTo>
                    <a:pt x="317" y="49"/>
                    <a:pt x="314" y="51"/>
                    <a:pt x="317" y="51"/>
                  </a:cubicBezTo>
                  <a:cubicBezTo>
                    <a:pt x="317" y="51"/>
                    <a:pt x="316" y="51"/>
                    <a:pt x="317" y="51"/>
                  </a:cubicBezTo>
                  <a:cubicBezTo>
                    <a:pt x="317" y="51"/>
                    <a:pt x="320" y="51"/>
                    <a:pt x="320" y="51"/>
                  </a:cubicBezTo>
                  <a:close/>
                  <a:moveTo>
                    <a:pt x="325" y="49"/>
                  </a:moveTo>
                  <a:cubicBezTo>
                    <a:pt x="327" y="50"/>
                    <a:pt x="330" y="50"/>
                    <a:pt x="332" y="50"/>
                  </a:cubicBezTo>
                  <a:cubicBezTo>
                    <a:pt x="331" y="49"/>
                    <a:pt x="327" y="50"/>
                    <a:pt x="328" y="49"/>
                  </a:cubicBezTo>
                  <a:cubicBezTo>
                    <a:pt x="327" y="49"/>
                    <a:pt x="328" y="49"/>
                    <a:pt x="327" y="49"/>
                  </a:cubicBezTo>
                  <a:cubicBezTo>
                    <a:pt x="326" y="49"/>
                    <a:pt x="328" y="49"/>
                    <a:pt x="327" y="49"/>
                  </a:cubicBezTo>
                  <a:cubicBezTo>
                    <a:pt x="325" y="48"/>
                    <a:pt x="325" y="49"/>
                    <a:pt x="325" y="49"/>
                  </a:cubicBezTo>
                  <a:close/>
                  <a:moveTo>
                    <a:pt x="331" y="50"/>
                  </a:moveTo>
                  <a:cubicBezTo>
                    <a:pt x="329" y="50"/>
                    <a:pt x="327" y="50"/>
                    <a:pt x="327" y="50"/>
                  </a:cubicBezTo>
                  <a:cubicBezTo>
                    <a:pt x="331" y="50"/>
                    <a:pt x="325" y="51"/>
                    <a:pt x="328" y="51"/>
                  </a:cubicBezTo>
                  <a:cubicBezTo>
                    <a:pt x="328" y="51"/>
                    <a:pt x="330" y="51"/>
                    <a:pt x="331" y="50"/>
                  </a:cubicBezTo>
                  <a:close/>
                  <a:moveTo>
                    <a:pt x="329" y="18"/>
                  </a:moveTo>
                  <a:cubicBezTo>
                    <a:pt x="332" y="19"/>
                    <a:pt x="336" y="17"/>
                    <a:pt x="343" y="18"/>
                  </a:cubicBezTo>
                  <a:cubicBezTo>
                    <a:pt x="343" y="17"/>
                    <a:pt x="344" y="17"/>
                    <a:pt x="345" y="17"/>
                  </a:cubicBezTo>
                  <a:cubicBezTo>
                    <a:pt x="344" y="17"/>
                    <a:pt x="343" y="17"/>
                    <a:pt x="343" y="17"/>
                  </a:cubicBezTo>
                  <a:cubicBezTo>
                    <a:pt x="344" y="17"/>
                    <a:pt x="344" y="16"/>
                    <a:pt x="343" y="16"/>
                  </a:cubicBezTo>
                  <a:cubicBezTo>
                    <a:pt x="340" y="17"/>
                    <a:pt x="333" y="18"/>
                    <a:pt x="329" y="18"/>
                  </a:cubicBezTo>
                  <a:close/>
                  <a:moveTo>
                    <a:pt x="332" y="52"/>
                  </a:moveTo>
                  <a:cubicBezTo>
                    <a:pt x="334" y="52"/>
                    <a:pt x="335" y="52"/>
                    <a:pt x="336" y="52"/>
                  </a:cubicBezTo>
                  <a:cubicBezTo>
                    <a:pt x="334" y="52"/>
                    <a:pt x="332" y="51"/>
                    <a:pt x="331" y="52"/>
                  </a:cubicBezTo>
                  <a:cubicBezTo>
                    <a:pt x="332" y="52"/>
                    <a:pt x="333" y="52"/>
                    <a:pt x="332" y="52"/>
                  </a:cubicBezTo>
                  <a:close/>
                  <a:moveTo>
                    <a:pt x="341" y="21"/>
                  </a:moveTo>
                  <a:cubicBezTo>
                    <a:pt x="342" y="21"/>
                    <a:pt x="344" y="21"/>
                    <a:pt x="345" y="21"/>
                  </a:cubicBezTo>
                  <a:cubicBezTo>
                    <a:pt x="344" y="20"/>
                    <a:pt x="343" y="20"/>
                    <a:pt x="341" y="19"/>
                  </a:cubicBezTo>
                  <a:cubicBezTo>
                    <a:pt x="342" y="20"/>
                    <a:pt x="340" y="20"/>
                    <a:pt x="340" y="20"/>
                  </a:cubicBezTo>
                  <a:cubicBezTo>
                    <a:pt x="343" y="20"/>
                    <a:pt x="342" y="21"/>
                    <a:pt x="343" y="21"/>
                  </a:cubicBezTo>
                  <a:cubicBezTo>
                    <a:pt x="342" y="21"/>
                    <a:pt x="342" y="21"/>
                    <a:pt x="341" y="21"/>
                  </a:cubicBezTo>
                  <a:close/>
                  <a:moveTo>
                    <a:pt x="358" y="20"/>
                  </a:moveTo>
                  <a:cubicBezTo>
                    <a:pt x="359" y="19"/>
                    <a:pt x="358" y="19"/>
                    <a:pt x="361" y="19"/>
                  </a:cubicBezTo>
                  <a:cubicBezTo>
                    <a:pt x="360" y="19"/>
                    <a:pt x="362" y="19"/>
                    <a:pt x="361" y="18"/>
                  </a:cubicBezTo>
                  <a:cubicBezTo>
                    <a:pt x="359" y="19"/>
                    <a:pt x="358" y="18"/>
                    <a:pt x="359" y="18"/>
                  </a:cubicBezTo>
                  <a:cubicBezTo>
                    <a:pt x="354" y="18"/>
                    <a:pt x="352" y="17"/>
                    <a:pt x="349" y="18"/>
                  </a:cubicBezTo>
                  <a:cubicBezTo>
                    <a:pt x="351" y="19"/>
                    <a:pt x="351" y="18"/>
                    <a:pt x="354" y="18"/>
                  </a:cubicBezTo>
                  <a:cubicBezTo>
                    <a:pt x="353" y="19"/>
                    <a:pt x="357" y="19"/>
                    <a:pt x="354" y="19"/>
                  </a:cubicBezTo>
                  <a:cubicBezTo>
                    <a:pt x="353" y="18"/>
                    <a:pt x="349" y="19"/>
                    <a:pt x="348" y="19"/>
                  </a:cubicBezTo>
                  <a:cubicBezTo>
                    <a:pt x="349" y="19"/>
                    <a:pt x="349" y="20"/>
                    <a:pt x="349" y="20"/>
                  </a:cubicBezTo>
                  <a:cubicBezTo>
                    <a:pt x="348" y="20"/>
                    <a:pt x="348" y="20"/>
                    <a:pt x="348" y="20"/>
                  </a:cubicBezTo>
                  <a:cubicBezTo>
                    <a:pt x="351" y="19"/>
                    <a:pt x="355" y="20"/>
                    <a:pt x="358" y="20"/>
                  </a:cubicBezTo>
                  <a:close/>
                  <a:moveTo>
                    <a:pt x="345" y="19"/>
                  </a:moveTo>
                  <a:cubicBezTo>
                    <a:pt x="346" y="19"/>
                    <a:pt x="349" y="19"/>
                    <a:pt x="350" y="18"/>
                  </a:cubicBezTo>
                  <a:cubicBezTo>
                    <a:pt x="348" y="19"/>
                    <a:pt x="345" y="18"/>
                    <a:pt x="345" y="19"/>
                  </a:cubicBezTo>
                  <a:close/>
                  <a:moveTo>
                    <a:pt x="350" y="53"/>
                  </a:moveTo>
                  <a:cubicBezTo>
                    <a:pt x="351" y="53"/>
                    <a:pt x="351" y="53"/>
                    <a:pt x="353" y="53"/>
                  </a:cubicBezTo>
                  <a:cubicBezTo>
                    <a:pt x="350" y="52"/>
                    <a:pt x="357" y="52"/>
                    <a:pt x="359" y="51"/>
                  </a:cubicBezTo>
                  <a:cubicBezTo>
                    <a:pt x="356" y="51"/>
                    <a:pt x="349" y="51"/>
                    <a:pt x="347" y="52"/>
                  </a:cubicBezTo>
                  <a:cubicBezTo>
                    <a:pt x="347" y="52"/>
                    <a:pt x="350" y="52"/>
                    <a:pt x="351" y="52"/>
                  </a:cubicBezTo>
                  <a:cubicBezTo>
                    <a:pt x="351" y="53"/>
                    <a:pt x="347" y="53"/>
                    <a:pt x="346" y="53"/>
                  </a:cubicBezTo>
                  <a:cubicBezTo>
                    <a:pt x="347" y="53"/>
                    <a:pt x="347" y="53"/>
                    <a:pt x="348" y="53"/>
                  </a:cubicBezTo>
                  <a:cubicBezTo>
                    <a:pt x="347" y="53"/>
                    <a:pt x="350" y="53"/>
                    <a:pt x="350" y="53"/>
                  </a:cubicBezTo>
                  <a:close/>
                  <a:moveTo>
                    <a:pt x="358" y="54"/>
                  </a:moveTo>
                  <a:cubicBezTo>
                    <a:pt x="356" y="53"/>
                    <a:pt x="353" y="53"/>
                    <a:pt x="352" y="53"/>
                  </a:cubicBezTo>
                  <a:cubicBezTo>
                    <a:pt x="352" y="54"/>
                    <a:pt x="350" y="53"/>
                    <a:pt x="349" y="54"/>
                  </a:cubicBezTo>
                  <a:cubicBezTo>
                    <a:pt x="353" y="54"/>
                    <a:pt x="356" y="54"/>
                    <a:pt x="358" y="54"/>
                  </a:cubicBezTo>
                  <a:close/>
                  <a:moveTo>
                    <a:pt x="358" y="56"/>
                  </a:moveTo>
                  <a:cubicBezTo>
                    <a:pt x="356" y="56"/>
                    <a:pt x="354" y="56"/>
                    <a:pt x="354" y="56"/>
                  </a:cubicBezTo>
                  <a:cubicBezTo>
                    <a:pt x="354" y="56"/>
                    <a:pt x="354" y="56"/>
                    <a:pt x="354" y="56"/>
                  </a:cubicBezTo>
                  <a:cubicBezTo>
                    <a:pt x="356" y="56"/>
                    <a:pt x="357" y="56"/>
                    <a:pt x="358" y="56"/>
                  </a:cubicBezTo>
                  <a:close/>
                  <a:moveTo>
                    <a:pt x="358" y="53"/>
                  </a:moveTo>
                  <a:cubicBezTo>
                    <a:pt x="357" y="52"/>
                    <a:pt x="355" y="53"/>
                    <a:pt x="354" y="53"/>
                  </a:cubicBezTo>
                  <a:cubicBezTo>
                    <a:pt x="355" y="53"/>
                    <a:pt x="357" y="53"/>
                    <a:pt x="358" y="53"/>
                  </a:cubicBezTo>
                  <a:close/>
                  <a:moveTo>
                    <a:pt x="376" y="17"/>
                  </a:moveTo>
                  <a:cubicBezTo>
                    <a:pt x="373" y="17"/>
                    <a:pt x="372" y="18"/>
                    <a:pt x="371" y="18"/>
                  </a:cubicBezTo>
                  <a:cubicBezTo>
                    <a:pt x="373" y="18"/>
                    <a:pt x="373" y="18"/>
                    <a:pt x="376" y="18"/>
                  </a:cubicBezTo>
                  <a:cubicBezTo>
                    <a:pt x="376" y="18"/>
                    <a:pt x="376" y="18"/>
                    <a:pt x="377" y="18"/>
                  </a:cubicBezTo>
                  <a:cubicBezTo>
                    <a:pt x="378" y="18"/>
                    <a:pt x="379" y="18"/>
                    <a:pt x="379" y="18"/>
                  </a:cubicBezTo>
                  <a:cubicBezTo>
                    <a:pt x="378" y="18"/>
                    <a:pt x="377" y="18"/>
                    <a:pt x="378" y="18"/>
                  </a:cubicBezTo>
                  <a:cubicBezTo>
                    <a:pt x="380" y="18"/>
                    <a:pt x="380" y="17"/>
                    <a:pt x="383" y="18"/>
                  </a:cubicBezTo>
                  <a:cubicBezTo>
                    <a:pt x="383" y="17"/>
                    <a:pt x="381" y="17"/>
                    <a:pt x="381" y="17"/>
                  </a:cubicBezTo>
                  <a:cubicBezTo>
                    <a:pt x="378" y="17"/>
                    <a:pt x="376" y="18"/>
                    <a:pt x="374" y="18"/>
                  </a:cubicBezTo>
                  <a:cubicBezTo>
                    <a:pt x="374" y="18"/>
                    <a:pt x="377" y="17"/>
                    <a:pt x="376" y="17"/>
                  </a:cubicBezTo>
                  <a:close/>
                  <a:moveTo>
                    <a:pt x="381" y="49"/>
                  </a:moveTo>
                  <a:cubicBezTo>
                    <a:pt x="380" y="48"/>
                    <a:pt x="380" y="48"/>
                    <a:pt x="379" y="48"/>
                  </a:cubicBezTo>
                  <a:cubicBezTo>
                    <a:pt x="380" y="48"/>
                    <a:pt x="381" y="48"/>
                    <a:pt x="381" y="48"/>
                  </a:cubicBezTo>
                  <a:cubicBezTo>
                    <a:pt x="379" y="48"/>
                    <a:pt x="377" y="48"/>
                    <a:pt x="377" y="49"/>
                  </a:cubicBezTo>
                  <a:cubicBezTo>
                    <a:pt x="379" y="48"/>
                    <a:pt x="381" y="49"/>
                    <a:pt x="381" y="49"/>
                  </a:cubicBezTo>
                  <a:close/>
                  <a:moveTo>
                    <a:pt x="384" y="56"/>
                  </a:moveTo>
                  <a:cubicBezTo>
                    <a:pt x="386" y="56"/>
                    <a:pt x="388" y="56"/>
                    <a:pt x="391" y="56"/>
                  </a:cubicBezTo>
                  <a:cubicBezTo>
                    <a:pt x="387" y="55"/>
                    <a:pt x="381" y="56"/>
                    <a:pt x="379" y="56"/>
                  </a:cubicBezTo>
                  <a:cubicBezTo>
                    <a:pt x="381" y="56"/>
                    <a:pt x="381" y="56"/>
                    <a:pt x="384" y="56"/>
                  </a:cubicBezTo>
                  <a:close/>
                  <a:moveTo>
                    <a:pt x="383" y="9"/>
                  </a:moveTo>
                  <a:cubicBezTo>
                    <a:pt x="382" y="9"/>
                    <a:pt x="382" y="9"/>
                    <a:pt x="381" y="9"/>
                  </a:cubicBezTo>
                  <a:cubicBezTo>
                    <a:pt x="381" y="9"/>
                    <a:pt x="381" y="9"/>
                    <a:pt x="380" y="10"/>
                  </a:cubicBezTo>
                  <a:cubicBezTo>
                    <a:pt x="383" y="10"/>
                    <a:pt x="382" y="9"/>
                    <a:pt x="383" y="9"/>
                  </a:cubicBezTo>
                  <a:close/>
                  <a:moveTo>
                    <a:pt x="390" y="18"/>
                  </a:moveTo>
                  <a:cubicBezTo>
                    <a:pt x="390" y="18"/>
                    <a:pt x="390" y="18"/>
                    <a:pt x="389" y="18"/>
                  </a:cubicBezTo>
                  <a:cubicBezTo>
                    <a:pt x="386" y="18"/>
                    <a:pt x="388" y="18"/>
                    <a:pt x="385" y="18"/>
                  </a:cubicBezTo>
                  <a:cubicBezTo>
                    <a:pt x="385" y="18"/>
                    <a:pt x="385" y="18"/>
                    <a:pt x="383" y="19"/>
                  </a:cubicBezTo>
                  <a:cubicBezTo>
                    <a:pt x="386" y="19"/>
                    <a:pt x="387" y="18"/>
                    <a:pt x="390" y="18"/>
                  </a:cubicBezTo>
                  <a:close/>
                  <a:moveTo>
                    <a:pt x="396" y="55"/>
                  </a:moveTo>
                  <a:cubicBezTo>
                    <a:pt x="396" y="55"/>
                    <a:pt x="397" y="54"/>
                    <a:pt x="396" y="54"/>
                  </a:cubicBezTo>
                  <a:cubicBezTo>
                    <a:pt x="395" y="55"/>
                    <a:pt x="392" y="55"/>
                    <a:pt x="390" y="55"/>
                  </a:cubicBezTo>
                  <a:cubicBezTo>
                    <a:pt x="391" y="56"/>
                    <a:pt x="399" y="55"/>
                    <a:pt x="397" y="56"/>
                  </a:cubicBezTo>
                  <a:cubicBezTo>
                    <a:pt x="401" y="56"/>
                    <a:pt x="406" y="55"/>
                    <a:pt x="409" y="56"/>
                  </a:cubicBezTo>
                  <a:cubicBezTo>
                    <a:pt x="408" y="56"/>
                    <a:pt x="407" y="56"/>
                    <a:pt x="407" y="56"/>
                  </a:cubicBezTo>
                  <a:cubicBezTo>
                    <a:pt x="410" y="56"/>
                    <a:pt x="413" y="56"/>
                    <a:pt x="416" y="56"/>
                  </a:cubicBezTo>
                  <a:cubicBezTo>
                    <a:pt x="417" y="56"/>
                    <a:pt x="414" y="56"/>
                    <a:pt x="415" y="56"/>
                  </a:cubicBezTo>
                  <a:cubicBezTo>
                    <a:pt x="416" y="55"/>
                    <a:pt x="418" y="56"/>
                    <a:pt x="418" y="55"/>
                  </a:cubicBezTo>
                  <a:cubicBezTo>
                    <a:pt x="415" y="55"/>
                    <a:pt x="412" y="55"/>
                    <a:pt x="409" y="55"/>
                  </a:cubicBezTo>
                  <a:cubicBezTo>
                    <a:pt x="409" y="55"/>
                    <a:pt x="411" y="55"/>
                    <a:pt x="411" y="54"/>
                  </a:cubicBezTo>
                  <a:cubicBezTo>
                    <a:pt x="409" y="54"/>
                    <a:pt x="406" y="55"/>
                    <a:pt x="408" y="54"/>
                  </a:cubicBezTo>
                  <a:cubicBezTo>
                    <a:pt x="406" y="54"/>
                    <a:pt x="405" y="55"/>
                    <a:pt x="403" y="54"/>
                  </a:cubicBezTo>
                  <a:cubicBezTo>
                    <a:pt x="403" y="54"/>
                    <a:pt x="401" y="54"/>
                    <a:pt x="403" y="54"/>
                  </a:cubicBezTo>
                  <a:cubicBezTo>
                    <a:pt x="399" y="54"/>
                    <a:pt x="399" y="55"/>
                    <a:pt x="396" y="55"/>
                  </a:cubicBezTo>
                  <a:close/>
                  <a:moveTo>
                    <a:pt x="392" y="51"/>
                  </a:moveTo>
                  <a:cubicBezTo>
                    <a:pt x="392" y="52"/>
                    <a:pt x="396" y="51"/>
                    <a:pt x="394" y="51"/>
                  </a:cubicBezTo>
                  <a:cubicBezTo>
                    <a:pt x="393" y="51"/>
                    <a:pt x="388" y="51"/>
                    <a:pt x="392" y="52"/>
                  </a:cubicBezTo>
                  <a:cubicBezTo>
                    <a:pt x="392" y="52"/>
                    <a:pt x="392" y="51"/>
                    <a:pt x="392" y="51"/>
                  </a:cubicBezTo>
                  <a:close/>
                  <a:moveTo>
                    <a:pt x="395" y="49"/>
                  </a:moveTo>
                  <a:cubicBezTo>
                    <a:pt x="395" y="49"/>
                    <a:pt x="395" y="49"/>
                    <a:pt x="395" y="48"/>
                  </a:cubicBezTo>
                  <a:cubicBezTo>
                    <a:pt x="394" y="48"/>
                    <a:pt x="393" y="48"/>
                    <a:pt x="393" y="49"/>
                  </a:cubicBezTo>
                  <a:cubicBezTo>
                    <a:pt x="394" y="49"/>
                    <a:pt x="394" y="49"/>
                    <a:pt x="395" y="49"/>
                  </a:cubicBezTo>
                  <a:close/>
                  <a:moveTo>
                    <a:pt x="406" y="47"/>
                  </a:moveTo>
                  <a:cubicBezTo>
                    <a:pt x="404" y="47"/>
                    <a:pt x="414" y="48"/>
                    <a:pt x="415" y="47"/>
                  </a:cubicBezTo>
                  <a:cubicBezTo>
                    <a:pt x="412" y="47"/>
                    <a:pt x="411" y="48"/>
                    <a:pt x="409" y="47"/>
                  </a:cubicBezTo>
                  <a:cubicBezTo>
                    <a:pt x="412" y="47"/>
                    <a:pt x="408" y="47"/>
                    <a:pt x="412" y="47"/>
                  </a:cubicBezTo>
                  <a:cubicBezTo>
                    <a:pt x="409" y="46"/>
                    <a:pt x="405" y="46"/>
                    <a:pt x="402" y="46"/>
                  </a:cubicBezTo>
                  <a:cubicBezTo>
                    <a:pt x="399" y="47"/>
                    <a:pt x="402" y="47"/>
                    <a:pt x="406" y="47"/>
                  </a:cubicBezTo>
                  <a:close/>
                  <a:moveTo>
                    <a:pt x="407" y="60"/>
                  </a:moveTo>
                  <a:cubicBezTo>
                    <a:pt x="405" y="60"/>
                    <a:pt x="403" y="60"/>
                    <a:pt x="403" y="60"/>
                  </a:cubicBezTo>
                  <a:cubicBezTo>
                    <a:pt x="405" y="60"/>
                    <a:pt x="406" y="60"/>
                    <a:pt x="407" y="60"/>
                  </a:cubicBezTo>
                  <a:close/>
                  <a:moveTo>
                    <a:pt x="410" y="51"/>
                  </a:moveTo>
                  <a:cubicBezTo>
                    <a:pt x="408" y="51"/>
                    <a:pt x="404" y="51"/>
                    <a:pt x="403" y="51"/>
                  </a:cubicBezTo>
                  <a:cubicBezTo>
                    <a:pt x="404" y="51"/>
                    <a:pt x="408" y="51"/>
                    <a:pt x="410" y="51"/>
                  </a:cubicBezTo>
                  <a:close/>
                  <a:moveTo>
                    <a:pt x="419" y="51"/>
                  </a:moveTo>
                  <a:cubicBezTo>
                    <a:pt x="419" y="50"/>
                    <a:pt x="417" y="50"/>
                    <a:pt x="417" y="50"/>
                  </a:cubicBezTo>
                  <a:cubicBezTo>
                    <a:pt x="418" y="51"/>
                    <a:pt x="412" y="50"/>
                    <a:pt x="411" y="51"/>
                  </a:cubicBezTo>
                  <a:cubicBezTo>
                    <a:pt x="414" y="51"/>
                    <a:pt x="415" y="50"/>
                    <a:pt x="419" y="51"/>
                  </a:cubicBezTo>
                  <a:close/>
                  <a:moveTo>
                    <a:pt x="423" y="54"/>
                  </a:moveTo>
                  <a:cubicBezTo>
                    <a:pt x="421" y="54"/>
                    <a:pt x="420" y="54"/>
                    <a:pt x="417" y="54"/>
                  </a:cubicBezTo>
                  <a:cubicBezTo>
                    <a:pt x="417" y="54"/>
                    <a:pt x="418" y="54"/>
                    <a:pt x="417" y="54"/>
                  </a:cubicBezTo>
                  <a:cubicBezTo>
                    <a:pt x="417" y="54"/>
                    <a:pt x="415" y="54"/>
                    <a:pt x="414" y="54"/>
                  </a:cubicBezTo>
                  <a:cubicBezTo>
                    <a:pt x="416" y="55"/>
                    <a:pt x="424" y="55"/>
                    <a:pt x="423" y="54"/>
                  </a:cubicBezTo>
                  <a:close/>
                  <a:moveTo>
                    <a:pt x="425" y="45"/>
                  </a:moveTo>
                  <a:cubicBezTo>
                    <a:pt x="422" y="45"/>
                    <a:pt x="417" y="44"/>
                    <a:pt x="415" y="45"/>
                  </a:cubicBezTo>
                  <a:cubicBezTo>
                    <a:pt x="415" y="45"/>
                    <a:pt x="419" y="45"/>
                    <a:pt x="419" y="45"/>
                  </a:cubicBezTo>
                  <a:cubicBezTo>
                    <a:pt x="416" y="45"/>
                    <a:pt x="419" y="46"/>
                    <a:pt x="417" y="46"/>
                  </a:cubicBezTo>
                  <a:cubicBezTo>
                    <a:pt x="416" y="46"/>
                    <a:pt x="415" y="46"/>
                    <a:pt x="415" y="46"/>
                  </a:cubicBezTo>
                  <a:cubicBezTo>
                    <a:pt x="420" y="46"/>
                    <a:pt x="424" y="46"/>
                    <a:pt x="430" y="46"/>
                  </a:cubicBezTo>
                  <a:cubicBezTo>
                    <a:pt x="426" y="46"/>
                    <a:pt x="423" y="46"/>
                    <a:pt x="420" y="47"/>
                  </a:cubicBezTo>
                  <a:cubicBezTo>
                    <a:pt x="423" y="47"/>
                    <a:pt x="429" y="47"/>
                    <a:pt x="430" y="48"/>
                  </a:cubicBezTo>
                  <a:cubicBezTo>
                    <a:pt x="434" y="48"/>
                    <a:pt x="438" y="47"/>
                    <a:pt x="443" y="48"/>
                  </a:cubicBezTo>
                  <a:cubicBezTo>
                    <a:pt x="444" y="48"/>
                    <a:pt x="443" y="48"/>
                    <a:pt x="444" y="47"/>
                  </a:cubicBezTo>
                  <a:cubicBezTo>
                    <a:pt x="441" y="47"/>
                    <a:pt x="440" y="47"/>
                    <a:pt x="439" y="47"/>
                  </a:cubicBezTo>
                  <a:cubicBezTo>
                    <a:pt x="438" y="47"/>
                    <a:pt x="439" y="46"/>
                    <a:pt x="436" y="46"/>
                  </a:cubicBezTo>
                  <a:cubicBezTo>
                    <a:pt x="437" y="46"/>
                    <a:pt x="437" y="46"/>
                    <a:pt x="439" y="46"/>
                  </a:cubicBezTo>
                  <a:cubicBezTo>
                    <a:pt x="442" y="45"/>
                    <a:pt x="443" y="43"/>
                    <a:pt x="445" y="42"/>
                  </a:cubicBezTo>
                  <a:cubicBezTo>
                    <a:pt x="441" y="44"/>
                    <a:pt x="434" y="44"/>
                    <a:pt x="423" y="44"/>
                  </a:cubicBezTo>
                  <a:cubicBezTo>
                    <a:pt x="425" y="45"/>
                    <a:pt x="431" y="44"/>
                    <a:pt x="432" y="45"/>
                  </a:cubicBezTo>
                  <a:cubicBezTo>
                    <a:pt x="430" y="45"/>
                    <a:pt x="427" y="45"/>
                    <a:pt x="425" y="45"/>
                  </a:cubicBezTo>
                  <a:close/>
                  <a:moveTo>
                    <a:pt x="419" y="43"/>
                  </a:moveTo>
                  <a:cubicBezTo>
                    <a:pt x="420" y="43"/>
                    <a:pt x="423" y="43"/>
                    <a:pt x="423" y="44"/>
                  </a:cubicBezTo>
                  <a:cubicBezTo>
                    <a:pt x="422" y="43"/>
                    <a:pt x="418" y="44"/>
                    <a:pt x="421" y="44"/>
                  </a:cubicBezTo>
                  <a:cubicBezTo>
                    <a:pt x="421" y="44"/>
                    <a:pt x="426" y="44"/>
                    <a:pt x="429" y="44"/>
                  </a:cubicBezTo>
                  <a:cubicBezTo>
                    <a:pt x="429" y="43"/>
                    <a:pt x="426" y="44"/>
                    <a:pt x="426" y="43"/>
                  </a:cubicBezTo>
                  <a:cubicBezTo>
                    <a:pt x="428" y="43"/>
                    <a:pt x="433" y="43"/>
                    <a:pt x="436" y="43"/>
                  </a:cubicBezTo>
                  <a:cubicBezTo>
                    <a:pt x="434" y="44"/>
                    <a:pt x="432" y="43"/>
                    <a:pt x="431" y="44"/>
                  </a:cubicBezTo>
                  <a:cubicBezTo>
                    <a:pt x="433" y="44"/>
                    <a:pt x="435" y="44"/>
                    <a:pt x="437" y="44"/>
                  </a:cubicBezTo>
                  <a:cubicBezTo>
                    <a:pt x="437" y="43"/>
                    <a:pt x="446" y="42"/>
                    <a:pt x="443" y="41"/>
                  </a:cubicBezTo>
                  <a:cubicBezTo>
                    <a:pt x="442" y="42"/>
                    <a:pt x="440" y="42"/>
                    <a:pt x="439" y="43"/>
                  </a:cubicBezTo>
                  <a:cubicBezTo>
                    <a:pt x="439" y="42"/>
                    <a:pt x="437" y="43"/>
                    <a:pt x="436" y="43"/>
                  </a:cubicBezTo>
                  <a:cubicBezTo>
                    <a:pt x="435" y="42"/>
                    <a:pt x="436" y="42"/>
                    <a:pt x="435" y="41"/>
                  </a:cubicBezTo>
                  <a:cubicBezTo>
                    <a:pt x="437" y="41"/>
                    <a:pt x="440" y="41"/>
                    <a:pt x="440" y="41"/>
                  </a:cubicBezTo>
                  <a:cubicBezTo>
                    <a:pt x="435" y="41"/>
                    <a:pt x="433" y="42"/>
                    <a:pt x="430" y="41"/>
                  </a:cubicBezTo>
                  <a:cubicBezTo>
                    <a:pt x="431" y="41"/>
                    <a:pt x="430" y="41"/>
                    <a:pt x="431" y="41"/>
                  </a:cubicBezTo>
                  <a:cubicBezTo>
                    <a:pt x="432" y="42"/>
                    <a:pt x="435" y="41"/>
                    <a:pt x="434" y="42"/>
                  </a:cubicBezTo>
                  <a:cubicBezTo>
                    <a:pt x="433" y="42"/>
                    <a:pt x="432" y="42"/>
                    <a:pt x="430" y="42"/>
                  </a:cubicBezTo>
                  <a:cubicBezTo>
                    <a:pt x="430" y="42"/>
                    <a:pt x="430" y="42"/>
                    <a:pt x="428" y="43"/>
                  </a:cubicBezTo>
                  <a:cubicBezTo>
                    <a:pt x="428" y="42"/>
                    <a:pt x="428" y="42"/>
                    <a:pt x="428" y="42"/>
                  </a:cubicBezTo>
                  <a:cubicBezTo>
                    <a:pt x="426" y="42"/>
                    <a:pt x="427" y="42"/>
                    <a:pt x="424" y="42"/>
                  </a:cubicBezTo>
                  <a:cubicBezTo>
                    <a:pt x="423" y="42"/>
                    <a:pt x="419" y="42"/>
                    <a:pt x="419" y="43"/>
                  </a:cubicBezTo>
                  <a:close/>
                  <a:moveTo>
                    <a:pt x="423" y="42"/>
                  </a:moveTo>
                  <a:cubicBezTo>
                    <a:pt x="419" y="42"/>
                    <a:pt x="416" y="42"/>
                    <a:pt x="415" y="43"/>
                  </a:cubicBezTo>
                  <a:cubicBezTo>
                    <a:pt x="417" y="43"/>
                    <a:pt x="418" y="43"/>
                    <a:pt x="417" y="42"/>
                  </a:cubicBezTo>
                  <a:cubicBezTo>
                    <a:pt x="420" y="42"/>
                    <a:pt x="422" y="42"/>
                    <a:pt x="423" y="42"/>
                  </a:cubicBezTo>
                  <a:close/>
                  <a:moveTo>
                    <a:pt x="423" y="54"/>
                  </a:moveTo>
                  <a:cubicBezTo>
                    <a:pt x="423" y="53"/>
                    <a:pt x="423" y="53"/>
                    <a:pt x="424" y="53"/>
                  </a:cubicBezTo>
                  <a:cubicBezTo>
                    <a:pt x="422" y="54"/>
                    <a:pt x="421" y="54"/>
                    <a:pt x="421" y="53"/>
                  </a:cubicBezTo>
                  <a:cubicBezTo>
                    <a:pt x="418" y="53"/>
                    <a:pt x="418" y="53"/>
                    <a:pt x="419" y="54"/>
                  </a:cubicBezTo>
                  <a:cubicBezTo>
                    <a:pt x="421" y="54"/>
                    <a:pt x="421" y="54"/>
                    <a:pt x="423" y="54"/>
                  </a:cubicBezTo>
                  <a:close/>
                  <a:moveTo>
                    <a:pt x="422" y="50"/>
                  </a:moveTo>
                  <a:cubicBezTo>
                    <a:pt x="423" y="50"/>
                    <a:pt x="425" y="50"/>
                    <a:pt x="424" y="49"/>
                  </a:cubicBezTo>
                  <a:cubicBezTo>
                    <a:pt x="422" y="49"/>
                    <a:pt x="422" y="49"/>
                    <a:pt x="421" y="49"/>
                  </a:cubicBezTo>
                  <a:cubicBezTo>
                    <a:pt x="421" y="49"/>
                    <a:pt x="419" y="49"/>
                    <a:pt x="419" y="49"/>
                  </a:cubicBezTo>
                  <a:cubicBezTo>
                    <a:pt x="421" y="50"/>
                    <a:pt x="422" y="49"/>
                    <a:pt x="422" y="50"/>
                  </a:cubicBezTo>
                  <a:close/>
                  <a:moveTo>
                    <a:pt x="434" y="50"/>
                  </a:moveTo>
                  <a:cubicBezTo>
                    <a:pt x="433" y="51"/>
                    <a:pt x="437" y="51"/>
                    <a:pt x="439" y="51"/>
                  </a:cubicBezTo>
                  <a:cubicBezTo>
                    <a:pt x="439" y="51"/>
                    <a:pt x="440" y="51"/>
                    <a:pt x="439" y="50"/>
                  </a:cubicBezTo>
                  <a:cubicBezTo>
                    <a:pt x="438" y="50"/>
                    <a:pt x="436" y="50"/>
                    <a:pt x="435" y="51"/>
                  </a:cubicBezTo>
                  <a:cubicBezTo>
                    <a:pt x="435" y="50"/>
                    <a:pt x="431" y="50"/>
                    <a:pt x="430" y="50"/>
                  </a:cubicBezTo>
                  <a:cubicBezTo>
                    <a:pt x="430" y="50"/>
                    <a:pt x="432" y="50"/>
                    <a:pt x="430" y="50"/>
                  </a:cubicBezTo>
                  <a:cubicBezTo>
                    <a:pt x="430" y="50"/>
                    <a:pt x="429" y="50"/>
                    <a:pt x="428" y="50"/>
                  </a:cubicBezTo>
                  <a:cubicBezTo>
                    <a:pt x="428" y="50"/>
                    <a:pt x="429" y="50"/>
                    <a:pt x="429" y="50"/>
                  </a:cubicBezTo>
                  <a:cubicBezTo>
                    <a:pt x="425" y="50"/>
                    <a:pt x="426" y="50"/>
                    <a:pt x="422" y="50"/>
                  </a:cubicBezTo>
                  <a:cubicBezTo>
                    <a:pt x="422" y="50"/>
                    <a:pt x="420" y="50"/>
                    <a:pt x="421" y="51"/>
                  </a:cubicBezTo>
                  <a:cubicBezTo>
                    <a:pt x="427" y="51"/>
                    <a:pt x="431" y="51"/>
                    <a:pt x="434" y="50"/>
                  </a:cubicBezTo>
                  <a:close/>
                  <a:moveTo>
                    <a:pt x="446" y="55"/>
                  </a:moveTo>
                  <a:cubicBezTo>
                    <a:pt x="446" y="55"/>
                    <a:pt x="446" y="55"/>
                    <a:pt x="446" y="54"/>
                  </a:cubicBezTo>
                  <a:cubicBezTo>
                    <a:pt x="444" y="55"/>
                    <a:pt x="443" y="54"/>
                    <a:pt x="442" y="55"/>
                  </a:cubicBezTo>
                  <a:cubicBezTo>
                    <a:pt x="444" y="55"/>
                    <a:pt x="443" y="55"/>
                    <a:pt x="446" y="55"/>
                  </a:cubicBezTo>
                  <a:close/>
                  <a:moveTo>
                    <a:pt x="445" y="18"/>
                  </a:moveTo>
                  <a:cubicBezTo>
                    <a:pt x="444" y="17"/>
                    <a:pt x="445" y="17"/>
                    <a:pt x="444" y="17"/>
                  </a:cubicBezTo>
                  <a:cubicBezTo>
                    <a:pt x="445" y="17"/>
                    <a:pt x="446" y="17"/>
                    <a:pt x="446" y="17"/>
                  </a:cubicBezTo>
                  <a:cubicBezTo>
                    <a:pt x="445" y="17"/>
                    <a:pt x="445" y="17"/>
                    <a:pt x="444" y="17"/>
                  </a:cubicBezTo>
                  <a:cubicBezTo>
                    <a:pt x="444" y="17"/>
                    <a:pt x="442" y="18"/>
                    <a:pt x="444" y="18"/>
                  </a:cubicBezTo>
                  <a:cubicBezTo>
                    <a:pt x="444" y="18"/>
                    <a:pt x="444" y="18"/>
                    <a:pt x="445" y="18"/>
                  </a:cubicBezTo>
                  <a:close/>
                  <a:moveTo>
                    <a:pt x="445" y="58"/>
                  </a:moveTo>
                  <a:cubicBezTo>
                    <a:pt x="446" y="58"/>
                    <a:pt x="450" y="58"/>
                    <a:pt x="453" y="58"/>
                  </a:cubicBezTo>
                  <a:cubicBezTo>
                    <a:pt x="452" y="58"/>
                    <a:pt x="452" y="57"/>
                    <a:pt x="451" y="57"/>
                  </a:cubicBezTo>
                  <a:cubicBezTo>
                    <a:pt x="449" y="57"/>
                    <a:pt x="446" y="57"/>
                    <a:pt x="444" y="57"/>
                  </a:cubicBezTo>
                  <a:cubicBezTo>
                    <a:pt x="446" y="57"/>
                    <a:pt x="445" y="58"/>
                    <a:pt x="447" y="58"/>
                  </a:cubicBezTo>
                  <a:cubicBezTo>
                    <a:pt x="445" y="58"/>
                    <a:pt x="444" y="58"/>
                    <a:pt x="444" y="58"/>
                  </a:cubicBezTo>
                  <a:cubicBezTo>
                    <a:pt x="444" y="58"/>
                    <a:pt x="444" y="58"/>
                    <a:pt x="445" y="58"/>
                  </a:cubicBezTo>
                  <a:close/>
                  <a:moveTo>
                    <a:pt x="450" y="18"/>
                  </a:moveTo>
                  <a:cubicBezTo>
                    <a:pt x="449" y="18"/>
                    <a:pt x="449" y="18"/>
                    <a:pt x="449" y="18"/>
                  </a:cubicBezTo>
                  <a:cubicBezTo>
                    <a:pt x="452" y="18"/>
                    <a:pt x="459" y="18"/>
                    <a:pt x="457" y="17"/>
                  </a:cubicBezTo>
                  <a:cubicBezTo>
                    <a:pt x="457" y="18"/>
                    <a:pt x="456" y="17"/>
                    <a:pt x="457" y="17"/>
                  </a:cubicBezTo>
                  <a:cubicBezTo>
                    <a:pt x="452" y="17"/>
                    <a:pt x="456" y="17"/>
                    <a:pt x="451" y="17"/>
                  </a:cubicBezTo>
                  <a:cubicBezTo>
                    <a:pt x="449" y="17"/>
                    <a:pt x="449" y="18"/>
                    <a:pt x="446" y="19"/>
                  </a:cubicBezTo>
                  <a:cubicBezTo>
                    <a:pt x="447" y="18"/>
                    <a:pt x="449" y="19"/>
                    <a:pt x="450" y="18"/>
                  </a:cubicBezTo>
                  <a:close/>
                  <a:moveTo>
                    <a:pt x="469" y="41"/>
                  </a:moveTo>
                  <a:cubicBezTo>
                    <a:pt x="463" y="42"/>
                    <a:pt x="453" y="45"/>
                    <a:pt x="453" y="48"/>
                  </a:cubicBezTo>
                  <a:cubicBezTo>
                    <a:pt x="456" y="48"/>
                    <a:pt x="461" y="47"/>
                    <a:pt x="457" y="46"/>
                  </a:cubicBezTo>
                  <a:cubicBezTo>
                    <a:pt x="459" y="46"/>
                    <a:pt x="461" y="46"/>
                    <a:pt x="462" y="46"/>
                  </a:cubicBezTo>
                  <a:cubicBezTo>
                    <a:pt x="467" y="45"/>
                    <a:pt x="471" y="43"/>
                    <a:pt x="469" y="41"/>
                  </a:cubicBezTo>
                  <a:cubicBezTo>
                    <a:pt x="467" y="42"/>
                    <a:pt x="468" y="43"/>
                    <a:pt x="466" y="43"/>
                  </a:cubicBezTo>
                  <a:cubicBezTo>
                    <a:pt x="461" y="42"/>
                    <a:pt x="471" y="41"/>
                    <a:pt x="469" y="41"/>
                  </a:cubicBezTo>
                  <a:close/>
                  <a:moveTo>
                    <a:pt x="458" y="18"/>
                  </a:moveTo>
                  <a:cubicBezTo>
                    <a:pt x="456" y="18"/>
                    <a:pt x="454" y="18"/>
                    <a:pt x="454" y="19"/>
                  </a:cubicBezTo>
                  <a:cubicBezTo>
                    <a:pt x="455" y="19"/>
                    <a:pt x="458" y="19"/>
                    <a:pt x="458" y="18"/>
                  </a:cubicBezTo>
                  <a:close/>
                  <a:moveTo>
                    <a:pt x="465" y="18"/>
                  </a:moveTo>
                  <a:cubicBezTo>
                    <a:pt x="465" y="18"/>
                    <a:pt x="465" y="18"/>
                    <a:pt x="465" y="18"/>
                  </a:cubicBezTo>
                  <a:cubicBezTo>
                    <a:pt x="464" y="18"/>
                    <a:pt x="463" y="18"/>
                    <a:pt x="463" y="18"/>
                  </a:cubicBezTo>
                  <a:cubicBezTo>
                    <a:pt x="464" y="18"/>
                    <a:pt x="460" y="18"/>
                    <a:pt x="462" y="18"/>
                  </a:cubicBezTo>
                  <a:cubicBezTo>
                    <a:pt x="460" y="18"/>
                    <a:pt x="460" y="18"/>
                    <a:pt x="460" y="18"/>
                  </a:cubicBezTo>
                  <a:cubicBezTo>
                    <a:pt x="462" y="19"/>
                    <a:pt x="462" y="18"/>
                    <a:pt x="465" y="18"/>
                  </a:cubicBezTo>
                  <a:close/>
                  <a:moveTo>
                    <a:pt x="464" y="56"/>
                  </a:moveTo>
                  <a:cubicBezTo>
                    <a:pt x="463" y="56"/>
                    <a:pt x="462" y="56"/>
                    <a:pt x="460" y="56"/>
                  </a:cubicBezTo>
                  <a:cubicBezTo>
                    <a:pt x="460" y="56"/>
                    <a:pt x="460" y="57"/>
                    <a:pt x="460" y="57"/>
                  </a:cubicBezTo>
                  <a:cubicBezTo>
                    <a:pt x="462" y="57"/>
                    <a:pt x="465" y="57"/>
                    <a:pt x="464" y="56"/>
                  </a:cubicBezTo>
                  <a:close/>
                  <a:moveTo>
                    <a:pt x="469" y="57"/>
                  </a:moveTo>
                  <a:cubicBezTo>
                    <a:pt x="469" y="56"/>
                    <a:pt x="469" y="56"/>
                    <a:pt x="469" y="56"/>
                  </a:cubicBezTo>
                  <a:cubicBezTo>
                    <a:pt x="467" y="56"/>
                    <a:pt x="463" y="55"/>
                    <a:pt x="462" y="56"/>
                  </a:cubicBezTo>
                  <a:cubicBezTo>
                    <a:pt x="467" y="56"/>
                    <a:pt x="467" y="56"/>
                    <a:pt x="469" y="57"/>
                  </a:cubicBezTo>
                  <a:close/>
                  <a:moveTo>
                    <a:pt x="471" y="48"/>
                  </a:moveTo>
                  <a:cubicBezTo>
                    <a:pt x="471" y="48"/>
                    <a:pt x="470" y="49"/>
                    <a:pt x="470" y="49"/>
                  </a:cubicBezTo>
                  <a:cubicBezTo>
                    <a:pt x="473" y="49"/>
                    <a:pt x="473" y="48"/>
                    <a:pt x="471" y="48"/>
                  </a:cubicBezTo>
                  <a:close/>
                  <a:moveTo>
                    <a:pt x="480" y="53"/>
                  </a:moveTo>
                  <a:cubicBezTo>
                    <a:pt x="479" y="52"/>
                    <a:pt x="473" y="53"/>
                    <a:pt x="472" y="53"/>
                  </a:cubicBezTo>
                  <a:cubicBezTo>
                    <a:pt x="475" y="53"/>
                    <a:pt x="476" y="53"/>
                    <a:pt x="480" y="53"/>
                  </a:cubicBezTo>
                  <a:close/>
                  <a:moveTo>
                    <a:pt x="512" y="43"/>
                  </a:moveTo>
                  <a:cubicBezTo>
                    <a:pt x="510" y="42"/>
                    <a:pt x="505" y="43"/>
                    <a:pt x="508" y="43"/>
                  </a:cubicBezTo>
                  <a:cubicBezTo>
                    <a:pt x="506" y="43"/>
                    <a:pt x="506" y="43"/>
                    <a:pt x="505" y="44"/>
                  </a:cubicBezTo>
                  <a:cubicBezTo>
                    <a:pt x="504" y="43"/>
                    <a:pt x="503" y="44"/>
                    <a:pt x="502" y="44"/>
                  </a:cubicBezTo>
                  <a:cubicBezTo>
                    <a:pt x="504" y="43"/>
                    <a:pt x="503" y="43"/>
                    <a:pt x="504" y="42"/>
                  </a:cubicBezTo>
                  <a:cubicBezTo>
                    <a:pt x="502" y="42"/>
                    <a:pt x="503" y="43"/>
                    <a:pt x="501" y="43"/>
                  </a:cubicBezTo>
                  <a:cubicBezTo>
                    <a:pt x="501" y="42"/>
                    <a:pt x="502" y="42"/>
                    <a:pt x="502" y="42"/>
                  </a:cubicBezTo>
                  <a:cubicBezTo>
                    <a:pt x="501" y="42"/>
                    <a:pt x="499" y="42"/>
                    <a:pt x="497" y="42"/>
                  </a:cubicBezTo>
                  <a:cubicBezTo>
                    <a:pt x="497" y="42"/>
                    <a:pt x="497" y="43"/>
                    <a:pt x="496" y="43"/>
                  </a:cubicBezTo>
                  <a:cubicBezTo>
                    <a:pt x="494" y="42"/>
                    <a:pt x="495" y="42"/>
                    <a:pt x="492" y="42"/>
                  </a:cubicBezTo>
                  <a:cubicBezTo>
                    <a:pt x="492" y="42"/>
                    <a:pt x="493" y="42"/>
                    <a:pt x="492" y="42"/>
                  </a:cubicBezTo>
                  <a:cubicBezTo>
                    <a:pt x="491" y="42"/>
                    <a:pt x="490" y="42"/>
                    <a:pt x="489" y="42"/>
                  </a:cubicBezTo>
                  <a:cubicBezTo>
                    <a:pt x="488" y="41"/>
                    <a:pt x="490" y="42"/>
                    <a:pt x="489" y="41"/>
                  </a:cubicBezTo>
                  <a:cubicBezTo>
                    <a:pt x="485" y="42"/>
                    <a:pt x="483" y="41"/>
                    <a:pt x="480" y="42"/>
                  </a:cubicBezTo>
                  <a:cubicBezTo>
                    <a:pt x="481" y="43"/>
                    <a:pt x="475" y="43"/>
                    <a:pt x="478" y="43"/>
                  </a:cubicBezTo>
                  <a:cubicBezTo>
                    <a:pt x="477" y="44"/>
                    <a:pt x="475" y="44"/>
                    <a:pt x="473" y="44"/>
                  </a:cubicBezTo>
                  <a:cubicBezTo>
                    <a:pt x="473" y="45"/>
                    <a:pt x="474" y="45"/>
                    <a:pt x="474" y="45"/>
                  </a:cubicBezTo>
                  <a:cubicBezTo>
                    <a:pt x="475" y="45"/>
                    <a:pt x="476" y="44"/>
                    <a:pt x="476" y="45"/>
                  </a:cubicBezTo>
                  <a:cubicBezTo>
                    <a:pt x="473" y="46"/>
                    <a:pt x="476" y="47"/>
                    <a:pt x="473" y="48"/>
                  </a:cubicBezTo>
                  <a:cubicBezTo>
                    <a:pt x="476" y="48"/>
                    <a:pt x="482" y="47"/>
                    <a:pt x="487" y="48"/>
                  </a:cubicBezTo>
                  <a:cubicBezTo>
                    <a:pt x="485" y="48"/>
                    <a:pt x="480" y="47"/>
                    <a:pt x="480" y="48"/>
                  </a:cubicBezTo>
                  <a:cubicBezTo>
                    <a:pt x="483" y="48"/>
                    <a:pt x="484" y="48"/>
                    <a:pt x="487" y="48"/>
                  </a:cubicBezTo>
                  <a:cubicBezTo>
                    <a:pt x="487" y="48"/>
                    <a:pt x="487" y="48"/>
                    <a:pt x="487" y="48"/>
                  </a:cubicBezTo>
                  <a:cubicBezTo>
                    <a:pt x="486" y="48"/>
                    <a:pt x="484" y="48"/>
                    <a:pt x="485" y="49"/>
                  </a:cubicBezTo>
                  <a:cubicBezTo>
                    <a:pt x="487" y="48"/>
                    <a:pt x="487" y="49"/>
                    <a:pt x="489" y="49"/>
                  </a:cubicBezTo>
                  <a:cubicBezTo>
                    <a:pt x="490" y="49"/>
                    <a:pt x="489" y="48"/>
                    <a:pt x="491" y="48"/>
                  </a:cubicBezTo>
                  <a:cubicBezTo>
                    <a:pt x="490" y="49"/>
                    <a:pt x="492" y="48"/>
                    <a:pt x="492" y="48"/>
                  </a:cubicBezTo>
                  <a:cubicBezTo>
                    <a:pt x="493" y="48"/>
                    <a:pt x="493" y="48"/>
                    <a:pt x="493" y="49"/>
                  </a:cubicBezTo>
                  <a:cubicBezTo>
                    <a:pt x="495" y="49"/>
                    <a:pt x="494" y="48"/>
                    <a:pt x="496" y="48"/>
                  </a:cubicBezTo>
                  <a:cubicBezTo>
                    <a:pt x="496" y="49"/>
                    <a:pt x="495" y="49"/>
                    <a:pt x="495" y="49"/>
                  </a:cubicBezTo>
                  <a:cubicBezTo>
                    <a:pt x="498" y="49"/>
                    <a:pt x="496" y="48"/>
                    <a:pt x="498" y="48"/>
                  </a:cubicBezTo>
                  <a:cubicBezTo>
                    <a:pt x="499" y="48"/>
                    <a:pt x="497" y="49"/>
                    <a:pt x="499" y="49"/>
                  </a:cubicBezTo>
                  <a:cubicBezTo>
                    <a:pt x="499" y="48"/>
                    <a:pt x="499" y="48"/>
                    <a:pt x="501" y="48"/>
                  </a:cubicBezTo>
                  <a:cubicBezTo>
                    <a:pt x="501" y="48"/>
                    <a:pt x="502" y="49"/>
                    <a:pt x="502" y="49"/>
                  </a:cubicBezTo>
                  <a:cubicBezTo>
                    <a:pt x="504" y="48"/>
                    <a:pt x="505" y="48"/>
                    <a:pt x="507" y="48"/>
                  </a:cubicBezTo>
                  <a:cubicBezTo>
                    <a:pt x="506" y="48"/>
                    <a:pt x="507" y="47"/>
                    <a:pt x="507" y="47"/>
                  </a:cubicBezTo>
                  <a:cubicBezTo>
                    <a:pt x="508" y="47"/>
                    <a:pt x="508" y="47"/>
                    <a:pt x="510" y="47"/>
                  </a:cubicBezTo>
                  <a:cubicBezTo>
                    <a:pt x="514" y="46"/>
                    <a:pt x="520" y="45"/>
                    <a:pt x="523" y="43"/>
                  </a:cubicBezTo>
                  <a:cubicBezTo>
                    <a:pt x="518" y="43"/>
                    <a:pt x="516" y="44"/>
                    <a:pt x="512" y="43"/>
                  </a:cubicBezTo>
                  <a:cubicBezTo>
                    <a:pt x="511" y="44"/>
                    <a:pt x="513" y="44"/>
                    <a:pt x="512" y="44"/>
                  </a:cubicBezTo>
                  <a:cubicBezTo>
                    <a:pt x="508" y="44"/>
                    <a:pt x="512" y="44"/>
                    <a:pt x="512" y="43"/>
                  </a:cubicBezTo>
                  <a:close/>
                  <a:moveTo>
                    <a:pt x="483" y="57"/>
                  </a:moveTo>
                  <a:cubicBezTo>
                    <a:pt x="480" y="57"/>
                    <a:pt x="479" y="56"/>
                    <a:pt x="477" y="56"/>
                  </a:cubicBezTo>
                  <a:cubicBezTo>
                    <a:pt x="477" y="57"/>
                    <a:pt x="476" y="57"/>
                    <a:pt x="476" y="57"/>
                  </a:cubicBezTo>
                  <a:cubicBezTo>
                    <a:pt x="479" y="57"/>
                    <a:pt x="482" y="57"/>
                    <a:pt x="483" y="57"/>
                  </a:cubicBezTo>
                  <a:close/>
                  <a:moveTo>
                    <a:pt x="485" y="17"/>
                  </a:moveTo>
                  <a:cubicBezTo>
                    <a:pt x="484" y="17"/>
                    <a:pt x="486" y="17"/>
                    <a:pt x="487" y="18"/>
                  </a:cubicBezTo>
                  <a:cubicBezTo>
                    <a:pt x="488" y="17"/>
                    <a:pt x="486" y="17"/>
                    <a:pt x="488" y="16"/>
                  </a:cubicBezTo>
                  <a:cubicBezTo>
                    <a:pt x="485" y="16"/>
                    <a:pt x="484" y="17"/>
                    <a:pt x="482" y="16"/>
                  </a:cubicBezTo>
                  <a:cubicBezTo>
                    <a:pt x="481" y="17"/>
                    <a:pt x="479" y="17"/>
                    <a:pt x="478" y="17"/>
                  </a:cubicBezTo>
                  <a:cubicBezTo>
                    <a:pt x="482" y="17"/>
                    <a:pt x="481" y="17"/>
                    <a:pt x="485" y="17"/>
                  </a:cubicBezTo>
                  <a:close/>
                  <a:moveTo>
                    <a:pt x="491" y="22"/>
                  </a:moveTo>
                  <a:cubicBezTo>
                    <a:pt x="490" y="21"/>
                    <a:pt x="489" y="20"/>
                    <a:pt x="487" y="21"/>
                  </a:cubicBezTo>
                  <a:cubicBezTo>
                    <a:pt x="487" y="21"/>
                    <a:pt x="489" y="21"/>
                    <a:pt x="489" y="21"/>
                  </a:cubicBezTo>
                  <a:cubicBezTo>
                    <a:pt x="487" y="21"/>
                    <a:pt x="485" y="21"/>
                    <a:pt x="485" y="21"/>
                  </a:cubicBezTo>
                  <a:cubicBezTo>
                    <a:pt x="487" y="21"/>
                    <a:pt x="489" y="21"/>
                    <a:pt x="491" y="22"/>
                  </a:cubicBezTo>
                  <a:close/>
                  <a:moveTo>
                    <a:pt x="499" y="21"/>
                  </a:moveTo>
                  <a:cubicBezTo>
                    <a:pt x="499" y="20"/>
                    <a:pt x="503" y="21"/>
                    <a:pt x="504" y="20"/>
                  </a:cubicBezTo>
                  <a:cubicBezTo>
                    <a:pt x="501" y="19"/>
                    <a:pt x="498" y="20"/>
                    <a:pt x="495" y="20"/>
                  </a:cubicBezTo>
                  <a:cubicBezTo>
                    <a:pt x="496" y="20"/>
                    <a:pt x="494" y="20"/>
                    <a:pt x="494" y="20"/>
                  </a:cubicBezTo>
                  <a:cubicBezTo>
                    <a:pt x="497" y="20"/>
                    <a:pt x="496" y="21"/>
                    <a:pt x="496" y="21"/>
                  </a:cubicBezTo>
                  <a:cubicBezTo>
                    <a:pt x="496" y="21"/>
                    <a:pt x="498" y="21"/>
                    <a:pt x="499" y="21"/>
                  </a:cubicBezTo>
                  <a:close/>
                  <a:moveTo>
                    <a:pt x="507" y="41"/>
                  </a:moveTo>
                  <a:cubicBezTo>
                    <a:pt x="508" y="42"/>
                    <a:pt x="512" y="42"/>
                    <a:pt x="514" y="42"/>
                  </a:cubicBezTo>
                  <a:cubicBezTo>
                    <a:pt x="513" y="41"/>
                    <a:pt x="508" y="41"/>
                    <a:pt x="507" y="40"/>
                  </a:cubicBezTo>
                  <a:cubicBezTo>
                    <a:pt x="506" y="41"/>
                    <a:pt x="504" y="41"/>
                    <a:pt x="502" y="41"/>
                  </a:cubicBezTo>
                  <a:cubicBezTo>
                    <a:pt x="502" y="41"/>
                    <a:pt x="502" y="42"/>
                    <a:pt x="502" y="42"/>
                  </a:cubicBezTo>
                  <a:cubicBezTo>
                    <a:pt x="503" y="42"/>
                    <a:pt x="504" y="42"/>
                    <a:pt x="505" y="42"/>
                  </a:cubicBezTo>
                  <a:cubicBezTo>
                    <a:pt x="506" y="42"/>
                    <a:pt x="503" y="42"/>
                    <a:pt x="503" y="41"/>
                  </a:cubicBezTo>
                  <a:cubicBezTo>
                    <a:pt x="505" y="41"/>
                    <a:pt x="506" y="41"/>
                    <a:pt x="507" y="41"/>
                  </a:cubicBezTo>
                  <a:cubicBezTo>
                    <a:pt x="508" y="41"/>
                    <a:pt x="510" y="41"/>
                    <a:pt x="510" y="41"/>
                  </a:cubicBezTo>
                  <a:cubicBezTo>
                    <a:pt x="509" y="42"/>
                    <a:pt x="509" y="41"/>
                    <a:pt x="507" y="41"/>
                  </a:cubicBezTo>
                  <a:close/>
                  <a:moveTo>
                    <a:pt x="518" y="50"/>
                  </a:moveTo>
                  <a:cubicBezTo>
                    <a:pt x="517" y="49"/>
                    <a:pt x="514" y="49"/>
                    <a:pt x="514" y="50"/>
                  </a:cubicBezTo>
                  <a:cubicBezTo>
                    <a:pt x="515" y="50"/>
                    <a:pt x="516" y="50"/>
                    <a:pt x="518" y="50"/>
                  </a:cubicBezTo>
                  <a:close/>
                  <a:moveTo>
                    <a:pt x="526" y="19"/>
                  </a:moveTo>
                  <a:cubicBezTo>
                    <a:pt x="525" y="18"/>
                    <a:pt x="520" y="19"/>
                    <a:pt x="519" y="20"/>
                  </a:cubicBezTo>
                  <a:cubicBezTo>
                    <a:pt x="522" y="20"/>
                    <a:pt x="523" y="19"/>
                    <a:pt x="526" y="19"/>
                  </a:cubicBezTo>
                  <a:close/>
                  <a:moveTo>
                    <a:pt x="532" y="47"/>
                  </a:moveTo>
                  <a:cubicBezTo>
                    <a:pt x="531" y="46"/>
                    <a:pt x="538" y="45"/>
                    <a:pt x="534" y="45"/>
                  </a:cubicBezTo>
                  <a:cubicBezTo>
                    <a:pt x="536" y="45"/>
                    <a:pt x="537" y="45"/>
                    <a:pt x="537" y="44"/>
                  </a:cubicBezTo>
                  <a:cubicBezTo>
                    <a:pt x="528" y="44"/>
                    <a:pt x="524" y="46"/>
                    <a:pt x="520" y="47"/>
                  </a:cubicBezTo>
                  <a:cubicBezTo>
                    <a:pt x="527" y="47"/>
                    <a:pt x="525" y="47"/>
                    <a:pt x="532" y="47"/>
                  </a:cubicBezTo>
                  <a:close/>
                  <a:moveTo>
                    <a:pt x="525" y="43"/>
                  </a:moveTo>
                  <a:cubicBezTo>
                    <a:pt x="525" y="43"/>
                    <a:pt x="526" y="43"/>
                    <a:pt x="526" y="42"/>
                  </a:cubicBezTo>
                  <a:cubicBezTo>
                    <a:pt x="523" y="42"/>
                    <a:pt x="527" y="42"/>
                    <a:pt x="525" y="42"/>
                  </a:cubicBezTo>
                  <a:cubicBezTo>
                    <a:pt x="525" y="42"/>
                    <a:pt x="524" y="42"/>
                    <a:pt x="523" y="42"/>
                  </a:cubicBezTo>
                  <a:cubicBezTo>
                    <a:pt x="525" y="42"/>
                    <a:pt x="522" y="43"/>
                    <a:pt x="521" y="43"/>
                  </a:cubicBezTo>
                  <a:cubicBezTo>
                    <a:pt x="523" y="43"/>
                    <a:pt x="523" y="43"/>
                    <a:pt x="525" y="43"/>
                  </a:cubicBezTo>
                  <a:close/>
                  <a:moveTo>
                    <a:pt x="534" y="54"/>
                  </a:moveTo>
                  <a:cubicBezTo>
                    <a:pt x="533" y="54"/>
                    <a:pt x="527" y="54"/>
                    <a:pt x="529" y="54"/>
                  </a:cubicBezTo>
                  <a:cubicBezTo>
                    <a:pt x="527" y="54"/>
                    <a:pt x="524" y="54"/>
                    <a:pt x="523" y="54"/>
                  </a:cubicBezTo>
                  <a:cubicBezTo>
                    <a:pt x="524" y="54"/>
                    <a:pt x="525" y="54"/>
                    <a:pt x="527" y="55"/>
                  </a:cubicBezTo>
                  <a:cubicBezTo>
                    <a:pt x="527" y="54"/>
                    <a:pt x="526" y="54"/>
                    <a:pt x="527" y="54"/>
                  </a:cubicBezTo>
                  <a:cubicBezTo>
                    <a:pt x="529" y="55"/>
                    <a:pt x="530" y="55"/>
                    <a:pt x="531" y="55"/>
                  </a:cubicBezTo>
                  <a:cubicBezTo>
                    <a:pt x="530" y="55"/>
                    <a:pt x="531" y="55"/>
                    <a:pt x="530" y="55"/>
                  </a:cubicBezTo>
                  <a:cubicBezTo>
                    <a:pt x="528" y="55"/>
                    <a:pt x="526" y="55"/>
                    <a:pt x="525" y="55"/>
                  </a:cubicBezTo>
                  <a:cubicBezTo>
                    <a:pt x="524" y="55"/>
                    <a:pt x="525" y="55"/>
                    <a:pt x="524" y="55"/>
                  </a:cubicBezTo>
                  <a:cubicBezTo>
                    <a:pt x="525" y="55"/>
                    <a:pt x="522" y="55"/>
                    <a:pt x="522" y="56"/>
                  </a:cubicBezTo>
                  <a:cubicBezTo>
                    <a:pt x="527" y="56"/>
                    <a:pt x="533" y="56"/>
                    <a:pt x="534" y="54"/>
                  </a:cubicBezTo>
                  <a:close/>
                  <a:moveTo>
                    <a:pt x="534" y="50"/>
                  </a:moveTo>
                  <a:cubicBezTo>
                    <a:pt x="534" y="50"/>
                    <a:pt x="533" y="50"/>
                    <a:pt x="533" y="50"/>
                  </a:cubicBezTo>
                  <a:cubicBezTo>
                    <a:pt x="536" y="51"/>
                    <a:pt x="535" y="50"/>
                    <a:pt x="534" y="50"/>
                  </a:cubicBezTo>
                  <a:close/>
                  <a:moveTo>
                    <a:pt x="537" y="51"/>
                  </a:moveTo>
                  <a:cubicBezTo>
                    <a:pt x="537" y="51"/>
                    <a:pt x="537" y="51"/>
                    <a:pt x="537" y="51"/>
                  </a:cubicBezTo>
                  <a:cubicBezTo>
                    <a:pt x="536" y="51"/>
                    <a:pt x="536" y="51"/>
                    <a:pt x="534" y="51"/>
                  </a:cubicBezTo>
                  <a:cubicBezTo>
                    <a:pt x="534" y="51"/>
                    <a:pt x="536" y="51"/>
                    <a:pt x="537" y="51"/>
                  </a:cubicBezTo>
                  <a:close/>
                  <a:moveTo>
                    <a:pt x="541" y="51"/>
                  </a:moveTo>
                  <a:cubicBezTo>
                    <a:pt x="540" y="51"/>
                    <a:pt x="540" y="51"/>
                    <a:pt x="539" y="51"/>
                  </a:cubicBezTo>
                  <a:cubicBezTo>
                    <a:pt x="538" y="51"/>
                    <a:pt x="537" y="52"/>
                    <a:pt x="535" y="52"/>
                  </a:cubicBezTo>
                  <a:cubicBezTo>
                    <a:pt x="538" y="52"/>
                    <a:pt x="537" y="52"/>
                    <a:pt x="539" y="52"/>
                  </a:cubicBezTo>
                  <a:cubicBezTo>
                    <a:pt x="539" y="52"/>
                    <a:pt x="541" y="52"/>
                    <a:pt x="545" y="52"/>
                  </a:cubicBezTo>
                  <a:cubicBezTo>
                    <a:pt x="545" y="52"/>
                    <a:pt x="542" y="52"/>
                    <a:pt x="543" y="51"/>
                  </a:cubicBezTo>
                  <a:cubicBezTo>
                    <a:pt x="541" y="51"/>
                    <a:pt x="541" y="52"/>
                    <a:pt x="539" y="52"/>
                  </a:cubicBezTo>
                  <a:cubicBezTo>
                    <a:pt x="539" y="52"/>
                    <a:pt x="538" y="51"/>
                    <a:pt x="538" y="51"/>
                  </a:cubicBezTo>
                  <a:cubicBezTo>
                    <a:pt x="539" y="51"/>
                    <a:pt x="541" y="51"/>
                    <a:pt x="541" y="51"/>
                  </a:cubicBezTo>
                  <a:close/>
                  <a:moveTo>
                    <a:pt x="540" y="43"/>
                  </a:moveTo>
                  <a:cubicBezTo>
                    <a:pt x="541" y="43"/>
                    <a:pt x="543" y="42"/>
                    <a:pt x="545" y="42"/>
                  </a:cubicBezTo>
                  <a:cubicBezTo>
                    <a:pt x="542" y="42"/>
                    <a:pt x="540" y="42"/>
                    <a:pt x="537" y="42"/>
                  </a:cubicBezTo>
                  <a:cubicBezTo>
                    <a:pt x="537" y="42"/>
                    <a:pt x="544" y="42"/>
                    <a:pt x="540" y="43"/>
                  </a:cubicBezTo>
                  <a:close/>
                  <a:moveTo>
                    <a:pt x="546" y="55"/>
                  </a:moveTo>
                  <a:cubicBezTo>
                    <a:pt x="544" y="55"/>
                    <a:pt x="541" y="55"/>
                    <a:pt x="543" y="56"/>
                  </a:cubicBezTo>
                  <a:cubicBezTo>
                    <a:pt x="544" y="55"/>
                    <a:pt x="546" y="55"/>
                    <a:pt x="546" y="55"/>
                  </a:cubicBezTo>
                  <a:close/>
                  <a:moveTo>
                    <a:pt x="565" y="44"/>
                  </a:moveTo>
                  <a:cubicBezTo>
                    <a:pt x="563" y="45"/>
                    <a:pt x="562" y="44"/>
                    <a:pt x="561" y="44"/>
                  </a:cubicBezTo>
                  <a:cubicBezTo>
                    <a:pt x="560" y="45"/>
                    <a:pt x="561" y="45"/>
                    <a:pt x="560" y="45"/>
                  </a:cubicBezTo>
                  <a:cubicBezTo>
                    <a:pt x="554" y="44"/>
                    <a:pt x="550" y="45"/>
                    <a:pt x="547" y="45"/>
                  </a:cubicBezTo>
                  <a:cubicBezTo>
                    <a:pt x="546" y="46"/>
                    <a:pt x="544" y="46"/>
                    <a:pt x="543" y="47"/>
                  </a:cubicBezTo>
                  <a:cubicBezTo>
                    <a:pt x="554" y="47"/>
                    <a:pt x="566" y="47"/>
                    <a:pt x="565" y="44"/>
                  </a:cubicBezTo>
                  <a:close/>
                  <a:moveTo>
                    <a:pt x="544" y="41"/>
                  </a:moveTo>
                  <a:cubicBezTo>
                    <a:pt x="546" y="41"/>
                    <a:pt x="546" y="41"/>
                    <a:pt x="545" y="41"/>
                  </a:cubicBezTo>
                  <a:cubicBezTo>
                    <a:pt x="544" y="40"/>
                    <a:pt x="542" y="41"/>
                    <a:pt x="544" y="41"/>
                  </a:cubicBezTo>
                  <a:cubicBezTo>
                    <a:pt x="545" y="41"/>
                    <a:pt x="545" y="41"/>
                    <a:pt x="544" y="41"/>
                  </a:cubicBezTo>
                  <a:close/>
                  <a:moveTo>
                    <a:pt x="550" y="51"/>
                  </a:moveTo>
                  <a:cubicBezTo>
                    <a:pt x="552" y="51"/>
                    <a:pt x="554" y="50"/>
                    <a:pt x="555" y="50"/>
                  </a:cubicBezTo>
                  <a:cubicBezTo>
                    <a:pt x="552" y="50"/>
                    <a:pt x="548" y="50"/>
                    <a:pt x="546" y="50"/>
                  </a:cubicBezTo>
                  <a:cubicBezTo>
                    <a:pt x="547" y="51"/>
                    <a:pt x="550" y="50"/>
                    <a:pt x="550" y="51"/>
                  </a:cubicBezTo>
                  <a:close/>
                  <a:moveTo>
                    <a:pt x="558" y="43"/>
                  </a:moveTo>
                  <a:cubicBezTo>
                    <a:pt x="557" y="43"/>
                    <a:pt x="560" y="43"/>
                    <a:pt x="560" y="43"/>
                  </a:cubicBezTo>
                  <a:cubicBezTo>
                    <a:pt x="558" y="43"/>
                    <a:pt x="555" y="43"/>
                    <a:pt x="555" y="43"/>
                  </a:cubicBezTo>
                  <a:cubicBezTo>
                    <a:pt x="556" y="43"/>
                    <a:pt x="557" y="43"/>
                    <a:pt x="558" y="43"/>
                  </a:cubicBezTo>
                  <a:close/>
                  <a:moveTo>
                    <a:pt x="559" y="22"/>
                  </a:moveTo>
                  <a:cubicBezTo>
                    <a:pt x="560" y="22"/>
                    <a:pt x="559" y="21"/>
                    <a:pt x="559" y="21"/>
                  </a:cubicBezTo>
                  <a:cubicBezTo>
                    <a:pt x="555" y="21"/>
                    <a:pt x="557" y="22"/>
                    <a:pt x="559" y="22"/>
                  </a:cubicBezTo>
                  <a:close/>
                  <a:moveTo>
                    <a:pt x="561" y="42"/>
                  </a:moveTo>
                  <a:cubicBezTo>
                    <a:pt x="562" y="41"/>
                    <a:pt x="566" y="41"/>
                    <a:pt x="566" y="40"/>
                  </a:cubicBezTo>
                  <a:cubicBezTo>
                    <a:pt x="564" y="41"/>
                    <a:pt x="565" y="40"/>
                    <a:pt x="563" y="40"/>
                  </a:cubicBezTo>
                  <a:cubicBezTo>
                    <a:pt x="563" y="41"/>
                    <a:pt x="560" y="40"/>
                    <a:pt x="559" y="41"/>
                  </a:cubicBezTo>
                  <a:cubicBezTo>
                    <a:pt x="559" y="41"/>
                    <a:pt x="560" y="41"/>
                    <a:pt x="558" y="42"/>
                  </a:cubicBezTo>
                  <a:cubicBezTo>
                    <a:pt x="559" y="42"/>
                    <a:pt x="559" y="42"/>
                    <a:pt x="561" y="42"/>
                  </a:cubicBezTo>
                  <a:close/>
                  <a:moveTo>
                    <a:pt x="563" y="43"/>
                  </a:moveTo>
                  <a:cubicBezTo>
                    <a:pt x="562" y="43"/>
                    <a:pt x="559" y="43"/>
                    <a:pt x="560" y="44"/>
                  </a:cubicBezTo>
                  <a:cubicBezTo>
                    <a:pt x="562" y="44"/>
                    <a:pt x="562" y="44"/>
                    <a:pt x="563" y="43"/>
                  </a:cubicBezTo>
                  <a:close/>
                  <a:moveTo>
                    <a:pt x="564" y="42"/>
                  </a:moveTo>
                  <a:cubicBezTo>
                    <a:pt x="563" y="42"/>
                    <a:pt x="563" y="42"/>
                    <a:pt x="563" y="42"/>
                  </a:cubicBezTo>
                  <a:cubicBezTo>
                    <a:pt x="565" y="42"/>
                    <a:pt x="565" y="42"/>
                    <a:pt x="565" y="41"/>
                  </a:cubicBezTo>
                  <a:cubicBezTo>
                    <a:pt x="565" y="41"/>
                    <a:pt x="563" y="41"/>
                    <a:pt x="563" y="41"/>
                  </a:cubicBezTo>
                  <a:cubicBezTo>
                    <a:pt x="565" y="41"/>
                    <a:pt x="564" y="42"/>
                    <a:pt x="563" y="42"/>
                  </a:cubicBezTo>
                  <a:cubicBezTo>
                    <a:pt x="563" y="42"/>
                    <a:pt x="563" y="42"/>
                    <a:pt x="563" y="42"/>
                  </a:cubicBezTo>
                  <a:cubicBezTo>
                    <a:pt x="563" y="42"/>
                    <a:pt x="564" y="42"/>
                    <a:pt x="564" y="42"/>
                  </a:cubicBezTo>
                  <a:close/>
                  <a:moveTo>
                    <a:pt x="568" y="19"/>
                  </a:moveTo>
                  <a:cubicBezTo>
                    <a:pt x="569" y="18"/>
                    <a:pt x="566" y="19"/>
                    <a:pt x="565" y="19"/>
                  </a:cubicBezTo>
                  <a:cubicBezTo>
                    <a:pt x="566" y="20"/>
                    <a:pt x="566" y="19"/>
                    <a:pt x="568" y="19"/>
                  </a:cubicBezTo>
                  <a:close/>
                  <a:moveTo>
                    <a:pt x="575" y="18"/>
                  </a:moveTo>
                  <a:cubicBezTo>
                    <a:pt x="576" y="18"/>
                    <a:pt x="572" y="18"/>
                    <a:pt x="570" y="18"/>
                  </a:cubicBezTo>
                  <a:cubicBezTo>
                    <a:pt x="570" y="18"/>
                    <a:pt x="569" y="19"/>
                    <a:pt x="570" y="19"/>
                  </a:cubicBezTo>
                  <a:cubicBezTo>
                    <a:pt x="572" y="19"/>
                    <a:pt x="574" y="18"/>
                    <a:pt x="574" y="19"/>
                  </a:cubicBezTo>
                  <a:cubicBezTo>
                    <a:pt x="577" y="19"/>
                    <a:pt x="576" y="18"/>
                    <a:pt x="579" y="18"/>
                  </a:cubicBezTo>
                  <a:cubicBezTo>
                    <a:pt x="580" y="19"/>
                    <a:pt x="576" y="19"/>
                    <a:pt x="578" y="19"/>
                  </a:cubicBezTo>
                  <a:cubicBezTo>
                    <a:pt x="578" y="19"/>
                    <a:pt x="579" y="19"/>
                    <a:pt x="579" y="19"/>
                  </a:cubicBezTo>
                  <a:cubicBezTo>
                    <a:pt x="580" y="19"/>
                    <a:pt x="579" y="18"/>
                    <a:pt x="582" y="18"/>
                  </a:cubicBezTo>
                  <a:cubicBezTo>
                    <a:pt x="582" y="18"/>
                    <a:pt x="582" y="18"/>
                    <a:pt x="582" y="17"/>
                  </a:cubicBezTo>
                  <a:cubicBezTo>
                    <a:pt x="580" y="17"/>
                    <a:pt x="580" y="18"/>
                    <a:pt x="579" y="18"/>
                  </a:cubicBezTo>
                  <a:cubicBezTo>
                    <a:pt x="579" y="18"/>
                    <a:pt x="580" y="17"/>
                    <a:pt x="578" y="17"/>
                  </a:cubicBezTo>
                  <a:cubicBezTo>
                    <a:pt x="576" y="17"/>
                    <a:pt x="578" y="18"/>
                    <a:pt x="577" y="18"/>
                  </a:cubicBezTo>
                  <a:cubicBezTo>
                    <a:pt x="577" y="18"/>
                    <a:pt x="576" y="18"/>
                    <a:pt x="575" y="18"/>
                  </a:cubicBezTo>
                  <a:close/>
                  <a:moveTo>
                    <a:pt x="576" y="20"/>
                  </a:moveTo>
                  <a:cubicBezTo>
                    <a:pt x="574" y="20"/>
                    <a:pt x="572" y="21"/>
                    <a:pt x="572" y="21"/>
                  </a:cubicBezTo>
                  <a:cubicBezTo>
                    <a:pt x="574" y="21"/>
                    <a:pt x="576" y="21"/>
                    <a:pt x="576" y="20"/>
                  </a:cubicBezTo>
                  <a:close/>
                  <a:moveTo>
                    <a:pt x="592" y="19"/>
                  </a:moveTo>
                  <a:cubicBezTo>
                    <a:pt x="592" y="19"/>
                    <a:pt x="591" y="19"/>
                    <a:pt x="590" y="19"/>
                  </a:cubicBezTo>
                  <a:cubicBezTo>
                    <a:pt x="590" y="19"/>
                    <a:pt x="590" y="19"/>
                    <a:pt x="590" y="19"/>
                  </a:cubicBezTo>
                  <a:cubicBezTo>
                    <a:pt x="592" y="19"/>
                    <a:pt x="594" y="19"/>
                    <a:pt x="592" y="19"/>
                  </a:cubicBezTo>
                  <a:close/>
                  <a:moveTo>
                    <a:pt x="602" y="17"/>
                  </a:moveTo>
                  <a:cubicBezTo>
                    <a:pt x="598" y="17"/>
                    <a:pt x="597" y="17"/>
                    <a:pt x="593" y="17"/>
                  </a:cubicBezTo>
                  <a:cubicBezTo>
                    <a:pt x="593" y="18"/>
                    <a:pt x="588" y="18"/>
                    <a:pt x="591" y="19"/>
                  </a:cubicBezTo>
                  <a:cubicBezTo>
                    <a:pt x="591" y="18"/>
                    <a:pt x="592" y="19"/>
                    <a:pt x="594" y="19"/>
                  </a:cubicBezTo>
                  <a:cubicBezTo>
                    <a:pt x="594" y="18"/>
                    <a:pt x="597" y="18"/>
                    <a:pt x="598" y="18"/>
                  </a:cubicBezTo>
                  <a:cubicBezTo>
                    <a:pt x="598" y="18"/>
                    <a:pt x="600" y="18"/>
                    <a:pt x="600" y="18"/>
                  </a:cubicBezTo>
                  <a:cubicBezTo>
                    <a:pt x="599" y="18"/>
                    <a:pt x="598" y="18"/>
                    <a:pt x="597" y="18"/>
                  </a:cubicBezTo>
                  <a:cubicBezTo>
                    <a:pt x="597" y="18"/>
                    <a:pt x="597" y="18"/>
                    <a:pt x="597" y="18"/>
                  </a:cubicBezTo>
                  <a:cubicBezTo>
                    <a:pt x="597" y="18"/>
                    <a:pt x="596" y="19"/>
                    <a:pt x="596" y="19"/>
                  </a:cubicBezTo>
                  <a:cubicBezTo>
                    <a:pt x="601" y="19"/>
                    <a:pt x="601" y="18"/>
                    <a:pt x="602" y="17"/>
                  </a:cubicBezTo>
                  <a:close/>
                  <a:moveTo>
                    <a:pt x="597" y="54"/>
                  </a:moveTo>
                  <a:cubicBezTo>
                    <a:pt x="597" y="54"/>
                    <a:pt x="596" y="54"/>
                    <a:pt x="595" y="54"/>
                  </a:cubicBezTo>
                  <a:cubicBezTo>
                    <a:pt x="594" y="54"/>
                    <a:pt x="594" y="54"/>
                    <a:pt x="593" y="54"/>
                  </a:cubicBezTo>
                  <a:cubicBezTo>
                    <a:pt x="594" y="55"/>
                    <a:pt x="596" y="54"/>
                    <a:pt x="597" y="54"/>
                  </a:cubicBezTo>
                  <a:close/>
                  <a:moveTo>
                    <a:pt x="597" y="48"/>
                  </a:moveTo>
                  <a:cubicBezTo>
                    <a:pt x="595" y="48"/>
                    <a:pt x="595" y="48"/>
                    <a:pt x="595" y="48"/>
                  </a:cubicBezTo>
                  <a:cubicBezTo>
                    <a:pt x="597" y="48"/>
                    <a:pt x="598" y="49"/>
                    <a:pt x="600" y="48"/>
                  </a:cubicBezTo>
                  <a:cubicBezTo>
                    <a:pt x="598" y="48"/>
                    <a:pt x="597" y="48"/>
                    <a:pt x="596" y="48"/>
                  </a:cubicBezTo>
                  <a:cubicBezTo>
                    <a:pt x="596" y="48"/>
                    <a:pt x="597" y="48"/>
                    <a:pt x="597" y="48"/>
                  </a:cubicBezTo>
                  <a:close/>
                  <a:moveTo>
                    <a:pt x="604" y="16"/>
                  </a:moveTo>
                  <a:cubicBezTo>
                    <a:pt x="602" y="16"/>
                    <a:pt x="600" y="15"/>
                    <a:pt x="600" y="16"/>
                  </a:cubicBezTo>
                  <a:cubicBezTo>
                    <a:pt x="604" y="16"/>
                    <a:pt x="596" y="16"/>
                    <a:pt x="599" y="17"/>
                  </a:cubicBezTo>
                  <a:cubicBezTo>
                    <a:pt x="600" y="16"/>
                    <a:pt x="602" y="16"/>
                    <a:pt x="604" y="16"/>
                  </a:cubicBezTo>
                  <a:close/>
                  <a:moveTo>
                    <a:pt x="604" y="13"/>
                  </a:moveTo>
                  <a:cubicBezTo>
                    <a:pt x="602" y="14"/>
                    <a:pt x="604" y="15"/>
                    <a:pt x="604" y="15"/>
                  </a:cubicBezTo>
                  <a:cubicBezTo>
                    <a:pt x="602" y="15"/>
                    <a:pt x="601" y="14"/>
                    <a:pt x="600" y="14"/>
                  </a:cubicBezTo>
                  <a:cubicBezTo>
                    <a:pt x="600" y="15"/>
                    <a:pt x="603" y="15"/>
                    <a:pt x="606" y="15"/>
                  </a:cubicBezTo>
                  <a:cubicBezTo>
                    <a:pt x="606" y="15"/>
                    <a:pt x="609" y="14"/>
                    <a:pt x="607" y="14"/>
                  </a:cubicBezTo>
                  <a:cubicBezTo>
                    <a:pt x="605" y="14"/>
                    <a:pt x="608" y="14"/>
                    <a:pt x="606" y="14"/>
                  </a:cubicBezTo>
                  <a:cubicBezTo>
                    <a:pt x="606" y="14"/>
                    <a:pt x="605" y="14"/>
                    <a:pt x="604" y="13"/>
                  </a:cubicBezTo>
                  <a:close/>
                  <a:moveTo>
                    <a:pt x="611" y="19"/>
                  </a:moveTo>
                  <a:cubicBezTo>
                    <a:pt x="610" y="18"/>
                    <a:pt x="615" y="19"/>
                    <a:pt x="615" y="18"/>
                  </a:cubicBezTo>
                  <a:cubicBezTo>
                    <a:pt x="613" y="18"/>
                    <a:pt x="611" y="18"/>
                    <a:pt x="611" y="17"/>
                  </a:cubicBezTo>
                  <a:cubicBezTo>
                    <a:pt x="609" y="17"/>
                    <a:pt x="610" y="18"/>
                    <a:pt x="608" y="18"/>
                  </a:cubicBezTo>
                  <a:cubicBezTo>
                    <a:pt x="608" y="17"/>
                    <a:pt x="609" y="17"/>
                    <a:pt x="609" y="17"/>
                  </a:cubicBezTo>
                  <a:cubicBezTo>
                    <a:pt x="607" y="17"/>
                    <a:pt x="605" y="17"/>
                    <a:pt x="605" y="18"/>
                  </a:cubicBezTo>
                  <a:cubicBezTo>
                    <a:pt x="606" y="18"/>
                    <a:pt x="607" y="18"/>
                    <a:pt x="607" y="18"/>
                  </a:cubicBezTo>
                  <a:cubicBezTo>
                    <a:pt x="605" y="18"/>
                    <a:pt x="606" y="19"/>
                    <a:pt x="604" y="18"/>
                  </a:cubicBezTo>
                  <a:cubicBezTo>
                    <a:pt x="604" y="18"/>
                    <a:pt x="605" y="18"/>
                    <a:pt x="604" y="18"/>
                  </a:cubicBezTo>
                  <a:cubicBezTo>
                    <a:pt x="604" y="18"/>
                    <a:pt x="602" y="18"/>
                    <a:pt x="602" y="19"/>
                  </a:cubicBezTo>
                  <a:cubicBezTo>
                    <a:pt x="607" y="18"/>
                    <a:pt x="608" y="19"/>
                    <a:pt x="611" y="19"/>
                  </a:cubicBezTo>
                  <a:close/>
                  <a:moveTo>
                    <a:pt x="606" y="42"/>
                  </a:moveTo>
                  <a:cubicBezTo>
                    <a:pt x="607" y="42"/>
                    <a:pt x="609" y="41"/>
                    <a:pt x="608" y="41"/>
                  </a:cubicBezTo>
                  <a:cubicBezTo>
                    <a:pt x="603" y="41"/>
                    <a:pt x="606" y="40"/>
                    <a:pt x="604" y="40"/>
                  </a:cubicBezTo>
                  <a:cubicBezTo>
                    <a:pt x="603" y="41"/>
                    <a:pt x="605" y="41"/>
                    <a:pt x="606" y="41"/>
                  </a:cubicBezTo>
                  <a:cubicBezTo>
                    <a:pt x="605" y="41"/>
                    <a:pt x="604" y="41"/>
                    <a:pt x="603" y="41"/>
                  </a:cubicBezTo>
                  <a:cubicBezTo>
                    <a:pt x="603" y="42"/>
                    <a:pt x="605" y="42"/>
                    <a:pt x="606" y="42"/>
                  </a:cubicBezTo>
                  <a:close/>
                  <a:moveTo>
                    <a:pt x="611" y="14"/>
                  </a:moveTo>
                  <a:cubicBezTo>
                    <a:pt x="611" y="14"/>
                    <a:pt x="608" y="15"/>
                    <a:pt x="610" y="15"/>
                  </a:cubicBezTo>
                  <a:cubicBezTo>
                    <a:pt x="612" y="15"/>
                    <a:pt x="615" y="14"/>
                    <a:pt x="611" y="14"/>
                  </a:cubicBezTo>
                  <a:close/>
                  <a:moveTo>
                    <a:pt x="617" y="19"/>
                  </a:moveTo>
                  <a:cubicBezTo>
                    <a:pt x="616" y="19"/>
                    <a:pt x="616" y="18"/>
                    <a:pt x="618" y="18"/>
                  </a:cubicBezTo>
                  <a:cubicBezTo>
                    <a:pt x="620" y="19"/>
                    <a:pt x="624" y="18"/>
                    <a:pt x="630" y="18"/>
                  </a:cubicBezTo>
                  <a:cubicBezTo>
                    <a:pt x="629" y="18"/>
                    <a:pt x="622" y="18"/>
                    <a:pt x="620" y="18"/>
                  </a:cubicBezTo>
                  <a:cubicBezTo>
                    <a:pt x="620" y="18"/>
                    <a:pt x="621" y="18"/>
                    <a:pt x="621" y="18"/>
                  </a:cubicBezTo>
                  <a:cubicBezTo>
                    <a:pt x="620" y="18"/>
                    <a:pt x="619" y="17"/>
                    <a:pt x="617" y="18"/>
                  </a:cubicBezTo>
                  <a:cubicBezTo>
                    <a:pt x="615" y="19"/>
                    <a:pt x="613" y="19"/>
                    <a:pt x="612" y="20"/>
                  </a:cubicBezTo>
                  <a:cubicBezTo>
                    <a:pt x="614" y="20"/>
                    <a:pt x="615" y="19"/>
                    <a:pt x="617" y="19"/>
                  </a:cubicBezTo>
                  <a:close/>
                  <a:moveTo>
                    <a:pt x="618" y="45"/>
                  </a:moveTo>
                  <a:cubicBezTo>
                    <a:pt x="618" y="45"/>
                    <a:pt x="619" y="44"/>
                    <a:pt x="617" y="44"/>
                  </a:cubicBezTo>
                  <a:cubicBezTo>
                    <a:pt x="618" y="45"/>
                    <a:pt x="615" y="45"/>
                    <a:pt x="618" y="45"/>
                  </a:cubicBezTo>
                  <a:close/>
                  <a:moveTo>
                    <a:pt x="621" y="16"/>
                  </a:moveTo>
                  <a:cubicBezTo>
                    <a:pt x="623" y="15"/>
                    <a:pt x="623" y="16"/>
                    <a:pt x="622" y="16"/>
                  </a:cubicBezTo>
                  <a:cubicBezTo>
                    <a:pt x="622" y="16"/>
                    <a:pt x="621" y="16"/>
                    <a:pt x="620" y="16"/>
                  </a:cubicBezTo>
                  <a:cubicBezTo>
                    <a:pt x="621" y="16"/>
                    <a:pt x="619" y="16"/>
                    <a:pt x="620" y="17"/>
                  </a:cubicBezTo>
                  <a:cubicBezTo>
                    <a:pt x="620" y="17"/>
                    <a:pt x="621" y="17"/>
                    <a:pt x="621" y="17"/>
                  </a:cubicBezTo>
                  <a:cubicBezTo>
                    <a:pt x="621" y="17"/>
                    <a:pt x="621" y="17"/>
                    <a:pt x="622" y="17"/>
                  </a:cubicBezTo>
                  <a:cubicBezTo>
                    <a:pt x="622" y="17"/>
                    <a:pt x="622" y="16"/>
                    <a:pt x="624" y="16"/>
                  </a:cubicBezTo>
                  <a:cubicBezTo>
                    <a:pt x="624" y="17"/>
                    <a:pt x="626" y="17"/>
                    <a:pt x="629" y="17"/>
                  </a:cubicBezTo>
                  <a:cubicBezTo>
                    <a:pt x="630" y="17"/>
                    <a:pt x="631" y="16"/>
                    <a:pt x="631" y="16"/>
                  </a:cubicBezTo>
                  <a:cubicBezTo>
                    <a:pt x="630" y="16"/>
                    <a:pt x="628" y="16"/>
                    <a:pt x="628" y="16"/>
                  </a:cubicBezTo>
                  <a:cubicBezTo>
                    <a:pt x="628" y="15"/>
                    <a:pt x="632" y="16"/>
                    <a:pt x="633" y="16"/>
                  </a:cubicBezTo>
                  <a:cubicBezTo>
                    <a:pt x="628" y="15"/>
                    <a:pt x="624" y="16"/>
                    <a:pt x="621" y="16"/>
                  </a:cubicBezTo>
                  <a:close/>
                  <a:moveTo>
                    <a:pt x="627" y="41"/>
                  </a:moveTo>
                  <a:cubicBezTo>
                    <a:pt x="629" y="41"/>
                    <a:pt x="629" y="41"/>
                    <a:pt x="630" y="41"/>
                  </a:cubicBezTo>
                  <a:cubicBezTo>
                    <a:pt x="631" y="41"/>
                    <a:pt x="632" y="41"/>
                    <a:pt x="629" y="40"/>
                  </a:cubicBezTo>
                  <a:cubicBezTo>
                    <a:pt x="630" y="41"/>
                    <a:pt x="628" y="40"/>
                    <a:pt x="627" y="41"/>
                  </a:cubicBezTo>
                  <a:close/>
                  <a:moveTo>
                    <a:pt x="636" y="14"/>
                  </a:moveTo>
                  <a:cubicBezTo>
                    <a:pt x="639" y="14"/>
                    <a:pt x="639" y="15"/>
                    <a:pt x="642" y="15"/>
                  </a:cubicBezTo>
                  <a:cubicBezTo>
                    <a:pt x="642" y="14"/>
                    <a:pt x="643" y="14"/>
                    <a:pt x="644" y="13"/>
                  </a:cubicBezTo>
                  <a:cubicBezTo>
                    <a:pt x="643" y="13"/>
                    <a:pt x="642" y="13"/>
                    <a:pt x="641" y="13"/>
                  </a:cubicBezTo>
                  <a:cubicBezTo>
                    <a:pt x="640" y="14"/>
                    <a:pt x="642" y="14"/>
                    <a:pt x="640" y="14"/>
                  </a:cubicBezTo>
                  <a:cubicBezTo>
                    <a:pt x="639" y="14"/>
                    <a:pt x="635" y="13"/>
                    <a:pt x="633" y="14"/>
                  </a:cubicBezTo>
                  <a:cubicBezTo>
                    <a:pt x="633" y="14"/>
                    <a:pt x="633" y="14"/>
                    <a:pt x="633" y="14"/>
                  </a:cubicBezTo>
                  <a:cubicBezTo>
                    <a:pt x="635" y="14"/>
                    <a:pt x="634" y="14"/>
                    <a:pt x="636" y="14"/>
                  </a:cubicBezTo>
                  <a:close/>
                  <a:moveTo>
                    <a:pt x="638" y="15"/>
                  </a:moveTo>
                  <a:cubicBezTo>
                    <a:pt x="638" y="16"/>
                    <a:pt x="635" y="16"/>
                    <a:pt x="635" y="17"/>
                  </a:cubicBezTo>
                  <a:cubicBezTo>
                    <a:pt x="637" y="17"/>
                    <a:pt x="639" y="16"/>
                    <a:pt x="638" y="15"/>
                  </a:cubicBezTo>
                  <a:close/>
                  <a:moveTo>
                    <a:pt x="646" y="41"/>
                  </a:moveTo>
                  <a:cubicBezTo>
                    <a:pt x="646" y="41"/>
                    <a:pt x="647" y="41"/>
                    <a:pt x="647" y="41"/>
                  </a:cubicBezTo>
                  <a:cubicBezTo>
                    <a:pt x="646" y="41"/>
                    <a:pt x="643" y="41"/>
                    <a:pt x="644" y="41"/>
                  </a:cubicBezTo>
                  <a:cubicBezTo>
                    <a:pt x="644" y="41"/>
                    <a:pt x="645" y="41"/>
                    <a:pt x="645" y="41"/>
                  </a:cubicBezTo>
                  <a:cubicBezTo>
                    <a:pt x="643" y="41"/>
                    <a:pt x="641" y="41"/>
                    <a:pt x="642" y="42"/>
                  </a:cubicBezTo>
                  <a:cubicBezTo>
                    <a:pt x="644" y="42"/>
                    <a:pt x="645" y="42"/>
                    <a:pt x="646" y="42"/>
                  </a:cubicBezTo>
                  <a:cubicBezTo>
                    <a:pt x="645" y="42"/>
                    <a:pt x="648" y="41"/>
                    <a:pt x="646" y="41"/>
                  </a:cubicBezTo>
                  <a:close/>
                  <a:moveTo>
                    <a:pt x="647" y="38"/>
                  </a:moveTo>
                  <a:cubicBezTo>
                    <a:pt x="648" y="38"/>
                    <a:pt x="646" y="38"/>
                    <a:pt x="644" y="38"/>
                  </a:cubicBezTo>
                  <a:cubicBezTo>
                    <a:pt x="643" y="38"/>
                    <a:pt x="644" y="39"/>
                    <a:pt x="647" y="38"/>
                  </a:cubicBezTo>
                  <a:close/>
                  <a:moveTo>
                    <a:pt x="653" y="16"/>
                  </a:moveTo>
                  <a:cubicBezTo>
                    <a:pt x="654" y="17"/>
                    <a:pt x="652" y="17"/>
                    <a:pt x="652" y="17"/>
                  </a:cubicBezTo>
                  <a:cubicBezTo>
                    <a:pt x="654" y="17"/>
                    <a:pt x="654" y="17"/>
                    <a:pt x="654" y="18"/>
                  </a:cubicBezTo>
                  <a:cubicBezTo>
                    <a:pt x="653" y="17"/>
                    <a:pt x="650" y="18"/>
                    <a:pt x="651" y="18"/>
                  </a:cubicBezTo>
                  <a:cubicBezTo>
                    <a:pt x="654" y="18"/>
                    <a:pt x="660" y="18"/>
                    <a:pt x="662" y="17"/>
                  </a:cubicBezTo>
                  <a:cubicBezTo>
                    <a:pt x="662" y="18"/>
                    <a:pt x="670" y="18"/>
                    <a:pt x="668" y="17"/>
                  </a:cubicBezTo>
                  <a:cubicBezTo>
                    <a:pt x="666" y="18"/>
                    <a:pt x="663" y="16"/>
                    <a:pt x="662" y="17"/>
                  </a:cubicBezTo>
                  <a:cubicBezTo>
                    <a:pt x="662" y="16"/>
                    <a:pt x="662" y="16"/>
                    <a:pt x="661" y="16"/>
                  </a:cubicBezTo>
                  <a:cubicBezTo>
                    <a:pt x="662" y="16"/>
                    <a:pt x="662" y="16"/>
                    <a:pt x="663" y="16"/>
                  </a:cubicBezTo>
                  <a:cubicBezTo>
                    <a:pt x="664" y="16"/>
                    <a:pt x="661" y="15"/>
                    <a:pt x="661" y="16"/>
                  </a:cubicBezTo>
                  <a:cubicBezTo>
                    <a:pt x="659" y="16"/>
                    <a:pt x="656" y="16"/>
                    <a:pt x="653" y="16"/>
                  </a:cubicBezTo>
                  <a:close/>
                  <a:moveTo>
                    <a:pt x="654" y="12"/>
                  </a:moveTo>
                  <a:cubicBezTo>
                    <a:pt x="656" y="12"/>
                    <a:pt x="657" y="11"/>
                    <a:pt x="656" y="11"/>
                  </a:cubicBezTo>
                  <a:cubicBezTo>
                    <a:pt x="655" y="11"/>
                    <a:pt x="655" y="11"/>
                    <a:pt x="654" y="12"/>
                  </a:cubicBezTo>
                  <a:close/>
                  <a:moveTo>
                    <a:pt x="654" y="11"/>
                  </a:moveTo>
                  <a:cubicBezTo>
                    <a:pt x="654" y="11"/>
                    <a:pt x="654" y="11"/>
                    <a:pt x="654" y="11"/>
                  </a:cubicBezTo>
                  <a:cubicBezTo>
                    <a:pt x="653" y="11"/>
                    <a:pt x="653" y="11"/>
                    <a:pt x="653" y="11"/>
                  </a:cubicBezTo>
                  <a:cubicBezTo>
                    <a:pt x="653" y="12"/>
                    <a:pt x="651" y="11"/>
                    <a:pt x="651" y="12"/>
                  </a:cubicBezTo>
                  <a:cubicBezTo>
                    <a:pt x="652" y="12"/>
                    <a:pt x="653" y="12"/>
                    <a:pt x="653" y="12"/>
                  </a:cubicBezTo>
                  <a:cubicBezTo>
                    <a:pt x="653" y="11"/>
                    <a:pt x="654" y="11"/>
                    <a:pt x="654" y="11"/>
                  </a:cubicBezTo>
                  <a:close/>
                  <a:moveTo>
                    <a:pt x="658" y="15"/>
                  </a:moveTo>
                  <a:cubicBezTo>
                    <a:pt x="657" y="15"/>
                    <a:pt x="657" y="15"/>
                    <a:pt x="654" y="15"/>
                  </a:cubicBezTo>
                  <a:cubicBezTo>
                    <a:pt x="653" y="15"/>
                    <a:pt x="655" y="15"/>
                    <a:pt x="654" y="16"/>
                  </a:cubicBezTo>
                  <a:cubicBezTo>
                    <a:pt x="655" y="16"/>
                    <a:pt x="657" y="15"/>
                    <a:pt x="658" y="15"/>
                  </a:cubicBezTo>
                  <a:close/>
                  <a:moveTo>
                    <a:pt x="662" y="18"/>
                  </a:moveTo>
                  <a:cubicBezTo>
                    <a:pt x="662" y="18"/>
                    <a:pt x="659" y="18"/>
                    <a:pt x="657" y="18"/>
                  </a:cubicBezTo>
                  <a:cubicBezTo>
                    <a:pt x="657" y="18"/>
                    <a:pt x="655" y="19"/>
                    <a:pt x="656" y="18"/>
                  </a:cubicBezTo>
                  <a:cubicBezTo>
                    <a:pt x="657" y="18"/>
                    <a:pt x="660" y="18"/>
                    <a:pt x="662" y="18"/>
                  </a:cubicBezTo>
                  <a:close/>
                  <a:moveTo>
                    <a:pt x="665" y="35"/>
                  </a:moveTo>
                  <a:cubicBezTo>
                    <a:pt x="661" y="36"/>
                    <a:pt x="662" y="35"/>
                    <a:pt x="663" y="35"/>
                  </a:cubicBezTo>
                  <a:cubicBezTo>
                    <a:pt x="661" y="35"/>
                    <a:pt x="660" y="35"/>
                    <a:pt x="660" y="35"/>
                  </a:cubicBezTo>
                  <a:cubicBezTo>
                    <a:pt x="661" y="35"/>
                    <a:pt x="666" y="36"/>
                    <a:pt x="665" y="35"/>
                  </a:cubicBezTo>
                  <a:close/>
                  <a:moveTo>
                    <a:pt x="669" y="22"/>
                  </a:moveTo>
                  <a:cubicBezTo>
                    <a:pt x="668" y="22"/>
                    <a:pt x="668" y="22"/>
                    <a:pt x="667" y="22"/>
                  </a:cubicBezTo>
                  <a:cubicBezTo>
                    <a:pt x="664" y="22"/>
                    <a:pt x="668" y="23"/>
                    <a:pt x="669" y="22"/>
                  </a:cubicBezTo>
                  <a:close/>
                  <a:moveTo>
                    <a:pt x="672" y="34"/>
                  </a:moveTo>
                  <a:cubicBezTo>
                    <a:pt x="670" y="34"/>
                    <a:pt x="668" y="34"/>
                    <a:pt x="667" y="34"/>
                  </a:cubicBezTo>
                  <a:cubicBezTo>
                    <a:pt x="670" y="34"/>
                    <a:pt x="671" y="34"/>
                    <a:pt x="672" y="34"/>
                  </a:cubicBezTo>
                  <a:close/>
                  <a:moveTo>
                    <a:pt x="669" y="21"/>
                  </a:moveTo>
                  <a:cubicBezTo>
                    <a:pt x="670" y="21"/>
                    <a:pt x="671" y="22"/>
                    <a:pt x="671" y="21"/>
                  </a:cubicBezTo>
                  <a:cubicBezTo>
                    <a:pt x="670" y="21"/>
                    <a:pt x="670" y="21"/>
                    <a:pt x="669" y="21"/>
                  </a:cubicBezTo>
                  <a:cubicBezTo>
                    <a:pt x="669" y="21"/>
                    <a:pt x="667" y="21"/>
                    <a:pt x="667" y="22"/>
                  </a:cubicBezTo>
                  <a:cubicBezTo>
                    <a:pt x="670" y="22"/>
                    <a:pt x="670" y="22"/>
                    <a:pt x="672" y="22"/>
                  </a:cubicBezTo>
                  <a:cubicBezTo>
                    <a:pt x="673" y="21"/>
                    <a:pt x="667" y="22"/>
                    <a:pt x="669" y="21"/>
                  </a:cubicBezTo>
                  <a:close/>
                  <a:moveTo>
                    <a:pt x="671" y="19"/>
                  </a:moveTo>
                  <a:cubicBezTo>
                    <a:pt x="671" y="18"/>
                    <a:pt x="668" y="18"/>
                    <a:pt x="667" y="18"/>
                  </a:cubicBezTo>
                  <a:cubicBezTo>
                    <a:pt x="669" y="18"/>
                    <a:pt x="669" y="19"/>
                    <a:pt x="671" y="19"/>
                  </a:cubicBezTo>
                  <a:close/>
                  <a:moveTo>
                    <a:pt x="672" y="16"/>
                  </a:moveTo>
                  <a:cubicBezTo>
                    <a:pt x="673" y="16"/>
                    <a:pt x="674" y="16"/>
                    <a:pt x="674" y="16"/>
                  </a:cubicBezTo>
                  <a:cubicBezTo>
                    <a:pt x="675" y="15"/>
                    <a:pt x="672" y="16"/>
                    <a:pt x="672" y="16"/>
                  </a:cubicBezTo>
                  <a:cubicBezTo>
                    <a:pt x="673" y="16"/>
                    <a:pt x="673" y="15"/>
                    <a:pt x="672" y="15"/>
                  </a:cubicBezTo>
                  <a:cubicBezTo>
                    <a:pt x="672" y="16"/>
                    <a:pt x="671" y="15"/>
                    <a:pt x="671" y="16"/>
                  </a:cubicBezTo>
                  <a:cubicBezTo>
                    <a:pt x="671" y="16"/>
                    <a:pt x="672" y="16"/>
                    <a:pt x="672" y="16"/>
                  </a:cubicBezTo>
                  <a:close/>
                  <a:moveTo>
                    <a:pt x="677" y="7"/>
                  </a:moveTo>
                  <a:cubicBezTo>
                    <a:pt x="675" y="7"/>
                    <a:pt x="672" y="7"/>
                    <a:pt x="671" y="8"/>
                  </a:cubicBezTo>
                  <a:cubicBezTo>
                    <a:pt x="674" y="8"/>
                    <a:pt x="676" y="8"/>
                    <a:pt x="677" y="7"/>
                  </a:cubicBezTo>
                  <a:close/>
                  <a:moveTo>
                    <a:pt x="676" y="37"/>
                  </a:moveTo>
                  <a:cubicBezTo>
                    <a:pt x="679" y="37"/>
                    <a:pt x="676" y="38"/>
                    <a:pt x="678" y="38"/>
                  </a:cubicBezTo>
                  <a:cubicBezTo>
                    <a:pt x="681" y="38"/>
                    <a:pt x="683" y="38"/>
                    <a:pt x="685" y="37"/>
                  </a:cubicBezTo>
                  <a:cubicBezTo>
                    <a:pt x="683" y="37"/>
                    <a:pt x="681" y="37"/>
                    <a:pt x="683" y="37"/>
                  </a:cubicBezTo>
                  <a:cubicBezTo>
                    <a:pt x="681" y="37"/>
                    <a:pt x="677" y="37"/>
                    <a:pt x="680" y="37"/>
                  </a:cubicBezTo>
                  <a:cubicBezTo>
                    <a:pt x="678" y="37"/>
                    <a:pt x="675" y="36"/>
                    <a:pt x="676" y="37"/>
                  </a:cubicBezTo>
                  <a:close/>
                  <a:moveTo>
                    <a:pt x="680" y="34"/>
                  </a:moveTo>
                  <a:cubicBezTo>
                    <a:pt x="678" y="34"/>
                    <a:pt x="672" y="33"/>
                    <a:pt x="672" y="34"/>
                  </a:cubicBezTo>
                  <a:cubicBezTo>
                    <a:pt x="675" y="35"/>
                    <a:pt x="676" y="34"/>
                    <a:pt x="678" y="34"/>
                  </a:cubicBezTo>
                  <a:cubicBezTo>
                    <a:pt x="675" y="34"/>
                    <a:pt x="676" y="35"/>
                    <a:pt x="676" y="35"/>
                  </a:cubicBezTo>
                  <a:cubicBezTo>
                    <a:pt x="678" y="35"/>
                    <a:pt x="679" y="36"/>
                    <a:pt x="680" y="37"/>
                  </a:cubicBezTo>
                  <a:cubicBezTo>
                    <a:pt x="680" y="37"/>
                    <a:pt x="683" y="37"/>
                    <a:pt x="683" y="36"/>
                  </a:cubicBezTo>
                  <a:cubicBezTo>
                    <a:pt x="682" y="36"/>
                    <a:pt x="681" y="36"/>
                    <a:pt x="681" y="36"/>
                  </a:cubicBezTo>
                  <a:cubicBezTo>
                    <a:pt x="682" y="36"/>
                    <a:pt x="682" y="36"/>
                    <a:pt x="683" y="36"/>
                  </a:cubicBezTo>
                  <a:cubicBezTo>
                    <a:pt x="684" y="36"/>
                    <a:pt x="685" y="37"/>
                    <a:pt x="687" y="37"/>
                  </a:cubicBezTo>
                  <a:cubicBezTo>
                    <a:pt x="689" y="36"/>
                    <a:pt x="686" y="36"/>
                    <a:pt x="688" y="35"/>
                  </a:cubicBezTo>
                  <a:cubicBezTo>
                    <a:pt x="685" y="35"/>
                    <a:pt x="690" y="34"/>
                    <a:pt x="687" y="34"/>
                  </a:cubicBezTo>
                  <a:cubicBezTo>
                    <a:pt x="686" y="35"/>
                    <a:pt x="683" y="34"/>
                    <a:pt x="683" y="35"/>
                  </a:cubicBezTo>
                  <a:cubicBezTo>
                    <a:pt x="683" y="35"/>
                    <a:pt x="680" y="35"/>
                    <a:pt x="680" y="35"/>
                  </a:cubicBezTo>
                  <a:cubicBezTo>
                    <a:pt x="682" y="34"/>
                    <a:pt x="681" y="33"/>
                    <a:pt x="680" y="34"/>
                  </a:cubicBezTo>
                  <a:close/>
                  <a:moveTo>
                    <a:pt x="676" y="19"/>
                  </a:moveTo>
                  <a:cubicBezTo>
                    <a:pt x="676" y="18"/>
                    <a:pt x="676" y="19"/>
                    <a:pt x="676" y="18"/>
                  </a:cubicBezTo>
                  <a:cubicBezTo>
                    <a:pt x="674" y="18"/>
                    <a:pt x="673" y="18"/>
                    <a:pt x="672" y="19"/>
                  </a:cubicBezTo>
                  <a:cubicBezTo>
                    <a:pt x="674" y="19"/>
                    <a:pt x="674" y="19"/>
                    <a:pt x="676" y="19"/>
                  </a:cubicBezTo>
                  <a:close/>
                  <a:moveTo>
                    <a:pt x="673" y="17"/>
                  </a:moveTo>
                  <a:cubicBezTo>
                    <a:pt x="675" y="16"/>
                    <a:pt x="676" y="16"/>
                    <a:pt x="677" y="16"/>
                  </a:cubicBezTo>
                  <a:cubicBezTo>
                    <a:pt x="676" y="16"/>
                    <a:pt x="673" y="16"/>
                    <a:pt x="672" y="16"/>
                  </a:cubicBezTo>
                  <a:cubicBezTo>
                    <a:pt x="673" y="16"/>
                    <a:pt x="673" y="16"/>
                    <a:pt x="673" y="17"/>
                  </a:cubicBezTo>
                  <a:close/>
                  <a:moveTo>
                    <a:pt x="676" y="9"/>
                  </a:moveTo>
                  <a:cubicBezTo>
                    <a:pt x="675" y="9"/>
                    <a:pt x="674" y="9"/>
                    <a:pt x="672" y="9"/>
                  </a:cubicBezTo>
                  <a:cubicBezTo>
                    <a:pt x="672" y="9"/>
                    <a:pt x="672" y="9"/>
                    <a:pt x="672" y="10"/>
                  </a:cubicBezTo>
                  <a:cubicBezTo>
                    <a:pt x="675" y="10"/>
                    <a:pt x="676" y="9"/>
                    <a:pt x="676" y="9"/>
                  </a:cubicBezTo>
                  <a:close/>
                  <a:moveTo>
                    <a:pt x="680" y="16"/>
                  </a:moveTo>
                  <a:cubicBezTo>
                    <a:pt x="682" y="16"/>
                    <a:pt x="681" y="16"/>
                    <a:pt x="681" y="16"/>
                  </a:cubicBezTo>
                  <a:cubicBezTo>
                    <a:pt x="679" y="16"/>
                    <a:pt x="674" y="16"/>
                    <a:pt x="676" y="16"/>
                  </a:cubicBezTo>
                  <a:cubicBezTo>
                    <a:pt x="677" y="16"/>
                    <a:pt x="679" y="16"/>
                    <a:pt x="680" y="16"/>
                  </a:cubicBezTo>
                  <a:close/>
                  <a:moveTo>
                    <a:pt x="679" y="18"/>
                  </a:moveTo>
                  <a:cubicBezTo>
                    <a:pt x="681" y="18"/>
                    <a:pt x="684" y="18"/>
                    <a:pt x="685" y="17"/>
                  </a:cubicBezTo>
                  <a:cubicBezTo>
                    <a:pt x="682" y="18"/>
                    <a:pt x="680" y="17"/>
                    <a:pt x="677" y="17"/>
                  </a:cubicBezTo>
                  <a:cubicBezTo>
                    <a:pt x="679" y="17"/>
                    <a:pt x="679" y="18"/>
                    <a:pt x="679" y="18"/>
                  </a:cubicBezTo>
                  <a:close/>
                  <a:moveTo>
                    <a:pt x="682" y="7"/>
                  </a:moveTo>
                  <a:cubicBezTo>
                    <a:pt x="683" y="6"/>
                    <a:pt x="680" y="6"/>
                    <a:pt x="679" y="6"/>
                  </a:cubicBezTo>
                  <a:cubicBezTo>
                    <a:pt x="682" y="6"/>
                    <a:pt x="679" y="7"/>
                    <a:pt x="682" y="7"/>
                  </a:cubicBezTo>
                  <a:close/>
                  <a:moveTo>
                    <a:pt x="681" y="41"/>
                  </a:moveTo>
                  <a:cubicBezTo>
                    <a:pt x="682" y="41"/>
                    <a:pt x="685" y="41"/>
                    <a:pt x="683" y="41"/>
                  </a:cubicBezTo>
                  <a:cubicBezTo>
                    <a:pt x="683" y="41"/>
                    <a:pt x="682" y="41"/>
                    <a:pt x="682" y="41"/>
                  </a:cubicBezTo>
                  <a:cubicBezTo>
                    <a:pt x="685" y="41"/>
                    <a:pt x="683" y="40"/>
                    <a:pt x="685" y="40"/>
                  </a:cubicBezTo>
                  <a:cubicBezTo>
                    <a:pt x="683" y="39"/>
                    <a:pt x="681" y="39"/>
                    <a:pt x="680" y="40"/>
                  </a:cubicBezTo>
                  <a:cubicBezTo>
                    <a:pt x="680" y="40"/>
                    <a:pt x="680" y="40"/>
                    <a:pt x="680" y="40"/>
                  </a:cubicBezTo>
                  <a:cubicBezTo>
                    <a:pt x="681" y="40"/>
                    <a:pt x="682" y="40"/>
                    <a:pt x="683" y="40"/>
                  </a:cubicBezTo>
                  <a:cubicBezTo>
                    <a:pt x="681" y="40"/>
                    <a:pt x="682" y="41"/>
                    <a:pt x="681" y="41"/>
                  </a:cubicBezTo>
                  <a:close/>
                  <a:moveTo>
                    <a:pt x="685" y="38"/>
                  </a:moveTo>
                  <a:cubicBezTo>
                    <a:pt x="683" y="38"/>
                    <a:pt x="680" y="38"/>
                    <a:pt x="680" y="39"/>
                  </a:cubicBezTo>
                  <a:cubicBezTo>
                    <a:pt x="683" y="39"/>
                    <a:pt x="684" y="38"/>
                    <a:pt x="685" y="38"/>
                  </a:cubicBezTo>
                  <a:close/>
                  <a:moveTo>
                    <a:pt x="687" y="6"/>
                  </a:moveTo>
                  <a:cubicBezTo>
                    <a:pt x="687" y="6"/>
                    <a:pt x="686" y="5"/>
                    <a:pt x="686" y="5"/>
                  </a:cubicBezTo>
                  <a:cubicBezTo>
                    <a:pt x="684" y="5"/>
                    <a:pt x="683" y="6"/>
                    <a:pt x="682" y="6"/>
                  </a:cubicBezTo>
                  <a:cubicBezTo>
                    <a:pt x="684" y="6"/>
                    <a:pt x="686" y="6"/>
                    <a:pt x="687" y="6"/>
                  </a:cubicBezTo>
                  <a:close/>
                  <a:moveTo>
                    <a:pt x="687" y="29"/>
                  </a:moveTo>
                  <a:cubicBezTo>
                    <a:pt x="687" y="28"/>
                    <a:pt x="690" y="28"/>
                    <a:pt x="688" y="28"/>
                  </a:cubicBezTo>
                  <a:cubicBezTo>
                    <a:pt x="688" y="28"/>
                    <a:pt x="683" y="29"/>
                    <a:pt x="685" y="29"/>
                  </a:cubicBezTo>
                  <a:cubicBezTo>
                    <a:pt x="686" y="29"/>
                    <a:pt x="686" y="28"/>
                    <a:pt x="687" y="29"/>
                  </a:cubicBezTo>
                  <a:close/>
                  <a:moveTo>
                    <a:pt x="697" y="9"/>
                  </a:moveTo>
                  <a:cubicBezTo>
                    <a:pt x="700" y="9"/>
                    <a:pt x="701" y="8"/>
                    <a:pt x="703" y="8"/>
                  </a:cubicBezTo>
                  <a:cubicBezTo>
                    <a:pt x="702" y="8"/>
                    <a:pt x="700" y="8"/>
                    <a:pt x="698" y="8"/>
                  </a:cubicBezTo>
                  <a:cubicBezTo>
                    <a:pt x="697" y="8"/>
                    <a:pt x="695" y="9"/>
                    <a:pt x="697" y="9"/>
                  </a:cubicBezTo>
                  <a:close/>
                  <a:moveTo>
                    <a:pt x="711" y="50"/>
                  </a:moveTo>
                  <a:cubicBezTo>
                    <a:pt x="709" y="49"/>
                    <a:pt x="707" y="50"/>
                    <a:pt x="705" y="50"/>
                  </a:cubicBezTo>
                  <a:cubicBezTo>
                    <a:pt x="708" y="51"/>
                    <a:pt x="709" y="50"/>
                    <a:pt x="711" y="50"/>
                  </a:cubicBezTo>
                  <a:close/>
                  <a:moveTo>
                    <a:pt x="710" y="9"/>
                  </a:moveTo>
                  <a:cubicBezTo>
                    <a:pt x="710" y="10"/>
                    <a:pt x="708" y="10"/>
                    <a:pt x="707" y="10"/>
                  </a:cubicBezTo>
                  <a:cubicBezTo>
                    <a:pt x="710" y="11"/>
                    <a:pt x="714" y="10"/>
                    <a:pt x="710" y="9"/>
                  </a:cubicBezTo>
                  <a:close/>
                  <a:moveTo>
                    <a:pt x="721" y="38"/>
                  </a:moveTo>
                  <a:cubicBezTo>
                    <a:pt x="720" y="38"/>
                    <a:pt x="718" y="38"/>
                    <a:pt x="717" y="38"/>
                  </a:cubicBezTo>
                  <a:cubicBezTo>
                    <a:pt x="719" y="38"/>
                    <a:pt x="720" y="38"/>
                    <a:pt x="721" y="38"/>
                  </a:cubicBezTo>
                  <a:close/>
                  <a:moveTo>
                    <a:pt x="727" y="49"/>
                  </a:moveTo>
                  <a:cubicBezTo>
                    <a:pt x="729" y="49"/>
                    <a:pt x="732" y="48"/>
                    <a:pt x="731" y="47"/>
                  </a:cubicBezTo>
                  <a:cubicBezTo>
                    <a:pt x="729" y="47"/>
                    <a:pt x="730" y="48"/>
                    <a:pt x="728" y="48"/>
                  </a:cubicBezTo>
                  <a:cubicBezTo>
                    <a:pt x="729" y="49"/>
                    <a:pt x="724" y="48"/>
                    <a:pt x="723" y="49"/>
                  </a:cubicBezTo>
                  <a:cubicBezTo>
                    <a:pt x="725" y="49"/>
                    <a:pt x="725" y="49"/>
                    <a:pt x="727" y="49"/>
                  </a:cubicBezTo>
                  <a:close/>
                  <a:moveTo>
                    <a:pt x="726" y="42"/>
                  </a:moveTo>
                  <a:cubicBezTo>
                    <a:pt x="727" y="41"/>
                    <a:pt x="729" y="41"/>
                    <a:pt x="730" y="41"/>
                  </a:cubicBezTo>
                  <a:cubicBezTo>
                    <a:pt x="727" y="41"/>
                    <a:pt x="727" y="41"/>
                    <a:pt x="725" y="40"/>
                  </a:cubicBezTo>
                  <a:cubicBezTo>
                    <a:pt x="725" y="41"/>
                    <a:pt x="723" y="41"/>
                    <a:pt x="723" y="41"/>
                  </a:cubicBezTo>
                  <a:cubicBezTo>
                    <a:pt x="726" y="41"/>
                    <a:pt x="727" y="41"/>
                    <a:pt x="726" y="42"/>
                  </a:cubicBezTo>
                  <a:close/>
                  <a:moveTo>
                    <a:pt x="725" y="40"/>
                  </a:moveTo>
                  <a:cubicBezTo>
                    <a:pt x="726" y="40"/>
                    <a:pt x="727" y="39"/>
                    <a:pt x="728" y="39"/>
                  </a:cubicBezTo>
                  <a:cubicBezTo>
                    <a:pt x="726" y="39"/>
                    <a:pt x="727" y="38"/>
                    <a:pt x="725" y="38"/>
                  </a:cubicBezTo>
                  <a:cubicBezTo>
                    <a:pt x="725" y="39"/>
                    <a:pt x="725" y="39"/>
                    <a:pt x="723" y="39"/>
                  </a:cubicBezTo>
                  <a:cubicBezTo>
                    <a:pt x="723" y="39"/>
                    <a:pt x="725" y="39"/>
                    <a:pt x="725" y="40"/>
                  </a:cubicBezTo>
                  <a:close/>
                  <a:moveTo>
                    <a:pt x="727" y="48"/>
                  </a:moveTo>
                  <a:cubicBezTo>
                    <a:pt x="726" y="48"/>
                    <a:pt x="723" y="48"/>
                    <a:pt x="725" y="48"/>
                  </a:cubicBezTo>
                  <a:cubicBezTo>
                    <a:pt x="725" y="48"/>
                    <a:pt x="728" y="48"/>
                    <a:pt x="727" y="48"/>
                  </a:cubicBezTo>
                  <a:close/>
                  <a:moveTo>
                    <a:pt x="733" y="41"/>
                  </a:moveTo>
                  <a:cubicBezTo>
                    <a:pt x="732" y="42"/>
                    <a:pt x="731" y="42"/>
                    <a:pt x="731" y="42"/>
                  </a:cubicBezTo>
                  <a:cubicBezTo>
                    <a:pt x="733" y="42"/>
                    <a:pt x="734" y="42"/>
                    <a:pt x="734" y="42"/>
                  </a:cubicBezTo>
                  <a:cubicBezTo>
                    <a:pt x="734" y="42"/>
                    <a:pt x="733" y="42"/>
                    <a:pt x="733" y="41"/>
                  </a:cubicBezTo>
                  <a:cubicBezTo>
                    <a:pt x="733" y="41"/>
                    <a:pt x="734" y="41"/>
                    <a:pt x="733" y="41"/>
                  </a:cubicBezTo>
                  <a:close/>
                  <a:moveTo>
                    <a:pt x="735" y="38"/>
                  </a:moveTo>
                  <a:cubicBezTo>
                    <a:pt x="734" y="38"/>
                    <a:pt x="738" y="38"/>
                    <a:pt x="735" y="38"/>
                  </a:cubicBezTo>
                  <a:cubicBezTo>
                    <a:pt x="735" y="38"/>
                    <a:pt x="730" y="38"/>
                    <a:pt x="732" y="38"/>
                  </a:cubicBezTo>
                  <a:cubicBezTo>
                    <a:pt x="733" y="38"/>
                    <a:pt x="734" y="38"/>
                    <a:pt x="735" y="38"/>
                  </a:cubicBezTo>
                  <a:close/>
                  <a:moveTo>
                    <a:pt x="741" y="38"/>
                  </a:moveTo>
                  <a:cubicBezTo>
                    <a:pt x="742" y="39"/>
                    <a:pt x="734" y="38"/>
                    <a:pt x="734" y="39"/>
                  </a:cubicBezTo>
                  <a:cubicBezTo>
                    <a:pt x="736" y="39"/>
                    <a:pt x="736" y="38"/>
                    <a:pt x="738" y="38"/>
                  </a:cubicBezTo>
                  <a:cubicBezTo>
                    <a:pt x="739" y="39"/>
                    <a:pt x="739" y="39"/>
                    <a:pt x="740" y="39"/>
                  </a:cubicBezTo>
                  <a:cubicBezTo>
                    <a:pt x="741" y="39"/>
                    <a:pt x="743" y="38"/>
                    <a:pt x="741" y="38"/>
                  </a:cubicBezTo>
                  <a:close/>
                  <a:moveTo>
                    <a:pt x="738" y="40"/>
                  </a:moveTo>
                  <a:cubicBezTo>
                    <a:pt x="737" y="40"/>
                    <a:pt x="736" y="40"/>
                    <a:pt x="736" y="41"/>
                  </a:cubicBezTo>
                  <a:cubicBezTo>
                    <a:pt x="737" y="41"/>
                    <a:pt x="739" y="40"/>
                    <a:pt x="738" y="40"/>
                  </a:cubicBezTo>
                  <a:close/>
                  <a:moveTo>
                    <a:pt x="743" y="7"/>
                  </a:moveTo>
                  <a:cubicBezTo>
                    <a:pt x="740" y="7"/>
                    <a:pt x="739" y="8"/>
                    <a:pt x="737" y="8"/>
                  </a:cubicBezTo>
                  <a:cubicBezTo>
                    <a:pt x="739" y="8"/>
                    <a:pt x="743" y="8"/>
                    <a:pt x="743" y="7"/>
                  </a:cubicBezTo>
                  <a:close/>
                  <a:moveTo>
                    <a:pt x="742" y="38"/>
                  </a:moveTo>
                  <a:cubicBezTo>
                    <a:pt x="744" y="38"/>
                    <a:pt x="742" y="37"/>
                    <a:pt x="744" y="38"/>
                  </a:cubicBezTo>
                  <a:cubicBezTo>
                    <a:pt x="744" y="37"/>
                    <a:pt x="743" y="37"/>
                    <a:pt x="742" y="37"/>
                  </a:cubicBezTo>
                  <a:cubicBezTo>
                    <a:pt x="742" y="37"/>
                    <a:pt x="742" y="37"/>
                    <a:pt x="741" y="37"/>
                  </a:cubicBezTo>
                  <a:cubicBezTo>
                    <a:pt x="741" y="37"/>
                    <a:pt x="741" y="37"/>
                    <a:pt x="741" y="37"/>
                  </a:cubicBezTo>
                  <a:cubicBezTo>
                    <a:pt x="740" y="38"/>
                    <a:pt x="742" y="38"/>
                    <a:pt x="742" y="38"/>
                  </a:cubicBezTo>
                  <a:close/>
                  <a:moveTo>
                    <a:pt x="753" y="32"/>
                  </a:moveTo>
                  <a:cubicBezTo>
                    <a:pt x="752" y="32"/>
                    <a:pt x="753" y="32"/>
                    <a:pt x="753" y="32"/>
                  </a:cubicBezTo>
                  <a:cubicBezTo>
                    <a:pt x="750" y="32"/>
                    <a:pt x="746" y="32"/>
                    <a:pt x="744" y="33"/>
                  </a:cubicBezTo>
                  <a:cubicBezTo>
                    <a:pt x="749" y="33"/>
                    <a:pt x="750" y="32"/>
                    <a:pt x="753" y="32"/>
                  </a:cubicBezTo>
                  <a:close/>
                  <a:moveTo>
                    <a:pt x="761" y="11"/>
                  </a:moveTo>
                  <a:cubicBezTo>
                    <a:pt x="760" y="10"/>
                    <a:pt x="759" y="10"/>
                    <a:pt x="757" y="10"/>
                  </a:cubicBezTo>
                  <a:cubicBezTo>
                    <a:pt x="757" y="11"/>
                    <a:pt x="754" y="10"/>
                    <a:pt x="755" y="11"/>
                  </a:cubicBezTo>
                  <a:cubicBezTo>
                    <a:pt x="757" y="11"/>
                    <a:pt x="760" y="11"/>
                    <a:pt x="761" y="11"/>
                  </a:cubicBezTo>
                  <a:close/>
                  <a:moveTo>
                    <a:pt x="762" y="21"/>
                  </a:moveTo>
                  <a:cubicBezTo>
                    <a:pt x="761" y="21"/>
                    <a:pt x="760" y="21"/>
                    <a:pt x="760" y="21"/>
                  </a:cubicBezTo>
                  <a:cubicBezTo>
                    <a:pt x="759" y="21"/>
                    <a:pt x="758" y="22"/>
                    <a:pt x="760" y="22"/>
                  </a:cubicBezTo>
                  <a:cubicBezTo>
                    <a:pt x="759" y="21"/>
                    <a:pt x="762" y="22"/>
                    <a:pt x="762" y="21"/>
                  </a:cubicBezTo>
                  <a:close/>
                  <a:moveTo>
                    <a:pt x="767" y="7"/>
                  </a:moveTo>
                  <a:cubicBezTo>
                    <a:pt x="767" y="7"/>
                    <a:pt x="768" y="7"/>
                    <a:pt x="769" y="7"/>
                  </a:cubicBezTo>
                  <a:cubicBezTo>
                    <a:pt x="767" y="6"/>
                    <a:pt x="764" y="7"/>
                    <a:pt x="767" y="7"/>
                  </a:cubicBezTo>
                  <a:close/>
                  <a:moveTo>
                    <a:pt x="770" y="20"/>
                  </a:moveTo>
                  <a:cubicBezTo>
                    <a:pt x="770" y="20"/>
                    <a:pt x="769" y="20"/>
                    <a:pt x="768" y="20"/>
                  </a:cubicBezTo>
                  <a:cubicBezTo>
                    <a:pt x="768" y="21"/>
                    <a:pt x="767" y="21"/>
                    <a:pt x="766" y="21"/>
                  </a:cubicBezTo>
                  <a:cubicBezTo>
                    <a:pt x="767" y="21"/>
                    <a:pt x="771" y="20"/>
                    <a:pt x="770" y="20"/>
                  </a:cubicBezTo>
                  <a:close/>
                  <a:moveTo>
                    <a:pt x="770" y="9"/>
                  </a:moveTo>
                  <a:cubicBezTo>
                    <a:pt x="769" y="10"/>
                    <a:pt x="773" y="10"/>
                    <a:pt x="771" y="10"/>
                  </a:cubicBezTo>
                  <a:cubicBezTo>
                    <a:pt x="770" y="10"/>
                    <a:pt x="767" y="10"/>
                    <a:pt x="766" y="10"/>
                  </a:cubicBezTo>
                  <a:cubicBezTo>
                    <a:pt x="769" y="10"/>
                    <a:pt x="771" y="11"/>
                    <a:pt x="770" y="10"/>
                  </a:cubicBezTo>
                  <a:cubicBezTo>
                    <a:pt x="772" y="10"/>
                    <a:pt x="772" y="11"/>
                    <a:pt x="774" y="11"/>
                  </a:cubicBezTo>
                  <a:cubicBezTo>
                    <a:pt x="778" y="10"/>
                    <a:pt x="782" y="9"/>
                    <a:pt x="784" y="8"/>
                  </a:cubicBezTo>
                  <a:cubicBezTo>
                    <a:pt x="784" y="9"/>
                    <a:pt x="782" y="8"/>
                    <a:pt x="785" y="8"/>
                  </a:cubicBezTo>
                  <a:cubicBezTo>
                    <a:pt x="785" y="7"/>
                    <a:pt x="784" y="8"/>
                    <a:pt x="782" y="8"/>
                  </a:cubicBezTo>
                  <a:cubicBezTo>
                    <a:pt x="781" y="9"/>
                    <a:pt x="779" y="9"/>
                    <a:pt x="775" y="10"/>
                  </a:cubicBezTo>
                  <a:cubicBezTo>
                    <a:pt x="776" y="9"/>
                    <a:pt x="780" y="9"/>
                    <a:pt x="777" y="9"/>
                  </a:cubicBezTo>
                  <a:cubicBezTo>
                    <a:pt x="778" y="9"/>
                    <a:pt x="779" y="9"/>
                    <a:pt x="779" y="9"/>
                  </a:cubicBezTo>
                  <a:cubicBezTo>
                    <a:pt x="778" y="9"/>
                    <a:pt x="779" y="8"/>
                    <a:pt x="778" y="8"/>
                  </a:cubicBezTo>
                  <a:cubicBezTo>
                    <a:pt x="775" y="8"/>
                    <a:pt x="775" y="8"/>
                    <a:pt x="773" y="8"/>
                  </a:cubicBezTo>
                  <a:cubicBezTo>
                    <a:pt x="774" y="9"/>
                    <a:pt x="773" y="9"/>
                    <a:pt x="775" y="9"/>
                  </a:cubicBezTo>
                  <a:cubicBezTo>
                    <a:pt x="774" y="9"/>
                    <a:pt x="774" y="10"/>
                    <a:pt x="772" y="10"/>
                  </a:cubicBezTo>
                  <a:cubicBezTo>
                    <a:pt x="772" y="9"/>
                    <a:pt x="773" y="9"/>
                    <a:pt x="773" y="9"/>
                  </a:cubicBezTo>
                  <a:cubicBezTo>
                    <a:pt x="772" y="9"/>
                    <a:pt x="771" y="9"/>
                    <a:pt x="770" y="9"/>
                  </a:cubicBezTo>
                  <a:close/>
                  <a:moveTo>
                    <a:pt x="771" y="8"/>
                  </a:moveTo>
                  <a:cubicBezTo>
                    <a:pt x="770" y="8"/>
                    <a:pt x="768" y="9"/>
                    <a:pt x="770" y="8"/>
                  </a:cubicBezTo>
                  <a:cubicBezTo>
                    <a:pt x="763" y="8"/>
                    <a:pt x="772" y="10"/>
                    <a:pt x="771" y="8"/>
                  </a:cubicBezTo>
                  <a:close/>
                  <a:moveTo>
                    <a:pt x="774" y="20"/>
                  </a:moveTo>
                  <a:cubicBezTo>
                    <a:pt x="772" y="20"/>
                    <a:pt x="769" y="21"/>
                    <a:pt x="771" y="21"/>
                  </a:cubicBezTo>
                  <a:cubicBezTo>
                    <a:pt x="771" y="21"/>
                    <a:pt x="774" y="21"/>
                    <a:pt x="774" y="20"/>
                  </a:cubicBezTo>
                  <a:close/>
                  <a:moveTo>
                    <a:pt x="772" y="51"/>
                  </a:moveTo>
                  <a:cubicBezTo>
                    <a:pt x="771" y="50"/>
                    <a:pt x="773" y="51"/>
                    <a:pt x="773" y="50"/>
                  </a:cubicBezTo>
                  <a:cubicBezTo>
                    <a:pt x="770" y="50"/>
                    <a:pt x="770" y="51"/>
                    <a:pt x="772" y="51"/>
                  </a:cubicBezTo>
                  <a:close/>
                  <a:moveTo>
                    <a:pt x="786" y="15"/>
                  </a:moveTo>
                  <a:cubicBezTo>
                    <a:pt x="785" y="15"/>
                    <a:pt x="784" y="15"/>
                    <a:pt x="784" y="14"/>
                  </a:cubicBezTo>
                  <a:cubicBezTo>
                    <a:pt x="782" y="14"/>
                    <a:pt x="780" y="15"/>
                    <a:pt x="779" y="15"/>
                  </a:cubicBezTo>
                  <a:cubicBezTo>
                    <a:pt x="782" y="15"/>
                    <a:pt x="781" y="15"/>
                    <a:pt x="784" y="15"/>
                  </a:cubicBezTo>
                  <a:cubicBezTo>
                    <a:pt x="783" y="15"/>
                    <a:pt x="782" y="15"/>
                    <a:pt x="783" y="16"/>
                  </a:cubicBezTo>
                  <a:cubicBezTo>
                    <a:pt x="787" y="15"/>
                    <a:pt x="788" y="15"/>
                    <a:pt x="795" y="15"/>
                  </a:cubicBezTo>
                  <a:cubicBezTo>
                    <a:pt x="795" y="15"/>
                    <a:pt x="795" y="14"/>
                    <a:pt x="795" y="14"/>
                  </a:cubicBezTo>
                  <a:cubicBezTo>
                    <a:pt x="793" y="14"/>
                    <a:pt x="791" y="14"/>
                    <a:pt x="789" y="14"/>
                  </a:cubicBezTo>
                  <a:cubicBezTo>
                    <a:pt x="788" y="14"/>
                    <a:pt x="791" y="15"/>
                    <a:pt x="789" y="15"/>
                  </a:cubicBezTo>
                  <a:cubicBezTo>
                    <a:pt x="788" y="14"/>
                    <a:pt x="788" y="15"/>
                    <a:pt x="786" y="15"/>
                  </a:cubicBezTo>
                  <a:close/>
                  <a:moveTo>
                    <a:pt x="789" y="12"/>
                  </a:moveTo>
                  <a:cubicBezTo>
                    <a:pt x="790" y="12"/>
                    <a:pt x="788" y="11"/>
                    <a:pt x="788" y="12"/>
                  </a:cubicBezTo>
                  <a:cubicBezTo>
                    <a:pt x="788" y="12"/>
                    <a:pt x="790" y="12"/>
                    <a:pt x="788" y="12"/>
                  </a:cubicBezTo>
                  <a:cubicBezTo>
                    <a:pt x="787" y="12"/>
                    <a:pt x="786" y="12"/>
                    <a:pt x="784" y="12"/>
                  </a:cubicBezTo>
                  <a:cubicBezTo>
                    <a:pt x="785" y="12"/>
                    <a:pt x="782" y="12"/>
                    <a:pt x="783" y="12"/>
                  </a:cubicBezTo>
                  <a:cubicBezTo>
                    <a:pt x="786" y="12"/>
                    <a:pt x="787" y="13"/>
                    <a:pt x="789" y="12"/>
                  </a:cubicBezTo>
                  <a:close/>
                  <a:moveTo>
                    <a:pt x="786" y="11"/>
                  </a:moveTo>
                  <a:cubicBezTo>
                    <a:pt x="787" y="10"/>
                    <a:pt x="784" y="10"/>
                    <a:pt x="784" y="10"/>
                  </a:cubicBezTo>
                  <a:cubicBezTo>
                    <a:pt x="785" y="10"/>
                    <a:pt x="784" y="11"/>
                    <a:pt x="786" y="11"/>
                  </a:cubicBezTo>
                  <a:close/>
                  <a:moveTo>
                    <a:pt x="794" y="46"/>
                  </a:moveTo>
                  <a:cubicBezTo>
                    <a:pt x="792" y="46"/>
                    <a:pt x="791" y="47"/>
                    <a:pt x="791" y="47"/>
                  </a:cubicBezTo>
                  <a:cubicBezTo>
                    <a:pt x="793" y="47"/>
                    <a:pt x="794" y="47"/>
                    <a:pt x="794" y="46"/>
                  </a:cubicBezTo>
                  <a:close/>
                  <a:moveTo>
                    <a:pt x="802" y="7"/>
                  </a:moveTo>
                  <a:cubicBezTo>
                    <a:pt x="801" y="7"/>
                    <a:pt x="800" y="7"/>
                    <a:pt x="800" y="6"/>
                  </a:cubicBezTo>
                  <a:cubicBezTo>
                    <a:pt x="802" y="7"/>
                    <a:pt x="801" y="6"/>
                    <a:pt x="799" y="6"/>
                  </a:cubicBezTo>
                  <a:cubicBezTo>
                    <a:pt x="799" y="6"/>
                    <a:pt x="799" y="7"/>
                    <a:pt x="797" y="7"/>
                  </a:cubicBezTo>
                  <a:cubicBezTo>
                    <a:pt x="799" y="6"/>
                    <a:pt x="798" y="6"/>
                    <a:pt x="800" y="5"/>
                  </a:cubicBezTo>
                  <a:cubicBezTo>
                    <a:pt x="796" y="6"/>
                    <a:pt x="792" y="6"/>
                    <a:pt x="791" y="7"/>
                  </a:cubicBezTo>
                  <a:cubicBezTo>
                    <a:pt x="793" y="7"/>
                    <a:pt x="795" y="7"/>
                    <a:pt x="797" y="7"/>
                  </a:cubicBezTo>
                  <a:cubicBezTo>
                    <a:pt x="797" y="7"/>
                    <a:pt x="797" y="7"/>
                    <a:pt x="798" y="7"/>
                  </a:cubicBezTo>
                  <a:cubicBezTo>
                    <a:pt x="798" y="7"/>
                    <a:pt x="799" y="7"/>
                    <a:pt x="801" y="8"/>
                  </a:cubicBezTo>
                  <a:cubicBezTo>
                    <a:pt x="802" y="7"/>
                    <a:pt x="798" y="7"/>
                    <a:pt x="800" y="7"/>
                  </a:cubicBezTo>
                  <a:cubicBezTo>
                    <a:pt x="800" y="7"/>
                    <a:pt x="802" y="7"/>
                    <a:pt x="802" y="7"/>
                  </a:cubicBezTo>
                  <a:close/>
                  <a:moveTo>
                    <a:pt x="806" y="10"/>
                  </a:moveTo>
                  <a:cubicBezTo>
                    <a:pt x="805" y="9"/>
                    <a:pt x="804" y="9"/>
                    <a:pt x="802" y="9"/>
                  </a:cubicBezTo>
                  <a:cubicBezTo>
                    <a:pt x="802" y="9"/>
                    <a:pt x="801" y="9"/>
                    <a:pt x="801" y="10"/>
                  </a:cubicBezTo>
                  <a:cubicBezTo>
                    <a:pt x="803" y="10"/>
                    <a:pt x="805" y="10"/>
                    <a:pt x="806" y="10"/>
                  </a:cubicBezTo>
                  <a:close/>
                  <a:moveTo>
                    <a:pt x="803" y="8"/>
                  </a:moveTo>
                  <a:cubicBezTo>
                    <a:pt x="798" y="8"/>
                    <a:pt x="795" y="7"/>
                    <a:pt x="792" y="8"/>
                  </a:cubicBezTo>
                  <a:cubicBezTo>
                    <a:pt x="797" y="8"/>
                    <a:pt x="799" y="8"/>
                    <a:pt x="801" y="9"/>
                  </a:cubicBezTo>
                  <a:cubicBezTo>
                    <a:pt x="800" y="9"/>
                    <a:pt x="800" y="9"/>
                    <a:pt x="801" y="9"/>
                  </a:cubicBezTo>
                  <a:cubicBezTo>
                    <a:pt x="801" y="9"/>
                    <a:pt x="803" y="9"/>
                    <a:pt x="803" y="8"/>
                  </a:cubicBezTo>
                  <a:close/>
                  <a:moveTo>
                    <a:pt x="797" y="21"/>
                  </a:moveTo>
                  <a:cubicBezTo>
                    <a:pt x="796" y="21"/>
                    <a:pt x="797" y="20"/>
                    <a:pt x="796" y="20"/>
                  </a:cubicBezTo>
                  <a:cubicBezTo>
                    <a:pt x="796" y="21"/>
                    <a:pt x="792" y="20"/>
                    <a:pt x="793" y="21"/>
                  </a:cubicBezTo>
                  <a:cubicBezTo>
                    <a:pt x="794" y="21"/>
                    <a:pt x="795" y="21"/>
                    <a:pt x="797" y="21"/>
                  </a:cubicBezTo>
                  <a:close/>
                  <a:moveTo>
                    <a:pt x="802" y="45"/>
                  </a:moveTo>
                  <a:cubicBezTo>
                    <a:pt x="801" y="45"/>
                    <a:pt x="800" y="45"/>
                    <a:pt x="798" y="45"/>
                  </a:cubicBezTo>
                  <a:cubicBezTo>
                    <a:pt x="800" y="46"/>
                    <a:pt x="801" y="45"/>
                    <a:pt x="802" y="45"/>
                  </a:cubicBezTo>
                  <a:close/>
                  <a:moveTo>
                    <a:pt x="807" y="18"/>
                  </a:moveTo>
                  <a:cubicBezTo>
                    <a:pt x="808" y="18"/>
                    <a:pt x="809" y="18"/>
                    <a:pt x="810" y="18"/>
                  </a:cubicBezTo>
                  <a:cubicBezTo>
                    <a:pt x="810" y="17"/>
                    <a:pt x="809" y="17"/>
                    <a:pt x="810" y="17"/>
                  </a:cubicBezTo>
                  <a:cubicBezTo>
                    <a:pt x="814" y="17"/>
                    <a:pt x="818" y="17"/>
                    <a:pt x="819" y="16"/>
                  </a:cubicBezTo>
                  <a:cubicBezTo>
                    <a:pt x="816" y="15"/>
                    <a:pt x="811" y="17"/>
                    <a:pt x="809" y="16"/>
                  </a:cubicBezTo>
                  <a:cubicBezTo>
                    <a:pt x="810" y="16"/>
                    <a:pt x="807" y="17"/>
                    <a:pt x="806" y="17"/>
                  </a:cubicBezTo>
                  <a:cubicBezTo>
                    <a:pt x="805" y="17"/>
                    <a:pt x="807" y="17"/>
                    <a:pt x="804" y="17"/>
                  </a:cubicBezTo>
                  <a:cubicBezTo>
                    <a:pt x="804" y="18"/>
                    <a:pt x="807" y="17"/>
                    <a:pt x="807" y="18"/>
                  </a:cubicBezTo>
                  <a:close/>
                  <a:moveTo>
                    <a:pt x="808" y="10"/>
                  </a:moveTo>
                  <a:cubicBezTo>
                    <a:pt x="809" y="10"/>
                    <a:pt x="809" y="10"/>
                    <a:pt x="809" y="10"/>
                  </a:cubicBezTo>
                  <a:cubicBezTo>
                    <a:pt x="808" y="10"/>
                    <a:pt x="809" y="11"/>
                    <a:pt x="808" y="11"/>
                  </a:cubicBezTo>
                  <a:cubicBezTo>
                    <a:pt x="809" y="11"/>
                    <a:pt x="809" y="11"/>
                    <a:pt x="809" y="11"/>
                  </a:cubicBezTo>
                  <a:cubicBezTo>
                    <a:pt x="809" y="11"/>
                    <a:pt x="809" y="11"/>
                    <a:pt x="810" y="11"/>
                  </a:cubicBezTo>
                  <a:cubicBezTo>
                    <a:pt x="811" y="11"/>
                    <a:pt x="811" y="10"/>
                    <a:pt x="814" y="10"/>
                  </a:cubicBezTo>
                  <a:cubicBezTo>
                    <a:pt x="812" y="10"/>
                    <a:pt x="809" y="9"/>
                    <a:pt x="806" y="9"/>
                  </a:cubicBezTo>
                  <a:cubicBezTo>
                    <a:pt x="807" y="10"/>
                    <a:pt x="808" y="9"/>
                    <a:pt x="809" y="10"/>
                  </a:cubicBezTo>
                  <a:cubicBezTo>
                    <a:pt x="807" y="10"/>
                    <a:pt x="808" y="10"/>
                    <a:pt x="805" y="10"/>
                  </a:cubicBezTo>
                  <a:cubicBezTo>
                    <a:pt x="805" y="11"/>
                    <a:pt x="808" y="10"/>
                    <a:pt x="808" y="10"/>
                  </a:cubicBezTo>
                  <a:close/>
                  <a:moveTo>
                    <a:pt x="806" y="8"/>
                  </a:moveTo>
                  <a:cubicBezTo>
                    <a:pt x="805" y="8"/>
                    <a:pt x="804" y="9"/>
                    <a:pt x="806" y="9"/>
                  </a:cubicBezTo>
                  <a:cubicBezTo>
                    <a:pt x="806" y="9"/>
                    <a:pt x="808" y="8"/>
                    <a:pt x="806" y="8"/>
                  </a:cubicBezTo>
                  <a:close/>
                  <a:moveTo>
                    <a:pt x="817" y="14"/>
                  </a:moveTo>
                  <a:cubicBezTo>
                    <a:pt x="815" y="14"/>
                    <a:pt x="813" y="14"/>
                    <a:pt x="813" y="15"/>
                  </a:cubicBezTo>
                  <a:cubicBezTo>
                    <a:pt x="814" y="15"/>
                    <a:pt x="816" y="15"/>
                    <a:pt x="817" y="14"/>
                  </a:cubicBezTo>
                  <a:close/>
                  <a:moveTo>
                    <a:pt x="815" y="16"/>
                  </a:moveTo>
                  <a:cubicBezTo>
                    <a:pt x="816" y="15"/>
                    <a:pt x="822" y="15"/>
                    <a:pt x="820" y="16"/>
                  </a:cubicBezTo>
                  <a:cubicBezTo>
                    <a:pt x="823" y="16"/>
                    <a:pt x="825" y="15"/>
                    <a:pt x="827" y="15"/>
                  </a:cubicBezTo>
                  <a:cubicBezTo>
                    <a:pt x="825" y="15"/>
                    <a:pt x="823" y="15"/>
                    <a:pt x="822" y="15"/>
                  </a:cubicBezTo>
                  <a:cubicBezTo>
                    <a:pt x="821" y="15"/>
                    <a:pt x="820" y="15"/>
                    <a:pt x="818" y="14"/>
                  </a:cubicBezTo>
                  <a:cubicBezTo>
                    <a:pt x="817" y="15"/>
                    <a:pt x="816" y="15"/>
                    <a:pt x="815" y="15"/>
                  </a:cubicBezTo>
                  <a:cubicBezTo>
                    <a:pt x="814" y="15"/>
                    <a:pt x="815" y="15"/>
                    <a:pt x="815" y="16"/>
                  </a:cubicBezTo>
                  <a:close/>
                  <a:moveTo>
                    <a:pt x="822" y="25"/>
                  </a:moveTo>
                  <a:cubicBezTo>
                    <a:pt x="822" y="24"/>
                    <a:pt x="821" y="24"/>
                    <a:pt x="821" y="24"/>
                  </a:cubicBezTo>
                  <a:cubicBezTo>
                    <a:pt x="819" y="24"/>
                    <a:pt x="819" y="24"/>
                    <a:pt x="818" y="24"/>
                  </a:cubicBezTo>
                  <a:cubicBezTo>
                    <a:pt x="820" y="24"/>
                    <a:pt x="820" y="25"/>
                    <a:pt x="822" y="25"/>
                  </a:cubicBezTo>
                  <a:close/>
                  <a:moveTo>
                    <a:pt x="823" y="24"/>
                  </a:moveTo>
                  <a:cubicBezTo>
                    <a:pt x="823" y="25"/>
                    <a:pt x="823" y="25"/>
                    <a:pt x="822" y="25"/>
                  </a:cubicBezTo>
                  <a:cubicBezTo>
                    <a:pt x="825" y="25"/>
                    <a:pt x="826" y="25"/>
                    <a:pt x="829" y="25"/>
                  </a:cubicBezTo>
                  <a:cubicBezTo>
                    <a:pt x="830" y="25"/>
                    <a:pt x="830" y="24"/>
                    <a:pt x="829" y="24"/>
                  </a:cubicBezTo>
                  <a:cubicBezTo>
                    <a:pt x="827" y="25"/>
                    <a:pt x="826" y="24"/>
                    <a:pt x="825" y="25"/>
                  </a:cubicBezTo>
                  <a:cubicBezTo>
                    <a:pt x="826" y="25"/>
                    <a:pt x="827" y="25"/>
                    <a:pt x="827" y="25"/>
                  </a:cubicBezTo>
                  <a:cubicBezTo>
                    <a:pt x="825" y="25"/>
                    <a:pt x="825" y="24"/>
                    <a:pt x="823" y="24"/>
                  </a:cubicBezTo>
                  <a:close/>
                  <a:moveTo>
                    <a:pt x="834" y="13"/>
                  </a:moveTo>
                  <a:cubicBezTo>
                    <a:pt x="835" y="13"/>
                    <a:pt x="835" y="13"/>
                    <a:pt x="836" y="13"/>
                  </a:cubicBezTo>
                  <a:cubicBezTo>
                    <a:pt x="836" y="12"/>
                    <a:pt x="834" y="12"/>
                    <a:pt x="833" y="12"/>
                  </a:cubicBezTo>
                  <a:cubicBezTo>
                    <a:pt x="833" y="12"/>
                    <a:pt x="832" y="12"/>
                    <a:pt x="831" y="12"/>
                  </a:cubicBezTo>
                  <a:cubicBezTo>
                    <a:pt x="831" y="12"/>
                    <a:pt x="831" y="12"/>
                    <a:pt x="830" y="12"/>
                  </a:cubicBezTo>
                  <a:cubicBezTo>
                    <a:pt x="830" y="12"/>
                    <a:pt x="830" y="12"/>
                    <a:pt x="829" y="12"/>
                  </a:cubicBezTo>
                  <a:cubicBezTo>
                    <a:pt x="829" y="12"/>
                    <a:pt x="828" y="12"/>
                    <a:pt x="829" y="12"/>
                  </a:cubicBezTo>
                  <a:cubicBezTo>
                    <a:pt x="825" y="11"/>
                    <a:pt x="826" y="12"/>
                    <a:pt x="824" y="13"/>
                  </a:cubicBezTo>
                  <a:cubicBezTo>
                    <a:pt x="828" y="12"/>
                    <a:pt x="830" y="12"/>
                    <a:pt x="834" y="13"/>
                  </a:cubicBezTo>
                  <a:close/>
                  <a:moveTo>
                    <a:pt x="829" y="21"/>
                  </a:moveTo>
                  <a:cubicBezTo>
                    <a:pt x="829" y="21"/>
                    <a:pt x="830" y="20"/>
                    <a:pt x="829" y="20"/>
                  </a:cubicBezTo>
                  <a:cubicBezTo>
                    <a:pt x="828" y="20"/>
                    <a:pt x="828" y="20"/>
                    <a:pt x="827" y="20"/>
                  </a:cubicBezTo>
                  <a:cubicBezTo>
                    <a:pt x="827" y="21"/>
                    <a:pt x="828" y="21"/>
                    <a:pt x="829" y="21"/>
                  </a:cubicBezTo>
                  <a:close/>
                  <a:moveTo>
                    <a:pt x="834" y="40"/>
                  </a:moveTo>
                  <a:cubicBezTo>
                    <a:pt x="831" y="40"/>
                    <a:pt x="832" y="41"/>
                    <a:pt x="831" y="41"/>
                  </a:cubicBezTo>
                  <a:cubicBezTo>
                    <a:pt x="833" y="41"/>
                    <a:pt x="833" y="41"/>
                    <a:pt x="834" y="40"/>
                  </a:cubicBezTo>
                  <a:close/>
                  <a:moveTo>
                    <a:pt x="839" y="21"/>
                  </a:moveTo>
                  <a:cubicBezTo>
                    <a:pt x="839" y="20"/>
                    <a:pt x="837" y="20"/>
                    <a:pt x="836" y="20"/>
                  </a:cubicBezTo>
                  <a:cubicBezTo>
                    <a:pt x="836" y="20"/>
                    <a:pt x="835" y="20"/>
                    <a:pt x="835" y="21"/>
                  </a:cubicBezTo>
                  <a:cubicBezTo>
                    <a:pt x="837" y="20"/>
                    <a:pt x="837" y="21"/>
                    <a:pt x="839" y="21"/>
                  </a:cubicBezTo>
                  <a:close/>
                  <a:moveTo>
                    <a:pt x="840" y="20"/>
                  </a:moveTo>
                  <a:cubicBezTo>
                    <a:pt x="840" y="21"/>
                    <a:pt x="839" y="21"/>
                    <a:pt x="840" y="21"/>
                  </a:cubicBezTo>
                  <a:cubicBezTo>
                    <a:pt x="841" y="21"/>
                    <a:pt x="842" y="20"/>
                    <a:pt x="840" y="20"/>
                  </a:cubicBezTo>
                  <a:close/>
                  <a:moveTo>
                    <a:pt x="844" y="12"/>
                  </a:moveTo>
                  <a:cubicBezTo>
                    <a:pt x="844" y="12"/>
                    <a:pt x="843" y="12"/>
                    <a:pt x="844" y="11"/>
                  </a:cubicBezTo>
                  <a:cubicBezTo>
                    <a:pt x="843" y="11"/>
                    <a:pt x="842" y="11"/>
                    <a:pt x="841" y="11"/>
                  </a:cubicBezTo>
                  <a:cubicBezTo>
                    <a:pt x="841" y="11"/>
                    <a:pt x="840" y="11"/>
                    <a:pt x="840" y="12"/>
                  </a:cubicBezTo>
                  <a:cubicBezTo>
                    <a:pt x="841" y="12"/>
                    <a:pt x="842" y="12"/>
                    <a:pt x="843" y="12"/>
                  </a:cubicBezTo>
                  <a:cubicBezTo>
                    <a:pt x="844" y="12"/>
                    <a:pt x="843" y="12"/>
                    <a:pt x="844" y="12"/>
                  </a:cubicBezTo>
                  <a:close/>
                  <a:moveTo>
                    <a:pt x="847" y="14"/>
                  </a:moveTo>
                  <a:cubicBezTo>
                    <a:pt x="845" y="13"/>
                    <a:pt x="843" y="14"/>
                    <a:pt x="843" y="14"/>
                  </a:cubicBezTo>
                  <a:cubicBezTo>
                    <a:pt x="842" y="14"/>
                    <a:pt x="842" y="14"/>
                    <a:pt x="842" y="14"/>
                  </a:cubicBezTo>
                  <a:cubicBezTo>
                    <a:pt x="844" y="14"/>
                    <a:pt x="846" y="14"/>
                    <a:pt x="847" y="14"/>
                  </a:cubicBezTo>
                  <a:close/>
                  <a:moveTo>
                    <a:pt x="848" y="15"/>
                  </a:moveTo>
                  <a:cubicBezTo>
                    <a:pt x="849" y="15"/>
                    <a:pt x="847" y="15"/>
                    <a:pt x="849" y="15"/>
                  </a:cubicBezTo>
                  <a:cubicBezTo>
                    <a:pt x="851" y="15"/>
                    <a:pt x="847" y="15"/>
                    <a:pt x="850" y="15"/>
                  </a:cubicBezTo>
                  <a:cubicBezTo>
                    <a:pt x="851" y="15"/>
                    <a:pt x="850" y="15"/>
                    <a:pt x="850" y="14"/>
                  </a:cubicBezTo>
                  <a:cubicBezTo>
                    <a:pt x="849" y="14"/>
                    <a:pt x="844" y="14"/>
                    <a:pt x="843" y="15"/>
                  </a:cubicBezTo>
                  <a:cubicBezTo>
                    <a:pt x="845" y="15"/>
                    <a:pt x="846" y="15"/>
                    <a:pt x="848" y="15"/>
                  </a:cubicBezTo>
                  <a:close/>
                  <a:moveTo>
                    <a:pt x="845" y="12"/>
                  </a:moveTo>
                  <a:cubicBezTo>
                    <a:pt x="847" y="12"/>
                    <a:pt x="848" y="12"/>
                    <a:pt x="849" y="11"/>
                  </a:cubicBezTo>
                  <a:cubicBezTo>
                    <a:pt x="848" y="11"/>
                    <a:pt x="847" y="11"/>
                    <a:pt x="847" y="11"/>
                  </a:cubicBezTo>
                  <a:cubicBezTo>
                    <a:pt x="846" y="11"/>
                    <a:pt x="845" y="11"/>
                    <a:pt x="845" y="11"/>
                  </a:cubicBezTo>
                  <a:cubicBezTo>
                    <a:pt x="845" y="11"/>
                    <a:pt x="845" y="11"/>
                    <a:pt x="845" y="12"/>
                  </a:cubicBezTo>
                  <a:close/>
                  <a:moveTo>
                    <a:pt x="850" y="17"/>
                  </a:moveTo>
                  <a:cubicBezTo>
                    <a:pt x="849" y="17"/>
                    <a:pt x="847" y="17"/>
                    <a:pt x="845" y="18"/>
                  </a:cubicBezTo>
                  <a:cubicBezTo>
                    <a:pt x="848" y="18"/>
                    <a:pt x="849" y="18"/>
                    <a:pt x="850" y="17"/>
                  </a:cubicBezTo>
                  <a:close/>
                  <a:moveTo>
                    <a:pt x="854" y="24"/>
                  </a:moveTo>
                  <a:cubicBezTo>
                    <a:pt x="851" y="23"/>
                    <a:pt x="857" y="24"/>
                    <a:pt x="856" y="23"/>
                  </a:cubicBezTo>
                  <a:cubicBezTo>
                    <a:pt x="853" y="23"/>
                    <a:pt x="851" y="23"/>
                    <a:pt x="852" y="22"/>
                  </a:cubicBezTo>
                  <a:cubicBezTo>
                    <a:pt x="852" y="22"/>
                    <a:pt x="848" y="22"/>
                    <a:pt x="849" y="22"/>
                  </a:cubicBezTo>
                  <a:cubicBezTo>
                    <a:pt x="850" y="22"/>
                    <a:pt x="851" y="22"/>
                    <a:pt x="851" y="22"/>
                  </a:cubicBezTo>
                  <a:cubicBezTo>
                    <a:pt x="850" y="23"/>
                    <a:pt x="848" y="23"/>
                    <a:pt x="848" y="23"/>
                  </a:cubicBezTo>
                  <a:cubicBezTo>
                    <a:pt x="852" y="23"/>
                    <a:pt x="851" y="24"/>
                    <a:pt x="854" y="24"/>
                  </a:cubicBezTo>
                  <a:close/>
                  <a:moveTo>
                    <a:pt x="852" y="14"/>
                  </a:moveTo>
                  <a:cubicBezTo>
                    <a:pt x="851" y="14"/>
                    <a:pt x="853" y="15"/>
                    <a:pt x="852" y="15"/>
                  </a:cubicBezTo>
                  <a:cubicBezTo>
                    <a:pt x="854" y="15"/>
                    <a:pt x="854" y="14"/>
                    <a:pt x="852" y="14"/>
                  </a:cubicBezTo>
                  <a:close/>
                  <a:moveTo>
                    <a:pt x="854" y="16"/>
                  </a:moveTo>
                  <a:cubicBezTo>
                    <a:pt x="855" y="16"/>
                    <a:pt x="855" y="16"/>
                    <a:pt x="855" y="15"/>
                  </a:cubicBezTo>
                  <a:cubicBezTo>
                    <a:pt x="855" y="15"/>
                    <a:pt x="854" y="15"/>
                    <a:pt x="854" y="15"/>
                  </a:cubicBezTo>
                  <a:cubicBezTo>
                    <a:pt x="853" y="15"/>
                    <a:pt x="853" y="15"/>
                    <a:pt x="853" y="15"/>
                  </a:cubicBezTo>
                  <a:cubicBezTo>
                    <a:pt x="854" y="15"/>
                    <a:pt x="852" y="16"/>
                    <a:pt x="854" y="16"/>
                  </a:cubicBezTo>
                  <a:close/>
                  <a:moveTo>
                    <a:pt x="904" y="30"/>
                  </a:moveTo>
                  <a:cubicBezTo>
                    <a:pt x="901" y="29"/>
                    <a:pt x="900" y="30"/>
                    <a:pt x="897" y="30"/>
                  </a:cubicBezTo>
                  <a:cubicBezTo>
                    <a:pt x="897" y="30"/>
                    <a:pt x="897" y="30"/>
                    <a:pt x="897" y="30"/>
                  </a:cubicBezTo>
                  <a:cubicBezTo>
                    <a:pt x="898" y="31"/>
                    <a:pt x="903" y="30"/>
                    <a:pt x="904" y="30"/>
                  </a:cubicBezTo>
                  <a:close/>
                  <a:moveTo>
                    <a:pt x="665" y="4"/>
                  </a:moveTo>
                  <a:cubicBezTo>
                    <a:pt x="664" y="3"/>
                    <a:pt x="669" y="3"/>
                    <a:pt x="667" y="3"/>
                  </a:cubicBezTo>
                  <a:cubicBezTo>
                    <a:pt x="665" y="3"/>
                    <a:pt x="662" y="3"/>
                    <a:pt x="662" y="3"/>
                  </a:cubicBezTo>
                  <a:cubicBezTo>
                    <a:pt x="664" y="3"/>
                    <a:pt x="663" y="3"/>
                    <a:pt x="665" y="4"/>
                  </a:cubicBezTo>
                  <a:close/>
                </a:path>
              </a:pathLst>
            </a:custGeom>
            <a:solidFill>
              <a:schemeClr val="tx1">
                <a:lumMod val="65000"/>
                <a:lumOff val="35000"/>
              </a:schemeClr>
            </a:solidFill>
            <a:ln>
              <a:noFill/>
            </a:ln>
          </p:spPr>
          <p:txBody>
            <a:bodyPr anchor="ctr" anchorCtr="1"/>
            <a:p>
              <a:endParaRPr lang="zh-CN" altLang="en-US">
                <a:latin typeface="汉仪行楷简" panose="02010609000101010101" pitchFamily="49" charset="-122"/>
                <a:ea typeface="汉仪行楷简" panose="02010609000101010101" pitchFamily="49" charset="-122"/>
              </a:endParaRPr>
            </a:p>
          </p:txBody>
        </p:sp>
        <p:grpSp>
          <p:nvGrpSpPr>
            <p:cNvPr id="15" name="组合 14"/>
            <p:cNvGrpSpPr/>
            <p:nvPr/>
          </p:nvGrpSpPr>
          <p:grpSpPr>
            <a:xfrm rot="0">
              <a:off x="4831" y="5536"/>
              <a:ext cx="1286" cy="1658"/>
              <a:chOff x="3124210" y="1726207"/>
              <a:chExt cx="816601" cy="1053102"/>
            </a:xfrm>
          </p:grpSpPr>
          <p:pic>
            <p:nvPicPr>
              <p:cNvPr id="16" name="图片 15"/>
              <p:cNvPicPr>
                <a:picLocks noChangeAspect="1"/>
              </p:cNvPicPr>
              <p:nvPr/>
            </p:nvPicPr>
            <p:blipFill>
              <a:blip r:embed="rId2" cstate="screen"/>
              <a:stretch>
                <a:fillRect/>
              </a:stretch>
            </p:blipFill>
            <p:spPr>
              <a:xfrm rot="16200000">
                <a:off x="3005960" y="1844457"/>
                <a:ext cx="1053102" cy="816601"/>
              </a:xfrm>
              <a:prstGeom prst="rect">
                <a:avLst/>
              </a:prstGeom>
            </p:spPr>
          </p:pic>
          <p:sp>
            <p:nvSpPr>
              <p:cNvPr id="17" name="文本框 16"/>
              <p:cNvSpPr txBox="1"/>
              <p:nvPr/>
            </p:nvSpPr>
            <p:spPr>
              <a:xfrm>
                <a:off x="3286883" y="1961111"/>
                <a:ext cx="604785" cy="461665"/>
              </a:xfrm>
              <a:prstGeom prst="rect">
                <a:avLst/>
              </a:prstGeom>
              <a:noFill/>
            </p:spPr>
            <p:txBody>
              <a:bodyPr wrap="square" rtlCol="0">
                <a:spAutoFit/>
              </a:bodyPr>
              <a:p>
                <a:r>
                  <a:rPr lang="zh-CN" altLang="en-US" sz="2400" dirty="0">
                    <a:effectLst>
                      <a:outerShdw blurRad="38100" dist="38100" dir="2700000" algn="tl">
                        <a:srgbClr val="000000">
                          <a:alpha val="43137"/>
                        </a:srgbClr>
                      </a:outerShdw>
                    </a:effectLst>
                    <a:latin typeface="汉仪行楷简" panose="02010609000101010101" pitchFamily="49" charset="-122"/>
                    <a:ea typeface="汉仪行楷简" panose="02010609000101010101" pitchFamily="49" charset="-122"/>
                  </a:rPr>
                  <a:t>一</a:t>
                </a:r>
                <a:endParaRPr lang="zh-CN" altLang="en-US" sz="2400" dirty="0">
                  <a:effectLst>
                    <a:outerShdw blurRad="38100" dist="38100" dir="2700000" algn="tl">
                      <a:srgbClr val="000000">
                        <a:alpha val="43137"/>
                      </a:srgbClr>
                    </a:outerShdw>
                  </a:effectLst>
                  <a:latin typeface="汉仪行楷简" panose="02010609000101010101" pitchFamily="49" charset="-122"/>
                  <a:ea typeface="汉仪行楷简" panose="02010609000101010101" pitchFamily="49" charset="-122"/>
                </a:endParaRPr>
              </a:p>
            </p:txBody>
          </p:sp>
        </p:grpSp>
        <p:sp>
          <p:nvSpPr>
            <p:cNvPr id="18" name="文本框 17"/>
            <p:cNvSpPr txBox="1"/>
            <p:nvPr/>
          </p:nvSpPr>
          <p:spPr>
            <a:xfrm>
              <a:off x="6905" y="5713"/>
              <a:ext cx="3488" cy="1113"/>
            </a:xfrm>
            <a:prstGeom prst="rect">
              <a:avLst/>
            </a:prstGeom>
            <a:noFill/>
          </p:spPr>
          <p:txBody>
            <a:bodyPr wrap="none" rtlCol="0">
              <a:spAutoFit/>
            </a:bodyPr>
            <a:p>
              <a:r>
                <a:rPr lang="zh-CN" altLang="en-US" sz="4000" dirty="0">
                  <a:latin typeface="汉仪行楷简" panose="02010609000101010101" pitchFamily="49" charset="-122"/>
                  <a:ea typeface="汉仪行楷简" panose="02010609000101010101" pitchFamily="49" charset="-122"/>
                </a:rPr>
                <a:t>考情分析</a:t>
              </a:r>
              <a:endParaRPr lang="zh-CN" altLang="en-US" sz="4000" dirty="0">
                <a:latin typeface="汉仪行楷简" panose="02010609000101010101" pitchFamily="49" charset="-122"/>
                <a:ea typeface="汉仪行楷简" panose="0201060900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zh-CN" altLang="en-US" dirty="0">
                <a:latin typeface="汉仪行楷简" panose="02010609000101010101" pitchFamily="49" charset="-122"/>
                <a:ea typeface="汉仪行楷简" panose="02010609000101010101" pitchFamily="49" charset="-122"/>
              </a:rPr>
              <a:t>考情分析</a:t>
            </a:r>
            <a:endParaRPr lang="zh-CN" altLang="en-US" dirty="0">
              <a:latin typeface="汉仪行楷简" panose="02010609000101010101" pitchFamily="49" charset="-122"/>
              <a:ea typeface="汉仪行楷简" panose="02010609000101010101" pitchFamily="49" charset="-122"/>
            </a:endParaRPr>
          </a:p>
        </p:txBody>
      </p:sp>
      <p:sp>
        <p:nvSpPr>
          <p:cNvPr id="7" name="文本框 6"/>
          <p:cNvSpPr txBox="1"/>
          <p:nvPr/>
        </p:nvSpPr>
        <p:spPr>
          <a:xfrm>
            <a:off x="314325" y="1031240"/>
            <a:ext cx="11382375" cy="5507990"/>
          </a:xfrm>
          <a:prstGeom prst="rect">
            <a:avLst/>
          </a:prstGeom>
          <a:noFill/>
        </p:spPr>
        <p:txBody>
          <a:bodyPr wrap="square" rtlCol="0">
            <a:spAutoFit/>
          </a:bodyPr>
          <a:p>
            <a:r>
              <a:rPr 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rPr>
              <a:t>       </a:t>
            </a:r>
            <a:r>
              <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rPr>
              <a:t>以主观题的形式考查时，或直接从夸张、虚实的角度设问，或与其他表达技巧一起考查， 重点是分析其表达效果。</a:t>
            </a:r>
            <a:endPar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endPar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r>
              <a:rPr sz="2800" dirty="0" smtClean="0">
                <a:solidFill>
                  <a:srgbClr val="FF0000"/>
                </a:solidFill>
                <a:ea typeface="长城行楷体" panose="02010609000101010101" pitchFamily="49" charset="-122"/>
              </a:rPr>
              <a:t>常见的提问方式有:</a:t>
            </a:r>
            <a:endParaRPr sz="2800" dirty="0" smtClean="0">
              <a:solidFill>
                <a:srgbClr val="FF0000"/>
              </a:solidFill>
              <a:ea typeface="长城行楷体" panose="02010609000101010101" pitchFamily="49" charset="-122"/>
            </a:endParaRPr>
          </a:p>
          <a:p>
            <a:r>
              <a:rPr sz="2800" dirty="0" smtClean="0">
                <a:ea typeface="长城行楷体" panose="02010609000101010101" pitchFamily="49" charset="-122"/>
              </a:rPr>
              <a:t>①请从虚实结合的角度赏析这首诗(整首诗歌或XX句)。</a:t>
            </a:r>
            <a:endParaRPr sz="2800" dirty="0" smtClean="0">
              <a:ea typeface="长城行楷体" panose="02010609000101010101" pitchFamily="49" charset="-122"/>
            </a:endParaRPr>
          </a:p>
          <a:p>
            <a:r>
              <a:rPr sz="2800" dirty="0" smtClean="0">
                <a:ea typeface="长城行楷体" panose="02010609000101010101" pitchFamily="49" charset="-122"/>
              </a:rPr>
              <a:t>②这首诗歌( xX句)用了哪些(哪种)艺术手法?</a:t>
            </a:r>
            <a:endParaRPr sz="2800" dirty="0" smtClean="0">
              <a:ea typeface="长城行楷体" panose="02010609000101010101" pitchFamily="49" charset="-122"/>
            </a:endParaRPr>
          </a:p>
          <a:p>
            <a:r>
              <a:rPr sz="2800" dirty="0" smtClean="0">
                <a:ea typeface="长城行楷体" panose="02010609000101010101" pitchFamily="49" charset="-122"/>
              </a:rPr>
              <a:t>③分析诗歌中的夸张手法。</a:t>
            </a:r>
            <a:endParaRPr sz="2800" dirty="0" smtClean="0">
              <a:ea typeface="长城行楷体" panose="02010609000101010101" pitchFamily="49" charset="-122"/>
            </a:endParaRPr>
          </a:p>
          <a:p>
            <a:endParaRPr sz="2800" dirty="0" smtClean="0">
              <a:ea typeface="长城行楷体" panose="02010609000101010101" pitchFamily="49" charset="-122"/>
            </a:endParaRPr>
          </a:p>
          <a:p>
            <a:r>
              <a:rPr sz="28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rPr>
              <a:t>      以客观题形式考查时，是与对诗意的理解、作者的观点态度等一起考查。</a:t>
            </a:r>
            <a:endParaRPr sz="28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endParaRPr>
          </a:p>
          <a:p>
            <a:r>
              <a:rPr sz="2800" dirty="0" smtClean="0">
                <a:solidFill>
                  <a:srgbClr val="FF0000"/>
                </a:solidFill>
                <a:ea typeface="长城行楷体" panose="02010609000101010101" pitchFamily="49" charset="-122"/>
              </a:rPr>
              <a:t>常见的提问方式有:</a:t>
            </a:r>
            <a:endParaRPr sz="2800" dirty="0" smtClean="0">
              <a:solidFill>
                <a:srgbClr val="FF0000"/>
              </a:solidFill>
              <a:ea typeface="长城行楷体" panose="02010609000101010101" pitchFamily="49" charset="-122"/>
            </a:endParaRPr>
          </a:p>
          <a:p>
            <a:r>
              <a:rPr sz="2800" dirty="0" smtClean="0">
                <a:ea typeface="长城行楷体" panose="02010609000101010101" pitchFamily="49" charset="-122"/>
              </a:rPr>
              <a:t>①下列对本诗的赏析，不恰当的两项是;</a:t>
            </a:r>
            <a:endParaRPr sz="2800" dirty="0" smtClean="0">
              <a:ea typeface="长城行楷体" panose="02010609000101010101" pitchFamily="49" charset="-122"/>
            </a:endParaRPr>
          </a:p>
          <a:p>
            <a:r>
              <a:rPr sz="2800" dirty="0" smtClean="0">
                <a:ea typeface="长城行楷体" panose="02010609000101010101" pitchFamily="49" charset="-122"/>
              </a:rPr>
              <a:t>②下列对本诗的理解和分析，不正确的两项是。</a:t>
            </a:r>
            <a:endParaRPr sz="2800" dirty="0" smtClean="0">
              <a:ea typeface="长城行楷体"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zh-CN" altLang="en-US" dirty="0">
                <a:latin typeface="汉仪行楷简" panose="02010609000101010101" pitchFamily="49" charset="-122"/>
                <a:ea typeface="汉仪行楷简" panose="02010609000101010101" pitchFamily="49" charset="-122"/>
              </a:rPr>
              <a:t>知识讲解</a:t>
            </a:r>
            <a:endParaRPr lang="zh-CN" altLang="en-US" dirty="0">
              <a:latin typeface="汉仪行楷简" panose="02010609000101010101" pitchFamily="49" charset="-122"/>
              <a:ea typeface="汉仪行楷简" panose="02010609000101010101" pitchFamily="49" charset="-122"/>
            </a:endParaRPr>
          </a:p>
        </p:txBody>
      </p:sp>
      <p:sp>
        <p:nvSpPr>
          <p:cNvPr id="7" name="文本框 6"/>
          <p:cNvSpPr txBox="1"/>
          <p:nvPr/>
        </p:nvSpPr>
        <p:spPr>
          <a:xfrm>
            <a:off x="501650" y="830580"/>
            <a:ext cx="8573135" cy="5877560"/>
          </a:xfrm>
          <a:prstGeom prst="rect">
            <a:avLst/>
          </a:prstGeom>
          <a:noFill/>
        </p:spPr>
        <p:txBody>
          <a:bodyPr wrap="square" rtlCol="0">
            <a:spAutoFit/>
          </a:bodyPr>
          <a:p>
            <a:r>
              <a:rPr sz="20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rPr>
              <a:t>1.夸张</a:t>
            </a:r>
            <a:endParaRPr sz="20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endParaRPr sz="20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r>
              <a:rPr sz="20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rPr>
              <a:t>(1)夸张的分类</a:t>
            </a:r>
            <a:endParaRPr sz="20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endParaRPr sz="20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r>
              <a:rPr sz="2000" dirty="0" smtClean="0">
                <a:solidFill>
                  <a:srgbClr val="FF0000"/>
                </a:solidFill>
                <a:effectLst>
                  <a:outerShdw blurRad="38100" dist="19050" dir="2700000" algn="tl" rotWithShape="0">
                    <a:schemeClr val="dk1">
                      <a:alpha val="40000"/>
                    </a:schemeClr>
                  </a:outerShdw>
                </a:effectLst>
                <a:ea typeface="长城行楷体" panose="02010609000101010101" pitchFamily="49" charset="-122"/>
                <a:sym typeface="+mn-ea"/>
              </a:rPr>
              <a:t>①缩小夸张。</a:t>
            </a:r>
            <a:endParaRPr sz="2000" dirty="0" smtClean="0">
              <a:solidFill>
                <a:srgbClr val="FF0000"/>
              </a:solidFill>
              <a:effectLst>
                <a:outerShdw blurRad="38100" dist="19050" dir="2700000" algn="tl" rotWithShape="0">
                  <a:schemeClr val="dk1">
                    <a:alpha val="40000"/>
                  </a:schemeClr>
                </a:outerShdw>
              </a:effectLst>
              <a:ea typeface="长城行楷体" panose="02010609000101010101" pitchFamily="49" charset="-122"/>
              <a:sym typeface="+mn-ea"/>
            </a:endParaRPr>
          </a:p>
          <a:p>
            <a:endParaRPr sz="20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pPr fontAlgn="auto">
              <a:lnSpc>
                <a:spcPct val="150000"/>
              </a:lnSpc>
            </a:pPr>
            <a:r>
              <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rPr>
              <a:t>      就是故意把事物的数量、特征、作用程度等往小、慢、矮、轻、短、弱等方面进行夸张。如:“谁谓河广?曾不容刀。谁谓宋远?曾不崇朝。”(《诗经●河广》)意思是说:“谁说黄河广又宽?难以容纳小木船。谁说宋国很遥远? -一个早晨就能到达。”说黄河连一只小船也容纳不了，宋国很近，一个早晨能到达，刻画了迫切归乡的游子形象,是缩小夸张。</a:t>
            </a:r>
            <a:endPar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endParaRPr sz="20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endParaRPr sz="2000" dirty="0" smtClean="0">
              <a:effectLst>
                <a:outerShdw blurRad="38100" dist="19050" dir="2700000" algn="tl" rotWithShape="0">
                  <a:schemeClr val="dk1">
                    <a:alpha val="40000"/>
                  </a:schemeClr>
                </a:outerShdw>
              </a:effectLst>
              <a:ea typeface="长城行楷体" panose="0201060900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zh-CN" altLang="en-US" dirty="0">
                <a:latin typeface="汉仪行楷简" panose="02010609000101010101" pitchFamily="49" charset="-122"/>
                <a:ea typeface="汉仪行楷简" panose="02010609000101010101" pitchFamily="49" charset="-122"/>
              </a:rPr>
              <a:t>知识讲解</a:t>
            </a:r>
            <a:endParaRPr lang="zh-CN" altLang="en-US" dirty="0">
              <a:latin typeface="汉仪行楷简" panose="02010609000101010101" pitchFamily="49" charset="-122"/>
              <a:ea typeface="汉仪行楷简" panose="02010609000101010101" pitchFamily="49" charset="-122"/>
            </a:endParaRPr>
          </a:p>
        </p:txBody>
      </p:sp>
      <p:sp>
        <p:nvSpPr>
          <p:cNvPr id="7" name="文本框 6"/>
          <p:cNvSpPr txBox="1"/>
          <p:nvPr/>
        </p:nvSpPr>
        <p:spPr>
          <a:xfrm>
            <a:off x="501650" y="1188720"/>
            <a:ext cx="8546465" cy="5262245"/>
          </a:xfrm>
          <a:prstGeom prst="rect">
            <a:avLst/>
          </a:prstGeom>
          <a:noFill/>
        </p:spPr>
        <p:txBody>
          <a:bodyPr wrap="square" rtlCol="0">
            <a:spAutoFit/>
          </a:bodyPr>
          <a:p>
            <a:r>
              <a:rPr sz="2400" dirty="0" smtClean="0">
                <a:solidFill>
                  <a:srgbClr val="FF0000"/>
                </a:solidFill>
                <a:effectLst>
                  <a:outerShdw blurRad="38100" dist="19050" dir="2700000" algn="tl" rotWithShape="0">
                    <a:schemeClr val="dk1">
                      <a:alpha val="40000"/>
                    </a:schemeClr>
                  </a:outerShdw>
                </a:effectLst>
                <a:ea typeface="长城行楷体" panose="02010609000101010101" pitchFamily="49" charset="-122"/>
                <a:sym typeface="+mn-ea"/>
              </a:rPr>
              <a:t>②扩大夸张。</a:t>
            </a:r>
            <a:endParaRPr sz="2400" dirty="0" smtClean="0">
              <a:solidFill>
                <a:srgbClr val="FF0000"/>
              </a:solidFill>
              <a:effectLst>
                <a:outerShdw blurRad="38100" dist="19050" dir="2700000" algn="tl" rotWithShape="0">
                  <a:schemeClr val="dk1">
                    <a:alpha val="40000"/>
                  </a:schemeClr>
                </a:outerShdw>
              </a:effectLst>
              <a:ea typeface="长城行楷体" panose="02010609000101010101" pitchFamily="49" charset="-122"/>
              <a:sym typeface="+mn-ea"/>
            </a:endParaRPr>
          </a:p>
          <a:p>
            <a:r>
              <a:rPr sz="2400" dirty="0" smtClean="0">
                <a:effectLst>
                  <a:outerShdw blurRad="38100" dist="19050" dir="2700000" algn="tl" rotWithShape="0">
                    <a:schemeClr val="dk1">
                      <a:alpha val="40000"/>
                    </a:schemeClr>
                  </a:outerShdw>
                </a:effectLst>
                <a:ea typeface="长城行楷体" panose="02010609000101010101" pitchFamily="49" charset="-122"/>
                <a:sym typeface="+mn-ea"/>
              </a:rPr>
              <a:t>      </a:t>
            </a:r>
            <a:r>
              <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rPr>
              <a:t>就是故意把事物的数量、特征、作用、程度等往大、快、高、重、长、强等方面进行夸张。如:“三万里河东入海，五千仞岳上摩天。遗民泪尽胡尘里，南望王师又一年!”[陆游《秋夜将晓出篱门迎凉有感二首》(其二)]诗中“三万里”“五千仞”“上摩天”“泪尽”都运用了扩大夸张，正是这些夸张的描写，把诗人对祖国的热爱，对苟且偷安、不去收复失地的求和派的愤懑，以及对遗民遭受苦难的深切同情，表现得淋漓尽致。</a:t>
            </a:r>
            <a:endPar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endPar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r>
              <a:rPr sz="2400" dirty="0" smtClean="0">
                <a:solidFill>
                  <a:srgbClr val="FF0000"/>
                </a:solidFill>
                <a:effectLst>
                  <a:outerShdw blurRad="38100" dist="19050" dir="2700000" algn="tl" rotWithShape="0">
                    <a:schemeClr val="dk1">
                      <a:alpha val="40000"/>
                    </a:schemeClr>
                  </a:outerShdw>
                </a:effectLst>
                <a:ea typeface="长城行楷体" panose="02010609000101010101" pitchFamily="49" charset="-122"/>
                <a:sym typeface="+mn-ea"/>
              </a:rPr>
              <a:t>③超前夸张。</a:t>
            </a:r>
            <a:endPar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r>
              <a:rPr sz="2400" dirty="0" smtClean="0">
                <a:effectLst>
                  <a:outerShdw blurRad="38100" dist="19050" dir="2700000" algn="tl" rotWithShape="0">
                    <a:schemeClr val="dk1">
                      <a:alpha val="40000"/>
                    </a:schemeClr>
                  </a:outerShdw>
                </a:effectLst>
                <a:ea typeface="长城行楷体" panose="02010609000101010101" pitchFamily="49" charset="-122"/>
                <a:sym typeface="+mn-ea"/>
              </a:rPr>
              <a:t>即在时间上把后出现的事物提前一步的夸张形式。 如:范仲淹《御街行●秋日怀旧》:“愁肠已断无由醉，酒未到，先成泪。”愁肠已经寸断，想要借酒浇愁，也难以使自己沉醉。酒还没有人口，却先化作了辛酸的眼泪。说明愁绪之浓重。</a:t>
            </a:r>
            <a:endParaRPr sz="2400" dirty="0" smtClean="0">
              <a:effectLst>
                <a:outerShdw blurRad="38100" dist="19050" dir="2700000" algn="tl" rotWithShape="0">
                  <a:schemeClr val="dk1">
                    <a:alpha val="40000"/>
                  </a:schemeClr>
                </a:outerShdw>
              </a:effectLst>
              <a:ea typeface="长城行楷体" panose="0201060900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zh-CN" altLang="en-US" dirty="0">
                <a:latin typeface="汉仪行楷简" panose="02010609000101010101" pitchFamily="49" charset="-122"/>
                <a:ea typeface="汉仪行楷简" panose="02010609000101010101" pitchFamily="49" charset="-122"/>
              </a:rPr>
              <a:t>知识讲解</a:t>
            </a:r>
            <a:endParaRPr lang="zh-CN" altLang="en-US" dirty="0">
              <a:latin typeface="汉仪行楷简" panose="02010609000101010101" pitchFamily="49" charset="-122"/>
              <a:ea typeface="汉仪行楷简" panose="02010609000101010101" pitchFamily="49" charset="-122"/>
            </a:endParaRPr>
          </a:p>
        </p:txBody>
      </p:sp>
      <p:sp>
        <p:nvSpPr>
          <p:cNvPr id="7" name="文本框 6"/>
          <p:cNvSpPr txBox="1"/>
          <p:nvPr/>
        </p:nvSpPr>
        <p:spPr>
          <a:xfrm>
            <a:off x="501650" y="1052195"/>
            <a:ext cx="8582025" cy="5507990"/>
          </a:xfrm>
          <a:prstGeom prst="rect">
            <a:avLst/>
          </a:prstGeom>
          <a:noFill/>
        </p:spPr>
        <p:txBody>
          <a:bodyPr wrap="square" rtlCol="0">
            <a:spAutoFit/>
          </a:bodyPr>
          <a:p>
            <a:r>
              <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rPr>
              <a:t>(2)运用</a:t>
            </a:r>
            <a:r>
              <a:rPr lang="zh-CN"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rPr>
              <a:t>夸</a:t>
            </a:r>
            <a:r>
              <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rPr>
              <a:t>张手法的表达效果</a:t>
            </a:r>
            <a:endPar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endPar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r>
              <a:rPr sz="2400" dirty="0" smtClean="0">
                <a:solidFill>
                  <a:srgbClr val="FF0000"/>
                </a:solidFill>
                <a:effectLst>
                  <a:outerShdw blurRad="38100" dist="19050" dir="2700000" algn="tl" rotWithShape="0">
                    <a:schemeClr val="dk1">
                      <a:alpha val="40000"/>
                    </a:schemeClr>
                  </a:outerShdw>
                </a:effectLst>
                <a:ea typeface="长城行楷体" panose="02010609000101010101" pitchFamily="49" charset="-122"/>
                <a:sym typeface="+mn-ea"/>
              </a:rPr>
              <a:t>①夸张能够创造新异的意象美。</a:t>
            </a:r>
            <a:endParaRPr sz="2400" dirty="0" smtClean="0">
              <a:solidFill>
                <a:srgbClr val="FF0000"/>
              </a:solidFill>
              <a:effectLst>
                <a:outerShdw blurRad="38100" dist="19050" dir="2700000" algn="tl" rotWithShape="0">
                  <a:schemeClr val="dk1">
                    <a:alpha val="40000"/>
                  </a:schemeClr>
                </a:outerShdw>
              </a:effectLst>
              <a:ea typeface="长城行楷体" panose="02010609000101010101" pitchFamily="49" charset="-122"/>
              <a:sym typeface="+mn-ea"/>
            </a:endParaRPr>
          </a:p>
          <a:p>
            <a:r>
              <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rPr>
              <a:t>如李白的“飞流直下三千尺，疑是银河落九天”“桃花潭水深千尺，不及汪伦送我情”“举手可近月，前行若无山”“噫吁哦，危乎高哉!蜀道之难，难于上青天”这类诗句，创造出全新的意象，给读者带来新奇的感受。</a:t>
            </a:r>
            <a:endPar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endPar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r>
              <a:rPr sz="2400" dirty="0" smtClean="0">
                <a:solidFill>
                  <a:srgbClr val="FF0000"/>
                </a:solidFill>
                <a:effectLst>
                  <a:outerShdw blurRad="38100" dist="19050" dir="2700000" algn="tl" rotWithShape="0">
                    <a:schemeClr val="dk1">
                      <a:alpha val="40000"/>
                    </a:schemeClr>
                  </a:outerShdw>
                </a:effectLst>
                <a:ea typeface="长城行楷体" panose="02010609000101010101" pitchFamily="49" charset="-122"/>
                <a:sym typeface="+mn-ea"/>
              </a:rPr>
              <a:t>②夸张能产生浓郁的情感美。</a:t>
            </a:r>
            <a:endParaRPr sz="2400" dirty="0" smtClean="0">
              <a:solidFill>
                <a:srgbClr val="FF0000"/>
              </a:solidFill>
              <a:effectLst>
                <a:outerShdw blurRad="38100" dist="19050" dir="2700000" algn="tl" rotWithShape="0">
                  <a:schemeClr val="dk1">
                    <a:alpha val="40000"/>
                  </a:schemeClr>
                </a:outerShdw>
              </a:effectLst>
              <a:ea typeface="长城行楷体" panose="02010609000101010101" pitchFamily="49" charset="-122"/>
              <a:sym typeface="+mn-ea"/>
            </a:endParaRPr>
          </a:p>
          <a:p>
            <a:r>
              <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rPr>
              <a:t>如李白的“白发三千丈，缘愁似个长”“君不见黄河之水天上来，奔流到海不复回。君不见高堂明镜悲白发，朝如青丝暮成雪”。那种人生苦短的悲哀，那种狂放深沉的愁绪，排山倒海，扑面而来，让人叹服，从而产生强烈的感染力。</a:t>
            </a:r>
            <a:endPar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endParaRPr sz="20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endParaRPr sz="20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zh-CN" altLang="en-US" dirty="0">
                <a:latin typeface="汉仪行楷简" panose="02010609000101010101" pitchFamily="49" charset="-122"/>
                <a:ea typeface="汉仪行楷简" panose="02010609000101010101" pitchFamily="49" charset="-122"/>
              </a:rPr>
              <a:t>知识讲解</a:t>
            </a:r>
            <a:endParaRPr lang="zh-CN" altLang="en-US" dirty="0">
              <a:latin typeface="汉仪行楷简" panose="02010609000101010101" pitchFamily="49" charset="-122"/>
              <a:ea typeface="汉仪行楷简" panose="02010609000101010101" pitchFamily="49" charset="-122"/>
            </a:endParaRPr>
          </a:p>
        </p:txBody>
      </p:sp>
      <p:sp>
        <p:nvSpPr>
          <p:cNvPr id="7" name="文本框 6"/>
          <p:cNvSpPr txBox="1"/>
          <p:nvPr/>
        </p:nvSpPr>
        <p:spPr>
          <a:xfrm>
            <a:off x="501650" y="1052195"/>
            <a:ext cx="8395970" cy="4523105"/>
          </a:xfrm>
          <a:prstGeom prst="rect">
            <a:avLst/>
          </a:prstGeom>
          <a:noFill/>
        </p:spPr>
        <p:txBody>
          <a:bodyPr wrap="square" rtlCol="0">
            <a:spAutoFit/>
          </a:bodyPr>
          <a:p>
            <a:endPar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r>
              <a:rPr sz="2400" dirty="0" smtClean="0">
                <a:solidFill>
                  <a:srgbClr val="FF0000"/>
                </a:solidFill>
                <a:effectLst>
                  <a:outerShdw blurRad="38100" dist="19050" dir="2700000" algn="tl" rotWithShape="0">
                    <a:schemeClr val="dk1">
                      <a:alpha val="40000"/>
                    </a:schemeClr>
                  </a:outerShdw>
                </a:effectLst>
                <a:ea typeface="长城行楷体" panose="02010609000101010101" pitchFamily="49" charset="-122"/>
                <a:sym typeface="+mn-ea"/>
              </a:rPr>
              <a:t>③夸张能增加主题的深刻性。</a:t>
            </a:r>
            <a:endParaRPr sz="2400" dirty="0" smtClean="0">
              <a:solidFill>
                <a:srgbClr val="FF0000"/>
              </a:solidFill>
              <a:effectLst>
                <a:outerShdw blurRad="38100" dist="19050" dir="2700000" algn="tl" rotWithShape="0">
                  <a:schemeClr val="dk1">
                    <a:alpha val="40000"/>
                  </a:schemeClr>
                </a:outerShdw>
              </a:effectLst>
              <a:ea typeface="长城行楷体" panose="02010609000101010101" pitchFamily="49" charset="-122"/>
              <a:sym typeface="+mn-ea"/>
            </a:endParaRPr>
          </a:p>
          <a:p>
            <a:endParaRPr sz="2400" dirty="0" smtClean="0">
              <a:solidFill>
                <a:srgbClr val="FF0000"/>
              </a:solidFill>
              <a:effectLst>
                <a:outerShdw blurRad="38100" dist="19050" dir="2700000" algn="tl" rotWithShape="0">
                  <a:schemeClr val="dk1">
                    <a:alpha val="40000"/>
                  </a:schemeClr>
                </a:outerShdw>
              </a:effectLst>
              <a:ea typeface="长城行楷体" panose="02010609000101010101" pitchFamily="49" charset="-122"/>
              <a:sym typeface="+mn-ea"/>
            </a:endParaRPr>
          </a:p>
          <a:p>
            <a:pPr fontAlgn="auto">
              <a:lnSpc>
                <a:spcPct val="150000"/>
              </a:lnSpc>
            </a:pPr>
            <a:r>
              <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rPr>
              <a:t>如元代无名氏的小令《醉太平●讥贪小利者》:“夺泥燕口，削铁针头，刮金佛面细搜求:无中觅有。</a:t>
            </a:r>
            <a:r>
              <a:rPr lang="zh-CN"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rPr>
              <a:t>鹌鹑</a:t>
            </a:r>
            <a:r>
              <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rPr>
              <a:t>嗉里寻豌豆，鹭鸶腿上劈精肉,蚊子腹内刳脂油。亏老先生下手!”散曲列举了六个常人无法想象的做法进行夸张，对贪婪搜刮者的手段和心理进行极大的讽刺，于嬉笑怒骂间对当时贪婪无度黩货病民的贪官污吏、为富不仁者进行了深刻而尖锐的揭露和抨击。</a:t>
            </a:r>
            <a:endPar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zh-CN" altLang="en-US" dirty="0">
                <a:latin typeface="汉仪行楷简" panose="02010609000101010101" pitchFamily="49" charset="-122"/>
                <a:ea typeface="汉仪行楷简" panose="02010609000101010101" pitchFamily="49" charset="-122"/>
              </a:rPr>
              <a:t>知识讲解</a:t>
            </a:r>
            <a:endParaRPr lang="zh-CN" altLang="en-US" dirty="0">
              <a:latin typeface="汉仪行楷简" panose="02010609000101010101" pitchFamily="49" charset="-122"/>
              <a:ea typeface="汉仪行楷简" panose="02010609000101010101" pitchFamily="49" charset="-122"/>
            </a:endParaRPr>
          </a:p>
        </p:txBody>
      </p:sp>
      <p:sp>
        <p:nvSpPr>
          <p:cNvPr id="7" name="文本框 6"/>
          <p:cNvSpPr txBox="1"/>
          <p:nvPr/>
        </p:nvSpPr>
        <p:spPr>
          <a:xfrm>
            <a:off x="501650" y="725805"/>
            <a:ext cx="8794750" cy="7108825"/>
          </a:xfrm>
          <a:prstGeom prst="rect">
            <a:avLst/>
          </a:prstGeom>
          <a:noFill/>
        </p:spPr>
        <p:txBody>
          <a:bodyPr wrap="square" rtlCol="0">
            <a:spAutoFit/>
          </a:bodyPr>
          <a:p>
            <a:r>
              <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rPr>
              <a:t>2.虚实结合</a:t>
            </a:r>
            <a:endPar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r>
              <a:rPr sz="2400" b="1" dirty="0" smtClean="0">
                <a:solidFill>
                  <a:schemeClr val="accent1"/>
                </a:solidFill>
                <a:effectLst>
                  <a:outerShdw blurRad="38100" dist="25400" dir="5400000" algn="ctr" rotWithShape="0">
                    <a:srgbClr val="6E747A">
                      <a:alpha val="43000"/>
                    </a:srgbClr>
                  </a:outerShdw>
                </a:effectLst>
                <a:ea typeface="长城行楷体" panose="02010609000101010101" pitchFamily="49" charset="-122"/>
                <a:sym typeface="+mn-ea"/>
              </a:rPr>
              <a:t>(1)什么是“虚”</a:t>
            </a:r>
            <a:endParaRPr sz="2400" b="1" dirty="0" smtClean="0">
              <a:solidFill>
                <a:schemeClr val="accent1"/>
              </a:solidFill>
              <a:effectLst>
                <a:outerShdw blurRad="38100" dist="25400" dir="5400000" algn="ctr" rotWithShape="0">
                  <a:srgbClr val="6E747A">
                    <a:alpha val="43000"/>
                  </a:srgbClr>
                </a:outerShdw>
              </a:effectLst>
              <a:ea typeface="长城行楷体" panose="02010609000101010101" pitchFamily="49" charset="-122"/>
              <a:sym typeface="+mn-ea"/>
            </a:endParaRPr>
          </a:p>
          <a:p>
            <a:r>
              <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rPr>
              <a:t>“虚”指诗歌中的假想之景、想象之景、回忆之景，是诗人主观想象的部分。</a:t>
            </a:r>
            <a:endPar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endPar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r>
              <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rPr>
              <a:t>具体来说，诗歌中的“虚写”包括以下三类:</a:t>
            </a:r>
            <a:endPar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endPar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pPr fontAlgn="auto">
              <a:lnSpc>
                <a:spcPct val="150000"/>
              </a:lnSpc>
            </a:pPr>
            <a:r>
              <a:rPr sz="2400" dirty="0" smtClean="0">
                <a:solidFill>
                  <a:srgbClr val="FF0000"/>
                </a:solidFill>
                <a:effectLst>
                  <a:outerShdw blurRad="38100" dist="19050" dir="2700000" algn="tl" rotWithShape="0">
                    <a:schemeClr val="dk1">
                      <a:alpha val="40000"/>
                    </a:schemeClr>
                  </a:outerShdw>
                </a:effectLst>
                <a:ea typeface="长城行楷体" panose="02010609000101010101" pitchFamily="49" charset="-122"/>
                <a:sym typeface="+mn-ea"/>
              </a:rPr>
              <a:t>①神仙鬼怪或梦境。</a:t>
            </a:r>
            <a:r>
              <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rPr>
              <a:t>诗人往往借助这类虚无的境界来反衬现实。这就叫以虚象显实境。李白的《蜀道难》中，“地崩山摧壮士死，然后天梯石栈相钩连”，“五丁开山”的传说把自然力加以“神化”，是虚写;苏轼的《江城子.乙卯正月二十日夜记梦》中，“夜来幽梦忽还乡，小轩窗，正梳妆。相顾无言，惟有泪千行”，这是写词人与亡妻梦中相见的悲喜之景，是虚写。</a:t>
            </a:r>
            <a:endPar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pPr fontAlgn="auto">
              <a:lnSpc>
                <a:spcPct val="150000"/>
              </a:lnSpc>
            </a:pPr>
            <a:endPar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pPr fontAlgn="auto">
              <a:lnSpc>
                <a:spcPct val="150000"/>
              </a:lnSpc>
            </a:pPr>
            <a:endPar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zh-CN" altLang="en-US" dirty="0">
                <a:latin typeface="汉仪行楷简" panose="02010609000101010101" pitchFamily="49" charset="-122"/>
                <a:ea typeface="汉仪行楷简" panose="02010609000101010101" pitchFamily="49" charset="-122"/>
              </a:rPr>
              <a:t>知识讲解</a:t>
            </a:r>
            <a:endParaRPr lang="zh-CN" altLang="en-US" dirty="0">
              <a:latin typeface="汉仪行楷简" panose="02010609000101010101" pitchFamily="49" charset="-122"/>
              <a:ea typeface="汉仪行楷简" panose="02010609000101010101" pitchFamily="49" charset="-122"/>
            </a:endParaRPr>
          </a:p>
        </p:txBody>
      </p:sp>
      <p:sp>
        <p:nvSpPr>
          <p:cNvPr id="7" name="文本框 6"/>
          <p:cNvSpPr txBox="1"/>
          <p:nvPr/>
        </p:nvSpPr>
        <p:spPr>
          <a:xfrm>
            <a:off x="501650" y="725805"/>
            <a:ext cx="8143875" cy="6739255"/>
          </a:xfrm>
          <a:prstGeom prst="rect">
            <a:avLst/>
          </a:prstGeom>
          <a:noFill/>
        </p:spPr>
        <p:txBody>
          <a:bodyPr wrap="square" rtlCol="0">
            <a:spAutoFit/>
          </a:bodyPr>
          <a:p>
            <a:pPr fontAlgn="auto">
              <a:lnSpc>
                <a:spcPct val="150000"/>
              </a:lnSpc>
            </a:pPr>
            <a:r>
              <a:rPr sz="2400" dirty="0" smtClean="0">
                <a:solidFill>
                  <a:srgbClr val="FF0000"/>
                </a:solidFill>
                <a:effectLst>
                  <a:outerShdw blurRad="38100" dist="19050" dir="2700000" algn="tl" rotWithShape="0">
                    <a:schemeClr val="dk1">
                      <a:alpha val="40000"/>
                    </a:schemeClr>
                  </a:outerShdw>
                </a:effectLst>
                <a:ea typeface="长城行楷体" panose="02010609000101010101" pitchFamily="49" charset="-122"/>
                <a:sym typeface="+mn-ea"/>
              </a:rPr>
              <a:t>②现实已逝之景。</a:t>
            </a:r>
            <a:endParaRPr sz="2400" dirty="0" smtClean="0">
              <a:solidFill>
                <a:srgbClr val="FF0000"/>
              </a:solidFill>
              <a:effectLst>
                <a:outerShdw blurRad="38100" dist="19050" dir="2700000" algn="tl" rotWithShape="0">
                  <a:schemeClr val="dk1">
                    <a:alpha val="40000"/>
                  </a:schemeClr>
                </a:outerShdw>
              </a:effectLst>
              <a:ea typeface="长城行楷体" panose="02010609000101010101" pitchFamily="49" charset="-122"/>
              <a:sym typeface="+mn-ea"/>
            </a:endParaRPr>
          </a:p>
          <a:p>
            <a:pPr fontAlgn="auto">
              <a:lnSpc>
                <a:spcPct val="150000"/>
              </a:lnSpc>
            </a:pPr>
            <a:r>
              <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rPr>
              <a:t>这类虚景是作者曾经经历过或历史上曾经发生过的景象，但现在不在眼前。苏轼《念奴娇●赤壁怀古&gt;中，“谈笑间,樯橹灰飞烟灭”,再现了“火烧赤璧”这一史实，但不是发生在眼前，故也是虚写。</a:t>
            </a:r>
            <a:endPar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pPr fontAlgn="auto">
              <a:lnSpc>
                <a:spcPct val="150000"/>
              </a:lnSpc>
            </a:pPr>
            <a:r>
              <a:rPr sz="2400" dirty="0" smtClean="0">
                <a:solidFill>
                  <a:srgbClr val="FF0000"/>
                </a:solidFill>
                <a:effectLst>
                  <a:outerShdw blurRad="38100" dist="19050" dir="2700000" algn="tl" rotWithShape="0">
                    <a:schemeClr val="dk1">
                      <a:alpha val="40000"/>
                    </a:schemeClr>
                  </a:outerShdw>
                </a:effectLst>
                <a:ea typeface="长城行楷体" panose="02010609000101010101" pitchFamily="49" charset="-122"/>
                <a:sym typeface="+mn-ea"/>
              </a:rPr>
              <a:t>③设想的未来之景。</a:t>
            </a:r>
            <a:endParaRPr sz="2400" dirty="0" smtClean="0">
              <a:solidFill>
                <a:srgbClr val="FF0000"/>
              </a:solidFill>
              <a:effectLst>
                <a:outerShdw blurRad="38100" dist="19050" dir="2700000" algn="tl" rotWithShape="0">
                  <a:schemeClr val="dk1">
                    <a:alpha val="40000"/>
                  </a:schemeClr>
                </a:outerShdw>
              </a:effectLst>
              <a:ea typeface="长城行楷体" panose="02010609000101010101" pitchFamily="49" charset="-122"/>
              <a:sym typeface="+mn-ea"/>
            </a:endParaRPr>
          </a:p>
          <a:p>
            <a:pPr fontAlgn="auto">
              <a:lnSpc>
                <a:spcPct val="150000"/>
              </a:lnSpc>
            </a:pPr>
            <a:r>
              <a:rPr sz="2400" dirty="0" smtClean="0">
                <a:effectLst>
                  <a:outerShdw blurRad="38100" dist="19050" dir="2700000" algn="tl" rotWithShape="0">
                    <a:schemeClr val="dk1">
                      <a:alpha val="40000"/>
                    </a:schemeClr>
                  </a:outerShdw>
                </a:effectLst>
                <a:ea typeface="长城行楷体" panose="02010609000101010101" pitchFamily="49" charset="-122"/>
                <a:sym typeface="+mn-ea"/>
              </a:rPr>
              <a:t>这类虚景是还没有发生的，它表现的情将一直延伸到未来而不断绝。故写愁,将倍增其愁;写乐，将倍增其乐。柳永的《雨霖铃》中，“今</a:t>
            </a:r>
            <a:r>
              <a:rPr lang="zh-CN" sz="2400" dirty="0" smtClean="0">
                <a:effectLst>
                  <a:outerShdw blurRad="38100" dist="19050" dir="2700000" algn="tl" rotWithShape="0">
                    <a:schemeClr val="dk1">
                      <a:alpha val="40000"/>
                    </a:schemeClr>
                  </a:outerShdw>
                </a:effectLst>
                <a:ea typeface="长城行楷体" panose="02010609000101010101" pitchFamily="49" charset="-122"/>
                <a:sym typeface="+mn-ea"/>
              </a:rPr>
              <a:t>宵</a:t>
            </a:r>
            <a:r>
              <a:rPr sz="2400" dirty="0" smtClean="0">
                <a:effectLst>
                  <a:outerShdw blurRad="38100" dist="19050" dir="2700000" algn="tl" rotWithShape="0">
                    <a:schemeClr val="dk1">
                      <a:alpha val="40000"/>
                    </a:schemeClr>
                  </a:outerShdw>
                </a:effectLst>
                <a:ea typeface="长城行楷体" panose="02010609000101010101" pitchFamily="49" charset="-122"/>
                <a:sym typeface="+mn-ea"/>
              </a:rPr>
              <a:t>酒醒何处?杨柳岸，晓风残月”，是设想的别后情景: -舟离岸，词人酒醒梦回，只见习习晓凤吹拂萧萧疏柳，一弯残月高挂柳梢。这是虚写。</a:t>
            </a:r>
            <a:endPar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pPr fontAlgn="auto">
              <a:lnSpc>
                <a:spcPct val="150000"/>
              </a:lnSpc>
            </a:pPr>
            <a:endPar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zh-CN" altLang="en-US" dirty="0">
                <a:latin typeface="汉仪行楷简" panose="02010609000101010101" pitchFamily="49" charset="-122"/>
                <a:ea typeface="汉仪行楷简" panose="02010609000101010101" pitchFamily="49" charset="-122"/>
              </a:rPr>
              <a:t>知识讲解</a:t>
            </a:r>
            <a:endParaRPr lang="zh-CN" altLang="en-US" dirty="0">
              <a:latin typeface="汉仪行楷简" panose="02010609000101010101" pitchFamily="49" charset="-122"/>
              <a:ea typeface="汉仪行楷简" panose="02010609000101010101" pitchFamily="49" charset="-122"/>
            </a:endParaRPr>
          </a:p>
        </p:txBody>
      </p:sp>
      <p:sp>
        <p:nvSpPr>
          <p:cNvPr id="7" name="文本框 6"/>
          <p:cNvSpPr txBox="1"/>
          <p:nvPr/>
        </p:nvSpPr>
        <p:spPr>
          <a:xfrm>
            <a:off x="501650" y="1052195"/>
            <a:ext cx="8462645" cy="4523105"/>
          </a:xfrm>
          <a:prstGeom prst="rect">
            <a:avLst/>
          </a:prstGeom>
          <a:noFill/>
        </p:spPr>
        <p:txBody>
          <a:bodyPr wrap="square" rtlCol="0">
            <a:spAutoFit/>
          </a:bodyPr>
          <a:p>
            <a:pPr fontAlgn="auto">
              <a:lnSpc>
                <a:spcPct val="150000"/>
              </a:lnSpc>
            </a:pPr>
            <a:r>
              <a:rPr sz="2400" b="1" dirty="0" smtClean="0">
                <a:solidFill>
                  <a:schemeClr val="accent1"/>
                </a:solidFill>
                <a:effectLst>
                  <a:outerShdw blurRad="38100" dist="25400" dir="5400000" algn="ctr" rotWithShape="0">
                    <a:srgbClr val="6E747A">
                      <a:alpha val="43000"/>
                    </a:srgbClr>
                  </a:outerShdw>
                </a:effectLst>
                <a:ea typeface="长城行楷体" panose="02010609000101010101" pitchFamily="49" charset="-122"/>
                <a:sym typeface="+mn-ea"/>
              </a:rPr>
              <a:t>(2)什么是“实”</a:t>
            </a:r>
            <a:endPar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pPr fontAlgn="auto">
              <a:lnSpc>
                <a:spcPct val="150000"/>
              </a:lnSpc>
            </a:pPr>
            <a:r>
              <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rPr>
              <a:t>“实”指客观世界中存在的眼前之景、现实之景，是可以通过视觉、听觉等感觉捕捉到的部分。</a:t>
            </a:r>
            <a:endPar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pPr fontAlgn="auto">
              <a:lnSpc>
                <a:spcPct val="150000"/>
              </a:lnSpc>
            </a:pPr>
            <a:endPar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pPr fontAlgn="auto">
              <a:lnSpc>
                <a:spcPct val="150000"/>
              </a:lnSpc>
            </a:pPr>
            <a:r>
              <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rPr>
              <a:t>《蜀道难》第二段中，“连峰去天不盈尺，枯松倒挂倚绝壁。飞湍瀑流争喧愿，砾崖转石万壑雷”，写蜀道山之高危、壁之险绝、水之湍急咆哮，是实写。《雨霖铃》中，“执手相看泪眼，竟无语凝噎”，描写两人(一对恋人)分别的情景，是实写。</a:t>
            </a:r>
            <a:endPar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zh-CN" altLang="en-US" dirty="0">
                <a:latin typeface="汉仪行楷简" panose="02010609000101010101" pitchFamily="49" charset="-122"/>
                <a:ea typeface="汉仪行楷简" panose="02010609000101010101" pitchFamily="49" charset="-122"/>
              </a:rPr>
              <a:t>知识讲解</a:t>
            </a:r>
            <a:endParaRPr lang="zh-CN" altLang="en-US" dirty="0">
              <a:latin typeface="汉仪行楷简" panose="02010609000101010101" pitchFamily="49" charset="-122"/>
              <a:ea typeface="汉仪行楷简" panose="02010609000101010101" pitchFamily="49" charset="-122"/>
            </a:endParaRPr>
          </a:p>
        </p:txBody>
      </p:sp>
      <p:sp>
        <p:nvSpPr>
          <p:cNvPr id="7" name="文本框 6"/>
          <p:cNvSpPr txBox="1"/>
          <p:nvPr/>
        </p:nvSpPr>
        <p:spPr>
          <a:xfrm>
            <a:off x="501650" y="725805"/>
            <a:ext cx="8182610" cy="6739255"/>
          </a:xfrm>
          <a:prstGeom prst="rect">
            <a:avLst/>
          </a:prstGeom>
          <a:noFill/>
        </p:spPr>
        <p:txBody>
          <a:bodyPr wrap="square" rtlCol="0">
            <a:spAutoFit/>
          </a:bodyPr>
          <a:p>
            <a:pPr fontAlgn="auto">
              <a:lnSpc>
                <a:spcPct val="150000"/>
              </a:lnSpc>
            </a:pPr>
            <a:r>
              <a:rPr sz="2400" dirty="0" smtClean="0">
                <a:effectLst>
                  <a:outerShdw blurRad="38100" dist="19050" dir="2700000" algn="tl" rotWithShape="0">
                    <a:schemeClr val="dk1">
                      <a:alpha val="40000"/>
                    </a:schemeClr>
                  </a:outerShdw>
                </a:effectLst>
                <a:ea typeface="长城行楷体" panose="02010609000101010101" pitchFamily="49" charset="-122"/>
                <a:sym typeface="+mn-ea"/>
              </a:rPr>
              <a:t>(3)“虚”与“实”的关系</a:t>
            </a:r>
            <a:endParaRPr sz="2400" dirty="0" smtClean="0">
              <a:effectLst>
                <a:outerShdw blurRad="38100" dist="19050" dir="2700000" algn="tl" rotWithShape="0">
                  <a:schemeClr val="dk1">
                    <a:alpha val="40000"/>
                  </a:schemeClr>
                </a:outerShdw>
              </a:effectLst>
              <a:ea typeface="长城行楷体" panose="02010609000101010101" pitchFamily="49" charset="-122"/>
              <a:sym typeface="+mn-ea"/>
            </a:endParaRPr>
          </a:p>
          <a:p>
            <a:pPr fontAlgn="auto">
              <a:lnSpc>
                <a:spcPct val="150000"/>
              </a:lnSpc>
            </a:pPr>
            <a:r>
              <a:rPr sz="2400" dirty="0" smtClean="0">
                <a:solidFill>
                  <a:srgbClr val="FF0000"/>
                </a:solidFill>
                <a:effectLst>
                  <a:outerShdw blurRad="38100" dist="19050" dir="2700000" algn="tl" rotWithShape="0">
                    <a:schemeClr val="dk1">
                      <a:alpha val="40000"/>
                    </a:schemeClr>
                  </a:outerShdw>
                </a:effectLst>
                <a:ea typeface="长城行楷体" panose="02010609000101010101" pitchFamily="49" charset="-122"/>
                <a:sym typeface="+mn-ea"/>
              </a:rPr>
              <a:t>①虚实对比。虚景和实景，有时是相反相成，彼此对比，从而突出中心。</a:t>
            </a:r>
            <a:endParaRPr sz="2400" dirty="0" smtClean="0">
              <a:solidFill>
                <a:srgbClr val="FF0000"/>
              </a:solidFill>
              <a:effectLst>
                <a:outerShdw blurRad="38100" dist="19050" dir="2700000" algn="tl" rotWithShape="0">
                  <a:schemeClr val="dk1">
                    <a:alpha val="40000"/>
                  </a:schemeClr>
                </a:outerShdw>
              </a:effectLst>
              <a:ea typeface="长城行楷体" panose="02010609000101010101" pitchFamily="49" charset="-122"/>
              <a:sym typeface="+mn-ea"/>
            </a:endParaRPr>
          </a:p>
          <a:p>
            <a:pPr fontAlgn="auto">
              <a:lnSpc>
                <a:spcPct val="150000"/>
              </a:lnSpc>
            </a:pPr>
            <a:r>
              <a:rPr sz="2400" dirty="0" smtClean="0">
                <a:effectLst>
                  <a:outerShdw blurRad="38100" dist="19050" dir="2700000" algn="tl" rotWithShape="0">
                    <a:schemeClr val="dk1">
                      <a:alpha val="40000"/>
                    </a:schemeClr>
                  </a:outerShdw>
                </a:effectLst>
                <a:ea typeface="长城行楷体" panose="02010609000101010101" pitchFamily="49" charset="-122"/>
                <a:sym typeface="+mn-ea"/>
              </a:rPr>
              <a:t>姜夔《扬州慢》中，“淮左名都，竹西佳处，解鞍少驻初程。过春风十里，尽荠麦青青”几句，写词人自己初次经过扬州城，在著名的竹西亭解鞍下马，走在漫长的扬州路上，见到的是长得旺盛的荠麦。“春风十里”出自杜牧《赠别》诗，其中有“春风十里扬州路，卷上珠帘总不如”的诗句，这里用来写往日扬州城十里长街的繁荣景象，是虚写:“尽养麦青”，写词人今日所见的凄凉景象。这一虚一实两幅对比鲜明的图景，寄寓着词人“昔盛今衰”的感慨。</a:t>
            </a:r>
            <a:endParaRPr sz="2400" dirty="0" smtClean="0">
              <a:effectLst>
                <a:outerShdw blurRad="38100" dist="19050" dir="2700000" algn="tl" rotWithShape="0">
                  <a:schemeClr val="dk1">
                    <a:alpha val="40000"/>
                  </a:schemeClr>
                </a:outerShdw>
              </a:effectLst>
              <a:ea typeface="长城行楷体" panose="02010609000101010101" pitchFamily="49" charset="-122"/>
              <a:sym typeface="+mn-ea"/>
            </a:endParaRPr>
          </a:p>
          <a:p>
            <a:pPr fontAlgn="auto">
              <a:lnSpc>
                <a:spcPct val="150000"/>
              </a:lnSpc>
            </a:pPr>
            <a:endParaRPr sz="2400" dirty="0" smtClean="0">
              <a:effectLst>
                <a:outerShdw blurRad="38100" dist="19050" dir="2700000" algn="tl" rotWithShape="0">
                  <a:schemeClr val="dk1">
                    <a:alpha val="40000"/>
                  </a:schemeClr>
                </a:outerShdw>
              </a:effectLst>
              <a:ea typeface="长城行楷体" panose="0201060900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zh-CN" altLang="en-US" dirty="0">
                <a:latin typeface="汉仪行楷简" panose="02010609000101010101" pitchFamily="49" charset="-122"/>
                <a:ea typeface="汉仪行楷简" panose="02010609000101010101" pitchFamily="49" charset="-122"/>
                <a:sym typeface="+mn-ea"/>
              </a:rPr>
              <a:t>知识讲解</a:t>
            </a:r>
            <a:endParaRPr lang="zh-CN" altLang="en-US" dirty="0">
              <a:latin typeface="汉仪行楷简" panose="02010609000101010101" pitchFamily="49" charset="-122"/>
              <a:ea typeface="汉仪行楷简" panose="02010609000101010101" pitchFamily="49" charset="-122"/>
            </a:endParaRPr>
          </a:p>
        </p:txBody>
      </p:sp>
      <p:sp>
        <p:nvSpPr>
          <p:cNvPr id="7" name="文本框 6"/>
          <p:cNvSpPr txBox="1"/>
          <p:nvPr/>
        </p:nvSpPr>
        <p:spPr>
          <a:xfrm>
            <a:off x="711200" y="1114425"/>
            <a:ext cx="6209665" cy="4831080"/>
          </a:xfrm>
          <a:prstGeom prst="rect">
            <a:avLst/>
          </a:prstGeom>
          <a:noFill/>
        </p:spPr>
        <p:txBody>
          <a:bodyPr wrap="square" rtlCol="0">
            <a:spAutoFit/>
          </a:bodyPr>
          <a:p>
            <a:r>
              <a:rPr lang="en-US" altLang="zh-CN" sz="2800" dirty="0" smtClean="0">
                <a:ea typeface="长城行楷体" panose="02010609000101010101" pitchFamily="49" charset="-122"/>
              </a:rPr>
              <a:t>1.</a:t>
            </a:r>
            <a:r>
              <a:rPr lang="zh-CN" altLang="en-US" sz="2800" dirty="0" smtClean="0">
                <a:ea typeface="长城行楷体" panose="02010609000101010101" pitchFamily="49" charset="-122"/>
              </a:rPr>
              <a:t>借景抒情</a:t>
            </a:r>
            <a:endParaRPr lang="zh-CN" altLang="en-US" sz="2800" dirty="0" smtClean="0">
              <a:ea typeface="长城行楷体" panose="02010609000101010101" pitchFamily="49" charset="-122"/>
            </a:endParaRPr>
          </a:p>
          <a:p>
            <a:endParaRPr lang="zh-CN" altLang="en-US" sz="2800" dirty="0" smtClean="0">
              <a:ea typeface="长城行楷体" panose="02010609000101010101" pitchFamily="49" charset="-122"/>
            </a:endParaRPr>
          </a:p>
          <a:p>
            <a:r>
              <a:rPr lang="en-US" altLang="zh-CN" sz="2800" dirty="0" smtClean="0">
                <a:ea typeface="长城行楷体" panose="02010609000101010101" pitchFamily="49" charset="-122"/>
              </a:rPr>
              <a:t>2.</a:t>
            </a:r>
            <a:r>
              <a:rPr lang="zh-CN" altLang="en-US" sz="2800" dirty="0" smtClean="0">
                <a:ea typeface="长城行楷体" panose="02010609000101010101" pitchFamily="49" charset="-122"/>
              </a:rPr>
              <a:t>寓情于景</a:t>
            </a:r>
            <a:endParaRPr lang="zh-CN" altLang="en-US" sz="2800" dirty="0" smtClean="0">
              <a:ea typeface="长城行楷体" panose="02010609000101010101" pitchFamily="49" charset="-122"/>
            </a:endParaRPr>
          </a:p>
          <a:p>
            <a:endParaRPr lang="zh-CN" altLang="en-US" sz="2800" dirty="0" smtClean="0">
              <a:ea typeface="长城行楷体" panose="02010609000101010101" pitchFamily="49" charset="-122"/>
            </a:endParaRPr>
          </a:p>
          <a:p>
            <a:r>
              <a:rPr lang="en-US" altLang="zh-CN" sz="2800" dirty="0" smtClean="0">
                <a:ea typeface="长城行楷体" panose="02010609000101010101" pitchFamily="49" charset="-122"/>
              </a:rPr>
              <a:t>3.</a:t>
            </a:r>
            <a:r>
              <a:rPr lang="zh-CN" altLang="en-US" sz="2800" dirty="0" smtClean="0">
                <a:ea typeface="长城行楷体" panose="02010609000101010101" pitchFamily="49" charset="-122"/>
              </a:rPr>
              <a:t>以景结情</a:t>
            </a:r>
            <a:endParaRPr lang="zh-CN" altLang="en-US" sz="2800" dirty="0" smtClean="0">
              <a:ea typeface="长城行楷体" panose="02010609000101010101" pitchFamily="49" charset="-122"/>
            </a:endParaRPr>
          </a:p>
          <a:p>
            <a:endParaRPr lang="zh-CN" altLang="en-US" sz="2800" dirty="0" smtClean="0">
              <a:ea typeface="长城行楷体" panose="02010609000101010101" pitchFamily="49" charset="-122"/>
            </a:endParaRPr>
          </a:p>
          <a:p>
            <a:r>
              <a:rPr lang="zh-CN" altLang="en-US" sz="2800" dirty="0" smtClean="0">
                <a:ea typeface="长城行楷体" panose="02010609000101010101" pitchFamily="49" charset="-122"/>
              </a:rPr>
              <a:t>情和景的一般关系：</a:t>
            </a:r>
            <a:endParaRPr lang="zh-CN" altLang="en-US" sz="2800" dirty="0" smtClean="0">
              <a:ea typeface="长城行楷体" panose="02010609000101010101" pitchFamily="49" charset="-122"/>
            </a:endParaRPr>
          </a:p>
          <a:p>
            <a:pPr marL="342900" indent="-342900">
              <a:buFont typeface="+mj-ea"/>
              <a:buAutoNum type="circleNumDbPlain"/>
            </a:pPr>
            <a:r>
              <a:rPr lang="zh-CN" altLang="en-US" sz="2800" dirty="0" smtClean="0">
                <a:ea typeface="长城行楷体" panose="02010609000101010101" pitchFamily="49" charset="-122"/>
              </a:rPr>
              <a:t>以乐景写哀情</a:t>
            </a:r>
            <a:endParaRPr lang="zh-CN" altLang="en-US" sz="2800" dirty="0" smtClean="0">
              <a:ea typeface="长城行楷体" panose="02010609000101010101" pitchFamily="49" charset="-122"/>
            </a:endParaRPr>
          </a:p>
          <a:p>
            <a:pPr marL="342900" indent="-342900">
              <a:buFont typeface="+mj-ea"/>
              <a:buAutoNum type="circleNumDbPlain"/>
            </a:pPr>
            <a:r>
              <a:rPr lang="zh-CN" altLang="en-US" sz="2800" dirty="0" smtClean="0">
                <a:ea typeface="长城行楷体" panose="02010609000101010101" pitchFamily="49" charset="-122"/>
              </a:rPr>
              <a:t>以哀景写哀情</a:t>
            </a:r>
            <a:endParaRPr lang="zh-CN" altLang="en-US" sz="2800" dirty="0" smtClean="0">
              <a:ea typeface="长城行楷体" panose="02010609000101010101" pitchFamily="49" charset="-122"/>
            </a:endParaRPr>
          </a:p>
          <a:p>
            <a:pPr marL="342900" indent="-342900">
              <a:buFont typeface="+mj-ea"/>
              <a:buAutoNum type="circleNumDbPlain"/>
            </a:pPr>
            <a:r>
              <a:rPr lang="zh-CN" altLang="en-US" sz="2800" dirty="0" smtClean="0">
                <a:ea typeface="长城行楷体" panose="02010609000101010101" pitchFamily="49" charset="-122"/>
              </a:rPr>
              <a:t>以乐景衬哀情</a:t>
            </a:r>
            <a:endParaRPr lang="zh-CN" altLang="en-US" sz="2800" dirty="0" smtClean="0">
              <a:ea typeface="长城行楷体" panose="02010609000101010101" pitchFamily="49" charset="-122"/>
            </a:endParaRPr>
          </a:p>
          <a:p>
            <a:pPr marL="342900" indent="-342900">
              <a:buFont typeface="+mj-ea"/>
              <a:buAutoNum type="circleNumDbPlain"/>
            </a:pPr>
            <a:r>
              <a:rPr lang="zh-CN" altLang="en-US" sz="2800" dirty="0" smtClean="0">
                <a:ea typeface="长城行楷体" panose="02010609000101010101" pitchFamily="49" charset="-122"/>
              </a:rPr>
              <a:t>以哀景衬哀情</a:t>
            </a:r>
            <a:endParaRPr lang="zh-CN" altLang="en-US" sz="2800" dirty="0" smtClean="0">
              <a:ea typeface="长城行楷体"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zh-CN" altLang="en-US" dirty="0">
                <a:latin typeface="汉仪行楷简" panose="02010609000101010101" pitchFamily="49" charset="-122"/>
                <a:ea typeface="汉仪行楷简" panose="02010609000101010101" pitchFamily="49" charset="-122"/>
              </a:rPr>
              <a:t>知识讲解</a:t>
            </a:r>
            <a:endParaRPr lang="zh-CN" altLang="en-US" dirty="0">
              <a:latin typeface="汉仪行楷简" panose="02010609000101010101" pitchFamily="49" charset="-122"/>
              <a:ea typeface="汉仪行楷简" panose="02010609000101010101" pitchFamily="49" charset="-122"/>
            </a:endParaRPr>
          </a:p>
        </p:txBody>
      </p:sp>
      <p:sp>
        <p:nvSpPr>
          <p:cNvPr id="7" name="文本框 6"/>
          <p:cNvSpPr txBox="1"/>
          <p:nvPr/>
        </p:nvSpPr>
        <p:spPr>
          <a:xfrm>
            <a:off x="501650" y="1070610"/>
            <a:ext cx="8475980" cy="4523105"/>
          </a:xfrm>
          <a:prstGeom prst="rect">
            <a:avLst/>
          </a:prstGeom>
          <a:noFill/>
        </p:spPr>
        <p:txBody>
          <a:bodyPr wrap="square" rtlCol="0">
            <a:spAutoFit/>
          </a:bodyPr>
          <a:p>
            <a:pPr fontAlgn="auto">
              <a:lnSpc>
                <a:spcPct val="150000"/>
              </a:lnSpc>
            </a:pPr>
            <a:r>
              <a:rPr sz="2400" dirty="0" smtClean="0">
                <a:solidFill>
                  <a:srgbClr val="FF0000"/>
                </a:solidFill>
                <a:effectLst>
                  <a:outerShdw blurRad="38100" dist="19050" dir="2700000" algn="tl" rotWithShape="0">
                    <a:schemeClr val="dk1">
                      <a:alpha val="40000"/>
                    </a:schemeClr>
                  </a:outerShdw>
                </a:effectLst>
                <a:ea typeface="长城行楷体" panose="02010609000101010101" pitchFamily="49" charset="-122"/>
                <a:sym typeface="+mn-ea"/>
              </a:rPr>
              <a:t>②虚实互为烘托。虚景和实景，有时是相铺渲染烘托，从而突出中心。</a:t>
            </a:r>
            <a:endParaRPr sz="2400" dirty="0" smtClean="0">
              <a:solidFill>
                <a:srgbClr val="FF0000"/>
              </a:solidFill>
              <a:effectLst>
                <a:outerShdw blurRad="38100" dist="19050" dir="2700000" algn="tl" rotWithShape="0">
                  <a:schemeClr val="dk1">
                    <a:alpha val="40000"/>
                  </a:schemeClr>
                </a:outerShdw>
              </a:effectLst>
              <a:ea typeface="长城行楷体" panose="02010609000101010101" pitchFamily="49" charset="-122"/>
              <a:sym typeface="+mn-ea"/>
            </a:endParaRPr>
          </a:p>
          <a:p>
            <a:pPr fontAlgn="auto">
              <a:lnSpc>
                <a:spcPct val="150000"/>
              </a:lnSpc>
            </a:pPr>
            <a:r>
              <a:rPr sz="2400" dirty="0" smtClean="0">
                <a:effectLst>
                  <a:outerShdw blurRad="38100" dist="19050" dir="2700000" algn="tl" rotWithShape="0">
                    <a:schemeClr val="dk1">
                      <a:alpha val="40000"/>
                    </a:schemeClr>
                  </a:outerShdw>
                </a:effectLst>
                <a:ea typeface="长城行楷体" panose="02010609000101010101" pitchFamily="49" charset="-122"/>
                <a:sym typeface="+mn-ea"/>
              </a:rPr>
              <a:t>欧阳修《踏莎行》中，“候馆梅残，溪桥柳细，草薰风暖摇征轡。离愁渐远渐无穷，迢迢不断如春水。寸寸柔肠，盘盈粉泪，楼高莫近危阑侍。平芜尽处是春山，行人更在春山外”，上</a:t>
            </a:r>
            <a:r>
              <a:rPr lang="zh-CN" sz="2400" dirty="0" smtClean="0">
                <a:effectLst>
                  <a:outerShdw blurRad="38100" dist="19050" dir="2700000" algn="tl" rotWithShape="0">
                    <a:schemeClr val="dk1">
                      <a:alpha val="40000"/>
                    </a:schemeClr>
                  </a:outerShdw>
                </a:effectLst>
                <a:ea typeface="长城行楷体" panose="02010609000101010101" pitchFamily="49" charset="-122"/>
                <a:sym typeface="+mn-ea"/>
              </a:rPr>
              <a:t>阙</a:t>
            </a:r>
            <a:r>
              <a:rPr sz="2400" dirty="0" smtClean="0">
                <a:effectLst>
                  <a:outerShdw blurRad="38100" dist="19050" dir="2700000" algn="tl" rotWithShape="0">
                    <a:schemeClr val="dk1">
                      <a:alpha val="40000"/>
                    </a:schemeClr>
                  </a:outerShdw>
                </a:effectLst>
                <a:ea typeface="长城行楷体" panose="02010609000101010101" pitchFamily="49" charset="-122"/>
                <a:sym typeface="+mn-ea"/>
              </a:rPr>
              <a:t>写实，通过初春景象烘托“行人”的离愁别绪。下阕写虚，通过设想思妇凭栏远望，思念“行人”的愁苦之状，来写愁思。妻思夫，夫念妻，虚实相生，从而将离愁别绪抒发得淋漓尽致。</a:t>
            </a:r>
            <a:endParaRPr sz="2400" dirty="0" smtClean="0">
              <a:effectLst>
                <a:outerShdw blurRad="38100" dist="19050" dir="2700000" algn="tl" rotWithShape="0">
                  <a:schemeClr val="dk1">
                    <a:alpha val="40000"/>
                  </a:schemeClr>
                </a:outerShdw>
              </a:effectLst>
              <a:ea typeface="长城行楷体" panose="0201060900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zh-CN" altLang="en-US" dirty="0">
                <a:latin typeface="汉仪行楷简" panose="02010609000101010101" pitchFamily="49" charset="-122"/>
                <a:ea typeface="汉仪行楷简" panose="02010609000101010101" pitchFamily="49" charset="-122"/>
              </a:rPr>
              <a:t>知识讲解</a:t>
            </a:r>
            <a:endParaRPr lang="zh-CN" altLang="en-US" dirty="0">
              <a:latin typeface="汉仪行楷简" panose="02010609000101010101" pitchFamily="49" charset="-122"/>
              <a:ea typeface="汉仪行楷简" panose="02010609000101010101" pitchFamily="49" charset="-122"/>
            </a:endParaRPr>
          </a:p>
        </p:txBody>
      </p:sp>
      <p:sp>
        <p:nvSpPr>
          <p:cNvPr id="7" name="文本框 6"/>
          <p:cNvSpPr txBox="1"/>
          <p:nvPr/>
        </p:nvSpPr>
        <p:spPr>
          <a:xfrm>
            <a:off x="394335" y="1164590"/>
            <a:ext cx="8305165" cy="5077460"/>
          </a:xfrm>
          <a:prstGeom prst="rect">
            <a:avLst/>
          </a:prstGeom>
          <a:noFill/>
        </p:spPr>
        <p:txBody>
          <a:bodyPr wrap="square" rtlCol="0">
            <a:spAutoFit/>
          </a:bodyPr>
          <a:p>
            <a:pPr fontAlgn="auto">
              <a:lnSpc>
                <a:spcPct val="150000"/>
              </a:lnSpc>
            </a:pPr>
            <a:r>
              <a:rPr sz="2400" dirty="0" smtClean="0">
                <a:solidFill>
                  <a:srgbClr val="FF0000"/>
                </a:solidFill>
                <a:effectLst>
                  <a:outerShdw blurRad="38100" dist="19050" dir="2700000" algn="tl" rotWithShape="0">
                    <a:schemeClr val="dk1">
                      <a:alpha val="40000"/>
                    </a:schemeClr>
                  </a:outerShdw>
                </a:effectLst>
                <a:ea typeface="长城行楷体" panose="02010609000101010101" pitchFamily="49" charset="-122"/>
                <a:sym typeface="+mn-ea"/>
              </a:rPr>
              <a:t>③实中见虚，凭虚处传神。实景和虚景，有时是从实处着笔，实中见虚，凭虚处传神。</a:t>
            </a:r>
            <a:endParaRPr sz="2400" dirty="0" smtClean="0">
              <a:effectLst>
                <a:outerShdw blurRad="38100" dist="19050" dir="2700000" algn="tl" rotWithShape="0">
                  <a:schemeClr val="dk1">
                    <a:alpha val="40000"/>
                  </a:schemeClr>
                </a:outerShdw>
              </a:effectLst>
              <a:ea typeface="长城行楷体" panose="02010609000101010101" pitchFamily="49" charset="-122"/>
              <a:sym typeface="+mn-ea"/>
            </a:endParaRPr>
          </a:p>
          <a:p>
            <a:pPr fontAlgn="auto">
              <a:lnSpc>
                <a:spcPct val="150000"/>
              </a:lnSpc>
            </a:pPr>
            <a:r>
              <a:rPr sz="2400" dirty="0" smtClean="0">
                <a:effectLst>
                  <a:outerShdw blurRad="38100" dist="19050" dir="2700000" algn="tl" rotWithShape="0">
                    <a:schemeClr val="dk1">
                      <a:alpha val="40000"/>
                    </a:schemeClr>
                  </a:outerShdw>
                </a:effectLst>
                <a:ea typeface="长城行楷体" panose="02010609000101010101" pitchFamily="49" charset="-122"/>
                <a:sym typeface="+mn-ea"/>
              </a:rPr>
              <a:t>王之涣的《登鹳雀楼》中，“白日依山尽,黄河入海流”，写的是实景，话语如在眼前;“欲穷千里目，更上一层楼"，则由实见虚，把景物与心胸打成一片，从视野的开阔，可以想见抱负和气度的远大。贾岛的《寻隐者不遇》前两句“松下问童子，言师采药去”是实写，后两句“只在此山中，云深不知处”虽也是童子的回答，看似实写，实则虚言,写出了隐者的品格，也抒发了作者未见其人的怅惘之情和对隐者的敬慕之意。</a:t>
            </a:r>
            <a:endParaRPr sz="2400" dirty="0" smtClean="0">
              <a:effectLst>
                <a:outerShdw blurRad="38100" dist="19050" dir="2700000" algn="tl" rotWithShape="0">
                  <a:schemeClr val="dk1">
                    <a:alpha val="40000"/>
                  </a:schemeClr>
                </a:outerShdw>
              </a:effectLst>
              <a:ea typeface="长城行楷体" panose="0201060900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zh-CN" altLang="en-US" dirty="0">
                <a:latin typeface="汉仪行楷简" panose="02010609000101010101" pitchFamily="49" charset="-122"/>
                <a:ea typeface="汉仪行楷简" panose="02010609000101010101" pitchFamily="49" charset="-122"/>
              </a:rPr>
              <a:t>知识讲解</a:t>
            </a:r>
            <a:endParaRPr lang="zh-CN" altLang="en-US" dirty="0">
              <a:latin typeface="汉仪行楷简" panose="02010609000101010101" pitchFamily="49" charset="-122"/>
              <a:ea typeface="汉仪行楷简" panose="02010609000101010101" pitchFamily="49" charset="-122"/>
            </a:endParaRPr>
          </a:p>
        </p:txBody>
      </p:sp>
      <p:sp>
        <p:nvSpPr>
          <p:cNvPr id="7" name="文本框 6"/>
          <p:cNvSpPr txBox="1"/>
          <p:nvPr/>
        </p:nvSpPr>
        <p:spPr>
          <a:xfrm>
            <a:off x="501650" y="1164590"/>
            <a:ext cx="8529320" cy="5631180"/>
          </a:xfrm>
          <a:prstGeom prst="rect">
            <a:avLst/>
          </a:prstGeom>
          <a:noFill/>
        </p:spPr>
        <p:txBody>
          <a:bodyPr wrap="square" rtlCol="0">
            <a:spAutoFit/>
          </a:bodyPr>
          <a:p>
            <a:pPr fontAlgn="auto">
              <a:lnSpc>
                <a:spcPct val="150000"/>
              </a:lnSpc>
            </a:pPr>
            <a:r>
              <a:rPr sz="2400" dirty="0" smtClean="0">
                <a:solidFill>
                  <a:schemeClr val="accent1"/>
                </a:solidFill>
                <a:effectLst>
                  <a:outerShdw blurRad="38100" dist="25400" dir="5400000" algn="ctr" rotWithShape="0">
                    <a:srgbClr val="6E747A">
                      <a:alpha val="43000"/>
                    </a:srgbClr>
                  </a:outerShdw>
                </a:effectLst>
                <a:ea typeface="长城行楷体" panose="02010609000101010101" pitchFamily="49" charset="-122"/>
                <a:sym typeface="+mn-ea"/>
              </a:rPr>
              <a:t>(4)虚实结合的表达效果</a:t>
            </a:r>
            <a:endParaRPr sz="2400" dirty="0" smtClean="0">
              <a:solidFill>
                <a:srgbClr val="FF0000"/>
              </a:solidFill>
              <a:effectLst>
                <a:outerShdw blurRad="38100" dist="19050" dir="2700000" algn="tl" rotWithShape="0">
                  <a:schemeClr val="dk1">
                    <a:alpha val="40000"/>
                  </a:schemeClr>
                </a:outerShdw>
              </a:effectLst>
              <a:ea typeface="长城行楷体" panose="02010609000101010101" pitchFamily="49" charset="-122"/>
              <a:sym typeface="+mn-ea"/>
            </a:endParaRPr>
          </a:p>
          <a:p>
            <a:pPr fontAlgn="auto">
              <a:lnSpc>
                <a:spcPct val="150000"/>
              </a:lnSpc>
            </a:pPr>
            <a:r>
              <a:rPr sz="2400" dirty="0" smtClean="0">
                <a:effectLst>
                  <a:outerShdw blurRad="38100" dist="19050" dir="2700000" algn="tl" rotWithShape="0">
                    <a:schemeClr val="dk1">
                      <a:alpha val="40000"/>
                    </a:schemeClr>
                  </a:outerShdw>
                </a:effectLst>
                <a:ea typeface="长城行楷体" panose="02010609000101010101" pitchFamily="49" charset="-122"/>
                <a:sym typeface="+mn-ea"/>
              </a:rPr>
              <a:t>作为一种表达技巧，它的艺术效果主要体现在与诗歌形象、意境、主旨的关系上。具体来说，有以下作用:</a:t>
            </a:r>
            <a:endParaRPr sz="2400" dirty="0" smtClean="0">
              <a:solidFill>
                <a:srgbClr val="FF0000"/>
              </a:solidFill>
              <a:effectLst>
                <a:outerShdw blurRad="38100" dist="19050" dir="2700000" algn="tl" rotWithShape="0">
                  <a:schemeClr val="dk1">
                    <a:alpha val="40000"/>
                  </a:schemeClr>
                </a:outerShdw>
              </a:effectLst>
              <a:ea typeface="长城行楷体" panose="02010609000101010101" pitchFamily="49" charset="-122"/>
              <a:sym typeface="+mn-ea"/>
            </a:endParaRPr>
          </a:p>
          <a:p>
            <a:pPr fontAlgn="auto">
              <a:lnSpc>
                <a:spcPct val="150000"/>
              </a:lnSpc>
            </a:pPr>
            <a:r>
              <a:rPr sz="2400" dirty="0" smtClean="0">
                <a:solidFill>
                  <a:srgbClr val="FF0000"/>
                </a:solidFill>
                <a:effectLst>
                  <a:outerShdw blurRad="38100" dist="19050" dir="2700000" algn="tl" rotWithShape="0">
                    <a:schemeClr val="dk1">
                      <a:alpha val="40000"/>
                    </a:schemeClr>
                  </a:outerShdw>
                </a:effectLst>
                <a:ea typeface="长城行楷体" panose="02010609000101010101" pitchFamily="49" charset="-122"/>
                <a:sym typeface="+mn-ea"/>
              </a:rPr>
              <a:t>①使作品中的形象更丰满。</a:t>
            </a:r>
            <a:endParaRPr sz="2400" dirty="0" smtClean="0">
              <a:solidFill>
                <a:srgbClr val="FF0000"/>
              </a:solidFill>
              <a:effectLst>
                <a:outerShdw blurRad="38100" dist="19050" dir="2700000" algn="tl" rotWithShape="0">
                  <a:schemeClr val="dk1">
                    <a:alpha val="40000"/>
                  </a:schemeClr>
                </a:outerShdw>
              </a:effectLst>
              <a:ea typeface="长城行楷体" panose="02010609000101010101" pitchFamily="49" charset="-122"/>
              <a:sym typeface="+mn-ea"/>
            </a:endParaRPr>
          </a:p>
          <a:p>
            <a:pPr fontAlgn="auto">
              <a:lnSpc>
                <a:spcPct val="150000"/>
              </a:lnSpc>
            </a:pPr>
            <a:r>
              <a:rPr sz="2400" dirty="0" smtClean="0">
                <a:effectLst>
                  <a:outerShdw blurRad="38100" dist="19050" dir="2700000" algn="tl" rotWithShape="0">
                    <a:schemeClr val="dk1">
                      <a:alpha val="40000"/>
                    </a:schemeClr>
                  </a:outerShdw>
                </a:effectLst>
                <a:ea typeface="长城行楷体" panose="02010609000101010101" pitchFamily="49" charset="-122"/>
                <a:sym typeface="+mn-ea"/>
              </a:rPr>
              <a:t>崔护</a:t>
            </a:r>
            <a:r>
              <a:rPr lang="zh-CN" sz="2400" dirty="0" smtClean="0">
                <a:effectLst>
                  <a:outerShdw blurRad="38100" dist="19050" dir="2700000" algn="tl" rotWithShape="0">
                    <a:schemeClr val="dk1">
                      <a:alpha val="40000"/>
                    </a:schemeClr>
                  </a:outerShdw>
                </a:effectLst>
                <a:ea typeface="长城行楷体" panose="02010609000101010101" pitchFamily="49" charset="-122"/>
                <a:sym typeface="+mn-ea"/>
              </a:rPr>
              <a:t>《</a:t>
            </a:r>
            <a:r>
              <a:rPr sz="2400" dirty="0" smtClean="0">
                <a:effectLst>
                  <a:outerShdw blurRad="38100" dist="19050" dir="2700000" algn="tl" rotWithShape="0">
                    <a:schemeClr val="dk1">
                      <a:alpha val="40000"/>
                    </a:schemeClr>
                  </a:outerShdw>
                </a:effectLst>
                <a:ea typeface="长城行楷体" panose="02010609000101010101" pitchFamily="49" charset="-122"/>
                <a:sym typeface="+mn-ea"/>
              </a:rPr>
              <a:t>题都城南庄</a:t>
            </a:r>
            <a:r>
              <a:rPr lang="zh-CN" sz="2400" dirty="0" smtClean="0">
                <a:effectLst>
                  <a:outerShdw blurRad="38100" dist="19050" dir="2700000" algn="tl" rotWithShape="0">
                    <a:schemeClr val="dk1">
                      <a:alpha val="40000"/>
                    </a:schemeClr>
                  </a:outerShdw>
                </a:effectLst>
                <a:ea typeface="长城行楷体" panose="02010609000101010101" pitchFamily="49" charset="-122"/>
                <a:sym typeface="+mn-ea"/>
              </a:rPr>
              <a:t>》</a:t>
            </a:r>
            <a:r>
              <a:rPr sz="2400" dirty="0" smtClean="0">
                <a:effectLst>
                  <a:outerShdw blurRad="38100" dist="19050" dir="2700000" algn="tl" rotWithShape="0">
                    <a:schemeClr val="dk1">
                      <a:alpha val="40000"/>
                    </a:schemeClr>
                  </a:outerShdw>
                </a:effectLst>
                <a:ea typeface="长城行楷体" panose="02010609000101010101" pitchFamily="49" charset="-122"/>
                <a:sym typeface="+mn-ea"/>
              </a:rPr>
              <a:t>:“去年今日此门中</a:t>
            </a:r>
            <a:r>
              <a:rPr lang="zh-CN" sz="2400" dirty="0" smtClean="0">
                <a:effectLst>
                  <a:outerShdw blurRad="38100" dist="19050" dir="2700000" algn="tl" rotWithShape="0">
                    <a:schemeClr val="dk1">
                      <a:alpha val="40000"/>
                    </a:schemeClr>
                  </a:outerShdw>
                </a:effectLst>
                <a:ea typeface="长城行楷体" panose="02010609000101010101" pitchFamily="49" charset="-122"/>
                <a:sym typeface="+mn-ea"/>
              </a:rPr>
              <a:t>，</a:t>
            </a:r>
            <a:r>
              <a:rPr sz="2400" dirty="0" smtClean="0">
                <a:effectLst>
                  <a:outerShdw blurRad="38100" dist="19050" dir="2700000" algn="tl" rotWithShape="0">
                    <a:schemeClr val="dk1">
                      <a:alpha val="40000"/>
                    </a:schemeClr>
                  </a:outerShdw>
                </a:effectLst>
                <a:ea typeface="长城行楷体" panose="02010609000101010101" pitchFamily="49" charset="-122"/>
                <a:sym typeface="+mn-ea"/>
              </a:rPr>
              <a:t>人面桃花相映红。人面不知何处去，桃花依旧笑春风。”，“去年今日”是虚景，“今年今日”是实景。虚景“人面桃花相映红”.塑造了一位艳若桃花，光彩照人的少女形象。实景“桃花依旧笑春风”则空余美景，人已香然。以虚衬实，更加突出了那段美好的回忆、那位</a:t>
            </a:r>
            <a:r>
              <a:rPr lang="zh-CN" sz="2400" dirty="0" smtClean="0">
                <a:effectLst>
                  <a:outerShdw blurRad="38100" dist="19050" dir="2700000" algn="tl" rotWithShape="0">
                    <a:schemeClr val="dk1">
                      <a:alpha val="40000"/>
                    </a:schemeClr>
                  </a:outerShdw>
                </a:effectLst>
                <a:ea typeface="长城行楷体" panose="02010609000101010101" pitchFamily="49" charset="-122"/>
                <a:sym typeface="+mn-ea"/>
              </a:rPr>
              <a:t>明媚</a:t>
            </a:r>
            <a:r>
              <a:rPr sz="2400" dirty="0" smtClean="0">
                <a:effectLst>
                  <a:outerShdw blurRad="38100" dist="19050" dir="2700000" algn="tl" rotWithShape="0">
                    <a:schemeClr val="dk1">
                      <a:alpha val="40000"/>
                    </a:schemeClr>
                  </a:outerShdw>
                </a:effectLst>
                <a:ea typeface="长城行楷体" panose="02010609000101010101" pitchFamily="49" charset="-122"/>
                <a:sym typeface="+mn-ea"/>
              </a:rPr>
              <a:t>的少女形象，使人顿生</a:t>
            </a:r>
            <a:r>
              <a:rPr lang="zh-CN" sz="2400" dirty="0" smtClean="0">
                <a:effectLst>
                  <a:outerShdw blurRad="38100" dist="19050" dir="2700000" algn="tl" rotWithShape="0">
                    <a:schemeClr val="dk1">
                      <a:alpha val="40000"/>
                    </a:schemeClr>
                  </a:outerShdw>
                </a:effectLst>
                <a:ea typeface="长城行楷体" panose="02010609000101010101" pitchFamily="49" charset="-122"/>
                <a:sym typeface="+mn-ea"/>
              </a:rPr>
              <a:t>怅惘</a:t>
            </a:r>
            <a:r>
              <a:rPr sz="2400" dirty="0" smtClean="0">
                <a:effectLst>
                  <a:outerShdw blurRad="38100" dist="19050" dir="2700000" algn="tl" rotWithShape="0">
                    <a:schemeClr val="dk1">
                      <a:alpha val="40000"/>
                    </a:schemeClr>
                  </a:outerShdw>
                </a:effectLst>
                <a:ea typeface="长城行楷体" panose="02010609000101010101" pitchFamily="49" charset="-122"/>
                <a:sym typeface="+mn-ea"/>
              </a:rPr>
              <a:t>之情。</a:t>
            </a:r>
            <a:endParaRPr sz="2400" dirty="0" smtClean="0">
              <a:effectLst>
                <a:outerShdw blurRad="38100" dist="19050" dir="2700000" algn="tl" rotWithShape="0">
                  <a:schemeClr val="dk1">
                    <a:alpha val="40000"/>
                  </a:schemeClr>
                </a:outerShdw>
              </a:effectLst>
              <a:ea typeface="长城行楷体" panose="0201060900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zh-CN" altLang="en-US" dirty="0">
                <a:latin typeface="汉仪行楷简" panose="02010609000101010101" pitchFamily="49" charset="-122"/>
                <a:ea typeface="汉仪行楷简" panose="02010609000101010101" pitchFamily="49" charset="-122"/>
              </a:rPr>
              <a:t>知识讲解</a:t>
            </a:r>
            <a:endParaRPr lang="zh-CN" altLang="en-US" dirty="0">
              <a:latin typeface="汉仪行楷简" panose="02010609000101010101" pitchFamily="49" charset="-122"/>
              <a:ea typeface="汉仪行楷简" panose="02010609000101010101" pitchFamily="49" charset="-122"/>
            </a:endParaRPr>
          </a:p>
        </p:txBody>
      </p:sp>
      <p:sp>
        <p:nvSpPr>
          <p:cNvPr id="7" name="文本框 6"/>
          <p:cNvSpPr txBox="1"/>
          <p:nvPr/>
        </p:nvSpPr>
        <p:spPr>
          <a:xfrm>
            <a:off x="501650" y="1164590"/>
            <a:ext cx="8290560" cy="6185535"/>
          </a:xfrm>
          <a:prstGeom prst="rect">
            <a:avLst/>
          </a:prstGeom>
          <a:noFill/>
        </p:spPr>
        <p:txBody>
          <a:bodyPr wrap="square" rtlCol="0">
            <a:spAutoFit/>
          </a:bodyPr>
          <a:p>
            <a:pPr fontAlgn="auto">
              <a:lnSpc>
                <a:spcPct val="150000"/>
              </a:lnSpc>
            </a:pPr>
            <a:r>
              <a:rPr sz="2400" dirty="0" smtClean="0">
                <a:solidFill>
                  <a:srgbClr val="FF0000"/>
                </a:solidFill>
                <a:effectLst>
                  <a:outerShdw blurRad="38100" dist="19050" dir="2700000" algn="tl" rotWithShape="0">
                    <a:schemeClr val="dk1">
                      <a:alpha val="40000"/>
                    </a:schemeClr>
                  </a:outerShdw>
                </a:effectLst>
                <a:ea typeface="长城行楷体" panose="02010609000101010101" pitchFamily="49" charset="-122"/>
                <a:sym typeface="+mn-ea"/>
              </a:rPr>
              <a:t>②丰富了诗歌内容，扩大了诗歌意境。</a:t>
            </a:r>
            <a:endParaRPr sz="2400" dirty="0" smtClean="0">
              <a:solidFill>
                <a:srgbClr val="FF0000"/>
              </a:solidFill>
              <a:effectLst>
                <a:outerShdw blurRad="38100" dist="19050" dir="2700000" algn="tl" rotWithShape="0">
                  <a:schemeClr val="dk1">
                    <a:alpha val="40000"/>
                  </a:schemeClr>
                </a:outerShdw>
              </a:effectLst>
              <a:ea typeface="长城行楷体" panose="02010609000101010101" pitchFamily="49" charset="-122"/>
              <a:sym typeface="+mn-ea"/>
            </a:endParaRPr>
          </a:p>
          <a:p>
            <a:pPr fontAlgn="auto">
              <a:lnSpc>
                <a:spcPct val="150000"/>
              </a:lnSpc>
            </a:pPr>
            <a:endPar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pPr fontAlgn="auto">
              <a:lnSpc>
                <a:spcPct val="150000"/>
              </a:lnSpc>
            </a:pPr>
            <a:r>
              <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rPr>
              <a:t>常建《三日寻李九庄》:“雨歌杨林东渡头，永和三日荡轻舟。故人家在桃花岸，直到门前溪水流。”前两句叙述，雨歇之后舟行溪中，后两句写朋友居处的环境。从题目中的“寻”可见，后两句所写景物并非即目所见，而是途中对目的地的遥想，是根据故人对他的居住处所的诗意介绍而生出的想象。这番遐想，使得这首本来比较平直的诗增添了曲折的情致和隽永的情味，从而丰富了诗歌内容，扩大了诗歌意境。</a:t>
            </a:r>
            <a:endPar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pPr fontAlgn="auto">
              <a:lnSpc>
                <a:spcPct val="150000"/>
              </a:lnSpc>
            </a:pPr>
            <a:endParaRPr sz="2400" dirty="0" smtClean="0">
              <a:solidFill>
                <a:schemeClr val="accent1"/>
              </a:solidFill>
              <a:effectLst>
                <a:outerShdw blurRad="38100" dist="25400" dir="5400000" algn="ctr" rotWithShape="0">
                  <a:srgbClr val="6E747A">
                    <a:alpha val="43000"/>
                  </a:srgbClr>
                </a:outerShdw>
              </a:effectLst>
              <a:ea typeface="长城行楷体" panose="02010609000101010101" pitchFamily="49" charset="-122"/>
              <a:sym typeface="+mn-ea"/>
            </a:endParaRPr>
          </a:p>
          <a:p>
            <a:pPr fontAlgn="auto">
              <a:lnSpc>
                <a:spcPct val="150000"/>
              </a:lnSpc>
            </a:pPr>
            <a:endParaRPr sz="2400" dirty="0" smtClean="0">
              <a:solidFill>
                <a:schemeClr val="accent1"/>
              </a:solidFill>
              <a:effectLst>
                <a:outerShdw blurRad="38100" dist="25400" dir="5400000" algn="ctr" rotWithShape="0">
                  <a:srgbClr val="6E747A">
                    <a:alpha val="43000"/>
                  </a:srgbClr>
                </a:outerShdw>
              </a:effectLst>
              <a:ea typeface="长城行楷体" panose="0201060900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zh-CN" altLang="en-US" dirty="0">
                <a:latin typeface="汉仪行楷简" panose="02010609000101010101" pitchFamily="49" charset="-122"/>
                <a:ea typeface="汉仪行楷简" panose="02010609000101010101" pitchFamily="49" charset="-122"/>
              </a:rPr>
              <a:t>知识讲解</a:t>
            </a:r>
            <a:endParaRPr lang="zh-CN" altLang="en-US" dirty="0">
              <a:latin typeface="汉仪行楷简" panose="02010609000101010101" pitchFamily="49" charset="-122"/>
              <a:ea typeface="汉仪行楷简" panose="02010609000101010101" pitchFamily="49" charset="-122"/>
            </a:endParaRPr>
          </a:p>
        </p:txBody>
      </p:sp>
      <p:sp>
        <p:nvSpPr>
          <p:cNvPr id="7" name="文本框 6"/>
          <p:cNvSpPr txBox="1"/>
          <p:nvPr/>
        </p:nvSpPr>
        <p:spPr>
          <a:xfrm>
            <a:off x="501650" y="1058545"/>
            <a:ext cx="8395970" cy="5631180"/>
          </a:xfrm>
          <a:prstGeom prst="rect">
            <a:avLst/>
          </a:prstGeom>
          <a:noFill/>
        </p:spPr>
        <p:txBody>
          <a:bodyPr wrap="square" rtlCol="0">
            <a:spAutoFit/>
          </a:bodyPr>
          <a:p>
            <a:pPr fontAlgn="auto">
              <a:lnSpc>
                <a:spcPct val="150000"/>
              </a:lnSpc>
            </a:pPr>
            <a:r>
              <a:rPr sz="2000" dirty="0" smtClean="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③使感情表达得更充沛、更淋漓尽致。</a:t>
            </a:r>
            <a:endParaRPr sz="2000" dirty="0" smtClean="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fontAlgn="auto">
              <a:lnSpc>
                <a:spcPct val="150000"/>
              </a:lnSpc>
            </a:pPr>
            <a:r>
              <a:rPr sz="2000" dirty="0" smtClean="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辛弃疾的《破阵子.为陈同甫赋壮词以寄之》:“醉里挑灯看剑，梦回吹角连营。八百里分麾下炙，五十弦翻塞外声。沙场秋点兵。马作的卢飞快，弓如霹雳弦惊。了却君王天下事，赢得生前身后名。可怜白发生!”这首词抒发了词人“壮志难酬”的悲情。诗的上</a:t>
            </a:r>
            <a:r>
              <a:rPr lang="zh-CN" sz="2000" dirty="0" smtClean="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阙</a:t>
            </a:r>
            <a:r>
              <a:rPr sz="2000" dirty="0" smtClean="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从“吹角连营”开始虚写，一个军</a:t>
            </a:r>
            <a:r>
              <a:rPr sz="2000" dirty="0" smtClean="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营</a:t>
            </a:r>
            <a:r>
              <a:rPr sz="2000" dirty="0" smtClean="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连着一个军营，响起一片号角声。这号角声，使兵土们欢欣鼓舞，他们</a:t>
            </a:r>
            <a:r>
              <a:rPr lang="zh-CN" sz="2000" dirty="0" smtClean="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饱餐</a:t>
            </a:r>
            <a:r>
              <a:rPr sz="2000" dirty="0" smtClean="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烤牛肉，军中奏起振奋人心的战斗乐曲。牛肉一吃完，就排皮整齐的队伍。将军神采突奕，意气昂场，在秋高马壮的时候，点兵出征!下</a:t>
            </a:r>
            <a:r>
              <a:rPr lang="zh-CN" sz="2000" dirty="0" smtClean="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阙</a:t>
            </a:r>
            <a:r>
              <a:rPr lang="zh-CN" sz="2000" dirty="0" smtClean="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继续</a:t>
            </a:r>
            <a:r>
              <a:rPr sz="2000" dirty="0" smtClean="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虚写，将军</a:t>
            </a:r>
            <a:r>
              <a:rPr lang="zh-CN" sz="2000" dirty="0" smtClean="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率领铁骑</a:t>
            </a:r>
            <a:r>
              <a:rPr sz="2000" dirty="0" smtClean="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a:t>
            </a:r>
            <a:r>
              <a:rPr lang="zh-CN" sz="2000" dirty="0" smtClean="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风驰电掣般奔赴</a:t>
            </a:r>
            <a:r>
              <a:rPr sz="2000" dirty="0" smtClean="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前线，</a:t>
            </a:r>
            <a:r>
              <a:rPr lang="zh-CN" sz="2000" dirty="0" smtClean="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弓</a:t>
            </a:r>
            <a:r>
              <a:rPr sz="2000" dirty="0" smtClean="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弦雷鸣，万</a:t>
            </a:r>
            <a:r>
              <a:rPr lang="zh-CN" sz="2000" dirty="0" smtClean="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箭</a:t>
            </a:r>
            <a:r>
              <a:rPr sz="2000" dirty="0" smtClean="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齐发，</a:t>
            </a:r>
            <a:r>
              <a:rPr lang="zh-CN" sz="2000" dirty="0" smtClean="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敌</a:t>
            </a:r>
            <a:r>
              <a:rPr sz="2000" dirty="0" smtClean="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人纷</a:t>
            </a:r>
            <a:r>
              <a:rPr sz="2000" dirty="0" smtClean="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纷</a:t>
            </a:r>
            <a:r>
              <a:rPr sz="2000" dirty="0" smtClean="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落马，</a:t>
            </a:r>
            <a:r>
              <a:rPr lang="zh-CN" sz="2000" dirty="0" smtClean="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这番</a:t>
            </a:r>
            <a:r>
              <a:rPr sz="2000" dirty="0" smtClean="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想象、突出地展示了</a:t>
            </a:r>
            <a:r>
              <a:rPr lang="zh-CN" sz="2000" dirty="0" smtClean="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词</a:t>
            </a:r>
            <a:r>
              <a:rPr sz="2000" dirty="0" smtClean="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人的壮态，但</a:t>
            </a:r>
            <a:r>
              <a:rPr lang="zh-CN" sz="2000" dirty="0" smtClean="0">
                <a:solidFill>
                  <a:srgbClr val="C0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现</a:t>
            </a:r>
            <a:r>
              <a:rPr sz="2000" dirty="0" smtClean="0">
                <a:solidFill>
                  <a:srgbClr val="C0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实却是“可怜白发生</a:t>
            </a:r>
            <a:r>
              <a:rPr sz="2000" dirty="0" smtClean="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"，这是句沉痛的慨叹!</a:t>
            </a:r>
            <a:r>
              <a:rPr lang="zh-CN" sz="2000" dirty="0" smtClean="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壮与悲，理想和现实，形成强烈的对照</a:t>
            </a:r>
            <a:r>
              <a:rPr sz="2000" dirty="0" smtClean="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。在这对照中，</a:t>
            </a:r>
            <a:r>
              <a:rPr lang="zh-CN" sz="2000" dirty="0" smtClean="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词</a:t>
            </a:r>
            <a:r>
              <a:rPr sz="2000" dirty="0" smtClean="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人报效无门的</a:t>
            </a:r>
            <a:r>
              <a:rPr lang="zh-CN" sz="2000" dirty="0" smtClean="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悲愤就表达的更充沛、</a:t>
            </a:r>
            <a:r>
              <a:rPr sz="2000" dirty="0" smtClean="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更琳漓尽致了。</a:t>
            </a:r>
            <a:endParaRPr sz="2000" dirty="0" smtClean="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zh-CN" altLang="en-US" dirty="0">
                <a:latin typeface="汉仪行楷简" panose="02010609000101010101" pitchFamily="49" charset="-122"/>
                <a:ea typeface="汉仪行楷简" panose="02010609000101010101" pitchFamily="49" charset="-122"/>
              </a:rPr>
              <a:t>答题方法</a:t>
            </a:r>
            <a:endParaRPr lang="zh-CN" altLang="en-US" dirty="0">
              <a:latin typeface="汉仪行楷简" panose="02010609000101010101" pitchFamily="49" charset="-122"/>
              <a:ea typeface="汉仪行楷简" panose="02010609000101010101" pitchFamily="49" charset="-122"/>
            </a:endParaRPr>
          </a:p>
        </p:txBody>
      </p:sp>
      <p:sp>
        <p:nvSpPr>
          <p:cNvPr id="7" name="文本框 6"/>
          <p:cNvSpPr txBox="1"/>
          <p:nvPr/>
        </p:nvSpPr>
        <p:spPr>
          <a:xfrm>
            <a:off x="501650" y="580390"/>
            <a:ext cx="8873490" cy="6277610"/>
          </a:xfrm>
          <a:prstGeom prst="rect">
            <a:avLst/>
          </a:prstGeom>
          <a:noFill/>
        </p:spPr>
        <p:txBody>
          <a:bodyPr wrap="square" rtlCol="0">
            <a:spAutoFit/>
            <a:scene3d>
              <a:camera prst="orthographicFront"/>
              <a:lightRig rig="threePt" dir="t"/>
            </a:scene3d>
          </a:bodyPr>
          <a:p>
            <a:pPr fontAlgn="auto">
              <a:lnSpc>
                <a:spcPct val="150000"/>
              </a:lnSpc>
            </a:pPr>
            <a:r>
              <a:rPr sz="2400" dirty="0" smtClean="0">
                <a:solidFill>
                  <a:srgbClr val="FF0000"/>
                </a:solidFill>
                <a:effectLst>
                  <a:outerShdw blurRad="38100" dist="19050" dir="2700000" algn="tl" rotWithShape="0">
                    <a:schemeClr val="dk1">
                      <a:alpha val="40000"/>
                    </a:schemeClr>
                  </a:outerShdw>
                </a:effectLst>
                <a:ea typeface="长城行楷体" panose="02010609000101010101" pitchFamily="49" charset="-122"/>
                <a:sym typeface="+mn-ea"/>
              </a:rPr>
              <a:t>1.夸张</a:t>
            </a:r>
            <a:endPar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pPr fontAlgn="auto">
              <a:lnSpc>
                <a:spcPct val="150000"/>
              </a:lnSpc>
            </a:pPr>
            <a:r>
              <a:rPr sz="2000" b="1" dirty="0" smtClean="0">
                <a:solidFill>
                  <a:srgbClr val="C00000"/>
                </a:solidFill>
                <a:effectLst>
                  <a:outerShdw blurRad="38100" dist="19050" dir="2700000" algn="tl" rotWithShape="0">
                    <a:schemeClr val="dk1">
                      <a:alpha val="40000"/>
                    </a:schemeClr>
                  </a:outerShdw>
                </a:effectLst>
                <a:ea typeface="长城行楷体" panose="02010609000101010101" pitchFamily="49" charset="-122"/>
                <a:sym typeface="+mn-ea"/>
              </a:rPr>
              <a:t>点手法:</a:t>
            </a:r>
            <a:r>
              <a:rPr sz="20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rPr>
              <a:t>明确指出诗(词)中运用了夸张的手法。</a:t>
            </a:r>
            <a:endParaRPr sz="20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pPr fontAlgn="auto">
              <a:lnSpc>
                <a:spcPct val="150000"/>
              </a:lnSpc>
            </a:pPr>
            <a:r>
              <a:rPr sz="2000" b="1" dirty="0" smtClean="0">
                <a:solidFill>
                  <a:srgbClr val="C00000"/>
                </a:solidFill>
                <a:effectLst>
                  <a:outerShdw blurRad="38100" dist="19050" dir="2700000" algn="tl" rotWithShape="0">
                    <a:schemeClr val="dk1">
                      <a:alpha val="40000"/>
                    </a:schemeClr>
                  </a:outerShdw>
                </a:effectLst>
                <a:ea typeface="长城行楷体" panose="02010609000101010101" pitchFamily="49" charset="-122"/>
                <a:sym typeface="+mn-ea"/>
              </a:rPr>
              <a:t>析手法:</a:t>
            </a:r>
            <a:r>
              <a:rPr sz="20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rPr>
              <a:t>结合具体诗句阐释夸张手法的具体运用。</a:t>
            </a:r>
            <a:endParaRPr sz="20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pPr fontAlgn="auto">
              <a:lnSpc>
                <a:spcPct val="150000"/>
              </a:lnSpc>
            </a:pPr>
            <a:r>
              <a:rPr sz="2000" b="1" dirty="0" smtClean="0">
                <a:solidFill>
                  <a:srgbClr val="C00000"/>
                </a:solidFill>
                <a:effectLst>
                  <a:outerShdw blurRad="38100" dist="19050" dir="2700000" algn="tl" rotWithShape="0">
                    <a:schemeClr val="dk1">
                      <a:alpha val="40000"/>
                    </a:schemeClr>
                  </a:outerShdw>
                </a:effectLst>
                <a:ea typeface="长城行楷体" panose="02010609000101010101" pitchFamily="49" charset="-122"/>
                <a:sym typeface="+mn-ea"/>
              </a:rPr>
              <a:t>说效果:</a:t>
            </a:r>
            <a:r>
              <a:rPr sz="20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rPr>
              <a:t>从夸张创造的意象、表达的情感、抒发的主题等角度分析其在诗歌中所产生的表达效果。</a:t>
            </a:r>
            <a:endParaRPr sz="20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pPr fontAlgn="auto">
              <a:lnSpc>
                <a:spcPct val="150000"/>
              </a:lnSpc>
            </a:pPr>
            <a:r>
              <a:rPr sz="2400" dirty="0" smtClean="0">
                <a:solidFill>
                  <a:srgbClr val="FF0000"/>
                </a:solidFill>
                <a:effectLst>
                  <a:outerShdw blurRad="38100" dist="19050" dir="2700000" algn="tl" rotWithShape="0">
                    <a:schemeClr val="dk1">
                      <a:alpha val="40000"/>
                    </a:schemeClr>
                  </a:outerShdw>
                </a:effectLst>
                <a:ea typeface="长城行楷体" panose="02010609000101010101" pitchFamily="49" charset="-122"/>
                <a:sym typeface="+mn-ea"/>
              </a:rPr>
              <a:t>2.虚实结合</a:t>
            </a:r>
            <a:endPar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pPr fontAlgn="auto">
              <a:lnSpc>
                <a:spcPct val="150000"/>
              </a:lnSpc>
            </a:pPr>
            <a:r>
              <a:rPr sz="2000" b="1" dirty="0" smtClean="0">
                <a:solidFill>
                  <a:srgbClr val="C00000"/>
                </a:solidFill>
                <a:effectLst>
                  <a:outerShdw blurRad="38100" dist="19050" dir="2700000" algn="tl" rotWithShape="0">
                    <a:schemeClr val="dk1">
                      <a:alpha val="40000"/>
                    </a:schemeClr>
                  </a:outerShdw>
                </a:effectLst>
                <a:ea typeface="长城行楷体" panose="02010609000101010101" pitchFamily="49" charset="-122"/>
                <a:sym typeface="+mn-ea"/>
              </a:rPr>
              <a:t>明手法:</a:t>
            </a:r>
            <a:r>
              <a:rPr sz="20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rPr>
              <a:t>用“虚实结合、以虚衬实、虚实对比"等术语准确判定诗句(词句)用了何种虚实结合手法。</a:t>
            </a:r>
            <a:endParaRPr sz="20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pPr fontAlgn="auto">
              <a:lnSpc>
                <a:spcPct val="150000"/>
              </a:lnSpc>
            </a:pPr>
            <a:r>
              <a:rPr sz="2000" b="1" dirty="0" smtClean="0">
                <a:solidFill>
                  <a:srgbClr val="C00000"/>
                </a:solidFill>
                <a:effectLst>
                  <a:outerShdw blurRad="38100" dist="19050" dir="2700000" algn="tl" rotWithShape="0">
                    <a:schemeClr val="dk1">
                      <a:alpha val="40000"/>
                    </a:schemeClr>
                  </a:outerShdw>
                </a:effectLst>
                <a:ea typeface="长城行楷体" panose="02010609000101010101" pitchFamily="49" charset="-122"/>
                <a:sym typeface="+mn-ea"/>
              </a:rPr>
              <a:t>析手法:</a:t>
            </a:r>
            <a:r>
              <a:rPr sz="20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rPr>
              <a:t>结合诗句(词句)具体分析虚写之景与实写之景分别是什么，还要指出虚写之景与实写之景间的关系(“以虚衬实”“虚实对比”等术语本身已包含这层意思)。</a:t>
            </a:r>
            <a:endParaRPr sz="20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pPr fontAlgn="auto">
              <a:lnSpc>
                <a:spcPct val="150000"/>
              </a:lnSpc>
            </a:pPr>
            <a:r>
              <a:rPr sz="2000" b="1" dirty="0" smtClean="0">
                <a:solidFill>
                  <a:srgbClr val="C00000"/>
                </a:solidFill>
                <a:effectLst>
                  <a:outerShdw blurRad="38100" dist="19050" dir="2700000" algn="tl" rotWithShape="0">
                    <a:schemeClr val="dk1">
                      <a:alpha val="40000"/>
                    </a:schemeClr>
                  </a:outerShdw>
                </a:effectLst>
                <a:ea typeface="长城行楷体" panose="02010609000101010101" pitchFamily="49" charset="-122"/>
                <a:sym typeface="+mn-ea"/>
              </a:rPr>
              <a:t>点作用:</a:t>
            </a:r>
            <a:r>
              <a:rPr sz="20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rPr>
              <a:t>用“离愁别绪、思乡怀人、清高孤傲怀古伤今”等术语，指出虚实结合表达的具体情感。</a:t>
            </a:r>
            <a:endParaRPr sz="20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zh-CN" altLang="en-US" dirty="0">
                <a:latin typeface="汉仪行楷简" panose="02010609000101010101" pitchFamily="49" charset="-122"/>
                <a:ea typeface="汉仪行楷简" panose="02010609000101010101" pitchFamily="49" charset="-122"/>
              </a:rPr>
              <a:t>典题例析</a:t>
            </a:r>
            <a:endParaRPr lang="zh-CN" altLang="en-US" dirty="0">
              <a:latin typeface="汉仪行楷简" panose="02010609000101010101" pitchFamily="49" charset="-122"/>
              <a:ea typeface="汉仪行楷简" panose="02010609000101010101" pitchFamily="49" charset="-122"/>
            </a:endParaRPr>
          </a:p>
        </p:txBody>
      </p:sp>
      <p:sp>
        <p:nvSpPr>
          <p:cNvPr id="7" name="文本框 6"/>
          <p:cNvSpPr txBox="1"/>
          <p:nvPr/>
        </p:nvSpPr>
        <p:spPr>
          <a:xfrm>
            <a:off x="501650" y="814705"/>
            <a:ext cx="8733790" cy="4246245"/>
          </a:xfrm>
          <a:prstGeom prst="rect">
            <a:avLst/>
          </a:prstGeom>
          <a:noFill/>
        </p:spPr>
        <p:txBody>
          <a:bodyPr wrap="square" rtlCol="0">
            <a:spAutoFit/>
          </a:bodyPr>
          <a:p>
            <a:pPr fontAlgn="auto">
              <a:lnSpc>
                <a:spcPct val="150000"/>
              </a:lnSpc>
            </a:pPr>
            <a:r>
              <a:rPr sz="20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rPr>
              <a:t>1.阅读下面这首词，回答问题。</a:t>
            </a:r>
            <a:endParaRPr sz="20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pPr algn="ctr" fontAlgn="auto">
              <a:lnSpc>
                <a:spcPct val="150000"/>
              </a:lnSpc>
            </a:pPr>
            <a:r>
              <a:rPr sz="20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rPr>
              <a:t>感皇恩.出京门有感</a:t>
            </a:r>
            <a:endParaRPr sz="20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pPr algn="r" fontAlgn="auto">
              <a:lnSpc>
                <a:spcPct val="150000"/>
              </a:lnSpc>
            </a:pPr>
            <a:r>
              <a:rPr sz="20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rPr>
              <a:t>[金]李俊民</a:t>
            </a:r>
            <a:endParaRPr sz="20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pPr fontAlgn="auto">
              <a:lnSpc>
                <a:spcPct val="150000"/>
              </a:lnSpc>
            </a:pPr>
            <a:r>
              <a:rPr sz="20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rPr>
              <a:t>忍泪出门来，杨花如雪。惆怅天涯又离别。碧云西畔，举目乱山重叠。据鞍归去也，情凄切!</a:t>
            </a:r>
            <a:endParaRPr sz="20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pPr fontAlgn="auto">
              <a:lnSpc>
                <a:spcPct val="150000"/>
              </a:lnSpc>
            </a:pPr>
            <a:r>
              <a:rPr sz="20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rPr>
              <a:t>一日三秋，寸肠千结。敢向青天问明月。算应无恨，安用暂圆还缺?愿人长似，月圆时节。</a:t>
            </a:r>
            <a:endParaRPr sz="20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pPr fontAlgn="auto">
              <a:lnSpc>
                <a:spcPct val="150000"/>
              </a:lnSpc>
            </a:pPr>
            <a:endParaRPr sz="20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pPr fontAlgn="auto">
              <a:lnSpc>
                <a:spcPct val="150000"/>
              </a:lnSpc>
            </a:pPr>
            <a:r>
              <a:rPr sz="20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rPr>
              <a:t>题目:“一日三秋，寸肠千结”运用了什么修辞手法?表达了词人怎样的思想感情?</a:t>
            </a:r>
            <a:endParaRPr sz="20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p:txBody>
      </p:sp>
      <p:sp>
        <p:nvSpPr>
          <p:cNvPr id="4" name="文本框 3"/>
          <p:cNvSpPr txBox="1"/>
          <p:nvPr/>
        </p:nvSpPr>
        <p:spPr>
          <a:xfrm>
            <a:off x="441325" y="5288280"/>
            <a:ext cx="9314180" cy="1014730"/>
          </a:xfrm>
          <a:prstGeom prst="rect">
            <a:avLst/>
          </a:prstGeom>
          <a:solidFill>
            <a:schemeClr val="accent3">
              <a:lumMod val="60000"/>
              <a:lumOff val="40000"/>
            </a:schemeClr>
          </a:solidFill>
        </p:spPr>
        <p:txBody>
          <a:bodyPr wrap="square" rtlCol="0">
            <a:spAutoFit/>
            <a:scene3d>
              <a:camera prst="orthographicFront"/>
              <a:lightRig rig="threePt" dir="t"/>
            </a:scene3d>
          </a:bodyPr>
          <a:p>
            <a:pPr fontAlgn="auto">
              <a:lnSpc>
                <a:spcPct val="150000"/>
              </a:lnSpc>
            </a:pPr>
            <a:r>
              <a:rPr sz="2000" dirty="0" smtClean="0">
                <a:effectLst>
                  <a:outerShdw blurRad="38100" dist="19050" dir="2700000" algn="tl" rotWithShape="0">
                    <a:schemeClr val="dk1">
                      <a:alpha val="40000"/>
                    </a:schemeClr>
                  </a:outerShdw>
                </a:effectLst>
                <a:ea typeface="长城行楷体" panose="02010609000101010101" pitchFamily="49" charset="-122"/>
                <a:sym typeface="+mn-ea"/>
              </a:rPr>
              <a:t>运用了夸张、对偶的修辞手法。(点手法)表达了词人离然之重思念之苦以及与在京亲友们的情谊之深的思想感情。(说效果)</a:t>
            </a:r>
            <a:endParaRPr lang="zh-CN" altLang="en-US" sz="2000" dirty="0" smtClean="0">
              <a:effectLst>
                <a:outerShdw blurRad="38100" dist="19050" dir="2700000" algn="tl" rotWithShape="0">
                  <a:schemeClr val="dk1">
                    <a:alpha val="40000"/>
                  </a:schemeClr>
                </a:outerShdw>
              </a:effectLst>
              <a:ea typeface="长城行楷体"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zh-CN" altLang="en-US" dirty="0">
                <a:latin typeface="汉仪行楷简" panose="02010609000101010101" pitchFamily="49" charset="-122"/>
                <a:ea typeface="汉仪行楷简" panose="02010609000101010101" pitchFamily="49" charset="-122"/>
              </a:rPr>
              <a:t>典题例析</a:t>
            </a:r>
            <a:endParaRPr lang="zh-CN" altLang="en-US" dirty="0">
              <a:latin typeface="汉仪行楷简" panose="02010609000101010101" pitchFamily="49" charset="-122"/>
              <a:ea typeface="汉仪行楷简" panose="02010609000101010101" pitchFamily="49" charset="-122"/>
            </a:endParaRPr>
          </a:p>
        </p:txBody>
      </p:sp>
      <p:sp>
        <p:nvSpPr>
          <p:cNvPr id="7" name="文本框 6"/>
          <p:cNvSpPr txBox="1"/>
          <p:nvPr/>
        </p:nvSpPr>
        <p:spPr>
          <a:xfrm>
            <a:off x="501650" y="814705"/>
            <a:ext cx="8733790" cy="4338320"/>
          </a:xfrm>
          <a:prstGeom prst="rect">
            <a:avLst/>
          </a:prstGeom>
          <a:noFill/>
        </p:spPr>
        <p:txBody>
          <a:bodyPr wrap="square" rtlCol="0">
            <a:spAutoFit/>
          </a:bodyPr>
          <a:p>
            <a:pPr fontAlgn="auto">
              <a:lnSpc>
                <a:spcPct val="150000"/>
              </a:lnSpc>
            </a:pPr>
            <a:r>
              <a:rPr sz="20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rPr>
              <a:t>2.阅读下面这首诗，完成后面的题目。</a:t>
            </a:r>
            <a:endParaRPr sz="20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pPr algn="ctr" fontAlgn="auto">
              <a:lnSpc>
                <a:spcPct val="150000"/>
              </a:lnSpc>
            </a:pPr>
            <a:r>
              <a:rPr sz="20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rPr>
              <a:t>月圆①</a:t>
            </a:r>
            <a:endParaRPr sz="20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pPr algn="r" fontAlgn="auto">
              <a:lnSpc>
                <a:spcPct val="150000"/>
              </a:lnSpc>
            </a:pPr>
            <a:r>
              <a:rPr sz="20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rPr>
              <a:t>[唐]杜甫</a:t>
            </a:r>
            <a:endParaRPr sz="20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pPr fontAlgn="auto">
              <a:lnSpc>
                <a:spcPct val="150000"/>
              </a:lnSpc>
            </a:pPr>
            <a:r>
              <a:rPr sz="20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rPr>
              <a:t>孤月当楼满，寒江动夜扉。委波金不定，照席绮逾依”。</a:t>
            </a:r>
            <a:endParaRPr sz="20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pPr fontAlgn="auto">
              <a:lnSpc>
                <a:spcPct val="150000"/>
              </a:lnSpc>
            </a:pPr>
            <a:r>
              <a:rPr sz="20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rPr>
              <a:t>未缺③空山静,高悬列宿国稀。故园松桂发，万里共清辉。</a:t>
            </a:r>
            <a:endParaRPr sz="20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pPr fontAlgn="auto">
              <a:lnSpc>
                <a:spcPct val="150000"/>
              </a:lnSpc>
            </a:pPr>
            <a:endParaRPr sz="20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pPr fontAlgn="auto">
              <a:lnSpc>
                <a:spcPct val="150000"/>
              </a:lnSpc>
            </a:pPr>
            <a:r>
              <a:rPr sz="2000" dirty="0" smtClean="0">
                <a:solidFill>
                  <a:srgbClr val="C00000"/>
                </a:solidFill>
                <a:effectLst>
                  <a:outerShdw blurRad="38100" dist="19050" dir="2700000" algn="tl" rotWithShape="0">
                    <a:schemeClr val="dk1">
                      <a:alpha val="40000"/>
                    </a:schemeClr>
                  </a:outerShdw>
                </a:effectLst>
                <a:ea typeface="长城行楷体" panose="02010609000101010101" pitchFamily="49" charset="-122"/>
                <a:sym typeface="+mn-ea"/>
              </a:rPr>
              <a:t>[注]①这首诗是唐代宗大历元年(766)秋天杜甫流寓夔州时所作。②绮逾依:这里指(席子上的)光彩更加柔美。③未缺:指月圆。④列宿:众星。</a:t>
            </a:r>
            <a:endParaRPr sz="2000" dirty="0" smtClean="0">
              <a:solidFill>
                <a:srgbClr val="C00000"/>
              </a:solidFill>
              <a:effectLst>
                <a:outerShdw blurRad="38100" dist="19050" dir="2700000" algn="tl" rotWithShape="0">
                  <a:schemeClr val="dk1">
                    <a:alpha val="40000"/>
                  </a:schemeClr>
                </a:outerShdw>
              </a:effectLst>
              <a:ea typeface="长城行楷体" panose="02010609000101010101" pitchFamily="49" charset="-122"/>
              <a:sym typeface="+mn-ea"/>
            </a:endParaRPr>
          </a:p>
          <a:p>
            <a:pPr fontAlgn="auto">
              <a:lnSpc>
                <a:spcPct val="150000"/>
              </a:lnSpc>
            </a:pPr>
            <a:r>
              <a:rPr sz="2400" b="1"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rPr>
              <a:t>题目:本诗最后两句情感真挚，请从虚实结合的角度作简要赏析。</a:t>
            </a:r>
            <a:endParaRPr sz="2400" b="1"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p:txBody>
      </p:sp>
      <p:sp>
        <p:nvSpPr>
          <p:cNvPr id="4" name="文本框 3"/>
          <p:cNvSpPr txBox="1"/>
          <p:nvPr/>
        </p:nvSpPr>
        <p:spPr>
          <a:xfrm>
            <a:off x="420370" y="5213350"/>
            <a:ext cx="9314180" cy="1476375"/>
          </a:xfrm>
          <a:prstGeom prst="rect">
            <a:avLst/>
          </a:prstGeom>
          <a:solidFill>
            <a:schemeClr val="accent3">
              <a:lumMod val="60000"/>
              <a:lumOff val="40000"/>
            </a:schemeClr>
          </a:solidFill>
        </p:spPr>
        <p:txBody>
          <a:bodyPr wrap="square" rtlCol="0">
            <a:spAutoFit/>
            <a:scene3d>
              <a:camera prst="orthographicFront"/>
              <a:lightRig rig="threePt" dir="t"/>
            </a:scene3d>
          </a:bodyPr>
          <a:p>
            <a:pPr fontAlgn="auto">
              <a:lnSpc>
                <a:spcPct val="150000"/>
              </a:lnSpc>
            </a:pPr>
            <a:r>
              <a:rPr sz="2000" dirty="0" smtClean="0">
                <a:effectLst>
                  <a:outerShdw blurRad="38100" dist="19050" dir="2700000" algn="tl" rotWithShape="0">
                    <a:schemeClr val="dk1">
                      <a:alpha val="40000"/>
                    </a:schemeClr>
                  </a:outerShdw>
                </a:effectLst>
                <a:ea typeface="长城行楷体" panose="02010609000101010101" pitchFamily="49" charset="-122"/>
                <a:sym typeface="+mn-ea"/>
              </a:rPr>
              <a:t>遥想故园松树茂盛、桂花开放,是虚写;眼前清辉，是实写。故园松树正该茂盛、桂花正该开放，虚中有实;万里清辉，实中有虚。(析手法)虚实结合，表达了诗人对家乡的深切思念，寄托了诗人渴盼万家团圆的美好愿望。(说效果)</a:t>
            </a:r>
            <a:endParaRPr sz="2000" dirty="0" smtClean="0">
              <a:effectLst>
                <a:outerShdw blurRad="38100" dist="19050" dir="2700000" algn="tl" rotWithShape="0">
                  <a:schemeClr val="dk1">
                    <a:alpha val="40000"/>
                  </a:schemeClr>
                </a:outerShdw>
              </a:effectLst>
              <a:ea typeface="长城行楷体" panose="0201060900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zh-CN" altLang="en-US" dirty="0">
                <a:latin typeface="汉仪行楷简" panose="02010609000101010101" pitchFamily="49" charset="-122"/>
                <a:ea typeface="汉仪行楷简" panose="02010609000101010101" pitchFamily="49" charset="-122"/>
              </a:rPr>
              <a:t>典题例析</a:t>
            </a:r>
            <a:endParaRPr lang="zh-CN" altLang="en-US" dirty="0">
              <a:latin typeface="汉仪行楷简" panose="02010609000101010101" pitchFamily="49" charset="-122"/>
              <a:ea typeface="汉仪行楷简" panose="02010609000101010101" pitchFamily="49" charset="-122"/>
            </a:endParaRPr>
          </a:p>
        </p:txBody>
      </p:sp>
      <p:sp>
        <p:nvSpPr>
          <p:cNvPr id="7" name="文本框 6"/>
          <p:cNvSpPr txBox="1"/>
          <p:nvPr/>
        </p:nvSpPr>
        <p:spPr>
          <a:xfrm>
            <a:off x="501650" y="814705"/>
            <a:ext cx="8786495" cy="4523105"/>
          </a:xfrm>
          <a:prstGeom prst="rect">
            <a:avLst/>
          </a:prstGeom>
          <a:noFill/>
        </p:spPr>
        <p:txBody>
          <a:bodyPr wrap="square" rtlCol="0">
            <a:spAutoFit/>
          </a:bodyPr>
          <a:p>
            <a:pPr algn="ctr" fontAlgn="auto">
              <a:lnSpc>
                <a:spcPct val="150000"/>
              </a:lnSpc>
            </a:pPr>
            <a:r>
              <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rPr>
              <a:t>西江月.黄陵庙</a:t>
            </a:r>
            <a:endPar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pPr algn="r" fontAlgn="auto">
              <a:lnSpc>
                <a:spcPct val="150000"/>
              </a:lnSpc>
            </a:pPr>
            <a:r>
              <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rPr>
              <a:t>张孝祥</a:t>
            </a:r>
            <a:endPar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pPr fontAlgn="auto">
              <a:lnSpc>
                <a:spcPct val="150000"/>
              </a:lnSpc>
            </a:pPr>
            <a:endPar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pPr fontAlgn="auto">
              <a:lnSpc>
                <a:spcPct val="150000"/>
              </a:lnSpc>
            </a:pPr>
            <a:r>
              <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rPr>
              <a:t>满载一船明月，平铺千里秋江。波神留我看斜阳，唤起鳞鳞细浪。</a:t>
            </a:r>
            <a:endPar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pPr fontAlgn="auto">
              <a:lnSpc>
                <a:spcPct val="150000"/>
              </a:lnSpc>
            </a:pPr>
            <a:endPar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pPr fontAlgn="auto">
              <a:lnSpc>
                <a:spcPct val="150000"/>
              </a:lnSpc>
            </a:pPr>
            <a:r>
              <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rPr>
              <a:t>明日风回更好，今朝露宿何妨。水晶宫里奏霓裳，准拟岳阳楼上。</a:t>
            </a:r>
            <a:endPar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pPr fontAlgn="auto">
              <a:lnSpc>
                <a:spcPct val="150000"/>
              </a:lnSpc>
            </a:pPr>
            <a:endPar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a:p>
            <a:pPr fontAlgn="auto">
              <a:lnSpc>
                <a:spcPct val="150000"/>
              </a:lnSpc>
            </a:pPr>
            <a:r>
              <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rPr>
              <a:t>[注] ①风回:指风向转为顺风。②准拟:一定能</a:t>
            </a:r>
            <a:endParaRPr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20700" y="124460"/>
            <a:ext cx="9018270" cy="1198880"/>
          </a:xfrm>
          <a:prstGeom prst="rect">
            <a:avLst/>
          </a:prstGeom>
          <a:noFill/>
        </p:spPr>
        <p:txBody>
          <a:bodyPr wrap="square" rtlCol="0">
            <a:spAutoFit/>
            <a:scene3d>
              <a:camera prst="orthographicFront"/>
              <a:lightRig rig="threePt" dir="t"/>
            </a:scene3d>
          </a:bodyPr>
          <a:p>
            <a:pPr algn="ctr" fontAlgn="auto">
              <a:lnSpc>
                <a:spcPct val="150000"/>
              </a:lnSpc>
              <a:buClrTx/>
              <a:buSzTx/>
              <a:buFontTx/>
            </a:pPr>
            <a:r>
              <a:rPr lang="zh-CN" altLang="en-US" sz="2400" b="1" dirty="0" smtClean="0">
                <a:solidFill>
                  <a:schemeClr val="accent1"/>
                </a:solidFill>
                <a:effectLst>
                  <a:outerShdw blurRad="38100" dist="25400" dir="5400000" algn="ctr" rotWithShape="0">
                    <a:srgbClr val="6E747A">
                      <a:alpha val="43000"/>
                    </a:srgbClr>
                  </a:outerShdw>
                </a:effectLst>
                <a:ea typeface="长城行楷体" panose="02010609000101010101" pitchFamily="49" charset="-122"/>
                <a:sym typeface="+mn-ea"/>
              </a:rPr>
              <a:t>满载一船明月，平铺千里秋江。波神留我看斜阳，唤起鳞鳞细浪。</a:t>
            </a:r>
            <a:endParaRPr lang="zh-CN" altLang="en-US" sz="2400" b="1" dirty="0" smtClean="0">
              <a:solidFill>
                <a:schemeClr val="accent1"/>
              </a:solidFill>
              <a:effectLst>
                <a:outerShdw blurRad="38100" dist="25400" dir="5400000" algn="ctr" rotWithShape="0">
                  <a:srgbClr val="6E747A">
                    <a:alpha val="43000"/>
                  </a:srgbClr>
                </a:outerShdw>
              </a:effectLst>
              <a:ea typeface="长城行楷体" panose="02010609000101010101" pitchFamily="49" charset="-122"/>
              <a:sym typeface="+mn-ea"/>
            </a:endParaRPr>
          </a:p>
          <a:p>
            <a:pPr algn="ctr" fontAlgn="auto">
              <a:lnSpc>
                <a:spcPct val="150000"/>
              </a:lnSpc>
              <a:buClrTx/>
              <a:buSzTx/>
              <a:buFontTx/>
            </a:pPr>
            <a:r>
              <a:rPr lang="zh-CN" altLang="en-US" sz="2400" b="1" dirty="0" smtClean="0">
                <a:solidFill>
                  <a:schemeClr val="accent1"/>
                </a:solidFill>
                <a:effectLst>
                  <a:outerShdw blurRad="38100" dist="25400" dir="5400000" algn="ctr" rotWithShape="0">
                    <a:srgbClr val="6E747A">
                      <a:alpha val="43000"/>
                    </a:srgbClr>
                  </a:outerShdw>
                </a:effectLst>
                <a:ea typeface="长城行楷体" panose="02010609000101010101" pitchFamily="49" charset="-122"/>
                <a:sym typeface="+mn-ea"/>
              </a:rPr>
              <a:t>明日风回更好，今朝露宿何妨。水晶宫里奏霓裳，准拟岳阳楼上。</a:t>
            </a:r>
            <a:endParaRPr lang="zh-CN" altLang="en-US" sz="2400" b="1" dirty="0" smtClean="0">
              <a:solidFill>
                <a:schemeClr val="accent1"/>
              </a:solidFill>
              <a:effectLst>
                <a:outerShdw blurRad="38100" dist="25400" dir="5400000" algn="ctr" rotWithShape="0">
                  <a:srgbClr val="6E747A">
                    <a:alpha val="43000"/>
                  </a:srgbClr>
                </a:outerShdw>
              </a:effectLst>
              <a:ea typeface="长城行楷体" panose="02010609000101010101" pitchFamily="49" charset="-122"/>
            </a:endParaRPr>
          </a:p>
        </p:txBody>
      </p:sp>
      <p:sp>
        <p:nvSpPr>
          <p:cNvPr id="6" name="文本框 5"/>
          <p:cNvSpPr txBox="1"/>
          <p:nvPr/>
        </p:nvSpPr>
        <p:spPr>
          <a:xfrm>
            <a:off x="113665" y="1323340"/>
            <a:ext cx="9832340" cy="5631180"/>
          </a:xfrm>
          <a:prstGeom prst="rect">
            <a:avLst/>
          </a:prstGeom>
          <a:noFill/>
        </p:spPr>
        <p:txBody>
          <a:bodyPr wrap="square" rtlCol="0">
            <a:spAutoFit/>
            <a:scene3d>
              <a:camera prst="orthographicFront"/>
              <a:lightRig rig="threePt" dir="t"/>
            </a:scene3d>
          </a:bodyPr>
          <a:p>
            <a:pPr algn="l" fontAlgn="auto">
              <a:lnSpc>
                <a:spcPct val="150000"/>
              </a:lnSpc>
            </a:pPr>
            <a:r>
              <a:rPr sz="2000" dirty="0" smtClean="0">
                <a:effectLst>
                  <a:outerShdw blurRad="38100" dist="19050" dir="2700000" algn="tl" rotWithShape="0">
                    <a:schemeClr val="dk1">
                      <a:alpha val="40000"/>
                    </a:schemeClr>
                  </a:outerShdw>
                </a:effectLst>
                <a:ea typeface="长城行楷体" panose="02010609000101010101" pitchFamily="49" charset="-122"/>
              </a:rPr>
              <a:t>(1)下列对本词的理解和分析，不正确的两项是(5分)</a:t>
            </a:r>
            <a:endParaRPr sz="2000" dirty="0" smtClean="0">
              <a:effectLst>
                <a:outerShdw blurRad="38100" dist="19050" dir="2700000" algn="tl" rotWithShape="0">
                  <a:schemeClr val="dk1">
                    <a:alpha val="40000"/>
                  </a:schemeClr>
                </a:outerShdw>
              </a:effectLst>
              <a:ea typeface="长城行楷体" panose="02010609000101010101" pitchFamily="49" charset="-122"/>
            </a:endParaRPr>
          </a:p>
          <a:p>
            <a:pPr algn="l" fontAlgn="auto">
              <a:lnSpc>
                <a:spcPct val="150000"/>
              </a:lnSpc>
            </a:pPr>
            <a:r>
              <a:rPr sz="2000" dirty="0" smtClean="0">
                <a:effectLst>
                  <a:outerShdw blurRad="38100" dist="19050" dir="2700000" algn="tl" rotWithShape="0">
                    <a:schemeClr val="dk1">
                      <a:alpha val="40000"/>
                    </a:schemeClr>
                  </a:outerShdw>
                </a:effectLst>
                <a:ea typeface="长城行楷体" panose="02010609000101010101" pitchFamily="49" charset="-122"/>
              </a:rPr>
              <a:t>A.开头两句,写风尚未起时的风光。水光山色，交相辉映，船上词人心旷神怡,其乐无穷。此二句纯属写景，而词人欣悦之情尽在其中，即所谓借景抒情。</a:t>
            </a:r>
            <a:endParaRPr sz="2000" dirty="0" smtClean="0">
              <a:effectLst>
                <a:outerShdw blurRad="38100" dist="19050" dir="2700000" algn="tl" rotWithShape="0">
                  <a:schemeClr val="dk1">
                    <a:alpha val="40000"/>
                  </a:schemeClr>
                </a:outerShdw>
              </a:effectLst>
              <a:ea typeface="长城行楷体" panose="02010609000101010101" pitchFamily="49" charset="-122"/>
            </a:endParaRPr>
          </a:p>
          <a:p>
            <a:pPr algn="l" fontAlgn="auto">
              <a:lnSpc>
                <a:spcPct val="150000"/>
              </a:lnSpc>
            </a:pPr>
            <a:r>
              <a:rPr sz="2000" dirty="0" smtClean="0">
                <a:effectLst>
                  <a:outerShdw blurRad="38100" dist="19050" dir="2700000" algn="tl" rotWithShape="0">
                    <a:schemeClr val="dk1">
                      <a:alpha val="40000"/>
                    </a:schemeClr>
                  </a:outerShdw>
                </a:effectLst>
                <a:ea typeface="长城行楷体" panose="02010609000101010101" pitchFamily="49" charset="-122"/>
              </a:rPr>
              <a:t>B.“满载船明月，平铺千里秋江”两句写泛舟湘江一路行来的景色。只写“一船明月”“千里秋江”,其他美景堪收、旅怀足慰之事，不必细数。两个对偶句用“满载”和“平铺”相对，将湖光和山色并画 出，构成美丽景致。</a:t>
            </a:r>
            <a:endParaRPr sz="2000" dirty="0" smtClean="0">
              <a:effectLst>
                <a:outerShdw blurRad="38100" dist="19050" dir="2700000" algn="tl" rotWithShape="0">
                  <a:schemeClr val="dk1">
                    <a:alpha val="40000"/>
                  </a:schemeClr>
                </a:outerShdw>
              </a:effectLst>
              <a:ea typeface="长城行楷体" panose="02010609000101010101" pitchFamily="49" charset="-122"/>
            </a:endParaRPr>
          </a:p>
          <a:p>
            <a:pPr algn="l" fontAlgn="auto">
              <a:lnSpc>
                <a:spcPct val="150000"/>
              </a:lnSpc>
            </a:pPr>
            <a:r>
              <a:rPr sz="2000" dirty="0" smtClean="0">
                <a:effectLst>
                  <a:outerShdw blurRad="38100" dist="19050" dir="2700000" algn="tl" rotWithShape="0">
                    <a:schemeClr val="dk1">
                      <a:alpha val="40000"/>
                    </a:schemeClr>
                  </a:outerShdw>
                </a:effectLst>
                <a:ea typeface="长城行楷体" panose="02010609000101010101" pitchFamily="49" charset="-122"/>
              </a:rPr>
              <a:t>C.“波神”两句说，水神有意留住我观看夕阳下的美景,泛起鱼鳞般的波纹。这两句以幽默的手法写航船遇风受阻被迫停泊的情景，反衬出词人此时的心境十分安闲自在</a:t>
            </a:r>
            <a:endParaRPr sz="2000" dirty="0" smtClean="0">
              <a:effectLst>
                <a:outerShdw blurRad="38100" dist="19050" dir="2700000" algn="tl" rotWithShape="0">
                  <a:schemeClr val="dk1">
                    <a:alpha val="40000"/>
                  </a:schemeClr>
                </a:outerShdw>
              </a:effectLst>
              <a:ea typeface="长城行楷体" panose="02010609000101010101" pitchFamily="49" charset="-122"/>
            </a:endParaRPr>
          </a:p>
          <a:p>
            <a:pPr algn="l" fontAlgn="auto">
              <a:lnSpc>
                <a:spcPct val="150000"/>
              </a:lnSpc>
            </a:pPr>
            <a:r>
              <a:rPr sz="2000" dirty="0" smtClean="0">
                <a:effectLst>
                  <a:outerShdw blurRad="38100" dist="19050" dir="2700000" algn="tl" rotWithShape="0">
                    <a:schemeClr val="dk1">
                      <a:alpha val="40000"/>
                    </a:schemeClr>
                  </a:outerShdw>
                </a:effectLst>
                <a:ea typeface="长城行楷体" panose="02010609000101010101" pitchFamily="49" charset="-122"/>
              </a:rPr>
              <a:t>D.“水晶宫”一句,照应“波神”.眼前似乎是水府鱼宫伴着秋风，轻打着木船,发出阵阵声响，就像是水族们演奏的《霓裳羽衣曲》，美妙动听。</a:t>
            </a:r>
            <a:endParaRPr sz="2000" dirty="0" smtClean="0">
              <a:effectLst>
                <a:outerShdw blurRad="38100" dist="19050" dir="2700000" algn="tl" rotWithShape="0">
                  <a:schemeClr val="dk1">
                    <a:alpha val="40000"/>
                  </a:schemeClr>
                </a:outerShdw>
              </a:effectLst>
              <a:ea typeface="长城行楷体" panose="02010609000101010101" pitchFamily="49" charset="-122"/>
            </a:endParaRPr>
          </a:p>
          <a:p>
            <a:pPr algn="l" fontAlgn="auto">
              <a:lnSpc>
                <a:spcPct val="150000"/>
              </a:lnSpc>
            </a:pPr>
            <a:r>
              <a:rPr sz="2000" dirty="0" smtClean="0">
                <a:effectLst>
                  <a:outerShdw blurRad="38100" dist="19050" dir="2700000" algn="tl" rotWithShape="0">
                    <a:schemeClr val="dk1">
                      <a:alpha val="40000"/>
                    </a:schemeClr>
                  </a:outerShdw>
                </a:effectLst>
                <a:ea typeface="长城行楷体" panose="02010609000101010101" pitchFamily="49" charset="-122"/>
              </a:rPr>
              <a:t>E.结尾写词人登上岳阳楼欣赏洞庭湖的美景。朱首发在欣赏美景的同时，他潜意识里仍受范仲淹“以天下为己任”的远大理想所驱动，希望有朝一日能一展抱负，建功立业。</a:t>
            </a:r>
            <a:endParaRPr sz="2000" dirty="0" smtClean="0">
              <a:effectLst>
                <a:outerShdw blurRad="38100" dist="19050" dir="2700000" algn="tl" rotWithShape="0">
                  <a:schemeClr val="dk1">
                    <a:alpha val="40000"/>
                  </a:schemeClr>
                </a:outerShdw>
              </a:effectLst>
              <a:ea typeface="长城行楷体"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zh-CN" altLang="en-US" dirty="0">
                <a:latin typeface="汉仪行楷简" panose="02010609000101010101" pitchFamily="49" charset="-122"/>
                <a:ea typeface="汉仪行楷简" panose="02010609000101010101" pitchFamily="49" charset="-122"/>
                <a:sym typeface="+mn-ea"/>
              </a:rPr>
              <a:t>知识讲解</a:t>
            </a:r>
            <a:endParaRPr lang="zh-CN" altLang="en-US" dirty="0">
              <a:latin typeface="汉仪行楷简" panose="02010609000101010101" pitchFamily="49" charset="-122"/>
              <a:ea typeface="汉仪行楷简" panose="02010609000101010101" pitchFamily="49" charset="-122"/>
            </a:endParaRPr>
          </a:p>
        </p:txBody>
      </p:sp>
      <p:sp>
        <p:nvSpPr>
          <p:cNvPr id="2" name="文本框 1"/>
          <p:cNvSpPr txBox="1"/>
          <p:nvPr/>
        </p:nvSpPr>
        <p:spPr>
          <a:xfrm>
            <a:off x="632460" y="1371600"/>
            <a:ext cx="8788400" cy="4154170"/>
          </a:xfrm>
          <a:prstGeom prst="rect">
            <a:avLst/>
          </a:prstGeom>
          <a:noFill/>
        </p:spPr>
        <p:txBody>
          <a:bodyPr wrap="square" rtlCol="0">
            <a:spAutoFit/>
          </a:bodyPr>
          <a:p>
            <a:r>
              <a:rPr lang="zh-CN" altLang="en-US" sz="2400" dirty="0" smtClean="0">
                <a:solidFill>
                  <a:srgbClr val="C00000"/>
                </a:solidFill>
                <a:ea typeface="长城行楷体" panose="02010609000101010101" pitchFamily="49" charset="-122"/>
              </a:rPr>
              <a:t>1.借景抒情</a:t>
            </a:r>
            <a:endParaRPr lang="zh-CN" altLang="en-US" sz="2400" dirty="0" smtClean="0">
              <a:solidFill>
                <a:srgbClr val="C00000"/>
              </a:solidFill>
              <a:ea typeface="长城行楷体" panose="02010609000101010101" pitchFamily="49" charset="-122"/>
            </a:endParaRPr>
          </a:p>
          <a:p>
            <a:endParaRPr lang="zh-CN" altLang="en-US" sz="2400" dirty="0" smtClean="0">
              <a:ea typeface="长城行楷体" panose="02010609000101010101" pitchFamily="49" charset="-122"/>
            </a:endParaRPr>
          </a:p>
          <a:p>
            <a:r>
              <a:rPr lang="zh-CN" altLang="en-US" sz="2400" dirty="0" smtClean="0">
                <a:ea typeface="长城行楷体" panose="02010609000101010101" pitchFamily="49" charset="-122"/>
              </a:rPr>
              <a:t>在这种抒情方式中，景物是描写的主体，诗人的思想感情没有直接外露，</a:t>
            </a:r>
            <a:r>
              <a:rPr lang="zh-CN" altLang="en-US" sz="2400" dirty="0" smtClean="0">
                <a:solidFill>
                  <a:srgbClr val="FF0000"/>
                </a:solidFill>
                <a:ea typeface="长城行楷体" panose="02010609000101010101" pitchFamily="49" charset="-122"/>
              </a:rPr>
              <a:t>主要通过客观描写景物来寄寓思想感情</a:t>
            </a:r>
            <a:r>
              <a:rPr lang="zh-CN" altLang="en-US" sz="2400" dirty="0" smtClean="0">
                <a:ea typeface="长城行楷体" panose="02010609000101010101" pitchFamily="49" charset="-122"/>
              </a:rPr>
              <a:t>。读者只有品味咀嚼特定</a:t>
            </a:r>
            <a:r>
              <a:rPr lang="zh-CN" altLang="en-US" sz="2400" dirty="0" smtClean="0">
                <a:ea typeface="长城行楷体" panose="02010609000101010101" pitchFamily="49" charset="-122"/>
                <a:sym typeface="+mn-ea"/>
              </a:rPr>
              <a:t>景物</a:t>
            </a:r>
            <a:r>
              <a:rPr lang="zh-CN" altLang="en-US" sz="2400" dirty="0" smtClean="0">
                <a:ea typeface="长城行楷体" panose="02010609000101010101" pitchFamily="49" charset="-122"/>
              </a:rPr>
              <a:t>的内涵，才能感悟出诗人隐含在此景物背后的情思。</a:t>
            </a:r>
            <a:endParaRPr lang="zh-CN" altLang="en-US" sz="2400" dirty="0" smtClean="0">
              <a:ea typeface="长城行楷体" panose="02010609000101010101" pitchFamily="49" charset="-122"/>
            </a:endParaRPr>
          </a:p>
          <a:p>
            <a:r>
              <a:rPr lang="zh-CN" altLang="en-US" sz="2400" dirty="0" smtClean="0">
                <a:ea typeface="长城行楷体" panose="02010609000101010101" pitchFamily="49" charset="-122"/>
              </a:rPr>
              <a:t>如李白《黄鹤楼送孟浩然之广陵》:“故人西辞黄鹤楼，烟花三月下扬州。孤帆远影碧空尽，唯见长江天际流。”初看这是一首写景诗，实际上这是一首写景抒情诗。诗人选取“孤帆远影尽”“长江天际流”两幅画面，写出了远望中的船儿消逝时的情景，也暗暗勾勒出诗人翘首凝望的剪影。这就是借景抒情，表现出诗人与孟浩然的深情厚谊。</a:t>
            </a:r>
            <a:endParaRPr lang="zh-CN" altLang="en-US" sz="2400" dirty="0" smtClean="0">
              <a:ea typeface="长城行楷体"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88290" y="3463290"/>
            <a:ext cx="8665845" cy="2306955"/>
          </a:xfrm>
          <a:prstGeom prst="rect">
            <a:avLst/>
          </a:prstGeom>
          <a:solidFill>
            <a:schemeClr val="accent3">
              <a:lumMod val="60000"/>
              <a:lumOff val="40000"/>
            </a:schemeClr>
          </a:solidFill>
        </p:spPr>
        <p:txBody>
          <a:bodyPr wrap="square" rtlCol="0">
            <a:spAutoFit/>
            <a:scene3d>
              <a:camera prst="orthographicFront"/>
              <a:lightRig rig="threePt" dir="t"/>
            </a:scene3d>
          </a:bodyPr>
          <a:p>
            <a:pPr fontAlgn="auto">
              <a:lnSpc>
                <a:spcPct val="150000"/>
              </a:lnSpc>
            </a:pPr>
            <a:r>
              <a:rPr sz="2400" dirty="0" smtClean="0">
                <a:effectLst>
                  <a:outerShdw blurRad="38100" dist="19050" dir="2700000" algn="tl" rotWithShape="0">
                    <a:schemeClr val="dk1">
                      <a:alpha val="40000"/>
                    </a:schemeClr>
                  </a:outerShdw>
                </a:effectLst>
                <a:ea typeface="长城行楷体" panose="02010609000101010101" pitchFamily="49" charset="-122"/>
                <a:sym typeface="+mn-ea"/>
              </a:rPr>
              <a:t>作者实写“明 月”“秋江”“斜阳”“ 细浪”，以及泊船后听到的涛声，在眼前景物的基础上,词人展开丰富的想象，想象与水神“看斜阳”，听到“水晶宫"里奏乐，明日抵达“岳阳楼”等情景，以实写虚，虚中有实，表现了对洞庭山水的热爱。</a:t>
            </a:r>
            <a:endParaRPr sz="2400" dirty="0" smtClean="0">
              <a:effectLst>
                <a:outerShdw blurRad="38100" dist="19050" dir="2700000" algn="tl" rotWithShape="0">
                  <a:schemeClr val="dk1">
                    <a:alpha val="40000"/>
                  </a:schemeClr>
                </a:outerShdw>
              </a:effectLst>
              <a:ea typeface="长城行楷体" panose="02010609000101010101" pitchFamily="49" charset="-122"/>
              <a:sym typeface="+mn-ea"/>
            </a:endParaRPr>
          </a:p>
        </p:txBody>
      </p:sp>
      <p:sp>
        <p:nvSpPr>
          <p:cNvPr id="2" name="文本框 1"/>
          <p:cNvSpPr txBox="1"/>
          <p:nvPr/>
        </p:nvSpPr>
        <p:spPr>
          <a:xfrm>
            <a:off x="568325" y="320675"/>
            <a:ext cx="9018270" cy="1198880"/>
          </a:xfrm>
          <a:prstGeom prst="rect">
            <a:avLst/>
          </a:prstGeom>
          <a:noFill/>
        </p:spPr>
        <p:txBody>
          <a:bodyPr wrap="square" rtlCol="0">
            <a:spAutoFit/>
            <a:scene3d>
              <a:camera prst="orthographicFront"/>
              <a:lightRig rig="threePt" dir="t"/>
            </a:scene3d>
          </a:bodyPr>
          <a:p>
            <a:pPr algn="ctr" fontAlgn="auto">
              <a:lnSpc>
                <a:spcPct val="150000"/>
              </a:lnSpc>
              <a:buClrTx/>
              <a:buSzTx/>
              <a:buFontTx/>
            </a:pPr>
            <a:r>
              <a:rPr lang="zh-CN" altLang="en-US" sz="2400" b="1" dirty="0" smtClean="0">
                <a:solidFill>
                  <a:schemeClr val="accent1"/>
                </a:solidFill>
                <a:effectLst>
                  <a:outerShdw blurRad="38100" dist="25400" dir="5400000" algn="ctr" rotWithShape="0">
                    <a:srgbClr val="6E747A">
                      <a:alpha val="43000"/>
                    </a:srgbClr>
                  </a:outerShdw>
                </a:effectLst>
                <a:ea typeface="长城行楷体" panose="02010609000101010101" pitchFamily="49" charset="-122"/>
                <a:sym typeface="+mn-ea"/>
              </a:rPr>
              <a:t>满载一船明月，平铺千里秋江。波神留我看斜阳，唤起鳞鳞细浪。</a:t>
            </a:r>
            <a:endParaRPr lang="zh-CN" altLang="en-US" sz="2400" b="1" dirty="0" smtClean="0">
              <a:solidFill>
                <a:schemeClr val="accent1"/>
              </a:solidFill>
              <a:effectLst>
                <a:outerShdw blurRad="38100" dist="25400" dir="5400000" algn="ctr" rotWithShape="0">
                  <a:srgbClr val="6E747A">
                    <a:alpha val="43000"/>
                  </a:srgbClr>
                </a:outerShdw>
              </a:effectLst>
              <a:ea typeface="长城行楷体" panose="02010609000101010101" pitchFamily="49" charset="-122"/>
              <a:sym typeface="+mn-ea"/>
            </a:endParaRPr>
          </a:p>
          <a:p>
            <a:pPr algn="ctr" fontAlgn="auto">
              <a:lnSpc>
                <a:spcPct val="150000"/>
              </a:lnSpc>
              <a:buClrTx/>
              <a:buSzTx/>
              <a:buFontTx/>
            </a:pPr>
            <a:r>
              <a:rPr lang="zh-CN" altLang="en-US" sz="2400" b="1" dirty="0" smtClean="0">
                <a:solidFill>
                  <a:schemeClr val="accent1"/>
                </a:solidFill>
                <a:effectLst>
                  <a:outerShdw blurRad="38100" dist="25400" dir="5400000" algn="ctr" rotWithShape="0">
                    <a:srgbClr val="6E747A">
                      <a:alpha val="43000"/>
                    </a:srgbClr>
                  </a:outerShdw>
                </a:effectLst>
                <a:ea typeface="长城行楷体" panose="02010609000101010101" pitchFamily="49" charset="-122"/>
                <a:sym typeface="+mn-ea"/>
              </a:rPr>
              <a:t>明日风回更好，今朝露宿何妨。水晶宫里奏霓裳，准拟岳阳楼上。</a:t>
            </a:r>
            <a:endParaRPr lang="zh-CN" altLang="en-US" sz="2400" b="1" dirty="0" smtClean="0">
              <a:solidFill>
                <a:schemeClr val="accent1"/>
              </a:solidFill>
              <a:effectLst>
                <a:outerShdw blurRad="38100" dist="25400" dir="5400000" algn="ctr" rotWithShape="0">
                  <a:srgbClr val="6E747A">
                    <a:alpha val="43000"/>
                  </a:srgbClr>
                </a:outerShdw>
              </a:effectLst>
              <a:ea typeface="长城行楷体" panose="02010609000101010101" pitchFamily="49" charset="-122"/>
            </a:endParaRPr>
          </a:p>
        </p:txBody>
      </p:sp>
      <p:sp>
        <p:nvSpPr>
          <p:cNvPr id="3" name="文本占位符 2"/>
          <p:cNvSpPr/>
          <p:nvPr>
            <p:ph type="body" sz="quarter" idx="10"/>
          </p:nvPr>
        </p:nvSpPr>
        <p:spPr>
          <a:xfrm>
            <a:off x="568325" y="2082800"/>
            <a:ext cx="8519795" cy="558800"/>
          </a:xfrm>
        </p:spPr>
        <p:txBody>
          <a:bodyPr/>
          <a:p>
            <a:r>
              <a:rPr lang="zh-CN" altLang="en-US"/>
              <a:t>(2)这首词运用了“虚实相生”的表现手法，请对此进行简要分析。(6分)</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084832" y="-525179"/>
            <a:ext cx="7012760" cy="6084731"/>
            <a:chOff x="3086100" y="396876"/>
            <a:chExt cx="6249988" cy="5422900"/>
          </a:xfrm>
          <a:solidFill>
            <a:schemeClr val="tx1">
              <a:lumMod val="95000"/>
              <a:lumOff val="5000"/>
            </a:schemeClr>
          </a:solidFill>
        </p:grpSpPr>
        <p:sp>
          <p:nvSpPr>
            <p:cNvPr id="6" name="任意多边形 65"/>
            <p:cNvSpPr/>
            <p:nvPr>
              <p:custDataLst>
                <p:tags r:id="rId1"/>
              </p:custDataLst>
            </p:nvPr>
          </p:nvSpPr>
          <p:spPr bwMode="auto">
            <a:xfrm>
              <a:off x="4579938" y="396876"/>
              <a:ext cx="4756150" cy="5167313"/>
            </a:xfrm>
            <a:custGeom>
              <a:avLst/>
              <a:gdLst/>
              <a:ahLst/>
              <a:cxnLst/>
              <a:rect l="0" t="0" r="r" b="b"/>
              <a:pathLst>
                <a:path w="4757024" h="5166475">
                  <a:moveTo>
                    <a:pt x="3800615" y="3920919"/>
                  </a:moveTo>
                  <a:cubicBezTo>
                    <a:pt x="3978552" y="3927407"/>
                    <a:pt x="3978552" y="3927407"/>
                    <a:pt x="3978552" y="3927407"/>
                  </a:cubicBezTo>
                  <a:cubicBezTo>
                    <a:pt x="3978552" y="3927407"/>
                    <a:pt x="3866518" y="3959843"/>
                    <a:pt x="3800615" y="3920919"/>
                  </a:cubicBezTo>
                  <a:close/>
                  <a:moveTo>
                    <a:pt x="3505907" y="3901458"/>
                  </a:moveTo>
                  <a:cubicBezTo>
                    <a:pt x="3505907" y="3901458"/>
                    <a:pt x="3578340" y="3908033"/>
                    <a:pt x="3598095" y="3914607"/>
                  </a:cubicBezTo>
                  <a:cubicBezTo>
                    <a:pt x="3598095" y="3914607"/>
                    <a:pt x="3598095" y="3914607"/>
                    <a:pt x="3644189" y="3927756"/>
                  </a:cubicBezTo>
                  <a:cubicBezTo>
                    <a:pt x="3644189" y="3927756"/>
                    <a:pt x="3644189" y="3927756"/>
                    <a:pt x="3683698" y="3947480"/>
                  </a:cubicBezTo>
                  <a:cubicBezTo>
                    <a:pt x="3683698" y="3947480"/>
                    <a:pt x="3683698" y="3947480"/>
                    <a:pt x="3716622" y="3973778"/>
                  </a:cubicBezTo>
                  <a:cubicBezTo>
                    <a:pt x="3716622" y="3973778"/>
                    <a:pt x="3716622" y="3973778"/>
                    <a:pt x="3756131" y="3986927"/>
                  </a:cubicBezTo>
                  <a:cubicBezTo>
                    <a:pt x="3756131" y="3986927"/>
                    <a:pt x="3756131" y="3986927"/>
                    <a:pt x="3828564" y="4006650"/>
                  </a:cubicBezTo>
                  <a:cubicBezTo>
                    <a:pt x="3828564" y="4006650"/>
                    <a:pt x="3828564" y="4006650"/>
                    <a:pt x="3933921" y="4052672"/>
                  </a:cubicBezTo>
                  <a:cubicBezTo>
                    <a:pt x="3933921" y="4052672"/>
                    <a:pt x="3933921" y="4052672"/>
                    <a:pt x="3980015" y="4065821"/>
                  </a:cubicBezTo>
                  <a:cubicBezTo>
                    <a:pt x="3980015" y="4065821"/>
                    <a:pt x="4105126" y="4131566"/>
                    <a:pt x="4124881" y="4138140"/>
                  </a:cubicBezTo>
                  <a:cubicBezTo>
                    <a:pt x="4151220" y="4144715"/>
                    <a:pt x="4157805" y="4164438"/>
                    <a:pt x="4157805" y="4164438"/>
                  </a:cubicBezTo>
                  <a:cubicBezTo>
                    <a:pt x="4157805" y="4164438"/>
                    <a:pt x="4190729" y="4184162"/>
                    <a:pt x="4203899" y="4190736"/>
                  </a:cubicBezTo>
                  <a:cubicBezTo>
                    <a:pt x="4217068" y="4197311"/>
                    <a:pt x="4236823" y="4203886"/>
                    <a:pt x="4256577" y="4210460"/>
                  </a:cubicBezTo>
                  <a:cubicBezTo>
                    <a:pt x="4276332" y="4223609"/>
                    <a:pt x="4296086" y="4236758"/>
                    <a:pt x="4315841" y="4243333"/>
                  </a:cubicBezTo>
                  <a:cubicBezTo>
                    <a:pt x="4342180" y="4249907"/>
                    <a:pt x="4401444" y="4276205"/>
                    <a:pt x="4401444" y="4276205"/>
                  </a:cubicBezTo>
                  <a:cubicBezTo>
                    <a:pt x="4401444" y="4276205"/>
                    <a:pt x="4401444" y="4276205"/>
                    <a:pt x="4467292" y="4309078"/>
                  </a:cubicBezTo>
                  <a:cubicBezTo>
                    <a:pt x="4467292" y="4309078"/>
                    <a:pt x="4658252" y="4394546"/>
                    <a:pt x="4671421" y="4394546"/>
                  </a:cubicBezTo>
                  <a:cubicBezTo>
                    <a:pt x="4684591" y="4394546"/>
                    <a:pt x="4704346" y="4414270"/>
                    <a:pt x="4704346" y="4414270"/>
                  </a:cubicBezTo>
                  <a:cubicBezTo>
                    <a:pt x="4704346" y="4414270"/>
                    <a:pt x="4717515" y="4420844"/>
                    <a:pt x="4737270" y="4433993"/>
                  </a:cubicBezTo>
                  <a:cubicBezTo>
                    <a:pt x="4737270" y="4433993"/>
                    <a:pt x="4737270" y="4433993"/>
                    <a:pt x="4757024" y="4453717"/>
                  </a:cubicBezTo>
                  <a:cubicBezTo>
                    <a:pt x="4757024" y="4453717"/>
                    <a:pt x="4757024" y="4453717"/>
                    <a:pt x="4717515" y="4453717"/>
                  </a:cubicBezTo>
                  <a:cubicBezTo>
                    <a:pt x="4691176" y="4460291"/>
                    <a:pt x="4664837" y="4414270"/>
                    <a:pt x="4664837" y="4414270"/>
                  </a:cubicBezTo>
                  <a:cubicBezTo>
                    <a:pt x="4664837" y="4414270"/>
                    <a:pt x="4664837" y="4414270"/>
                    <a:pt x="4467292" y="4328801"/>
                  </a:cubicBezTo>
                  <a:cubicBezTo>
                    <a:pt x="4467292" y="4328801"/>
                    <a:pt x="4467292" y="4328801"/>
                    <a:pt x="4151220" y="4190736"/>
                  </a:cubicBezTo>
                  <a:cubicBezTo>
                    <a:pt x="4151220" y="4190736"/>
                    <a:pt x="4151220" y="4190736"/>
                    <a:pt x="4032693" y="4105268"/>
                  </a:cubicBezTo>
                  <a:cubicBezTo>
                    <a:pt x="4032693" y="4105268"/>
                    <a:pt x="4032693" y="4105268"/>
                    <a:pt x="3953675" y="4072395"/>
                  </a:cubicBezTo>
                  <a:cubicBezTo>
                    <a:pt x="3953675" y="4072395"/>
                    <a:pt x="3953675" y="4072395"/>
                    <a:pt x="3828564" y="4046097"/>
                  </a:cubicBezTo>
                  <a:cubicBezTo>
                    <a:pt x="3828564" y="4046097"/>
                    <a:pt x="3828564" y="4046097"/>
                    <a:pt x="3742961" y="4026374"/>
                  </a:cubicBezTo>
                  <a:cubicBezTo>
                    <a:pt x="3742961" y="4026374"/>
                    <a:pt x="3742961" y="4026374"/>
                    <a:pt x="3657358" y="3980352"/>
                  </a:cubicBezTo>
                  <a:cubicBezTo>
                    <a:pt x="3657358" y="3980352"/>
                    <a:pt x="3657358" y="3980352"/>
                    <a:pt x="3505907" y="3901458"/>
                  </a:cubicBezTo>
                  <a:close/>
                  <a:moveTo>
                    <a:pt x="3795055" y="3815269"/>
                  </a:moveTo>
                  <a:lnTo>
                    <a:pt x="3920167" y="3840292"/>
                  </a:lnTo>
                  <a:lnTo>
                    <a:pt x="3697746" y="3829170"/>
                  </a:lnTo>
                  <a:lnTo>
                    <a:pt x="3795055" y="3815269"/>
                  </a:lnTo>
                  <a:close/>
                  <a:moveTo>
                    <a:pt x="4425720" y="1620817"/>
                  </a:moveTo>
                  <a:cubicBezTo>
                    <a:pt x="4481777" y="1618505"/>
                    <a:pt x="4548787" y="1627756"/>
                    <a:pt x="4507550" y="1693542"/>
                  </a:cubicBezTo>
                  <a:cubicBezTo>
                    <a:pt x="4349199" y="1746171"/>
                    <a:pt x="4349199" y="1746171"/>
                    <a:pt x="4349199" y="1746171"/>
                  </a:cubicBezTo>
                  <a:cubicBezTo>
                    <a:pt x="4250230" y="1746171"/>
                    <a:pt x="4250230" y="1746171"/>
                    <a:pt x="4250230" y="1746171"/>
                  </a:cubicBezTo>
                  <a:cubicBezTo>
                    <a:pt x="3973117" y="1864587"/>
                    <a:pt x="3973117" y="1864587"/>
                    <a:pt x="3973117" y="1864587"/>
                  </a:cubicBezTo>
                  <a:lnTo>
                    <a:pt x="3247344" y="2055367"/>
                  </a:lnTo>
                  <a:cubicBezTo>
                    <a:pt x="3379303" y="2015895"/>
                    <a:pt x="3379303" y="2015895"/>
                    <a:pt x="3379303" y="2015895"/>
                  </a:cubicBezTo>
                  <a:cubicBezTo>
                    <a:pt x="3913736" y="1838272"/>
                    <a:pt x="3913736" y="1838272"/>
                    <a:pt x="3913736" y="1838272"/>
                  </a:cubicBezTo>
                  <a:cubicBezTo>
                    <a:pt x="4091880" y="1759329"/>
                    <a:pt x="4091880" y="1759329"/>
                    <a:pt x="4091880" y="1759329"/>
                  </a:cubicBezTo>
                  <a:cubicBezTo>
                    <a:pt x="4091880" y="1759329"/>
                    <a:pt x="4303014" y="1634335"/>
                    <a:pt x="4362395" y="1627756"/>
                  </a:cubicBezTo>
                  <a:cubicBezTo>
                    <a:pt x="4362395" y="1627756"/>
                    <a:pt x="4392086" y="1622205"/>
                    <a:pt x="4425720" y="1620817"/>
                  </a:cubicBezTo>
                  <a:close/>
                  <a:moveTo>
                    <a:pt x="2833481" y="1554921"/>
                  </a:moveTo>
                  <a:cubicBezTo>
                    <a:pt x="2833481" y="1554921"/>
                    <a:pt x="2846986" y="1568425"/>
                    <a:pt x="2840234" y="1581930"/>
                  </a:cubicBezTo>
                  <a:cubicBezTo>
                    <a:pt x="2826729" y="1595434"/>
                    <a:pt x="2799721" y="1602186"/>
                    <a:pt x="2799721" y="1602186"/>
                  </a:cubicBezTo>
                  <a:lnTo>
                    <a:pt x="2813225" y="1568425"/>
                  </a:lnTo>
                  <a:cubicBezTo>
                    <a:pt x="2813225" y="1568425"/>
                    <a:pt x="2813225" y="1568425"/>
                    <a:pt x="2833481" y="1554921"/>
                  </a:cubicBezTo>
                  <a:close/>
                  <a:moveTo>
                    <a:pt x="1461755" y="1526595"/>
                  </a:moveTo>
                  <a:lnTo>
                    <a:pt x="1461715" y="1526922"/>
                  </a:lnTo>
                  <a:lnTo>
                    <a:pt x="1461549" y="1527110"/>
                  </a:lnTo>
                  <a:cubicBezTo>
                    <a:pt x="1453516" y="1537303"/>
                    <a:pt x="1446924" y="1547187"/>
                    <a:pt x="1443628" y="1555424"/>
                  </a:cubicBezTo>
                  <a:cubicBezTo>
                    <a:pt x="1437036" y="1568603"/>
                    <a:pt x="1443628" y="1555424"/>
                    <a:pt x="1450219" y="1542245"/>
                  </a:cubicBezTo>
                  <a:cubicBezTo>
                    <a:pt x="1453515" y="1532361"/>
                    <a:pt x="1460107" y="1522477"/>
                    <a:pt x="1461755" y="1526595"/>
                  </a:cubicBezTo>
                  <a:close/>
                  <a:moveTo>
                    <a:pt x="1522730" y="1463171"/>
                  </a:moveTo>
                  <a:cubicBezTo>
                    <a:pt x="1522730" y="1463171"/>
                    <a:pt x="1588649" y="1463171"/>
                    <a:pt x="1582058" y="1496119"/>
                  </a:cubicBezTo>
                  <a:cubicBezTo>
                    <a:pt x="1575466" y="1529066"/>
                    <a:pt x="1562282" y="1614730"/>
                    <a:pt x="1562282" y="1614730"/>
                  </a:cubicBezTo>
                  <a:cubicBezTo>
                    <a:pt x="1582058" y="1674035"/>
                    <a:pt x="1582058" y="1674035"/>
                    <a:pt x="1582058" y="1674035"/>
                  </a:cubicBezTo>
                  <a:cubicBezTo>
                    <a:pt x="1601833" y="1739931"/>
                    <a:pt x="1601833" y="1739931"/>
                    <a:pt x="1601833" y="1739931"/>
                  </a:cubicBezTo>
                  <a:cubicBezTo>
                    <a:pt x="1568874" y="1779468"/>
                    <a:pt x="1568874" y="1779468"/>
                    <a:pt x="1568874" y="1779468"/>
                  </a:cubicBezTo>
                  <a:cubicBezTo>
                    <a:pt x="1549098" y="1851952"/>
                    <a:pt x="1549098" y="1851952"/>
                    <a:pt x="1549098" y="1851952"/>
                  </a:cubicBezTo>
                  <a:cubicBezTo>
                    <a:pt x="1549098" y="1851952"/>
                    <a:pt x="1601833" y="1917847"/>
                    <a:pt x="1661160" y="1891489"/>
                  </a:cubicBezTo>
                  <a:cubicBezTo>
                    <a:pt x="1661160" y="1891489"/>
                    <a:pt x="1740263" y="1983742"/>
                    <a:pt x="1812774" y="1911258"/>
                  </a:cubicBezTo>
                  <a:cubicBezTo>
                    <a:pt x="1812774" y="1911258"/>
                    <a:pt x="1891877" y="1812415"/>
                    <a:pt x="1924837" y="1891489"/>
                  </a:cubicBezTo>
                  <a:cubicBezTo>
                    <a:pt x="2010532" y="1838773"/>
                    <a:pt x="2010532" y="1838773"/>
                    <a:pt x="2010532" y="1838773"/>
                  </a:cubicBezTo>
                  <a:cubicBezTo>
                    <a:pt x="2135778" y="1799236"/>
                    <a:pt x="2135778" y="1799236"/>
                    <a:pt x="2135778" y="1799236"/>
                  </a:cubicBezTo>
                  <a:cubicBezTo>
                    <a:pt x="2135778" y="1799236"/>
                    <a:pt x="2181921" y="1812415"/>
                    <a:pt x="2188513" y="1772878"/>
                  </a:cubicBezTo>
                  <a:cubicBezTo>
                    <a:pt x="2188513" y="1772878"/>
                    <a:pt x="2155554" y="1700393"/>
                    <a:pt x="2228065" y="1687214"/>
                  </a:cubicBezTo>
                  <a:cubicBezTo>
                    <a:pt x="2261024" y="1634498"/>
                    <a:pt x="2261024" y="1634498"/>
                    <a:pt x="2261024" y="1634498"/>
                  </a:cubicBezTo>
                  <a:cubicBezTo>
                    <a:pt x="2261024" y="1634498"/>
                    <a:pt x="2392862" y="1555424"/>
                    <a:pt x="2465373" y="1634498"/>
                  </a:cubicBezTo>
                  <a:cubicBezTo>
                    <a:pt x="2498333" y="1746520"/>
                    <a:pt x="2498333" y="1746520"/>
                    <a:pt x="2498333" y="1746520"/>
                  </a:cubicBezTo>
                  <a:cubicBezTo>
                    <a:pt x="2498333" y="1746520"/>
                    <a:pt x="2584028" y="1792647"/>
                    <a:pt x="2518109" y="1838773"/>
                  </a:cubicBezTo>
                  <a:cubicBezTo>
                    <a:pt x="2491741" y="1898079"/>
                    <a:pt x="2491741" y="1898079"/>
                    <a:pt x="2491741" y="1898079"/>
                  </a:cubicBezTo>
                  <a:cubicBezTo>
                    <a:pt x="2491741" y="1898079"/>
                    <a:pt x="2544476" y="1957384"/>
                    <a:pt x="2478557" y="2010100"/>
                  </a:cubicBezTo>
                  <a:cubicBezTo>
                    <a:pt x="2478557" y="2010100"/>
                    <a:pt x="2419230" y="2082585"/>
                    <a:pt x="2491741" y="2082585"/>
                  </a:cubicBezTo>
                  <a:cubicBezTo>
                    <a:pt x="2524701" y="2148480"/>
                    <a:pt x="2524701" y="2148480"/>
                    <a:pt x="2524701" y="2148480"/>
                  </a:cubicBezTo>
                  <a:cubicBezTo>
                    <a:pt x="2524701" y="2148480"/>
                    <a:pt x="2577436" y="2188017"/>
                    <a:pt x="2570844" y="2260502"/>
                  </a:cubicBezTo>
                  <a:cubicBezTo>
                    <a:pt x="2696090" y="2339576"/>
                    <a:pt x="2696090" y="2339576"/>
                    <a:pt x="2696090" y="2339576"/>
                  </a:cubicBezTo>
                  <a:cubicBezTo>
                    <a:pt x="2788377" y="2379113"/>
                    <a:pt x="2788377" y="2379113"/>
                    <a:pt x="2788377" y="2379113"/>
                  </a:cubicBezTo>
                  <a:cubicBezTo>
                    <a:pt x="2887256" y="2425239"/>
                    <a:pt x="2887256" y="2425239"/>
                    <a:pt x="2887256" y="2425239"/>
                  </a:cubicBezTo>
                  <a:cubicBezTo>
                    <a:pt x="2979542" y="2359344"/>
                    <a:pt x="2979542" y="2359344"/>
                    <a:pt x="2979542" y="2359344"/>
                  </a:cubicBezTo>
                  <a:cubicBezTo>
                    <a:pt x="3085013" y="2326397"/>
                    <a:pt x="3085013" y="2326397"/>
                    <a:pt x="3085013" y="2326397"/>
                  </a:cubicBezTo>
                  <a:cubicBezTo>
                    <a:pt x="3085013" y="2372523"/>
                    <a:pt x="3085013" y="2372523"/>
                    <a:pt x="3085013" y="2372523"/>
                  </a:cubicBezTo>
                  <a:cubicBezTo>
                    <a:pt x="3019094" y="2405471"/>
                    <a:pt x="3019094" y="2405471"/>
                    <a:pt x="3019094" y="2405471"/>
                  </a:cubicBezTo>
                  <a:cubicBezTo>
                    <a:pt x="2966358" y="2471366"/>
                    <a:pt x="2966358" y="2471366"/>
                    <a:pt x="2966358" y="2471366"/>
                  </a:cubicBezTo>
                  <a:cubicBezTo>
                    <a:pt x="2900439" y="2517493"/>
                    <a:pt x="2900439" y="2517493"/>
                    <a:pt x="2900439" y="2517493"/>
                  </a:cubicBezTo>
                  <a:cubicBezTo>
                    <a:pt x="2893847" y="2596567"/>
                    <a:pt x="2893847" y="2596567"/>
                    <a:pt x="2893847" y="2596567"/>
                  </a:cubicBezTo>
                  <a:cubicBezTo>
                    <a:pt x="2900439" y="2616335"/>
                    <a:pt x="2920215" y="2609746"/>
                    <a:pt x="2926807" y="2603156"/>
                  </a:cubicBezTo>
                  <a:cubicBezTo>
                    <a:pt x="2939991" y="2596567"/>
                    <a:pt x="2939991" y="2589977"/>
                    <a:pt x="2913623" y="2636104"/>
                  </a:cubicBezTo>
                  <a:cubicBezTo>
                    <a:pt x="2860888" y="2721767"/>
                    <a:pt x="2887256" y="2754715"/>
                    <a:pt x="2887256" y="2754715"/>
                  </a:cubicBezTo>
                  <a:cubicBezTo>
                    <a:pt x="2880664" y="2807431"/>
                    <a:pt x="2880664" y="2807431"/>
                    <a:pt x="2880664" y="2807431"/>
                  </a:cubicBezTo>
                  <a:cubicBezTo>
                    <a:pt x="2966358" y="2820610"/>
                    <a:pt x="2966358" y="2820610"/>
                    <a:pt x="2966358" y="2820610"/>
                  </a:cubicBezTo>
                  <a:cubicBezTo>
                    <a:pt x="2966358" y="2820610"/>
                    <a:pt x="3019094" y="2820610"/>
                    <a:pt x="3005910" y="2886505"/>
                  </a:cubicBezTo>
                  <a:cubicBezTo>
                    <a:pt x="3012502" y="2965579"/>
                    <a:pt x="3012502" y="2965579"/>
                    <a:pt x="3012502" y="2965579"/>
                  </a:cubicBezTo>
                  <a:cubicBezTo>
                    <a:pt x="3065237" y="2945811"/>
                    <a:pt x="3065237" y="2945811"/>
                    <a:pt x="3065237" y="2945811"/>
                  </a:cubicBezTo>
                  <a:cubicBezTo>
                    <a:pt x="3078421" y="3044653"/>
                    <a:pt x="3078421" y="3044653"/>
                    <a:pt x="3078421" y="3044653"/>
                  </a:cubicBezTo>
                  <a:cubicBezTo>
                    <a:pt x="3078421" y="3044653"/>
                    <a:pt x="3078421" y="3084190"/>
                    <a:pt x="3058645" y="3110548"/>
                  </a:cubicBezTo>
                  <a:cubicBezTo>
                    <a:pt x="3032277" y="3130317"/>
                    <a:pt x="3032277" y="3130317"/>
                    <a:pt x="3032277" y="3130317"/>
                  </a:cubicBezTo>
                  <a:cubicBezTo>
                    <a:pt x="3111380" y="3189623"/>
                    <a:pt x="3111380" y="3189623"/>
                    <a:pt x="3111380" y="3189623"/>
                  </a:cubicBezTo>
                  <a:cubicBezTo>
                    <a:pt x="3157524" y="3262107"/>
                    <a:pt x="3157524" y="3262107"/>
                    <a:pt x="3157524" y="3262107"/>
                  </a:cubicBezTo>
                  <a:cubicBezTo>
                    <a:pt x="3150932" y="3301644"/>
                    <a:pt x="3131156" y="3341181"/>
                    <a:pt x="3131156" y="3341181"/>
                  </a:cubicBezTo>
                  <a:cubicBezTo>
                    <a:pt x="3170708" y="3387308"/>
                    <a:pt x="3170708" y="3387308"/>
                    <a:pt x="3170708" y="3387308"/>
                  </a:cubicBezTo>
                  <a:cubicBezTo>
                    <a:pt x="3164116" y="3492740"/>
                    <a:pt x="3164116" y="3492740"/>
                    <a:pt x="3164116" y="3492740"/>
                  </a:cubicBezTo>
                  <a:cubicBezTo>
                    <a:pt x="3269586" y="3604762"/>
                    <a:pt x="3269586" y="3604762"/>
                    <a:pt x="3269586" y="3604762"/>
                  </a:cubicBezTo>
                  <a:cubicBezTo>
                    <a:pt x="3144340" y="3677246"/>
                    <a:pt x="3144340" y="3677246"/>
                    <a:pt x="3144340" y="3677246"/>
                  </a:cubicBezTo>
                  <a:cubicBezTo>
                    <a:pt x="3104788" y="3716783"/>
                    <a:pt x="3104788" y="3716783"/>
                    <a:pt x="3104788" y="3716783"/>
                  </a:cubicBezTo>
                  <a:cubicBezTo>
                    <a:pt x="3078421" y="3789268"/>
                    <a:pt x="3078421" y="3789268"/>
                    <a:pt x="3078421" y="3789268"/>
                  </a:cubicBezTo>
                  <a:cubicBezTo>
                    <a:pt x="3065237" y="3868342"/>
                    <a:pt x="3065237" y="3868342"/>
                    <a:pt x="3065237" y="3868342"/>
                  </a:cubicBezTo>
                  <a:cubicBezTo>
                    <a:pt x="2986134" y="3901289"/>
                    <a:pt x="2986134" y="3901289"/>
                    <a:pt x="2986134" y="3901289"/>
                  </a:cubicBezTo>
                  <a:cubicBezTo>
                    <a:pt x="2939991" y="3901289"/>
                    <a:pt x="2939991" y="3901289"/>
                    <a:pt x="2939991" y="3901289"/>
                  </a:cubicBezTo>
                  <a:cubicBezTo>
                    <a:pt x="2939991" y="3901289"/>
                    <a:pt x="2933399" y="3934237"/>
                    <a:pt x="2926807" y="3960595"/>
                  </a:cubicBezTo>
                  <a:cubicBezTo>
                    <a:pt x="2920215" y="3986953"/>
                    <a:pt x="2913623" y="4033080"/>
                    <a:pt x="2913623" y="4033080"/>
                  </a:cubicBezTo>
                  <a:cubicBezTo>
                    <a:pt x="2847704" y="4079206"/>
                    <a:pt x="2847704" y="4079206"/>
                    <a:pt x="2847704" y="4079206"/>
                  </a:cubicBezTo>
                  <a:cubicBezTo>
                    <a:pt x="2748825" y="4085796"/>
                    <a:pt x="2748825" y="4085796"/>
                    <a:pt x="2748825" y="4085796"/>
                  </a:cubicBezTo>
                  <a:cubicBezTo>
                    <a:pt x="2748825" y="4085796"/>
                    <a:pt x="2729050" y="4098975"/>
                    <a:pt x="2702682" y="4098975"/>
                  </a:cubicBezTo>
                  <a:cubicBezTo>
                    <a:pt x="2676314" y="4105564"/>
                    <a:pt x="2656539" y="4164870"/>
                    <a:pt x="2656539" y="4164870"/>
                  </a:cubicBezTo>
                  <a:cubicBezTo>
                    <a:pt x="2597212" y="4197817"/>
                    <a:pt x="2597212" y="4230765"/>
                    <a:pt x="2610395" y="4257123"/>
                  </a:cubicBezTo>
                  <a:cubicBezTo>
                    <a:pt x="2623579" y="4283481"/>
                    <a:pt x="2623579" y="4309839"/>
                    <a:pt x="2610395" y="4336197"/>
                  </a:cubicBezTo>
                  <a:cubicBezTo>
                    <a:pt x="2597212" y="4355966"/>
                    <a:pt x="2630171" y="4388913"/>
                    <a:pt x="2584028" y="4395503"/>
                  </a:cubicBezTo>
                  <a:cubicBezTo>
                    <a:pt x="2537884" y="4402092"/>
                    <a:pt x="2524701" y="4408682"/>
                    <a:pt x="2498333" y="4415271"/>
                  </a:cubicBezTo>
                  <a:cubicBezTo>
                    <a:pt x="2471965" y="4415271"/>
                    <a:pt x="2471965" y="4415271"/>
                    <a:pt x="2471965" y="4415271"/>
                  </a:cubicBezTo>
                  <a:cubicBezTo>
                    <a:pt x="2386271" y="4448219"/>
                    <a:pt x="2386271" y="4448219"/>
                    <a:pt x="2386271" y="4448219"/>
                  </a:cubicBezTo>
                  <a:cubicBezTo>
                    <a:pt x="2386271" y="4448219"/>
                    <a:pt x="2359903" y="4514114"/>
                    <a:pt x="2412638" y="4566830"/>
                  </a:cubicBezTo>
                  <a:cubicBezTo>
                    <a:pt x="2478557" y="4639314"/>
                    <a:pt x="2478557" y="4639314"/>
                    <a:pt x="2478557" y="4639314"/>
                  </a:cubicBezTo>
                  <a:cubicBezTo>
                    <a:pt x="2478557" y="4639314"/>
                    <a:pt x="2544476" y="4678851"/>
                    <a:pt x="2518109" y="4678851"/>
                  </a:cubicBezTo>
                  <a:cubicBezTo>
                    <a:pt x="2485149" y="4678851"/>
                    <a:pt x="2419230" y="4685441"/>
                    <a:pt x="2419230" y="4685441"/>
                  </a:cubicBezTo>
                  <a:cubicBezTo>
                    <a:pt x="2392862" y="4626135"/>
                    <a:pt x="2392862" y="4626135"/>
                    <a:pt x="2392862" y="4626135"/>
                  </a:cubicBezTo>
                  <a:cubicBezTo>
                    <a:pt x="2346719" y="4560240"/>
                    <a:pt x="2346719" y="4560240"/>
                    <a:pt x="2346719" y="4560240"/>
                  </a:cubicBezTo>
                  <a:cubicBezTo>
                    <a:pt x="2346719" y="4507524"/>
                    <a:pt x="2346719" y="4507524"/>
                    <a:pt x="2346719" y="4507524"/>
                  </a:cubicBezTo>
                  <a:cubicBezTo>
                    <a:pt x="2300576" y="4454808"/>
                    <a:pt x="2300576" y="4454808"/>
                    <a:pt x="2300576" y="4454808"/>
                  </a:cubicBezTo>
                  <a:cubicBezTo>
                    <a:pt x="2267616" y="4415271"/>
                    <a:pt x="2267616" y="4415271"/>
                    <a:pt x="2267616" y="4415271"/>
                  </a:cubicBezTo>
                  <a:cubicBezTo>
                    <a:pt x="2267616" y="4415271"/>
                    <a:pt x="2188513" y="4369145"/>
                    <a:pt x="2181921" y="4402092"/>
                  </a:cubicBezTo>
                  <a:cubicBezTo>
                    <a:pt x="2168737" y="4421861"/>
                    <a:pt x="2168737" y="4421861"/>
                    <a:pt x="2162145" y="4421861"/>
                  </a:cubicBezTo>
                  <a:cubicBezTo>
                    <a:pt x="2162145" y="4421861"/>
                    <a:pt x="2162145" y="4421861"/>
                    <a:pt x="2162145" y="4448219"/>
                  </a:cubicBezTo>
                  <a:cubicBezTo>
                    <a:pt x="2162145" y="4494345"/>
                    <a:pt x="2195105" y="4487756"/>
                    <a:pt x="2162145" y="4494345"/>
                  </a:cubicBezTo>
                  <a:cubicBezTo>
                    <a:pt x="2122594" y="4507524"/>
                    <a:pt x="2122594" y="4507524"/>
                    <a:pt x="2122594" y="4507524"/>
                  </a:cubicBezTo>
                  <a:cubicBezTo>
                    <a:pt x="2056675" y="4435040"/>
                    <a:pt x="2056675" y="4435040"/>
                    <a:pt x="2056675" y="4435040"/>
                  </a:cubicBezTo>
                  <a:cubicBezTo>
                    <a:pt x="2030307" y="4435040"/>
                    <a:pt x="2003940" y="4474577"/>
                    <a:pt x="2003940" y="4474577"/>
                  </a:cubicBezTo>
                  <a:cubicBezTo>
                    <a:pt x="2003940" y="4474577"/>
                    <a:pt x="1957796" y="4481166"/>
                    <a:pt x="1938021" y="4500935"/>
                  </a:cubicBezTo>
                  <a:cubicBezTo>
                    <a:pt x="1918245" y="4520703"/>
                    <a:pt x="1918245" y="4520703"/>
                    <a:pt x="1918245" y="4520703"/>
                  </a:cubicBezTo>
                  <a:cubicBezTo>
                    <a:pt x="1918245" y="4520703"/>
                    <a:pt x="1852326" y="4553651"/>
                    <a:pt x="1839142" y="4573419"/>
                  </a:cubicBezTo>
                  <a:cubicBezTo>
                    <a:pt x="1825958" y="4599777"/>
                    <a:pt x="1819366" y="4632725"/>
                    <a:pt x="1819366" y="4632725"/>
                  </a:cubicBezTo>
                  <a:cubicBezTo>
                    <a:pt x="1839142" y="5159886"/>
                    <a:pt x="1839142" y="5159886"/>
                    <a:pt x="1839142" y="5159886"/>
                  </a:cubicBezTo>
                  <a:cubicBezTo>
                    <a:pt x="1792999" y="5166475"/>
                    <a:pt x="1792999" y="5166475"/>
                    <a:pt x="1792999" y="5166475"/>
                  </a:cubicBezTo>
                  <a:cubicBezTo>
                    <a:pt x="1792999" y="5074222"/>
                    <a:pt x="1792999" y="5074222"/>
                    <a:pt x="1792999" y="5074222"/>
                  </a:cubicBezTo>
                  <a:cubicBezTo>
                    <a:pt x="1792999" y="5074222"/>
                    <a:pt x="1766631" y="4988558"/>
                    <a:pt x="1773223" y="4968790"/>
                  </a:cubicBezTo>
                  <a:cubicBezTo>
                    <a:pt x="1773223" y="4942432"/>
                    <a:pt x="1753447" y="4843589"/>
                    <a:pt x="1753447" y="4843589"/>
                  </a:cubicBezTo>
                  <a:cubicBezTo>
                    <a:pt x="1773223" y="4738157"/>
                    <a:pt x="1773223" y="4738157"/>
                    <a:pt x="1773223" y="4738157"/>
                  </a:cubicBezTo>
                  <a:cubicBezTo>
                    <a:pt x="1766631" y="4678851"/>
                    <a:pt x="1766631" y="4678851"/>
                    <a:pt x="1766631" y="4678851"/>
                  </a:cubicBezTo>
                  <a:cubicBezTo>
                    <a:pt x="1694120" y="4639314"/>
                    <a:pt x="1694120" y="4639314"/>
                    <a:pt x="1694120" y="4639314"/>
                  </a:cubicBezTo>
                  <a:cubicBezTo>
                    <a:pt x="1694120" y="4639314"/>
                    <a:pt x="1634793" y="4599777"/>
                    <a:pt x="1641385" y="4652493"/>
                  </a:cubicBezTo>
                  <a:cubicBezTo>
                    <a:pt x="1647977" y="4705210"/>
                    <a:pt x="1628201" y="4738157"/>
                    <a:pt x="1628201" y="4738157"/>
                  </a:cubicBezTo>
                  <a:cubicBezTo>
                    <a:pt x="1582058" y="4757926"/>
                    <a:pt x="1549098" y="4738157"/>
                    <a:pt x="1562282" y="4711799"/>
                  </a:cubicBezTo>
                  <a:cubicBezTo>
                    <a:pt x="1575466" y="4692030"/>
                    <a:pt x="1575466" y="4692030"/>
                    <a:pt x="1575466" y="4692030"/>
                  </a:cubicBezTo>
                  <a:cubicBezTo>
                    <a:pt x="1582058" y="4612956"/>
                    <a:pt x="1582058" y="4612956"/>
                    <a:pt x="1582058" y="4612956"/>
                  </a:cubicBezTo>
                  <a:cubicBezTo>
                    <a:pt x="1535914" y="4580009"/>
                    <a:pt x="1535914" y="4580009"/>
                    <a:pt x="1535914" y="4580009"/>
                  </a:cubicBezTo>
                  <a:cubicBezTo>
                    <a:pt x="1535914" y="4580009"/>
                    <a:pt x="1529322" y="4553651"/>
                    <a:pt x="1502955" y="4533882"/>
                  </a:cubicBezTo>
                  <a:cubicBezTo>
                    <a:pt x="1483179" y="4507524"/>
                    <a:pt x="1483179" y="4507524"/>
                    <a:pt x="1483179" y="4507524"/>
                  </a:cubicBezTo>
                  <a:cubicBezTo>
                    <a:pt x="1390892" y="4461398"/>
                    <a:pt x="1390892" y="4461398"/>
                    <a:pt x="1390892" y="4461398"/>
                  </a:cubicBezTo>
                  <a:cubicBezTo>
                    <a:pt x="1390892" y="4461398"/>
                    <a:pt x="1357933" y="4494345"/>
                    <a:pt x="1344749" y="4514114"/>
                  </a:cubicBezTo>
                  <a:cubicBezTo>
                    <a:pt x="1331565" y="4540472"/>
                    <a:pt x="1285422" y="4553651"/>
                    <a:pt x="1285422" y="4553651"/>
                  </a:cubicBezTo>
                  <a:cubicBezTo>
                    <a:pt x="1206319" y="4553651"/>
                    <a:pt x="1206319" y="4553651"/>
                    <a:pt x="1206319" y="4553651"/>
                  </a:cubicBezTo>
                  <a:cubicBezTo>
                    <a:pt x="1160175" y="4527293"/>
                    <a:pt x="1160175" y="4527293"/>
                    <a:pt x="1160175" y="4527293"/>
                  </a:cubicBezTo>
                  <a:cubicBezTo>
                    <a:pt x="1140400" y="4448219"/>
                    <a:pt x="1140400" y="4448219"/>
                    <a:pt x="1140400" y="4448219"/>
                  </a:cubicBezTo>
                  <a:cubicBezTo>
                    <a:pt x="1140400" y="4448219"/>
                    <a:pt x="1127216" y="4421861"/>
                    <a:pt x="1100848" y="4402092"/>
                  </a:cubicBezTo>
                  <a:cubicBezTo>
                    <a:pt x="1081073" y="4375734"/>
                    <a:pt x="988786" y="4316428"/>
                    <a:pt x="988786" y="4316428"/>
                  </a:cubicBezTo>
                  <a:cubicBezTo>
                    <a:pt x="942643" y="4283481"/>
                    <a:pt x="942643" y="4283481"/>
                    <a:pt x="942643" y="4283481"/>
                  </a:cubicBezTo>
                  <a:cubicBezTo>
                    <a:pt x="942643" y="4283481"/>
                    <a:pt x="949234" y="4224175"/>
                    <a:pt x="949234" y="4197817"/>
                  </a:cubicBezTo>
                  <a:cubicBezTo>
                    <a:pt x="949234" y="4184638"/>
                    <a:pt x="955826" y="4184638"/>
                    <a:pt x="962418" y="4184638"/>
                  </a:cubicBezTo>
                  <a:cubicBezTo>
                    <a:pt x="969010" y="4184638"/>
                    <a:pt x="969010" y="4184638"/>
                    <a:pt x="942643" y="4171459"/>
                  </a:cubicBezTo>
                  <a:cubicBezTo>
                    <a:pt x="896499" y="4145101"/>
                    <a:pt x="955826" y="4164870"/>
                    <a:pt x="896499" y="4145101"/>
                  </a:cubicBezTo>
                  <a:cubicBezTo>
                    <a:pt x="837172" y="4125333"/>
                    <a:pt x="771253" y="4118743"/>
                    <a:pt x="804213" y="4079206"/>
                  </a:cubicBezTo>
                  <a:cubicBezTo>
                    <a:pt x="837172" y="4033080"/>
                    <a:pt x="837172" y="4033080"/>
                    <a:pt x="837172" y="4033080"/>
                  </a:cubicBezTo>
                  <a:cubicBezTo>
                    <a:pt x="837172" y="4033080"/>
                    <a:pt x="817396" y="3960595"/>
                    <a:pt x="791029" y="3973774"/>
                  </a:cubicBezTo>
                  <a:cubicBezTo>
                    <a:pt x="777845" y="3973774"/>
                    <a:pt x="771253" y="3973774"/>
                    <a:pt x="764661" y="3967185"/>
                  </a:cubicBezTo>
                  <a:cubicBezTo>
                    <a:pt x="758069" y="3960595"/>
                    <a:pt x="744885" y="3960595"/>
                    <a:pt x="725110" y="3986953"/>
                  </a:cubicBezTo>
                  <a:cubicBezTo>
                    <a:pt x="692150" y="4026490"/>
                    <a:pt x="731702" y="4000132"/>
                    <a:pt x="692150" y="4026490"/>
                  </a:cubicBezTo>
                  <a:cubicBezTo>
                    <a:pt x="646007" y="4052848"/>
                    <a:pt x="619639" y="4039669"/>
                    <a:pt x="619639" y="4039669"/>
                  </a:cubicBezTo>
                  <a:cubicBezTo>
                    <a:pt x="573496" y="3986953"/>
                    <a:pt x="573496" y="3986953"/>
                    <a:pt x="573496" y="3986953"/>
                  </a:cubicBezTo>
                  <a:cubicBezTo>
                    <a:pt x="593271" y="3934237"/>
                    <a:pt x="593271" y="3934237"/>
                    <a:pt x="593271" y="3934237"/>
                  </a:cubicBezTo>
                  <a:cubicBezTo>
                    <a:pt x="553720" y="3881521"/>
                    <a:pt x="566904" y="3848573"/>
                    <a:pt x="533944" y="3841984"/>
                  </a:cubicBezTo>
                  <a:cubicBezTo>
                    <a:pt x="494393" y="3835394"/>
                    <a:pt x="461433" y="3802447"/>
                    <a:pt x="461433" y="3802447"/>
                  </a:cubicBezTo>
                  <a:cubicBezTo>
                    <a:pt x="441658" y="3756320"/>
                    <a:pt x="441658" y="3756320"/>
                    <a:pt x="441658" y="3756320"/>
                  </a:cubicBezTo>
                  <a:cubicBezTo>
                    <a:pt x="441658" y="3756320"/>
                    <a:pt x="408698" y="3631120"/>
                    <a:pt x="375739" y="3637709"/>
                  </a:cubicBezTo>
                  <a:cubicBezTo>
                    <a:pt x="362555" y="3637709"/>
                    <a:pt x="355963" y="3631120"/>
                    <a:pt x="342779" y="3624530"/>
                  </a:cubicBezTo>
                  <a:cubicBezTo>
                    <a:pt x="336187" y="3617941"/>
                    <a:pt x="323003" y="3611351"/>
                    <a:pt x="309820" y="3611351"/>
                  </a:cubicBezTo>
                  <a:cubicBezTo>
                    <a:pt x="283452" y="3617941"/>
                    <a:pt x="204349" y="3611351"/>
                    <a:pt x="204349" y="3611351"/>
                  </a:cubicBezTo>
                  <a:cubicBezTo>
                    <a:pt x="138430" y="3558635"/>
                    <a:pt x="138430" y="3558635"/>
                    <a:pt x="138430" y="3558635"/>
                  </a:cubicBezTo>
                  <a:cubicBezTo>
                    <a:pt x="138430" y="3558635"/>
                    <a:pt x="138430" y="3538866"/>
                    <a:pt x="151614" y="3512508"/>
                  </a:cubicBezTo>
                  <a:cubicBezTo>
                    <a:pt x="164798" y="3492740"/>
                    <a:pt x="164798" y="3492740"/>
                    <a:pt x="164798" y="3492740"/>
                  </a:cubicBezTo>
                  <a:cubicBezTo>
                    <a:pt x="164798" y="3492740"/>
                    <a:pt x="158206" y="3505919"/>
                    <a:pt x="105470" y="3492740"/>
                  </a:cubicBezTo>
                  <a:cubicBezTo>
                    <a:pt x="52735" y="3486150"/>
                    <a:pt x="39551" y="3433434"/>
                    <a:pt x="39551" y="3433434"/>
                  </a:cubicBezTo>
                  <a:cubicBezTo>
                    <a:pt x="39551" y="3433434"/>
                    <a:pt x="59327" y="3400487"/>
                    <a:pt x="39551" y="3360950"/>
                  </a:cubicBezTo>
                  <a:cubicBezTo>
                    <a:pt x="26368" y="3328002"/>
                    <a:pt x="0" y="3229160"/>
                    <a:pt x="0" y="3229160"/>
                  </a:cubicBezTo>
                  <a:cubicBezTo>
                    <a:pt x="32959" y="3176444"/>
                    <a:pt x="32959" y="3176444"/>
                    <a:pt x="32959" y="3176444"/>
                  </a:cubicBezTo>
                  <a:cubicBezTo>
                    <a:pt x="112062" y="3117138"/>
                    <a:pt x="112062" y="3117138"/>
                    <a:pt x="112062" y="3117138"/>
                  </a:cubicBezTo>
                  <a:cubicBezTo>
                    <a:pt x="145022" y="3071011"/>
                    <a:pt x="158206" y="2978758"/>
                    <a:pt x="158206" y="2978758"/>
                  </a:cubicBezTo>
                  <a:cubicBezTo>
                    <a:pt x="210941" y="2965579"/>
                    <a:pt x="224125" y="2952400"/>
                    <a:pt x="257084" y="2952400"/>
                  </a:cubicBezTo>
                  <a:cubicBezTo>
                    <a:pt x="296636" y="2952400"/>
                    <a:pt x="296636" y="2932632"/>
                    <a:pt x="336187" y="2939221"/>
                  </a:cubicBezTo>
                  <a:cubicBezTo>
                    <a:pt x="369147" y="2945811"/>
                    <a:pt x="382330" y="2919453"/>
                    <a:pt x="382330" y="2919453"/>
                  </a:cubicBezTo>
                  <a:cubicBezTo>
                    <a:pt x="355963" y="2879916"/>
                    <a:pt x="342779" y="2853558"/>
                    <a:pt x="316411" y="2840379"/>
                  </a:cubicBezTo>
                  <a:cubicBezTo>
                    <a:pt x="296636" y="2827200"/>
                    <a:pt x="276860" y="2787662"/>
                    <a:pt x="276860" y="2787662"/>
                  </a:cubicBezTo>
                  <a:cubicBezTo>
                    <a:pt x="276860" y="2701999"/>
                    <a:pt x="276860" y="2701999"/>
                    <a:pt x="276860" y="2701999"/>
                  </a:cubicBezTo>
                  <a:cubicBezTo>
                    <a:pt x="276860" y="2701999"/>
                    <a:pt x="250492" y="2649283"/>
                    <a:pt x="263676" y="2622925"/>
                  </a:cubicBezTo>
                  <a:cubicBezTo>
                    <a:pt x="276860" y="2603156"/>
                    <a:pt x="210941" y="2622925"/>
                    <a:pt x="276860" y="2603156"/>
                  </a:cubicBezTo>
                  <a:cubicBezTo>
                    <a:pt x="342779" y="2583388"/>
                    <a:pt x="342779" y="2583388"/>
                    <a:pt x="342779" y="2583388"/>
                  </a:cubicBezTo>
                  <a:cubicBezTo>
                    <a:pt x="355963" y="2517493"/>
                    <a:pt x="355963" y="2517493"/>
                    <a:pt x="355963" y="2517493"/>
                  </a:cubicBezTo>
                  <a:cubicBezTo>
                    <a:pt x="355963" y="2431829"/>
                    <a:pt x="355963" y="2431829"/>
                    <a:pt x="355963" y="2431829"/>
                  </a:cubicBezTo>
                  <a:cubicBezTo>
                    <a:pt x="408698" y="2398881"/>
                    <a:pt x="408698" y="2398881"/>
                    <a:pt x="408698" y="2398881"/>
                  </a:cubicBezTo>
                  <a:cubicBezTo>
                    <a:pt x="474617" y="2372523"/>
                    <a:pt x="474617" y="2372523"/>
                    <a:pt x="474617" y="2372523"/>
                  </a:cubicBezTo>
                  <a:cubicBezTo>
                    <a:pt x="547128" y="2332986"/>
                    <a:pt x="547128" y="2332986"/>
                    <a:pt x="547128" y="2332986"/>
                  </a:cubicBezTo>
                  <a:cubicBezTo>
                    <a:pt x="553720" y="2240733"/>
                    <a:pt x="553720" y="2240733"/>
                    <a:pt x="553720" y="2240733"/>
                  </a:cubicBezTo>
                  <a:cubicBezTo>
                    <a:pt x="487801" y="2214375"/>
                    <a:pt x="487801" y="2214375"/>
                    <a:pt x="487801" y="2214375"/>
                  </a:cubicBezTo>
                  <a:cubicBezTo>
                    <a:pt x="487801" y="2214375"/>
                    <a:pt x="481209" y="2122122"/>
                    <a:pt x="507577" y="2115533"/>
                  </a:cubicBezTo>
                  <a:cubicBezTo>
                    <a:pt x="540536" y="2115533"/>
                    <a:pt x="586680" y="2082585"/>
                    <a:pt x="586680" y="2082585"/>
                  </a:cubicBezTo>
                  <a:cubicBezTo>
                    <a:pt x="586680" y="2082585"/>
                    <a:pt x="652599" y="2108943"/>
                    <a:pt x="659191" y="2075995"/>
                  </a:cubicBezTo>
                  <a:cubicBezTo>
                    <a:pt x="665782" y="2049637"/>
                    <a:pt x="672374" y="2023279"/>
                    <a:pt x="678966" y="1990332"/>
                  </a:cubicBezTo>
                  <a:cubicBezTo>
                    <a:pt x="685558" y="1957384"/>
                    <a:pt x="725110" y="1884900"/>
                    <a:pt x="725110" y="1884900"/>
                  </a:cubicBezTo>
                  <a:cubicBezTo>
                    <a:pt x="725110" y="1884900"/>
                    <a:pt x="777845" y="1851952"/>
                    <a:pt x="804213" y="1865131"/>
                  </a:cubicBezTo>
                  <a:cubicBezTo>
                    <a:pt x="823988" y="1878310"/>
                    <a:pt x="856948" y="1884900"/>
                    <a:pt x="896499" y="1891489"/>
                  </a:cubicBezTo>
                  <a:cubicBezTo>
                    <a:pt x="929459" y="1898079"/>
                    <a:pt x="922867" y="1911258"/>
                    <a:pt x="969010" y="1911258"/>
                  </a:cubicBezTo>
                  <a:cubicBezTo>
                    <a:pt x="1015154" y="1917847"/>
                    <a:pt x="1074481" y="1937616"/>
                    <a:pt x="1074481" y="1911258"/>
                  </a:cubicBezTo>
                  <a:cubicBezTo>
                    <a:pt x="1081073" y="1884900"/>
                    <a:pt x="1114032" y="1851952"/>
                    <a:pt x="1114032" y="1825594"/>
                  </a:cubicBezTo>
                  <a:cubicBezTo>
                    <a:pt x="1107440" y="1799236"/>
                    <a:pt x="1146992" y="1733341"/>
                    <a:pt x="1146992" y="1733341"/>
                  </a:cubicBezTo>
                  <a:cubicBezTo>
                    <a:pt x="1239278" y="1739931"/>
                    <a:pt x="1239278" y="1739931"/>
                    <a:pt x="1239278" y="1739931"/>
                  </a:cubicBezTo>
                  <a:cubicBezTo>
                    <a:pt x="1245870" y="1786057"/>
                    <a:pt x="1245870" y="1786057"/>
                    <a:pt x="1245870" y="1786057"/>
                  </a:cubicBezTo>
                  <a:cubicBezTo>
                    <a:pt x="1245870" y="1786057"/>
                    <a:pt x="1259054" y="1845363"/>
                    <a:pt x="1239278" y="1865131"/>
                  </a:cubicBezTo>
                  <a:cubicBezTo>
                    <a:pt x="1212911" y="1884900"/>
                    <a:pt x="1206319" y="1931026"/>
                    <a:pt x="1232686" y="1931026"/>
                  </a:cubicBezTo>
                  <a:cubicBezTo>
                    <a:pt x="1259054" y="1937616"/>
                    <a:pt x="1456811" y="1937616"/>
                    <a:pt x="1437036" y="1924437"/>
                  </a:cubicBezTo>
                  <a:cubicBezTo>
                    <a:pt x="1423852" y="1911258"/>
                    <a:pt x="1423852" y="1911258"/>
                    <a:pt x="1423852" y="1911258"/>
                  </a:cubicBezTo>
                  <a:cubicBezTo>
                    <a:pt x="1509547" y="1759699"/>
                    <a:pt x="1509547" y="1759699"/>
                    <a:pt x="1509547" y="1759699"/>
                  </a:cubicBezTo>
                  <a:cubicBezTo>
                    <a:pt x="1509547" y="1759699"/>
                    <a:pt x="1397484" y="1746520"/>
                    <a:pt x="1443628" y="1594961"/>
                  </a:cubicBezTo>
                  <a:cubicBezTo>
                    <a:pt x="1451868" y="1571898"/>
                    <a:pt x="1456811" y="1555836"/>
                    <a:pt x="1459489" y="1545025"/>
                  </a:cubicBezTo>
                  <a:lnTo>
                    <a:pt x="1461715" y="1526922"/>
                  </a:lnTo>
                  <a:lnTo>
                    <a:pt x="1488123" y="1496942"/>
                  </a:lnTo>
                  <a:cubicBezTo>
                    <a:pt x="1506251" y="1477998"/>
                    <a:pt x="1522730" y="1463171"/>
                    <a:pt x="1522730" y="1463171"/>
                  </a:cubicBezTo>
                  <a:close/>
                  <a:moveTo>
                    <a:pt x="2832694" y="1433993"/>
                  </a:moveTo>
                  <a:cubicBezTo>
                    <a:pt x="2837256" y="1432473"/>
                    <a:pt x="2842121" y="1433283"/>
                    <a:pt x="2846987" y="1438149"/>
                  </a:cubicBezTo>
                  <a:cubicBezTo>
                    <a:pt x="2834012" y="1470586"/>
                    <a:pt x="2834012" y="1470586"/>
                    <a:pt x="2834012" y="1470586"/>
                  </a:cubicBezTo>
                  <a:cubicBezTo>
                    <a:pt x="2821037" y="1477073"/>
                    <a:pt x="2808063" y="1464098"/>
                    <a:pt x="2808063" y="1464098"/>
                  </a:cubicBezTo>
                  <a:cubicBezTo>
                    <a:pt x="2808063" y="1464098"/>
                    <a:pt x="2819010" y="1438554"/>
                    <a:pt x="2832694" y="1433993"/>
                  </a:cubicBezTo>
                  <a:close/>
                  <a:moveTo>
                    <a:pt x="3278763" y="1399123"/>
                  </a:moveTo>
                  <a:cubicBezTo>
                    <a:pt x="3284934" y="1398814"/>
                    <a:pt x="3289047" y="1401697"/>
                    <a:pt x="3289047" y="1409935"/>
                  </a:cubicBezTo>
                  <a:cubicBezTo>
                    <a:pt x="3289047" y="1409935"/>
                    <a:pt x="3282465" y="1449477"/>
                    <a:pt x="3242974" y="1436296"/>
                  </a:cubicBezTo>
                  <a:cubicBezTo>
                    <a:pt x="3190319" y="1469248"/>
                    <a:pt x="3190319" y="1469248"/>
                    <a:pt x="3190319" y="1469248"/>
                  </a:cubicBezTo>
                  <a:cubicBezTo>
                    <a:pt x="3104755" y="1495609"/>
                    <a:pt x="3104755" y="1495609"/>
                    <a:pt x="3104755" y="1495609"/>
                  </a:cubicBezTo>
                  <a:cubicBezTo>
                    <a:pt x="3038937" y="1508789"/>
                    <a:pt x="3038937" y="1508789"/>
                    <a:pt x="3038937" y="1508789"/>
                  </a:cubicBezTo>
                  <a:lnTo>
                    <a:pt x="2966537" y="1554921"/>
                  </a:lnTo>
                  <a:cubicBezTo>
                    <a:pt x="2966537" y="1554921"/>
                    <a:pt x="2992864" y="1508789"/>
                    <a:pt x="3025773" y="1502199"/>
                  </a:cubicBezTo>
                  <a:cubicBezTo>
                    <a:pt x="3078428" y="1489018"/>
                    <a:pt x="3078428" y="1489018"/>
                    <a:pt x="3078428" y="1489018"/>
                  </a:cubicBezTo>
                  <a:cubicBezTo>
                    <a:pt x="3157410" y="1462657"/>
                    <a:pt x="3157410" y="1462657"/>
                    <a:pt x="3157410" y="1462657"/>
                  </a:cubicBezTo>
                  <a:cubicBezTo>
                    <a:pt x="3223228" y="1429706"/>
                    <a:pt x="3223228" y="1429706"/>
                    <a:pt x="3223228" y="1429706"/>
                  </a:cubicBezTo>
                  <a:cubicBezTo>
                    <a:pt x="3223228" y="1429706"/>
                    <a:pt x="3260252" y="1400050"/>
                    <a:pt x="3278763" y="1399123"/>
                  </a:cubicBezTo>
                  <a:close/>
                  <a:moveTo>
                    <a:pt x="3040257" y="1218887"/>
                  </a:moveTo>
                  <a:cubicBezTo>
                    <a:pt x="3042733" y="1219819"/>
                    <a:pt x="3044384" y="1222305"/>
                    <a:pt x="3044384" y="1227278"/>
                  </a:cubicBezTo>
                  <a:lnTo>
                    <a:pt x="2938734" y="1293577"/>
                  </a:lnTo>
                  <a:cubicBezTo>
                    <a:pt x="2938734" y="1293577"/>
                    <a:pt x="2938734" y="1293577"/>
                    <a:pt x="2984956" y="1253797"/>
                  </a:cubicBezTo>
                  <a:cubicBezTo>
                    <a:pt x="2984956" y="1253797"/>
                    <a:pt x="2984956" y="1253797"/>
                    <a:pt x="3017971" y="1227278"/>
                  </a:cubicBezTo>
                  <a:cubicBezTo>
                    <a:pt x="3017971" y="1227278"/>
                    <a:pt x="3032828" y="1216090"/>
                    <a:pt x="3040257" y="1218887"/>
                  </a:cubicBezTo>
                  <a:close/>
                  <a:moveTo>
                    <a:pt x="3577972" y="974958"/>
                  </a:moveTo>
                  <a:cubicBezTo>
                    <a:pt x="3577972" y="974958"/>
                    <a:pt x="3597656" y="1001648"/>
                    <a:pt x="3571410" y="1008321"/>
                  </a:cubicBezTo>
                  <a:cubicBezTo>
                    <a:pt x="3532042" y="1035011"/>
                    <a:pt x="3532042" y="1035011"/>
                    <a:pt x="3532042" y="1035011"/>
                  </a:cubicBezTo>
                  <a:cubicBezTo>
                    <a:pt x="3532042" y="1035011"/>
                    <a:pt x="3453305" y="1101737"/>
                    <a:pt x="3433620" y="1081719"/>
                  </a:cubicBezTo>
                  <a:cubicBezTo>
                    <a:pt x="3538603" y="1008321"/>
                    <a:pt x="3538603" y="1008321"/>
                    <a:pt x="3538603" y="1008321"/>
                  </a:cubicBezTo>
                  <a:cubicBezTo>
                    <a:pt x="3538603" y="1008321"/>
                    <a:pt x="3564849" y="968285"/>
                    <a:pt x="3577972" y="974958"/>
                  </a:cubicBezTo>
                  <a:close/>
                  <a:moveTo>
                    <a:pt x="3116672" y="937703"/>
                  </a:moveTo>
                  <a:cubicBezTo>
                    <a:pt x="3116672" y="937703"/>
                    <a:pt x="3077351" y="1016345"/>
                    <a:pt x="3024923" y="1029452"/>
                  </a:cubicBezTo>
                  <a:cubicBezTo>
                    <a:pt x="3116672" y="937703"/>
                    <a:pt x="3116672" y="937703"/>
                    <a:pt x="3116672" y="937703"/>
                  </a:cubicBezTo>
                  <a:close/>
                  <a:moveTo>
                    <a:pt x="3049945" y="929362"/>
                  </a:moveTo>
                  <a:lnTo>
                    <a:pt x="2944295" y="1040572"/>
                  </a:lnTo>
                  <a:lnTo>
                    <a:pt x="2985999" y="990527"/>
                  </a:lnTo>
                  <a:lnTo>
                    <a:pt x="3049945" y="929362"/>
                  </a:lnTo>
                  <a:close/>
                  <a:moveTo>
                    <a:pt x="3873636" y="467839"/>
                  </a:moveTo>
                  <a:cubicBezTo>
                    <a:pt x="3873636" y="467839"/>
                    <a:pt x="3873636" y="467839"/>
                    <a:pt x="3886803" y="467839"/>
                  </a:cubicBezTo>
                  <a:cubicBezTo>
                    <a:pt x="3886803" y="467839"/>
                    <a:pt x="3886803" y="467839"/>
                    <a:pt x="3873636" y="494178"/>
                  </a:cubicBezTo>
                  <a:cubicBezTo>
                    <a:pt x="3867053" y="507348"/>
                    <a:pt x="3840719" y="513933"/>
                    <a:pt x="3840719" y="513933"/>
                  </a:cubicBezTo>
                  <a:cubicBezTo>
                    <a:pt x="3840719" y="513933"/>
                    <a:pt x="3840719" y="513933"/>
                    <a:pt x="3728800" y="612705"/>
                  </a:cubicBezTo>
                  <a:cubicBezTo>
                    <a:pt x="3728800" y="612705"/>
                    <a:pt x="3728800" y="612705"/>
                    <a:pt x="3551047" y="770741"/>
                  </a:cubicBezTo>
                  <a:cubicBezTo>
                    <a:pt x="3551047" y="770741"/>
                    <a:pt x="3551047" y="770741"/>
                    <a:pt x="3472046" y="816835"/>
                  </a:cubicBezTo>
                  <a:cubicBezTo>
                    <a:pt x="3472046" y="816835"/>
                    <a:pt x="3472046" y="816835"/>
                    <a:pt x="3425962" y="862929"/>
                  </a:cubicBezTo>
                  <a:cubicBezTo>
                    <a:pt x="3425962" y="862929"/>
                    <a:pt x="3425962" y="862929"/>
                    <a:pt x="3366710" y="935362"/>
                  </a:cubicBezTo>
                  <a:cubicBezTo>
                    <a:pt x="3366710" y="935362"/>
                    <a:pt x="3366710" y="935362"/>
                    <a:pt x="3327210" y="981456"/>
                  </a:cubicBezTo>
                  <a:cubicBezTo>
                    <a:pt x="3327210" y="981456"/>
                    <a:pt x="3327210" y="981456"/>
                    <a:pt x="3281126" y="1020965"/>
                  </a:cubicBezTo>
                  <a:cubicBezTo>
                    <a:pt x="3281126" y="1020965"/>
                    <a:pt x="3281126" y="1020965"/>
                    <a:pt x="3188957" y="1093398"/>
                  </a:cubicBezTo>
                  <a:cubicBezTo>
                    <a:pt x="3188957" y="1093398"/>
                    <a:pt x="3215291" y="1047304"/>
                    <a:pt x="3221874" y="1040719"/>
                  </a:cubicBezTo>
                  <a:cubicBezTo>
                    <a:pt x="3221874" y="1040719"/>
                    <a:pt x="3221874" y="1040719"/>
                    <a:pt x="3248208" y="1014380"/>
                  </a:cubicBezTo>
                  <a:cubicBezTo>
                    <a:pt x="3248208" y="1014380"/>
                    <a:pt x="3248208" y="1014380"/>
                    <a:pt x="3267959" y="994625"/>
                  </a:cubicBezTo>
                  <a:cubicBezTo>
                    <a:pt x="3267959" y="994625"/>
                    <a:pt x="3267959" y="994625"/>
                    <a:pt x="3294292" y="974871"/>
                  </a:cubicBezTo>
                  <a:cubicBezTo>
                    <a:pt x="3294292" y="974871"/>
                    <a:pt x="3294292" y="974871"/>
                    <a:pt x="3314043" y="961701"/>
                  </a:cubicBezTo>
                  <a:cubicBezTo>
                    <a:pt x="3314043" y="961701"/>
                    <a:pt x="3314043" y="961701"/>
                    <a:pt x="3346960" y="922192"/>
                  </a:cubicBezTo>
                  <a:cubicBezTo>
                    <a:pt x="3346960" y="922192"/>
                    <a:pt x="3346960" y="922192"/>
                    <a:pt x="3406211" y="862929"/>
                  </a:cubicBezTo>
                  <a:cubicBezTo>
                    <a:pt x="3406211" y="862929"/>
                    <a:pt x="3406211" y="862929"/>
                    <a:pt x="3432545" y="843174"/>
                  </a:cubicBezTo>
                  <a:cubicBezTo>
                    <a:pt x="3432545" y="843174"/>
                    <a:pt x="3504963" y="783911"/>
                    <a:pt x="3518130" y="770741"/>
                  </a:cubicBezTo>
                  <a:cubicBezTo>
                    <a:pt x="3531297" y="757572"/>
                    <a:pt x="3537880" y="757572"/>
                    <a:pt x="3537880" y="757572"/>
                  </a:cubicBezTo>
                  <a:cubicBezTo>
                    <a:pt x="3537880" y="757572"/>
                    <a:pt x="3564214" y="744402"/>
                    <a:pt x="3570797" y="737817"/>
                  </a:cubicBezTo>
                  <a:cubicBezTo>
                    <a:pt x="3577381" y="731232"/>
                    <a:pt x="3583964" y="724647"/>
                    <a:pt x="3597131" y="711478"/>
                  </a:cubicBezTo>
                  <a:cubicBezTo>
                    <a:pt x="3610298" y="698308"/>
                    <a:pt x="3623465" y="691723"/>
                    <a:pt x="3636632" y="678554"/>
                  </a:cubicBezTo>
                  <a:cubicBezTo>
                    <a:pt x="3643215" y="665384"/>
                    <a:pt x="3682716" y="639045"/>
                    <a:pt x="3682716" y="639045"/>
                  </a:cubicBezTo>
                  <a:cubicBezTo>
                    <a:pt x="3682716" y="639045"/>
                    <a:pt x="3682716" y="639045"/>
                    <a:pt x="3722217" y="606120"/>
                  </a:cubicBezTo>
                  <a:cubicBezTo>
                    <a:pt x="3722217" y="606120"/>
                    <a:pt x="3827552" y="507348"/>
                    <a:pt x="3834136" y="500763"/>
                  </a:cubicBezTo>
                  <a:cubicBezTo>
                    <a:pt x="3834136" y="494178"/>
                    <a:pt x="3853886" y="487593"/>
                    <a:pt x="3853886" y="487593"/>
                  </a:cubicBezTo>
                  <a:cubicBezTo>
                    <a:pt x="3853886" y="487593"/>
                    <a:pt x="3860469" y="481009"/>
                    <a:pt x="3873636" y="467839"/>
                  </a:cubicBezTo>
                  <a:close/>
                  <a:moveTo>
                    <a:pt x="2746897" y="423355"/>
                  </a:moveTo>
                  <a:lnTo>
                    <a:pt x="2760799" y="437257"/>
                  </a:lnTo>
                  <a:lnTo>
                    <a:pt x="2741336" y="448378"/>
                  </a:lnTo>
                  <a:lnTo>
                    <a:pt x="2741336" y="428916"/>
                  </a:lnTo>
                  <a:lnTo>
                    <a:pt x="2746897" y="423355"/>
                  </a:lnTo>
                  <a:close/>
                  <a:moveTo>
                    <a:pt x="2272464" y="95"/>
                  </a:moveTo>
                  <a:cubicBezTo>
                    <a:pt x="2284975" y="1034"/>
                    <a:pt x="2299274" y="8540"/>
                    <a:pt x="2299274" y="8540"/>
                  </a:cubicBezTo>
                  <a:lnTo>
                    <a:pt x="2273854" y="28558"/>
                  </a:lnTo>
                  <a:cubicBezTo>
                    <a:pt x="2273854" y="28558"/>
                    <a:pt x="2273854" y="28558"/>
                    <a:pt x="2254790" y="28558"/>
                  </a:cubicBezTo>
                  <a:cubicBezTo>
                    <a:pt x="2254790" y="28558"/>
                    <a:pt x="2254790" y="8540"/>
                    <a:pt x="2261145" y="1868"/>
                  </a:cubicBezTo>
                  <a:cubicBezTo>
                    <a:pt x="2264322" y="200"/>
                    <a:pt x="2268294" y="-217"/>
                    <a:pt x="2272464" y="95"/>
                  </a:cubicBezTo>
                  <a:close/>
                </a:path>
              </a:pathLst>
            </a:custGeom>
            <a:grpFill/>
            <a:ln>
              <a:noFill/>
            </a:ln>
          </p:spPr>
          <p:txBody>
            <a:bodyPr/>
            <a:lstStyle/>
            <a:p>
              <a:endParaRPr lang="zh-CN" altLang="en-US">
                <a:latin typeface="汉仪行楷简" panose="02010609000101010101" pitchFamily="49" charset="-122"/>
                <a:ea typeface="汉仪行楷简" panose="02010609000101010101" pitchFamily="49" charset="-122"/>
              </a:endParaRPr>
            </a:p>
          </p:txBody>
        </p:sp>
        <p:sp>
          <p:nvSpPr>
            <p:cNvPr id="7" name="Freeform 5"/>
            <p:cNvSpPr>
              <a:spLocks noEditPoints="1"/>
            </p:cNvSpPr>
            <p:nvPr>
              <p:custDataLst>
                <p:tags r:id="rId2"/>
              </p:custDataLst>
            </p:nvPr>
          </p:nvSpPr>
          <p:spPr bwMode="auto">
            <a:xfrm>
              <a:off x="5238750" y="5378451"/>
              <a:ext cx="533400" cy="441325"/>
            </a:xfrm>
            <a:custGeom>
              <a:avLst/>
              <a:gdLst>
                <a:gd name="T0" fmla="*/ 520630 w 81"/>
                <a:gd name="T1" fmla="*/ 191340 h 67"/>
                <a:gd name="T2" fmla="*/ 243839 w 81"/>
                <a:gd name="T3" fmla="*/ 6598 h 67"/>
                <a:gd name="T4" fmla="*/ 224068 w 81"/>
                <a:gd name="T5" fmla="*/ 26392 h 67"/>
                <a:gd name="T6" fmla="*/ 210888 w 81"/>
                <a:gd name="T7" fmla="*/ 52784 h 67"/>
                <a:gd name="T8" fmla="*/ 171346 w 81"/>
                <a:gd name="T9" fmla="*/ 85773 h 67"/>
                <a:gd name="T10" fmla="*/ 158166 w 81"/>
                <a:gd name="T11" fmla="*/ 98969 h 67"/>
                <a:gd name="T12" fmla="*/ 164756 w 81"/>
                <a:gd name="T13" fmla="*/ 112165 h 67"/>
                <a:gd name="T14" fmla="*/ 138395 w 81"/>
                <a:gd name="T15" fmla="*/ 125361 h 67"/>
                <a:gd name="T16" fmla="*/ 138395 w 81"/>
                <a:gd name="T17" fmla="*/ 131959 h 67"/>
                <a:gd name="T18" fmla="*/ 131805 w 81"/>
                <a:gd name="T19" fmla="*/ 131959 h 67"/>
                <a:gd name="T20" fmla="*/ 105444 w 81"/>
                <a:gd name="T21" fmla="*/ 151753 h 67"/>
                <a:gd name="T22" fmla="*/ 85673 w 81"/>
                <a:gd name="T23" fmla="*/ 178144 h 67"/>
                <a:gd name="T24" fmla="*/ 85673 w 81"/>
                <a:gd name="T25" fmla="*/ 204536 h 67"/>
                <a:gd name="T26" fmla="*/ 65902 w 81"/>
                <a:gd name="T27" fmla="*/ 217732 h 67"/>
                <a:gd name="T28" fmla="*/ 72493 w 81"/>
                <a:gd name="T29" fmla="*/ 224330 h 67"/>
                <a:gd name="T30" fmla="*/ 59312 w 81"/>
                <a:gd name="T31" fmla="*/ 244124 h 67"/>
                <a:gd name="T32" fmla="*/ 26361 w 81"/>
                <a:gd name="T33" fmla="*/ 244124 h 67"/>
                <a:gd name="T34" fmla="*/ 79083 w 81"/>
                <a:gd name="T35" fmla="*/ 250722 h 67"/>
                <a:gd name="T36" fmla="*/ 98854 w 81"/>
                <a:gd name="T37" fmla="*/ 270516 h 67"/>
                <a:gd name="T38" fmla="*/ 98854 w 81"/>
                <a:gd name="T39" fmla="*/ 296907 h 67"/>
                <a:gd name="T40" fmla="*/ 105444 w 81"/>
                <a:gd name="T41" fmla="*/ 310103 h 67"/>
                <a:gd name="T42" fmla="*/ 72493 w 81"/>
                <a:gd name="T43" fmla="*/ 329897 h 67"/>
                <a:gd name="T44" fmla="*/ 92263 w 81"/>
                <a:gd name="T45" fmla="*/ 329897 h 67"/>
                <a:gd name="T46" fmla="*/ 112034 w 81"/>
                <a:gd name="T47" fmla="*/ 336495 h 67"/>
                <a:gd name="T48" fmla="*/ 125215 w 81"/>
                <a:gd name="T49" fmla="*/ 356289 h 67"/>
                <a:gd name="T50" fmla="*/ 138395 w 81"/>
                <a:gd name="T51" fmla="*/ 349691 h 67"/>
                <a:gd name="T52" fmla="*/ 164756 w 81"/>
                <a:gd name="T53" fmla="*/ 382681 h 67"/>
                <a:gd name="T54" fmla="*/ 191117 w 81"/>
                <a:gd name="T55" fmla="*/ 402474 h 67"/>
                <a:gd name="T56" fmla="*/ 224068 w 81"/>
                <a:gd name="T57" fmla="*/ 422268 h 67"/>
                <a:gd name="T58" fmla="*/ 270200 w 81"/>
                <a:gd name="T59" fmla="*/ 422268 h 67"/>
                <a:gd name="T60" fmla="*/ 303151 w 81"/>
                <a:gd name="T61" fmla="*/ 409072 h 67"/>
                <a:gd name="T62" fmla="*/ 322922 w 81"/>
                <a:gd name="T63" fmla="*/ 402474 h 67"/>
                <a:gd name="T64" fmla="*/ 342693 w 81"/>
                <a:gd name="T65" fmla="*/ 382681 h 67"/>
                <a:gd name="T66" fmla="*/ 375644 w 81"/>
                <a:gd name="T67" fmla="*/ 395876 h 67"/>
                <a:gd name="T68" fmla="*/ 402005 w 81"/>
                <a:gd name="T69" fmla="*/ 402474 h 67"/>
                <a:gd name="T70" fmla="*/ 402005 w 81"/>
                <a:gd name="T71" fmla="*/ 382681 h 67"/>
                <a:gd name="T72" fmla="*/ 421776 w 81"/>
                <a:gd name="T73" fmla="*/ 343093 h 67"/>
                <a:gd name="T74" fmla="*/ 461317 w 81"/>
                <a:gd name="T75" fmla="*/ 329897 h 67"/>
                <a:gd name="T76" fmla="*/ 487678 w 81"/>
                <a:gd name="T77" fmla="*/ 336495 h 67"/>
                <a:gd name="T78" fmla="*/ 500859 w 81"/>
                <a:gd name="T79" fmla="*/ 296907 h 67"/>
                <a:gd name="T80" fmla="*/ 481088 w 81"/>
                <a:gd name="T81" fmla="*/ 263918 h 67"/>
                <a:gd name="T82" fmla="*/ 474498 w 81"/>
                <a:gd name="T83" fmla="*/ 204536 h 67"/>
                <a:gd name="T84" fmla="*/ 507449 w 81"/>
                <a:gd name="T85" fmla="*/ 204536 h 67"/>
                <a:gd name="T86" fmla="*/ 520630 w 81"/>
                <a:gd name="T87" fmla="*/ 191340 h 67"/>
                <a:gd name="T88" fmla="*/ 487678 w 81"/>
                <a:gd name="T89" fmla="*/ 197938 h 67"/>
                <a:gd name="T90" fmla="*/ 461317 w 81"/>
                <a:gd name="T91" fmla="*/ 164949 h 67"/>
                <a:gd name="T92" fmla="*/ 481088 w 81"/>
                <a:gd name="T93" fmla="*/ 164949 h 67"/>
                <a:gd name="T94" fmla="*/ 474498 w 81"/>
                <a:gd name="T95" fmla="*/ 145155 h 67"/>
                <a:gd name="T96" fmla="*/ 467908 w 81"/>
                <a:gd name="T97" fmla="*/ 118763 h 67"/>
                <a:gd name="T98" fmla="*/ 434956 w 81"/>
                <a:gd name="T99" fmla="*/ 85773 h 67"/>
                <a:gd name="T100" fmla="*/ 415186 w 81"/>
                <a:gd name="T101" fmla="*/ 65979 h 67"/>
                <a:gd name="T102" fmla="*/ 388825 w 81"/>
                <a:gd name="T103" fmla="*/ 52784 h 67"/>
                <a:gd name="T104" fmla="*/ 355873 w 81"/>
                <a:gd name="T105" fmla="*/ 39588 h 67"/>
                <a:gd name="T106" fmla="*/ 355873 w 81"/>
                <a:gd name="T107" fmla="*/ 39588 h 67"/>
                <a:gd name="T108" fmla="*/ 322922 w 81"/>
                <a:gd name="T109" fmla="*/ 46186 h 67"/>
                <a:gd name="T110" fmla="*/ 303151 w 81"/>
                <a:gd name="T111" fmla="*/ 19794 h 6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81" h="67">
                  <a:moveTo>
                    <a:pt x="78" y="29"/>
                  </a:moveTo>
                  <a:cubicBezTo>
                    <a:pt x="78" y="29"/>
                    <a:pt x="78" y="29"/>
                    <a:pt x="78" y="29"/>
                  </a:cubicBezTo>
                  <a:cubicBezTo>
                    <a:pt x="79" y="29"/>
                    <a:pt x="79" y="29"/>
                    <a:pt x="79" y="29"/>
                  </a:cubicBezTo>
                  <a:cubicBezTo>
                    <a:pt x="79" y="29"/>
                    <a:pt x="79" y="29"/>
                    <a:pt x="79" y="29"/>
                  </a:cubicBezTo>
                  <a:cubicBezTo>
                    <a:pt x="79" y="29"/>
                    <a:pt x="78" y="29"/>
                    <a:pt x="78" y="29"/>
                  </a:cubicBezTo>
                  <a:moveTo>
                    <a:pt x="40" y="0"/>
                  </a:moveTo>
                  <a:cubicBezTo>
                    <a:pt x="40" y="0"/>
                    <a:pt x="38" y="1"/>
                    <a:pt x="37" y="1"/>
                  </a:cubicBezTo>
                  <a:cubicBezTo>
                    <a:pt x="37" y="1"/>
                    <a:pt x="37" y="1"/>
                    <a:pt x="37" y="1"/>
                  </a:cubicBezTo>
                  <a:cubicBezTo>
                    <a:pt x="36" y="1"/>
                    <a:pt x="36" y="1"/>
                    <a:pt x="36" y="1"/>
                  </a:cubicBezTo>
                  <a:cubicBezTo>
                    <a:pt x="36" y="1"/>
                    <a:pt x="35" y="2"/>
                    <a:pt x="35" y="3"/>
                  </a:cubicBezTo>
                  <a:cubicBezTo>
                    <a:pt x="35" y="4"/>
                    <a:pt x="35" y="4"/>
                    <a:pt x="35" y="4"/>
                  </a:cubicBezTo>
                  <a:cubicBezTo>
                    <a:pt x="35" y="4"/>
                    <a:pt x="35" y="4"/>
                    <a:pt x="34" y="4"/>
                  </a:cubicBezTo>
                  <a:cubicBezTo>
                    <a:pt x="34" y="3"/>
                    <a:pt x="33" y="3"/>
                    <a:pt x="33" y="3"/>
                  </a:cubicBezTo>
                  <a:cubicBezTo>
                    <a:pt x="32" y="5"/>
                    <a:pt x="32" y="5"/>
                    <a:pt x="32" y="5"/>
                  </a:cubicBezTo>
                  <a:cubicBezTo>
                    <a:pt x="32" y="5"/>
                    <a:pt x="32" y="6"/>
                    <a:pt x="32" y="7"/>
                  </a:cubicBezTo>
                  <a:cubicBezTo>
                    <a:pt x="32" y="7"/>
                    <a:pt x="32" y="8"/>
                    <a:pt x="32" y="8"/>
                  </a:cubicBezTo>
                  <a:cubicBezTo>
                    <a:pt x="32" y="9"/>
                    <a:pt x="29" y="10"/>
                    <a:pt x="29" y="10"/>
                  </a:cubicBezTo>
                  <a:cubicBezTo>
                    <a:pt x="28" y="10"/>
                    <a:pt x="28" y="10"/>
                    <a:pt x="28" y="10"/>
                  </a:cubicBezTo>
                  <a:cubicBezTo>
                    <a:pt x="28" y="10"/>
                    <a:pt x="28" y="11"/>
                    <a:pt x="27" y="11"/>
                  </a:cubicBezTo>
                  <a:cubicBezTo>
                    <a:pt x="27" y="12"/>
                    <a:pt x="27" y="12"/>
                    <a:pt x="26" y="13"/>
                  </a:cubicBezTo>
                  <a:cubicBezTo>
                    <a:pt x="24" y="12"/>
                    <a:pt x="24" y="12"/>
                    <a:pt x="24" y="12"/>
                  </a:cubicBezTo>
                  <a:cubicBezTo>
                    <a:pt x="23" y="13"/>
                    <a:pt x="23" y="13"/>
                    <a:pt x="23" y="13"/>
                  </a:cubicBezTo>
                  <a:cubicBezTo>
                    <a:pt x="23" y="13"/>
                    <a:pt x="23" y="14"/>
                    <a:pt x="24" y="15"/>
                  </a:cubicBezTo>
                  <a:cubicBezTo>
                    <a:pt x="24" y="15"/>
                    <a:pt x="24" y="15"/>
                    <a:pt x="24" y="15"/>
                  </a:cubicBezTo>
                  <a:cubicBezTo>
                    <a:pt x="24" y="15"/>
                    <a:pt x="24" y="15"/>
                    <a:pt x="24" y="15"/>
                  </a:cubicBezTo>
                  <a:cubicBezTo>
                    <a:pt x="24" y="15"/>
                    <a:pt x="24" y="15"/>
                    <a:pt x="24" y="15"/>
                  </a:cubicBezTo>
                  <a:cubicBezTo>
                    <a:pt x="24" y="15"/>
                    <a:pt x="24" y="15"/>
                    <a:pt x="25" y="15"/>
                  </a:cubicBezTo>
                  <a:cubicBezTo>
                    <a:pt x="26" y="16"/>
                    <a:pt x="25" y="16"/>
                    <a:pt x="25" y="17"/>
                  </a:cubicBezTo>
                  <a:cubicBezTo>
                    <a:pt x="25" y="17"/>
                    <a:pt x="24" y="18"/>
                    <a:pt x="24" y="18"/>
                  </a:cubicBezTo>
                  <a:cubicBezTo>
                    <a:pt x="24" y="18"/>
                    <a:pt x="24" y="18"/>
                    <a:pt x="23" y="17"/>
                  </a:cubicBezTo>
                  <a:cubicBezTo>
                    <a:pt x="23" y="17"/>
                    <a:pt x="22" y="17"/>
                    <a:pt x="22" y="17"/>
                  </a:cubicBezTo>
                  <a:cubicBezTo>
                    <a:pt x="22" y="17"/>
                    <a:pt x="22" y="18"/>
                    <a:pt x="21" y="19"/>
                  </a:cubicBezTo>
                  <a:cubicBezTo>
                    <a:pt x="21" y="19"/>
                    <a:pt x="21" y="19"/>
                    <a:pt x="21" y="19"/>
                  </a:cubicBezTo>
                  <a:cubicBezTo>
                    <a:pt x="21" y="19"/>
                    <a:pt x="21" y="19"/>
                    <a:pt x="21" y="19"/>
                  </a:cubicBezTo>
                  <a:cubicBezTo>
                    <a:pt x="21" y="19"/>
                    <a:pt x="21" y="19"/>
                    <a:pt x="21" y="19"/>
                  </a:cubicBezTo>
                  <a:cubicBezTo>
                    <a:pt x="21" y="19"/>
                    <a:pt x="21" y="20"/>
                    <a:pt x="21" y="20"/>
                  </a:cubicBezTo>
                  <a:cubicBezTo>
                    <a:pt x="21" y="20"/>
                    <a:pt x="20" y="20"/>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19" y="20"/>
                    <a:pt x="18" y="20"/>
                    <a:pt x="18" y="20"/>
                  </a:cubicBezTo>
                  <a:cubicBezTo>
                    <a:pt x="18" y="21"/>
                    <a:pt x="18" y="21"/>
                    <a:pt x="18" y="21"/>
                  </a:cubicBezTo>
                  <a:cubicBezTo>
                    <a:pt x="18" y="21"/>
                    <a:pt x="16" y="23"/>
                    <a:pt x="16" y="23"/>
                  </a:cubicBezTo>
                  <a:cubicBezTo>
                    <a:pt x="15" y="24"/>
                    <a:pt x="15" y="24"/>
                    <a:pt x="15" y="24"/>
                  </a:cubicBezTo>
                  <a:cubicBezTo>
                    <a:pt x="13" y="24"/>
                    <a:pt x="13" y="24"/>
                    <a:pt x="13" y="24"/>
                  </a:cubicBezTo>
                  <a:cubicBezTo>
                    <a:pt x="13" y="25"/>
                    <a:pt x="13" y="25"/>
                    <a:pt x="13" y="25"/>
                  </a:cubicBezTo>
                  <a:cubicBezTo>
                    <a:pt x="13" y="27"/>
                    <a:pt x="13" y="27"/>
                    <a:pt x="13" y="27"/>
                  </a:cubicBezTo>
                  <a:cubicBezTo>
                    <a:pt x="13" y="27"/>
                    <a:pt x="13" y="28"/>
                    <a:pt x="14" y="28"/>
                  </a:cubicBezTo>
                  <a:cubicBezTo>
                    <a:pt x="14" y="28"/>
                    <a:pt x="15" y="29"/>
                    <a:pt x="15" y="29"/>
                  </a:cubicBezTo>
                  <a:cubicBezTo>
                    <a:pt x="14" y="31"/>
                    <a:pt x="14" y="31"/>
                    <a:pt x="14" y="31"/>
                  </a:cubicBezTo>
                  <a:cubicBezTo>
                    <a:pt x="14" y="31"/>
                    <a:pt x="14" y="31"/>
                    <a:pt x="13" y="31"/>
                  </a:cubicBezTo>
                  <a:cubicBezTo>
                    <a:pt x="13" y="32"/>
                    <a:pt x="12" y="32"/>
                    <a:pt x="12" y="32"/>
                  </a:cubicBezTo>
                  <a:cubicBezTo>
                    <a:pt x="12" y="33"/>
                    <a:pt x="12" y="33"/>
                    <a:pt x="12" y="33"/>
                  </a:cubicBezTo>
                  <a:cubicBezTo>
                    <a:pt x="10" y="33"/>
                    <a:pt x="10" y="33"/>
                    <a:pt x="10" y="33"/>
                  </a:cubicBezTo>
                  <a:cubicBezTo>
                    <a:pt x="10" y="33"/>
                    <a:pt x="10" y="33"/>
                    <a:pt x="10" y="33"/>
                  </a:cubicBezTo>
                  <a:cubicBezTo>
                    <a:pt x="9" y="33"/>
                    <a:pt x="9" y="33"/>
                    <a:pt x="9" y="33"/>
                  </a:cubicBezTo>
                  <a:cubicBezTo>
                    <a:pt x="9" y="33"/>
                    <a:pt x="9" y="33"/>
                    <a:pt x="9" y="34"/>
                  </a:cubicBezTo>
                  <a:cubicBezTo>
                    <a:pt x="9" y="34"/>
                    <a:pt x="10" y="34"/>
                    <a:pt x="10" y="34"/>
                  </a:cubicBezTo>
                  <a:cubicBezTo>
                    <a:pt x="10" y="34"/>
                    <a:pt x="11" y="34"/>
                    <a:pt x="11" y="34"/>
                  </a:cubicBezTo>
                  <a:cubicBezTo>
                    <a:pt x="11" y="34"/>
                    <a:pt x="11" y="34"/>
                    <a:pt x="11" y="34"/>
                  </a:cubicBezTo>
                  <a:cubicBezTo>
                    <a:pt x="12" y="34"/>
                    <a:pt x="11" y="35"/>
                    <a:pt x="11" y="35"/>
                  </a:cubicBezTo>
                  <a:cubicBezTo>
                    <a:pt x="11" y="37"/>
                    <a:pt x="11" y="37"/>
                    <a:pt x="11" y="37"/>
                  </a:cubicBezTo>
                  <a:cubicBezTo>
                    <a:pt x="9" y="37"/>
                    <a:pt x="9" y="37"/>
                    <a:pt x="9" y="37"/>
                  </a:cubicBezTo>
                  <a:cubicBezTo>
                    <a:pt x="7" y="36"/>
                    <a:pt x="7" y="36"/>
                    <a:pt x="7" y="36"/>
                  </a:cubicBezTo>
                  <a:cubicBezTo>
                    <a:pt x="7" y="36"/>
                    <a:pt x="5" y="37"/>
                    <a:pt x="4" y="37"/>
                  </a:cubicBezTo>
                  <a:cubicBezTo>
                    <a:pt x="4" y="37"/>
                    <a:pt x="4" y="37"/>
                    <a:pt x="4" y="37"/>
                  </a:cubicBezTo>
                  <a:cubicBezTo>
                    <a:pt x="4" y="37"/>
                    <a:pt x="4" y="37"/>
                    <a:pt x="4" y="37"/>
                  </a:cubicBezTo>
                  <a:cubicBezTo>
                    <a:pt x="3" y="37"/>
                    <a:pt x="2" y="37"/>
                    <a:pt x="2" y="37"/>
                  </a:cubicBezTo>
                  <a:cubicBezTo>
                    <a:pt x="0" y="37"/>
                    <a:pt x="0" y="37"/>
                    <a:pt x="0" y="37"/>
                  </a:cubicBezTo>
                  <a:cubicBezTo>
                    <a:pt x="0" y="38"/>
                    <a:pt x="0" y="38"/>
                    <a:pt x="0" y="38"/>
                  </a:cubicBezTo>
                  <a:cubicBezTo>
                    <a:pt x="12" y="38"/>
                    <a:pt x="12" y="38"/>
                    <a:pt x="12" y="38"/>
                  </a:cubicBezTo>
                  <a:cubicBezTo>
                    <a:pt x="12" y="38"/>
                    <a:pt x="12" y="38"/>
                    <a:pt x="13" y="38"/>
                  </a:cubicBezTo>
                  <a:cubicBezTo>
                    <a:pt x="13" y="38"/>
                    <a:pt x="14" y="40"/>
                    <a:pt x="14" y="40"/>
                  </a:cubicBezTo>
                  <a:cubicBezTo>
                    <a:pt x="14" y="40"/>
                    <a:pt x="14" y="40"/>
                    <a:pt x="15" y="40"/>
                  </a:cubicBezTo>
                  <a:cubicBezTo>
                    <a:pt x="15" y="41"/>
                    <a:pt x="15" y="41"/>
                    <a:pt x="15" y="41"/>
                  </a:cubicBezTo>
                  <a:cubicBezTo>
                    <a:pt x="15" y="41"/>
                    <a:pt x="16" y="42"/>
                    <a:pt x="16" y="42"/>
                  </a:cubicBezTo>
                  <a:cubicBezTo>
                    <a:pt x="15" y="44"/>
                    <a:pt x="15" y="44"/>
                    <a:pt x="15" y="44"/>
                  </a:cubicBezTo>
                  <a:cubicBezTo>
                    <a:pt x="15" y="44"/>
                    <a:pt x="15" y="44"/>
                    <a:pt x="15" y="45"/>
                  </a:cubicBezTo>
                  <a:cubicBezTo>
                    <a:pt x="15" y="45"/>
                    <a:pt x="15" y="45"/>
                    <a:pt x="15" y="45"/>
                  </a:cubicBezTo>
                  <a:cubicBezTo>
                    <a:pt x="15" y="45"/>
                    <a:pt x="15" y="45"/>
                    <a:pt x="16" y="45"/>
                  </a:cubicBezTo>
                  <a:cubicBezTo>
                    <a:pt x="17" y="45"/>
                    <a:pt x="16" y="45"/>
                    <a:pt x="17" y="45"/>
                  </a:cubicBezTo>
                  <a:cubicBezTo>
                    <a:pt x="18" y="45"/>
                    <a:pt x="17" y="47"/>
                    <a:pt x="17" y="47"/>
                  </a:cubicBezTo>
                  <a:cubicBezTo>
                    <a:pt x="17" y="47"/>
                    <a:pt x="17" y="47"/>
                    <a:pt x="16" y="47"/>
                  </a:cubicBezTo>
                  <a:cubicBezTo>
                    <a:pt x="15" y="48"/>
                    <a:pt x="15" y="48"/>
                    <a:pt x="15" y="48"/>
                  </a:cubicBezTo>
                  <a:cubicBezTo>
                    <a:pt x="14" y="48"/>
                    <a:pt x="14" y="48"/>
                    <a:pt x="14" y="48"/>
                  </a:cubicBezTo>
                  <a:cubicBezTo>
                    <a:pt x="12" y="49"/>
                    <a:pt x="12" y="49"/>
                    <a:pt x="12" y="49"/>
                  </a:cubicBezTo>
                  <a:cubicBezTo>
                    <a:pt x="12" y="49"/>
                    <a:pt x="12" y="49"/>
                    <a:pt x="11" y="50"/>
                  </a:cubicBezTo>
                  <a:cubicBezTo>
                    <a:pt x="11" y="50"/>
                    <a:pt x="11" y="51"/>
                    <a:pt x="11" y="52"/>
                  </a:cubicBezTo>
                  <a:cubicBezTo>
                    <a:pt x="11" y="52"/>
                    <a:pt x="11" y="52"/>
                    <a:pt x="11" y="52"/>
                  </a:cubicBezTo>
                  <a:cubicBezTo>
                    <a:pt x="12" y="52"/>
                    <a:pt x="12" y="51"/>
                    <a:pt x="12" y="51"/>
                  </a:cubicBezTo>
                  <a:cubicBezTo>
                    <a:pt x="14" y="50"/>
                    <a:pt x="14" y="50"/>
                    <a:pt x="14" y="50"/>
                  </a:cubicBezTo>
                  <a:cubicBezTo>
                    <a:pt x="14" y="49"/>
                    <a:pt x="15" y="49"/>
                    <a:pt x="15" y="49"/>
                  </a:cubicBezTo>
                  <a:cubicBezTo>
                    <a:pt x="16" y="49"/>
                    <a:pt x="16" y="49"/>
                    <a:pt x="16" y="49"/>
                  </a:cubicBezTo>
                  <a:cubicBezTo>
                    <a:pt x="17" y="51"/>
                    <a:pt x="17" y="51"/>
                    <a:pt x="17" y="51"/>
                  </a:cubicBezTo>
                  <a:cubicBezTo>
                    <a:pt x="17" y="51"/>
                    <a:pt x="17" y="51"/>
                    <a:pt x="17" y="51"/>
                  </a:cubicBezTo>
                  <a:cubicBezTo>
                    <a:pt x="17" y="52"/>
                    <a:pt x="17" y="52"/>
                    <a:pt x="18" y="53"/>
                  </a:cubicBezTo>
                  <a:cubicBezTo>
                    <a:pt x="18" y="54"/>
                    <a:pt x="18" y="54"/>
                    <a:pt x="18" y="54"/>
                  </a:cubicBezTo>
                  <a:cubicBezTo>
                    <a:pt x="18" y="54"/>
                    <a:pt x="18" y="54"/>
                    <a:pt x="18" y="54"/>
                  </a:cubicBezTo>
                  <a:cubicBezTo>
                    <a:pt x="18" y="54"/>
                    <a:pt x="18" y="54"/>
                    <a:pt x="19" y="54"/>
                  </a:cubicBezTo>
                  <a:cubicBezTo>
                    <a:pt x="19" y="54"/>
                    <a:pt x="19" y="54"/>
                    <a:pt x="19" y="54"/>
                  </a:cubicBezTo>
                  <a:cubicBezTo>
                    <a:pt x="19" y="54"/>
                    <a:pt x="19" y="54"/>
                    <a:pt x="20" y="54"/>
                  </a:cubicBezTo>
                  <a:cubicBezTo>
                    <a:pt x="20" y="54"/>
                    <a:pt x="20" y="54"/>
                    <a:pt x="21" y="54"/>
                  </a:cubicBezTo>
                  <a:cubicBezTo>
                    <a:pt x="21" y="53"/>
                    <a:pt x="21" y="53"/>
                    <a:pt x="21" y="53"/>
                  </a:cubicBezTo>
                  <a:cubicBezTo>
                    <a:pt x="22" y="53"/>
                    <a:pt x="22" y="54"/>
                    <a:pt x="23" y="54"/>
                  </a:cubicBezTo>
                  <a:cubicBezTo>
                    <a:pt x="23" y="54"/>
                    <a:pt x="24" y="55"/>
                    <a:pt x="24" y="55"/>
                  </a:cubicBezTo>
                  <a:cubicBezTo>
                    <a:pt x="24" y="56"/>
                    <a:pt x="24" y="56"/>
                    <a:pt x="24" y="56"/>
                  </a:cubicBezTo>
                  <a:cubicBezTo>
                    <a:pt x="25" y="58"/>
                    <a:pt x="25" y="58"/>
                    <a:pt x="25" y="58"/>
                  </a:cubicBezTo>
                  <a:cubicBezTo>
                    <a:pt x="26" y="60"/>
                    <a:pt x="26" y="60"/>
                    <a:pt x="26" y="60"/>
                  </a:cubicBezTo>
                  <a:cubicBezTo>
                    <a:pt x="26" y="60"/>
                    <a:pt x="27" y="60"/>
                    <a:pt x="27" y="60"/>
                  </a:cubicBezTo>
                  <a:cubicBezTo>
                    <a:pt x="28" y="60"/>
                    <a:pt x="29" y="60"/>
                    <a:pt x="29" y="60"/>
                  </a:cubicBezTo>
                  <a:cubicBezTo>
                    <a:pt x="29" y="61"/>
                    <a:pt x="29" y="61"/>
                    <a:pt x="29" y="61"/>
                  </a:cubicBezTo>
                  <a:cubicBezTo>
                    <a:pt x="30" y="63"/>
                    <a:pt x="30" y="63"/>
                    <a:pt x="30" y="63"/>
                  </a:cubicBezTo>
                  <a:cubicBezTo>
                    <a:pt x="31" y="63"/>
                    <a:pt x="31" y="63"/>
                    <a:pt x="31" y="63"/>
                  </a:cubicBezTo>
                  <a:cubicBezTo>
                    <a:pt x="33" y="63"/>
                    <a:pt x="33" y="63"/>
                    <a:pt x="33" y="63"/>
                  </a:cubicBezTo>
                  <a:cubicBezTo>
                    <a:pt x="34" y="64"/>
                    <a:pt x="34" y="64"/>
                    <a:pt x="34" y="64"/>
                  </a:cubicBezTo>
                  <a:cubicBezTo>
                    <a:pt x="35" y="67"/>
                    <a:pt x="35" y="67"/>
                    <a:pt x="35" y="67"/>
                  </a:cubicBezTo>
                  <a:cubicBezTo>
                    <a:pt x="38" y="65"/>
                    <a:pt x="38" y="65"/>
                    <a:pt x="38" y="65"/>
                  </a:cubicBezTo>
                  <a:cubicBezTo>
                    <a:pt x="40" y="65"/>
                    <a:pt x="40" y="65"/>
                    <a:pt x="40" y="65"/>
                  </a:cubicBezTo>
                  <a:cubicBezTo>
                    <a:pt x="41" y="64"/>
                    <a:pt x="41" y="64"/>
                    <a:pt x="41" y="64"/>
                  </a:cubicBezTo>
                  <a:cubicBezTo>
                    <a:pt x="41" y="64"/>
                    <a:pt x="42" y="64"/>
                    <a:pt x="43" y="64"/>
                  </a:cubicBezTo>
                  <a:cubicBezTo>
                    <a:pt x="44" y="63"/>
                    <a:pt x="44" y="63"/>
                    <a:pt x="44" y="63"/>
                  </a:cubicBezTo>
                  <a:cubicBezTo>
                    <a:pt x="46" y="62"/>
                    <a:pt x="46" y="62"/>
                    <a:pt x="46" y="62"/>
                  </a:cubicBezTo>
                  <a:cubicBezTo>
                    <a:pt x="46" y="62"/>
                    <a:pt x="46" y="62"/>
                    <a:pt x="46" y="62"/>
                  </a:cubicBezTo>
                  <a:cubicBezTo>
                    <a:pt x="47" y="63"/>
                    <a:pt x="47" y="63"/>
                    <a:pt x="48" y="63"/>
                  </a:cubicBezTo>
                  <a:cubicBezTo>
                    <a:pt x="48" y="63"/>
                    <a:pt x="48" y="63"/>
                    <a:pt x="48" y="63"/>
                  </a:cubicBezTo>
                  <a:cubicBezTo>
                    <a:pt x="50" y="62"/>
                    <a:pt x="50" y="62"/>
                    <a:pt x="50" y="62"/>
                  </a:cubicBezTo>
                  <a:cubicBezTo>
                    <a:pt x="49" y="61"/>
                    <a:pt x="49" y="61"/>
                    <a:pt x="49" y="61"/>
                  </a:cubicBezTo>
                  <a:cubicBezTo>
                    <a:pt x="51" y="61"/>
                    <a:pt x="51" y="61"/>
                    <a:pt x="51" y="61"/>
                  </a:cubicBezTo>
                  <a:cubicBezTo>
                    <a:pt x="51" y="61"/>
                    <a:pt x="51" y="61"/>
                    <a:pt x="51" y="61"/>
                  </a:cubicBezTo>
                  <a:cubicBezTo>
                    <a:pt x="52" y="61"/>
                    <a:pt x="52" y="60"/>
                    <a:pt x="52" y="60"/>
                  </a:cubicBezTo>
                  <a:cubicBezTo>
                    <a:pt x="52" y="58"/>
                    <a:pt x="52" y="58"/>
                    <a:pt x="52" y="58"/>
                  </a:cubicBezTo>
                  <a:cubicBezTo>
                    <a:pt x="54" y="59"/>
                    <a:pt x="54" y="59"/>
                    <a:pt x="54" y="59"/>
                  </a:cubicBezTo>
                  <a:cubicBezTo>
                    <a:pt x="54" y="59"/>
                    <a:pt x="54" y="58"/>
                    <a:pt x="54" y="58"/>
                  </a:cubicBezTo>
                  <a:cubicBezTo>
                    <a:pt x="55" y="58"/>
                    <a:pt x="55" y="59"/>
                    <a:pt x="56" y="59"/>
                  </a:cubicBezTo>
                  <a:cubicBezTo>
                    <a:pt x="57" y="59"/>
                    <a:pt x="57" y="60"/>
                    <a:pt x="57" y="60"/>
                  </a:cubicBezTo>
                  <a:cubicBezTo>
                    <a:pt x="57" y="60"/>
                    <a:pt x="57" y="59"/>
                    <a:pt x="57" y="59"/>
                  </a:cubicBezTo>
                  <a:cubicBezTo>
                    <a:pt x="59" y="59"/>
                    <a:pt x="59" y="59"/>
                    <a:pt x="59" y="59"/>
                  </a:cubicBezTo>
                  <a:cubicBezTo>
                    <a:pt x="60" y="60"/>
                    <a:pt x="60" y="60"/>
                    <a:pt x="60" y="60"/>
                  </a:cubicBezTo>
                  <a:cubicBezTo>
                    <a:pt x="61" y="61"/>
                    <a:pt x="61" y="61"/>
                    <a:pt x="61" y="61"/>
                  </a:cubicBezTo>
                  <a:cubicBezTo>
                    <a:pt x="62" y="62"/>
                    <a:pt x="62" y="62"/>
                    <a:pt x="62" y="62"/>
                  </a:cubicBezTo>
                  <a:cubicBezTo>
                    <a:pt x="63" y="62"/>
                    <a:pt x="63" y="62"/>
                    <a:pt x="63" y="62"/>
                  </a:cubicBezTo>
                  <a:cubicBezTo>
                    <a:pt x="62" y="60"/>
                    <a:pt x="62" y="60"/>
                    <a:pt x="62" y="60"/>
                  </a:cubicBezTo>
                  <a:cubicBezTo>
                    <a:pt x="61" y="58"/>
                    <a:pt x="61" y="58"/>
                    <a:pt x="61" y="58"/>
                  </a:cubicBezTo>
                  <a:cubicBezTo>
                    <a:pt x="62" y="56"/>
                    <a:pt x="62" y="56"/>
                    <a:pt x="62" y="56"/>
                  </a:cubicBezTo>
                  <a:cubicBezTo>
                    <a:pt x="63" y="55"/>
                    <a:pt x="63" y="55"/>
                    <a:pt x="63" y="55"/>
                  </a:cubicBezTo>
                  <a:cubicBezTo>
                    <a:pt x="64" y="52"/>
                    <a:pt x="64" y="52"/>
                    <a:pt x="64" y="52"/>
                  </a:cubicBezTo>
                  <a:cubicBezTo>
                    <a:pt x="64" y="52"/>
                    <a:pt x="64" y="52"/>
                    <a:pt x="64" y="52"/>
                  </a:cubicBezTo>
                  <a:cubicBezTo>
                    <a:pt x="66" y="52"/>
                    <a:pt x="67" y="51"/>
                    <a:pt x="67" y="51"/>
                  </a:cubicBezTo>
                  <a:cubicBezTo>
                    <a:pt x="68" y="50"/>
                    <a:pt x="68" y="50"/>
                    <a:pt x="68" y="50"/>
                  </a:cubicBezTo>
                  <a:cubicBezTo>
                    <a:pt x="68" y="50"/>
                    <a:pt x="68" y="50"/>
                    <a:pt x="68" y="50"/>
                  </a:cubicBezTo>
                  <a:cubicBezTo>
                    <a:pt x="69" y="50"/>
                    <a:pt x="70" y="50"/>
                    <a:pt x="70" y="50"/>
                  </a:cubicBezTo>
                  <a:cubicBezTo>
                    <a:pt x="70" y="51"/>
                    <a:pt x="71" y="51"/>
                    <a:pt x="71" y="51"/>
                  </a:cubicBezTo>
                  <a:cubicBezTo>
                    <a:pt x="72" y="51"/>
                    <a:pt x="72" y="50"/>
                    <a:pt x="72" y="50"/>
                  </a:cubicBezTo>
                  <a:cubicBezTo>
                    <a:pt x="73" y="51"/>
                    <a:pt x="73" y="51"/>
                    <a:pt x="73" y="51"/>
                  </a:cubicBezTo>
                  <a:cubicBezTo>
                    <a:pt x="74" y="51"/>
                    <a:pt x="74" y="51"/>
                    <a:pt x="74" y="51"/>
                  </a:cubicBezTo>
                  <a:cubicBezTo>
                    <a:pt x="75" y="51"/>
                    <a:pt x="75" y="50"/>
                    <a:pt x="75" y="50"/>
                  </a:cubicBezTo>
                  <a:cubicBezTo>
                    <a:pt x="78" y="50"/>
                    <a:pt x="78" y="50"/>
                    <a:pt x="78" y="50"/>
                  </a:cubicBezTo>
                  <a:cubicBezTo>
                    <a:pt x="79" y="48"/>
                    <a:pt x="77" y="46"/>
                    <a:pt x="77" y="46"/>
                  </a:cubicBezTo>
                  <a:cubicBezTo>
                    <a:pt x="76" y="45"/>
                    <a:pt x="76" y="45"/>
                    <a:pt x="76" y="45"/>
                  </a:cubicBezTo>
                  <a:cubicBezTo>
                    <a:pt x="76" y="44"/>
                    <a:pt x="76" y="44"/>
                    <a:pt x="75" y="44"/>
                  </a:cubicBezTo>
                  <a:cubicBezTo>
                    <a:pt x="75" y="44"/>
                    <a:pt x="74" y="44"/>
                    <a:pt x="74" y="44"/>
                  </a:cubicBezTo>
                  <a:cubicBezTo>
                    <a:pt x="74" y="44"/>
                    <a:pt x="74" y="43"/>
                    <a:pt x="74" y="43"/>
                  </a:cubicBezTo>
                  <a:cubicBezTo>
                    <a:pt x="73" y="40"/>
                    <a:pt x="73" y="40"/>
                    <a:pt x="73" y="40"/>
                  </a:cubicBezTo>
                  <a:cubicBezTo>
                    <a:pt x="72" y="39"/>
                    <a:pt x="72" y="39"/>
                    <a:pt x="72" y="39"/>
                  </a:cubicBezTo>
                  <a:cubicBezTo>
                    <a:pt x="73" y="38"/>
                    <a:pt x="71" y="37"/>
                    <a:pt x="71" y="37"/>
                  </a:cubicBezTo>
                  <a:cubicBezTo>
                    <a:pt x="69" y="35"/>
                    <a:pt x="71" y="33"/>
                    <a:pt x="71" y="33"/>
                  </a:cubicBezTo>
                  <a:cubicBezTo>
                    <a:pt x="71" y="32"/>
                    <a:pt x="72" y="31"/>
                    <a:pt x="72" y="31"/>
                  </a:cubicBezTo>
                  <a:cubicBezTo>
                    <a:pt x="74" y="32"/>
                    <a:pt x="74" y="32"/>
                    <a:pt x="74" y="32"/>
                  </a:cubicBezTo>
                  <a:cubicBezTo>
                    <a:pt x="75" y="32"/>
                    <a:pt x="75" y="32"/>
                    <a:pt x="75" y="32"/>
                  </a:cubicBezTo>
                  <a:cubicBezTo>
                    <a:pt x="76" y="32"/>
                    <a:pt x="76" y="32"/>
                    <a:pt x="76" y="32"/>
                  </a:cubicBezTo>
                  <a:cubicBezTo>
                    <a:pt x="77" y="31"/>
                    <a:pt x="77" y="31"/>
                    <a:pt x="77" y="31"/>
                  </a:cubicBezTo>
                  <a:cubicBezTo>
                    <a:pt x="77" y="31"/>
                    <a:pt x="79" y="32"/>
                    <a:pt x="80" y="32"/>
                  </a:cubicBezTo>
                  <a:cubicBezTo>
                    <a:pt x="80" y="32"/>
                    <a:pt x="80" y="32"/>
                    <a:pt x="80" y="32"/>
                  </a:cubicBezTo>
                  <a:cubicBezTo>
                    <a:pt x="81" y="32"/>
                    <a:pt x="81" y="31"/>
                    <a:pt x="81" y="31"/>
                  </a:cubicBezTo>
                  <a:cubicBezTo>
                    <a:pt x="81" y="31"/>
                    <a:pt x="80" y="30"/>
                    <a:pt x="79" y="29"/>
                  </a:cubicBezTo>
                  <a:cubicBezTo>
                    <a:pt x="79" y="29"/>
                    <a:pt x="79" y="29"/>
                    <a:pt x="79" y="29"/>
                  </a:cubicBezTo>
                  <a:cubicBezTo>
                    <a:pt x="79" y="29"/>
                    <a:pt x="78" y="29"/>
                    <a:pt x="78" y="29"/>
                  </a:cubicBezTo>
                  <a:cubicBezTo>
                    <a:pt x="77" y="29"/>
                    <a:pt x="77" y="29"/>
                    <a:pt x="76" y="29"/>
                  </a:cubicBezTo>
                  <a:cubicBezTo>
                    <a:pt x="74" y="29"/>
                    <a:pt x="74" y="30"/>
                    <a:pt x="74" y="30"/>
                  </a:cubicBezTo>
                  <a:cubicBezTo>
                    <a:pt x="71" y="29"/>
                    <a:pt x="71" y="29"/>
                    <a:pt x="71" y="29"/>
                  </a:cubicBezTo>
                  <a:cubicBezTo>
                    <a:pt x="70" y="29"/>
                    <a:pt x="70" y="29"/>
                    <a:pt x="70" y="29"/>
                  </a:cubicBezTo>
                  <a:cubicBezTo>
                    <a:pt x="70" y="29"/>
                    <a:pt x="70" y="29"/>
                    <a:pt x="70" y="29"/>
                  </a:cubicBezTo>
                  <a:cubicBezTo>
                    <a:pt x="70" y="29"/>
                    <a:pt x="70" y="25"/>
                    <a:pt x="70" y="25"/>
                  </a:cubicBezTo>
                  <a:cubicBezTo>
                    <a:pt x="70" y="25"/>
                    <a:pt x="70" y="25"/>
                    <a:pt x="70" y="25"/>
                  </a:cubicBezTo>
                  <a:cubicBezTo>
                    <a:pt x="71" y="25"/>
                    <a:pt x="71" y="25"/>
                    <a:pt x="71" y="25"/>
                  </a:cubicBezTo>
                  <a:cubicBezTo>
                    <a:pt x="72" y="25"/>
                    <a:pt x="72" y="25"/>
                    <a:pt x="72" y="25"/>
                  </a:cubicBezTo>
                  <a:cubicBezTo>
                    <a:pt x="73" y="25"/>
                    <a:pt x="73" y="25"/>
                    <a:pt x="73" y="25"/>
                  </a:cubicBezTo>
                  <a:cubicBezTo>
                    <a:pt x="74" y="25"/>
                    <a:pt x="74" y="25"/>
                    <a:pt x="74" y="25"/>
                  </a:cubicBezTo>
                  <a:cubicBezTo>
                    <a:pt x="74" y="23"/>
                    <a:pt x="74" y="23"/>
                    <a:pt x="74" y="23"/>
                  </a:cubicBezTo>
                  <a:cubicBezTo>
                    <a:pt x="74" y="23"/>
                    <a:pt x="73" y="22"/>
                    <a:pt x="72" y="22"/>
                  </a:cubicBezTo>
                  <a:cubicBezTo>
                    <a:pt x="72" y="22"/>
                    <a:pt x="72" y="22"/>
                    <a:pt x="72" y="22"/>
                  </a:cubicBezTo>
                  <a:cubicBezTo>
                    <a:pt x="72" y="22"/>
                    <a:pt x="72" y="22"/>
                    <a:pt x="72" y="22"/>
                  </a:cubicBezTo>
                  <a:cubicBezTo>
                    <a:pt x="72" y="22"/>
                    <a:pt x="71" y="22"/>
                    <a:pt x="70" y="22"/>
                  </a:cubicBezTo>
                  <a:cubicBezTo>
                    <a:pt x="70" y="22"/>
                    <a:pt x="70" y="20"/>
                    <a:pt x="70" y="20"/>
                  </a:cubicBezTo>
                  <a:cubicBezTo>
                    <a:pt x="70" y="19"/>
                    <a:pt x="70" y="19"/>
                    <a:pt x="71" y="18"/>
                  </a:cubicBezTo>
                  <a:cubicBezTo>
                    <a:pt x="71" y="17"/>
                    <a:pt x="71" y="17"/>
                    <a:pt x="71" y="16"/>
                  </a:cubicBezTo>
                  <a:cubicBezTo>
                    <a:pt x="71" y="16"/>
                    <a:pt x="71" y="15"/>
                    <a:pt x="71" y="15"/>
                  </a:cubicBezTo>
                  <a:cubicBezTo>
                    <a:pt x="71" y="15"/>
                    <a:pt x="69" y="14"/>
                    <a:pt x="68" y="14"/>
                  </a:cubicBezTo>
                  <a:cubicBezTo>
                    <a:pt x="67" y="14"/>
                    <a:pt x="67" y="13"/>
                    <a:pt x="66" y="13"/>
                  </a:cubicBezTo>
                  <a:cubicBezTo>
                    <a:pt x="65" y="13"/>
                    <a:pt x="66" y="12"/>
                    <a:pt x="66" y="12"/>
                  </a:cubicBezTo>
                  <a:cubicBezTo>
                    <a:pt x="66" y="12"/>
                    <a:pt x="65" y="11"/>
                    <a:pt x="65" y="10"/>
                  </a:cubicBezTo>
                  <a:cubicBezTo>
                    <a:pt x="65" y="10"/>
                    <a:pt x="64" y="10"/>
                    <a:pt x="64" y="10"/>
                  </a:cubicBezTo>
                  <a:cubicBezTo>
                    <a:pt x="63" y="10"/>
                    <a:pt x="63" y="10"/>
                    <a:pt x="63" y="10"/>
                  </a:cubicBezTo>
                  <a:cubicBezTo>
                    <a:pt x="62" y="11"/>
                    <a:pt x="62" y="11"/>
                    <a:pt x="62" y="11"/>
                  </a:cubicBezTo>
                  <a:cubicBezTo>
                    <a:pt x="60" y="11"/>
                    <a:pt x="60" y="11"/>
                    <a:pt x="60" y="11"/>
                  </a:cubicBezTo>
                  <a:cubicBezTo>
                    <a:pt x="60" y="10"/>
                    <a:pt x="60" y="10"/>
                    <a:pt x="60" y="10"/>
                  </a:cubicBezTo>
                  <a:cubicBezTo>
                    <a:pt x="59" y="8"/>
                    <a:pt x="59" y="8"/>
                    <a:pt x="59" y="8"/>
                  </a:cubicBezTo>
                  <a:cubicBezTo>
                    <a:pt x="58" y="7"/>
                    <a:pt x="58" y="7"/>
                    <a:pt x="58" y="7"/>
                  </a:cubicBezTo>
                  <a:cubicBezTo>
                    <a:pt x="56" y="7"/>
                    <a:pt x="56" y="7"/>
                    <a:pt x="56" y="7"/>
                  </a:cubicBezTo>
                  <a:cubicBezTo>
                    <a:pt x="55" y="7"/>
                    <a:pt x="55" y="7"/>
                    <a:pt x="55" y="7"/>
                  </a:cubicBezTo>
                  <a:cubicBezTo>
                    <a:pt x="55" y="7"/>
                    <a:pt x="55" y="7"/>
                    <a:pt x="54" y="6"/>
                  </a:cubicBezTo>
                  <a:cubicBezTo>
                    <a:pt x="54" y="5"/>
                    <a:pt x="54" y="5"/>
                    <a:pt x="54" y="5"/>
                  </a:cubicBezTo>
                  <a:cubicBezTo>
                    <a:pt x="54" y="5"/>
                    <a:pt x="54" y="5"/>
                    <a:pt x="54" y="5"/>
                  </a:cubicBezTo>
                  <a:cubicBezTo>
                    <a:pt x="54" y="5"/>
                    <a:pt x="54" y="6"/>
                    <a:pt x="54" y="6"/>
                  </a:cubicBezTo>
                  <a:cubicBezTo>
                    <a:pt x="54" y="6"/>
                    <a:pt x="54" y="6"/>
                    <a:pt x="54" y="6"/>
                  </a:cubicBezTo>
                  <a:cubicBezTo>
                    <a:pt x="54" y="5"/>
                    <a:pt x="54" y="5"/>
                    <a:pt x="54" y="5"/>
                  </a:cubicBezTo>
                  <a:cubicBezTo>
                    <a:pt x="53" y="5"/>
                    <a:pt x="52" y="6"/>
                    <a:pt x="52" y="6"/>
                  </a:cubicBezTo>
                  <a:cubicBezTo>
                    <a:pt x="50" y="6"/>
                    <a:pt x="50" y="6"/>
                    <a:pt x="50" y="6"/>
                  </a:cubicBezTo>
                  <a:cubicBezTo>
                    <a:pt x="50" y="6"/>
                    <a:pt x="50" y="6"/>
                    <a:pt x="49" y="7"/>
                  </a:cubicBezTo>
                  <a:cubicBezTo>
                    <a:pt x="49" y="7"/>
                    <a:pt x="48" y="7"/>
                    <a:pt x="48" y="8"/>
                  </a:cubicBezTo>
                  <a:cubicBezTo>
                    <a:pt x="48" y="8"/>
                    <a:pt x="47" y="8"/>
                    <a:pt x="47" y="7"/>
                  </a:cubicBezTo>
                  <a:cubicBezTo>
                    <a:pt x="47" y="6"/>
                    <a:pt x="47" y="6"/>
                    <a:pt x="47" y="6"/>
                  </a:cubicBezTo>
                  <a:cubicBezTo>
                    <a:pt x="47" y="5"/>
                    <a:pt x="46" y="5"/>
                    <a:pt x="46" y="3"/>
                  </a:cubicBezTo>
                  <a:cubicBezTo>
                    <a:pt x="46" y="3"/>
                    <a:pt x="44" y="3"/>
                    <a:pt x="43" y="3"/>
                  </a:cubicBezTo>
                  <a:cubicBezTo>
                    <a:pt x="42" y="1"/>
                    <a:pt x="42" y="1"/>
                    <a:pt x="42" y="1"/>
                  </a:cubicBezTo>
                  <a:cubicBezTo>
                    <a:pt x="40" y="0"/>
                    <a:pt x="40" y="0"/>
                    <a:pt x="40" y="0"/>
                  </a:cubicBezTo>
                </a:path>
              </a:pathLst>
            </a:custGeom>
            <a:grpFill/>
            <a:ln>
              <a:noFill/>
            </a:ln>
          </p:spPr>
          <p:txBody>
            <a:bodyPr/>
            <a:lstStyle/>
            <a:p>
              <a:endParaRPr lang="zh-CN" altLang="en-US">
                <a:latin typeface="汉仪行楷简" panose="02010609000101010101" pitchFamily="49" charset="-122"/>
                <a:ea typeface="汉仪行楷简" panose="02010609000101010101" pitchFamily="49" charset="-122"/>
              </a:endParaRPr>
            </a:p>
          </p:txBody>
        </p:sp>
        <p:sp>
          <p:nvSpPr>
            <p:cNvPr id="8" name="Freeform 351"/>
            <p:cNvSpPr/>
            <p:nvPr>
              <p:custDataLst>
                <p:tags r:id="rId3"/>
              </p:custDataLst>
            </p:nvPr>
          </p:nvSpPr>
          <p:spPr bwMode="auto">
            <a:xfrm>
              <a:off x="4613275" y="3521075"/>
              <a:ext cx="7938" cy="0"/>
            </a:xfrm>
            <a:custGeom>
              <a:avLst/>
              <a:gdLst>
                <a:gd name="T0" fmla="*/ 8342 w 1"/>
                <a:gd name="T1" fmla="*/ 8342 w 1"/>
                <a:gd name="T2" fmla="*/ 8342 w 1"/>
                <a:gd name="T3" fmla="*/ 8342 w 1"/>
                <a:gd name="T4" fmla="*/ 0 w 1"/>
                <a:gd name="T5" fmla="*/ 0 w 1"/>
                <a:gd name="T6" fmla="*/ 8342 w 1"/>
                <a:gd name="T7" fmla="*/ 8342 w 1"/>
                <a:gd name="T8" fmla="*/ 0 60000 65536"/>
                <a:gd name="T9" fmla="*/ 0 60000 65536"/>
                <a:gd name="T10" fmla="*/ 0 60000 65536"/>
                <a:gd name="T11" fmla="*/ 0 60000 65536"/>
                <a:gd name="T12" fmla="*/ 0 60000 65536"/>
                <a:gd name="T13" fmla="*/ 0 60000 65536"/>
                <a:gd name="T14" fmla="*/ 0 60000 65536"/>
                <a:gd name="T15" fmla="*/ 0 60000 65536"/>
              </a:gdLst>
              <a:ahLst/>
              <a:cxnLst>
                <a:cxn ang="T8">
                  <a:pos x="T0" y="0"/>
                </a:cxn>
                <a:cxn ang="T9">
                  <a:pos x="T1" y="0"/>
                </a:cxn>
                <a:cxn ang="T10">
                  <a:pos x="T2" y="0"/>
                </a:cxn>
                <a:cxn ang="T11">
                  <a:pos x="T3" y="0"/>
                </a:cxn>
                <a:cxn ang="T12">
                  <a:pos x="T4" y="0"/>
                </a:cxn>
                <a:cxn ang="T13">
                  <a:pos x="T5" y="0"/>
                </a:cxn>
                <a:cxn ang="T14">
                  <a:pos x="T6" y="0"/>
                </a:cxn>
                <a:cxn ang="T15">
                  <a:pos x="T7" y="0"/>
                </a:cxn>
              </a:cxnLst>
              <a:rect l="0" t="0" r="r" b="b"/>
              <a:pathLst>
                <a:path w="1">
                  <a:moveTo>
                    <a:pt x="1" y="0"/>
                  </a:moveTo>
                  <a:cubicBezTo>
                    <a:pt x="1" y="0"/>
                    <a:pt x="1" y="0"/>
                    <a:pt x="1" y="0"/>
                  </a:cubicBezTo>
                  <a:cubicBezTo>
                    <a:pt x="1" y="0"/>
                    <a:pt x="1" y="0"/>
                    <a:pt x="1" y="0"/>
                  </a:cubicBezTo>
                  <a:cubicBezTo>
                    <a:pt x="1" y="0"/>
                    <a:pt x="1" y="0"/>
                    <a:pt x="1" y="0"/>
                  </a:cubicBezTo>
                  <a:cubicBezTo>
                    <a:pt x="1" y="0"/>
                    <a:pt x="0" y="0"/>
                    <a:pt x="0" y="0"/>
                  </a:cubicBezTo>
                  <a:cubicBezTo>
                    <a:pt x="0" y="0"/>
                    <a:pt x="0" y="0"/>
                    <a:pt x="0" y="0"/>
                  </a:cubicBezTo>
                  <a:cubicBezTo>
                    <a:pt x="1" y="0"/>
                    <a:pt x="1" y="0"/>
                    <a:pt x="1" y="0"/>
                  </a:cubicBezTo>
                  <a:cubicBezTo>
                    <a:pt x="1" y="0"/>
                    <a:pt x="1" y="0"/>
                    <a:pt x="1" y="0"/>
                  </a:cubicBezTo>
                </a:path>
              </a:pathLst>
            </a:custGeom>
            <a:grpFill/>
            <a:ln>
              <a:noFill/>
            </a:ln>
          </p:spPr>
          <p:txBody>
            <a:bodyPr/>
            <a:lstStyle/>
            <a:p>
              <a:endParaRPr lang="zh-CN" altLang="en-US">
                <a:latin typeface="汉仪行楷简" panose="02010609000101010101" pitchFamily="49" charset="-122"/>
                <a:ea typeface="汉仪行楷简" panose="02010609000101010101" pitchFamily="49" charset="-122"/>
              </a:endParaRPr>
            </a:p>
          </p:txBody>
        </p:sp>
        <p:sp>
          <p:nvSpPr>
            <p:cNvPr id="9" name="Freeform 1082"/>
            <p:cNvSpPr>
              <a:spLocks noEditPoints="1"/>
            </p:cNvSpPr>
            <p:nvPr>
              <p:custDataLst>
                <p:tags r:id="rId4"/>
              </p:custDataLst>
            </p:nvPr>
          </p:nvSpPr>
          <p:spPr bwMode="auto">
            <a:xfrm>
              <a:off x="4078288" y="2447925"/>
              <a:ext cx="692150" cy="585788"/>
            </a:xfrm>
            <a:custGeom>
              <a:avLst/>
              <a:gdLst>
                <a:gd name="T0" fmla="*/ 639540 w 105"/>
                <a:gd name="T1" fmla="*/ 454807 h 89"/>
                <a:gd name="T2" fmla="*/ 646134 w 105"/>
                <a:gd name="T3" fmla="*/ 514130 h 89"/>
                <a:gd name="T4" fmla="*/ 685693 w 105"/>
                <a:gd name="T5" fmla="*/ 520721 h 89"/>
                <a:gd name="T6" fmla="*/ 685693 w 105"/>
                <a:gd name="T7" fmla="*/ 507538 h 89"/>
                <a:gd name="T8" fmla="*/ 692286 w 105"/>
                <a:gd name="T9" fmla="*/ 494355 h 89"/>
                <a:gd name="T10" fmla="*/ 639540 w 105"/>
                <a:gd name="T11" fmla="*/ 454807 h 89"/>
                <a:gd name="T12" fmla="*/ 316474 w 105"/>
                <a:gd name="T13" fmla="*/ 0 h 89"/>
                <a:gd name="T14" fmla="*/ 164830 w 105"/>
                <a:gd name="T15" fmla="*/ 336162 h 89"/>
                <a:gd name="T16" fmla="*/ 606574 w 105"/>
                <a:gd name="T17" fmla="*/ 573452 h 89"/>
                <a:gd name="T18" fmla="*/ 652727 w 105"/>
                <a:gd name="T19" fmla="*/ 586635 h 89"/>
                <a:gd name="T20" fmla="*/ 652727 w 105"/>
                <a:gd name="T21" fmla="*/ 586635 h 89"/>
                <a:gd name="T22" fmla="*/ 659320 w 105"/>
                <a:gd name="T23" fmla="*/ 573452 h 89"/>
                <a:gd name="T24" fmla="*/ 659320 w 105"/>
                <a:gd name="T25" fmla="*/ 573452 h 89"/>
                <a:gd name="T26" fmla="*/ 659320 w 105"/>
                <a:gd name="T27" fmla="*/ 573452 h 89"/>
                <a:gd name="T28" fmla="*/ 659320 w 105"/>
                <a:gd name="T29" fmla="*/ 547087 h 89"/>
                <a:gd name="T30" fmla="*/ 646134 w 105"/>
                <a:gd name="T31" fmla="*/ 540495 h 89"/>
                <a:gd name="T32" fmla="*/ 659320 w 105"/>
                <a:gd name="T33" fmla="*/ 547087 h 89"/>
                <a:gd name="T34" fmla="*/ 659320 w 105"/>
                <a:gd name="T35" fmla="*/ 547087 h 89"/>
                <a:gd name="T36" fmla="*/ 665913 w 105"/>
                <a:gd name="T37" fmla="*/ 520721 h 89"/>
                <a:gd name="T38" fmla="*/ 665913 w 105"/>
                <a:gd name="T39" fmla="*/ 520721 h 89"/>
                <a:gd name="T40" fmla="*/ 652727 w 105"/>
                <a:gd name="T41" fmla="*/ 520721 h 89"/>
                <a:gd name="T42" fmla="*/ 665913 w 105"/>
                <a:gd name="T43" fmla="*/ 520721 h 89"/>
                <a:gd name="T44" fmla="*/ 665913 w 105"/>
                <a:gd name="T45" fmla="*/ 520721 h 89"/>
                <a:gd name="T46" fmla="*/ 665913 w 105"/>
                <a:gd name="T47" fmla="*/ 514130 h 89"/>
                <a:gd name="T48" fmla="*/ 665913 w 105"/>
                <a:gd name="T49" fmla="*/ 514130 h 89"/>
                <a:gd name="T50" fmla="*/ 646134 w 105"/>
                <a:gd name="T51" fmla="*/ 514130 h 89"/>
                <a:gd name="T52" fmla="*/ 646134 w 105"/>
                <a:gd name="T53" fmla="*/ 520721 h 89"/>
                <a:gd name="T54" fmla="*/ 547236 w 105"/>
                <a:gd name="T55" fmla="*/ 461398 h 89"/>
                <a:gd name="T56" fmla="*/ 553829 w 105"/>
                <a:gd name="T57" fmla="*/ 481173 h 89"/>
                <a:gd name="T58" fmla="*/ 501083 w 105"/>
                <a:gd name="T59" fmla="*/ 454807 h 89"/>
                <a:gd name="T60" fmla="*/ 501083 w 105"/>
                <a:gd name="T61" fmla="*/ 487764 h 89"/>
                <a:gd name="T62" fmla="*/ 138457 w 105"/>
                <a:gd name="T63" fmla="*/ 230699 h 89"/>
                <a:gd name="T64" fmla="*/ 316474 w 105"/>
                <a:gd name="T65" fmla="*/ 0 h 8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05" h="89">
                  <a:moveTo>
                    <a:pt x="97" y="69"/>
                  </a:moveTo>
                  <a:cubicBezTo>
                    <a:pt x="97" y="72"/>
                    <a:pt x="97" y="75"/>
                    <a:pt x="98" y="78"/>
                  </a:cubicBezTo>
                  <a:cubicBezTo>
                    <a:pt x="99" y="78"/>
                    <a:pt x="101" y="78"/>
                    <a:pt x="104" y="79"/>
                  </a:cubicBezTo>
                  <a:cubicBezTo>
                    <a:pt x="104" y="78"/>
                    <a:pt x="104" y="78"/>
                    <a:pt x="104" y="77"/>
                  </a:cubicBezTo>
                  <a:cubicBezTo>
                    <a:pt x="105" y="77"/>
                    <a:pt x="105" y="76"/>
                    <a:pt x="105" y="75"/>
                  </a:cubicBezTo>
                  <a:cubicBezTo>
                    <a:pt x="103" y="73"/>
                    <a:pt x="100" y="71"/>
                    <a:pt x="97" y="69"/>
                  </a:cubicBezTo>
                  <a:moveTo>
                    <a:pt x="48" y="0"/>
                  </a:moveTo>
                  <a:cubicBezTo>
                    <a:pt x="29" y="8"/>
                    <a:pt x="0" y="23"/>
                    <a:pt x="25" y="51"/>
                  </a:cubicBezTo>
                  <a:cubicBezTo>
                    <a:pt x="41" y="69"/>
                    <a:pt x="70" y="79"/>
                    <a:pt x="92" y="87"/>
                  </a:cubicBezTo>
                  <a:cubicBezTo>
                    <a:pt x="95" y="88"/>
                    <a:pt x="97" y="88"/>
                    <a:pt x="99" y="89"/>
                  </a:cubicBezTo>
                  <a:cubicBezTo>
                    <a:pt x="99" y="89"/>
                    <a:pt x="99" y="89"/>
                    <a:pt x="99" y="89"/>
                  </a:cubicBezTo>
                  <a:cubicBezTo>
                    <a:pt x="100" y="87"/>
                    <a:pt x="100" y="87"/>
                    <a:pt x="100" y="87"/>
                  </a:cubicBezTo>
                  <a:cubicBezTo>
                    <a:pt x="100" y="87"/>
                    <a:pt x="100" y="87"/>
                    <a:pt x="100" y="87"/>
                  </a:cubicBezTo>
                  <a:cubicBezTo>
                    <a:pt x="100" y="87"/>
                    <a:pt x="100" y="87"/>
                    <a:pt x="100" y="87"/>
                  </a:cubicBezTo>
                  <a:cubicBezTo>
                    <a:pt x="100" y="83"/>
                    <a:pt x="100" y="83"/>
                    <a:pt x="100" y="83"/>
                  </a:cubicBezTo>
                  <a:cubicBezTo>
                    <a:pt x="99" y="83"/>
                    <a:pt x="98" y="82"/>
                    <a:pt x="98" y="82"/>
                  </a:cubicBezTo>
                  <a:cubicBezTo>
                    <a:pt x="98" y="82"/>
                    <a:pt x="99" y="83"/>
                    <a:pt x="100" y="83"/>
                  </a:cubicBezTo>
                  <a:cubicBezTo>
                    <a:pt x="100" y="83"/>
                    <a:pt x="100" y="83"/>
                    <a:pt x="100" y="83"/>
                  </a:cubicBezTo>
                  <a:cubicBezTo>
                    <a:pt x="101" y="79"/>
                    <a:pt x="101" y="79"/>
                    <a:pt x="101" y="79"/>
                  </a:cubicBezTo>
                  <a:cubicBezTo>
                    <a:pt x="101" y="79"/>
                    <a:pt x="101" y="79"/>
                    <a:pt x="101" y="79"/>
                  </a:cubicBezTo>
                  <a:cubicBezTo>
                    <a:pt x="100" y="79"/>
                    <a:pt x="99" y="79"/>
                    <a:pt x="99" y="79"/>
                  </a:cubicBezTo>
                  <a:cubicBezTo>
                    <a:pt x="99" y="79"/>
                    <a:pt x="100" y="79"/>
                    <a:pt x="101" y="79"/>
                  </a:cubicBezTo>
                  <a:cubicBezTo>
                    <a:pt x="101" y="79"/>
                    <a:pt x="101" y="79"/>
                    <a:pt x="101" y="79"/>
                  </a:cubicBezTo>
                  <a:cubicBezTo>
                    <a:pt x="101" y="78"/>
                    <a:pt x="101" y="78"/>
                    <a:pt x="101" y="78"/>
                  </a:cubicBezTo>
                  <a:cubicBezTo>
                    <a:pt x="101" y="78"/>
                    <a:pt x="101" y="78"/>
                    <a:pt x="101" y="78"/>
                  </a:cubicBezTo>
                  <a:cubicBezTo>
                    <a:pt x="99" y="78"/>
                    <a:pt x="98" y="78"/>
                    <a:pt x="98" y="78"/>
                  </a:cubicBezTo>
                  <a:cubicBezTo>
                    <a:pt x="98" y="78"/>
                    <a:pt x="98" y="78"/>
                    <a:pt x="98" y="79"/>
                  </a:cubicBezTo>
                  <a:cubicBezTo>
                    <a:pt x="93" y="77"/>
                    <a:pt x="87" y="73"/>
                    <a:pt x="83" y="70"/>
                  </a:cubicBezTo>
                  <a:cubicBezTo>
                    <a:pt x="83" y="71"/>
                    <a:pt x="84" y="72"/>
                    <a:pt x="84" y="73"/>
                  </a:cubicBezTo>
                  <a:cubicBezTo>
                    <a:pt x="82" y="72"/>
                    <a:pt x="78" y="70"/>
                    <a:pt x="76" y="69"/>
                  </a:cubicBezTo>
                  <a:cubicBezTo>
                    <a:pt x="77" y="71"/>
                    <a:pt x="76" y="72"/>
                    <a:pt x="76" y="74"/>
                  </a:cubicBezTo>
                  <a:cubicBezTo>
                    <a:pt x="58" y="68"/>
                    <a:pt x="27" y="51"/>
                    <a:pt x="21" y="35"/>
                  </a:cubicBezTo>
                  <a:cubicBezTo>
                    <a:pt x="13" y="13"/>
                    <a:pt x="41" y="13"/>
                    <a:pt x="48" y="0"/>
                  </a:cubicBezTo>
                </a:path>
              </a:pathLst>
            </a:custGeom>
            <a:grpFill/>
            <a:ln>
              <a:noFill/>
            </a:ln>
          </p:spPr>
          <p:txBody>
            <a:bodyPr/>
            <a:lstStyle/>
            <a:p>
              <a:endParaRPr lang="zh-CN" altLang="en-US">
                <a:latin typeface="汉仪行楷简" panose="02010609000101010101" pitchFamily="49" charset="-122"/>
                <a:ea typeface="汉仪行楷简" panose="02010609000101010101" pitchFamily="49" charset="-122"/>
              </a:endParaRPr>
            </a:p>
          </p:txBody>
        </p:sp>
        <p:sp>
          <p:nvSpPr>
            <p:cNvPr id="10" name="Freeform 1120"/>
            <p:cNvSpPr/>
            <p:nvPr>
              <p:custDataLst>
                <p:tags r:id="rId5"/>
              </p:custDataLst>
            </p:nvPr>
          </p:nvSpPr>
          <p:spPr bwMode="auto">
            <a:xfrm>
              <a:off x="4587875" y="4035425"/>
              <a:ext cx="25400" cy="19050"/>
            </a:xfrm>
            <a:custGeom>
              <a:avLst/>
              <a:gdLst>
                <a:gd name="T0" fmla="*/ 25023 w 4"/>
                <a:gd name="T1" fmla="*/ 12975 h 3"/>
                <a:gd name="T2" fmla="*/ 6256 w 4"/>
                <a:gd name="T3" fmla="*/ 0 h 3"/>
                <a:gd name="T4" fmla="*/ 0 w 4"/>
                <a:gd name="T5" fmla="*/ 12975 h 3"/>
                <a:gd name="T6" fmla="*/ 25023 w 4"/>
                <a:gd name="T7" fmla="*/ 12975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3">
                  <a:moveTo>
                    <a:pt x="4" y="2"/>
                  </a:moveTo>
                  <a:cubicBezTo>
                    <a:pt x="1" y="0"/>
                    <a:pt x="1" y="0"/>
                    <a:pt x="1" y="0"/>
                  </a:cubicBezTo>
                  <a:cubicBezTo>
                    <a:pt x="0" y="2"/>
                    <a:pt x="0" y="2"/>
                    <a:pt x="0" y="2"/>
                  </a:cubicBezTo>
                  <a:cubicBezTo>
                    <a:pt x="2" y="3"/>
                    <a:pt x="4" y="2"/>
                    <a:pt x="4" y="2"/>
                  </a:cubicBezTo>
                  <a:close/>
                </a:path>
              </a:pathLst>
            </a:custGeom>
            <a:grpFill/>
            <a:ln>
              <a:noFill/>
            </a:ln>
          </p:spPr>
          <p:txBody>
            <a:bodyPr/>
            <a:lstStyle/>
            <a:p>
              <a:endParaRPr lang="zh-CN" altLang="en-US">
                <a:latin typeface="汉仪行楷简" panose="02010609000101010101" pitchFamily="49" charset="-122"/>
                <a:ea typeface="汉仪行楷简" panose="02010609000101010101" pitchFamily="49" charset="-122"/>
              </a:endParaRPr>
            </a:p>
          </p:txBody>
        </p:sp>
        <p:sp>
          <p:nvSpPr>
            <p:cNvPr id="11" name="任意多边形 29"/>
            <p:cNvSpPr/>
            <p:nvPr>
              <p:custDataLst>
                <p:tags r:id="rId6"/>
              </p:custDataLst>
            </p:nvPr>
          </p:nvSpPr>
          <p:spPr bwMode="auto">
            <a:xfrm>
              <a:off x="3086100" y="3898900"/>
              <a:ext cx="1416050" cy="814388"/>
            </a:xfrm>
            <a:custGeom>
              <a:avLst/>
              <a:gdLst/>
              <a:ahLst/>
              <a:cxnLst/>
              <a:rect l="0" t="0" r="r" b="b"/>
              <a:pathLst>
                <a:path w="808038" h="465148">
                  <a:moveTo>
                    <a:pt x="472836" y="449620"/>
                  </a:moveTo>
                  <a:lnTo>
                    <a:pt x="473086" y="450141"/>
                  </a:lnTo>
                  <a:cubicBezTo>
                    <a:pt x="475733" y="455968"/>
                    <a:pt x="478321" y="461382"/>
                    <a:pt x="481144" y="465148"/>
                  </a:cubicBezTo>
                  <a:cubicBezTo>
                    <a:pt x="473616" y="461382"/>
                    <a:pt x="473616" y="457615"/>
                    <a:pt x="469852" y="450083"/>
                  </a:cubicBezTo>
                  <a:lnTo>
                    <a:pt x="472836" y="449620"/>
                  </a:lnTo>
                  <a:close/>
                  <a:moveTo>
                    <a:pt x="623888" y="300047"/>
                  </a:moveTo>
                  <a:lnTo>
                    <a:pt x="590551" y="314335"/>
                  </a:lnTo>
                  <a:lnTo>
                    <a:pt x="544513" y="322272"/>
                  </a:lnTo>
                  <a:lnTo>
                    <a:pt x="623888" y="300047"/>
                  </a:lnTo>
                  <a:close/>
                  <a:moveTo>
                    <a:pt x="554931" y="279658"/>
                  </a:moveTo>
                  <a:cubicBezTo>
                    <a:pt x="562570" y="278617"/>
                    <a:pt x="570442" y="278617"/>
                    <a:pt x="577850" y="280469"/>
                  </a:cubicBezTo>
                  <a:cubicBezTo>
                    <a:pt x="511175" y="295285"/>
                    <a:pt x="511175" y="295285"/>
                    <a:pt x="511175" y="295285"/>
                  </a:cubicBezTo>
                  <a:cubicBezTo>
                    <a:pt x="511175" y="295285"/>
                    <a:pt x="532011" y="282784"/>
                    <a:pt x="554931" y="279658"/>
                  </a:cubicBezTo>
                  <a:close/>
                  <a:moveTo>
                    <a:pt x="804863" y="273060"/>
                  </a:moveTo>
                  <a:cubicBezTo>
                    <a:pt x="748401" y="310725"/>
                    <a:pt x="684410" y="333323"/>
                    <a:pt x="627947" y="370987"/>
                  </a:cubicBezTo>
                  <a:cubicBezTo>
                    <a:pt x="594069" y="393586"/>
                    <a:pt x="553840" y="428896"/>
                    <a:pt x="512022" y="443550"/>
                  </a:cubicBezTo>
                  <a:lnTo>
                    <a:pt x="472836" y="449620"/>
                  </a:lnTo>
                  <a:lnTo>
                    <a:pt x="464676" y="432663"/>
                  </a:lnTo>
                  <a:cubicBezTo>
                    <a:pt x="458559" y="421834"/>
                    <a:pt x="451031" y="414302"/>
                    <a:pt x="439738" y="419951"/>
                  </a:cubicBezTo>
                  <a:cubicBezTo>
                    <a:pt x="443502" y="416185"/>
                    <a:pt x="447266" y="416185"/>
                    <a:pt x="454795" y="416185"/>
                  </a:cubicBezTo>
                  <a:lnTo>
                    <a:pt x="503729" y="401119"/>
                  </a:lnTo>
                  <a:cubicBezTo>
                    <a:pt x="601598" y="355922"/>
                    <a:pt x="703230" y="310725"/>
                    <a:pt x="804863" y="273060"/>
                  </a:cubicBezTo>
                  <a:close/>
                  <a:moveTo>
                    <a:pt x="500063" y="198447"/>
                  </a:moveTo>
                  <a:cubicBezTo>
                    <a:pt x="500063" y="198447"/>
                    <a:pt x="477504" y="209758"/>
                    <a:pt x="469984" y="213528"/>
                  </a:cubicBezTo>
                  <a:cubicBezTo>
                    <a:pt x="469984" y="213528"/>
                    <a:pt x="469984" y="213528"/>
                    <a:pt x="454945" y="217299"/>
                  </a:cubicBezTo>
                  <a:cubicBezTo>
                    <a:pt x="454945" y="217299"/>
                    <a:pt x="454945" y="217299"/>
                    <a:pt x="436145" y="221069"/>
                  </a:cubicBezTo>
                  <a:cubicBezTo>
                    <a:pt x="436145" y="221069"/>
                    <a:pt x="436145" y="221069"/>
                    <a:pt x="421106" y="221069"/>
                  </a:cubicBezTo>
                  <a:cubicBezTo>
                    <a:pt x="421106" y="221069"/>
                    <a:pt x="421106" y="221069"/>
                    <a:pt x="406066" y="224839"/>
                  </a:cubicBezTo>
                  <a:cubicBezTo>
                    <a:pt x="406066" y="224839"/>
                    <a:pt x="406066" y="224839"/>
                    <a:pt x="379747" y="232380"/>
                  </a:cubicBezTo>
                  <a:cubicBezTo>
                    <a:pt x="379747" y="232380"/>
                    <a:pt x="379747" y="232380"/>
                    <a:pt x="338388" y="239921"/>
                  </a:cubicBezTo>
                  <a:cubicBezTo>
                    <a:pt x="338388" y="239921"/>
                    <a:pt x="338388" y="239921"/>
                    <a:pt x="319589" y="243691"/>
                  </a:cubicBezTo>
                  <a:cubicBezTo>
                    <a:pt x="319589" y="243691"/>
                    <a:pt x="270711" y="251231"/>
                    <a:pt x="259431" y="255002"/>
                  </a:cubicBezTo>
                  <a:cubicBezTo>
                    <a:pt x="251911" y="258772"/>
                    <a:pt x="244392" y="255002"/>
                    <a:pt x="244392" y="255002"/>
                  </a:cubicBezTo>
                  <a:cubicBezTo>
                    <a:pt x="244392" y="255002"/>
                    <a:pt x="229352" y="251231"/>
                    <a:pt x="225592" y="255002"/>
                  </a:cubicBezTo>
                  <a:cubicBezTo>
                    <a:pt x="221832" y="255002"/>
                    <a:pt x="214313" y="255002"/>
                    <a:pt x="206793" y="258772"/>
                  </a:cubicBezTo>
                  <a:cubicBezTo>
                    <a:pt x="199273" y="258772"/>
                    <a:pt x="187993" y="258772"/>
                    <a:pt x="180474" y="262542"/>
                  </a:cubicBezTo>
                  <a:cubicBezTo>
                    <a:pt x="169194" y="266313"/>
                    <a:pt x="146635" y="266313"/>
                    <a:pt x="146635" y="266313"/>
                  </a:cubicBezTo>
                  <a:cubicBezTo>
                    <a:pt x="146635" y="266313"/>
                    <a:pt x="146635" y="266313"/>
                    <a:pt x="120316" y="270083"/>
                  </a:cubicBezTo>
                  <a:cubicBezTo>
                    <a:pt x="120316" y="270083"/>
                    <a:pt x="45118" y="285165"/>
                    <a:pt x="41358" y="285165"/>
                  </a:cubicBezTo>
                  <a:cubicBezTo>
                    <a:pt x="33839" y="288935"/>
                    <a:pt x="26319" y="288935"/>
                    <a:pt x="26319" y="288935"/>
                  </a:cubicBezTo>
                  <a:cubicBezTo>
                    <a:pt x="26319" y="288935"/>
                    <a:pt x="18799" y="288935"/>
                    <a:pt x="11279" y="288935"/>
                  </a:cubicBezTo>
                  <a:cubicBezTo>
                    <a:pt x="11279" y="288935"/>
                    <a:pt x="11279" y="288935"/>
                    <a:pt x="0" y="288935"/>
                  </a:cubicBezTo>
                  <a:cubicBezTo>
                    <a:pt x="0" y="288935"/>
                    <a:pt x="0" y="288935"/>
                    <a:pt x="15039" y="277624"/>
                  </a:cubicBezTo>
                  <a:cubicBezTo>
                    <a:pt x="18799" y="270083"/>
                    <a:pt x="37599" y="281395"/>
                    <a:pt x="37599" y="281395"/>
                  </a:cubicBezTo>
                  <a:cubicBezTo>
                    <a:pt x="37599" y="281395"/>
                    <a:pt x="37599" y="281395"/>
                    <a:pt x="116556" y="266313"/>
                  </a:cubicBezTo>
                  <a:cubicBezTo>
                    <a:pt x="116556" y="266313"/>
                    <a:pt x="116556" y="266313"/>
                    <a:pt x="244392" y="243691"/>
                  </a:cubicBezTo>
                  <a:cubicBezTo>
                    <a:pt x="244392" y="243691"/>
                    <a:pt x="244392" y="243691"/>
                    <a:pt x="297030" y="243691"/>
                  </a:cubicBezTo>
                  <a:cubicBezTo>
                    <a:pt x="297030" y="243691"/>
                    <a:pt x="297030" y="243691"/>
                    <a:pt x="327109" y="239921"/>
                  </a:cubicBezTo>
                  <a:cubicBezTo>
                    <a:pt x="327109" y="239921"/>
                    <a:pt x="327109" y="239921"/>
                    <a:pt x="372227" y="221069"/>
                  </a:cubicBezTo>
                  <a:cubicBezTo>
                    <a:pt x="372227" y="221069"/>
                    <a:pt x="372227" y="221069"/>
                    <a:pt x="402306" y="209758"/>
                  </a:cubicBezTo>
                  <a:cubicBezTo>
                    <a:pt x="402306" y="209758"/>
                    <a:pt x="402306" y="209758"/>
                    <a:pt x="436145" y="205988"/>
                  </a:cubicBezTo>
                  <a:cubicBezTo>
                    <a:pt x="436145" y="205988"/>
                    <a:pt x="436145" y="205988"/>
                    <a:pt x="500063" y="198447"/>
                  </a:cubicBezTo>
                  <a:close/>
                  <a:moveTo>
                    <a:pt x="673100" y="176222"/>
                  </a:moveTo>
                  <a:cubicBezTo>
                    <a:pt x="673100" y="176222"/>
                    <a:pt x="673100" y="176222"/>
                    <a:pt x="638810" y="183631"/>
                  </a:cubicBezTo>
                  <a:cubicBezTo>
                    <a:pt x="638810" y="183631"/>
                    <a:pt x="638810" y="183631"/>
                    <a:pt x="619760" y="187335"/>
                  </a:cubicBezTo>
                  <a:cubicBezTo>
                    <a:pt x="619760" y="187335"/>
                    <a:pt x="596900" y="187335"/>
                    <a:pt x="600710" y="179926"/>
                  </a:cubicBezTo>
                  <a:lnTo>
                    <a:pt x="673100" y="176222"/>
                  </a:lnTo>
                  <a:close/>
                  <a:moveTo>
                    <a:pt x="762454" y="127010"/>
                  </a:moveTo>
                  <a:cubicBezTo>
                    <a:pt x="770165" y="127010"/>
                    <a:pt x="777876" y="134418"/>
                    <a:pt x="777876" y="134418"/>
                  </a:cubicBezTo>
                  <a:cubicBezTo>
                    <a:pt x="777876" y="134418"/>
                    <a:pt x="754744" y="149235"/>
                    <a:pt x="750888" y="134418"/>
                  </a:cubicBezTo>
                  <a:cubicBezTo>
                    <a:pt x="762454" y="127010"/>
                    <a:pt x="762454" y="127010"/>
                    <a:pt x="762454" y="127010"/>
                  </a:cubicBezTo>
                  <a:close/>
                  <a:moveTo>
                    <a:pt x="327437" y="113979"/>
                  </a:moveTo>
                  <a:cubicBezTo>
                    <a:pt x="341548" y="114442"/>
                    <a:pt x="356600" y="117220"/>
                    <a:pt x="360363" y="126481"/>
                  </a:cubicBezTo>
                  <a:cubicBezTo>
                    <a:pt x="288867" y="130185"/>
                    <a:pt x="288867" y="130185"/>
                    <a:pt x="288867" y="130185"/>
                  </a:cubicBezTo>
                  <a:cubicBezTo>
                    <a:pt x="288867" y="130185"/>
                    <a:pt x="270052" y="141298"/>
                    <a:pt x="262526" y="130185"/>
                  </a:cubicBezTo>
                  <a:cubicBezTo>
                    <a:pt x="262526" y="130185"/>
                    <a:pt x="258763" y="115368"/>
                    <a:pt x="273815" y="119073"/>
                  </a:cubicBezTo>
                  <a:cubicBezTo>
                    <a:pt x="300155" y="115368"/>
                    <a:pt x="300155" y="115368"/>
                    <a:pt x="300155" y="115368"/>
                  </a:cubicBezTo>
                  <a:cubicBezTo>
                    <a:pt x="300155" y="115368"/>
                    <a:pt x="313326" y="113516"/>
                    <a:pt x="327437" y="113979"/>
                  </a:cubicBezTo>
                  <a:close/>
                  <a:moveTo>
                    <a:pt x="782109" y="65732"/>
                  </a:moveTo>
                  <a:cubicBezTo>
                    <a:pt x="785813" y="61922"/>
                    <a:pt x="808038" y="69542"/>
                    <a:pt x="808038" y="69542"/>
                  </a:cubicBezTo>
                  <a:lnTo>
                    <a:pt x="789517" y="80972"/>
                  </a:lnTo>
                  <a:cubicBezTo>
                    <a:pt x="789517" y="80972"/>
                    <a:pt x="789517" y="80972"/>
                    <a:pt x="778404" y="80972"/>
                  </a:cubicBezTo>
                  <a:cubicBezTo>
                    <a:pt x="778404" y="80972"/>
                    <a:pt x="774700" y="69542"/>
                    <a:pt x="782109" y="65732"/>
                  </a:cubicBezTo>
                  <a:close/>
                  <a:moveTo>
                    <a:pt x="508496" y="535"/>
                  </a:moveTo>
                  <a:cubicBezTo>
                    <a:pt x="514152" y="-901"/>
                    <a:pt x="521692" y="57"/>
                    <a:pt x="529233" y="9628"/>
                  </a:cubicBezTo>
                  <a:cubicBezTo>
                    <a:pt x="566936" y="13457"/>
                    <a:pt x="566936" y="13457"/>
                    <a:pt x="566936" y="13457"/>
                  </a:cubicBezTo>
                  <a:cubicBezTo>
                    <a:pt x="619721" y="24943"/>
                    <a:pt x="619721" y="24943"/>
                    <a:pt x="619721" y="24943"/>
                  </a:cubicBezTo>
                  <a:cubicBezTo>
                    <a:pt x="661194" y="40258"/>
                    <a:pt x="661194" y="40258"/>
                    <a:pt x="661194" y="40258"/>
                  </a:cubicBezTo>
                  <a:lnTo>
                    <a:pt x="706438" y="40258"/>
                  </a:lnTo>
                  <a:cubicBezTo>
                    <a:pt x="706438" y="40258"/>
                    <a:pt x="683816" y="55573"/>
                    <a:pt x="661194" y="47915"/>
                  </a:cubicBezTo>
                  <a:cubicBezTo>
                    <a:pt x="631032" y="36429"/>
                    <a:pt x="631032" y="36429"/>
                    <a:pt x="631032" y="36429"/>
                  </a:cubicBezTo>
                  <a:cubicBezTo>
                    <a:pt x="585788" y="24943"/>
                    <a:pt x="585788" y="24943"/>
                    <a:pt x="585788" y="24943"/>
                  </a:cubicBezTo>
                  <a:cubicBezTo>
                    <a:pt x="540544" y="21115"/>
                    <a:pt x="540544" y="21115"/>
                    <a:pt x="540544" y="21115"/>
                  </a:cubicBezTo>
                  <a:cubicBezTo>
                    <a:pt x="540544" y="21115"/>
                    <a:pt x="495300" y="24943"/>
                    <a:pt x="499070" y="5800"/>
                  </a:cubicBezTo>
                  <a:cubicBezTo>
                    <a:pt x="499070" y="5800"/>
                    <a:pt x="502841" y="1971"/>
                    <a:pt x="508496" y="535"/>
                  </a:cubicBezTo>
                  <a:close/>
                </a:path>
              </a:pathLst>
            </a:custGeom>
            <a:grpFill/>
            <a:ln>
              <a:noFill/>
            </a:ln>
          </p:spPr>
          <p:txBody>
            <a:bodyPr/>
            <a:lstStyle/>
            <a:p>
              <a:endParaRPr lang="zh-CN" altLang="en-US">
                <a:latin typeface="汉仪行楷简" panose="02010609000101010101" pitchFamily="49" charset="-122"/>
                <a:ea typeface="汉仪行楷简" panose="02010609000101010101" pitchFamily="49" charset="-122"/>
              </a:endParaRPr>
            </a:p>
          </p:txBody>
        </p:sp>
      </p:grpSp>
      <p:sp>
        <p:nvSpPr>
          <p:cNvPr id="2" name="文本框 1"/>
          <p:cNvSpPr txBox="1"/>
          <p:nvPr/>
        </p:nvSpPr>
        <p:spPr>
          <a:xfrm>
            <a:off x="2544482" y="3997574"/>
            <a:ext cx="3820782" cy="2214880"/>
          </a:xfrm>
          <a:prstGeom prst="rect">
            <a:avLst/>
          </a:prstGeom>
          <a:noFill/>
        </p:spPr>
        <p:txBody>
          <a:bodyPr wrap="square" rtlCol="0">
            <a:spAutoFit/>
          </a:bodyPr>
          <a:lstStyle/>
          <a:p>
            <a:r>
              <a:rPr lang="zh-CN" altLang="en-US" sz="13800" dirty="0">
                <a:effectLst>
                  <a:outerShdw blurRad="38100" dist="38100" dir="2700000" algn="tl">
                    <a:srgbClr val="000000">
                      <a:alpha val="43137"/>
                    </a:srgbClr>
                  </a:outerShdw>
                </a:effectLst>
                <a:latin typeface="汉仪行楷简" panose="02010609000101010101" pitchFamily="49" charset="-122"/>
                <a:ea typeface="汉仪行楷简" panose="02010609000101010101" pitchFamily="49" charset="-122"/>
              </a:rPr>
              <a:t>啦！</a:t>
            </a:r>
            <a:endParaRPr lang="zh-CN" altLang="en-US" sz="13800" dirty="0">
              <a:effectLst>
                <a:outerShdw blurRad="38100" dist="38100" dir="2700000" algn="tl">
                  <a:srgbClr val="000000">
                    <a:alpha val="43137"/>
                  </a:srgbClr>
                </a:outerShdw>
              </a:effectLst>
              <a:latin typeface="汉仪行楷简" panose="02010609000101010101" pitchFamily="49" charset="-122"/>
              <a:ea typeface="汉仪行楷简" panose="02010609000101010101" pitchFamily="49" charset="-122"/>
            </a:endParaRPr>
          </a:p>
        </p:txBody>
      </p:sp>
      <p:sp>
        <p:nvSpPr>
          <p:cNvPr id="3" name="矩形 2"/>
          <p:cNvSpPr/>
          <p:nvPr/>
        </p:nvSpPr>
        <p:spPr>
          <a:xfrm>
            <a:off x="3953538" y="1363656"/>
            <a:ext cx="1935480" cy="2214880"/>
          </a:xfrm>
          <a:prstGeom prst="rect">
            <a:avLst/>
          </a:prstGeom>
        </p:spPr>
        <p:txBody>
          <a:bodyPr wrap="none">
            <a:spAutoFit/>
          </a:bodyPr>
          <a:lstStyle/>
          <a:p>
            <a:r>
              <a:rPr lang="zh-CN" altLang="en-US" sz="13800" dirty="0">
                <a:solidFill>
                  <a:schemeClr val="bg1"/>
                </a:solidFill>
                <a:effectLst>
                  <a:outerShdw blurRad="38100" dist="38100" dir="2700000" algn="tl">
                    <a:srgbClr val="000000">
                      <a:alpha val="43137"/>
                    </a:srgbClr>
                  </a:outerShdw>
                </a:effectLst>
                <a:latin typeface="汉仪行楷简" panose="02010609000101010101" pitchFamily="49" charset="-122"/>
                <a:ea typeface="汉仪行楷简" panose="02010609000101010101" pitchFamily="49" charset="-122"/>
              </a:rPr>
              <a:t>下</a:t>
            </a:r>
            <a:endParaRPr lang="zh-CN" altLang="en-US" sz="13800" dirty="0">
              <a:solidFill>
                <a:schemeClr val="bg1"/>
              </a:solidFill>
              <a:effectLst>
                <a:outerShdw blurRad="38100" dist="38100" dir="2700000" algn="tl">
                  <a:srgbClr val="000000">
                    <a:alpha val="43137"/>
                  </a:srgbClr>
                </a:outerShdw>
              </a:effectLst>
              <a:latin typeface="汉仪行楷简" panose="02010609000101010101" pitchFamily="49" charset="-122"/>
              <a:ea typeface="汉仪行楷简" panose="02010609000101010101" pitchFamily="49" charset="-122"/>
            </a:endParaRPr>
          </a:p>
        </p:txBody>
      </p:sp>
      <p:sp>
        <p:nvSpPr>
          <p:cNvPr id="20" name="矩形 19"/>
          <p:cNvSpPr/>
          <p:nvPr/>
        </p:nvSpPr>
        <p:spPr>
          <a:xfrm>
            <a:off x="5148761" y="2161290"/>
            <a:ext cx="1935480" cy="2214880"/>
          </a:xfrm>
          <a:prstGeom prst="rect">
            <a:avLst/>
          </a:prstGeom>
        </p:spPr>
        <p:txBody>
          <a:bodyPr wrap="none">
            <a:spAutoFit/>
          </a:bodyPr>
          <a:lstStyle/>
          <a:p>
            <a:r>
              <a:rPr lang="zh-CN" altLang="en-US" sz="13800" dirty="0">
                <a:solidFill>
                  <a:schemeClr val="bg1"/>
                </a:solidFill>
                <a:effectLst>
                  <a:outerShdw blurRad="38100" dist="38100" dir="2700000" algn="tl">
                    <a:srgbClr val="000000">
                      <a:alpha val="43137"/>
                    </a:srgbClr>
                  </a:outerShdw>
                </a:effectLst>
                <a:latin typeface="汉仪行楷简" panose="02010609000101010101" pitchFamily="49" charset="-122"/>
                <a:ea typeface="汉仪行楷简" panose="02010609000101010101" pitchFamily="49" charset="-122"/>
              </a:rPr>
              <a:t>课</a:t>
            </a:r>
            <a:endParaRPr lang="zh-CN" altLang="en-US" sz="13800" dirty="0">
              <a:solidFill>
                <a:schemeClr val="bg1"/>
              </a:solidFill>
              <a:effectLst>
                <a:outerShdw blurRad="38100" dist="38100" dir="2700000" algn="tl">
                  <a:srgbClr val="000000">
                    <a:alpha val="43137"/>
                  </a:srgbClr>
                </a:outerShdw>
              </a:effectLst>
              <a:latin typeface="汉仪行楷简" panose="02010609000101010101" pitchFamily="49" charset="-122"/>
              <a:ea typeface="汉仪行楷简"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zh-CN" altLang="en-US" dirty="0">
                <a:latin typeface="汉仪行楷简" panose="02010609000101010101" pitchFamily="49" charset="-122"/>
                <a:ea typeface="汉仪行楷简" panose="02010609000101010101" pitchFamily="49" charset="-122"/>
                <a:sym typeface="+mn-ea"/>
              </a:rPr>
              <a:t>知识讲解</a:t>
            </a:r>
            <a:endParaRPr lang="zh-CN" altLang="en-US" dirty="0">
              <a:latin typeface="汉仪行楷简" panose="02010609000101010101" pitchFamily="49" charset="-122"/>
              <a:ea typeface="汉仪行楷简" panose="02010609000101010101" pitchFamily="49" charset="-122"/>
            </a:endParaRPr>
          </a:p>
        </p:txBody>
      </p:sp>
      <p:sp>
        <p:nvSpPr>
          <p:cNvPr id="2" name="文本框 1"/>
          <p:cNvSpPr txBox="1"/>
          <p:nvPr/>
        </p:nvSpPr>
        <p:spPr>
          <a:xfrm>
            <a:off x="607060" y="1075055"/>
            <a:ext cx="8601075" cy="4523105"/>
          </a:xfrm>
          <a:prstGeom prst="rect">
            <a:avLst/>
          </a:prstGeom>
          <a:noFill/>
        </p:spPr>
        <p:txBody>
          <a:bodyPr wrap="square" rtlCol="0">
            <a:spAutoFit/>
          </a:bodyPr>
          <a:p>
            <a:pPr fontAlgn="auto">
              <a:lnSpc>
                <a:spcPct val="150000"/>
              </a:lnSpc>
            </a:pPr>
            <a:r>
              <a:rPr lang="zh-CN" altLang="en-US" sz="2400" dirty="0" smtClean="0">
                <a:solidFill>
                  <a:srgbClr val="C00000"/>
                </a:solidFill>
                <a:ea typeface="长城行楷体" panose="02010609000101010101" pitchFamily="49" charset="-122"/>
              </a:rPr>
              <a:t>2.寓情于景</a:t>
            </a:r>
            <a:endParaRPr lang="zh-CN" altLang="en-US" sz="2400" dirty="0" smtClean="0">
              <a:solidFill>
                <a:srgbClr val="C00000"/>
              </a:solidFill>
              <a:ea typeface="长城行楷体" panose="02010609000101010101" pitchFamily="49" charset="-122"/>
            </a:endParaRPr>
          </a:p>
          <a:p>
            <a:pPr fontAlgn="auto">
              <a:lnSpc>
                <a:spcPct val="150000"/>
              </a:lnSpc>
            </a:pPr>
            <a:endParaRPr lang="zh-CN" altLang="en-US" sz="2400" dirty="0" smtClean="0">
              <a:solidFill>
                <a:srgbClr val="C00000"/>
              </a:solidFill>
              <a:ea typeface="长城行楷体" panose="02010609000101010101" pitchFamily="49" charset="-122"/>
            </a:endParaRPr>
          </a:p>
          <a:p>
            <a:pPr fontAlgn="auto">
              <a:lnSpc>
                <a:spcPct val="150000"/>
              </a:lnSpc>
            </a:pPr>
            <a:r>
              <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rPr>
              <a:t>也叫融情于景。</a:t>
            </a:r>
            <a:r>
              <a:rPr lang="zh-CN" altLang="en-US" sz="2400" dirty="0" smtClean="0">
                <a:solidFill>
                  <a:srgbClr val="FF0000"/>
                </a:solidFill>
                <a:effectLst>
                  <a:outerShdw blurRad="38100" dist="19050" dir="2700000" algn="tl" rotWithShape="0">
                    <a:schemeClr val="dk1">
                      <a:alpha val="40000"/>
                    </a:schemeClr>
                  </a:outerShdw>
                </a:effectLst>
                <a:ea typeface="长城行楷体" panose="02010609000101010101" pitchFamily="49" charset="-122"/>
              </a:rPr>
              <a:t>在这种抒情方式中，客观景物明显地涂染上了诗人浓郁的主观感情色彩。</a:t>
            </a:r>
            <a:r>
              <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rPr>
              <a:t>如杜甫《春望》中的“感时花溅泪，恨别鸟惊心”两句，前一句写对国家时局危难的感伤，后一句写对家中亲人离散的忧愁。春花春鸟,本来是令人欢娱、让人喜悦的景物，但对沉浸在悲痛中的诗人来说，却是见之溅泪，闻之惊心，忧国思家之情表现得形象而深沉。</a:t>
            </a:r>
            <a:endPar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zh-CN" altLang="en-US" dirty="0">
                <a:latin typeface="汉仪行楷简" panose="02010609000101010101" pitchFamily="49" charset="-122"/>
                <a:ea typeface="汉仪行楷简" panose="02010609000101010101" pitchFamily="49" charset="-122"/>
                <a:sym typeface="+mn-ea"/>
              </a:rPr>
              <a:t>知识讲解</a:t>
            </a:r>
            <a:endParaRPr lang="zh-CN" altLang="en-US" dirty="0">
              <a:latin typeface="汉仪行楷简" panose="02010609000101010101" pitchFamily="49" charset="-122"/>
              <a:ea typeface="汉仪行楷简" panose="02010609000101010101" pitchFamily="49" charset="-122"/>
            </a:endParaRPr>
          </a:p>
        </p:txBody>
      </p:sp>
      <p:sp>
        <p:nvSpPr>
          <p:cNvPr id="2" name="文本框 1"/>
          <p:cNvSpPr txBox="1"/>
          <p:nvPr/>
        </p:nvSpPr>
        <p:spPr>
          <a:xfrm>
            <a:off x="607060" y="1075055"/>
            <a:ext cx="8700135" cy="5077460"/>
          </a:xfrm>
          <a:prstGeom prst="rect">
            <a:avLst/>
          </a:prstGeom>
          <a:noFill/>
        </p:spPr>
        <p:txBody>
          <a:bodyPr wrap="square" rtlCol="0">
            <a:spAutoFit/>
          </a:bodyPr>
          <a:p>
            <a:pPr fontAlgn="auto">
              <a:lnSpc>
                <a:spcPct val="150000"/>
              </a:lnSpc>
            </a:pPr>
            <a:r>
              <a:rPr lang="zh-CN" altLang="en-US" sz="2400" dirty="0" smtClean="0">
                <a:solidFill>
                  <a:srgbClr val="C00000"/>
                </a:solidFill>
                <a:ea typeface="长城行楷体" panose="02010609000101010101" pitchFamily="49" charset="-122"/>
              </a:rPr>
              <a:t>3.以景结情</a:t>
            </a:r>
            <a:endParaRPr lang="zh-CN" altLang="en-US" sz="2400" dirty="0" smtClean="0">
              <a:solidFill>
                <a:srgbClr val="C00000"/>
              </a:solidFill>
              <a:ea typeface="长城行楷体" panose="02010609000101010101" pitchFamily="49" charset="-122"/>
            </a:endParaRPr>
          </a:p>
          <a:p>
            <a:pPr fontAlgn="auto">
              <a:lnSpc>
                <a:spcPct val="150000"/>
              </a:lnSpc>
            </a:pPr>
            <a:endParaRPr lang="zh-CN" altLang="en-US" sz="2400" dirty="0" smtClean="0">
              <a:solidFill>
                <a:srgbClr val="C00000"/>
              </a:solidFill>
              <a:ea typeface="长城行楷体" panose="02010609000101010101" pitchFamily="49" charset="-122"/>
            </a:endParaRPr>
          </a:p>
          <a:p>
            <a:pPr fontAlgn="auto">
              <a:lnSpc>
                <a:spcPct val="150000"/>
              </a:lnSpc>
            </a:pPr>
            <a:r>
              <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rPr>
              <a:t>“以景结情”是指以“景物”来传达、折射暗示(暗喻)出作者的感情、寄托和抱负，是指诗歌在议论或抒情的基础上戛然而止，转为写景，以景代情作结，这种写法能使诗歌得到“此时无情胜有情”的效果，往往使诗歌显得意犹未尽、耐人咀嚼。如李白《越中览古》中的“官女如花满春殿，只今惟有鹏鸪飞”用今日的颓败和昔日的兴威对比，抒发了诗人对人事变迁盛衰无常的感慨。</a:t>
            </a:r>
            <a:endPar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zh-CN" altLang="en-US" dirty="0">
                <a:latin typeface="汉仪行楷简" panose="02010609000101010101" pitchFamily="49" charset="-122"/>
                <a:ea typeface="汉仪行楷简" panose="02010609000101010101" pitchFamily="49" charset="-122"/>
                <a:sym typeface="+mn-ea"/>
              </a:rPr>
              <a:t>知识讲解</a:t>
            </a:r>
            <a:endParaRPr lang="zh-CN" altLang="en-US" dirty="0">
              <a:latin typeface="汉仪行楷简" panose="02010609000101010101" pitchFamily="49" charset="-122"/>
              <a:ea typeface="汉仪行楷简" panose="02010609000101010101" pitchFamily="49" charset="-122"/>
            </a:endParaRPr>
          </a:p>
        </p:txBody>
      </p:sp>
      <p:sp>
        <p:nvSpPr>
          <p:cNvPr id="2" name="文本框 1"/>
          <p:cNvSpPr txBox="1"/>
          <p:nvPr/>
        </p:nvSpPr>
        <p:spPr>
          <a:xfrm>
            <a:off x="607060" y="1075055"/>
            <a:ext cx="8551545" cy="5077460"/>
          </a:xfrm>
          <a:prstGeom prst="rect">
            <a:avLst/>
          </a:prstGeom>
          <a:noFill/>
        </p:spPr>
        <p:txBody>
          <a:bodyPr wrap="square" rtlCol="0">
            <a:spAutoFit/>
          </a:bodyPr>
          <a:p>
            <a:pPr fontAlgn="auto">
              <a:lnSpc>
                <a:spcPct val="150000"/>
              </a:lnSpc>
            </a:pPr>
            <a:r>
              <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rPr>
              <a:t>情和景的一般关系:</a:t>
            </a:r>
            <a:endPar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endParaRPr>
          </a:p>
          <a:p>
            <a:pPr fontAlgn="auto">
              <a:lnSpc>
                <a:spcPct val="150000"/>
              </a:lnSpc>
            </a:pPr>
            <a:r>
              <a:rPr lang="zh-CN" altLang="en-US" sz="2400" dirty="0" smtClean="0">
                <a:solidFill>
                  <a:srgbClr val="C00000"/>
                </a:solidFill>
                <a:ea typeface="长城行楷体" panose="02010609000101010101" pitchFamily="49" charset="-122"/>
              </a:rPr>
              <a:t>(1)以乐景写乐情。</a:t>
            </a:r>
            <a:endParaRPr lang="zh-CN" altLang="en-US" sz="2400" dirty="0" smtClean="0">
              <a:solidFill>
                <a:srgbClr val="C00000"/>
              </a:solidFill>
              <a:ea typeface="长城行楷体" panose="02010609000101010101" pitchFamily="49" charset="-122"/>
            </a:endParaRPr>
          </a:p>
          <a:p>
            <a:pPr fontAlgn="auto">
              <a:lnSpc>
                <a:spcPct val="150000"/>
              </a:lnSpc>
            </a:pPr>
            <a:r>
              <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rPr>
              <a:t>如白居易《钱塘湖春行》:“孤山寺北贾亭西，水面初平云胸低。几处早莺争暖树，谁家新燕啄春泥。乱花渐欲迷人眼，浅草才能没马蹄。最爱湖东行不足，绿杨阴里白沙堤。”诗中抒发了对钱塘湖春行所见美景的欣赏和诗人的喜悦之情，这由尾联可见。中间两联写春天里鸟和花草的情趣、生机，就是为后文抒发“最爱”之情所做的铺垫，美好景物和喜悦情感是和谐统一的。</a:t>
            </a:r>
            <a:endPar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zh-CN" altLang="en-US" dirty="0">
                <a:latin typeface="汉仪行楷简" panose="02010609000101010101" pitchFamily="49" charset="-122"/>
                <a:ea typeface="汉仪行楷简" panose="02010609000101010101" pitchFamily="49" charset="-122"/>
                <a:sym typeface="+mn-ea"/>
              </a:rPr>
              <a:t>知识讲解</a:t>
            </a:r>
            <a:endParaRPr lang="zh-CN" altLang="en-US" dirty="0">
              <a:latin typeface="汉仪行楷简" panose="02010609000101010101" pitchFamily="49" charset="-122"/>
              <a:ea typeface="汉仪行楷简" panose="02010609000101010101" pitchFamily="49" charset="-122"/>
            </a:endParaRPr>
          </a:p>
        </p:txBody>
      </p:sp>
      <p:sp>
        <p:nvSpPr>
          <p:cNvPr id="2" name="文本框 1"/>
          <p:cNvSpPr txBox="1"/>
          <p:nvPr/>
        </p:nvSpPr>
        <p:spPr>
          <a:xfrm>
            <a:off x="607060" y="1075055"/>
            <a:ext cx="8383905" cy="5077460"/>
          </a:xfrm>
          <a:prstGeom prst="rect">
            <a:avLst/>
          </a:prstGeom>
          <a:noFill/>
        </p:spPr>
        <p:txBody>
          <a:bodyPr wrap="square" rtlCol="0">
            <a:spAutoFit/>
          </a:bodyPr>
          <a:p>
            <a:pPr fontAlgn="auto">
              <a:lnSpc>
                <a:spcPct val="150000"/>
              </a:lnSpc>
            </a:pPr>
            <a:r>
              <a:rPr lang="zh-CN" altLang="en-US" sz="2400" dirty="0" smtClean="0">
                <a:solidFill>
                  <a:srgbClr val="C00000"/>
                </a:solidFill>
                <a:effectLst>
                  <a:outerShdw blurRad="38100" dist="19050" dir="2700000" algn="tl" rotWithShape="0">
                    <a:schemeClr val="dk1">
                      <a:alpha val="40000"/>
                    </a:schemeClr>
                  </a:outerShdw>
                </a:effectLst>
                <a:ea typeface="长城行楷体" panose="02010609000101010101" pitchFamily="49" charset="-122"/>
              </a:rPr>
              <a:t>(2)以哀景写哀情。</a:t>
            </a:r>
            <a:endParaRPr lang="zh-CN" altLang="en-US" sz="2400" dirty="0" smtClean="0">
              <a:solidFill>
                <a:srgbClr val="C00000"/>
              </a:solidFill>
              <a:effectLst>
                <a:outerShdw blurRad="38100" dist="19050" dir="2700000" algn="tl" rotWithShape="0">
                  <a:schemeClr val="dk1">
                    <a:alpha val="40000"/>
                  </a:schemeClr>
                </a:outerShdw>
              </a:effectLst>
              <a:ea typeface="长城行楷体" panose="02010609000101010101" pitchFamily="49" charset="-122"/>
            </a:endParaRPr>
          </a:p>
          <a:p>
            <a:pPr fontAlgn="auto">
              <a:lnSpc>
                <a:spcPct val="150000"/>
              </a:lnSpc>
            </a:pPr>
            <a:endPar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endParaRPr>
          </a:p>
          <a:p>
            <a:pPr fontAlgn="auto">
              <a:lnSpc>
                <a:spcPct val="150000"/>
              </a:lnSpc>
            </a:pPr>
            <a:r>
              <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rPr>
              <a:t>如马致远的《天净沙.秋思》:“枯藤老树昏鸦，小桥流水人家，古道西风瘦马。夕阳西下，断肠人在天涯。”这首小令选择“枯藤”“老树”“昏鸦”“古道”“西风”“瘦马”等具有悲凉色彩的意象，描绘出一幅凄凉的秋景图，抒发了天涯游子的思乡之情。</a:t>
            </a:r>
            <a:endPar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endParaRPr>
          </a:p>
          <a:p>
            <a:pPr fontAlgn="auto">
              <a:lnSpc>
                <a:spcPct val="150000"/>
              </a:lnSpc>
            </a:pPr>
            <a:endPar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endParaRPr>
          </a:p>
          <a:p>
            <a:pPr fontAlgn="auto">
              <a:lnSpc>
                <a:spcPct val="150000"/>
              </a:lnSpc>
            </a:pPr>
            <a:endPar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zh-CN" altLang="en-US" dirty="0">
                <a:latin typeface="汉仪行楷简" panose="02010609000101010101" pitchFamily="49" charset="-122"/>
                <a:ea typeface="汉仪行楷简" panose="02010609000101010101" pitchFamily="49" charset="-122"/>
                <a:sym typeface="+mn-ea"/>
              </a:rPr>
              <a:t>知识讲解</a:t>
            </a:r>
            <a:endParaRPr lang="zh-CN" altLang="en-US" dirty="0">
              <a:latin typeface="汉仪行楷简" panose="02010609000101010101" pitchFamily="49" charset="-122"/>
              <a:ea typeface="汉仪行楷简" panose="02010609000101010101" pitchFamily="49" charset="-122"/>
            </a:endParaRPr>
          </a:p>
        </p:txBody>
      </p:sp>
      <p:sp>
        <p:nvSpPr>
          <p:cNvPr id="2" name="文本框 1"/>
          <p:cNvSpPr txBox="1"/>
          <p:nvPr/>
        </p:nvSpPr>
        <p:spPr>
          <a:xfrm>
            <a:off x="607060" y="1075055"/>
            <a:ext cx="8581390" cy="4523105"/>
          </a:xfrm>
          <a:prstGeom prst="rect">
            <a:avLst/>
          </a:prstGeom>
          <a:noFill/>
        </p:spPr>
        <p:txBody>
          <a:bodyPr wrap="square" rtlCol="0">
            <a:spAutoFit/>
          </a:bodyPr>
          <a:p>
            <a:pPr fontAlgn="auto">
              <a:lnSpc>
                <a:spcPct val="150000"/>
              </a:lnSpc>
            </a:pPr>
            <a:r>
              <a:rPr lang="zh-CN" altLang="en-US" sz="2400" dirty="0" smtClean="0">
                <a:solidFill>
                  <a:srgbClr val="C00000"/>
                </a:solidFill>
                <a:effectLst>
                  <a:outerShdw blurRad="38100" dist="19050" dir="2700000" algn="tl" rotWithShape="0">
                    <a:schemeClr val="dk1">
                      <a:alpha val="40000"/>
                    </a:schemeClr>
                  </a:outerShdw>
                </a:effectLst>
                <a:ea typeface="长城行楷体" panose="02010609000101010101" pitchFamily="49" charset="-122"/>
              </a:rPr>
              <a:t>(3)以乐景衬哀情。</a:t>
            </a:r>
            <a:endParaRPr lang="zh-CN" altLang="en-US" sz="2400" dirty="0" smtClean="0">
              <a:solidFill>
                <a:srgbClr val="C00000"/>
              </a:solidFill>
              <a:effectLst>
                <a:outerShdw blurRad="38100" dist="19050" dir="2700000" algn="tl" rotWithShape="0">
                  <a:schemeClr val="dk1">
                    <a:alpha val="40000"/>
                  </a:schemeClr>
                </a:outerShdw>
              </a:effectLst>
              <a:ea typeface="长城行楷体" panose="02010609000101010101" pitchFamily="49" charset="-122"/>
            </a:endParaRPr>
          </a:p>
          <a:p>
            <a:pPr fontAlgn="auto">
              <a:lnSpc>
                <a:spcPct val="150000"/>
              </a:lnSpc>
            </a:pPr>
            <a:endParaRPr lang="zh-CN" altLang="en-US" sz="2400" dirty="0" smtClean="0">
              <a:solidFill>
                <a:srgbClr val="C00000"/>
              </a:solidFill>
              <a:effectLst>
                <a:outerShdw blurRad="38100" dist="19050" dir="2700000" algn="tl" rotWithShape="0">
                  <a:schemeClr val="dk1">
                    <a:alpha val="40000"/>
                  </a:schemeClr>
                </a:outerShdw>
              </a:effectLst>
              <a:ea typeface="长城行楷体" panose="02010609000101010101" pitchFamily="49" charset="-122"/>
            </a:endParaRPr>
          </a:p>
          <a:p>
            <a:pPr fontAlgn="auto">
              <a:lnSpc>
                <a:spcPct val="150000"/>
              </a:lnSpc>
            </a:pPr>
            <a:r>
              <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rPr>
              <a:t>以“乐”景反衬“哀”情，是“</a:t>
            </a:r>
            <a:r>
              <a:rPr lang="zh-CN" altLang="en-US" sz="2400" dirty="0" smtClean="0">
                <a:solidFill>
                  <a:srgbClr val="FF0000"/>
                </a:solidFill>
                <a:effectLst>
                  <a:outerShdw blurRad="38100" dist="19050" dir="2700000" algn="tl" rotWithShape="0">
                    <a:schemeClr val="dk1">
                      <a:alpha val="40000"/>
                    </a:schemeClr>
                  </a:outerShdw>
                </a:effectLst>
                <a:ea typeface="长城行楷体" panose="02010609000101010101" pitchFamily="49" charset="-122"/>
              </a:rPr>
              <a:t>反衬</a:t>
            </a:r>
            <a:r>
              <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rPr>
              <a:t>”这一手法在古代诗歌中的最基本的体现。如杜甫的《绝句二首》(其二):“江碧乌逾白，山青花欲燃。今春看又过，何日是归年?”看江水碧绿,山花烂漫，多么美好的景色，可后面一句“何日是归年”的悲情感叹，却是紧接前面的乐景脱口而出的，以乐景衬哀情，倍增其哀。</a:t>
            </a:r>
            <a:endPar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endParaRPr>
          </a:p>
          <a:p>
            <a:pPr fontAlgn="auto">
              <a:lnSpc>
                <a:spcPct val="150000"/>
              </a:lnSpc>
            </a:pPr>
            <a:endParaRPr lang="zh-CN" altLang="en-US" sz="2400" dirty="0" smtClean="0">
              <a:solidFill>
                <a:schemeClr val="tx1"/>
              </a:solidFill>
              <a:effectLst>
                <a:outerShdw blurRad="38100" dist="19050" dir="2700000" algn="tl" rotWithShape="0">
                  <a:schemeClr val="dk1">
                    <a:alpha val="40000"/>
                  </a:schemeClr>
                </a:outerShdw>
              </a:effectLst>
              <a:ea typeface="长城行楷体"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PA" val="v3.0.1"/>
</p:tagLst>
</file>

<file path=ppt/tags/tag11.xml><?xml version="1.0" encoding="utf-8"?>
<p:tagLst xmlns:p="http://schemas.openxmlformats.org/presentationml/2006/main">
  <p:tag name="PA" val="v3.0.1"/>
</p:tagLst>
</file>

<file path=ppt/tags/tag12.xml><?xml version="1.0" encoding="utf-8"?>
<p:tagLst xmlns:p="http://schemas.openxmlformats.org/presentationml/2006/main">
  <p:tag name="PA" val="v3.0.1"/>
</p:tagLst>
</file>

<file path=ppt/tags/tag13.xml><?xml version="1.0" encoding="utf-8"?>
<p:tagLst xmlns:p="http://schemas.openxmlformats.org/presentationml/2006/main">
  <p:tag name="PA" val="v3.0.1"/>
</p:tagLst>
</file>

<file path=ppt/tags/tag14.xml><?xml version="1.0" encoding="utf-8"?>
<p:tagLst xmlns:p="http://schemas.openxmlformats.org/presentationml/2006/main">
  <p:tag name="PA" val="v3.0.1"/>
</p:tagLst>
</file>

<file path=ppt/tags/tag15.xml><?xml version="1.0" encoding="utf-8"?>
<p:tagLst xmlns:p="http://schemas.openxmlformats.org/presentationml/2006/main">
  <p:tag name="MH" val="20170322141434"/>
  <p:tag name="MH_LIBRARY" val="GRAPHIC"/>
  <p:tag name="MH_ORDER" val="任意多边形 65"/>
</p:tagLst>
</file>

<file path=ppt/tags/tag16.xml><?xml version="1.0" encoding="utf-8"?>
<p:tagLst xmlns:p="http://schemas.openxmlformats.org/presentationml/2006/main">
  <p:tag name="MH" val="20170322141434"/>
  <p:tag name="MH_LIBRARY" val="GRAPHIC"/>
  <p:tag name="MH_ORDER" val="Freeform 5"/>
</p:tagLst>
</file>

<file path=ppt/tags/tag17.xml><?xml version="1.0" encoding="utf-8"?>
<p:tagLst xmlns:p="http://schemas.openxmlformats.org/presentationml/2006/main">
  <p:tag name="MH" val="20170322141434"/>
  <p:tag name="MH_LIBRARY" val="GRAPHIC"/>
  <p:tag name="MH_ORDER" val="Freeform 351"/>
</p:tagLst>
</file>

<file path=ppt/tags/tag18.xml><?xml version="1.0" encoding="utf-8"?>
<p:tagLst xmlns:p="http://schemas.openxmlformats.org/presentationml/2006/main">
  <p:tag name="MH" val="20170322141434"/>
  <p:tag name="MH_LIBRARY" val="GRAPHIC"/>
  <p:tag name="MH_ORDER" val="Freeform 1082"/>
</p:tagLst>
</file>

<file path=ppt/tags/tag19.xml><?xml version="1.0" encoding="utf-8"?>
<p:tagLst xmlns:p="http://schemas.openxmlformats.org/presentationml/2006/main">
  <p:tag name="MH" val="20170322141434"/>
  <p:tag name="MH_LIBRARY" val="GRAPHIC"/>
  <p:tag name="MH_ORDER" val="Freeform 1120"/>
</p:tagLst>
</file>

<file path=ppt/tags/tag2.xml><?xml version="1.0" encoding="utf-8"?>
<p:tagLst xmlns:p="http://schemas.openxmlformats.org/presentationml/2006/main">
  <p:tag name="PA" val="v3.0.1"/>
</p:tagLst>
</file>

<file path=ppt/tags/tag20.xml><?xml version="1.0" encoding="utf-8"?>
<p:tagLst xmlns:p="http://schemas.openxmlformats.org/presentationml/2006/main">
  <p:tag name="MH" val="20170322141434"/>
  <p:tag name="MH_LIBRARY" val="GRAPHIC"/>
  <p:tag name="MH_ORDER" val="任意多边形 29"/>
</p:tagLst>
</file>

<file path=ppt/tags/tag21.xml><?xml version="1.0" encoding="utf-8"?>
<p:tagLst xmlns:p="http://schemas.openxmlformats.org/presentationml/2006/main">
  <p:tag name="ISPRING_ULTRA_SCORM_COURSE_ID" val="7D1EC9D3-C3F3-4B9A-894A-95B4859AE5D8"/>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E:\学习\包图网\视频"/>
  <p:tag name="ISPRING_PRESENTATION_TITLE" val="水墨画09"/>
</p:tagLst>
</file>

<file path=ppt/tags/tag3.xml><?xml version="1.0" encoding="utf-8"?>
<p:tagLst xmlns:p="http://schemas.openxmlformats.org/presentationml/2006/main">
  <p:tag name="PA" val="v3.0.1"/>
</p:tagLst>
</file>

<file path=ppt/tags/tag4.xml><?xml version="1.0" encoding="utf-8"?>
<p:tagLst xmlns:p="http://schemas.openxmlformats.org/presentationml/2006/main">
  <p:tag name="PA" val="v3.0.1"/>
</p:tagLst>
</file>

<file path=ppt/tags/tag5.xml><?xml version="1.0" encoding="utf-8"?>
<p:tagLst xmlns:p="http://schemas.openxmlformats.org/presentationml/2006/main">
  <p:tag name="PA" val="v3.0.1"/>
</p:tagLst>
</file>

<file path=ppt/tags/tag6.xml><?xml version="1.0" encoding="utf-8"?>
<p:tagLst xmlns:p="http://schemas.openxmlformats.org/presentationml/2006/main">
  <p:tag name="PA" val="v3.0.1"/>
</p:tagLst>
</file>

<file path=ppt/tags/tag7.xml><?xml version="1.0" encoding="utf-8"?>
<p:tagLst xmlns:p="http://schemas.openxmlformats.org/presentationml/2006/main">
  <p:tag name="PA" val="v3.0.1"/>
</p:tagLst>
</file>

<file path=ppt/tags/tag8.xml><?xml version="1.0" encoding="utf-8"?>
<p:tagLst xmlns:p="http://schemas.openxmlformats.org/presentationml/2006/main">
  <p:tag name="PA" val="v3.0.1"/>
</p:tagLst>
</file>

<file path=ppt/tags/tag9.xml><?xml version="1.0" encoding="utf-8"?>
<p:tagLst xmlns:p="http://schemas.openxmlformats.org/presentationml/2006/main">
  <p:tag name="PA" val="v3.0.1"/>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dirty="0" smtClean="0">
            <a:ea typeface="长城行楷体" panose="02010609000101010101" pitchFamily="49"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8196</Words>
  <Application>WPS 演示</Application>
  <PresentationFormat>自定义</PresentationFormat>
  <Paragraphs>368</Paragraphs>
  <Slides>41</Slides>
  <Notes>21</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41</vt:i4>
      </vt:variant>
    </vt:vector>
  </HeadingPairs>
  <TitlesOfParts>
    <vt:vector size="56" baseType="lpstr">
      <vt:lpstr>Arial</vt:lpstr>
      <vt:lpstr>宋体</vt:lpstr>
      <vt:lpstr>Wingdings</vt:lpstr>
      <vt:lpstr>长城行楷体</vt:lpstr>
      <vt:lpstr>禹卫书法行书简体</vt:lpstr>
      <vt:lpstr>汉仪行楷简</vt:lpstr>
      <vt:lpstr>微软雅黑</vt:lpstr>
      <vt:lpstr>Arial Unicode MS</vt:lpstr>
      <vt:lpstr>等线</vt:lpstr>
      <vt:lpstr>仿宋_GB2312</vt:lpstr>
      <vt:lpstr>Calibri</vt:lpstr>
      <vt:lpstr>仿宋</vt:lpstr>
      <vt:lpstr>Calibri Light</vt:lpstr>
      <vt:lpstr>楷体</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中国风</dc:title>
  <dc:creator>第一PPT</dc:creator>
  <cp:keywords>www.1ppt.com</cp:keywords>
  <cp:lastModifiedBy>小不点儿</cp:lastModifiedBy>
  <cp:revision>650</cp:revision>
  <dcterms:created xsi:type="dcterms:W3CDTF">2015-11-19T05:42:00Z</dcterms:created>
  <dcterms:modified xsi:type="dcterms:W3CDTF">2020-03-20T14:41:40Z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2052-11.1.0.9513</vt:lpwstr>
  </property>
</Properties>
</file>