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86" r:id="rId2"/>
  </p:sldMasterIdLst>
  <p:notesMasterIdLst>
    <p:notesMasterId r:id="rId3"/>
  </p:notesMasterIdLst>
  <p:handoutMasterIdLst>
    <p:handoutMasterId r:id="rId4"/>
  </p:handoutMasterIdLst>
  <p:sldIdLst>
    <p:sldId id="267" r:id="rId5"/>
    <p:sldId id="305" r:id="rId6"/>
    <p:sldId id="306" r:id="rId7"/>
    <p:sldId id="725" r:id="rId8"/>
    <p:sldId id="470" r:id="rId9"/>
    <p:sldId id="310" r:id="rId10"/>
    <p:sldId id="311" r:id="rId11"/>
    <p:sldId id="315" r:id="rId12"/>
    <p:sldId id="316" r:id="rId13"/>
    <p:sldId id="319" r:id="rId14"/>
    <p:sldId id="321" r:id="rId15"/>
    <p:sldId id="367" r:id="rId16"/>
    <p:sldId id="323" r:id="rId17"/>
    <p:sldId id="324" r:id="rId18"/>
    <p:sldId id="325" r:id="rId19"/>
    <p:sldId id="326" r:id="rId20"/>
    <p:sldId id="327" r:id="rId21"/>
    <p:sldId id="328" r:id="rId22"/>
    <p:sldId id="330" r:id="rId23"/>
    <p:sldId id="329" r:id="rId24"/>
    <p:sldId id="559" r:id="rId25"/>
    <p:sldId id="338" r:id="rId26"/>
    <p:sldId id="368" r:id="rId27"/>
    <p:sldId id="369" r:id="rId28"/>
    <p:sldId id="340" r:id="rId29"/>
    <p:sldId id="341" r:id="rId30"/>
    <p:sldId id="342" r:id="rId31"/>
    <p:sldId id="343" r:id="rId32"/>
    <p:sldId id="350" r:id="rId33"/>
    <p:sldId id="370" r:id="rId34"/>
    <p:sldId id="353" r:id="rId35"/>
    <p:sldId id="371" r:id="rId36"/>
    <p:sldId id="355" r:id="rId37"/>
    <p:sldId id="616" r:id="rId38"/>
    <p:sldId id="356" r:id="rId39"/>
    <p:sldId id="357" r:id="rId40"/>
    <p:sldId id="358" r:id="rId41"/>
    <p:sldId id="618" r:id="rId42"/>
    <p:sldId id="726" r:id="rId43"/>
    <p:sldId id="727" r:id="rId44"/>
    <p:sldId id="728" r:id="rId45"/>
    <p:sldId id="408" r:id="rId46"/>
    <p:sldId id="359" r:id="rId47"/>
    <p:sldId id="372" r:id="rId48"/>
    <p:sldId id="563" r:id="rId49"/>
    <p:sldId id="562" r:id="rId50"/>
    <p:sldId id="374" r:id="rId51"/>
    <p:sldId id="375" r:id="rId52"/>
    <p:sldId id="722" r:id="rId53"/>
    <p:sldId id="724" r:id="rId54"/>
    <p:sldId id="376" r:id="rId55"/>
    <p:sldId id="698" r:id="rId56"/>
    <p:sldId id="377" r:id="rId57"/>
    <p:sldId id="673" r:id="rId58"/>
    <p:sldId id="674" r:id="rId59"/>
  </p:sldIdLst>
  <p:sldSz cx="12192000" cy="6858000"/>
  <p:notesSz cx="6858000" cy="9926638"/>
  <p:custDataLst>
    <p:tags r:id="rId6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>
          <p15:clr>
            <a:srgbClr val="A4A3A4"/>
          </p15:clr>
        </p15:guide>
        <p15:guide id="2" pos="37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Administrator" initials="A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9" autoAdjust="0"/>
    <p:restoredTop sz="98478" autoAdjust="0"/>
  </p:normalViewPr>
  <p:slideViewPr>
    <p:cSldViewPr snapToGrid="0" showGuides="1">
      <p:cViewPr varScale="1">
        <p:scale>
          <a:sx n="109" d="100"/>
          <a:sy n="109" d="100"/>
        </p:scale>
        <p:origin x="600" y="372"/>
      </p:cViewPr>
      <p:guideLst>
        <p:guide orient="horz" pos="2176"/>
        <p:guide pos="375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slide" Target="slides/slide41.xml" /><Relationship Id="rId46" Type="http://schemas.openxmlformats.org/officeDocument/2006/relationships/slide" Target="slides/slide42.xml" /><Relationship Id="rId47" Type="http://schemas.openxmlformats.org/officeDocument/2006/relationships/slide" Target="slides/slide43.xml" /><Relationship Id="rId48" Type="http://schemas.openxmlformats.org/officeDocument/2006/relationships/slide" Target="slides/slide44.xml" /><Relationship Id="rId49" Type="http://schemas.openxmlformats.org/officeDocument/2006/relationships/slide" Target="slides/slide45.xml" /><Relationship Id="rId5" Type="http://schemas.openxmlformats.org/officeDocument/2006/relationships/slide" Target="slides/slide1.xml" /><Relationship Id="rId50" Type="http://schemas.openxmlformats.org/officeDocument/2006/relationships/slide" Target="slides/slide46.xml" /><Relationship Id="rId51" Type="http://schemas.openxmlformats.org/officeDocument/2006/relationships/slide" Target="slides/slide47.xml" /><Relationship Id="rId52" Type="http://schemas.openxmlformats.org/officeDocument/2006/relationships/slide" Target="slides/slide48.xml" /><Relationship Id="rId53" Type="http://schemas.openxmlformats.org/officeDocument/2006/relationships/slide" Target="slides/slide49.xml" /><Relationship Id="rId54" Type="http://schemas.openxmlformats.org/officeDocument/2006/relationships/slide" Target="slides/slide50.xml" /><Relationship Id="rId55" Type="http://schemas.openxmlformats.org/officeDocument/2006/relationships/slide" Target="slides/slide51.xml" /><Relationship Id="rId56" Type="http://schemas.openxmlformats.org/officeDocument/2006/relationships/slide" Target="slides/slide52.xml" /><Relationship Id="rId57" Type="http://schemas.openxmlformats.org/officeDocument/2006/relationships/slide" Target="slides/slide53.xml" /><Relationship Id="rId58" Type="http://schemas.openxmlformats.org/officeDocument/2006/relationships/slide" Target="slides/slide54.xml" /><Relationship Id="rId59" Type="http://schemas.openxmlformats.org/officeDocument/2006/relationships/slide" Target="slides/slide55.xml" /><Relationship Id="rId6" Type="http://schemas.openxmlformats.org/officeDocument/2006/relationships/slide" Target="slides/slide2.xml" /><Relationship Id="rId60" Type="http://schemas.openxmlformats.org/officeDocument/2006/relationships/tags" Target="tags/tag617.xml" /><Relationship Id="rId61" Type="http://schemas.openxmlformats.org/officeDocument/2006/relationships/presProps" Target="presProps.xml" /><Relationship Id="rId62" Type="http://schemas.openxmlformats.org/officeDocument/2006/relationships/viewProps" Target="viewProps.xml" /><Relationship Id="rId63" Type="http://schemas.openxmlformats.org/officeDocument/2006/relationships/theme" Target="theme/theme1.xml" /><Relationship Id="rId64" Type="http://schemas.openxmlformats.org/officeDocument/2006/relationships/tableStyles" Target="tableStyles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a="http://schemas.openxmlformats.org/drawingml/2006/main" xmlns:dgm="http://schemas.openxmlformats.org/drawingml/2006/diagram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a="http://schemas.openxmlformats.org/drawingml/2006/main" xmlns:dgm="http://schemas.openxmlformats.org/drawingml/2006/diagram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a="http://schemas.openxmlformats.org/drawingml/2006/main" xmlns:dgm="http://schemas.openxmlformats.org/drawingml/2006/diagram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a="http://schemas.openxmlformats.org/drawingml/2006/main" xmlns:dgm="http://schemas.openxmlformats.org/drawingml/2006/diagram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a="http://schemas.openxmlformats.org/drawingml/2006/main" xmlns:dgm="http://schemas.openxmlformats.org/drawingml/2006/diagram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F7E7EC40-FAA1-4316-8DB8-63821785945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202BBD9-7DB0-49E0-904E-47F21C672EA1}" type="parTrans" cxnId="{35222189-C13E-4E3A-BA63-1744E834DE01}">
      <dgm:prSet/>
      <dgm:spPr/>
      <dgm:t>
        <a:bodyPr/>
        <a:lstStyle/>
        <a:p>
          <a:endParaRPr lang="zh-CN" altLang="en-US"/>
        </a:p>
      </dgm:t>
    </dgm:pt>
    <dgm:pt modelId="{205A6D01-3669-4933-B014-64671F0BDC4F}">
      <dgm:prSet custT="1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algn="ctr" rtl="0"/>
          <a:r>
            <a:rPr lang="zh-CN" altLang="en-US" sz="2400" b="1"/>
            <a:t>哈佛大学凌晨四点半</a:t>
          </a:r>
          <a:endParaRPr lang="zh-CN" altLang="en-US" sz="2400"/>
        </a:p>
      </dgm:t>
    </dgm:pt>
    <dgm:pt modelId="{9646969C-B27E-4D45-A727-3506AEC0871F}" type="sibTrans" cxnId="{35222189-C13E-4E3A-BA63-1744E834DE01}">
      <dgm:prSet/>
      <dgm:spPr/>
      <dgm:t>
        <a:bodyPr/>
        <a:lstStyle/>
        <a:p>
          <a:endParaRPr lang="zh-CN" altLang="en-US"/>
        </a:p>
      </dgm:t>
    </dgm:pt>
    <dgm:pt modelId="{BCC0DD9A-5527-4BC8-A8ED-EAC16146F382}" type="pres">
      <dgm:prSet presAssocID="{F7E7EC40-FAA1-4316-8DB8-63821785945A}" presName="linear">
        <dgm:presLayoutVars>
          <dgm:animLvl val="lvl"/>
          <dgm:resizeHandles val="exact"/>
        </dgm:presLayoutVars>
      </dgm:prSet>
      <dgm:spPr/>
      <dgm:t>
        <a:bodyPr/>
        <a:lstStyle/>
        <a:p/>
      </dgm:t>
    </dgm:pt>
    <dgm:pt modelId="{B9B6B7C3-650C-40C9-95F2-234AE01830E3}" type="pres">
      <dgm:prSet presAssocID="{205A6D01-3669-4933-B014-64671F0BDC4F}" presName="parentText" presStyleLbl="node1" presStyleCnt="1" custScaleY="870962" custLinFactX="53606" custLinFactY="25389" custLinFactNeighborX="100000" custLinFactNeighborY="100000">
        <dgm:presLayoutVars>
          <dgm:chMax val="0"/>
          <dgm:bulletEnabled val="1"/>
        </dgm:presLayoutVars>
      </dgm:prSet>
      <dgm:spPr/>
      <dgm:t>
        <a:bodyPr/>
        <a:lstStyle/>
        <a:p/>
      </dgm:t>
    </dgm:pt>
  </dgm:ptLst>
  <dgm:cxnLst>
    <dgm:cxn modelId="{35222189-C13E-4E3A-BA63-1744E834DE01}" srcId="{F7E7EC40-FAA1-4316-8DB8-63821785945A}" destId="{205A6D01-3669-4933-B014-64671F0BDC4F}" srcOrd="0" destOrd="0" parTransId="{4202BBD9-7DB0-49E0-904E-47F21C672EA1}" sibTransId="{9646969C-B27E-4D45-A727-3506AEC0871F}"/>
    <dgm:cxn modelId="{941630B5-1BFC-4A4B-8B09-B53B997C0820}" type="presOf" srcId="{F7E7EC40-FAA1-4316-8DB8-63821785945A}" destId="{BCC0DD9A-5527-4BC8-A8ED-EAC16146F382}" srcOrd="0" destOrd="0" presId="urn:microsoft.com/office/officeart/2005/8/layout/vList2"/>
    <dgm:cxn modelId="{23364C02-D57F-4D87-A8F5-753FA0343FAA}" type="presParOf" srcId="{BCC0DD9A-5527-4BC8-A8ED-EAC16146F382}" destId="{B9B6B7C3-650C-40C9-95F2-234AE01830E3}" srcOrd="0" destOrd="0" presId="urn:microsoft.com/office/officeart/2005/8/layout/vList2"/>
    <dgm:cxn modelId="{EA771A8A-BBDC-43F0-BF89-50E0F5F86E64}" type="presOf" srcId="{205A6D01-3669-4933-B014-64671F0BDC4F}" destId="{B9B6B7C3-650C-40C9-95F2-234AE01830E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main"/>
    </a:ext>
  </dgm:extLst>
</dgm:dataModel>
</file>

<file path=ppt/diagrams/data2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18D384F3-0538-413E-A3CA-7FD268C9631B}" type="doc">
      <dgm:prSet loTypeId="urn:microsoft.com/office/officeart/2005/8/layout/bProcess3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F2D67B69-FEDF-4AC2-AAF7-94F942A1653B}" type="parTrans" cxnId="{5481EDEA-8C71-4A87-A4E2-EC85199996BC}">
      <dgm:prSet/>
      <dgm:spPr/>
      <dgm:t>
        <a:bodyPr/>
        <a:lstStyle/>
        <a:p>
          <a:endParaRPr lang="zh-CN" altLang="en-US"/>
        </a:p>
      </dgm:t>
    </dgm:pt>
    <dgm:pt modelId="{8856784A-C1E6-4EE1-80E8-AD1812EA8B7A}">
      <dgm:prSet/>
      <dgm:spPr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rtl="0"/>
          <a:r>
            <a:rPr lang="zh-CN" b="1">
              <a:solidFill>
                <a:srgbClr val="0070C0"/>
              </a:solidFill>
            </a:rPr>
            <a:t>勤学如春起之苗</a:t>
          </a:r>
          <a:endParaRPr lang="zh-CN">
            <a:solidFill>
              <a:srgbClr val="0070C0"/>
            </a:solidFill>
          </a:endParaRPr>
        </a:p>
      </dgm:t>
    </dgm:pt>
    <dgm:pt modelId="{B92ACA86-F75D-4ED8-AD78-1B526100AC41}" type="sibTrans" cxnId="{5481EDEA-8C71-4A87-A4E2-EC85199996BC}">
      <dgm:prSet/>
      <dgm:spPr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</dgm:spPr>
      <dgm:t>
        <a:bodyPr/>
        <a:lstStyle/>
        <a:p>
          <a:endParaRPr lang="zh-CN" altLang="en-US"/>
        </a:p>
      </dgm:t>
    </dgm:pt>
    <dgm:pt modelId="{5A35EB74-C216-4F2F-BA83-B11CB3E76CE5}" type="parTrans" cxnId="{A08A3C2F-D254-4E23-81D1-12DEC38C92CC}">
      <dgm:prSet/>
      <dgm:spPr/>
      <dgm:t>
        <a:bodyPr/>
        <a:lstStyle/>
        <a:p>
          <a:endParaRPr lang="zh-CN" altLang="en-US"/>
        </a:p>
      </dgm:t>
    </dgm:pt>
    <dgm:pt modelId="{99566F2E-2197-48B2-961A-D3F636C04B8B}">
      <dgm:prSet/>
      <dgm:spPr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rtl="0"/>
          <a:r>
            <a:rPr lang="zh-CN" b="1">
              <a:solidFill>
                <a:srgbClr val="0070C0"/>
              </a:solidFill>
            </a:rPr>
            <a:t>不见其增日有所长</a:t>
          </a:r>
          <a:endParaRPr lang="zh-CN">
            <a:solidFill>
              <a:srgbClr val="0070C0"/>
            </a:solidFill>
          </a:endParaRPr>
        </a:p>
      </dgm:t>
    </dgm:pt>
    <dgm:pt modelId="{E8DD95E4-C839-4056-BDBA-56B1D3A2187F}" type="sibTrans" cxnId="{A08A3C2F-D254-4E23-81D1-12DEC38C92CC}">
      <dgm:prSet/>
      <dgm:spPr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</dgm:spPr>
      <dgm:t>
        <a:bodyPr/>
        <a:lstStyle/>
        <a:p>
          <a:endParaRPr lang="zh-CN" altLang="en-US"/>
        </a:p>
      </dgm:t>
    </dgm:pt>
    <dgm:pt modelId="{57E032D1-1238-47A3-8608-4D8AC3F9F196}" type="parTrans" cxnId="{2C56C75A-3D8E-4148-B388-25028A230680}">
      <dgm:prSet/>
      <dgm:spPr/>
      <dgm:t>
        <a:bodyPr/>
        <a:lstStyle/>
        <a:p>
          <a:endParaRPr lang="zh-CN" altLang="en-US"/>
        </a:p>
      </dgm:t>
    </dgm:pt>
    <dgm:pt modelId="{F7F123C1-E7F7-4BE5-9D02-4649EAA497A1}">
      <dgm:prSet/>
      <dgm:spPr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rtl="0"/>
          <a:r>
            <a:rPr lang="zh-CN" b="1">
              <a:solidFill>
                <a:srgbClr val="0070C0"/>
              </a:solidFill>
            </a:rPr>
            <a:t>辍学如磨刀之石</a:t>
          </a:r>
          <a:endParaRPr lang="zh-CN">
            <a:solidFill>
              <a:srgbClr val="0070C0"/>
            </a:solidFill>
          </a:endParaRPr>
        </a:p>
      </dgm:t>
    </dgm:pt>
    <dgm:pt modelId="{2C6557D7-0B86-4BEF-8B63-5E6398B80A25}" type="sibTrans" cxnId="{2C56C75A-3D8E-4148-B388-25028A230680}">
      <dgm:prSet/>
      <dgm:spPr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</dgm:spPr>
      <dgm:t>
        <a:bodyPr/>
        <a:lstStyle/>
        <a:p>
          <a:endParaRPr lang="zh-CN" altLang="en-US"/>
        </a:p>
      </dgm:t>
    </dgm:pt>
    <dgm:pt modelId="{A0D93E73-C700-422D-960C-6A7B2FB665B9}" type="parTrans" cxnId="{FDA56EE0-2BBE-4409-B05E-089C51FB6A5C}">
      <dgm:prSet/>
      <dgm:spPr/>
      <dgm:t>
        <a:bodyPr/>
        <a:lstStyle/>
        <a:p>
          <a:endParaRPr lang="zh-CN" altLang="en-US"/>
        </a:p>
      </dgm:t>
    </dgm:pt>
    <dgm:pt modelId="{BD568B8A-1E9C-4212-B12A-F63F4F7B6634}">
      <dgm:prSet/>
      <dgm:spPr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rtl="0"/>
          <a:r>
            <a:rPr lang="zh-CN" b="1">
              <a:solidFill>
                <a:srgbClr val="0070C0"/>
              </a:solidFill>
            </a:rPr>
            <a:t>不见其损日有所亏</a:t>
          </a:r>
          <a:endParaRPr lang="zh-CN">
            <a:solidFill>
              <a:srgbClr val="0070C0"/>
            </a:solidFill>
          </a:endParaRPr>
        </a:p>
      </dgm:t>
    </dgm:pt>
    <dgm:pt modelId="{4C56D4C7-A0D1-479E-A4EE-8784AFF9147F}" type="sibTrans" cxnId="{FDA56EE0-2BBE-4409-B05E-089C51FB6A5C}">
      <dgm:prSet/>
      <dgm:spPr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</dgm:spPr>
      <dgm:t>
        <a:bodyPr/>
        <a:lstStyle/>
        <a:p>
          <a:endParaRPr lang="zh-CN" altLang="en-US"/>
        </a:p>
      </dgm:t>
    </dgm:pt>
    <dgm:pt modelId="{9DADFD19-CD3A-4139-8840-2A126E752F0A}" type="parTrans" cxnId="{4793F681-455C-4D72-95FE-BE78D021BC1D}">
      <dgm:prSet/>
      <dgm:spPr/>
      <dgm:t>
        <a:bodyPr/>
        <a:lstStyle/>
        <a:p>
          <a:endParaRPr lang="zh-CN" altLang="en-US"/>
        </a:p>
      </dgm:t>
    </dgm:pt>
    <dgm:pt modelId="{D4CBC0AC-9087-4819-899F-46A85A211520}">
      <dgm:prSet/>
      <dgm:spPr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rtl="0"/>
          <a:r>
            <a:rPr lang="en-US">
              <a:solidFill>
                <a:srgbClr val="FF0000"/>
              </a:solidFill>
            </a:rPr>
            <a:t>—— </a:t>
          </a:r>
          <a:r>
            <a:rPr lang="zh-CN" b="1">
              <a:solidFill>
                <a:srgbClr val="FF0000"/>
              </a:solidFill>
            </a:rPr>
            <a:t>陶渊明</a:t>
          </a:r>
          <a:endParaRPr lang="zh-CN">
            <a:solidFill>
              <a:srgbClr val="FF0000"/>
            </a:solidFill>
          </a:endParaRPr>
        </a:p>
      </dgm:t>
    </dgm:pt>
    <dgm:pt modelId="{E25B4193-3867-4F93-9EC8-73E4BD152FD1}" type="sibTrans" cxnId="{4793F681-455C-4D72-95FE-BE78D021BC1D}">
      <dgm:prSet/>
      <dgm:spPr/>
      <dgm:t>
        <a:bodyPr/>
        <a:lstStyle/>
        <a:p>
          <a:endParaRPr lang="zh-CN" altLang="en-US"/>
        </a:p>
      </dgm:t>
    </dgm:pt>
    <dgm:pt modelId="{A4277A03-060F-4A56-8505-3DF6BA9B7029}" type="pres">
      <dgm:prSet presAssocID="{18D384F3-0538-413E-A3CA-7FD268C9631B}" presName="Name0">
        <dgm:presLayoutVars>
          <dgm:dir/>
          <dgm:resizeHandles val="exact"/>
        </dgm:presLayoutVars>
      </dgm:prSet>
      <dgm:spPr/>
      <dgm:t>
        <a:bodyPr/>
        <a:lstStyle/>
        <a:p/>
      </dgm:t>
    </dgm:pt>
    <dgm:pt modelId="{5728B3D4-F625-4F83-BE9A-C786D29E39D8}" type="pres">
      <dgm:prSet presAssocID="{8856784A-C1E6-4EE1-80E8-AD1812EA8B7A}" presName="node" presStyleLbl="node1" presStyleCnt="5">
        <dgm:presLayoutVars>
          <dgm:bulletEnabled val="1"/>
        </dgm:presLayoutVars>
      </dgm:prSet>
      <dgm:spPr/>
      <dgm:t>
        <a:bodyPr/>
        <a:lstStyle/>
        <a:p/>
      </dgm:t>
    </dgm:pt>
    <dgm:pt modelId="{2ECC3246-68A7-49B3-AD1C-F037C14B7996}" type="pres">
      <dgm:prSet presAssocID="{B92ACA86-F75D-4ED8-AD78-1B526100AC41}" presName="sibTrans" presStyleLbl="sibTrans1D1" presStyleCnt="4"/>
      <dgm:spPr/>
      <dgm:t>
        <a:bodyPr/>
        <a:lstStyle/>
        <a:p/>
      </dgm:t>
    </dgm:pt>
    <dgm:pt modelId="{40831A35-7697-47B3-B043-0958DAB98C61}" type="pres">
      <dgm:prSet presAssocID="{B92ACA86-F75D-4ED8-AD78-1B526100AC41}" presName="connectorText" presStyleLbl="sibTrans2D1" presStyleCnt="4"/>
      <dgm:spPr/>
      <dgm:t>
        <a:bodyPr/>
        <a:lstStyle/>
        <a:p/>
      </dgm:t>
    </dgm:pt>
    <dgm:pt modelId="{D750D52F-781F-4E9A-93A5-DA1A8F1CAEFE}" type="pres">
      <dgm:prSet presAssocID="{99566F2E-2197-48B2-961A-D3F636C04B8B}" presName="node" presStyleLbl="node1" presStyleIdx="1" presStyleCnt="5">
        <dgm:presLayoutVars>
          <dgm:bulletEnabled val="1"/>
        </dgm:presLayoutVars>
      </dgm:prSet>
      <dgm:spPr/>
      <dgm:t>
        <a:bodyPr/>
        <a:lstStyle/>
        <a:p/>
      </dgm:t>
    </dgm:pt>
    <dgm:pt modelId="{E885A47E-230D-4A86-BE79-9EB6171CD56F}" type="pres">
      <dgm:prSet presAssocID="{E8DD95E4-C839-4056-BDBA-56B1D3A2187F}" presName="sibTrans" presStyleLbl="sibTrans1D1" presStyleIdx="1" presStyleCnt="4"/>
      <dgm:spPr/>
      <dgm:t>
        <a:bodyPr/>
        <a:lstStyle/>
        <a:p/>
      </dgm:t>
    </dgm:pt>
    <dgm:pt modelId="{6BDD9060-14D9-492A-87B3-06660385EC0A}" type="pres">
      <dgm:prSet presAssocID="{E8DD95E4-C839-4056-BDBA-56B1D3A2187F}" presName="connectorText" presStyleLbl="sibTrans2D1" presStyleIdx="1" presStyleCnt="4"/>
      <dgm:spPr/>
      <dgm:t>
        <a:bodyPr/>
        <a:lstStyle/>
        <a:p/>
      </dgm:t>
    </dgm:pt>
    <dgm:pt modelId="{3D3BAA71-F029-4D6A-B8CB-33FD6489470D}" type="pres">
      <dgm:prSet presAssocID="{F7F123C1-E7F7-4BE5-9D02-4649EAA497A1}" presName="node" presStyleLbl="node1" presStyleIdx="2" presStyleCnt="5">
        <dgm:presLayoutVars>
          <dgm:bulletEnabled val="1"/>
        </dgm:presLayoutVars>
      </dgm:prSet>
      <dgm:spPr/>
      <dgm:t>
        <a:bodyPr/>
        <a:lstStyle/>
        <a:p/>
      </dgm:t>
    </dgm:pt>
    <dgm:pt modelId="{35326333-F83A-4C7F-971D-467C847B7530}" type="pres">
      <dgm:prSet presAssocID="{2C6557D7-0B86-4BEF-8B63-5E6398B80A25}" presName="sibTrans" presStyleLbl="sibTrans1D1" presStyleIdx="2" presStyleCnt="4"/>
      <dgm:spPr/>
      <dgm:t>
        <a:bodyPr/>
        <a:lstStyle/>
        <a:p/>
      </dgm:t>
    </dgm:pt>
    <dgm:pt modelId="{5256CC58-FDFC-42B7-9475-1BD38A875CC5}" type="pres">
      <dgm:prSet presAssocID="{2C6557D7-0B86-4BEF-8B63-5E6398B80A25}" presName="connectorText" presStyleLbl="sibTrans2D1" presStyleIdx="2" presStyleCnt="4"/>
      <dgm:spPr/>
      <dgm:t>
        <a:bodyPr/>
        <a:lstStyle/>
        <a:p/>
      </dgm:t>
    </dgm:pt>
    <dgm:pt modelId="{E4A245FF-52B5-4CBA-A1B1-706968F30667}" type="pres">
      <dgm:prSet presAssocID="{BD568B8A-1E9C-4212-B12A-F63F4F7B6634}" presName="node" presStyleLbl="node1" presStyleIdx="3" presStyleCnt="5">
        <dgm:presLayoutVars>
          <dgm:bulletEnabled val="1"/>
        </dgm:presLayoutVars>
      </dgm:prSet>
      <dgm:spPr/>
      <dgm:t>
        <a:bodyPr/>
        <a:lstStyle/>
        <a:p/>
      </dgm:t>
    </dgm:pt>
    <dgm:pt modelId="{D06B399F-1826-45DF-AD5E-F3A9D5327AAC}" type="pres">
      <dgm:prSet presAssocID="{4C56D4C7-A0D1-479E-A4EE-8784AFF9147F}" presName="sibTrans" presStyleLbl="sibTrans1D1" presStyleIdx="3" presStyleCnt="4"/>
      <dgm:spPr/>
      <dgm:t>
        <a:bodyPr/>
        <a:lstStyle/>
        <a:p/>
      </dgm:t>
    </dgm:pt>
    <dgm:pt modelId="{58C97BBB-32D6-4F6B-985C-C48F1FB45F9B}" type="pres">
      <dgm:prSet presAssocID="{4C56D4C7-A0D1-479E-A4EE-8784AFF9147F}" presName="connectorText" presStyleLbl="sibTrans2D1" presStyleIdx="3" presStyleCnt="4"/>
      <dgm:spPr/>
      <dgm:t>
        <a:bodyPr/>
        <a:lstStyle/>
        <a:p/>
      </dgm:t>
    </dgm:pt>
    <dgm:pt modelId="{C3E47C22-98F8-405E-9850-EB409771FE95}" type="pres">
      <dgm:prSet presAssocID="{D4CBC0AC-9087-4819-899F-46A85A211520}" presName="node" presStyleLbl="node1" presStyleIdx="4" presStyleCnt="5" custScaleX="140923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5481EDEA-8C71-4A87-A4E2-EC85199996BC}" srcId="{18D384F3-0538-413E-A3CA-7FD268C9631B}" destId="{8856784A-C1E6-4EE1-80E8-AD1812EA8B7A}" srcOrd="0" destOrd="0" parTransId="{F2D67B69-FEDF-4AC2-AAF7-94F942A1653B}" sibTransId="{B92ACA86-F75D-4ED8-AD78-1B526100AC41}"/>
    <dgm:cxn modelId="{A08A3C2F-D254-4E23-81D1-12DEC38C92CC}" srcId="{18D384F3-0538-413E-A3CA-7FD268C9631B}" destId="{99566F2E-2197-48B2-961A-D3F636C04B8B}" srcOrd="1" destOrd="0" parTransId="{5A35EB74-C216-4F2F-BA83-B11CB3E76CE5}" sibTransId="{E8DD95E4-C839-4056-BDBA-56B1D3A2187F}"/>
    <dgm:cxn modelId="{2C56C75A-3D8E-4148-B388-25028A230680}" srcId="{18D384F3-0538-413E-A3CA-7FD268C9631B}" destId="{F7F123C1-E7F7-4BE5-9D02-4649EAA497A1}" srcOrd="2" destOrd="0" parTransId="{57E032D1-1238-47A3-8608-4D8AC3F9F196}" sibTransId="{2C6557D7-0B86-4BEF-8B63-5E6398B80A25}"/>
    <dgm:cxn modelId="{FDA56EE0-2BBE-4409-B05E-089C51FB6A5C}" srcId="{18D384F3-0538-413E-A3CA-7FD268C9631B}" destId="{BD568B8A-1E9C-4212-B12A-F63F4F7B6634}" srcOrd="3" destOrd="0" parTransId="{A0D93E73-C700-422D-960C-6A7B2FB665B9}" sibTransId="{4C56D4C7-A0D1-479E-A4EE-8784AFF9147F}"/>
    <dgm:cxn modelId="{4793F681-455C-4D72-95FE-BE78D021BC1D}" srcId="{18D384F3-0538-413E-A3CA-7FD268C9631B}" destId="{D4CBC0AC-9087-4819-899F-46A85A211520}" srcOrd="4" destOrd="0" parTransId="{9DADFD19-CD3A-4139-8840-2A126E752F0A}" sibTransId="{E25B4193-3867-4F93-9EC8-73E4BD152FD1}"/>
    <dgm:cxn modelId="{791C5CB7-4934-486F-8350-EB8774D195A3}" type="presOf" srcId="{18D384F3-0538-413E-A3CA-7FD268C9631B}" destId="{A4277A03-060F-4A56-8505-3DF6BA9B7029}" srcOrd="0" destOrd="0" presId="urn:microsoft.com/office/officeart/2005/8/layout/bProcess3"/>
    <dgm:cxn modelId="{30492D6C-6266-4876-B019-7C74A4ABADD5}" type="presParOf" srcId="{A4277A03-060F-4A56-8505-3DF6BA9B7029}" destId="{5728B3D4-F625-4F83-BE9A-C786D29E39D8}" srcOrd="0" destOrd="0" presId="urn:microsoft.com/office/officeart/2005/8/layout/bProcess3"/>
    <dgm:cxn modelId="{B92C1105-8B7B-4D1E-9ECC-9FB8309B2BF6}" type="presOf" srcId="{8856784A-C1E6-4EE1-80E8-AD1812EA8B7A}" destId="{5728B3D4-F625-4F83-BE9A-C786D29E39D8}" srcOrd="0" destOrd="0" presId="urn:microsoft.com/office/officeart/2005/8/layout/bProcess3"/>
    <dgm:cxn modelId="{5E6FCAF4-76AF-4A90-9421-1DFB528608F8}" type="presParOf" srcId="{A4277A03-060F-4A56-8505-3DF6BA9B7029}" destId="{2ECC3246-68A7-49B3-AD1C-F037C14B7996}" srcOrd="1" destOrd="0" presId="urn:microsoft.com/office/officeart/2005/8/layout/bProcess3"/>
    <dgm:cxn modelId="{9AF7BBD5-D21A-4F91-AE70-4A9405C70D25}" type="presOf" srcId="{B92ACA86-F75D-4ED8-AD78-1B526100AC41}" destId="{2ECC3246-68A7-49B3-AD1C-F037C14B7996}" srcOrd="0" destOrd="0" presId="urn:microsoft.com/office/officeart/2005/8/layout/bProcess3"/>
    <dgm:cxn modelId="{ECC0737E-FCAD-4BFC-A28E-1D6944365128}" type="presParOf" srcId="{2ECC3246-68A7-49B3-AD1C-F037C14B7996}" destId="{40831A35-7697-47B3-B043-0958DAB98C61}" srcOrd="0" destOrd="0" presId="urn:microsoft.com/office/officeart/2005/8/layout/bProcess3"/>
    <dgm:cxn modelId="{25AB763C-8ADF-4B16-8370-F4B215B246AA}" type="presOf" srcId="{B92ACA86-F75D-4ED8-AD78-1B526100AC41}" destId="{40831A35-7697-47B3-B043-0958DAB98C61}" srcOrd="1" destOrd="0" presId="urn:microsoft.com/office/officeart/2005/8/layout/bProcess3"/>
    <dgm:cxn modelId="{4903E0B8-B820-45BD-856F-9DBDBD83CD93}" type="presParOf" srcId="{A4277A03-060F-4A56-8505-3DF6BA9B7029}" destId="{D750D52F-781F-4E9A-93A5-DA1A8F1CAEFE}" srcOrd="2" destOrd="0" presId="urn:microsoft.com/office/officeart/2005/8/layout/bProcess3"/>
    <dgm:cxn modelId="{CCD7E996-AC41-424E-AB6E-CA1D7A5FB95F}" type="presOf" srcId="{99566F2E-2197-48B2-961A-D3F636C04B8B}" destId="{D750D52F-781F-4E9A-93A5-DA1A8F1CAEFE}" srcOrd="0" destOrd="0" presId="urn:microsoft.com/office/officeart/2005/8/layout/bProcess3"/>
    <dgm:cxn modelId="{61B6B664-2B29-47CD-B984-787F8F77F7F7}" type="presParOf" srcId="{A4277A03-060F-4A56-8505-3DF6BA9B7029}" destId="{E885A47E-230D-4A86-BE79-9EB6171CD56F}" srcOrd="3" destOrd="0" presId="urn:microsoft.com/office/officeart/2005/8/layout/bProcess3"/>
    <dgm:cxn modelId="{F505CD40-900C-4DB7-BA77-3AD766F420B8}" type="presOf" srcId="{E8DD95E4-C839-4056-BDBA-56B1D3A2187F}" destId="{E885A47E-230D-4A86-BE79-9EB6171CD56F}" srcOrd="0" destOrd="0" presId="urn:microsoft.com/office/officeart/2005/8/layout/bProcess3"/>
    <dgm:cxn modelId="{215C9C2E-4EAB-46AE-A32F-2052B45D0068}" type="presParOf" srcId="{E885A47E-230D-4A86-BE79-9EB6171CD56F}" destId="{6BDD9060-14D9-492A-87B3-06660385EC0A}" srcOrd="0" destOrd="0" presId="urn:microsoft.com/office/officeart/2005/8/layout/bProcess3"/>
    <dgm:cxn modelId="{553B115E-2FA9-4EB2-86C0-3D88BFE38A63}" type="presOf" srcId="{E8DD95E4-C839-4056-BDBA-56B1D3A2187F}" destId="{6BDD9060-14D9-492A-87B3-06660385EC0A}" srcOrd="1" destOrd="0" presId="urn:microsoft.com/office/officeart/2005/8/layout/bProcess3"/>
    <dgm:cxn modelId="{E60364C4-1B2C-4B92-877D-67F58EC78D91}" type="presParOf" srcId="{A4277A03-060F-4A56-8505-3DF6BA9B7029}" destId="{3D3BAA71-F029-4D6A-B8CB-33FD6489470D}" srcOrd="4" destOrd="0" presId="urn:microsoft.com/office/officeart/2005/8/layout/bProcess3"/>
    <dgm:cxn modelId="{A613BF36-F043-4B33-8DAB-CF18012469D9}" type="presOf" srcId="{F7F123C1-E7F7-4BE5-9D02-4649EAA497A1}" destId="{3D3BAA71-F029-4D6A-B8CB-33FD6489470D}" srcOrd="0" destOrd="0" presId="urn:microsoft.com/office/officeart/2005/8/layout/bProcess3"/>
    <dgm:cxn modelId="{F1A76CFE-50BF-4A45-9279-71342DEEB12D}" type="presParOf" srcId="{A4277A03-060F-4A56-8505-3DF6BA9B7029}" destId="{35326333-F83A-4C7F-971D-467C847B7530}" srcOrd="5" destOrd="0" presId="urn:microsoft.com/office/officeart/2005/8/layout/bProcess3"/>
    <dgm:cxn modelId="{589B2392-F8BB-4DBD-8B3B-490A1EC0F519}" type="presOf" srcId="{2C6557D7-0B86-4BEF-8B63-5E6398B80A25}" destId="{35326333-F83A-4C7F-971D-467C847B7530}" srcOrd="0" destOrd="0" presId="urn:microsoft.com/office/officeart/2005/8/layout/bProcess3"/>
    <dgm:cxn modelId="{BF52DD3D-6CF8-4C2B-ABAC-EA9610012D4B}" type="presParOf" srcId="{35326333-F83A-4C7F-971D-467C847B7530}" destId="{5256CC58-FDFC-42B7-9475-1BD38A875CC5}" srcOrd="0" destOrd="0" presId="urn:microsoft.com/office/officeart/2005/8/layout/bProcess3"/>
    <dgm:cxn modelId="{15841D84-2D65-4834-9E29-19B82A0A41A8}" type="presOf" srcId="{2C6557D7-0B86-4BEF-8B63-5E6398B80A25}" destId="{5256CC58-FDFC-42B7-9475-1BD38A875CC5}" srcOrd="1" destOrd="0" presId="urn:microsoft.com/office/officeart/2005/8/layout/bProcess3"/>
    <dgm:cxn modelId="{01DCF65C-5BF3-4424-AE9E-0EB60E7510BC}" type="presParOf" srcId="{A4277A03-060F-4A56-8505-3DF6BA9B7029}" destId="{E4A245FF-52B5-4CBA-A1B1-706968F30667}" srcOrd="6" destOrd="0" presId="urn:microsoft.com/office/officeart/2005/8/layout/bProcess3"/>
    <dgm:cxn modelId="{C211DDA4-D7E6-48ED-B3DB-EC7C2BE40EB0}" type="presOf" srcId="{BD568B8A-1E9C-4212-B12A-F63F4F7B6634}" destId="{E4A245FF-52B5-4CBA-A1B1-706968F30667}" srcOrd="0" destOrd="0" presId="urn:microsoft.com/office/officeart/2005/8/layout/bProcess3"/>
    <dgm:cxn modelId="{7BBD588A-4349-4D61-BE60-FCB0CE0439A8}" type="presParOf" srcId="{A4277A03-060F-4A56-8505-3DF6BA9B7029}" destId="{D06B399F-1826-45DF-AD5E-F3A9D5327AAC}" srcOrd="7" destOrd="0" presId="urn:microsoft.com/office/officeart/2005/8/layout/bProcess3"/>
    <dgm:cxn modelId="{1213BAA9-30D0-4E50-BE9C-C99874D42B1B}" type="presOf" srcId="{4C56D4C7-A0D1-479E-A4EE-8784AFF9147F}" destId="{D06B399F-1826-45DF-AD5E-F3A9D5327AAC}" srcOrd="0" destOrd="0" presId="urn:microsoft.com/office/officeart/2005/8/layout/bProcess3"/>
    <dgm:cxn modelId="{D314F9AC-1A8B-4D40-9656-DA563BD3823F}" type="presParOf" srcId="{D06B399F-1826-45DF-AD5E-F3A9D5327AAC}" destId="{58C97BBB-32D6-4F6B-985C-C48F1FB45F9B}" srcOrd="0" destOrd="0" presId="urn:microsoft.com/office/officeart/2005/8/layout/bProcess3"/>
    <dgm:cxn modelId="{14023735-69FB-467A-90DD-900BBAABCE85}" type="presOf" srcId="{4C56D4C7-A0D1-479E-A4EE-8784AFF9147F}" destId="{58C97BBB-32D6-4F6B-985C-C48F1FB45F9B}" srcOrd="1" destOrd="0" presId="urn:microsoft.com/office/officeart/2005/8/layout/bProcess3"/>
    <dgm:cxn modelId="{3D4D7ECB-FBC8-4229-9025-89C9F1CE8F51}" type="presParOf" srcId="{A4277A03-060F-4A56-8505-3DF6BA9B7029}" destId="{C3E47C22-98F8-405E-9850-EB409771FE95}" srcOrd="8" destOrd="0" presId="urn:microsoft.com/office/officeart/2005/8/layout/bProcess3"/>
    <dgm:cxn modelId="{AE9AD944-29A5-423D-BBB6-7A28ADC4DDE3}" type="presOf" srcId="{D4CBC0AC-9087-4819-899F-46A85A211520}" destId="{C3E47C22-98F8-405E-9850-EB409771FE95}" srcOrd="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4" minVer="http://schemas.openxmlformats.org/drawingml/2006/main"/>
    </a:ext>
  </dgm:extLst>
</dgm:dataModel>
</file>

<file path=ppt/diagrams/data3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8DE11B32-2F40-402D-9C3E-B13F292A4217}" type="doc">
      <dgm:prSet loTypeId="urn:microsoft.com/office/officeart/2005/8/layout/hProcess9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zh-CN" altLang="en-US"/>
        </a:p>
      </dgm:t>
    </dgm:pt>
    <dgm:pt modelId="{565483A1-4433-480B-946F-44819E07F8E5}" type="parTrans" cxnId="{F0D7CBED-6142-4AA1-A644-BD5A5CE715AC}">
      <dgm:prSet/>
      <dgm:spPr/>
      <dgm:t>
        <a:bodyPr/>
        <a:lstStyle/>
        <a:p>
          <a:endParaRPr lang="zh-CN" altLang="en-US"/>
        </a:p>
      </dgm:t>
    </dgm:pt>
    <dgm:pt modelId="{C4190D38-9375-4AFB-8576-29492462CAD4}">
      <dgm:prSet/>
      <dgm:spPr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rtl="0"/>
          <a:r>
            <a:rPr lang="zh-CN" b="1"/>
            <a:t>发 奋 识 遍 </a:t>
          </a:r>
          <a:r>
            <a:rPr lang="en-US" altLang="zh-CN" b="1"/>
            <a:t>    </a:t>
          </a:r>
          <a:r>
            <a:rPr lang="zh-CN" b="1"/>
            <a:t>天 下字</a:t>
          </a:r>
          <a:endParaRPr lang="zh-CN"/>
        </a:p>
      </dgm:t>
    </dgm:pt>
    <dgm:pt modelId="{393564E9-5103-4BAD-BA18-5E68C6D0F863}" type="sibTrans" cxnId="{F0D7CBED-6142-4AA1-A644-BD5A5CE715AC}">
      <dgm:prSet/>
      <dgm:spPr/>
      <dgm:t>
        <a:bodyPr/>
        <a:lstStyle/>
        <a:p>
          <a:endParaRPr lang="zh-CN" altLang="en-US"/>
        </a:p>
      </dgm:t>
    </dgm:pt>
    <dgm:pt modelId="{B0CF1F60-0F2A-40CD-ACDA-14D18F17F1FF}" type="parTrans" cxnId="{FE7B4FA0-77B8-4B63-A725-53829B3F05E9}">
      <dgm:prSet/>
      <dgm:spPr/>
      <dgm:t>
        <a:bodyPr/>
        <a:lstStyle/>
        <a:p>
          <a:endParaRPr lang="zh-CN" altLang="en-US"/>
        </a:p>
      </dgm:t>
    </dgm:pt>
    <dgm:pt modelId="{5CEDB0EB-430B-4BD6-8ABF-86B6DBB3ADC5}">
      <dgm:prSet/>
      <dgm:spPr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rtl="0"/>
          <a:r>
            <a:rPr lang="zh-CN" b="1"/>
            <a:t>立 志 读 尽 </a:t>
          </a:r>
          <a:r>
            <a:rPr lang="en-US" altLang="zh-CN" b="1"/>
            <a:t>    </a:t>
          </a:r>
          <a:r>
            <a:rPr lang="zh-CN" b="1"/>
            <a:t>人 间 书</a:t>
          </a:r>
          <a:endParaRPr lang="zh-CN"/>
        </a:p>
      </dgm:t>
    </dgm:pt>
    <dgm:pt modelId="{878FBB19-F285-436E-AB95-834A3CF4A9A5}" type="sibTrans" cxnId="{FE7B4FA0-77B8-4B63-A725-53829B3F05E9}">
      <dgm:prSet/>
      <dgm:spPr/>
      <dgm:t>
        <a:bodyPr/>
        <a:lstStyle/>
        <a:p>
          <a:endParaRPr lang="zh-CN" altLang="en-US"/>
        </a:p>
      </dgm:t>
    </dgm:pt>
    <dgm:pt modelId="{CFDCE887-847B-4F13-88C2-72E597E007D5}" type="parTrans" cxnId="{46C5733E-A42E-461B-B7B6-7B6A826D6920}">
      <dgm:prSet/>
      <dgm:spPr/>
      <dgm:t>
        <a:bodyPr/>
        <a:lstStyle/>
        <a:p>
          <a:endParaRPr lang="zh-CN" altLang="en-US"/>
        </a:p>
      </dgm:t>
    </dgm:pt>
    <dgm:pt modelId="{A03891D5-B254-4548-85C2-CD941340D6D9}">
      <dgm:prSet/>
      <dgm:spPr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rtl="0"/>
          <a:r>
            <a:rPr lang="en-US" b="1">
              <a:solidFill>
                <a:srgbClr val="FF0000"/>
              </a:solidFill>
            </a:rPr>
            <a:t>——</a:t>
          </a:r>
          <a:r>
            <a:rPr lang="zh-CN" b="1">
              <a:solidFill>
                <a:srgbClr val="FF0000"/>
              </a:solidFill>
            </a:rPr>
            <a:t>苏东坡</a:t>
          </a:r>
          <a:endParaRPr lang="zh-CN">
            <a:solidFill>
              <a:srgbClr val="FF0000"/>
            </a:solidFill>
          </a:endParaRPr>
        </a:p>
      </dgm:t>
    </dgm:pt>
    <dgm:pt modelId="{FE147E5E-339D-4712-9682-018A3D98DAD2}" type="sibTrans" cxnId="{46C5733E-A42E-461B-B7B6-7B6A826D6920}">
      <dgm:prSet/>
      <dgm:spPr/>
      <dgm:t>
        <a:bodyPr/>
        <a:lstStyle/>
        <a:p>
          <a:endParaRPr lang="zh-CN" altLang="en-US"/>
        </a:p>
      </dgm:t>
    </dgm:pt>
    <dgm:pt modelId="{AFDE53C4-A312-4CE4-AB97-D756A607C0F7}" type="pres">
      <dgm:prSet presAssocID="{8DE11B32-2F40-402D-9C3E-B13F292A4217}" presName="CompostProcess">
        <dgm:presLayoutVars>
          <dgm:dir/>
          <dgm:resizeHandles val="exact"/>
        </dgm:presLayoutVars>
      </dgm:prSet>
      <dgm:spPr/>
      <dgm:t>
        <a:bodyPr/>
        <a:lstStyle/>
        <a:p/>
      </dgm:t>
    </dgm:pt>
    <dgm:pt modelId="{90E54D66-0CC8-4FD6-A7E9-4D5FDF141630}" type="pres">
      <dgm:prSet presAssocID="{8DE11B32-2F40-402D-9C3E-B13F292A4217}" presName="arrow" presStyleLbl="bgShp" presStyleCnt="1"/>
      <dgm:spPr/>
      <dgm:t>
        <a:bodyPr/>
        <a:lstStyle/>
        <a:p/>
      </dgm:t>
    </dgm:pt>
    <dgm:pt modelId="{A5844264-F87B-4BAA-A93B-80EDFBB9E547}" type="pres">
      <dgm:prSet presAssocID="{8DE11B32-2F40-402D-9C3E-B13F292A4217}" presName="linearProcess"/>
      <dgm:spPr/>
      <dgm:t>
        <a:bodyPr/>
        <a:lstStyle/>
        <a:p/>
      </dgm:t>
    </dgm:pt>
    <dgm:pt modelId="{A1A00604-1AFD-4792-86BC-74E5E065C614}" type="pres">
      <dgm:prSet presAssocID="{C4190D38-9375-4AFB-8576-29492462CAD4}" presName="textNode" presStyleLbl="node1" presStyleCnt="3">
        <dgm:presLayoutVars>
          <dgm:bulletEnabled val="1"/>
        </dgm:presLayoutVars>
      </dgm:prSet>
      <dgm:spPr/>
      <dgm:t>
        <a:bodyPr/>
        <a:lstStyle/>
        <a:p/>
      </dgm:t>
    </dgm:pt>
    <dgm:pt modelId="{D53AE244-B499-4723-B613-B8F2BF2C3F40}" type="pres">
      <dgm:prSet presAssocID="{393564E9-5103-4BAD-BA18-5E68C6D0F863}" presName="sibTrans"/>
      <dgm:spPr/>
      <dgm:t>
        <a:bodyPr/>
        <a:lstStyle/>
        <a:p/>
      </dgm:t>
    </dgm:pt>
    <dgm:pt modelId="{226EAB70-051B-442F-A12B-A01957525FFA}" type="pres">
      <dgm:prSet presAssocID="{5CEDB0EB-430B-4BD6-8ABF-86B6DBB3ADC5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/>
      </dgm:t>
    </dgm:pt>
    <dgm:pt modelId="{363A054E-DB93-4782-BE0A-7B44E18DE957}" type="pres">
      <dgm:prSet presAssocID="{878FBB19-F285-436E-AB95-834A3CF4A9A5}" presName="sibTrans"/>
      <dgm:spPr/>
      <dgm:t>
        <a:bodyPr/>
        <a:lstStyle/>
        <a:p/>
      </dgm:t>
    </dgm:pt>
    <dgm:pt modelId="{63917E60-B9C2-42C0-BB0D-17F06345F5A5}" type="pres">
      <dgm:prSet presAssocID="{A03891D5-B254-4548-85C2-CD941340D6D9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F0D7CBED-6142-4AA1-A644-BD5A5CE715AC}" srcId="{8DE11B32-2F40-402D-9C3E-B13F292A4217}" destId="{C4190D38-9375-4AFB-8576-29492462CAD4}" srcOrd="0" destOrd="0" parTransId="{565483A1-4433-480B-946F-44819E07F8E5}" sibTransId="{393564E9-5103-4BAD-BA18-5E68C6D0F863}"/>
    <dgm:cxn modelId="{FE7B4FA0-77B8-4B63-A725-53829B3F05E9}" srcId="{8DE11B32-2F40-402D-9C3E-B13F292A4217}" destId="{5CEDB0EB-430B-4BD6-8ABF-86B6DBB3ADC5}" srcOrd="1" destOrd="0" parTransId="{B0CF1F60-0F2A-40CD-ACDA-14D18F17F1FF}" sibTransId="{878FBB19-F285-436E-AB95-834A3CF4A9A5}"/>
    <dgm:cxn modelId="{46C5733E-A42E-461B-B7B6-7B6A826D6920}" srcId="{8DE11B32-2F40-402D-9C3E-B13F292A4217}" destId="{A03891D5-B254-4548-85C2-CD941340D6D9}" srcOrd="2" destOrd="0" parTransId="{CFDCE887-847B-4F13-88C2-72E597E007D5}" sibTransId="{FE147E5E-339D-4712-9682-018A3D98DAD2}"/>
    <dgm:cxn modelId="{57BED336-14E2-46A1-BB10-266BCC3E1494}" type="presOf" srcId="{8DE11B32-2F40-402D-9C3E-B13F292A4217}" destId="{AFDE53C4-A312-4CE4-AB97-D756A607C0F7}" srcOrd="0" destOrd="0" presId="urn:microsoft.com/office/officeart/2005/8/layout/hProcess9"/>
    <dgm:cxn modelId="{0670FD3B-4629-4813-AAAC-4956FB93CD80}" type="presParOf" srcId="{AFDE53C4-A312-4CE4-AB97-D756A607C0F7}" destId="{90E54D66-0CC8-4FD6-A7E9-4D5FDF141630}" srcOrd="0" destOrd="0" presId="urn:microsoft.com/office/officeart/2005/8/layout/hProcess9"/>
    <dgm:cxn modelId="{AC53F1B8-EF7F-48E1-9465-0B14308BDDC5}" type="presParOf" srcId="{AFDE53C4-A312-4CE4-AB97-D756A607C0F7}" destId="{A5844264-F87B-4BAA-A93B-80EDFBB9E547}" srcOrd="1" destOrd="0" presId="urn:microsoft.com/office/officeart/2005/8/layout/hProcess9"/>
    <dgm:cxn modelId="{8D3A8165-3E89-43EC-803A-4E3284338085}" type="presParOf" srcId="{A5844264-F87B-4BAA-A93B-80EDFBB9E547}" destId="{A1A00604-1AFD-4792-86BC-74E5E065C614}" srcOrd="0" destOrd="0" presId="urn:microsoft.com/office/officeart/2005/8/layout/hProcess9"/>
    <dgm:cxn modelId="{1CC076B9-1296-41B5-9E57-2582CECD86EF}" type="presOf" srcId="{C4190D38-9375-4AFB-8576-29492462CAD4}" destId="{A1A00604-1AFD-4792-86BC-74E5E065C614}" srcOrd="0" destOrd="0" presId="urn:microsoft.com/office/officeart/2005/8/layout/hProcess9"/>
    <dgm:cxn modelId="{FBC09C83-18BE-469D-B009-DFE2054CBB06}" type="presParOf" srcId="{A5844264-F87B-4BAA-A93B-80EDFBB9E547}" destId="{D53AE244-B499-4723-B613-B8F2BF2C3F40}" srcOrd="1" destOrd="0" presId="urn:microsoft.com/office/officeart/2005/8/layout/hProcess9"/>
    <dgm:cxn modelId="{6BA46875-B845-43F2-83F0-614D50563DA3}" type="presParOf" srcId="{A5844264-F87B-4BAA-A93B-80EDFBB9E547}" destId="{226EAB70-051B-442F-A12B-A01957525FFA}" srcOrd="2" destOrd="0" presId="urn:microsoft.com/office/officeart/2005/8/layout/hProcess9"/>
    <dgm:cxn modelId="{D732F532-B571-4FBD-96E1-09F35836FE17}" type="presOf" srcId="{5CEDB0EB-430B-4BD6-8ABF-86B6DBB3ADC5}" destId="{226EAB70-051B-442F-A12B-A01957525FFA}" srcOrd="0" destOrd="0" presId="urn:microsoft.com/office/officeart/2005/8/layout/hProcess9"/>
    <dgm:cxn modelId="{568DD7CF-5619-4A41-AB00-6B2847071476}" type="presParOf" srcId="{A5844264-F87B-4BAA-A93B-80EDFBB9E547}" destId="{363A054E-DB93-4782-BE0A-7B44E18DE957}" srcOrd="3" destOrd="0" presId="urn:microsoft.com/office/officeart/2005/8/layout/hProcess9"/>
    <dgm:cxn modelId="{CFAD01F5-2DEA-4782-A55D-EF973D3E9A95}" type="presParOf" srcId="{A5844264-F87B-4BAA-A93B-80EDFBB9E547}" destId="{63917E60-B9C2-42C0-BB0D-17F06345F5A5}" srcOrd="4" destOrd="0" presId="urn:microsoft.com/office/officeart/2005/8/layout/hProcess9"/>
    <dgm:cxn modelId="{4D7CF523-F20E-4802-AF35-2FFF9FD14726}" type="presOf" srcId="{A03891D5-B254-4548-85C2-CD941340D6D9}" destId="{63917E60-B9C2-42C0-BB0D-17F06345F5A5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main"/>
    </a:ext>
  </dgm:extLst>
</dgm:dataModel>
</file>

<file path=ppt/diagrams/data4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4ED23225-069F-4D69-A46C-53A94E5D4350}" type="doc">
      <dgm:prSet loTypeId="urn:microsoft.com/office/officeart/2005/8/layout/bProcess3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0038C172-C3AE-4983-9C09-5E509C7BCB08}" type="parTrans" cxnId="{9BCE54FF-82AA-4BB9-9C06-A49D4BB5F3D6}">
      <dgm:prSet/>
      <dgm:spPr/>
      <dgm:t>
        <a:bodyPr/>
        <a:lstStyle/>
        <a:p>
          <a:endParaRPr lang="zh-CN" altLang="en-US"/>
        </a:p>
      </dgm:t>
    </dgm:pt>
    <dgm:pt modelId="{D6539DC8-3741-4E1C-A2CB-06B5731FB9BA}">
      <dgm:prSet custT="1"/>
      <dgm:spPr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rtl="0"/>
          <a:r>
            <a:rPr lang="zh-CN" sz="2800" b="1">
              <a:solidFill>
                <a:srgbClr val="FF0000"/>
              </a:solidFill>
            </a:rPr>
            <a:t>劝学</a:t>
          </a:r>
          <a:br>
            <a:rPr lang="en-US" sz="2000" b="1">
              <a:solidFill>
                <a:srgbClr val="FF0000"/>
              </a:solidFill>
            </a:rPr>
          </a:br>
          <a:r>
            <a:rPr lang="zh-CN" sz="1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颜真卿</a:t>
          </a:r>
          <a:endParaRPr lang="zh-CN" sz="1600">
            <a:solidFill>
              <a:srgbClr val="FF0000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F053AF31-F6E8-4909-A1E1-9C8A87316A0F}" type="sibTrans" cxnId="{9BCE54FF-82AA-4BB9-9C06-A49D4BB5F3D6}">
      <dgm:prSet/>
      <dgm:spPr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</dgm:spPr>
      <dgm:t>
        <a:bodyPr/>
        <a:lstStyle/>
        <a:p>
          <a:endParaRPr lang="zh-CN" altLang="en-US"/>
        </a:p>
      </dgm:t>
    </dgm:pt>
    <dgm:pt modelId="{0673B162-63FA-44A4-B553-619368E0A55B}" type="parTrans" cxnId="{32E6E1F2-0EDC-4BA7-9271-B2AFDA0B39CA}">
      <dgm:prSet/>
      <dgm:spPr/>
      <dgm:t>
        <a:bodyPr/>
        <a:lstStyle/>
        <a:p>
          <a:endParaRPr lang="zh-CN" altLang="en-US"/>
        </a:p>
      </dgm:t>
    </dgm:pt>
    <dgm:pt modelId="{724AA63A-79CF-41B3-81B7-9B8034E5C459}">
      <dgm:prSet/>
      <dgm:spPr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rtl="0"/>
          <a:r>
            <a:rPr lang="zh-CN" b="1"/>
            <a:t>三更灯火五更鸡</a:t>
          </a:r>
          <a:endParaRPr lang="zh-CN"/>
        </a:p>
      </dgm:t>
    </dgm:pt>
    <dgm:pt modelId="{3D1F05A9-C4FF-42D9-8BFA-13F5C78C70AD}" type="sibTrans" cxnId="{32E6E1F2-0EDC-4BA7-9271-B2AFDA0B39CA}">
      <dgm:prSet/>
      <dgm:spPr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</dgm:spPr>
      <dgm:t>
        <a:bodyPr/>
        <a:lstStyle/>
        <a:p>
          <a:endParaRPr lang="zh-CN" altLang="en-US"/>
        </a:p>
      </dgm:t>
    </dgm:pt>
    <dgm:pt modelId="{3A05056E-CDEA-4C51-85CE-A32862C2BFDE}" type="parTrans" cxnId="{370BDD1C-C5F6-4206-98B8-69876DB4B2A6}">
      <dgm:prSet/>
      <dgm:spPr/>
      <dgm:t>
        <a:bodyPr/>
        <a:lstStyle/>
        <a:p>
          <a:endParaRPr lang="zh-CN" altLang="en-US"/>
        </a:p>
      </dgm:t>
    </dgm:pt>
    <dgm:pt modelId="{EB7F598C-C2AF-4D9A-9D49-92745E32D70F}">
      <dgm:prSet/>
      <dgm:spPr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rtl="0"/>
          <a:r>
            <a:rPr lang="zh-CN" b="1"/>
            <a:t>正是男儿读书时</a:t>
          </a:r>
          <a:endParaRPr lang="zh-CN"/>
        </a:p>
      </dgm:t>
    </dgm:pt>
    <dgm:pt modelId="{46683F31-E5BF-4165-A774-B72E5493BA3A}" type="sibTrans" cxnId="{370BDD1C-C5F6-4206-98B8-69876DB4B2A6}">
      <dgm:prSet/>
      <dgm:spPr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</dgm:spPr>
      <dgm:t>
        <a:bodyPr/>
        <a:lstStyle/>
        <a:p>
          <a:endParaRPr lang="zh-CN" altLang="en-US"/>
        </a:p>
      </dgm:t>
    </dgm:pt>
    <dgm:pt modelId="{E76A67EA-F469-4E4B-91EF-6BB3502BA702}" type="parTrans" cxnId="{50DE24FC-1B3B-4957-9738-7E4EBFCFF040}">
      <dgm:prSet/>
      <dgm:spPr/>
      <dgm:t>
        <a:bodyPr/>
        <a:lstStyle/>
        <a:p>
          <a:endParaRPr lang="zh-CN" altLang="en-US"/>
        </a:p>
      </dgm:t>
    </dgm:pt>
    <dgm:pt modelId="{3CA40EEB-C955-4BFC-91B3-EFB2F08603A2}">
      <dgm:prSet/>
      <dgm:spPr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rtl="0"/>
          <a:r>
            <a:rPr lang="zh-CN" b="1"/>
            <a:t>黑发不知勤学早</a:t>
          </a:r>
          <a:endParaRPr lang="zh-CN"/>
        </a:p>
      </dgm:t>
    </dgm:pt>
    <dgm:pt modelId="{066DA0EC-CD90-419A-9D45-3F285451F677}" type="sibTrans" cxnId="{50DE24FC-1B3B-4957-9738-7E4EBFCFF040}">
      <dgm:prSet/>
      <dgm:spPr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</dgm:spPr>
      <dgm:t>
        <a:bodyPr/>
        <a:lstStyle/>
        <a:p>
          <a:endParaRPr lang="zh-CN" altLang="en-US"/>
        </a:p>
      </dgm:t>
    </dgm:pt>
    <dgm:pt modelId="{D4A2F3DB-3BAB-4269-8BC2-1A2FEA97B3DD}" type="parTrans" cxnId="{B1CA1D56-5911-46BF-804A-7D2AA998D637}">
      <dgm:prSet/>
      <dgm:spPr/>
      <dgm:t>
        <a:bodyPr/>
        <a:lstStyle/>
        <a:p>
          <a:endParaRPr lang="zh-CN" altLang="en-US"/>
        </a:p>
      </dgm:t>
    </dgm:pt>
    <dgm:pt modelId="{A59B4F59-1B58-4B46-B76D-AB27A057A3EC}">
      <dgm:prSet/>
      <dgm:spPr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rtl="0"/>
          <a:r>
            <a:rPr lang="zh-CN" b="1"/>
            <a:t>白首方悔读书迟</a:t>
          </a:r>
          <a:endParaRPr lang="zh-CN"/>
        </a:p>
      </dgm:t>
    </dgm:pt>
    <dgm:pt modelId="{69DAC309-235F-46D5-9D76-5142D49FAFB5}" type="sibTrans" cxnId="{B1CA1D56-5911-46BF-804A-7D2AA998D637}">
      <dgm:prSet/>
      <dgm:spPr/>
      <dgm:t>
        <a:bodyPr/>
        <a:lstStyle/>
        <a:p>
          <a:endParaRPr lang="zh-CN" altLang="en-US"/>
        </a:p>
      </dgm:t>
    </dgm:pt>
    <dgm:pt modelId="{A0E3E55F-7472-4E9D-B387-053F0FEDC419}" type="pres">
      <dgm:prSet presAssocID="{4ED23225-069F-4D69-A46C-53A94E5D4350}" presName="Name0">
        <dgm:presLayoutVars>
          <dgm:dir/>
          <dgm:resizeHandles val="exact"/>
        </dgm:presLayoutVars>
      </dgm:prSet>
      <dgm:spPr/>
      <dgm:t>
        <a:bodyPr/>
        <a:lstStyle/>
        <a:p/>
      </dgm:t>
    </dgm:pt>
    <dgm:pt modelId="{EAB6D0EF-9D7E-41E0-BECC-CA289E4E381C}" type="pres">
      <dgm:prSet presAssocID="{D6539DC8-3741-4E1C-A2CB-06B5731FB9BA}" presName="node" presStyleLbl="node1" presStyleCnt="5">
        <dgm:presLayoutVars>
          <dgm:bulletEnabled val="1"/>
        </dgm:presLayoutVars>
      </dgm:prSet>
      <dgm:spPr/>
      <dgm:t>
        <a:bodyPr/>
        <a:lstStyle/>
        <a:p/>
      </dgm:t>
    </dgm:pt>
    <dgm:pt modelId="{6C965606-E560-46B0-91C3-EECE216D6353}" type="pres">
      <dgm:prSet presAssocID="{F053AF31-F6E8-4909-A1E1-9C8A87316A0F}" presName="sibTrans" presStyleLbl="sibTrans1D1" presStyleCnt="4"/>
      <dgm:spPr/>
      <dgm:t>
        <a:bodyPr/>
        <a:lstStyle/>
        <a:p/>
      </dgm:t>
    </dgm:pt>
    <dgm:pt modelId="{6C68E077-1475-4CBC-B5A4-86E62314E8E6}" type="pres">
      <dgm:prSet presAssocID="{F053AF31-F6E8-4909-A1E1-9C8A87316A0F}" presName="connectorText" presStyleLbl="sibTrans2D1" presStyleCnt="4"/>
      <dgm:spPr/>
      <dgm:t>
        <a:bodyPr/>
        <a:lstStyle/>
        <a:p/>
      </dgm:t>
    </dgm:pt>
    <dgm:pt modelId="{362BA0C9-6862-4882-AD92-A8463F3E96BB}" type="pres">
      <dgm:prSet presAssocID="{724AA63A-79CF-41B3-81B7-9B8034E5C459}" presName="node" presStyleLbl="node1" presStyleIdx="1" presStyleCnt="5">
        <dgm:presLayoutVars>
          <dgm:bulletEnabled val="1"/>
        </dgm:presLayoutVars>
      </dgm:prSet>
      <dgm:spPr/>
      <dgm:t>
        <a:bodyPr/>
        <a:lstStyle/>
        <a:p/>
      </dgm:t>
    </dgm:pt>
    <dgm:pt modelId="{205B451A-5EC0-46B2-9A54-69790D806B71}" type="pres">
      <dgm:prSet presAssocID="{3D1F05A9-C4FF-42D9-8BFA-13F5C78C70AD}" presName="sibTrans" presStyleLbl="sibTrans1D1" presStyleIdx="1" presStyleCnt="4"/>
      <dgm:spPr/>
      <dgm:t>
        <a:bodyPr/>
        <a:lstStyle/>
        <a:p/>
      </dgm:t>
    </dgm:pt>
    <dgm:pt modelId="{26F9FFA3-7D58-442B-AC7D-85AB7066B97C}" type="pres">
      <dgm:prSet presAssocID="{3D1F05A9-C4FF-42D9-8BFA-13F5C78C70AD}" presName="connectorText" presStyleLbl="sibTrans2D1" presStyleIdx="1" presStyleCnt="4"/>
      <dgm:spPr/>
      <dgm:t>
        <a:bodyPr/>
        <a:lstStyle/>
        <a:p/>
      </dgm:t>
    </dgm:pt>
    <dgm:pt modelId="{439E05A6-2536-49C0-838D-034B3CFA683E}" type="pres">
      <dgm:prSet presAssocID="{EB7F598C-C2AF-4D9A-9D49-92745E32D70F}" presName="node" presStyleLbl="node1" presStyleIdx="2" presStyleCnt="5">
        <dgm:presLayoutVars>
          <dgm:bulletEnabled val="1"/>
        </dgm:presLayoutVars>
      </dgm:prSet>
      <dgm:spPr/>
      <dgm:t>
        <a:bodyPr/>
        <a:lstStyle/>
        <a:p/>
      </dgm:t>
    </dgm:pt>
    <dgm:pt modelId="{97BBD2D7-E725-454C-860B-187274388588}" type="pres">
      <dgm:prSet presAssocID="{46683F31-E5BF-4165-A774-B72E5493BA3A}" presName="sibTrans" presStyleLbl="sibTrans1D1" presStyleIdx="2" presStyleCnt="4"/>
      <dgm:spPr/>
      <dgm:t>
        <a:bodyPr/>
        <a:lstStyle/>
        <a:p/>
      </dgm:t>
    </dgm:pt>
    <dgm:pt modelId="{144DBFDF-01F6-4388-A220-E8403D04821E}" type="pres">
      <dgm:prSet presAssocID="{46683F31-E5BF-4165-A774-B72E5493BA3A}" presName="connectorText" presStyleLbl="sibTrans2D1" presStyleIdx="2" presStyleCnt="4"/>
      <dgm:spPr/>
      <dgm:t>
        <a:bodyPr/>
        <a:lstStyle/>
        <a:p/>
      </dgm:t>
    </dgm:pt>
    <dgm:pt modelId="{EEB57BBC-AAA0-4075-8400-B75FBA991F89}" type="pres">
      <dgm:prSet presAssocID="{3CA40EEB-C955-4BFC-91B3-EFB2F08603A2}" presName="node" presStyleLbl="node1" presStyleIdx="3" presStyleCnt="5">
        <dgm:presLayoutVars>
          <dgm:bulletEnabled val="1"/>
        </dgm:presLayoutVars>
      </dgm:prSet>
      <dgm:spPr/>
      <dgm:t>
        <a:bodyPr/>
        <a:lstStyle/>
        <a:p/>
      </dgm:t>
    </dgm:pt>
    <dgm:pt modelId="{64C0E850-1D84-4388-94D9-C8AA582A9689}" type="pres">
      <dgm:prSet presAssocID="{066DA0EC-CD90-419A-9D45-3F285451F677}" presName="sibTrans" presStyleLbl="sibTrans1D1" presStyleIdx="3" presStyleCnt="4"/>
      <dgm:spPr/>
      <dgm:t>
        <a:bodyPr/>
        <a:lstStyle/>
        <a:p/>
      </dgm:t>
    </dgm:pt>
    <dgm:pt modelId="{C745BB0A-2115-42E1-A9C2-6A9CB2AE742E}" type="pres">
      <dgm:prSet presAssocID="{066DA0EC-CD90-419A-9D45-3F285451F677}" presName="connectorText" presStyleLbl="sibTrans2D1" presStyleIdx="3" presStyleCnt="4"/>
      <dgm:spPr/>
      <dgm:t>
        <a:bodyPr/>
        <a:lstStyle/>
        <a:p/>
      </dgm:t>
    </dgm:pt>
    <dgm:pt modelId="{7E7ABAEB-592C-46BB-9CD8-E1316768D9C4}" type="pres">
      <dgm:prSet presAssocID="{A59B4F59-1B58-4B46-B76D-AB27A057A3EC}" presName="node" presStyleLbl="node1" presStyleIdx="4" presStyleCnt="5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9BCE54FF-82AA-4BB9-9C06-A49D4BB5F3D6}" srcId="{4ED23225-069F-4D69-A46C-53A94E5D4350}" destId="{D6539DC8-3741-4E1C-A2CB-06B5731FB9BA}" srcOrd="0" destOrd="0" parTransId="{0038C172-C3AE-4983-9C09-5E509C7BCB08}" sibTransId="{F053AF31-F6E8-4909-A1E1-9C8A87316A0F}"/>
    <dgm:cxn modelId="{32E6E1F2-0EDC-4BA7-9271-B2AFDA0B39CA}" srcId="{4ED23225-069F-4D69-A46C-53A94E5D4350}" destId="{724AA63A-79CF-41B3-81B7-9B8034E5C459}" srcOrd="1" destOrd="0" parTransId="{0673B162-63FA-44A4-B553-619368E0A55B}" sibTransId="{3D1F05A9-C4FF-42D9-8BFA-13F5C78C70AD}"/>
    <dgm:cxn modelId="{370BDD1C-C5F6-4206-98B8-69876DB4B2A6}" srcId="{4ED23225-069F-4D69-A46C-53A94E5D4350}" destId="{EB7F598C-C2AF-4D9A-9D49-92745E32D70F}" srcOrd="2" destOrd="0" parTransId="{3A05056E-CDEA-4C51-85CE-A32862C2BFDE}" sibTransId="{46683F31-E5BF-4165-A774-B72E5493BA3A}"/>
    <dgm:cxn modelId="{50DE24FC-1B3B-4957-9738-7E4EBFCFF040}" srcId="{4ED23225-069F-4D69-A46C-53A94E5D4350}" destId="{3CA40EEB-C955-4BFC-91B3-EFB2F08603A2}" srcOrd="3" destOrd="0" parTransId="{E76A67EA-F469-4E4B-91EF-6BB3502BA702}" sibTransId="{066DA0EC-CD90-419A-9D45-3F285451F677}"/>
    <dgm:cxn modelId="{B1CA1D56-5911-46BF-804A-7D2AA998D637}" srcId="{4ED23225-069F-4D69-A46C-53A94E5D4350}" destId="{A59B4F59-1B58-4B46-B76D-AB27A057A3EC}" srcOrd="4" destOrd="0" parTransId="{D4A2F3DB-3BAB-4269-8BC2-1A2FEA97B3DD}" sibTransId="{69DAC309-235F-46D5-9D76-5142D49FAFB5}"/>
    <dgm:cxn modelId="{1497CDBB-10DD-46D4-8D72-3069EEDBD185}" type="presOf" srcId="{4ED23225-069F-4D69-A46C-53A94E5D4350}" destId="{A0E3E55F-7472-4E9D-B387-053F0FEDC419}" srcOrd="0" destOrd="0" presId="urn:microsoft.com/office/officeart/2005/8/layout/bProcess3"/>
    <dgm:cxn modelId="{890F1A49-AC34-499E-8CDD-2398284506F3}" type="presParOf" srcId="{A0E3E55F-7472-4E9D-B387-053F0FEDC419}" destId="{EAB6D0EF-9D7E-41E0-BECC-CA289E4E381C}" srcOrd="0" destOrd="0" presId="urn:microsoft.com/office/officeart/2005/8/layout/bProcess3"/>
    <dgm:cxn modelId="{C386CD85-854A-4986-8CE4-386F2B397D98}" type="presOf" srcId="{D6539DC8-3741-4E1C-A2CB-06B5731FB9BA}" destId="{EAB6D0EF-9D7E-41E0-BECC-CA289E4E381C}" srcOrd="0" destOrd="0" presId="urn:microsoft.com/office/officeart/2005/8/layout/bProcess3"/>
    <dgm:cxn modelId="{1AF068B0-E196-4B22-AF33-900AE65F3494}" type="presParOf" srcId="{A0E3E55F-7472-4E9D-B387-053F0FEDC419}" destId="{6C965606-E560-46B0-91C3-EECE216D6353}" srcOrd="1" destOrd="0" presId="urn:microsoft.com/office/officeart/2005/8/layout/bProcess3"/>
    <dgm:cxn modelId="{4F97F625-1C13-4AA2-A968-268E4FF97222}" type="presOf" srcId="{F053AF31-F6E8-4909-A1E1-9C8A87316A0F}" destId="{6C965606-E560-46B0-91C3-EECE216D6353}" srcOrd="0" destOrd="0" presId="urn:microsoft.com/office/officeart/2005/8/layout/bProcess3"/>
    <dgm:cxn modelId="{CDCC3F86-EE28-42F6-B87B-E6092445933D}" type="presParOf" srcId="{6C965606-E560-46B0-91C3-EECE216D6353}" destId="{6C68E077-1475-4CBC-B5A4-86E62314E8E6}" srcOrd="0" destOrd="0" presId="urn:microsoft.com/office/officeart/2005/8/layout/bProcess3"/>
    <dgm:cxn modelId="{17C55935-A196-4EB3-B981-CB193F20463F}" type="presOf" srcId="{F053AF31-F6E8-4909-A1E1-9C8A87316A0F}" destId="{6C68E077-1475-4CBC-B5A4-86E62314E8E6}" srcOrd="1" destOrd="0" presId="urn:microsoft.com/office/officeart/2005/8/layout/bProcess3"/>
    <dgm:cxn modelId="{2E815E4A-2650-4BF7-81FC-1C5CB0A24610}" type="presParOf" srcId="{A0E3E55F-7472-4E9D-B387-053F0FEDC419}" destId="{362BA0C9-6862-4882-AD92-A8463F3E96BB}" srcOrd="2" destOrd="0" presId="urn:microsoft.com/office/officeart/2005/8/layout/bProcess3"/>
    <dgm:cxn modelId="{367AFB12-392D-45F2-B2EE-A609A586ABBA}" type="presOf" srcId="{724AA63A-79CF-41B3-81B7-9B8034E5C459}" destId="{362BA0C9-6862-4882-AD92-A8463F3E96BB}" srcOrd="0" destOrd="0" presId="urn:microsoft.com/office/officeart/2005/8/layout/bProcess3"/>
    <dgm:cxn modelId="{615224E9-C24C-4917-9DCE-786C0A06C678}" type="presParOf" srcId="{A0E3E55F-7472-4E9D-B387-053F0FEDC419}" destId="{205B451A-5EC0-46B2-9A54-69790D806B71}" srcOrd="3" destOrd="0" presId="urn:microsoft.com/office/officeart/2005/8/layout/bProcess3"/>
    <dgm:cxn modelId="{7092B209-A38B-42DC-9FF9-44E6C33F9515}" type="presOf" srcId="{3D1F05A9-C4FF-42D9-8BFA-13F5C78C70AD}" destId="{205B451A-5EC0-46B2-9A54-69790D806B71}" srcOrd="0" destOrd="0" presId="urn:microsoft.com/office/officeart/2005/8/layout/bProcess3"/>
    <dgm:cxn modelId="{38943F6B-4C1D-41AD-8E09-5784CB2BC8C1}" type="presParOf" srcId="{205B451A-5EC0-46B2-9A54-69790D806B71}" destId="{26F9FFA3-7D58-442B-AC7D-85AB7066B97C}" srcOrd="0" destOrd="0" presId="urn:microsoft.com/office/officeart/2005/8/layout/bProcess3"/>
    <dgm:cxn modelId="{4F4377BD-3471-4933-A791-FC47556D662E}" type="presOf" srcId="{3D1F05A9-C4FF-42D9-8BFA-13F5C78C70AD}" destId="{26F9FFA3-7D58-442B-AC7D-85AB7066B97C}" srcOrd="1" destOrd="0" presId="urn:microsoft.com/office/officeart/2005/8/layout/bProcess3"/>
    <dgm:cxn modelId="{D9CCC2A4-31A9-487F-B7D9-8DA44E3F9591}" type="presParOf" srcId="{A0E3E55F-7472-4E9D-B387-053F0FEDC419}" destId="{439E05A6-2536-49C0-838D-034B3CFA683E}" srcOrd="4" destOrd="0" presId="urn:microsoft.com/office/officeart/2005/8/layout/bProcess3"/>
    <dgm:cxn modelId="{7D8BE250-870D-483B-B7BC-4B71FE0C49FC}" type="presOf" srcId="{EB7F598C-C2AF-4D9A-9D49-92745E32D70F}" destId="{439E05A6-2536-49C0-838D-034B3CFA683E}" srcOrd="0" destOrd="0" presId="urn:microsoft.com/office/officeart/2005/8/layout/bProcess3"/>
    <dgm:cxn modelId="{84B21506-C592-4D66-B466-339B7EC3F01E}" type="presParOf" srcId="{A0E3E55F-7472-4E9D-B387-053F0FEDC419}" destId="{97BBD2D7-E725-454C-860B-187274388588}" srcOrd="5" destOrd="0" presId="urn:microsoft.com/office/officeart/2005/8/layout/bProcess3"/>
    <dgm:cxn modelId="{DE6CEE86-D20A-47CB-9C71-12E372D0A9F9}" type="presOf" srcId="{46683F31-E5BF-4165-A774-B72E5493BA3A}" destId="{97BBD2D7-E725-454C-860B-187274388588}" srcOrd="0" destOrd="0" presId="urn:microsoft.com/office/officeart/2005/8/layout/bProcess3"/>
    <dgm:cxn modelId="{EA51730B-FCAD-45DD-9DB0-408BB6D8B561}" type="presParOf" srcId="{97BBD2D7-E725-454C-860B-187274388588}" destId="{144DBFDF-01F6-4388-A220-E8403D04821E}" srcOrd="0" destOrd="0" presId="urn:microsoft.com/office/officeart/2005/8/layout/bProcess3"/>
    <dgm:cxn modelId="{070FC33B-68A9-45E0-BA4C-78BEB7B55827}" type="presOf" srcId="{46683F31-E5BF-4165-A774-B72E5493BA3A}" destId="{144DBFDF-01F6-4388-A220-E8403D04821E}" srcOrd="1" destOrd="0" presId="urn:microsoft.com/office/officeart/2005/8/layout/bProcess3"/>
    <dgm:cxn modelId="{641E9B8F-02C5-4848-99E7-A0A8B36EFAEB}" type="presParOf" srcId="{A0E3E55F-7472-4E9D-B387-053F0FEDC419}" destId="{EEB57BBC-AAA0-4075-8400-B75FBA991F89}" srcOrd="6" destOrd="0" presId="urn:microsoft.com/office/officeart/2005/8/layout/bProcess3"/>
    <dgm:cxn modelId="{CDA1347E-B61B-4F68-9C3E-496C61F3609F}" type="presOf" srcId="{3CA40EEB-C955-4BFC-91B3-EFB2F08603A2}" destId="{EEB57BBC-AAA0-4075-8400-B75FBA991F89}" srcOrd="0" destOrd="0" presId="urn:microsoft.com/office/officeart/2005/8/layout/bProcess3"/>
    <dgm:cxn modelId="{2300EB72-4503-4A2D-915F-1F35DD13714B}" type="presParOf" srcId="{A0E3E55F-7472-4E9D-B387-053F0FEDC419}" destId="{64C0E850-1D84-4388-94D9-C8AA582A9689}" srcOrd="7" destOrd="0" presId="urn:microsoft.com/office/officeart/2005/8/layout/bProcess3"/>
    <dgm:cxn modelId="{B671E121-33B0-4FAB-8881-9A1831ABAEB0}" type="presOf" srcId="{066DA0EC-CD90-419A-9D45-3F285451F677}" destId="{64C0E850-1D84-4388-94D9-C8AA582A9689}" srcOrd="0" destOrd="0" presId="urn:microsoft.com/office/officeart/2005/8/layout/bProcess3"/>
    <dgm:cxn modelId="{2B77E386-2D61-46E0-880A-AC663A980D17}" type="presParOf" srcId="{64C0E850-1D84-4388-94D9-C8AA582A9689}" destId="{C745BB0A-2115-42E1-A9C2-6A9CB2AE742E}" srcOrd="0" destOrd="0" presId="urn:microsoft.com/office/officeart/2005/8/layout/bProcess3"/>
    <dgm:cxn modelId="{E8E05284-3B62-4C5A-8E52-2BA4327921F9}" type="presOf" srcId="{066DA0EC-CD90-419A-9D45-3F285451F677}" destId="{C745BB0A-2115-42E1-A9C2-6A9CB2AE742E}" srcOrd="1" destOrd="0" presId="urn:microsoft.com/office/officeart/2005/8/layout/bProcess3"/>
    <dgm:cxn modelId="{82E229F4-232A-4715-98E1-A45E89293D74}" type="presParOf" srcId="{A0E3E55F-7472-4E9D-B387-053F0FEDC419}" destId="{7E7ABAEB-592C-46BB-9CD8-E1316768D9C4}" srcOrd="8" destOrd="0" presId="urn:microsoft.com/office/officeart/2005/8/layout/bProcess3"/>
    <dgm:cxn modelId="{822209FB-4DB8-485C-A17E-EA73E1299E23}" type="presOf" srcId="{A59B4F59-1B58-4B46-B76D-AB27A057A3EC}" destId="{7E7ABAEB-592C-46BB-9CD8-E1316768D9C4}" srcOrd="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main"/>
    </a:ext>
  </dgm:extLst>
</dgm:dataModel>
</file>

<file path=ppt/diagrams/data5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2E8867EA-22D5-4956-AF74-4B06D69F17B4}" type="doc">
      <dgm:prSet loTypeId="urn:microsoft.com/office/officeart/2005/8/layout/hProcess9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2DC79281-AA8D-4880-9EFB-7E8CDEF7B07E}" type="parTrans" cxnId="{24C76206-C7DD-43FF-A325-D9DAF6BD2612}">
      <dgm:prSet/>
      <dgm:spPr/>
      <dgm:t>
        <a:bodyPr/>
        <a:lstStyle/>
        <a:p>
          <a:endParaRPr lang="zh-CN" altLang="en-US"/>
        </a:p>
      </dgm:t>
    </dgm:pt>
    <dgm:pt modelId="{D6564C4D-0578-4A4A-B9C8-8940D46AC7C2}">
      <dgm:prSet/>
      <dgm:spPr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rtl="0"/>
          <a:r>
            <a:rPr lang="zh-CN" b="1"/>
            <a:t>各段是围绕哪句话展开?</a:t>
          </a:r>
          <a:endParaRPr lang="zh-CN"/>
        </a:p>
      </dgm:t>
    </dgm:pt>
    <dgm:pt modelId="{3F3DB0D5-9530-45F5-94F8-859EA44F8A45}" type="sibTrans" cxnId="{24C76206-C7DD-43FF-A325-D9DAF6BD2612}">
      <dgm:prSet/>
      <dgm:spPr/>
      <dgm:t>
        <a:bodyPr/>
        <a:lstStyle/>
        <a:p>
          <a:endParaRPr lang="zh-CN" altLang="en-US"/>
        </a:p>
      </dgm:t>
    </dgm:pt>
    <dgm:pt modelId="{A1BE93AD-6196-4EEF-BA31-64CFCF80552F}" type="pres">
      <dgm:prSet presAssocID="{2E8867EA-22D5-4956-AF74-4B06D69F17B4}" presName="CompostProcess">
        <dgm:presLayoutVars>
          <dgm:dir/>
          <dgm:resizeHandles val="exact"/>
        </dgm:presLayoutVars>
      </dgm:prSet>
      <dgm:spPr/>
      <dgm:t>
        <a:bodyPr/>
        <a:lstStyle/>
        <a:p/>
      </dgm:t>
    </dgm:pt>
    <dgm:pt modelId="{EA75786A-1228-459F-8F99-F8537CDB1D5E}" type="pres">
      <dgm:prSet presAssocID="{2E8867EA-22D5-4956-AF74-4B06D69F17B4}" presName="arrow" presStyleLbl="bgShp" presStyleCnt="1"/>
      <dgm:spPr/>
      <dgm:t>
        <a:bodyPr/>
        <a:lstStyle/>
        <a:p/>
      </dgm:t>
    </dgm:pt>
    <dgm:pt modelId="{E272FB36-BFED-4682-912A-F01D7F200F12}" type="pres">
      <dgm:prSet presAssocID="{2E8867EA-22D5-4956-AF74-4B06D69F17B4}" presName="linearProcess"/>
      <dgm:spPr/>
      <dgm:t>
        <a:bodyPr/>
        <a:lstStyle/>
        <a:p/>
      </dgm:t>
    </dgm:pt>
    <dgm:pt modelId="{C8DA483E-2F98-4CFA-81B0-DE0321DC9B77}" type="pres">
      <dgm:prSet presAssocID="{D6564C4D-0578-4A4A-B9C8-8940D46AC7C2}" presName="textNode" presStyleLbl="node1" presStyleCnt="1" custScaleY="250000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24C76206-C7DD-43FF-A325-D9DAF6BD2612}" srcId="{2E8867EA-22D5-4956-AF74-4B06D69F17B4}" destId="{D6564C4D-0578-4A4A-B9C8-8940D46AC7C2}" srcOrd="0" destOrd="0" parTransId="{2DC79281-AA8D-4880-9EFB-7E8CDEF7B07E}" sibTransId="{3F3DB0D5-9530-45F5-94F8-859EA44F8A45}"/>
    <dgm:cxn modelId="{69321F8F-AF0E-48DF-8C11-1981C7F4A39C}" type="presOf" srcId="{2E8867EA-22D5-4956-AF74-4B06D69F17B4}" destId="{A1BE93AD-6196-4EEF-BA31-64CFCF80552F}" srcOrd="0" destOrd="0" presId="urn:microsoft.com/office/officeart/2005/8/layout/hProcess9"/>
    <dgm:cxn modelId="{B445C277-4A61-4D2D-A943-EF0221B658EA}" type="presParOf" srcId="{A1BE93AD-6196-4EEF-BA31-64CFCF80552F}" destId="{EA75786A-1228-459F-8F99-F8537CDB1D5E}" srcOrd="0" destOrd="0" presId="urn:microsoft.com/office/officeart/2005/8/layout/hProcess9"/>
    <dgm:cxn modelId="{A6A0F270-7A79-4983-AA24-D3278871CE45}" type="presParOf" srcId="{A1BE93AD-6196-4EEF-BA31-64CFCF80552F}" destId="{E272FB36-BFED-4682-912A-F01D7F200F12}" srcOrd="1" destOrd="0" presId="urn:microsoft.com/office/officeart/2005/8/layout/hProcess9"/>
    <dgm:cxn modelId="{0FFCAABB-9E54-4D5C-ABC8-A2616EF8F72A}" type="presParOf" srcId="{E272FB36-BFED-4682-912A-F01D7F200F12}" destId="{C8DA483E-2F98-4CFA-81B0-DE0321DC9B77}" srcOrd="0" destOrd="0" presId="urn:microsoft.com/office/officeart/2005/8/layout/hProcess9"/>
    <dgm:cxn modelId="{85AC9973-EE0D-4E6F-A62A-83632527A311}" type="presOf" srcId="{D6564C4D-0578-4A4A-B9C8-8940D46AC7C2}" destId="{C8DA483E-2F98-4CFA-81B0-DE0321DC9B77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main"/>
    </a:ext>
  </dgm:extLst>
</dgm:dataModel>
</file>

<file path=ppt/diagrams/data6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7B9BB1D8-0AD7-4D4E-8778-ABE2E879EB04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DB9929D5-45EB-487A-A0DC-D8D055BA18EC}" type="parTrans" cxnId="{0CADD8C0-D8CC-4DAE-B0D7-6DD346A6AB13}">
      <dgm:prSet/>
      <dgm:spPr/>
      <dgm:t>
        <a:bodyPr/>
        <a:lstStyle/>
        <a:p>
          <a:endParaRPr lang="zh-CN" altLang="en-US"/>
        </a:p>
      </dgm:t>
    </dgm:pt>
    <dgm:pt modelId="{73B9590E-1BAD-4632-A5E9-6BD165780361}">
      <dgm:prSet custT="1"/>
      <dgm:spPr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pPr algn="ctr" rtl="0"/>
          <a:r>
            <a:rPr lang="zh-CN" altLang="en-US" sz="4800" b="1"/>
            <a:t>提高人的水平</a:t>
          </a:r>
          <a:endParaRPr lang="zh-CN" altLang="en-US" sz="4800"/>
        </a:p>
      </dgm:t>
    </dgm:pt>
    <dgm:pt modelId="{2FB721D2-665B-4E0F-840E-1A26C03A80AC}" type="sibTrans" cxnId="{0CADD8C0-D8CC-4DAE-B0D7-6DD346A6AB13}">
      <dgm:prSet/>
      <dgm:spPr/>
      <dgm:t>
        <a:bodyPr/>
        <a:lstStyle/>
        <a:p>
          <a:endParaRPr lang="zh-CN" altLang="en-US"/>
        </a:p>
      </dgm:t>
    </dgm:pt>
    <dgm:pt modelId="{8B46511D-F47B-42D2-AF2F-3E644AEDCB46}" type="pres">
      <dgm:prSet presAssocID="{7B9BB1D8-0AD7-4D4E-8778-ABE2E879EB04}" presName="linear">
        <dgm:presLayoutVars>
          <dgm:animLvl val="lvl"/>
          <dgm:resizeHandles val="exact"/>
        </dgm:presLayoutVars>
      </dgm:prSet>
      <dgm:spPr/>
      <dgm:t>
        <a:bodyPr/>
        <a:lstStyle/>
        <a:p/>
      </dgm:t>
    </dgm:pt>
    <dgm:pt modelId="{34E1C303-E2BE-4CE9-95EE-5096ACD8A7A6}" type="pres">
      <dgm:prSet presAssocID="{73B9590E-1BAD-4632-A5E9-6BD165780361}" presName="parentText" presStyleLbl="node1" presStyleCnt="1" custScaleY="196422">
        <dgm:presLayoutVars>
          <dgm:chMax val="0"/>
          <dgm:bulletEnabled val="1"/>
        </dgm:presLayoutVars>
      </dgm:prSet>
      <dgm:spPr/>
      <dgm:t>
        <a:bodyPr/>
        <a:lstStyle/>
        <a:p/>
      </dgm:t>
    </dgm:pt>
  </dgm:ptLst>
  <dgm:cxnLst>
    <dgm:cxn modelId="{0CADD8C0-D8CC-4DAE-B0D7-6DD346A6AB13}" srcId="{7B9BB1D8-0AD7-4D4E-8778-ABE2E879EB04}" destId="{73B9590E-1BAD-4632-A5E9-6BD165780361}" srcOrd="0" destOrd="0" parTransId="{DB9929D5-45EB-487A-A0DC-D8D055BA18EC}" sibTransId="{2FB721D2-665B-4E0F-840E-1A26C03A80AC}"/>
    <dgm:cxn modelId="{0FFEB050-8F85-43CD-B46C-ACD64F293821}" type="presOf" srcId="{7B9BB1D8-0AD7-4D4E-8778-ABE2E879EB04}" destId="{8B46511D-F47B-42D2-AF2F-3E644AEDCB46}" srcOrd="0" destOrd="0" presId="urn:microsoft.com/office/officeart/2005/8/layout/vList2"/>
    <dgm:cxn modelId="{FD65D364-05BE-4597-AD05-2486F1C14117}" type="presParOf" srcId="{8B46511D-F47B-42D2-AF2F-3E644AEDCB46}" destId="{34E1C303-E2BE-4CE9-95EE-5096ACD8A7A6}" srcOrd="0" destOrd="0" presId="urn:microsoft.com/office/officeart/2005/8/layout/vList2"/>
    <dgm:cxn modelId="{A5CB0E99-2D56-4586-B0CE-03261BC9B015}" type="presOf" srcId="{73B9590E-1BAD-4632-A5E9-6BD165780361}" destId="{34E1C303-E2BE-4CE9-95EE-5096ACD8A7A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71" name=""/>
      <dsp:cNvGrpSpPr/>
    </dsp:nvGrpSpPr>
    <dsp:grpSpPr/>
    <dsp:sp modelId="{B9B6B7C3-650C-40C9-95F2-234AE01830E3}">
      <dsp:nvSpPr>
        <dsp:cNvPr id="72" name=""/>
        <dsp:cNvSpPr/>
      </dsp:nvSpPr>
      <dsp:spPr>
        <a:xfrm>
          <a:off x="0" y="3877"/>
          <a:ext cx="435482" cy="3966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/>
            <a:t>哈佛大学凌晨四点半</a:t>
          </a:r>
          <a:endParaRPr lang="zh-CN" altLang="en-US" sz="2400" kern="1200"/>
        </a:p>
      </dsp:txBody>
      <dsp:txXfrm>
        <a:off x="21258" y="25135"/>
        <a:ext cx="392965" cy="3923923"/>
      </dsp:txXfrm>
    </dsp:sp>
  </dsp:spTree>
</dsp:drawing>
</file>

<file path=ppt/diagrams/drawing2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37" name=""/>
      <dsp:cNvGrpSpPr/>
    </dsp:nvGrpSpPr>
    <dsp:grpSpPr/>
    <dsp:sp modelId="{2ECC3246-68A7-49B3-AD1C-F037C14B7996}">
      <dsp:nvSpPr>
        <dsp:cNvPr id="38" name=""/>
        <dsp:cNvSpPr/>
      </dsp:nvSpPr>
      <dsp:spPr>
        <a:xfrm>
          <a:off x="2088085" y="951323"/>
          <a:ext cx="448800" cy="91440"/>
        </a:xfrm>
        <a:custGeom>
          <a:rect l="0" t="0" r="0" b="0"/>
          <a:pathLst>
            <a:path>
              <a:moveTo>
                <a:pt x="0" y="45720"/>
              </a:moveTo>
              <a:lnTo>
                <a:pt x="448800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2300500" y="994646"/>
        <a:ext cx="23970" cy="4794"/>
      </dsp:txXfrm>
    </dsp:sp>
    <dsp:sp modelId="{5728B3D4-F625-4F83-BE9A-C786D29E39D8}">
      <dsp:nvSpPr>
        <dsp:cNvPr id="39" name=""/>
        <dsp:cNvSpPr/>
      </dsp:nvSpPr>
      <dsp:spPr>
        <a:xfrm>
          <a:off x="5537" y="371738"/>
          <a:ext cx="2084348" cy="125060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800" b="1" kern="1200">
              <a:solidFill>
                <a:srgbClr val="0070C0"/>
              </a:solidFill>
            </a:rPr>
            <a:t>勤学如春起之苗</a:t>
          </a:r>
          <a:endParaRPr lang="zh-CN" sz="2800" kern="1200">
            <a:solidFill>
              <a:srgbClr val="0070C0"/>
            </a:solidFill>
          </a:endParaRPr>
        </a:p>
      </dsp:txBody>
      <dsp:txXfrm>
        <a:off x="5537" y="371738"/>
        <a:ext cx="2084348" cy="1250609"/>
      </dsp:txXfrm>
    </dsp:sp>
    <dsp:sp modelId="{E885A47E-230D-4A86-BE79-9EB6171CD56F}">
      <dsp:nvSpPr>
        <dsp:cNvPr id="40" name=""/>
        <dsp:cNvSpPr/>
      </dsp:nvSpPr>
      <dsp:spPr>
        <a:xfrm>
          <a:off x="4651834" y="951323"/>
          <a:ext cx="448800" cy="91440"/>
        </a:xfrm>
        <a:custGeom>
          <a:rect l="0" t="0" r="0" b="0"/>
          <a:pathLst>
            <a:path>
              <a:moveTo>
                <a:pt x="0" y="45720"/>
              </a:moveTo>
              <a:lnTo>
                <a:pt x="448800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4864249" y="994646"/>
        <a:ext cx="23970" cy="4794"/>
      </dsp:txXfrm>
    </dsp:sp>
    <dsp:sp modelId="{D750D52F-781F-4E9A-93A5-DA1A8F1CAEFE}">
      <dsp:nvSpPr>
        <dsp:cNvPr id="41" name=""/>
        <dsp:cNvSpPr/>
      </dsp:nvSpPr>
      <dsp:spPr>
        <a:xfrm>
          <a:off x="2569286" y="371738"/>
          <a:ext cx="2084348" cy="125060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800" b="1" kern="1200">
              <a:solidFill>
                <a:srgbClr val="0070C0"/>
              </a:solidFill>
            </a:rPr>
            <a:t>不见其增日有所长</a:t>
          </a:r>
          <a:endParaRPr lang="zh-CN" sz="2800" kern="1200">
            <a:solidFill>
              <a:srgbClr val="0070C0"/>
            </a:solidFill>
          </a:endParaRPr>
        </a:p>
      </dsp:txBody>
      <dsp:txXfrm>
        <a:off x="2569286" y="371738"/>
        <a:ext cx="2084348" cy="1250609"/>
      </dsp:txXfrm>
    </dsp:sp>
    <dsp:sp modelId="{35326333-F83A-4C7F-971D-467C847B7530}">
      <dsp:nvSpPr>
        <dsp:cNvPr id="42" name=""/>
        <dsp:cNvSpPr/>
      </dsp:nvSpPr>
      <dsp:spPr>
        <a:xfrm>
          <a:off x="1047711" y="1620547"/>
          <a:ext cx="5127498" cy="448800"/>
        </a:xfrm>
        <a:custGeom>
          <a:rect l="0" t="0" r="0" b="0"/>
          <a:pathLst>
            <a:path>
              <a:moveTo>
                <a:pt x="5127498" y="0"/>
              </a:moveTo>
              <a:lnTo>
                <a:pt x="5127498" y="241500"/>
              </a:lnTo>
              <a:lnTo>
                <a:pt x="0" y="241500"/>
              </a:lnTo>
              <a:lnTo>
                <a:pt x="0" y="44880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3482713" y="1842550"/>
        <a:ext cx="257493" cy="4794"/>
      </dsp:txXfrm>
    </dsp:sp>
    <dsp:sp modelId="{3D3BAA71-F029-4D6A-B8CB-33FD6489470D}">
      <dsp:nvSpPr>
        <dsp:cNvPr id="43" name=""/>
        <dsp:cNvSpPr/>
      </dsp:nvSpPr>
      <dsp:spPr>
        <a:xfrm>
          <a:off x="5133035" y="371738"/>
          <a:ext cx="2084348" cy="125060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800" b="1" kern="1200">
              <a:solidFill>
                <a:srgbClr val="0070C0"/>
              </a:solidFill>
            </a:rPr>
            <a:t>辍学如磨刀之石</a:t>
          </a:r>
          <a:endParaRPr lang="zh-CN" sz="2800" kern="1200">
            <a:solidFill>
              <a:srgbClr val="0070C0"/>
            </a:solidFill>
          </a:endParaRPr>
        </a:p>
      </dsp:txBody>
      <dsp:txXfrm>
        <a:off x="5133035" y="371738"/>
        <a:ext cx="2084348" cy="1250609"/>
      </dsp:txXfrm>
    </dsp:sp>
    <dsp:sp modelId="{D06B399F-1826-45DF-AD5E-F3A9D5327AAC}">
      <dsp:nvSpPr>
        <dsp:cNvPr id="44" name=""/>
        <dsp:cNvSpPr/>
      </dsp:nvSpPr>
      <dsp:spPr>
        <a:xfrm>
          <a:off x="2088085" y="2681332"/>
          <a:ext cx="448800" cy="91440"/>
        </a:xfrm>
        <a:custGeom>
          <a:rect l="0" t="0" r="0" b="0"/>
          <a:pathLst>
            <a:path>
              <a:moveTo>
                <a:pt x="0" y="45720"/>
              </a:moveTo>
              <a:lnTo>
                <a:pt x="448800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2300500" y="2724655"/>
        <a:ext cx="23970" cy="4794"/>
      </dsp:txXfrm>
    </dsp:sp>
    <dsp:sp modelId="{E4A245FF-52B5-4CBA-A1B1-706968F30667}">
      <dsp:nvSpPr>
        <dsp:cNvPr id="45" name=""/>
        <dsp:cNvSpPr/>
      </dsp:nvSpPr>
      <dsp:spPr>
        <a:xfrm>
          <a:off x="5537" y="2101748"/>
          <a:ext cx="2084348" cy="125060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800" b="1" kern="1200">
              <a:solidFill>
                <a:srgbClr val="0070C0"/>
              </a:solidFill>
            </a:rPr>
            <a:t>不见其损日有所亏</a:t>
          </a:r>
          <a:endParaRPr lang="zh-CN" sz="2800" kern="1200">
            <a:solidFill>
              <a:srgbClr val="0070C0"/>
            </a:solidFill>
          </a:endParaRPr>
        </a:p>
      </dsp:txBody>
      <dsp:txXfrm>
        <a:off x="5537" y="2101748"/>
        <a:ext cx="2084348" cy="1250609"/>
      </dsp:txXfrm>
    </dsp:sp>
    <dsp:sp modelId="{C3E47C22-98F8-405E-9850-EB409771FE95}">
      <dsp:nvSpPr>
        <dsp:cNvPr id="46" name=""/>
        <dsp:cNvSpPr/>
      </dsp:nvSpPr>
      <dsp:spPr>
        <a:xfrm>
          <a:off x="2569286" y="2101748"/>
          <a:ext cx="2937326" cy="125060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>
              <a:solidFill>
                <a:srgbClr val="FF0000"/>
              </a:solidFill>
            </a:rPr>
            <a:t>—— </a:t>
          </a:r>
          <a:r>
            <a:rPr lang="zh-CN" sz="2800" b="1" kern="1200">
              <a:solidFill>
                <a:srgbClr val="FF0000"/>
              </a:solidFill>
            </a:rPr>
            <a:t>陶渊明</a:t>
          </a:r>
          <a:endParaRPr lang="zh-CN" sz="2800" kern="1200">
            <a:solidFill>
              <a:srgbClr val="FF0000"/>
            </a:solidFill>
          </a:endParaRPr>
        </a:p>
      </dsp:txBody>
      <dsp:txXfrm>
        <a:off x="2569286" y="2101748"/>
        <a:ext cx="2937326" cy="1250609"/>
      </dsp:txXfrm>
    </dsp:sp>
  </dsp:spTree>
</dsp:drawing>
</file>

<file path=ppt/diagrams/drawing3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47" name=""/>
      <dsp:cNvGrpSpPr/>
    </dsp:nvGrpSpPr>
    <dsp:grpSpPr/>
    <dsp:sp modelId="{90E54D66-0CC8-4FD6-A7E9-4D5FDF141630}">
      <dsp:nvSpPr>
        <dsp:cNvPr id="48" name=""/>
        <dsp:cNvSpPr/>
      </dsp:nvSpPr>
      <dsp:spPr>
        <a:xfrm>
          <a:off x="457199" y="0"/>
          <a:ext cx="5181600" cy="2062103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A1A00604-1AFD-4792-86BC-74E5E065C614}">
      <dsp:nvSpPr>
        <dsp:cNvPr id="49" name=""/>
        <dsp:cNvSpPr/>
      </dsp:nvSpPr>
      <dsp:spPr>
        <a:xfrm>
          <a:off x="206573" y="618630"/>
          <a:ext cx="1828800" cy="82484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900" b="1" kern="1200"/>
            <a:t>发 奋 识 遍 </a:t>
          </a:r>
          <a:r>
            <a:rPr lang="en-US" altLang="zh-CN" sz="1900" b="1" kern="1200"/>
            <a:t>    </a:t>
          </a:r>
          <a:r>
            <a:rPr lang="zh-CN" sz="1900" b="1" kern="1200"/>
            <a:t>天 下字</a:t>
          </a:r>
          <a:endParaRPr lang="zh-CN" sz="1900" kern="1200"/>
        </a:p>
      </dsp:txBody>
      <dsp:txXfrm>
        <a:off x="246838" y="658895"/>
        <a:ext cx="1748269" cy="744310"/>
      </dsp:txXfrm>
    </dsp:sp>
    <dsp:sp modelId="{226EAB70-051B-442F-A12B-A01957525FFA}">
      <dsp:nvSpPr>
        <dsp:cNvPr id="50" name=""/>
        <dsp:cNvSpPr/>
      </dsp:nvSpPr>
      <dsp:spPr>
        <a:xfrm>
          <a:off x="2133600" y="618630"/>
          <a:ext cx="1828800" cy="82484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900" b="1" kern="1200"/>
            <a:t>立 志 读 尽 </a:t>
          </a:r>
          <a:r>
            <a:rPr lang="en-US" altLang="zh-CN" sz="1900" b="1" kern="1200"/>
            <a:t>    </a:t>
          </a:r>
          <a:r>
            <a:rPr lang="zh-CN" sz="1900" b="1" kern="1200"/>
            <a:t>人 间 书</a:t>
          </a:r>
          <a:endParaRPr lang="zh-CN" sz="1900" kern="1200"/>
        </a:p>
      </dsp:txBody>
      <dsp:txXfrm>
        <a:off x="2173865" y="658895"/>
        <a:ext cx="1748269" cy="744310"/>
      </dsp:txXfrm>
    </dsp:sp>
    <dsp:sp modelId="{63917E60-B9C2-42C0-BB0D-17F06345F5A5}">
      <dsp:nvSpPr>
        <dsp:cNvPr id="51" name=""/>
        <dsp:cNvSpPr/>
      </dsp:nvSpPr>
      <dsp:spPr>
        <a:xfrm>
          <a:off x="4060626" y="618630"/>
          <a:ext cx="1828800" cy="82484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>
              <a:solidFill>
                <a:srgbClr val="FF0000"/>
              </a:solidFill>
            </a:rPr>
            <a:t>——</a:t>
          </a:r>
          <a:r>
            <a:rPr lang="zh-CN" sz="1900" b="1" kern="1200">
              <a:solidFill>
                <a:srgbClr val="FF0000"/>
              </a:solidFill>
            </a:rPr>
            <a:t>苏东坡</a:t>
          </a:r>
          <a:endParaRPr lang="zh-CN" sz="1900" kern="1200">
            <a:solidFill>
              <a:srgbClr val="FF0000"/>
            </a:solidFill>
          </a:endParaRPr>
        </a:p>
      </dsp:txBody>
      <dsp:txXfrm>
        <a:off x="4100892" y="658895"/>
        <a:ext cx="1748269" cy="744310"/>
      </dsp:txXfrm>
    </dsp:sp>
  </dsp:spTree>
</dsp:drawing>
</file>

<file path=ppt/diagrams/drawing4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52" name=""/>
      <dsp:cNvGrpSpPr/>
    </dsp:nvGrpSpPr>
    <dsp:grpSpPr/>
    <dsp:sp modelId="{6C965606-E560-46B0-91C3-EECE216D6353}">
      <dsp:nvSpPr>
        <dsp:cNvPr id="53" name=""/>
        <dsp:cNvSpPr/>
      </dsp:nvSpPr>
      <dsp:spPr>
        <a:xfrm>
          <a:off x="1477933" y="866344"/>
          <a:ext cx="308264" cy="91440"/>
        </a:xfrm>
        <a:custGeom>
          <a:rect l="0" t="0" r="0" b="0"/>
          <a:pathLst>
            <a:path>
              <a:moveTo>
                <a:pt x="0" y="45720"/>
              </a:moveTo>
              <a:lnTo>
                <a:pt x="308264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1623594" y="910368"/>
        <a:ext cx="16943" cy="3391"/>
      </dsp:txXfrm>
    </dsp:sp>
    <dsp:sp modelId="{EAB6D0EF-9D7E-41E0-BECC-CA289E4E381C}">
      <dsp:nvSpPr>
        <dsp:cNvPr id="54" name=""/>
        <dsp:cNvSpPr/>
      </dsp:nvSpPr>
      <dsp:spPr>
        <a:xfrm>
          <a:off x="6409" y="470067"/>
          <a:ext cx="1473324" cy="8839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800" b="1" kern="1200">
              <a:solidFill>
                <a:srgbClr val="FF0000"/>
              </a:solidFill>
            </a:rPr>
            <a:t>劝学</a:t>
          </a:r>
          <a:br>
            <a:rPr lang="en-US" sz="2000" b="1" kern="1200">
              <a:solidFill>
                <a:srgbClr val="FF0000"/>
              </a:solidFill>
            </a:rPr>
          </a:br>
          <a:r>
            <a:rPr lang="zh-CN" sz="1600" b="1" kern="1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颜真卿</a:t>
          </a:r>
          <a:endParaRPr lang="zh-CN" sz="1600" kern="1200">
            <a:solidFill>
              <a:srgbClr val="FF0000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6409" y="470067"/>
        <a:ext cx="1473324" cy="883994"/>
      </dsp:txXfrm>
    </dsp:sp>
    <dsp:sp modelId="{205B451A-5EC0-46B2-9A54-69790D806B71}">
      <dsp:nvSpPr>
        <dsp:cNvPr id="55" name=""/>
        <dsp:cNvSpPr/>
      </dsp:nvSpPr>
      <dsp:spPr>
        <a:xfrm>
          <a:off x="3290122" y="866344"/>
          <a:ext cx="308264" cy="91440"/>
        </a:xfrm>
        <a:custGeom>
          <a:rect l="0" t="0" r="0" b="0"/>
          <a:pathLst>
            <a:path>
              <a:moveTo>
                <a:pt x="0" y="45720"/>
              </a:moveTo>
              <a:lnTo>
                <a:pt x="308264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3435783" y="910368"/>
        <a:ext cx="16943" cy="3391"/>
      </dsp:txXfrm>
    </dsp:sp>
    <dsp:sp modelId="{362BA0C9-6862-4882-AD92-A8463F3E96BB}">
      <dsp:nvSpPr>
        <dsp:cNvPr id="56" name=""/>
        <dsp:cNvSpPr/>
      </dsp:nvSpPr>
      <dsp:spPr>
        <a:xfrm>
          <a:off x="1818598" y="470067"/>
          <a:ext cx="1473324" cy="8839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000" b="1" kern="1200"/>
            <a:t>三更灯火五更鸡</a:t>
          </a:r>
          <a:endParaRPr lang="zh-CN" sz="2000" kern="1200"/>
        </a:p>
      </dsp:txBody>
      <dsp:txXfrm>
        <a:off x="1818598" y="470067"/>
        <a:ext cx="1473324" cy="883994"/>
      </dsp:txXfrm>
    </dsp:sp>
    <dsp:sp modelId="{97BBD2D7-E725-454C-860B-187274388588}">
      <dsp:nvSpPr>
        <dsp:cNvPr id="57" name=""/>
        <dsp:cNvSpPr/>
      </dsp:nvSpPr>
      <dsp:spPr>
        <a:xfrm>
          <a:off x="743071" y="1352261"/>
          <a:ext cx="3624378" cy="308264"/>
        </a:xfrm>
        <a:custGeom>
          <a:rect l="0" t="0" r="0" b="0"/>
          <a:pathLst>
            <a:path>
              <a:moveTo>
                <a:pt x="3624378" y="0"/>
              </a:moveTo>
              <a:lnTo>
                <a:pt x="3624378" y="171232"/>
              </a:lnTo>
              <a:lnTo>
                <a:pt x="0" y="171232"/>
              </a:lnTo>
              <a:lnTo>
                <a:pt x="0" y="308264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2464255" y="1504698"/>
        <a:ext cx="182009" cy="3391"/>
      </dsp:txXfrm>
    </dsp:sp>
    <dsp:sp modelId="{439E05A6-2536-49C0-838D-034B3CFA683E}">
      <dsp:nvSpPr>
        <dsp:cNvPr id="58" name=""/>
        <dsp:cNvSpPr/>
      </dsp:nvSpPr>
      <dsp:spPr>
        <a:xfrm>
          <a:off x="3630787" y="470067"/>
          <a:ext cx="1473324" cy="8839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000" b="1" kern="1200"/>
            <a:t>正是男儿读书时</a:t>
          </a:r>
          <a:endParaRPr lang="zh-CN" sz="2000" kern="1200"/>
        </a:p>
      </dsp:txBody>
      <dsp:txXfrm>
        <a:off x="3630787" y="470067"/>
        <a:ext cx="1473324" cy="883994"/>
      </dsp:txXfrm>
    </dsp:sp>
    <dsp:sp modelId="{64C0E850-1D84-4388-94D9-C8AA582A9689}">
      <dsp:nvSpPr>
        <dsp:cNvPr id="59" name=""/>
        <dsp:cNvSpPr/>
      </dsp:nvSpPr>
      <dsp:spPr>
        <a:xfrm>
          <a:off x="1477933" y="2089203"/>
          <a:ext cx="308264" cy="91440"/>
        </a:xfrm>
        <a:custGeom>
          <a:rect l="0" t="0" r="0" b="0"/>
          <a:pathLst>
            <a:path>
              <a:moveTo>
                <a:pt x="0" y="45720"/>
              </a:moveTo>
              <a:lnTo>
                <a:pt x="308264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1623594" y="2133227"/>
        <a:ext cx="16943" cy="3391"/>
      </dsp:txXfrm>
    </dsp:sp>
    <dsp:sp modelId="{EEB57BBC-AAA0-4075-8400-B75FBA991F89}">
      <dsp:nvSpPr>
        <dsp:cNvPr id="60" name=""/>
        <dsp:cNvSpPr/>
      </dsp:nvSpPr>
      <dsp:spPr>
        <a:xfrm>
          <a:off x="6409" y="1692926"/>
          <a:ext cx="1473324" cy="8839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000" b="1" kern="1200"/>
            <a:t>黑发不知勤学早</a:t>
          </a:r>
          <a:endParaRPr lang="zh-CN" sz="2000" kern="1200"/>
        </a:p>
      </dsp:txBody>
      <dsp:txXfrm>
        <a:off x="6409" y="1692926"/>
        <a:ext cx="1473324" cy="883994"/>
      </dsp:txXfrm>
    </dsp:sp>
    <dsp:sp modelId="{7E7ABAEB-592C-46BB-9CD8-E1316768D9C4}">
      <dsp:nvSpPr>
        <dsp:cNvPr id="61" name=""/>
        <dsp:cNvSpPr/>
      </dsp:nvSpPr>
      <dsp:spPr>
        <a:xfrm>
          <a:off x="1818598" y="1692926"/>
          <a:ext cx="1473324" cy="8839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000" b="1" kern="1200"/>
            <a:t>白首方悔读书迟</a:t>
          </a:r>
          <a:endParaRPr lang="zh-CN" sz="2000" kern="1200"/>
        </a:p>
      </dsp:txBody>
      <dsp:txXfrm>
        <a:off x="1818598" y="1692926"/>
        <a:ext cx="1473324" cy="883994"/>
      </dsp:txXfrm>
    </dsp:sp>
  </dsp:spTree>
</dsp:drawing>
</file>

<file path=ppt/diagrams/drawing5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230409" name=""/>
      <dsp:cNvGrpSpPr/>
    </dsp:nvGrpSpPr>
    <dsp:grpSpPr/>
    <dsp:sp modelId="{EA75786A-1228-459F-8F99-F8537CDB1D5E}">
      <dsp:nvSpPr>
        <dsp:cNvPr id="230410" name=""/>
        <dsp:cNvSpPr/>
      </dsp:nvSpPr>
      <dsp:spPr>
        <a:xfrm>
          <a:off x="820967" y="0"/>
          <a:ext cx="9304299" cy="979308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C8DA483E-2F98-4CFA-81B0-DE0321DC9B77}">
      <dsp:nvSpPr>
        <dsp:cNvPr id="230411" name=""/>
        <dsp:cNvSpPr/>
      </dsp:nvSpPr>
      <dsp:spPr>
        <a:xfrm>
          <a:off x="2753662" y="0"/>
          <a:ext cx="5438910" cy="97930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3900" b="1" kern="1200"/>
            <a:t>各段是围绕哪句话展开?</a:t>
          </a:r>
          <a:endParaRPr lang="zh-CN" sz="3900" kern="1200"/>
        </a:p>
      </dsp:txBody>
      <dsp:txXfrm>
        <a:off x="2801468" y="47806"/>
        <a:ext cx="5343298" cy="883696"/>
      </dsp:txXfrm>
    </dsp:sp>
  </dsp:spTree>
</dsp:drawing>
</file>

<file path=ppt/diagrams/drawing6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17415" name=""/>
      <dsp:cNvGrpSpPr/>
    </dsp:nvGrpSpPr>
    <dsp:grpSpPr/>
    <dsp:sp modelId="{34E1C303-E2BE-4CE9-95EE-5096ACD8A7A6}">
      <dsp:nvSpPr>
        <dsp:cNvPr id="17416" name=""/>
        <dsp:cNvSpPr/>
      </dsp:nvSpPr>
      <dsp:spPr>
        <a:xfrm>
          <a:off x="0" y="470"/>
          <a:ext cx="4619625" cy="96333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800" b="1" kern="1200"/>
            <a:t>提高人的水平</a:t>
          </a:r>
          <a:endParaRPr lang="zh-CN" altLang="en-US" sz="4800" kern="1200"/>
        </a:p>
      </dsp:txBody>
      <dsp:txXfrm>
        <a:off x="47026" y="47496"/>
        <a:ext cx="4525573" cy="869281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fact="0.6"/>
              <dgm:rule type="h" fact="0.6"/>
              <dgm:rule type="primFontSz" val="5"/>
            </dgm:ruleLst>
          </dgm:layoutNode>
        </dgm:layoutNode>
      </dgm:forEach>
    </dgm:forEach>
  </dgm:layoutNode>
</dgm:layoutDef>
</file>

<file path=ppt/diagrams/layout3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type="rightArrow" r:blip="">
            <dgm:adjLst/>
          </dgm:shape>
        </dgm:if>
        <dgm:else name="Name2">
          <dgm:shape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fact="1"/>
            <dgm:rule type="primFontSz" val="5"/>
          </dgm:ruleLst>
        </dgm:layoutNode>
        <dgm:forEach name="Name7" axis="followSib" ptType="sibTrans" cnt="1">
          <dgm:layoutNode name="sibTrans">
            <dgm:alg type="sp"/>
            <dgm:shape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fact="0.6"/>
              <dgm:rule type="h" fact="0.6"/>
              <dgm:rule type="primFontSz" val="5"/>
            </dgm:ruleLst>
          </dgm:layoutNode>
        </dgm:layoutNode>
      </dgm:forEach>
    </dgm:forEach>
  </dgm:layoutNode>
</dgm:layoutDef>
</file>

<file path=ppt/diagrams/layout5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type="rightArrow" r:blip="">
            <dgm:adjLst/>
          </dgm:shape>
        </dgm:if>
        <dgm:else name="Name2">
          <dgm:shape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fact="1"/>
            <dgm:rule type="primFontSz" val="5"/>
          </dgm:ruleLst>
        </dgm:layoutNode>
        <dgm:forEach name="Name7" axis="followSib" ptType="sibTrans" cnt="1">
          <dgm:layoutNode name="sibTrans">
            <dgm:alg type="sp"/>
            <dgm:shape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6D5B5C-EDD9-40AA-823D-757BFDA016DD}" type="datetimeFigureOut">
              <a:rPr lang="zh-CN" altLang="en-US" smtClean="0"/>
              <a:t>2023/9/12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6F5F1E-98DA-473E-A0F0-752E32AEFC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930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BE5F5-4039-48FC-815E-3044D418C823}" type="datetimeFigureOut">
              <a:rPr lang="zh-CN" altLang="en-US" smtClean="0"/>
              <a:t>2023/9/12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52438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777194"/>
            <a:ext cx="548640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301AAE-4BA0-476A-B623-FE1E7D1D0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491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86255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tags" Target="../tags/tag63.xml" /><Relationship Id="rId6" Type="http://schemas.openxmlformats.org/officeDocument/2006/relationships/tags" Target="../tags/tag64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.xml" /><Relationship Id="rId2" Type="http://schemas.openxmlformats.org/officeDocument/2006/relationships/tags" Target="../tags/tag66.xml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tags" Target="../tags/tag69.xml" /><Relationship Id="rId6" Type="http://schemas.openxmlformats.org/officeDocument/2006/relationships/tags" Target="../tags/tag70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tags" Target="../tags/tag35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.xml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tags" Target="../tags/tag40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.xml" /><Relationship Id="rId2" Type="http://schemas.openxmlformats.org/officeDocument/2006/relationships/tags" Target="../tags/tag42.xml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tags" Target="../tags/tag58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C9EAD40-FFA9-4E0C-B070-8B26AACF00D7}" type="datetime1">
              <a:rPr lang="zh-CN" altLang="en-US">
                <a:solidFill>
                  <a:prstClr val="black"/>
                </a:solidFill>
              </a:rPr>
              <a:t>2023/9/12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A46BD42-2CA7-4F79-8B21-04A55E095387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9280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82A2B6C-2FAE-4820-86FA-3F58152C420F}" type="datetime1">
              <a:rPr lang="zh-CN" altLang="en-US">
                <a:solidFill>
                  <a:prstClr val="black"/>
                </a:solidFill>
              </a:rPr>
              <a:t>2023/9/12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1345755-BAAB-4ED7-9F3B-AB8F60B13F7A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978399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6452134-EBDF-4139-9C25-C70E9A87FDD9}" type="datetime1">
              <a:rPr lang="zh-CN" altLang="en-US">
                <a:solidFill>
                  <a:prstClr val="black"/>
                </a:solidFill>
              </a:rPr>
              <a:t>2023/9/12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F9EF062-A856-4A88-9284-FF9EF8F0F409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50801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5AD9B48-4A78-45AB-99CE-3E7FC1FD776A}" type="datetime1">
              <a:rPr lang="zh-CN" altLang="en-US">
                <a:solidFill>
                  <a:prstClr val="black"/>
                </a:solidFill>
              </a:rPr>
              <a:t>2023/9/12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17F227F-7BAA-4743-A9F4-6D9DC03147F2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568701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700"/>
            </a:lvl1pPr>
            <a:lvl2pPr marL="609585" indent="0">
              <a:buNone/>
              <a:defRPr sz="2400"/>
            </a:lvl2pPr>
            <a:lvl3pPr marL="1219170" indent="0">
              <a:buNone/>
              <a:defRPr sz="2100"/>
            </a:lvl3pPr>
            <a:lvl4pPr marL="1828754" indent="0">
              <a:buNone/>
              <a:defRPr sz="1900"/>
            </a:lvl4pPr>
            <a:lvl5pPr marL="2438339" indent="0">
              <a:buNone/>
              <a:defRPr sz="1900"/>
            </a:lvl5pPr>
            <a:lvl6pPr marL="3047924" indent="0">
              <a:buNone/>
              <a:defRPr sz="1900"/>
            </a:lvl6pPr>
            <a:lvl7pPr marL="3657509" indent="0">
              <a:buNone/>
              <a:defRPr sz="1900"/>
            </a:lvl7pPr>
            <a:lvl8pPr marL="4267093" indent="0">
              <a:buNone/>
              <a:defRPr sz="1900"/>
            </a:lvl8pPr>
            <a:lvl9pPr marL="4876678" indent="0">
              <a:buNone/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A844DFB-A035-4A89-979F-C2346843687D}" type="datetime1">
              <a:rPr lang="zh-CN" altLang="en-US">
                <a:solidFill>
                  <a:prstClr val="black"/>
                </a:solidFill>
              </a:rPr>
              <a:t>2023/9/12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98E52F3-9715-4D17-BCE0-BC8AC0106598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497418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3701D35-E6C0-42E8-BBB4-9D472C02BA9C}" type="datetime1">
              <a:rPr lang="zh-CN" altLang="en-US">
                <a:solidFill>
                  <a:prstClr val="black"/>
                </a:solidFill>
              </a:rPr>
              <a:t>2023/9/12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7D39A98-7AE5-44C7-A034-6705EBCB53C5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062347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7046392" y="1806034"/>
            <a:ext cx="980008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121917" tIns="60958" rIns="121917" bIns="60958" rtlCol="0" anchor="ctr"/>
          <a:lstStyle/>
          <a:p>
            <a:pPr defTabSz="121917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" kern="0">
                <a:solidFill>
                  <a:sysClr val="window" lastClr="FFFFFF"/>
                </a:solidFill>
              </a:rPr>
              <a:t>PPT</a:t>
            </a:r>
            <a:r>
              <a:rPr lang="zh-CN" altLang="en-US" sz="100" kern="0">
                <a:solidFill>
                  <a:sysClr val="window" lastClr="FFFFFF"/>
                </a:solidFill>
              </a:rPr>
              <a:t>模板：</a:t>
            </a:r>
            <a:r>
              <a:rPr lang="en-US" altLang="zh-CN" sz="100" kern="0">
                <a:solidFill>
                  <a:sysClr val="window" lastClr="FFFFFF"/>
                </a:solidFill>
              </a:rPr>
              <a:t>www.1ppt.com/moban/                  PPT</a:t>
            </a:r>
            <a:r>
              <a:rPr lang="zh-CN" altLang="en-US" sz="100" kern="0">
                <a:solidFill>
                  <a:sysClr val="window" lastClr="FFFFFF"/>
                </a:solidFill>
              </a:rPr>
              <a:t>素材：</a:t>
            </a:r>
            <a:r>
              <a:rPr lang="en-US" altLang="zh-CN" sz="100" kern="0">
                <a:solidFill>
                  <a:sysClr val="window" lastClr="FFFFFF"/>
                </a:solidFill>
              </a:rPr>
              <a:t>www.1ppt.com/sucai/</a:t>
            </a:r>
          </a:p>
          <a:p>
            <a:pPr defTabSz="121917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" kern="0">
                <a:solidFill>
                  <a:sysClr val="window" lastClr="FFFFFF"/>
                </a:solidFill>
              </a:rPr>
              <a:t>PPT</a:t>
            </a:r>
            <a:r>
              <a:rPr lang="zh-CN" altLang="en-US" sz="100" kern="0">
                <a:solidFill>
                  <a:sysClr val="window" lastClr="FFFFFF"/>
                </a:solidFill>
              </a:rPr>
              <a:t>背景：</a:t>
            </a:r>
            <a:r>
              <a:rPr lang="en-US" altLang="zh-CN" sz="100" kern="0">
                <a:solidFill>
                  <a:sysClr val="window" lastClr="FFFFFF"/>
                </a:solidFill>
              </a:rPr>
              <a:t>www.1ppt.com/beijing/                   PPT</a:t>
            </a:r>
            <a:r>
              <a:rPr lang="zh-CN" altLang="en-US" sz="100" kern="0">
                <a:solidFill>
                  <a:sysClr val="window" lastClr="FFFFFF"/>
                </a:solidFill>
              </a:rPr>
              <a:t>图表：</a:t>
            </a:r>
            <a:r>
              <a:rPr lang="en-US" altLang="zh-CN" sz="100" kern="0">
                <a:solidFill>
                  <a:sysClr val="window" lastClr="FFFFFF"/>
                </a:solidFill>
              </a:rPr>
              <a:t>www.1ppt.com/tubiao/      </a:t>
            </a:r>
          </a:p>
          <a:p>
            <a:pPr defTabSz="121917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" kern="0">
                <a:solidFill>
                  <a:sysClr val="window" lastClr="FFFFFF"/>
                </a:solidFill>
              </a:rPr>
              <a:t>PPT</a:t>
            </a:r>
            <a:r>
              <a:rPr lang="zh-CN" altLang="en-US" sz="100" kern="0">
                <a:solidFill>
                  <a:sysClr val="window" lastClr="FFFFFF"/>
                </a:solidFill>
              </a:rPr>
              <a:t>下载：</a:t>
            </a:r>
            <a:r>
              <a:rPr lang="en-US" altLang="zh-CN" sz="100" kern="0">
                <a:solidFill>
                  <a:sysClr val="window" lastClr="FFFFFF"/>
                </a:solidFill>
              </a:rPr>
              <a:t>www.1ppt.com/xiazai/                     PPT</a:t>
            </a:r>
            <a:r>
              <a:rPr lang="zh-CN" altLang="en-US" sz="100" kern="0">
                <a:solidFill>
                  <a:sysClr val="window" lastClr="FFFFFF"/>
                </a:solidFill>
              </a:rPr>
              <a:t>教程： </a:t>
            </a:r>
            <a:r>
              <a:rPr lang="en-US" altLang="zh-CN" sz="100" kern="0">
                <a:solidFill>
                  <a:sysClr val="window" lastClr="FFFFFF"/>
                </a:solidFill>
              </a:rPr>
              <a:t>www.1ppt.com/powerpoint/      </a:t>
            </a:r>
          </a:p>
          <a:p>
            <a:pPr defTabSz="121917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" kern="0">
                <a:solidFill>
                  <a:sysClr val="window" lastClr="FFFFFF"/>
                </a:solidFill>
              </a:rPr>
              <a:t>资料下载：</a:t>
            </a:r>
            <a:r>
              <a:rPr lang="en-US" altLang="zh-CN" sz="100" kern="0">
                <a:solidFill>
                  <a:sysClr val="window" lastClr="FFFFFF"/>
                </a:solidFill>
              </a:rPr>
              <a:t>www.1ppt.com/ziliao/                   </a:t>
            </a:r>
            <a:r>
              <a:rPr lang="zh-CN" altLang="en-US" sz="100" kern="0">
                <a:solidFill>
                  <a:sysClr val="window" lastClr="FFFFFF"/>
                </a:solidFill>
              </a:rPr>
              <a:t>范文下载：</a:t>
            </a:r>
            <a:r>
              <a:rPr lang="en-US" altLang="zh-CN" sz="100" kern="0">
                <a:solidFill>
                  <a:sysClr val="window" lastClr="FFFFFF"/>
                </a:solidFill>
              </a:rPr>
              <a:t>www.1ppt.com/fanwen/             </a:t>
            </a:r>
          </a:p>
          <a:p>
            <a:pPr defTabSz="121917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" kern="0">
                <a:solidFill>
                  <a:sysClr val="window" lastClr="FFFFFF"/>
                </a:solidFill>
              </a:rPr>
              <a:t>试卷下载：</a:t>
            </a:r>
            <a:r>
              <a:rPr lang="en-US" altLang="zh-CN" sz="100" kern="0">
                <a:solidFill>
                  <a:sysClr val="window" lastClr="FFFFFF"/>
                </a:solidFill>
              </a:rPr>
              <a:t>www.1ppt.com/shiti/                     </a:t>
            </a:r>
            <a:r>
              <a:rPr lang="zh-CN" altLang="en-US" sz="100" kern="0">
                <a:solidFill>
                  <a:sysClr val="window" lastClr="FFFFFF"/>
                </a:solidFill>
              </a:rPr>
              <a:t>教案下载：</a:t>
            </a:r>
            <a:r>
              <a:rPr lang="en-US" altLang="zh-CN" sz="100" kern="0">
                <a:solidFill>
                  <a:sysClr val="window" lastClr="FFFFFF"/>
                </a:solidFill>
              </a:rPr>
              <a:t>www.1ppt.com/jiaoan/               </a:t>
            </a:r>
          </a:p>
          <a:p>
            <a:pPr defTabSz="121917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" kern="0">
                <a:solidFill>
                  <a:sysClr val="window" lastClr="FFFFFF"/>
                </a:solidFill>
              </a:rPr>
              <a:t>PPT</a:t>
            </a:r>
            <a:r>
              <a:rPr lang="zh-CN" altLang="en-US" sz="100" kern="0">
                <a:solidFill>
                  <a:sysClr val="window" lastClr="FFFFFF"/>
                </a:solidFill>
              </a:rPr>
              <a:t>论坛：</a:t>
            </a:r>
            <a:r>
              <a:rPr lang="en-US" altLang="zh-CN" sz="100" kern="0">
                <a:solidFill>
                  <a:sysClr val="window" lastClr="FFFFFF"/>
                </a:solidFill>
              </a:rPr>
              <a:t>www.1ppt.cn                                     PPT</a:t>
            </a:r>
            <a:r>
              <a:rPr lang="zh-CN" altLang="en-US" sz="100" kern="0">
                <a:solidFill>
                  <a:sysClr val="window" lastClr="FFFFFF"/>
                </a:solidFill>
              </a:rPr>
              <a:t>课件：</a:t>
            </a:r>
            <a:r>
              <a:rPr lang="en-US" altLang="zh-CN" sz="100" kern="0">
                <a:solidFill>
                  <a:sysClr val="window" lastClr="FFFFFF"/>
                </a:solidFill>
              </a:rPr>
              <a:t>www.1ppt.com/kejian/ </a:t>
            </a:r>
          </a:p>
          <a:p>
            <a:pPr defTabSz="121917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" kern="0">
                <a:solidFill>
                  <a:sysClr val="window" lastClr="FFFFFF"/>
                </a:solidFill>
              </a:rPr>
              <a:t>语文课件：</a:t>
            </a:r>
            <a:r>
              <a:rPr lang="en-US" altLang="zh-CN" sz="100" kern="0">
                <a:solidFill>
                  <a:sysClr val="window" lastClr="FFFFFF"/>
                </a:solidFill>
              </a:rPr>
              <a:t>www.1ppt.com/kejian/yuwen/    </a:t>
            </a:r>
            <a:r>
              <a:rPr lang="zh-CN" altLang="en-US" sz="100" kern="0">
                <a:solidFill>
                  <a:sysClr val="window" lastClr="FFFFFF"/>
                </a:solidFill>
              </a:rPr>
              <a:t>数学课件：</a:t>
            </a:r>
            <a:r>
              <a:rPr lang="en-US" altLang="zh-CN" sz="100" kern="0">
                <a:solidFill>
                  <a:sysClr val="window" lastClr="FFFFFF"/>
                </a:solidFill>
              </a:rPr>
              <a:t>www.1ppt.com/kejian/shuxue/ </a:t>
            </a:r>
          </a:p>
          <a:p>
            <a:pPr defTabSz="121917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" kern="0">
                <a:solidFill>
                  <a:sysClr val="window" lastClr="FFFFFF"/>
                </a:solidFill>
              </a:rPr>
              <a:t>英语课件：</a:t>
            </a:r>
            <a:r>
              <a:rPr lang="en-US" altLang="zh-CN" sz="100" kern="0">
                <a:solidFill>
                  <a:sysClr val="window" lastClr="FFFFFF"/>
                </a:solidFill>
              </a:rPr>
              <a:t>www.1ppt.com/kejian/yingyu/    </a:t>
            </a:r>
            <a:r>
              <a:rPr lang="zh-CN" altLang="en-US" sz="100" kern="0">
                <a:solidFill>
                  <a:sysClr val="window" lastClr="FFFFFF"/>
                </a:solidFill>
              </a:rPr>
              <a:t>美术课件：</a:t>
            </a:r>
            <a:r>
              <a:rPr lang="en-US" altLang="zh-CN" sz="100" kern="0">
                <a:solidFill>
                  <a:sysClr val="window" lastClr="FFFFFF"/>
                </a:solidFill>
              </a:rPr>
              <a:t>www.1ppt.com/kejian/meishu/ </a:t>
            </a:r>
          </a:p>
          <a:p>
            <a:pPr defTabSz="121917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" kern="0">
                <a:solidFill>
                  <a:sysClr val="window" lastClr="FFFFFF"/>
                </a:solidFill>
              </a:rPr>
              <a:t>科学课件：</a:t>
            </a:r>
            <a:r>
              <a:rPr lang="en-US" altLang="zh-CN" sz="100" kern="0">
                <a:solidFill>
                  <a:sysClr val="window" lastClr="FFFFFF"/>
                </a:solidFill>
              </a:rPr>
              <a:t>www.1ppt.com/kejian/kexue/     </a:t>
            </a:r>
            <a:r>
              <a:rPr lang="zh-CN" altLang="en-US" sz="100" kern="0">
                <a:solidFill>
                  <a:sysClr val="window" lastClr="FFFFFF"/>
                </a:solidFill>
              </a:rPr>
              <a:t>物理课件：</a:t>
            </a:r>
            <a:r>
              <a:rPr lang="en-US" altLang="zh-CN" sz="100" kern="0">
                <a:solidFill>
                  <a:sysClr val="window" lastClr="FFFFFF"/>
                </a:solidFill>
              </a:rPr>
              <a:t>www.1ppt.com/kejian/wuli/ </a:t>
            </a:r>
          </a:p>
          <a:p>
            <a:pPr defTabSz="121917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" kern="0">
                <a:solidFill>
                  <a:sysClr val="window" lastClr="FFFFFF"/>
                </a:solidFill>
              </a:rPr>
              <a:t>化学课件：</a:t>
            </a:r>
            <a:r>
              <a:rPr lang="en-US" altLang="zh-CN" sz="100" kern="0">
                <a:solidFill>
                  <a:sysClr val="window" lastClr="FFFFFF"/>
                </a:solidFill>
              </a:rPr>
              <a:t>www.1ppt.com/kejian/huaxue/  </a:t>
            </a:r>
            <a:r>
              <a:rPr lang="zh-CN" altLang="en-US" sz="100" kern="0">
                <a:solidFill>
                  <a:sysClr val="window" lastClr="FFFFFF"/>
                </a:solidFill>
              </a:rPr>
              <a:t>生物课件：</a:t>
            </a:r>
            <a:r>
              <a:rPr lang="en-US" altLang="zh-CN" sz="100" kern="0">
                <a:solidFill>
                  <a:sysClr val="window" lastClr="FFFFFF"/>
                </a:solidFill>
              </a:rPr>
              <a:t>www.1ppt.com/kejian/shengwu/ </a:t>
            </a:r>
          </a:p>
          <a:p>
            <a:pPr defTabSz="121917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" kern="0">
                <a:solidFill>
                  <a:sysClr val="window" lastClr="FFFFFF"/>
                </a:solidFill>
              </a:rPr>
              <a:t>地理课件：</a:t>
            </a:r>
            <a:r>
              <a:rPr lang="en-US" altLang="zh-CN" sz="100" kern="0">
                <a:solidFill>
                  <a:sysClr val="window" lastClr="FFFFFF"/>
                </a:solidFill>
              </a:rPr>
              <a:t>www.1ppt.com/kejian/dili/          </a:t>
            </a:r>
            <a:r>
              <a:rPr lang="zh-CN" altLang="en-US" sz="100" kern="0">
                <a:solidFill>
                  <a:sysClr val="window" lastClr="FFFFFF"/>
                </a:solidFill>
              </a:rPr>
              <a:t>历史课件：</a:t>
            </a:r>
            <a:r>
              <a:rPr lang="en-US" altLang="zh-CN" sz="100" kern="0">
                <a:solidFill>
                  <a:sysClr val="window" lastClr="FFFFFF"/>
                </a:solidFill>
              </a:rPr>
              <a:t>www.1ppt.com/kejian/lishi/       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6"/>
            </p:custDataLst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36FA44C-1044-4FB9-A7B8-EF8B114D266B}" type="datetime1">
              <a:rPr lang="zh-CN" altLang="en-US">
                <a:solidFill>
                  <a:prstClr val="black"/>
                </a:solidFill>
              </a:rPr>
              <a:t>2023/9/12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D2F6705-A98F-4BED-97B6-7CFFA2CB4B8A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520451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4C861A3-7BC8-4FD0-BC06-BD54EE6ED714}" type="datetime1">
              <a:rPr lang="zh-CN" altLang="en-US">
                <a:solidFill>
                  <a:prstClr val="black"/>
                </a:solidFill>
              </a:rPr>
              <a:t>2023/9/12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F6FEECE-51DE-44F8-9F0E-B1213841E132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17429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3AE3E7E-7B02-4382-B248-F89E19BCF9AC}" type="datetime1">
              <a:rPr lang="zh-CN" altLang="en-US">
                <a:solidFill>
                  <a:prstClr val="black"/>
                </a:solidFill>
              </a:rPr>
              <a:t>2023/9/12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E85B0C0-7945-4AF0-9A48-C7EEB619FD0C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206698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22E0B49-4CAF-4C83-B37D-15E593E038D9}" type="datetime1">
              <a:rPr lang="zh-CN" altLang="en-US">
                <a:solidFill>
                  <a:prstClr val="black"/>
                </a:solidFill>
              </a:rPr>
              <a:t>2023/9/12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5282961-599B-4351-9B91-F6A7D9F73FCC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242764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7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5DC347E-3754-4811-8E61-8BDCC8C07F81}" type="datetime1">
              <a:rPr lang="zh-CN" altLang="en-US">
                <a:solidFill>
                  <a:prstClr val="black"/>
                </a:solidFill>
              </a:rPr>
              <a:t>2023/9/12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C141E50-CD20-49E7-A701-EFBD286E8289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531576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1.xml" /><Relationship Id="rId13" Type="http://schemas.openxmlformats.org/officeDocument/2006/relationships/tags" Target="../tags/tag72.xml" /><Relationship Id="rId14" Type="http://schemas.openxmlformats.org/officeDocument/2006/relationships/tags" Target="../tags/tag73.xml" /><Relationship Id="rId15" Type="http://schemas.openxmlformats.org/officeDocument/2006/relationships/tags" Target="../tags/tag74.xml" /><Relationship Id="rId16" Type="http://schemas.openxmlformats.org/officeDocument/2006/relationships/tags" Target="../tags/tag75.xml" /><Relationship Id="rId17" Type="http://schemas.openxmlformats.org/officeDocument/2006/relationships/tags" Target="../tags/tag76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77.xml" /><Relationship Id="rId21" Type="http://schemas.openxmlformats.org/officeDocument/2006/relationships/image" Target="../media/image2.png" /><Relationship Id="rId22" Type="http://schemas.microsoft.com/office/2007/relationships/hdphoto" Target="../media/image3.wdp" /><Relationship Id="rId2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1">
          <a:blip r:embed="rId21">
            <a:alphaModFix amt="26000"/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591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609600" y="6245225"/>
            <a:ext cx="2844800" cy="476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t" anchorCtr="0" compatLnSpc="1"/>
          <a:lstStyle>
            <a:lvl1pPr>
              <a:defRPr sz="19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8DC6E893-871E-4000-9AED-D64F7003DD39}" type="datetime1">
              <a:rPr lang="zh-CN" altLang="en-US">
                <a:solidFill>
                  <a:prstClr val="black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2023/9/12</a:t>
            </a:fld>
            <a:endParaRPr 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4165600" y="6245225"/>
            <a:ext cx="3860800" cy="476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t" anchorCtr="0" compatLnSpc="1"/>
          <a:lstStyle>
            <a:lvl1pPr algn="ctr">
              <a:defRPr sz="19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8737600" y="6245225"/>
            <a:ext cx="2844800" cy="476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t" anchorCtr="0" compatLnSpc="1"/>
          <a:lstStyle>
            <a:lvl1pPr algn="r">
              <a:defRPr sz="19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7FE656D8-32BF-46C3-BBD9-B268FF4C6A25}" type="slidenum">
              <a:rPr lang="zh-CN" altLang="en-US">
                <a:solidFill>
                  <a:prstClr val="black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31" name="图片 1073743875" descr="学科网 zxxk.com" title="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167259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57189" indent="-457189" algn="l" rtl="0" fontAlgn="base">
        <a:spcBef>
          <a:spcPct val="20000"/>
        </a:spcBef>
        <a:spcAft>
          <a:spcPct val="0"/>
        </a:spcAft>
        <a:buChar char="•"/>
        <a:defRPr sz="43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Char char="–"/>
        <a:defRPr sz="2700">
          <a:solidFill>
            <a:schemeClr val="tx1"/>
          </a:solidFill>
          <a:latin typeface="+mn-lt"/>
          <a:ea typeface="+mn-ea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  <a:ea typeface="+mn-ea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  <a:ea typeface="+mn-ea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  <a:ea typeface="+mn-ea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  <a:ea typeface="+mn-ea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Char char="»"/>
        <a:defRPr sz="27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96.xml" /><Relationship Id="rId11" Type="http://schemas.openxmlformats.org/officeDocument/2006/relationships/tags" Target="../tags/tag97.xml" /><Relationship Id="rId12" Type="http://schemas.openxmlformats.org/officeDocument/2006/relationships/tags" Target="../tags/tag98.xml" /><Relationship Id="rId13" Type="http://schemas.openxmlformats.org/officeDocument/2006/relationships/tags" Target="../tags/tag99.xml" /><Relationship Id="rId14" Type="http://schemas.openxmlformats.org/officeDocument/2006/relationships/tags" Target="../tags/tag100.xml" /><Relationship Id="rId15" Type="http://schemas.openxmlformats.org/officeDocument/2006/relationships/image" Target="../media/image6.png" /><Relationship Id="rId16" Type="http://schemas.microsoft.com/office/2007/relationships/hdphoto" Target="../media/image7.wdp" /><Relationship Id="rId17" Type="http://schemas.openxmlformats.org/officeDocument/2006/relationships/tags" Target="../tags/tag101.xml" /><Relationship Id="rId18" Type="http://schemas.openxmlformats.org/officeDocument/2006/relationships/tags" Target="../tags/tag102.xml" /><Relationship Id="rId19" Type="http://schemas.openxmlformats.org/officeDocument/2006/relationships/tags" Target="../tags/tag103.xml" /><Relationship Id="rId2" Type="http://schemas.openxmlformats.org/officeDocument/2006/relationships/tags" Target="../tags/tag90.xml" /><Relationship Id="rId20" Type="http://schemas.openxmlformats.org/officeDocument/2006/relationships/tags" Target="../tags/tag104.xml" /><Relationship Id="rId21" Type="http://schemas.openxmlformats.org/officeDocument/2006/relationships/tags" Target="../tags/tag105.xml" /><Relationship Id="rId22" Type="http://schemas.openxmlformats.org/officeDocument/2006/relationships/tags" Target="../tags/tag106.xml" /><Relationship Id="rId23" Type="http://schemas.openxmlformats.org/officeDocument/2006/relationships/tags" Target="../tags/tag107.xml" /><Relationship Id="rId24" Type="http://schemas.openxmlformats.org/officeDocument/2006/relationships/tags" Target="../tags/tag108.xml" /><Relationship Id="rId25" Type="http://schemas.openxmlformats.org/officeDocument/2006/relationships/tags" Target="../tags/tag109.xml" /><Relationship Id="rId26" Type="http://schemas.openxmlformats.org/officeDocument/2006/relationships/tags" Target="../tags/tag110.xml" /><Relationship Id="rId27" Type="http://schemas.openxmlformats.org/officeDocument/2006/relationships/tags" Target="../tags/tag111.xml" /><Relationship Id="rId28" Type="http://schemas.openxmlformats.org/officeDocument/2006/relationships/tags" Target="../tags/tag112.xml" /><Relationship Id="rId29" Type="http://schemas.openxmlformats.org/officeDocument/2006/relationships/tags" Target="../tags/tag113.xml" /><Relationship Id="rId3" Type="http://schemas.openxmlformats.org/officeDocument/2006/relationships/tags" Target="../tags/tag91.xml" /><Relationship Id="rId30" Type="http://schemas.openxmlformats.org/officeDocument/2006/relationships/tags" Target="../tags/tag114.xml" /><Relationship Id="rId31" Type="http://schemas.openxmlformats.org/officeDocument/2006/relationships/tags" Target="../tags/tag115.xml" /><Relationship Id="rId32" Type="http://schemas.openxmlformats.org/officeDocument/2006/relationships/tags" Target="../tags/tag116.xml" /><Relationship Id="rId33" Type="http://schemas.openxmlformats.org/officeDocument/2006/relationships/tags" Target="../tags/tag117.xml" /><Relationship Id="rId34" Type="http://schemas.openxmlformats.org/officeDocument/2006/relationships/tags" Target="../tags/tag118.xml" /><Relationship Id="rId35" Type="http://schemas.openxmlformats.org/officeDocument/2006/relationships/tags" Target="../tags/tag119.xml" /><Relationship Id="rId36" Type="http://schemas.openxmlformats.org/officeDocument/2006/relationships/tags" Target="../tags/tag120.xml" /><Relationship Id="rId37" Type="http://schemas.openxmlformats.org/officeDocument/2006/relationships/tags" Target="../tags/tag121.xml" /><Relationship Id="rId38" Type="http://schemas.openxmlformats.org/officeDocument/2006/relationships/tags" Target="../tags/tag122.xml" /><Relationship Id="rId39" Type="http://schemas.openxmlformats.org/officeDocument/2006/relationships/tags" Target="../tags/tag123.xml" /><Relationship Id="rId4" Type="http://schemas.openxmlformats.org/officeDocument/2006/relationships/image" Target="../media/image4.jpeg" /><Relationship Id="rId40" Type="http://schemas.openxmlformats.org/officeDocument/2006/relationships/tags" Target="../tags/tag124.xml" /><Relationship Id="rId41" Type="http://schemas.openxmlformats.org/officeDocument/2006/relationships/tags" Target="../tags/tag125.xml" /><Relationship Id="rId42" Type="http://schemas.openxmlformats.org/officeDocument/2006/relationships/tags" Target="../tags/tag126.xml" /><Relationship Id="rId43" Type="http://schemas.openxmlformats.org/officeDocument/2006/relationships/tags" Target="../tags/tag127.xml" /><Relationship Id="rId44" Type="http://schemas.openxmlformats.org/officeDocument/2006/relationships/tags" Target="../tags/tag128.xml" /><Relationship Id="rId45" Type="http://schemas.openxmlformats.org/officeDocument/2006/relationships/tags" Target="../tags/tag129.xml" /><Relationship Id="rId46" Type="http://schemas.openxmlformats.org/officeDocument/2006/relationships/tags" Target="../tags/tag130.xml" /><Relationship Id="rId47" Type="http://schemas.openxmlformats.org/officeDocument/2006/relationships/tags" Target="../tags/tag131.xml" /><Relationship Id="rId48" Type="http://schemas.openxmlformats.org/officeDocument/2006/relationships/tags" Target="../tags/tag132.xml" /><Relationship Id="rId49" Type="http://schemas.openxmlformats.org/officeDocument/2006/relationships/tags" Target="../tags/tag133.xml" /><Relationship Id="rId5" Type="http://schemas.openxmlformats.org/officeDocument/2006/relationships/image" Target="../media/image5.png" /><Relationship Id="rId50" Type="http://schemas.openxmlformats.org/officeDocument/2006/relationships/tags" Target="../tags/tag134.xml" /><Relationship Id="rId51" Type="http://schemas.openxmlformats.org/officeDocument/2006/relationships/tags" Target="../tags/tag135.xml" /><Relationship Id="rId52" Type="http://schemas.openxmlformats.org/officeDocument/2006/relationships/tags" Target="../tags/tag136.xml" /><Relationship Id="rId53" Type="http://schemas.openxmlformats.org/officeDocument/2006/relationships/image" Target="../media/image8.emf" /><Relationship Id="rId54" Type="http://schemas.openxmlformats.org/officeDocument/2006/relationships/tags" Target="../tags/tag137.xml" /><Relationship Id="rId55" Type="http://schemas.openxmlformats.org/officeDocument/2006/relationships/image" Target="../media/image9.jpeg" /><Relationship Id="rId56" Type="http://schemas.openxmlformats.org/officeDocument/2006/relationships/tags" Target="../tags/tag138.xml" /><Relationship Id="rId6" Type="http://schemas.openxmlformats.org/officeDocument/2006/relationships/tags" Target="../tags/tag92.xml" /><Relationship Id="rId7" Type="http://schemas.openxmlformats.org/officeDocument/2006/relationships/tags" Target="../tags/tag93.xml" /><Relationship Id="rId8" Type="http://schemas.openxmlformats.org/officeDocument/2006/relationships/tags" Target="../tags/tag94.xml" /><Relationship Id="rId9" Type="http://schemas.openxmlformats.org/officeDocument/2006/relationships/tags" Target="../tags/tag9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61.xml" /><Relationship Id="rId11" Type="http://schemas.openxmlformats.org/officeDocument/2006/relationships/tags" Target="../tags/tag262.xml" /><Relationship Id="rId12" Type="http://schemas.openxmlformats.org/officeDocument/2006/relationships/tags" Target="../tags/tag263.xml" /><Relationship Id="rId13" Type="http://schemas.openxmlformats.org/officeDocument/2006/relationships/tags" Target="../tags/tag264.xml" /><Relationship Id="rId14" Type="http://schemas.openxmlformats.org/officeDocument/2006/relationships/image" Target="../media/image8.emf" /><Relationship Id="rId15" Type="http://schemas.openxmlformats.org/officeDocument/2006/relationships/tags" Target="../tags/tag265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59.xml" /><Relationship Id="rId4" Type="http://schemas.openxmlformats.org/officeDocument/2006/relationships/tags" Target="../tags/tag260.xml" /><Relationship Id="rId5" Type="http://schemas.microsoft.com/office/2007/relationships/diagramDrawing" Target="../diagrams/drawing5.xml" /><Relationship Id="rId6" Type="http://schemas.openxmlformats.org/officeDocument/2006/relationships/diagramData" Target="../diagrams/data5.xml" /><Relationship Id="rId7" Type="http://schemas.openxmlformats.org/officeDocument/2006/relationships/diagramLayout" Target="../diagrams/layout5.xml" /><Relationship Id="rId8" Type="http://schemas.openxmlformats.org/officeDocument/2006/relationships/diagramQuickStyle" Target="../diagrams/quickStyle5.xml" /><Relationship Id="rId9" Type="http://schemas.openxmlformats.org/officeDocument/2006/relationships/diagramColors" Target="../diagrams/colors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66.xml" /><Relationship Id="rId3" Type="http://schemas.openxmlformats.org/officeDocument/2006/relationships/tags" Target="../tags/tag267.xml" /><Relationship Id="rId4" Type="http://schemas.openxmlformats.org/officeDocument/2006/relationships/tags" Target="../tags/tag268.xml" /><Relationship Id="rId5" Type="http://schemas.openxmlformats.org/officeDocument/2006/relationships/tags" Target="../tags/tag269.xml" /><Relationship Id="rId6" Type="http://schemas.openxmlformats.org/officeDocument/2006/relationships/image" Target="../media/image8.emf" /><Relationship Id="rId7" Type="http://schemas.openxmlformats.org/officeDocument/2006/relationships/tags" Target="../tags/tag27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71.xml" /><Relationship Id="rId3" Type="http://schemas.openxmlformats.org/officeDocument/2006/relationships/tags" Target="../tags/tag272.xml" /><Relationship Id="rId4" Type="http://schemas.openxmlformats.org/officeDocument/2006/relationships/tags" Target="../tags/tag273.xml" /><Relationship Id="rId5" Type="http://schemas.openxmlformats.org/officeDocument/2006/relationships/tags" Target="../tags/tag274.xml" /><Relationship Id="rId6" Type="http://schemas.openxmlformats.org/officeDocument/2006/relationships/tags" Target="../tags/tag275.xml" /><Relationship Id="rId7" Type="http://schemas.openxmlformats.org/officeDocument/2006/relationships/tags" Target="../tags/tag276.xml" /><Relationship Id="rId8" Type="http://schemas.openxmlformats.org/officeDocument/2006/relationships/image" Target="../media/image8.emf" /><Relationship Id="rId9" Type="http://schemas.openxmlformats.org/officeDocument/2006/relationships/tags" Target="../tags/tag27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78.xml" /><Relationship Id="rId3" Type="http://schemas.openxmlformats.org/officeDocument/2006/relationships/tags" Target="../tags/tag279.xml" /><Relationship Id="rId4" Type="http://schemas.openxmlformats.org/officeDocument/2006/relationships/tags" Target="../tags/tag280.xml" /><Relationship Id="rId5" Type="http://schemas.openxmlformats.org/officeDocument/2006/relationships/tags" Target="../tags/tag281.xml" /><Relationship Id="rId6" Type="http://schemas.openxmlformats.org/officeDocument/2006/relationships/tags" Target="../tags/tag282.xml" /><Relationship Id="rId7" Type="http://schemas.openxmlformats.org/officeDocument/2006/relationships/image" Target="../media/image8.emf" /><Relationship Id="rId8" Type="http://schemas.openxmlformats.org/officeDocument/2006/relationships/tags" Target="../tags/tag28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4.xml" /><Relationship Id="rId3" Type="http://schemas.openxmlformats.org/officeDocument/2006/relationships/tags" Target="../tags/tag285.xml" /><Relationship Id="rId4" Type="http://schemas.openxmlformats.org/officeDocument/2006/relationships/tags" Target="../tags/tag286.xml" /><Relationship Id="rId5" Type="http://schemas.openxmlformats.org/officeDocument/2006/relationships/tags" Target="../tags/tag287.xml" /><Relationship Id="rId6" Type="http://schemas.openxmlformats.org/officeDocument/2006/relationships/tags" Target="../tags/tag288.xml" /><Relationship Id="rId7" Type="http://schemas.openxmlformats.org/officeDocument/2006/relationships/image" Target="../media/image8.emf" /><Relationship Id="rId8" Type="http://schemas.openxmlformats.org/officeDocument/2006/relationships/tags" Target="../tags/tag28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90.xml" /><Relationship Id="rId3" Type="http://schemas.openxmlformats.org/officeDocument/2006/relationships/tags" Target="../tags/tag291.xml" /><Relationship Id="rId4" Type="http://schemas.openxmlformats.org/officeDocument/2006/relationships/tags" Target="../tags/tag292.xml" /><Relationship Id="rId5" Type="http://schemas.openxmlformats.org/officeDocument/2006/relationships/tags" Target="../tags/tag293.xml" /><Relationship Id="rId6" Type="http://schemas.openxmlformats.org/officeDocument/2006/relationships/image" Target="../media/image8.emf" /><Relationship Id="rId7" Type="http://schemas.openxmlformats.org/officeDocument/2006/relationships/tags" Target="../tags/tag29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diagramColors" Target="../diagrams/colors6.xml" /><Relationship Id="rId11" Type="http://schemas.openxmlformats.org/officeDocument/2006/relationships/image" Target="../media/image8.emf" /><Relationship Id="rId12" Type="http://schemas.openxmlformats.org/officeDocument/2006/relationships/tags" Target="../tags/tag299.xml" /><Relationship Id="rId13" Type="http://schemas.openxmlformats.org/officeDocument/2006/relationships/tags" Target="../tags/tag300.xml" /><Relationship Id="rId14" Type="http://schemas.openxmlformats.org/officeDocument/2006/relationships/tags" Target="../tags/tag301.xml" /><Relationship Id="rId2" Type="http://schemas.openxmlformats.org/officeDocument/2006/relationships/tags" Target="../tags/tag295.xml" /><Relationship Id="rId3" Type="http://schemas.openxmlformats.org/officeDocument/2006/relationships/tags" Target="../tags/tag296.xml" /><Relationship Id="rId4" Type="http://schemas.openxmlformats.org/officeDocument/2006/relationships/tags" Target="../tags/tag297.xml" /><Relationship Id="rId5" Type="http://schemas.openxmlformats.org/officeDocument/2006/relationships/tags" Target="../tags/tag298.xml" /><Relationship Id="rId6" Type="http://schemas.microsoft.com/office/2007/relationships/diagramDrawing" Target="../diagrams/drawing6.xml" /><Relationship Id="rId7" Type="http://schemas.openxmlformats.org/officeDocument/2006/relationships/diagramData" Target="../diagrams/data6.xml" /><Relationship Id="rId8" Type="http://schemas.openxmlformats.org/officeDocument/2006/relationships/diagramLayout" Target="../diagrams/layout6.xml" /><Relationship Id="rId9" Type="http://schemas.openxmlformats.org/officeDocument/2006/relationships/diagramQuickStyle" Target="../diagrams/quickStyle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02.xml" /><Relationship Id="rId3" Type="http://schemas.openxmlformats.org/officeDocument/2006/relationships/tags" Target="../tags/tag303.xml" /><Relationship Id="rId4" Type="http://schemas.openxmlformats.org/officeDocument/2006/relationships/tags" Target="../tags/tag304.xml" /><Relationship Id="rId5" Type="http://schemas.openxmlformats.org/officeDocument/2006/relationships/tags" Target="../tags/tag305.xml" /><Relationship Id="rId6" Type="http://schemas.openxmlformats.org/officeDocument/2006/relationships/image" Target="../media/image8.emf" /><Relationship Id="rId7" Type="http://schemas.openxmlformats.org/officeDocument/2006/relationships/tags" Target="../tags/tag30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07.xml" /><Relationship Id="rId3" Type="http://schemas.openxmlformats.org/officeDocument/2006/relationships/tags" Target="../tags/tag308.xml" /><Relationship Id="rId4" Type="http://schemas.openxmlformats.org/officeDocument/2006/relationships/tags" Target="../tags/tag309.xml" /><Relationship Id="rId5" Type="http://schemas.openxmlformats.org/officeDocument/2006/relationships/tags" Target="../tags/tag310.xml" /><Relationship Id="rId6" Type="http://schemas.openxmlformats.org/officeDocument/2006/relationships/tags" Target="../tags/tag311.xml" /><Relationship Id="rId7" Type="http://schemas.openxmlformats.org/officeDocument/2006/relationships/image" Target="../media/image8.emf" /><Relationship Id="rId8" Type="http://schemas.openxmlformats.org/officeDocument/2006/relationships/tags" Target="../tags/tag31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13.xml" /><Relationship Id="rId3" Type="http://schemas.openxmlformats.org/officeDocument/2006/relationships/tags" Target="../tags/tag314.xml" /><Relationship Id="rId4" Type="http://schemas.openxmlformats.org/officeDocument/2006/relationships/tags" Target="../tags/tag315.xml" /><Relationship Id="rId5" Type="http://schemas.openxmlformats.org/officeDocument/2006/relationships/tags" Target="../tags/tag316.xml" /><Relationship Id="rId6" Type="http://schemas.openxmlformats.org/officeDocument/2006/relationships/tags" Target="../tags/tag317.xml" /><Relationship Id="rId7" Type="http://schemas.openxmlformats.org/officeDocument/2006/relationships/image" Target="../media/image8.emf" /><Relationship Id="rId8" Type="http://schemas.openxmlformats.org/officeDocument/2006/relationships/tags" Target="../tags/tag318.xml" /><Relationship Id="rId9" Type="http://schemas.openxmlformats.org/officeDocument/2006/relationships/tags" Target="../tags/tag3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diagramLayout" Target="../diagrams/layout1.xml" /><Relationship Id="rId11" Type="http://schemas.openxmlformats.org/officeDocument/2006/relationships/diagramQuickStyle" Target="../diagrams/quickStyle1.xml" /><Relationship Id="rId12" Type="http://schemas.openxmlformats.org/officeDocument/2006/relationships/diagramColors" Target="../diagrams/colors1.xml" /><Relationship Id="rId13" Type="http://schemas.openxmlformats.org/officeDocument/2006/relationships/image" Target="../media/image8.emf" /><Relationship Id="rId14" Type="http://schemas.openxmlformats.org/officeDocument/2006/relationships/tags" Target="../tags/tag143.xml" /><Relationship Id="rId15" Type="http://schemas.openxmlformats.org/officeDocument/2006/relationships/tags" Target="../tags/tag144.xml" /><Relationship Id="rId16" Type="http://schemas.openxmlformats.org/officeDocument/2006/relationships/tags" Target="../tags/tag145.xml" /><Relationship Id="rId17" Type="http://schemas.openxmlformats.org/officeDocument/2006/relationships/tags" Target="../tags/tag146.xml" /><Relationship Id="rId18" Type="http://schemas.openxmlformats.org/officeDocument/2006/relationships/tags" Target="../tags/tag147.xml" /><Relationship Id="rId19" Type="http://schemas.openxmlformats.org/officeDocument/2006/relationships/tags" Target="../tags/tag148.xml" /><Relationship Id="rId2" Type="http://schemas.openxmlformats.org/officeDocument/2006/relationships/tags" Target="../tags/tag139.xml" /><Relationship Id="rId20" Type="http://schemas.openxmlformats.org/officeDocument/2006/relationships/tags" Target="../tags/tag149.xml" /><Relationship Id="rId21" Type="http://schemas.openxmlformats.org/officeDocument/2006/relationships/tags" Target="../tags/tag150.xml" /><Relationship Id="rId22" Type="http://schemas.openxmlformats.org/officeDocument/2006/relationships/tags" Target="../tags/tag151.xml" /><Relationship Id="rId23" Type="http://schemas.openxmlformats.org/officeDocument/2006/relationships/tags" Target="../tags/tag152.xml" /><Relationship Id="rId24" Type="http://schemas.openxmlformats.org/officeDocument/2006/relationships/tags" Target="../tags/tag153.xml" /><Relationship Id="rId25" Type="http://schemas.openxmlformats.org/officeDocument/2006/relationships/tags" Target="../tags/tag154.xml" /><Relationship Id="rId26" Type="http://schemas.openxmlformats.org/officeDocument/2006/relationships/tags" Target="../tags/tag155.xml" /><Relationship Id="rId27" Type="http://schemas.openxmlformats.org/officeDocument/2006/relationships/tags" Target="../tags/tag156.xml" /><Relationship Id="rId28" Type="http://schemas.openxmlformats.org/officeDocument/2006/relationships/tags" Target="../tags/tag157.xml" /><Relationship Id="rId29" Type="http://schemas.openxmlformats.org/officeDocument/2006/relationships/tags" Target="../tags/tag158.xml" /><Relationship Id="rId3" Type="http://schemas.openxmlformats.org/officeDocument/2006/relationships/image" Target="../media/image10.png" /><Relationship Id="rId30" Type="http://schemas.openxmlformats.org/officeDocument/2006/relationships/tags" Target="../tags/tag159.xml" /><Relationship Id="rId31" Type="http://schemas.openxmlformats.org/officeDocument/2006/relationships/tags" Target="../tags/tag160.xml" /><Relationship Id="rId32" Type="http://schemas.openxmlformats.org/officeDocument/2006/relationships/tags" Target="../tags/tag161.xml" /><Relationship Id="rId33" Type="http://schemas.openxmlformats.org/officeDocument/2006/relationships/tags" Target="../tags/tag162.xml" /><Relationship Id="rId34" Type="http://schemas.openxmlformats.org/officeDocument/2006/relationships/tags" Target="../tags/tag163.xml" /><Relationship Id="rId35" Type="http://schemas.openxmlformats.org/officeDocument/2006/relationships/tags" Target="../tags/tag164.xml" /><Relationship Id="rId36" Type="http://schemas.openxmlformats.org/officeDocument/2006/relationships/tags" Target="../tags/tag165.xml" /><Relationship Id="rId37" Type="http://schemas.openxmlformats.org/officeDocument/2006/relationships/tags" Target="../tags/tag166.xml" /><Relationship Id="rId38" Type="http://schemas.openxmlformats.org/officeDocument/2006/relationships/tags" Target="../tags/tag167.xml" /><Relationship Id="rId39" Type="http://schemas.openxmlformats.org/officeDocument/2006/relationships/tags" Target="../tags/tag168.xml" /><Relationship Id="rId4" Type="http://schemas.openxmlformats.org/officeDocument/2006/relationships/tags" Target="../tags/tag140.xml" /><Relationship Id="rId40" Type="http://schemas.openxmlformats.org/officeDocument/2006/relationships/tags" Target="../tags/tag169.xml" /><Relationship Id="rId41" Type="http://schemas.openxmlformats.org/officeDocument/2006/relationships/tags" Target="../tags/tag170.xml" /><Relationship Id="rId42" Type="http://schemas.openxmlformats.org/officeDocument/2006/relationships/tags" Target="../tags/tag171.xml" /><Relationship Id="rId43" Type="http://schemas.openxmlformats.org/officeDocument/2006/relationships/tags" Target="../tags/tag172.xml" /><Relationship Id="rId44" Type="http://schemas.openxmlformats.org/officeDocument/2006/relationships/tags" Target="../tags/tag173.xml" /><Relationship Id="rId45" Type="http://schemas.openxmlformats.org/officeDocument/2006/relationships/tags" Target="../tags/tag174.xml" /><Relationship Id="rId46" Type="http://schemas.openxmlformats.org/officeDocument/2006/relationships/tags" Target="../tags/tag175.xml" /><Relationship Id="rId47" Type="http://schemas.openxmlformats.org/officeDocument/2006/relationships/tags" Target="../tags/tag176.xml" /><Relationship Id="rId48" Type="http://schemas.openxmlformats.org/officeDocument/2006/relationships/tags" Target="../tags/tag177.xml" /><Relationship Id="rId49" Type="http://schemas.openxmlformats.org/officeDocument/2006/relationships/tags" Target="../tags/tag178.xml" /><Relationship Id="rId5" Type="http://schemas.openxmlformats.org/officeDocument/2006/relationships/image" Target="../media/image11.jpeg" /><Relationship Id="rId50" Type="http://schemas.openxmlformats.org/officeDocument/2006/relationships/tags" Target="../tags/tag179.xml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microsoft.com/office/2007/relationships/diagramDrawing" Target="../diagrams/drawing1.xml" /><Relationship Id="rId9" Type="http://schemas.openxmlformats.org/officeDocument/2006/relationships/diagramData" Target="../diagrams/data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20.xml" /><Relationship Id="rId3" Type="http://schemas.openxmlformats.org/officeDocument/2006/relationships/tags" Target="../tags/tag321.xml" /><Relationship Id="rId4" Type="http://schemas.openxmlformats.org/officeDocument/2006/relationships/tags" Target="../tags/tag322.xml" /><Relationship Id="rId5" Type="http://schemas.openxmlformats.org/officeDocument/2006/relationships/tags" Target="../tags/tag323.xml" /><Relationship Id="rId6" Type="http://schemas.openxmlformats.org/officeDocument/2006/relationships/image" Target="../media/image8.emf" /><Relationship Id="rId7" Type="http://schemas.openxmlformats.org/officeDocument/2006/relationships/tags" Target="../tags/tag32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25.xml" /><Relationship Id="rId3" Type="http://schemas.openxmlformats.org/officeDocument/2006/relationships/tags" Target="../tags/tag326.xml" /><Relationship Id="rId4" Type="http://schemas.openxmlformats.org/officeDocument/2006/relationships/tags" Target="../tags/tag327.xml" /><Relationship Id="rId5" Type="http://schemas.openxmlformats.org/officeDocument/2006/relationships/tags" Target="../tags/tag328.xml" /><Relationship Id="rId6" Type="http://schemas.openxmlformats.org/officeDocument/2006/relationships/image" Target="../media/image8.emf" /><Relationship Id="rId7" Type="http://schemas.openxmlformats.org/officeDocument/2006/relationships/tags" Target="../tags/tag32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8.emf" /><Relationship Id="rId11" Type="http://schemas.openxmlformats.org/officeDocument/2006/relationships/tags" Target="../tags/tag338.xml" /><Relationship Id="rId2" Type="http://schemas.openxmlformats.org/officeDocument/2006/relationships/tags" Target="../tags/tag330.xml" /><Relationship Id="rId3" Type="http://schemas.openxmlformats.org/officeDocument/2006/relationships/tags" Target="../tags/tag331.xml" /><Relationship Id="rId4" Type="http://schemas.openxmlformats.org/officeDocument/2006/relationships/tags" Target="../tags/tag332.xml" /><Relationship Id="rId5" Type="http://schemas.openxmlformats.org/officeDocument/2006/relationships/tags" Target="../tags/tag333.xml" /><Relationship Id="rId6" Type="http://schemas.openxmlformats.org/officeDocument/2006/relationships/tags" Target="../tags/tag334.xml" /><Relationship Id="rId7" Type="http://schemas.openxmlformats.org/officeDocument/2006/relationships/tags" Target="../tags/tag335.xml" /><Relationship Id="rId8" Type="http://schemas.openxmlformats.org/officeDocument/2006/relationships/tags" Target="../tags/tag336.xml" /><Relationship Id="rId9" Type="http://schemas.openxmlformats.org/officeDocument/2006/relationships/tags" Target="../tags/tag33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47.xml" /><Relationship Id="rId11" Type="http://schemas.openxmlformats.org/officeDocument/2006/relationships/tags" Target="../tags/tag348.xml" /><Relationship Id="rId12" Type="http://schemas.openxmlformats.org/officeDocument/2006/relationships/tags" Target="../tags/tag349.xml" /><Relationship Id="rId13" Type="http://schemas.openxmlformats.org/officeDocument/2006/relationships/tags" Target="../tags/tag350.xml" /><Relationship Id="rId14" Type="http://schemas.openxmlformats.org/officeDocument/2006/relationships/tags" Target="../tags/tag351.xml" /><Relationship Id="rId15" Type="http://schemas.openxmlformats.org/officeDocument/2006/relationships/tags" Target="../tags/tag352.xml" /><Relationship Id="rId16" Type="http://schemas.openxmlformats.org/officeDocument/2006/relationships/tags" Target="../tags/tag353.xml" /><Relationship Id="rId17" Type="http://schemas.openxmlformats.org/officeDocument/2006/relationships/image" Target="../media/image8.emf" /><Relationship Id="rId18" Type="http://schemas.openxmlformats.org/officeDocument/2006/relationships/tags" Target="../tags/tag354.xml" /><Relationship Id="rId2" Type="http://schemas.openxmlformats.org/officeDocument/2006/relationships/tags" Target="../tags/tag339.xml" /><Relationship Id="rId3" Type="http://schemas.openxmlformats.org/officeDocument/2006/relationships/tags" Target="../tags/tag340.xml" /><Relationship Id="rId4" Type="http://schemas.openxmlformats.org/officeDocument/2006/relationships/tags" Target="../tags/tag341.xml" /><Relationship Id="rId5" Type="http://schemas.openxmlformats.org/officeDocument/2006/relationships/tags" Target="../tags/tag342.xml" /><Relationship Id="rId6" Type="http://schemas.openxmlformats.org/officeDocument/2006/relationships/tags" Target="../tags/tag343.xml" /><Relationship Id="rId7" Type="http://schemas.openxmlformats.org/officeDocument/2006/relationships/tags" Target="../tags/tag344.xml" /><Relationship Id="rId8" Type="http://schemas.openxmlformats.org/officeDocument/2006/relationships/tags" Target="../tags/tag345.xml" /><Relationship Id="rId9" Type="http://schemas.openxmlformats.org/officeDocument/2006/relationships/tags" Target="../tags/tag34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55.xml" /><Relationship Id="rId3" Type="http://schemas.openxmlformats.org/officeDocument/2006/relationships/tags" Target="../tags/tag356.xml" /><Relationship Id="rId4" Type="http://schemas.openxmlformats.org/officeDocument/2006/relationships/tags" Target="../tags/tag357.xml" /><Relationship Id="rId5" Type="http://schemas.openxmlformats.org/officeDocument/2006/relationships/tags" Target="../tags/tag358.xml" /><Relationship Id="rId6" Type="http://schemas.openxmlformats.org/officeDocument/2006/relationships/tags" Target="../tags/tag359.xml" /><Relationship Id="rId7" Type="http://schemas.openxmlformats.org/officeDocument/2006/relationships/tags" Target="../tags/tag360.xml" /><Relationship Id="rId8" Type="http://schemas.openxmlformats.org/officeDocument/2006/relationships/image" Target="../media/image8.emf" /><Relationship Id="rId9" Type="http://schemas.openxmlformats.org/officeDocument/2006/relationships/tags" Target="../tags/tag36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62.xml" /><Relationship Id="rId3" Type="http://schemas.openxmlformats.org/officeDocument/2006/relationships/tags" Target="../tags/tag363.xml" /><Relationship Id="rId4" Type="http://schemas.openxmlformats.org/officeDocument/2006/relationships/tags" Target="../tags/tag364.xml" /><Relationship Id="rId5" Type="http://schemas.openxmlformats.org/officeDocument/2006/relationships/tags" Target="../tags/tag365.xml" /><Relationship Id="rId6" Type="http://schemas.openxmlformats.org/officeDocument/2006/relationships/image" Target="../media/image8.emf" /><Relationship Id="rId7" Type="http://schemas.openxmlformats.org/officeDocument/2006/relationships/tags" Target="../tags/tag36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67.xml" /><Relationship Id="rId3" Type="http://schemas.openxmlformats.org/officeDocument/2006/relationships/tags" Target="../tags/tag368.xml" /><Relationship Id="rId4" Type="http://schemas.openxmlformats.org/officeDocument/2006/relationships/tags" Target="../tags/tag369.xml" /><Relationship Id="rId5" Type="http://schemas.openxmlformats.org/officeDocument/2006/relationships/tags" Target="../tags/tag370.xml" /><Relationship Id="rId6" Type="http://schemas.openxmlformats.org/officeDocument/2006/relationships/image" Target="../media/image8.emf" /><Relationship Id="rId7" Type="http://schemas.openxmlformats.org/officeDocument/2006/relationships/tags" Target="../tags/tag37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72.xml" /><Relationship Id="rId3" Type="http://schemas.openxmlformats.org/officeDocument/2006/relationships/tags" Target="../tags/tag373.xml" /><Relationship Id="rId4" Type="http://schemas.openxmlformats.org/officeDocument/2006/relationships/tags" Target="../tags/tag374.xml" /><Relationship Id="rId5" Type="http://schemas.openxmlformats.org/officeDocument/2006/relationships/tags" Target="../tags/tag375.xml" /><Relationship Id="rId6" Type="http://schemas.openxmlformats.org/officeDocument/2006/relationships/image" Target="../media/image8.emf" /><Relationship Id="rId7" Type="http://schemas.openxmlformats.org/officeDocument/2006/relationships/tags" Target="../tags/tag37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77.xml" /><Relationship Id="rId3" Type="http://schemas.openxmlformats.org/officeDocument/2006/relationships/tags" Target="../tags/tag378.xml" /><Relationship Id="rId4" Type="http://schemas.openxmlformats.org/officeDocument/2006/relationships/tags" Target="../tags/tag379.xml" /><Relationship Id="rId5" Type="http://schemas.openxmlformats.org/officeDocument/2006/relationships/tags" Target="../tags/tag380.xml" /><Relationship Id="rId6" Type="http://schemas.openxmlformats.org/officeDocument/2006/relationships/image" Target="../media/image8.emf" /><Relationship Id="rId7" Type="http://schemas.openxmlformats.org/officeDocument/2006/relationships/tags" Target="../tags/tag38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89.xml" /><Relationship Id="rId2" Type="http://schemas.openxmlformats.org/officeDocument/2006/relationships/tags" Target="../tags/tag382.xml" /><Relationship Id="rId3" Type="http://schemas.openxmlformats.org/officeDocument/2006/relationships/tags" Target="../tags/tag383.xml" /><Relationship Id="rId4" Type="http://schemas.openxmlformats.org/officeDocument/2006/relationships/tags" Target="../tags/tag384.xml" /><Relationship Id="rId5" Type="http://schemas.openxmlformats.org/officeDocument/2006/relationships/tags" Target="../tags/tag385.xml" /><Relationship Id="rId6" Type="http://schemas.openxmlformats.org/officeDocument/2006/relationships/tags" Target="../tags/tag386.xml" /><Relationship Id="rId7" Type="http://schemas.openxmlformats.org/officeDocument/2006/relationships/tags" Target="../tags/tag387.xml" /><Relationship Id="rId8" Type="http://schemas.openxmlformats.org/officeDocument/2006/relationships/tags" Target="../tags/tag388.xml" /><Relationship Id="rId9" Type="http://schemas.openxmlformats.org/officeDocument/2006/relationships/image" Target="../media/image8.emf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microsoft.com/office/2007/relationships/diagramDrawing" Target="../diagrams/drawing3.xml" /><Relationship Id="rId11" Type="http://schemas.openxmlformats.org/officeDocument/2006/relationships/diagramData" Target="../diagrams/data3.xml" /><Relationship Id="rId12" Type="http://schemas.openxmlformats.org/officeDocument/2006/relationships/diagramLayout" Target="../diagrams/layout3.xml" /><Relationship Id="rId13" Type="http://schemas.openxmlformats.org/officeDocument/2006/relationships/diagramQuickStyle" Target="../diagrams/quickStyle3.xml" /><Relationship Id="rId14" Type="http://schemas.openxmlformats.org/officeDocument/2006/relationships/diagramColors" Target="../diagrams/colors3.xml" /><Relationship Id="rId15" Type="http://schemas.openxmlformats.org/officeDocument/2006/relationships/tags" Target="../tags/tag183.xml" /><Relationship Id="rId16" Type="http://schemas.microsoft.com/office/2007/relationships/diagramDrawing" Target="../diagrams/drawing4.xml" /><Relationship Id="rId17" Type="http://schemas.openxmlformats.org/officeDocument/2006/relationships/diagramData" Target="../diagrams/data4.xml" /><Relationship Id="rId18" Type="http://schemas.openxmlformats.org/officeDocument/2006/relationships/diagramLayout" Target="../diagrams/layout4.xml" /><Relationship Id="rId19" Type="http://schemas.openxmlformats.org/officeDocument/2006/relationships/diagramQuickStyle" Target="../diagrams/quickStyle4.xml" /><Relationship Id="rId2" Type="http://schemas.openxmlformats.org/officeDocument/2006/relationships/tags" Target="../tags/tag180.xml" /><Relationship Id="rId20" Type="http://schemas.openxmlformats.org/officeDocument/2006/relationships/diagramColors" Target="../diagrams/colors4.xml" /><Relationship Id="rId21" Type="http://schemas.openxmlformats.org/officeDocument/2006/relationships/image" Target="../media/image8.emf" /><Relationship Id="rId22" Type="http://schemas.openxmlformats.org/officeDocument/2006/relationships/tags" Target="../tags/tag184.xml" /><Relationship Id="rId3" Type="http://schemas.openxmlformats.org/officeDocument/2006/relationships/tags" Target="../tags/tag181.xml" /><Relationship Id="rId4" Type="http://schemas.microsoft.com/office/2007/relationships/diagramDrawing" Target="../diagrams/drawing2.xml" /><Relationship Id="rId5" Type="http://schemas.openxmlformats.org/officeDocument/2006/relationships/diagramData" Target="../diagrams/data2.xml" /><Relationship Id="rId6" Type="http://schemas.openxmlformats.org/officeDocument/2006/relationships/diagramLayout" Target="../diagrams/layout2.xml" /><Relationship Id="rId7" Type="http://schemas.openxmlformats.org/officeDocument/2006/relationships/diagramQuickStyle" Target="../diagrams/quickStyle2.xml" /><Relationship Id="rId8" Type="http://schemas.openxmlformats.org/officeDocument/2006/relationships/diagramColors" Target="../diagrams/colors2.xml" /><Relationship Id="rId9" Type="http://schemas.openxmlformats.org/officeDocument/2006/relationships/tags" Target="../tags/tag18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98.xml" /><Relationship Id="rId11" Type="http://schemas.openxmlformats.org/officeDocument/2006/relationships/tags" Target="../tags/tag399.xml" /><Relationship Id="rId12" Type="http://schemas.openxmlformats.org/officeDocument/2006/relationships/tags" Target="../tags/tag400.xml" /><Relationship Id="rId13" Type="http://schemas.openxmlformats.org/officeDocument/2006/relationships/image" Target="../media/image8.emf" /><Relationship Id="rId14" Type="http://schemas.openxmlformats.org/officeDocument/2006/relationships/tags" Target="../tags/tag401.xml" /><Relationship Id="rId2" Type="http://schemas.openxmlformats.org/officeDocument/2006/relationships/tags" Target="../tags/tag390.xml" /><Relationship Id="rId3" Type="http://schemas.openxmlformats.org/officeDocument/2006/relationships/tags" Target="../tags/tag391.xml" /><Relationship Id="rId4" Type="http://schemas.openxmlformats.org/officeDocument/2006/relationships/tags" Target="../tags/tag392.xml" /><Relationship Id="rId5" Type="http://schemas.openxmlformats.org/officeDocument/2006/relationships/tags" Target="../tags/tag393.xml" /><Relationship Id="rId6" Type="http://schemas.openxmlformats.org/officeDocument/2006/relationships/tags" Target="../tags/tag394.xml" /><Relationship Id="rId7" Type="http://schemas.openxmlformats.org/officeDocument/2006/relationships/tags" Target="../tags/tag395.xml" /><Relationship Id="rId8" Type="http://schemas.openxmlformats.org/officeDocument/2006/relationships/tags" Target="../tags/tag396.xml" /><Relationship Id="rId9" Type="http://schemas.openxmlformats.org/officeDocument/2006/relationships/tags" Target="../tags/tag39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02.xml" /><Relationship Id="rId3" Type="http://schemas.openxmlformats.org/officeDocument/2006/relationships/tags" Target="../tags/tag403.xml" /><Relationship Id="rId4" Type="http://schemas.openxmlformats.org/officeDocument/2006/relationships/tags" Target="../tags/tag404.xml" /><Relationship Id="rId5" Type="http://schemas.openxmlformats.org/officeDocument/2006/relationships/tags" Target="../tags/tag405.xml" /><Relationship Id="rId6" Type="http://schemas.openxmlformats.org/officeDocument/2006/relationships/tags" Target="../tags/tag406.xml" /><Relationship Id="rId7" Type="http://schemas.openxmlformats.org/officeDocument/2006/relationships/image" Target="../media/image8.emf" /><Relationship Id="rId8" Type="http://schemas.openxmlformats.org/officeDocument/2006/relationships/tags" Target="../tags/tag40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08.xml" /><Relationship Id="rId3" Type="http://schemas.openxmlformats.org/officeDocument/2006/relationships/tags" Target="../tags/tag409.xml" /><Relationship Id="rId4" Type="http://schemas.openxmlformats.org/officeDocument/2006/relationships/tags" Target="../tags/tag410.xml" /><Relationship Id="rId5" Type="http://schemas.openxmlformats.org/officeDocument/2006/relationships/image" Target="../media/image8.emf" /><Relationship Id="rId6" Type="http://schemas.openxmlformats.org/officeDocument/2006/relationships/tags" Target="../tags/tag411.xml" /><Relationship Id="rId7" Type="http://schemas.openxmlformats.org/officeDocument/2006/relationships/tags" Target="../tags/tag41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13.xml" /><Relationship Id="rId3" Type="http://schemas.openxmlformats.org/officeDocument/2006/relationships/tags" Target="../tags/tag414.xml" /><Relationship Id="rId4" Type="http://schemas.openxmlformats.org/officeDocument/2006/relationships/tags" Target="../tags/tag415.xml" /><Relationship Id="rId5" Type="http://schemas.openxmlformats.org/officeDocument/2006/relationships/tags" Target="../tags/tag416.xml" /><Relationship Id="rId6" Type="http://schemas.openxmlformats.org/officeDocument/2006/relationships/image" Target="../media/image8.emf" /><Relationship Id="rId7" Type="http://schemas.openxmlformats.org/officeDocument/2006/relationships/tags" Target="../tags/tag41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18.xml" /><Relationship Id="rId3" Type="http://schemas.openxmlformats.org/officeDocument/2006/relationships/tags" Target="../tags/tag419.xml" /><Relationship Id="rId4" Type="http://schemas.openxmlformats.org/officeDocument/2006/relationships/tags" Target="../tags/tag420.xml" /><Relationship Id="rId5" Type="http://schemas.openxmlformats.org/officeDocument/2006/relationships/tags" Target="../tags/tag421.xml" /><Relationship Id="rId6" Type="http://schemas.openxmlformats.org/officeDocument/2006/relationships/tags" Target="../tags/tag422.xml" /><Relationship Id="rId7" Type="http://schemas.openxmlformats.org/officeDocument/2006/relationships/image" Target="../media/image8.emf" /><Relationship Id="rId8" Type="http://schemas.openxmlformats.org/officeDocument/2006/relationships/tags" Target="../tags/tag423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24.xml" /><Relationship Id="rId3" Type="http://schemas.openxmlformats.org/officeDocument/2006/relationships/tags" Target="../tags/tag425.xml" /><Relationship Id="rId4" Type="http://schemas.openxmlformats.org/officeDocument/2006/relationships/tags" Target="../tags/tag426.xml" /><Relationship Id="rId5" Type="http://schemas.openxmlformats.org/officeDocument/2006/relationships/tags" Target="../tags/tag427.xml" /><Relationship Id="rId6" Type="http://schemas.openxmlformats.org/officeDocument/2006/relationships/image" Target="../media/image8.emf" /><Relationship Id="rId7" Type="http://schemas.openxmlformats.org/officeDocument/2006/relationships/tags" Target="../tags/tag428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29.xml" /><Relationship Id="rId3" Type="http://schemas.openxmlformats.org/officeDocument/2006/relationships/tags" Target="../tags/tag430.xml" /><Relationship Id="rId4" Type="http://schemas.openxmlformats.org/officeDocument/2006/relationships/tags" Target="../tags/tag431.xml" /><Relationship Id="rId5" Type="http://schemas.openxmlformats.org/officeDocument/2006/relationships/tags" Target="../tags/tag432.xml" /><Relationship Id="rId6" Type="http://schemas.openxmlformats.org/officeDocument/2006/relationships/tags" Target="../tags/tag433.xml" /><Relationship Id="rId7" Type="http://schemas.openxmlformats.org/officeDocument/2006/relationships/image" Target="../media/image8.emf" /><Relationship Id="rId8" Type="http://schemas.openxmlformats.org/officeDocument/2006/relationships/tags" Target="../tags/tag43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35.xml" /><Relationship Id="rId3" Type="http://schemas.openxmlformats.org/officeDocument/2006/relationships/tags" Target="../tags/tag436.xml" /><Relationship Id="rId4" Type="http://schemas.openxmlformats.org/officeDocument/2006/relationships/tags" Target="../tags/tag437.xml" /><Relationship Id="rId5" Type="http://schemas.openxmlformats.org/officeDocument/2006/relationships/tags" Target="../tags/tag438.xml" /><Relationship Id="rId6" Type="http://schemas.openxmlformats.org/officeDocument/2006/relationships/image" Target="../media/image8.emf" /><Relationship Id="rId7" Type="http://schemas.openxmlformats.org/officeDocument/2006/relationships/tags" Target="../tags/tag439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40.xml" /><Relationship Id="rId3" Type="http://schemas.openxmlformats.org/officeDocument/2006/relationships/tags" Target="../tags/tag441.xml" /><Relationship Id="rId4" Type="http://schemas.openxmlformats.org/officeDocument/2006/relationships/tags" Target="../tags/tag442.xml" /><Relationship Id="rId5" Type="http://schemas.openxmlformats.org/officeDocument/2006/relationships/tags" Target="../tags/tag443.xml" /><Relationship Id="rId6" Type="http://schemas.openxmlformats.org/officeDocument/2006/relationships/tags" Target="../tags/tag444.xml" /><Relationship Id="rId7" Type="http://schemas.openxmlformats.org/officeDocument/2006/relationships/image" Target="../media/image8.emf" /><Relationship Id="rId8" Type="http://schemas.openxmlformats.org/officeDocument/2006/relationships/tags" Target="../tags/tag445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54.xml" /><Relationship Id="rId11" Type="http://schemas.openxmlformats.org/officeDocument/2006/relationships/tags" Target="../tags/tag455.xml" /><Relationship Id="rId12" Type="http://schemas.openxmlformats.org/officeDocument/2006/relationships/tags" Target="../tags/tag456.xml" /><Relationship Id="rId13" Type="http://schemas.openxmlformats.org/officeDocument/2006/relationships/tags" Target="../tags/tag457.xml" /><Relationship Id="rId14" Type="http://schemas.openxmlformats.org/officeDocument/2006/relationships/tags" Target="../tags/tag458.xml" /><Relationship Id="rId15" Type="http://schemas.openxmlformats.org/officeDocument/2006/relationships/tags" Target="../tags/tag459.xml" /><Relationship Id="rId16" Type="http://schemas.openxmlformats.org/officeDocument/2006/relationships/tags" Target="../tags/tag460.xml" /><Relationship Id="rId17" Type="http://schemas.openxmlformats.org/officeDocument/2006/relationships/tags" Target="../tags/tag461.xml" /><Relationship Id="rId18" Type="http://schemas.openxmlformats.org/officeDocument/2006/relationships/image" Target="../media/image8.emf" /><Relationship Id="rId19" Type="http://schemas.openxmlformats.org/officeDocument/2006/relationships/tags" Target="../tags/tag462.xml" /><Relationship Id="rId2" Type="http://schemas.openxmlformats.org/officeDocument/2006/relationships/tags" Target="../tags/tag446.xml" /><Relationship Id="rId3" Type="http://schemas.openxmlformats.org/officeDocument/2006/relationships/tags" Target="../tags/tag447.xml" /><Relationship Id="rId4" Type="http://schemas.openxmlformats.org/officeDocument/2006/relationships/tags" Target="../tags/tag448.xml" /><Relationship Id="rId5" Type="http://schemas.openxmlformats.org/officeDocument/2006/relationships/tags" Target="../tags/tag449.xml" /><Relationship Id="rId6" Type="http://schemas.openxmlformats.org/officeDocument/2006/relationships/tags" Target="../tags/tag450.xml" /><Relationship Id="rId7" Type="http://schemas.openxmlformats.org/officeDocument/2006/relationships/tags" Target="../tags/tag451.xml" /><Relationship Id="rId8" Type="http://schemas.openxmlformats.org/officeDocument/2006/relationships/tags" Target="../tags/tag452.xml" /><Relationship Id="rId9" Type="http://schemas.openxmlformats.org/officeDocument/2006/relationships/tags" Target="../tags/tag45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3.xml" /><Relationship Id="rId11" Type="http://schemas.openxmlformats.org/officeDocument/2006/relationships/tags" Target="../tags/tag194.xml" /><Relationship Id="rId12" Type="http://schemas.openxmlformats.org/officeDocument/2006/relationships/tags" Target="../tags/tag195.xml" /><Relationship Id="rId13" Type="http://schemas.openxmlformats.org/officeDocument/2006/relationships/tags" Target="../tags/tag196.xml" /><Relationship Id="rId14" Type="http://schemas.openxmlformats.org/officeDocument/2006/relationships/tags" Target="../tags/tag197.xml" /><Relationship Id="rId15" Type="http://schemas.openxmlformats.org/officeDocument/2006/relationships/tags" Target="../tags/tag198.xml" /><Relationship Id="rId16" Type="http://schemas.openxmlformats.org/officeDocument/2006/relationships/tags" Target="../tags/tag199.xml" /><Relationship Id="rId17" Type="http://schemas.openxmlformats.org/officeDocument/2006/relationships/tags" Target="../tags/tag200.xml" /><Relationship Id="rId18" Type="http://schemas.openxmlformats.org/officeDocument/2006/relationships/tags" Target="../tags/tag201.xml" /><Relationship Id="rId19" Type="http://schemas.openxmlformats.org/officeDocument/2006/relationships/tags" Target="../tags/tag202.xml" /><Relationship Id="rId2" Type="http://schemas.openxmlformats.org/officeDocument/2006/relationships/tags" Target="../tags/tag185.xml" /><Relationship Id="rId20" Type="http://schemas.openxmlformats.org/officeDocument/2006/relationships/tags" Target="../tags/tag203.xml" /><Relationship Id="rId21" Type="http://schemas.openxmlformats.org/officeDocument/2006/relationships/tags" Target="../tags/tag204.xml" /><Relationship Id="rId22" Type="http://schemas.openxmlformats.org/officeDocument/2006/relationships/tags" Target="../tags/tag205.xml" /><Relationship Id="rId23" Type="http://schemas.openxmlformats.org/officeDocument/2006/relationships/tags" Target="../tags/tag206.xml" /><Relationship Id="rId24" Type="http://schemas.openxmlformats.org/officeDocument/2006/relationships/tags" Target="../tags/tag207.xml" /><Relationship Id="rId25" Type="http://schemas.openxmlformats.org/officeDocument/2006/relationships/tags" Target="../tags/tag208.xml" /><Relationship Id="rId26" Type="http://schemas.openxmlformats.org/officeDocument/2006/relationships/tags" Target="../tags/tag209.xml" /><Relationship Id="rId27" Type="http://schemas.openxmlformats.org/officeDocument/2006/relationships/tags" Target="../tags/tag210.xml" /><Relationship Id="rId28" Type="http://schemas.openxmlformats.org/officeDocument/2006/relationships/tags" Target="../tags/tag211.xml" /><Relationship Id="rId29" Type="http://schemas.openxmlformats.org/officeDocument/2006/relationships/tags" Target="../tags/tag212.xml" /><Relationship Id="rId3" Type="http://schemas.openxmlformats.org/officeDocument/2006/relationships/tags" Target="../tags/tag186.xml" /><Relationship Id="rId30" Type="http://schemas.openxmlformats.org/officeDocument/2006/relationships/tags" Target="../tags/tag213.xml" /><Relationship Id="rId31" Type="http://schemas.openxmlformats.org/officeDocument/2006/relationships/tags" Target="../tags/tag214.xml" /><Relationship Id="rId32" Type="http://schemas.openxmlformats.org/officeDocument/2006/relationships/tags" Target="../tags/tag215.xml" /><Relationship Id="rId33" Type="http://schemas.openxmlformats.org/officeDocument/2006/relationships/tags" Target="../tags/tag216.xml" /><Relationship Id="rId34" Type="http://schemas.openxmlformats.org/officeDocument/2006/relationships/tags" Target="../tags/tag217.xml" /><Relationship Id="rId35" Type="http://schemas.openxmlformats.org/officeDocument/2006/relationships/tags" Target="../tags/tag218.xml" /><Relationship Id="rId36" Type="http://schemas.openxmlformats.org/officeDocument/2006/relationships/image" Target="../media/image8.emf" /><Relationship Id="rId37" Type="http://schemas.openxmlformats.org/officeDocument/2006/relationships/tags" Target="../tags/tag219.xml" /><Relationship Id="rId38" Type="http://schemas.openxmlformats.org/officeDocument/2006/relationships/tags" Target="../tags/tag220.xml" /><Relationship Id="rId4" Type="http://schemas.openxmlformats.org/officeDocument/2006/relationships/tags" Target="../tags/tag187.xml" /><Relationship Id="rId5" Type="http://schemas.openxmlformats.org/officeDocument/2006/relationships/tags" Target="../tags/tag188.xml" /><Relationship Id="rId6" Type="http://schemas.openxmlformats.org/officeDocument/2006/relationships/tags" Target="../tags/tag189.xml" /><Relationship Id="rId7" Type="http://schemas.openxmlformats.org/officeDocument/2006/relationships/tags" Target="../tags/tag190.xml" /><Relationship Id="rId8" Type="http://schemas.openxmlformats.org/officeDocument/2006/relationships/tags" Target="../tags/tag191.xml" /><Relationship Id="rId9" Type="http://schemas.openxmlformats.org/officeDocument/2006/relationships/tags" Target="../tags/tag19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71.xml" /><Relationship Id="rId11" Type="http://schemas.openxmlformats.org/officeDocument/2006/relationships/image" Target="../media/image8.emf" /><Relationship Id="rId12" Type="http://schemas.openxmlformats.org/officeDocument/2006/relationships/tags" Target="../tags/tag472.xml" /><Relationship Id="rId2" Type="http://schemas.openxmlformats.org/officeDocument/2006/relationships/tags" Target="../tags/tag463.xml" /><Relationship Id="rId3" Type="http://schemas.openxmlformats.org/officeDocument/2006/relationships/tags" Target="../tags/tag464.xml" /><Relationship Id="rId4" Type="http://schemas.openxmlformats.org/officeDocument/2006/relationships/tags" Target="../tags/tag465.xml" /><Relationship Id="rId5" Type="http://schemas.openxmlformats.org/officeDocument/2006/relationships/tags" Target="../tags/tag466.xml" /><Relationship Id="rId6" Type="http://schemas.openxmlformats.org/officeDocument/2006/relationships/tags" Target="../tags/tag467.xml" /><Relationship Id="rId7" Type="http://schemas.openxmlformats.org/officeDocument/2006/relationships/tags" Target="../tags/tag468.xml" /><Relationship Id="rId8" Type="http://schemas.openxmlformats.org/officeDocument/2006/relationships/tags" Target="../tags/tag469.xml" /><Relationship Id="rId9" Type="http://schemas.openxmlformats.org/officeDocument/2006/relationships/tags" Target="../tags/tag470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81.xml" /><Relationship Id="rId11" Type="http://schemas.openxmlformats.org/officeDocument/2006/relationships/tags" Target="../tags/tag482.xml" /><Relationship Id="rId12" Type="http://schemas.openxmlformats.org/officeDocument/2006/relationships/tags" Target="../tags/tag483.xml" /><Relationship Id="rId13" Type="http://schemas.openxmlformats.org/officeDocument/2006/relationships/tags" Target="../tags/tag484.xml" /><Relationship Id="rId14" Type="http://schemas.openxmlformats.org/officeDocument/2006/relationships/tags" Target="../tags/tag485.xml" /><Relationship Id="rId15" Type="http://schemas.openxmlformats.org/officeDocument/2006/relationships/image" Target="../media/image8.emf" /><Relationship Id="rId16" Type="http://schemas.openxmlformats.org/officeDocument/2006/relationships/tags" Target="../tags/tag486.xml" /><Relationship Id="rId17" Type="http://schemas.openxmlformats.org/officeDocument/2006/relationships/tags" Target="../tags/tag487.xml" /><Relationship Id="rId2" Type="http://schemas.openxmlformats.org/officeDocument/2006/relationships/tags" Target="../tags/tag473.xml" /><Relationship Id="rId3" Type="http://schemas.openxmlformats.org/officeDocument/2006/relationships/tags" Target="../tags/tag474.xml" /><Relationship Id="rId4" Type="http://schemas.openxmlformats.org/officeDocument/2006/relationships/tags" Target="../tags/tag475.xml" /><Relationship Id="rId5" Type="http://schemas.openxmlformats.org/officeDocument/2006/relationships/tags" Target="../tags/tag476.xml" /><Relationship Id="rId6" Type="http://schemas.openxmlformats.org/officeDocument/2006/relationships/tags" Target="../tags/tag477.xml" /><Relationship Id="rId7" Type="http://schemas.openxmlformats.org/officeDocument/2006/relationships/tags" Target="../tags/tag478.xml" /><Relationship Id="rId8" Type="http://schemas.openxmlformats.org/officeDocument/2006/relationships/tags" Target="../tags/tag479.xml" /><Relationship Id="rId9" Type="http://schemas.openxmlformats.org/officeDocument/2006/relationships/tags" Target="../tags/tag480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88.xml" /><Relationship Id="rId3" Type="http://schemas.openxmlformats.org/officeDocument/2006/relationships/tags" Target="../tags/tag489.xml" /><Relationship Id="rId4" Type="http://schemas.openxmlformats.org/officeDocument/2006/relationships/tags" Target="../tags/tag490.xml" /><Relationship Id="rId5" Type="http://schemas.openxmlformats.org/officeDocument/2006/relationships/tags" Target="../tags/tag491.xml" /><Relationship Id="rId6" Type="http://schemas.openxmlformats.org/officeDocument/2006/relationships/tags" Target="../tags/tag492.xml" /><Relationship Id="rId7" Type="http://schemas.openxmlformats.org/officeDocument/2006/relationships/image" Target="../media/image8.emf" /><Relationship Id="rId8" Type="http://schemas.openxmlformats.org/officeDocument/2006/relationships/tags" Target="../tags/tag493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94.xml" /><Relationship Id="rId3" Type="http://schemas.openxmlformats.org/officeDocument/2006/relationships/tags" Target="../tags/tag495.xml" /><Relationship Id="rId4" Type="http://schemas.openxmlformats.org/officeDocument/2006/relationships/tags" Target="../tags/tag496.xml" /><Relationship Id="rId5" Type="http://schemas.openxmlformats.org/officeDocument/2006/relationships/tags" Target="../tags/tag497.xml" /><Relationship Id="rId6" Type="http://schemas.openxmlformats.org/officeDocument/2006/relationships/image" Target="../media/image8.emf" /><Relationship Id="rId7" Type="http://schemas.openxmlformats.org/officeDocument/2006/relationships/tags" Target="../tags/tag498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07.xml" /><Relationship Id="rId11" Type="http://schemas.openxmlformats.org/officeDocument/2006/relationships/tags" Target="../tags/tag508.xml" /><Relationship Id="rId12" Type="http://schemas.openxmlformats.org/officeDocument/2006/relationships/tags" Target="../tags/tag509.xml" /><Relationship Id="rId13" Type="http://schemas.openxmlformats.org/officeDocument/2006/relationships/tags" Target="../tags/tag510.xml" /><Relationship Id="rId14" Type="http://schemas.openxmlformats.org/officeDocument/2006/relationships/tags" Target="../tags/tag511.xml" /><Relationship Id="rId15" Type="http://schemas.openxmlformats.org/officeDocument/2006/relationships/tags" Target="../tags/tag512.xml" /><Relationship Id="rId16" Type="http://schemas.openxmlformats.org/officeDocument/2006/relationships/tags" Target="../tags/tag513.xml" /><Relationship Id="rId17" Type="http://schemas.openxmlformats.org/officeDocument/2006/relationships/tags" Target="../tags/tag514.xml" /><Relationship Id="rId18" Type="http://schemas.openxmlformats.org/officeDocument/2006/relationships/tags" Target="../tags/tag515.xml" /><Relationship Id="rId19" Type="http://schemas.openxmlformats.org/officeDocument/2006/relationships/tags" Target="../tags/tag516.xml" /><Relationship Id="rId2" Type="http://schemas.openxmlformats.org/officeDocument/2006/relationships/tags" Target="../tags/tag499.xml" /><Relationship Id="rId20" Type="http://schemas.openxmlformats.org/officeDocument/2006/relationships/tags" Target="../tags/tag517.xml" /><Relationship Id="rId21" Type="http://schemas.openxmlformats.org/officeDocument/2006/relationships/tags" Target="../tags/tag518.xml" /><Relationship Id="rId22" Type="http://schemas.openxmlformats.org/officeDocument/2006/relationships/image" Target="../media/image8.emf" /><Relationship Id="rId23" Type="http://schemas.openxmlformats.org/officeDocument/2006/relationships/tags" Target="../tags/tag519.xml" /><Relationship Id="rId3" Type="http://schemas.openxmlformats.org/officeDocument/2006/relationships/tags" Target="../tags/tag500.xml" /><Relationship Id="rId4" Type="http://schemas.openxmlformats.org/officeDocument/2006/relationships/tags" Target="../tags/tag501.xml" /><Relationship Id="rId5" Type="http://schemas.openxmlformats.org/officeDocument/2006/relationships/tags" Target="../tags/tag502.xml" /><Relationship Id="rId6" Type="http://schemas.openxmlformats.org/officeDocument/2006/relationships/tags" Target="../tags/tag503.xml" /><Relationship Id="rId7" Type="http://schemas.openxmlformats.org/officeDocument/2006/relationships/tags" Target="../tags/tag504.xml" /><Relationship Id="rId8" Type="http://schemas.openxmlformats.org/officeDocument/2006/relationships/tags" Target="../tags/tag505.xml" /><Relationship Id="rId9" Type="http://schemas.openxmlformats.org/officeDocument/2006/relationships/tags" Target="../tags/tag506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8.emf" /><Relationship Id="rId11" Type="http://schemas.openxmlformats.org/officeDocument/2006/relationships/tags" Target="../tags/tag528.xml" /><Relationship Id="rId2" Type="http://schemas.openxmlformats.org/officeDocument/2006/relationships/tags" Target="../tags/tag520.xml" /><Relationship Id="rId3" Type="http://schemas.openxmlformats.org/officeDocument/2006/relationships/tags" Target="../tags/tag521.xml" /><Relationship Id="rId4" Type="http://schemas.openxmlformats.org/officeDocument/2006/relationships/tags" Target="../tags/tag522.xml" /><Relationship Id="rId5" Type="http://schemas.openxmlformats.org/officeDocument/2006/relationships/tags" Target="../tags/tag523.xml" /><Relationship Id="rId6" Type="http://schemas.openxmlformats.org/officeDocument/2006/relationships/tags" Target="../tags/tag524.xml" /><Relationship Id="rId7" Type="http://schemas.openxmlformats.org/officeDocument/2006/relationships/tags" Target="../tags/tag525.xml" /><Relationship Id="rId8" Type="http://schemas.openxmlformats.org/officeDocument/2006/relationships/tags" Target="../tags/tag526.xml" /><Relationship Id="rId9" Type="http://schemas.openxmlformats.org/officeDocument/2006/relationships/tags" Target="../tags/tag527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36.xml" /><Relationship Id="rId2" Type="http://schemas.openxmlformats.org/officeDocument/2006/relationships/tags" Target="../tags/tag529.xml" /><Relationship Id="rId3" Type="http://schemas.openxmlformats.org/officeDocument/2006/relationships/tags" Target="../tags/tag530.xml" /><Relationship Id="rId4" Type="http://schemas.openxmlformats.org/officeDocument/2006/relationships/tags" Target="../tags/tag531.xml" /><Relationship Id="rId5" Type="http://schemas.openxmlformats.org/officeDocument/2006/relationships/tags" Target="../tags/tag532.xml" /><Relationship Id="rId6" Type="http://schemas.openxmlformats.org/officeDocument/2006/relationships/tags" Target="../tags/tag533.xml" /><Relationship Id="rId7" Type="http://schemas.openxmlformats.org/officeDocument/2006/relationships/tags" Target="../tags/tag534.xml" /><Relationship Id="rId8" Type="http://schemas.openxmlformats.org/officeDocument/2006/relationships/tags" Target="../tags/tag535.xml" /><Relationship Id="rId9" Type="http://schemas.openxmlformats.org/officeDocument/2006/relationships/image" Target="../media/image8.emf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44.xml" /><Relationship Id="rId11" Type="http://schemas.openxmlformats.org/officeDocument/2006/relationships/tags" Target="../tags/tag545.xml" /><Relationship Id="rId2" Type="http://schemas.openxmlformats.org/officeDocument/2006/relationships/tags" Target="../tags/tag537.xml" /><Relationship Id="rId3" Type="http://schemas.openxmlformats.org/officeDocument/2006/relationships/tags" Target="../tags/tag538.xml" /><Relationship Id="rId4" Type="http://schemas.openxmlformats.org/officeDocument/2006/relationships/tags" Target="../tags/tag539.xml" /><Relationship Id="rId5" Type="http://schemas.openxmlformats.org/officeDocument/2006/relationships/tags" Target="../tags/tag540.xml" /><Relationship Id="rId6" Type="http://schemas.openxmlformats.org/officeDocument/2006/relationships/tags" Target="../tags/tag541.xml" /><Relationship Id="rId7" Type="http://schemas.openxmlformats.org/officeDocument/2006/relationships/tags" Target="../tags/tag542.xml" /><Relationship Id="rId8" Type="http://schemas.openxmlformats.org/officeDocument/2006/relationships/image" Target="../media/image8.emf" /><Relationship Id="rId9" Type="http://schemas.openxmlformats.org/officeDocument/2006/relationships/tags" Target="../tags/tag543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8.emf" /><Relationship Id="rId11" Type="http://schemas.openxmlformats.org/officeDocument/2006/relationships/tags" Target="../tags/tag554.xml" /><Relationship Id="rId2" Type="http://schemas.openxmlformats.org/officeDocument/2006/relationships/tags" Target="../tags/tag546.xml" /><Relationship Id="rId3" Type="http://schemas.openxmlformats.org/officeDocument/2006/relationships/tags" Target="../tags/tag547.xml" /><Relationship Id="rId4" Type="http://schemas.openxmlformats.org/officeDocument/2006/relationships/tags" Target="../tags/tag548.xml" /><Relationship Id="rId5" Type="http://schemas.openxmlformats.org/officeDocument/2006/relationships/tags" Target="../tags/tag549.xml" /><Relationship Id="rId6" Type="http://schemas.openxmlformats.org/officeDocument/2006/relationships/tags" Target="../tags/tag550.xml" /><Relationship Id="rId7" Type="http://schemas.openxmlformats.org/officeDocument/2006/relationships/tags" Target="../tags/tag551.xml" /><Relationship Id="rId8" Type="http://schemas.openxmlformats.org/officeDocument/2006/relationships/tags" Target="../tags/tag552.xml" /><Relationship Id="rId9" Type="http://schemas.openxmlformats.org/officeDocument/2006/relationships/tags" Target="../tags/tag553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55.xml" /><Relationship Id="rId3" Type="http://schemas.openxmlformats.org/officeDocument/2006/relationships/tags" Target="../tags/tag556.xml" /><Relationship Id="rId4" Type="http://schemas.openxmlformats.org/officeDocument/2006/relationships/tags" Target="../tags/tag557.xml" /><Relationship Id="rId5" Type="http://schemas.openxmlformats.org/officeDocument/2006/relationships/tags" Target="../tags/tag558.xml" /><Relationship Id="rId6" Type="http://schemas.openxmlformats.org/officeDocument/2006/relationships/tags" Target="../tags/tag559.xml" /><Relationship Id="rId7" Type="http://schemas.openxmlformats.org/officeDocument/2006/relationships/image" Target="../media/image8.emf" /><Relationship Id="rId8" Type="http://schemas.openxmlformats.org/officeDocument/2006/relationships/tags" Target="../tags/tag56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21.xml" /><Relationship Id="rId3" Type="http://schemas.openxmlformats.org/officeDocument/2006/relationships/image" Target="../media/image12.png" /><Relationship Id="rId4" Type="http://schemas.openxmlformats.org/officeDocument/2006/relationships/tags" Target="../tags/tag222.xml" /><Relationship Id="rId5" Type="http://schemas.openxmlformats.org/officeDocument/2006/relationships/tags" Target="../tags/tag223.xml" /><Relationship Id="rId6" Type="http://schemas.openxmlformats.org/officeDocument/2006/relationships/image" Target="../media/image8.emf" /><Relationship Id="rId7" Type="http://schemas.openxmlformats.org/officeDocument/2006/relationships/tags" Target="../tags/tag224.xml" /><Relationship Id="rId8" Type="http://schemas.openxmlformats.org/officeDocument/2006/relationships/image" Target="../media/image13.png" /><Relationship Id="rId9" Type="http://schemas.openxmlformats.org/officeDocument/2006/relationships/tags" Target="../tags/tag225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61.xml" /><Relationship Id="rId3" Type="http://schemas.openxmlformats.org/officeDocument/2006/relationships/tags" Target="../tags/tag562.xml" /><Relationship Id="rId4" Type="http://schemas.openxmlformats.org/officeDocument/2006/relationships/tags" Target="../tags/tag563.xml" /><Relationship Id="rId5" Type="http://schemas.openxmlformats.org/officeDocument/2006/relationships/image" Target="../media/image8.emf" /><Relationship Id="rId6" Type="http://schemas.openxmlformats.org/officeDocument/2006/relationships/tags" Target="../tags/tag564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8.emf" /><Relationship Id="rId11" Type="http://schemas.openxmlformats.org/officeDocument/2006/relationships/tags" Target="../tags/tag573.xml" /><Relationship Id="rId2" Type="http://schemas.openxmlformats.org/officeDocument/2006/relationships/tags" Target="../tags/tag565.xml" /><Relationship Id="rId3" Type="http://schemas.openxmlformats.org/officeDocument/2006/relationships/tags" Target="../tags/tag566.xml" /><Relationship Id="rId4" Type="http://schemas.openxmlformats.org/officeDocument/2006/relationships/tags" Target="../tags/tag567.xml" /><Relationship Id="rId5" Type="http://schemas.openxmlformats.org/officeDocument/2006/relationships/tags" Target="../tags/tag568.xml" /><Relationship Id="rId6" Type="http://schemas.openxmlformats.org/officeDocument/2006/relationships/tags" Target="../tags/tag569.xml" /><Relationship Id="rId7" Type="http://schemas.openxmlformats.org/officeDocument/2006/relationships/tags" Target="../tags/tag570.xml" /><Relationship Id="rId8" Type="http://schemas.openxmlformats.org/officeDocument/2006/relationships/tags" Target="../tags/tag571.xml" /><Relationship Id="rId9" Type="http://schemas.openxmlformats.org/officeDocument/2006/relationships/tags" Target="../tags/tag572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74.xml" /><Relationship Id="rId3" Type="http://schemas.openxmlformats.org/officeDocument/2006/relationships/tags" Target="../tags/tag575.xml" /><Relationship Id="rId4" Type="http://schemas.openxmlformats.org/officeDocument/2006/relationships/tags" Target="../tags/tag576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85.xml" /><Relationship Id="rId11" Type="http://schemas.openxmlformats.org/officeDocument/2006/relationships/tags" Target="../tags/tag586.xml" /><Relationship Id="rId12" Type="http://schemas.openxmlformats.org/officeDocument/2006/relationships/tags" Target="../tags/tag587.xml" /><Relationship Id="rId13" Type="http://schemas.openxmlformats.org/officeDocument/2006/relationships/tags" Target="../tags/tag588.xml" /><Relationship Id="rId2" Type="http://schemas.openxmlformats.org/officeDocument/2006/relationships/tags" Target="../tags/tag577.xml" /><Relationship Id="rId3" Type="http://schemas.openxmlformats.org/officeDocument/2006/relationships/tags" Target="../tags/tag578.xml" /><Relationship Id="rId4" Type="http://schemas.openxmlformats.org/officeDocument/2006/relationships/tags" Target="../tags/tag579.xml" /><Relationship Id="rId5" Type="http://schemas.openxmlformats.org/officeDocument/2006/relationships/tags" Target="../tags/tag580.xml" /><Relationship Id="rId6" Type="http://schemas.openxmlformats.org/officeDocument/2006/relationships/tags" Target="../tags/tag581.xml" /><Relationship Id="rId7" Type="http://schemas.openxmlformats.org/officeDocument/2006/relationships/tags" Target="../tags/tag582.xml" /><Relationship Id="rId8" Type="http://schemas.openxmlformats.org/officeDocument/2006/relationships/tags" Target="../tags/tag583.xml" /><Relationship Id="rId9" Type="http://schemas.openxmlformats.org/officeDocument/2006/relationships/tags" Target="../tags/tag584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97.xml" /><Relationship Id="rId11" Type="http://schemas.openxmlformats.org/officeDocument/2006/relationships/tags" Target="../tags/tag598.xml" /><Relationship Id="rId12" Type="http://schemas.openxmlformats.org/officeDocument/2006/relationships/tags" Target="../tags/tag599.xml" /><Relationship Id="rId13" Type="http://schemas.openxmlformats.org/officeDocument/2006/relationships/tags" Target="../tags/tag600.xml" /><Relationship Id="rId14" Type="http://schemas.openxmlformats.org/officeDocument/2006/relationships/tags" Target="../tags/tag601.xml" /><Relationship Id="rId15" Type="http://schemas.openxmlformats.org/officeDocument/2006/relationships/tags" Target="../tags/tag602.xml" /><Relationship Id="rId16" Type="http://schemas.openxmlformats.org/officeDocument/2006/relationships/tags" Target="../tags/tag603.xml" /><Relationship Id="rId17" Type="http://schemas.openxmlformats.org/officeDocument/2006/relationships/tags" Target="../tags/tag604.xml" /><Relationship Id="rId18" Type="http://schemas.openxmlformats.org/officeDocument/2006/relationships/image" Target="../media/image8.emf" /><Relationship Id="rId19" Type="http://schemas.openxmlformats.org/officeDocument/2006/relationships/tags" Target="../tags/tag605.xml" /><Relationship Id="rId2" Type="http://schemas.openxmlformats.org/officeDocument/2006/relationships/tags" Target="../tags/tag589.xml" /><Relationship Id="rId3" Type="http://schemas.openxmlformats.org/officeDocument/2006/relationships/tags" Target="../tags/tag590.xml" /><Relationship Id="rId4" Type="http://schemas.openxmlformats.org/officeDocument/2006/relationships/tags" Target="../tags/tag591.xml" /><Relationship Id="rId5" Type="http://schemas.openxmlformats.org/officeDocument/2006/relationships/tags" Target="../tags/tag592.xml" /><Relationship Id="rId6" Type="http://schemas.openxmlformats.org/officeDocument/2006/relationships/tags" Target="../tags/tag593.xml" /><Relationship Id="rId7" Type="http://schemas.openxmlformats.org/officeDocument/2006/relationships/tags" Target="../tags/tag594.xml" /><Relationship Id="rId8" Type="http://schemas.openxmlformats.org/officeDocument/2006/relationships/tags" Target="../tags/tag595.xml" /><Relationship Id="rId9" Type="http://schemas.openxmlformats.org/officeDocument/2006/relationships/tags" Target="../tags/tag596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614.xml" /><Relationship Id="rId11" Type="http://schemas.openxmlformats.org/officeDocument/2006/relationships/tags" Target="../tags/tag615.xml" /><Relationship Id="rId12" Type="http://schemas.openxmlformats.org/officeDocument/2006/relationships/tags" Target="../tags/tag616.xml" /><Relationship Id="rId2" Type="http://schemas.openxmlformats.org/officeDocument/2006/relationships/tags" Target="../tags/tag606.xml" /><Relationship Id="rId3" Type="http://schemas.openxmlformats.org/officeDocument/2006/relationships/tags" Target="../tags/tag607.xml" /><Relationship Id="rId4" Type="http://schemas.openxmlformats.org/officeDocument/2006/relationships/tags" Target="../tags/tag608.xml" /><Relationship Id="rId5" Type="http://schemas.openxmlformats.org/officeDocument/2006/relationships/tags" Target="../tags/tag609.xml" /><Relationship Id="rId6" Type="http://schemas.openxmlformats.org/officeDocument/2006/relationships/tags" Target="../tags/tag610.xml" /><Relationship Id="rId7" Type="http://schemas.openxmlformats.org/officeDocument/2006/relationships/tags" Target="../tags/tag611.xml" /><Relationship Id="rId8" Type="http://schemas.openxmlformats.org/officeDocument/2006/relationships/tags" Target="../tags/tag612.xml" /><Relationship Id="rId9" Type="http://schemas.openxmlformats.org/officeDocument/2006/relationships/tags" Target="../tags/tag61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34.xml" /><Relationship Id="rId11" Type="http://schemas.openxmlformats.org/officeDocument/2006/relationships/tags" Target="../tags/tag235.xml" /><Relationship Id="rId12" Type="http://schemas.openxmlformats.org/officeDocument/2006/relationships/tags" Target="../tags/tag236.xml" /><Relationship Id="rId13" Type="http://schemas.openxmlformats.org/officeDocument/2006/relationships/tags" Target="../tags/tag237.xml" /><Relationship Id="rId14" Type="http://schemas.openxmlformats.org/officeDocument/2006/relationships/tags" Target="../tags/tag238.xml" /><Relationship Id="rId15" Type="http://schemas.openxmlformats.org/officeDocument/2006/relationships/image" Target="../media/image8.emf" /><Relationship Id="rId16" Type="http://schemas.openxmlformats.org/officeDocument/2006/relationships/tags" Target="../tags/tag239.xml" /><Relationship Id="rId2" Type="http://schemas.openxmlformats.org/officeDocument/2006/relationships/tags" Target="../tags/tag226.xml" /><Relationship Id="rId3" Type="http://schemas.openxmlformats.org/officeDocument/2006/relationships/tags" Target="../tags/tag227.xml" /><Relationship Id="rId4" Type="http://schemas.openxmlformats.org/officeDocument/2006/relationships/tags" Target="../tags/tag228.xml" /><Relationship Id="rId5" Type="http://schemas.openxmlformats.org/officeDocument/2006/relationships/tags" Target="../tags/tag229.xml" /><Relationship Id="rId6" Type="http://schemas.openxmlformats.org/officeDocument/2006/relationships/tags" Target="../tags/tag230.xml" /><Relationship Id="rId7" Type="http://schemas.openxmlformats.org/officeDocument/2006/relationships/tags" Target="../tags/tag231.xml" /><Relationship Id="rId8" Type="http://schemas.openxmlformats.org/officeDocument/2006/relationships/tags" Target="../tags/tag232.xml" /><Relationship Id="rId9" Type="http://schemas.openxmlformats.org/officeDocument/2006/relationships/tags" Target="../tags/tag23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40.xml" /><Relationship Id="rId3" Type="http://schemas.openxmlformats.org/officeDocument/2006/relationships/tags" Target="../tags/tag241.xml" /><Relationship Id="rId4" Type="http://schemas.openxmlformats.org/officeDocument/2006/relationships/image" Target="../media/image8.emf" /><Relationship Id="rId5" Type="http://schemas.openxmlformats.org/officeDocument/2006/relationships/tags" Target="../tags/tag242.xml" /><Relationship Id="rId6" Type="http://schemas.openxmlformats.org/officeDocument/2006/relationships/tags" Target="../tags/tag24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44.xml" /><Relationship Id="rId3" Type="http://schemas.openxmlformats.org/officeDocument/2006/relationships/tags" Target="../tags/tag245.xml" /><Relationship Id="rId4" Type="http://schemas.openxmlformats.org/officeDocument/2006/relationships/image" Target="../media/image14.jpeg" /><Relationship Id="rId5" Type="http://schemas.openxmlformats.org/officeDocument/2006/relationships/tags" Target="../tags/tag246.xml" /><Relationship Id="rId6" Type="http://schemas.openxmlformats.org/officeDocument/2006/relationships/image" Target="../media/image8.emf" /><Relationship Id="rId7" Type="http://schemas.openxmlformats.org/officeDocument/2006/relationships/tags" Target="../tags/tag24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8.emf" /><Relationship Id="rId11" Type="http://schemas.openxmlformats.org/officeDocument/2006/relationships/tags" Target="../tags/tag255.xml" /><Relationship Id="rId2" Type="http://schemas.openxmlformats.org/officeDocument/2006/relationships/tags" Target="../tags/tag248.xml" /><Relationship Id="rId3" Type="http://schemas.openxmlformats.org/officeDocument/2006/relationships/tags" Target="../tags/tag249.xml" /><Relationship Id="rId4" Type="http://schemas.openxmlformats.org/officeDocument/2006/relationships/image" Target="../media/image15.jpeg" /><Relationship Id="rId5" Type="http://schemas.openxmlformats.org/officeDocument/2006/relationships/tags" Target="../tags/tag250.xml" /><Relationship Id="rId6" Type="http://schemas.openxmlformats.org/officeDocument/2006/relationships/tags" Target="../tags/tag251.xml" /><Relationship Id="rId7" Type="http://schemas.openxmlformats.org/officeDocument/2006/relationships/tags" Target="../tags/tag252.xml" /><Relationship Id="rId8" Type="http://schemas.openxmlformats.org/officeDocument/2006/relationships/tags" Target="../tags/tag253.xml" /><Relationship Id="rId9" Type="http://schemas.openxmlformats.org/officeDocument/2006/relationships/tags" Target="../tags/tag25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 title=""/>
          <p:cNvGrpSpPr/>
          <p:nvPr>
            <p:custDataLst>
              <p:tags r:id="rId3"/>
            </p:custDataLst>
          </p:nvPr>
        </p:nvGrpSpPr>
        <p:grpSpPr>
          <a:xfrm rot="5400000">
            <a:off x="4570095" y="-1996440"/>
            <a:ext cx="3193415" cy="9387205"/>
            <a:chOff x="9477877" y="494297"/>
            <a:chExt cx="1674392" cy="5828353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5894" y="1210733"/>
              <a:ext cx="934007" cy="4436534"/>
            </a:xfrm>
            <a:prstGeom prst="rect">
              <a:avLst/>
            </a:prstGeom>
            <a:blipFill dpi="0" rotWithShape="1">
              <a:blip r:embed="rId4"/>
              <a:tile tx="0" ty="0" sx="100000" sy="100000" flip="none" algn="tl"/>
            </a:blipFill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341"/>
            <a:stretch>
              <a:fillRect/>
            </a:stretch>
          </p:blipFill>
          <p:spPr>
            <a:xfrm>
              <a:off x="9865893" y="989487"/>
              <a:ext cx="934007" cy="15239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341"/>
            <a:stretch>
              <a:fillRect/>
            </a:stretch>
          </p:blipFill>
          <p:spPr>
            <a:xfrm>
              <a:off x="9865893" y="5713886"/>
              <a:ext cx="934007" cy="152399"/>
            </a:xfrm>
            <a:prstGeom prst="rect">
              <a:avLst/>
            </a:prstGeom>
          </p:spPr>
        </p:pic>
        <p:sp>
          <p:nvSpPr>
            <p:cNvPr id="19" name="矩形 18"/>
            <p:cNvSpPr/>
            <p:nvPr>
              <p:custDataLst>
                <p:tags r:id="rId9"/>
              </p:custDataLst>
            </p:nvPr>
          </p:nvSpPr>
          <p:spPr>
            <a:xfrm>
              <a:off x="9625263" y="625642"/>
              <a:ext cx="1379621" cy="5566611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>
              <p:custDataLst>
                <p:tags r:id="rId10"/>
              </p:custDataLst>
            </p:nvPr>
          </p:nvSpPr>
          <p:spPr>
            <a:xfrm>
              <a:off x="9493918" y="494297"/>
              <a:ext cx="262689" cy="262689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11"/>
              </p:custDataLst>
            </p:nvPr>
          </p:nvSpPr>
          <p:spPr>
            <a:xfrm>
              <a:off x="10889580" y="494297"/>
              <a:ext cx="262689" cy="262689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12"/>
              </p:custDataLst>
            </p:nvPr>
          </p:nvSpPr>
          <p:spPr>
            <a:xfrm>
              <a:off x="9477877" y="6059961"/>
              <a:ext cx="262689" cy="262689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>
              <p:custDataLst>
                <p:tags r:id="rId13"/>
              </p:custDataLst>
            </p:nvPr>
          </p:nvSpPr>
          <p:spPr>
            <a:xfrm>
              <a:off x="10873539" y="6059961"/>
              <a:ext cx="262689" cy="262689"/>
            </a:xfrm>
            <a:prstGeom prst="rect">
              <a:avLst/>
            </a:prstGeom>
            <a:noFill/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文本框 17" title=""/>
          <p:cNvSpPr txBox="1"/>
          <p:nvPr>
            <p:custDataLst>
              <p:tags r:id="rId14"/>
            </p:custDataLst>
          </p:nvPr>
        </p:nvSpPr>
        <p:spPr>
          <a:xfrm>
            <a:off x="2523490" y="1846242"/>
            <a:ext cx="7145655" cy="15684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9600" b="1" spc="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劝学</a:t>
            </a:r>
          </a:p>
        </p:txBody>
      </p:sp>
      <p:pic>
        <p:nvPicPr>
          <p:cNvPr id="23" name="图片 22" title="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47" y="3141560"/>
            <a:ext cx="688975" cy="1241425"/>
          </a:xfrm>
          <a:prstGeom prst="rect">
            <a:avLst/>
          </a:prstGeom>
        </p:spPr>
      </p:pic>
      <p:sp>
        <p:nvSpPr>
          <p:cNvPr id="27" name="文本框 9" title=""/>
          <p:cNvSpPr txBox="1"/>
          <p:nvPr>
            <p:custDataLst>
              <p:tags r:id="rId18"/>
            </p:custDataLst>
          </p:nvPr>
        </p:nvSpPr>
        <p:spPr>
          <a:xfrm>
            <a:off x="671644" y="3338842"/>
            <a:ext cx="677108" cy="90024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荀子</a:t>
            </a:r>
          </a:p>
        </p:txBody>
      </p:sp>
      <p:grpSp>
        <p:nvGrpSpPr>
          <p:cNvPr id="29" name="组合 230" title=""/>
          <p:cNvGrpSpPr/>
          <p:nvPr>
            <p:custDataLst>
              <p:tags r:id="rId19"/>
            </p:custDataLst>
          </p:nvPr>
        </p:nvGrpSpPr>
        <p:grpSpPr>
          <a:xfrm>
            <a:off x="851729" y="-432213"/>
            <a:ext cx="2205834" cy="926904"/>
            <a:chOff x="1285875" y="3186113"/>
            <a:chExt cx="5011738" cy="822325"/>
          </a:xfrm>
        </p:grpSpPr>
        <p:sp>
          <p:nvSpPr>
            <p:cNvPr id="31" name="Freeform 68"/>
            <p:cNvSpPr/>
            <p:nvPr>
              <p:custDataLst>
                <p:tags r:id="rId20"/>
              </p:custDataLst>
            </p:nvPr>
          </p:nvSpPr>
          <p:spPr bwMode="auto">
            <a:xfrm>
              <a:off x="2817813" y="3200400"/>
              <a:ext cx="195262" cy="23813"/>
            </a:xfrm>
            <a:custGeom>
              <a:gdLst>
                <a:gd name="T0" fmla="*/ 45 w 103"/>
                <a:gd name="T1" fmla="*/ 12 h 13"/>
                <a:gd name="T2" fmla="*/ 98 w 103"/>
                <a:gd name="T3" fmla="*/ 9 h 13"/>
                <a:gd name="T4" fmla="*/ 103 w 103"/>
                <a:gd name="T5" fmla="*/ 7 h 13"/>
                <a:gd name="T6" fmla="*/ 98 w 103"/>
                <a:gd name="T7" fmla="*/ 4 h 13"/>
                <a:gd name="T8" fmla="*/ 62 w 103"/>
                <a:gd name="T9" fmla="*/ 3 h 13"/>
                <a:gd name="T10" fmla="*/ 6 w 103"/>
                <a:gd name="T11" fmla="*/ 2 h 13"/>
                <a:gd name="T12" fmla="*/ 0 w 103"/>
                <a:gd name="T13" fmla="*/ 5 h 13"/>
                <a:gd name="T14" fmla="*/ 3 w 103"/>
                <a:gd name="T15" fmla="*/ 7 h 13"/>
                <a:gd name="T16" fmla="*/ 45 w 103"/>
                <a:gd name="T17" fmla="*/ 12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">
                  <a:moveTo>
                    <a:pt x="45" y="12"/>
                  </a:moveTo>
                  <a:cubicBezTo>
                    <a:pt x="63" y="10"/>
                    <a:pt x="80" y="8"/>
                    <a:pt x="98" y="9"/>
                  </a:cubicBezTo>
                  <a:cubicBezTo>
                    <a:pt x="101" y="9"/>
                    <a:pt x="103" y="8"/>
                    <a:pt x="103" y="7"/>
                  </a:cubicBezTo>
                  <a:cubicBezTo>
                    <a:pt x="102" y="6"/>
                    <a:pt x="100" y="5"/>
                    <a:pt x="98" y="4"/>
                  </a:cubicBezTo>
                  <a:cubicBezTo>
                    <a:pt x="86" y="4"/>
                    <a:pt x="74" y="3"/>
                    <a:pt x="62" y="3"/>
                  </a:cubicBezTo>
                  <a:cubicBezTo>
                    <a:pt x="43" y="2"/>
                    <a:pt x="25" y="0"/>
                    <a:pt x="6" y="2"/>
                  </a:cubicBezTo>
                  <a:cubicBezTo>
                    <a:pt x="4" y="3"/>
                    <a:pt x="1" y="4"/>
                    <a:pt x="0" y="5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6" y="11"/>
                    <a:pt x="30" y="13"/>
                    <a:pt x="45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32" name="Freeform 69"/>
            <p:cNvSpPr/>
            <p:nvPr>
              <p:custDataLst>
                <p:tags r:id="rId21"/>
              </p:custDataLst>
            </p:nvPr>
          </p:nvSpPr>
          <p:spPr bwMode="auto">
            <a:xfrm>
              <a:off x="2544763" y="3221038"/>
              <a:ext cx="165100" cy="25400"/>
            </a:xfrm>
            <a:custGeom>
              <a:gdLst>
                <a:gd name="T0" fmla="*/ 27 w 87"/>
                <a:gd name="T1" fmla="*/ 9 h 13"/>
                <a:gd name="T2" fmla="*/ 62 w 87"/>
                <a:gd name="T3" fmla="*/ 11 h 13"/>
                <a:gd name="T4" fmla="*/ 80 w 87"/>
                <a:gd name="T5" fmla="*/ 13 h 13"/>
                <a:gd name="T6" fmla="*/ 86 w 87"/>
                <a:gd name="T7" fmla="*/ 11 h 13"/>
                <a:gd name="T8" fmla="*/ 79 w 87"/>
                <a:gd name="T9" fmla="*/ 7 h 13"/>
                <a:gd name="T10" fmla="*/ 70 w 87"/>
                <a:gd name="T11" fmla="*/ 4 h 13"/>
                <a:gd name="T12" fmla="*/ 59 w 87"/>
                <a:gd name="T13" fmla="*/ 1 h 13"/>
                <a:gd name="T14" fmla="*/ 40 w 87"/>
                <a:gd name="T15" fmla="*/ 1 h 13"/>
                <a:gd name="T16" fmla="*/ 40 w 87"/>
                <a:gd name="T17" fmla="*/ 0 h 13"/>
                <a:gd name="T18" fmla="*/ 6 w 87"/>
                <a:gd name="T19" fmla="*/ 1 h 13"/>
                <a:gd name="T20" fmla="*/ 0 w 87"/>
                <a:gd name="T21" fmla="*/ 2 h 13"/>
                <a:gd name="T22" fmla="*/ 2 w 87"/>
                <a:gd name="T23" fmla="*/ 5 h 13"/>
                <a:gd name="T24" fmla="*/ 27 w 87"/>
                <a:gd name="T25" fmla="*/ 9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13">
                  <a:moveTo>
                    <a:pt x="27" y="9"/>
                  </a:moveTo>
                  <a:cubicBezTo>
                    <a:pt x="39" y="7"/>
                    <a:pt x="51" y="9"/>
                    <a:pt x="62" y="11"/>
                  </a:cubicBezTo>
                  <a:cubicBezTo>
                    <a:pt x="68" y="12"/>
                    <a:pt x="73" y="13"/>
                    <a:pt x="80" y="13"/>
                  </a:cubicBezTo>
                  <a:cubicBezTo>
                    <a:pt x="85" y="13"/>
                    <a:pt x="87" y="12"/>
                    <a:pt x="86" y="11"/>
                  </a:cubicBezTo>
                  <a:cubicBezTo>
                    <a:pt x="86" y="9"/>
                    <a:pt x="84" y="7"/>
                    <a:pt x="79" y="7"/>
                  </a:cubicBezTo>
                  <a:cubicBezTo>
                    <a:pt x="75" y="6"/>
                    <a:pt x="70" y="6"/>
                    <a:pt x="70" y="4"/>
                  </a:cubicBezTo>
                  <a:cubicBezTo>
                    <a:pt x="70" y="1"/>
                    <a:pt x="65" y="1"/>
                    <a:pt x="59" y="1"/>
                  </a:cubicBezTo>
                  <a:cubicBezTo>
                    <a:pt x="53" y="1"/>
                    <a:pt x="46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28" y="0"/>
                    <a:pt x="17" y="0"/>
                    <a:pt x="6" y="1"/>
                  </a:cubicBezTo>
                  <a:cubicBezTo>
                    <a:pt x="4" y="1"/>
                    <a:pt x="1" y="2"/>
                    <a:pt x="0" y="2"/>
                  </a:cubicBezTo>
                  <a:cubicBezTo>
                    <a:pt x="0" y="3"/>
                    <a:pt x="0" y="5"/>
                    <a:pt x="2" y="5"/>
                  </a:cubicBezTo>
                  <a:cubicBezTo>
                    <a:pt x="9" y="8"/>
                    <a:pt x="15" y="10"/>
                    <a:pt x="27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33" name="Freeform 70"/>
            <p:cNvSpPr/>
            <p:nvPr>
              <p:custDataLst>
                <p:tags r:id="rId22"/>
              </p:custDataLst>
            </p:nvPr>
          </p:nvSpPr>
          <p:spPr bwMode="auto">
            <a:xfrm>
              <a:off x="2128838" y="3214688"/>
              <a:ext cx="203200" cy="9525"/>
            </a:xfrm>
            <a:custGeom>
              <a:gdLst>
                <a:gd name="T0" fmla="*/ 14 w 107"/>
                <a:gd name="T1" fmla="*/ 5 h 5"/>
                <a:gd name="T2" fmla="*/ 93 w 107"/>
                <a:gd name="T3" fmla="*/ 4 h 5"/>
                <a:gd name="T4" fmla="*/ 107 w 107"/>
                <a:gd name="T5" fmla="*/ 3 h 5"/>
                <a:gd name="T6" fmla="*/ 11 w 107"/>
                <a:gd name="T7" fmla="*/ 0 h 5"/>
                <a:gd name="T8" fmla="*/ 3 w 107"/>
                <a:gd name="T9" fmla="*/ 1 h 5"/>
                <a:gd name="T10" fmla="*/ 1 w 107"/>
                <a:gd name="T11" fmla="*/ 2 h 5"/>
                <a:gd name="T12" fmla="*/ 3 w 107"/>
                <a:gd name="T13" fmla="*/ 4 h 5"/>
                <a:gd name="T14" fmla="*/ 14 w 107"/>
                <a:gd name="T15" fmla="*/ 5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5">
                  <a:moveTo>
                    <a:pt x="14" y="5"/>
                  </a:moveTo>
                  <a:cubicBezTo>
                    <a:pt x="40" y="5"/>
                    <a:pt x="66" y="5"/>
                    <a:pt x="93" y="4"/>
                  </a:cubicBezTo>
                  <a:cubicBezTo>
                    <a:pt x="97" y="4"/>
                    <a:pt x="102" y="5"/>
                    <a:pt x="107" y="3"/>
                  </a:cubicBezTo>
                  <a:cubicBezTo>
                    <a:pt x="74" y="2"/>
                    <a:pt x="43" y="1"/>
                    <a:pt x="11" y="0"/>
                  </a:cubicBezTo>
                  <a:cubicBezTo>
                    <a:pt x="8" y="0"/>
                    <a:pt x="6" y="1"/>
                    <a:pt x="3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0" y="3"/>
                    <a:pt x="1" y="3"/>
                    <a:pt x="3" y="4"/>
                  </a:cubicBezTo>
                  <a:cubicBezTo>
                    <a:pt x="7" y="4"/>
                    <a:pt x="10" y="5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34" name="Freeform 71"/>
            <p:cNvSpPr/>
            <p:nvPr>
              <p:custDataLst>
                <p:tags r:id="rId23"/>
              </p:custDataLst>
            </p:nvPr>
          </p:nvSpPr>
          <p:spPr bwMode="auto">
            <a:xfrm>
              <a:off x="6161088" y="3475038"/>
              <a:ext cx="136525" cy="14288"/>
            </a:xfrm>
            <a:custGeom>
              <a:gdLst>
                <a:gd name="T0" fmla="*/ 2 w 72"/>
                <a:gd name="T1" fmla="*/ 2 h 8"/>
                <a:gd name="T2" fmla="*/ 10 w 72"/>
                <a:gd name="T3" fmla="*/ 5 h 8"/>
                <a:gd name="T4" fmla="*/ 23 w 72"/>
                <a:gd name="T5" fmla="*/ 7 h 8"/>
                <a:gd name="T6" fmla="*/ 33 w 72"/>
                <a:gd name="T7" fmla="*/ 8 h 8"/>
                <a:gd name="T8" fmla="*/ 72 w 72"/>
                <a:gd name="T9" fmla="*/ 1 h 8"/>
                <a:gd name="T10" fmla="*/ 22 w 72"/>
                <a:gd name="T11" fmla="*/ 0 h 8"/>
                <a:gd name="T12" fmla="*/ 14 w 72"/>
                <a:gd name="T13" fmla="*/ 0 h 8"/>
                <a:gd name="T14" fmla="*/ 2 w 72"/>
                <a:gd name="T15" fmla="*/ 2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8">
                  <a:moveTo>
                    <a:pt x="2" y="2"/>
                  </a:moveTo>
                  <a:cubicBezTo>
                    <a:pt x="0" y="4"/>
                    <a:pt x="7" y="4"/>
                    <a:pt x="10" y="5"/>
                  </a:cubicBezTo>
                  <a:cubicBezTo>
                    <a:pt x="14" y="6"/>
                    <a:pt x="18" y="7"/>
                    <a:pt x="23" y="7"/>
                  </a:cubicBezTo>
                  <a:cubicBezTo>
                    <a:pt x="26" y="8"/>
                    <a:pt x="32" y="8"/>
                    <a:pt x="33" y="8"/>
                  </a:cubicBezTo>
                  <a:cubicBezTo>
                    <a:pt x="41" y="3"/>
                    <a:pt x="56" y="6"/>
                    <a:pt x="72" y="1"/>
                  </a:cubicBezTo>
                  <a:cubicBezTo>
                    <a:pt x="51" y="2"/>
                    <a:pt x="37" y="1"/>
                    <a:pt x="22" y="0"/>
                  </a:cubicBezTo>
                  <a:cubicBezTo>
                    <a:pt x="20" y="0"/>
                    <a:pt x="17" y="0"/>
                    <a:pt x="14" y="0"/>
                  </a:cubicBezTo>
                  <a:cubicBezTo>
                    <a:pt x="9" y="0"/>
                    <a:pt x="4" y="0"/>
                    <a:pt x="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35" name="Freeform 72"/>
            <p:cNvSpPr/>
            <p:nvPr>
              <p:custDataLst>
                <p:tags r:id="rId24"/>
              </p:custDataLst>
            </p:nvPr>
          </p:nvSpPr>
          <p:spPr bwMode="auto">
            <a:xfrm>
              <a:off x="1431925" y="3303588"/>
              <a:ext cx="157162" cy="12700"/>
            </a:xfrm>
            <a:custGeom>
              <a:gdLst>
                <a:gd name="T0" fmla="*/ 29 w 83"/>
                <a:gd name="T1" fmla="*/ 5 h 7"/>
                <a:gd name="T2" fmla="*/ 73 w 83"/>
                <a:gd name="T3" fmla="*/ 6 h 7"/>
                <a:gd name="T4" fmla="*/ 82 w 83"/>
                <a:gd name="T5" fmla="*/ 4 h 7"/>
                <a:gd name="T6" fmla="*/ 75 w 83"/>
                <a:gd name="T7" fmla="*/ 1 h 7"/>
                <a:gd name="T8" fmla="*/ 63 w 83"/>
                <a:gd name="T9" fmla="*/ 2 h 7"/>
                <a:gd name="T10" fmla="*/ 5 w 83"/>
                <a:gd name="T11" fmla="*/ 2 h 7"/>
                <a:gd name="T12" fmla="*/ 0 w 83"/>
                <a:gd name="T13" fmla="*/ 4 h 7"/>
                <a:gd name="T14" fmla="*/ 5 w 83"/>
                <a:gd name="T15" fmla="*/ 5 h 7"/>
                <a:gd name="T16" fmla="*/ 29 w 83"/>
                <a:gd name="T17" fmla="*/ 5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7">
                  <a:moveTo>
                    <a:pt x="29" y="5"/>
                  </a:moveTo>
                  <a:cubicBezTo>
                    <a:pt x="44" y="7"/>
                    <a:pt x="59" y="5"/>
                    <a:pt x="73" y="6"/>
                  </a:cubicBezTo>
                  <a:cubicBezTo>
                    <a:pt x="77" y="6"/>
                    <a:pt x="80" y="5"/>
                    <a:pt x="82" y="4"/>
                  </a:cubicBezTo>
                  <a:cubicBezTo>
                    <a:pt x="83" y="1"/>
                    <a:pt x="78" y="2"/>
                    <a:pt x="75" y="1"/>
                  </a:cubicBezTo>
                  <a:cubicBezTo>
                    <a:pt x="71" y="1"/>
                    <a:pt x="67" y="1"/>
                    <a:pt x="63" y="2"/>
                  </a:cubicBezTo>
                  <a:cubicBezTo>
                    <a:pt x="44" y="0"/>
                    <a:pt x="25" y="3"/>
                    <a:pt x="5" y="2"/>
                  </a:cubicBezTo>
                  <a:cubicBezTo>
                    <a:pt x="2" y="2"/>
                    <a:pt x="0" y="3"/>
                    <a:pt x="0" y="4"/>
                  </a:cubicBezTo>
                  <a:cubicBezTo>
                    <a:pt x="1" y="4"/>
                    <a:pt x="3" y="5"/>
                    <a:pt x="5" y="5"/>
                  </a:cubicBezTo>
                  <a:cubicBezTo>
                    <a:pt x="13" y="4"/>
                    <a:pt x="22" y="3"/>
                    <a:pt x="29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36" name="Freeform 73"/>
            <p:cNvSpPr/>
            <p:nvPr>
              <p:custDataLst>
                <p:tags r:id="rId25"/>
              </p:custDataLst>
            </p:nvPr>
          </p:nvSpPr>
          <p:spPr bwMode="auto">
            <a:xfrm>
              <a:off x="2398713" y="3219450"/>
              <a:ext cx="79375" cy="14288"/>
            </a:xfrm>
            <a:custGeom>
              <a:gdLst>
                <a:gd name="T0" fmla="*/ 18 w 42"/>
                <a:gd name="T1" fmla="*/ 8 h 8"/>
                <a:gd name="T2" fmla="*/ 40 w 42"/>
                <a:gd name="T3" fmla="*/ 4 h 8"/>
                <a:gd name="T4" fmla="*/ 37 w 42"/>
                <a:gd name="T5" fmla="*/ 1 h 8"/>
                <a:gd name="T6" fmla="*/ 18 w 42"/>
                <a:gd name="T7" fmla="*/ 0 h 8"/>
                <a:gd name="T8" fmla="*/ 2 w 42"/>
                <a:gd name="T9" fmla="*/ 4 h 8"/>
                <a:gd name="T10" fmla="*/ 18 w 42"/>
                <a:gd name="T11" fmla="*/ 8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8">
                  <a:moveTo>
                    <a:pt x="18" y="8"/>
                  </a:moveTo>
                  <a:cubicBezTo>
                    <a:pt x="27" y="8"/>
                    <a:pt x="34" y="7"/>
                    <a:pt x="40" y="4"/>
                  </a:cubicBezTo>
                  <a:cubicBezTo>
                    <a:pt x="42" y="3"/>
                    <a:pt x="41" y="1"/>
                    <a:pt x="37" y="1"/>
                  </a:cubicBezTo>
                  <a:cubicBezTo>
                    <a:pt x="31" y="0"/>
                    <a:pt x="24" y="0"/>
                    <a:pt x="18" y="0"/>
                  </a:cubicBezTo>
                  <a:cubicBezTo>
                    <a:pt x="7" y="0"/>
                    <a:pt x="0" y="2"/>
                    <a:pt x="2" y="4"/>
                  </a:cubicBezTo>
                  <a:cubicBezTo>
                    <a:pt x="5" y="7"/>
                    <a:pt x="12" y="7"/>
                    <a:pt x="18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37" name="Freeform 74"/>
            <p:cNvSpPr/>
            <p:nvPr>
              <p:custDataLst>
                <p:tags r:id="rId26"/>
              </p:custDataLst>
            </p:nvPr>
          </p:nvSpPr>
          <p:spPr bwMode="auto">
            <a:xfrm>
              <a:off x="1285875" y="3324225"/>
              <a:ext cx="120650" cy="9525"/>
            </a:xfrm>
            <a:custGeom>
              <a:gdLst>
                <a:gd name="T0" fmla="*/ 57 w 64"/>
                <a:gd name="T1" fmla="*/ 0 h 5"/>
                <a:gd name="T2" fmla="*/ 4 w 64"/>
                <a:gd name="T3" fmla="*/ 1 h 5"/>
                <a:gd name="T4" fmla="*/ 1 w 64"/>
                <a:gd name="T5" fmla="*/ 2 h 5"/>
                <a:gd name="T6" fmla="*/ 4 w 64"/>
                <a:gd name="T7" fmla="*/ 3 h 5"/>
                <a:gd name="T8" fmla="*/ 64 w 64"/>
                <a:gd name="T9" fmla="*/ 3 h 5"/>
                <a:gd name="T10" fmla="*/ 57 w 64"/>
                <a:gd name="T11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">
                  <a:moveTo>
                    <a:pt x="57" y="0"/>
                  </a:moveTo>
                  <a:cubicBezTo>
                    <a:pt x="39" y="0"/>
                    <a:pt x="22" y="0"/>
                    <a:pt x="4" y="1"/>
                  </a:cubicBezTo>
                  <a:cubicBezTo>
                    <a:pt x="3" y="1"/>
                    <a:pt x="1" y="1"/>
                    <a:pt x="1" y="2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24" y="3"/>
                    <a:pt x="44" y="5"/>
                    <a:pt x="64" y="3"/>
                  </a:cubicBezTo>
                  <a:cubicBezTo>
                    <a:pt x="61" y="2"/>
                    <a:pt x="59" y="0"/>
                    <a:pt x="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38" name="Oval 75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1406525" y="3328988"/>
              <a:ext cx="1587" cy="15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39" name="Freeform 76"/>
            <p:cNvSpPr/>
            <p:nvPr>
              <p:custDataLst>
                <p:tags r:id="rId28"/>
              </p:custDataLst>
            </p:nvPr>
          </p:nvSpPr>
          <p:spPr bwMode="auto">
            <a:xfrm>
              <a:off x="3675063" y="3989388"/>
              <a:ext cx="85725" cy="19050"/>
            </a:xfrm>
            <a:custGeom>
              <a:gdLst>
                <a:gd name="T0" fmla="*/ 45 w 45"/>
                <a:gd name="T1" fmla="*/ 3 h 10"/>
                <a:gd name="T2" fmla="*/ 44 w 45"/>
                <a:gd name="T3" fmla="*/ 1 h 10"/>
                <a:gd name="T4" fmla="*/ 40 w 45"/>
                <a:gd name="T5" fmla="*/ 0 h 10"/>
                <a:gd name="T6" fmla="*/ 0 w 45"/>
                <a:gd name="T7" fmla="*/ 0 h 10"/>
                <a:gd name="T8" fmla="*/ 8 w 45"/>
                <a:gd name="T9" fmla="*/ 6 h 10"/>
                <a:gd name="T10" fmla="*/ 45 w 45"/>
                <a:gd name="T11" fmla="*/ 3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0">
                  <a:moveTo>
                    <a:pt x="45" y="3"/>
                  </a:moveTo>
                  <a:cubicBezTo>
                    <a:pt x="45" y="3"/>
                    <a:pt x="45" y="2"/>
                    <a:pt x="44" y="1"/>
                  </a:cubicBezTo>
                  <a:cubicBezTo>
                    <a:pt x="44" y="1"/>
                    <a:pt x="41" y="0"/>
                    <a:pt x="40" y="0"/>
                  </a:cubicBezTo>
                  <a:cubicBezTo>
                    <a:pt x="27" y="4"/>
                    <a:pt x="13" y="3"/>
                    <a:pt x="0" y="0"/>
                  </a:cubicBezTo>
                  <a:cubicBezTo>
                    <a:pt x="2" y="2"/>
                    <a:pt x="4" y="4"/>
                    <a:pt x="8" y="6"/>
                  </a:cubicBezTo>
                  <a:cubicBezTo>
                    <a:pt x="20" y="10"/>
                    <a:pt x="36" y="9"/>
                    <a:pt x="45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40" name="Freeform 77"/>
            <p:cNvSpPr/>
            <p:nvPr>
              <p:custDataLst>
                <p:tags r:id="rId29"/>
              </p:custDataLst>
            </p:nvPr>
          </p:nvSpPr>
          <p:spPr bwMode="auto">
            <a:xfrm>
              <a:off x="3673475" y="3989388"/>
              <a:ext cx="1587" cy="0"/>
            </a:xfrm>
            <a:custGeom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41" name="Freeform 78"/>
            <p:cNvSpPr/>
            <p:nvPr>
              <p:custDataLst>
                <p:tags r:id="rId30"/>
              </p:custDataLst>
            </p:nvPr>
          </p:nvSpPr>
          <p:spPr bwMode="auto">
            <a:xfrm>
              <a:off x="6121400" y="3516313"/>
              <a:ext cx="41275" cy="33338"/>
            </a:xfrm>
            <a:custGeom>
              <a:gdLst>
                <a:gd name="T0" fmla="*/ 21 w 22"/>
                <a:gd name="T1" fmla="*/ 13 h 17"/>
                <a:gd name="T2" fmla="*/ 17 w 22"/>
                <a:gd name="T3" fmla="*/ 0 h 17"/>
                <a:gd name="T4" fmla="*/ 0 w 22"/>
                <a:gd name="T5" fmla="*/ 12 h 17"/>
                <a:gd name="T6" fmla="*/ 10 w 22"/>
                <a:gd name="T7" fmla="*/ 15 h 17"/>
                <a:gd name="T8" fmla="*/ 21 w 22"/>
                <a:gd name="T9" fmla="*/ 13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21" y="13"/>
                  </a:moveTo>
                  <a:cubicBezTo>
                    <a:pt x="20" y="9"/>
                    <a:pt x="19" y="5"/>
                    <a:pt x="17" y="0"/>
                  </a:cubicBezTo>
                  <a:cubicBezTo>
                    <a:pt x="11" y="4"/>
                    <a:pt x="5" y="8"/>
                    <a:pt x="0" y="12"/>
                  </a:cubicBezTo>
                  <a:cubicBezTo>
                    <a:pt x="3" y="13"/>
                    <a:pt x="6" y="14"/>
                    <a:pt x="10" y="15"/>
                  </a:cubicBezTo>
                  <a:cubicBezTo>
                    <a:pt x="15" y="17"/>
                    <a:pt x="22" y="15"/>
                    <a:pt x="21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42" name="Freeform 79"/>
            <p:cNvSpPr/>
            <p:nvPr>
              <p:custDataLst>
                <p:tags r:id="rId31"/>
              </p:custDataLst>
            </p:nvPr>
          </p:nvSpPr>
          <p:spPr bwMode="auto">
            <a:xfrm flipH="1">
              <a:off x="6121400" y="3538538"/>
              <a:ext cx="0" cy="1588"/>
            </a:xfrm>
            <a:custGeom>
              <a:gdLst>
                <a:gd name="T0" fmla="*/ 1 h 1"/>
                <a:gd name="T1" fmla="*/ 0 h 1"/>
                <a:gd name="T2" fmla="*/ 0 h 1"/>
                <a:gd name="T3" fmla="*/ 1 h 1"/>
                <a:gd name="T4" fmla="*/ 1 h 1"/>
                <a:gd name="T5" fmla="*/ 1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43" name="Freeform 80"/>
            <p:cNvSpPr/>
            <p:nvPr>
              <p:custDataLst>
                <p:tags r:id="rId32"/>
              </p:custDataLst>
            </p:nvPr>
          </p:nvSpPr>
          <p:spPr bwMode="auto">
            <a:xfrm>
              <a:off x="6118225" y="3557588"/>
              <a:ext cx="44450" cy="30163"/>
            </a:xfrm>
            <a:custGeom>
              <a:gdLst>
                <a:gd name="T0" fmla="*/ 8 w 23"/>
                <a:gd name="T1" fmla="*/ 0 h 16"/>
                <a:gd name="T2" fmla="*/ 2 w 23"/>
                <a:gd name="T3" fmla="*/ 8 h 16"/>
                <a:gd name="T4" fmla="*/ 7 w 23"/>
                <a:gd name="T5" fmla="*/ 14 h 16"/>
                <a:gd name="T6" fmla="*/ 17 w 23"/>
                <a:gd name="T7" fmla="*/ 15 h 16"/>
                <a:gd name="T8" fmla="*/ 16 w 23"/>
                <a:gd name="T9" fmla="*/ 11 h 16"/>
                <a:gd name="T10" fmla="*/ 8 w 23"/>
                <a:gd name="T11" fmla="*/ 0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6">
                  <a:moveTo>
                    <a:pt x="8" y="0"/>
                  </a:moveTo>
                  <a:cubicBezTo>
                    <a:pt x="5" y="4"/>
                    <a:pt x="4" y="6"/>
                    <a:pt x="2" y="8"/>
                  </a:cubicBezTo>
                  <a:cubicBezTo>
                    <a:pt x="0" y="11"/>
                    <a:pt x="3" y="12"/>
                    <a:pt x="7" y="14"/>
                  </a:cubicBezTo>
                  <a:cubicBezTo>
                    <a:pt x="10" y="15"/>
                    <a:pt x="13" y="16"/>
                    <a:pt x="17" y="15"/>
                  </a:cubicBezTo>
                  <a:cubicBezTo>
                    <a:pt x="23" y="14"/>
                    <a:pt x="19" y="12"/>
                    <a:pt x="16" y="11"/>
                  </a:cubicBezTo>
                  <a:cubicBezTo>
                    <a:pt x="8" y="8"/>
                    <a:pt x="10" y="5"/>
                    <a:pt x="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44" name="Freeform 81"/>
            <p:cNvSpPr/>
            <p:nvPr>
              <p:custDataLst>
                <p:tags r:id="rId33"/>
              </p:custDataLst>
            </p:nvPr>
          </p:nvSpPr>
          <p:spPr bwMode="auto">
            <a:xfrm>
              <a:off x="1841500" y="3217863"/>
              <a:ext cx="60325" cy="6350"/>
            </a:xfrm>
            <a:custGeom>
              <a:gdLst>
                <a:gd name="T0" fmla="*/ 8 w 32"/>
                <a:gd name="T1" fmla="*/ 4 h 4"/>
                <a:gd name="T2" fmla="*/ 29 w 32"/>
                <a:gd name="T3" fmla="*/ 3 h 4"/>
                <a:gd name="T4" fmla="*/ 32 w 32"/>
                <a:gd name="T5" fmla="*/ 2 h 4"/>
                <a:gd name="T6" fmla="*/ 28 w 32"/>
                <a:gd name="T7" fmla="*/ 0 h 4"/>
                <a:gd name="T8" fmla="*/ 2 w 32"/>
                <a:gd name="T9" fmla="*/ 1 h 4"/>
                <a:gd name="T10" fmla="*/ 0 w 32"/>
                <a:gd name="T11" fmla="*/ 3 h 4"/>
                <a:gd name="T12" fmla="*/ 2 w 32"/>
                <a:gd name="T13" fmla="*/ 4 h 4"/>
                <a:gd name="T14" fmla="*/ 8 w 32"/>
                <a:gd name="T15" fmla="*/ 4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">
                  <a:moveTo>
                    <a:pt x="8" y="4"/>
                  </a:moveTo>
                  <a:cubicBezTo>
                    <a:pt x="15" y="4"/>
                    <a:pt x="22" y="4"/>
                    <a:pt x="29" y="3"/>
                  </a:cubicBezTo>
                  <a:cubicBezTo>
                    <a:pt x="30" y="3"/>
                    <a:pt x="32" y="2"/>
                    <a:pt x="32" y="2"/>
                  </a:cubicBezTo>
                  <a:cubicBezTo>
                    <a:pt x="32" y="1"/>
                    <a:pt x="30" y="0"/>
                    <a:pt x="28" y="0"/>
                  </a:cubicBezTo>
                  <a:cubicBezTo>
                    <a:pt x="19" y="0"/>
                    <a:pt x="10" y="0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6" y="4"/>
                    <a:pt x="8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45" name="Freeform 82"/>
            <p:cNvSpPr/>
            <p:nvPr>
              <p:custDataLst>
                <p:tags r:id="rId34"/>
              </p:custDataLst>
            </p:nvPr>
          </p:nvSpPr>
          <p:spPr bwMode="auto">
            <a:xfrm>
              <a:off x="6221413" y="3609975"/>
              <a:ext cx="50800" cy="14288"/>
            </a:xfrm>
            <a:custGeom>
              <a:gdLst>
                <a:gd name="T0" fmla="*/ 9 w 27"/>
                <a:gd name="T1" fmla="*/ 1 h 7"/>
                <a:gd name="T2" fmla="*/ 2 w 27"/>
                <a:gd name="T3" fmla="*/ 1 h 7"/>
                <a:gd name="T4" fmla="*/ 5 w 27"/>
                <a:gd name="T5" fmla="*/ 5 h 7"/>
                <a:gd name="T6" fmla="*/ 17 w 27"/>
                <a:gd name="T7" fmla="*/ 6 h 7"/>
                <a:gd name="T8" fmla="*/ 26 w 27"/>
                <a:gd name="T9" fmla="*/ 3 h 7"/>
                <a:gd name="T10" fmla="*/ 17 w 27"/>
                <a:gd name="T11" fmla="*/ 1 h 7"/>
                <a:gd name="T12" fmla="*/ 9 w 27"/>
                <a:gd name="T13" fmla="*/ 1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7">
                  <a:moveTo>
                    <a:pt x="9" y="1"/>
                  </a:moveTo>
                  <a:cubicBezTo>
                    <a:pt x="6" y="0"/>
                    <a:pt x="3" y="0"/>
                    <a:pt x="2" y="1"/>
                  </a:cubicBezTo>
                  <a:cubicBezTo>
                    <a:pt x="0" y="3"/>
                    <a:pt x="2" y="4"/>
                    <a:pt x="5" y="5"/>
                  </a:cubicBezTo>
                  <a:cubicBezTo>
                    <a:pt x="8" y="6"/>
                    <a:pt x="12" y="7"/>
                    <a:pt x="17" y="6"/>
                  </a:cubicBezTo>
                  <a:cubicBezTo>
                    <a:pt x="22" y="6"/>
                    <a:pt x="27" y="4"/>
                    <a:pt x="26" y="3"/>
                  </a:cubicBezTo>
                  <a:cubicBezTo>
                    <a:pt x="24" y="1"/>
                    <a:pt x="20" y="1"/>
                    <a:pt x="17" y="1"/>
                  </a:cubicBezTo>
                  <a:cubicBezTo>
                    <a:pt x="14" y="1"/>
                    <a:pt x="11" y="1"/>
                    <a:pt x="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46" name="Freeform 83"/>
            <p:cNvSpPr/>
            <p:nvPr>
              <p:custDataLst>
                <p:tags r:id="rId35"/>
              </p:custDataLst>
            </p:nvPr>
          </p:nvSpPr>
          <p:spPr bwMode="auto">
            <a:xfrm>
              <a:off x="4213225" y="3970338"/>
              <a:ext cx="31750" cy="15875"/>
            </a:xfrm>
            <a:custGeom>
              <a:gdLst>
                <a:gd name="T0" fmla="*/ 11 w 17"/>
                <a:gd name="T1" fmla="*/ 0 h 8"/>
                <a:gd name="T2" fmla="*/ 3 w 17"/>
                <a:gd name="T3" fmla="*/ 3 h 8"/>
                <a:gd name="T4" fmla="*/ 4 w 17"/>
                <a:gd name="T5" fmla="*/ 8 h 8"/>
                <a:gd name="T6" fmla="*/ 12 w 17"/>
                <a:gd name="T7" fmla="*/ 5 h 8"/>
                <a:gd name="T8" fmla="*/ 13 w 17"/>
                <a:gd name="T9" fmla="*/ 0 h 8"/>
                <a:gd name="T10" fmla="*/ 11 w 17"/>
                <a:gd name="T11" fmla="*/ 0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8">
                  <a:moveTo>
                    <a:pt x="11" y="0"/>
                  </a:moveTo>
                  <a:cubicBezTo>
                    <a:pt x="6" y="0"/>
                    <a:pt x="4" y="2"/>
                    <a:pt x="3" y="3"/>
                  </a:cubicBezTo>
                  <a:cubicBezTo>
                    <a:pt x="2" y="5"/>
                    <a:pt x="0" y="7"/>
                    <a:pt x="4" y="8"/>
                  </a:cubicBezTo>
                  <a:cubicBezTo>
                    <a:pt x="10" y="8"/>
                    <a:pt x="10" y="6"/>
                    <a:pt x="12" y="5"/>
                  </a:cubicBezTo>
                  <a:cubicBezTo>
                    <a:pt x="14" y="3"/>
                    <a:pt x="17" y="2"/>
                    <a:pt x="13" y="0"/>
                  </a:cubicBezTo>
                  <a:cubicBezTo>
                    <a:pt x="13" y="0"/>
                    <a:pt x="12" y="0"/>
                    <a:pt x="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47" name="Freeform 84"/>
            <p:cNvSpPr/>
            <p:nvPr>
              <p:custDataLst>
                <p:tags r:id="rId36"/>
              </p:custDataLst>
            </p:nvPr>
          </p:nvSpPr>
          <p:spPr bwMode="auto">
            <a:xfrm>
              <a:off x="5830888" y="3860800"/>
              <a:ext cx="31750" cy="14288"/>
            </a:xfrm>
            <a:custGeom>
              <a:gdLst>
                <a:gd name="T0" fmla="*/ 0 w 17"/>
                <a:gd name="T1" fmla="*/ 6 h 8"/>
                <a:gd name="T2" fmla="*/ 6 w 17"/>
                <a:gd name="T3" fmla="*/ 8 h 8"/>
                <a:gd name="T4" fmla="*/ 17 w 17"/>
                <a:gd name="T5" fmla="*/ 4 h 8"/>
                <a:gd name="T6" fmla="*/ 9 w 17"/>
                <a:gd name="T7" fmla="*/ 0 h 8"/>
                <a:gd name="T8" fmla="*/ 0 w 17"/>
                <a:gd name="T9" fmla="*/ 6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0" y="6"/>
                  </a:moveTo>
                  <a:cubicBezTo>
                    <a:pt x="0" y="7"/>
                    <a:pt x="3" y="8"/>
                    <a:pt x="6" y="8"/>
                  </a:cubicBezTo>
                  <a:cubicBezTo>
                    <a:pt x="13" y="8"/>
                    <a:pt x="17" y="6"/>
                    <a:pt x="17" y="4"/>
                  </a:cubicBezTo>
                  <a:cubicBezTo>
                    <a:pt x="16" y="3"/>
                    <a:pt x="13" y="1"/>
                    <a:pt x="9" y="0"/>
                  </a:cubicBezTo>
                  <a:cubicBezTo>
                    <a:pt x="5" y="0"/>
                    <a:pt x="1" y="3"/>
                    <a:pt x="0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48" name="Freeform 85"/>
            <p:cNvSpPr/>
            <p:nvPr>
              <p:custDataLst>
                <p:tags r:id="rId37"/>
              </p:custDataLst>
            </p:nvPr>
          </p:nvSpPr>
          <p:spPr bwMode="auto">
            <a:xfrm>
              <a:off x="4071938" y="3970338"/>
              <a:ext cx="34925" cy="15875"/>
            </a:xfrm>
            <a:custGeom>
              <a:gdLst>
                <a:gd name="T0" fmla="*/ 10 w 18"/>
                <a:gd name="T1" fmla="*/ 1 h 8"/>
                <a:gd name="T2" fmla="*/ 0 w 18"/>
                <a:gd name="T3" fmla="*/ 5 h 8"/>
                <a:gd name="T4" fmla="*/ 6 w 18"/>
                <a:gd name="T5" fmla="*/ 8 h 8"/>
                <a:gd name="T6" fmla="*/ 15 w 18"/>
                <a:gd name="T7" fmla="*/ 5 h 8"/>
                <a:gd name="T8" fmla="*/ 15 w 18"/>
                <a:gd name="T9" fmla="*/ 1 h 8"/>
                <a:gd name="T10" fmla="*/ 10 w 18"/>
                <a:gd name="T11" fmla="*/ 1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8">
                  <a:moveTo>
                    <a:pt x="10" y="1"/>
                  </a:moveTo>
                  <a:cubicBezTo>
                    <a:pt x="6" y="2"/>
                    <a:pt x="3" y="4"/>
                    <a:pt x="0" y="5"/>
                  </a:cubicBezTo>
                  <a:cubicBezTo>
                    <a:pt x="1" y="7"/>
                    <a:pt x="3" y="8"/>
                    <a:pt x="6" y="8"/>
                  </a:cubicBezTo>
                  <a:cubicBezTo>
                    <a:pt x="12" y="8"/>
                    <a:pt x="13" y="6"/>
                    <a:pt x="15" y="5"/>
                  </a:cubicBezTo>
                  <a:cubicBezTo>
                    <a:pt x="17" y="3"/>
                    <a:pt x="18" y="2"/>
                    <a:pt x="15" y="1"/>
                  </a:cubicBezTo>
                  <a:cubicBezTo>
                    <a:pt x="14" y="0"/>
                    <a:pt x="11" y="0"/>
                    <a:pt x="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49" name="Freeform 86"/>
            <p:cNvSpPr/>
            <p:nvPr>
              <p:custDataLst>
                <p:tags r:id="rId38"/>
              </p:custDataLst>
            </p:nvPr>
          </p:nvSpPr>
          <p:spPr bwMode="auto">
            <a:xfrm>
              <a:off x="6116638" y="3502025"/>
              <a:ext cx="38100" cy="9525"/>
            </a:xfrm>
            <a:custGeom>
              <a:gdLst>
                <a:gd name="T0" fmla="*/ 3 w 20"/>
                <a:gd name="T1" fmla="*/ 1 h 5"/>
                <a:gd name="T2" fmla="*/ 0 w 20"/>
                <a:gd name="T3" fmla="*/ 2 h 5"/>
                <a:gd name="T4" fmla="*/ 3 w 20"/>
                <a:gd name="T5" fmla="*/ 4 h 5"/>
                <a:gd name="T6" fmla="*/ 17 w 20"/>
                <a:gd name="T7" fmla="*/ 4 h 5"/>
                <a:gd name="T8" fmla="*/ 20 w 20"/>
                <a:gd name="T9" fmla="*/ 3 h 5"/>
                <a:gd name="T10" fmla="*/ 17 w 20"/>
                <a:gd name="T11" fmla="*/ 1 h 5"/>
                <a:gd name="T12" fmla="*/ 11 w 20"/>
                <a:gd name="T13" fmla="*/ 0 h 5"/>
                <a:gd name="T14" fmla="*/ 3 w 20"/>
                <a:gd name="T15" fmla="*/ 1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5">
                  <a:moveTo>
                    <a:pt x="3" y="1"/>
                  </a:moveTo>
                  <a:cubicBezTo>
                    <a:pt x="2" y="1"/>
                    <a:pt x="0" y="2"/>
                    <a:pt x="0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7" y="5"/>
                    <a:pt x="12" y="5"/>
                    <a:pt x="17" y="4"/>
                  </a:cubicBezTo>
                  <a:cubicBezTo>
                    <a:pt x="18" y="4"/>
                    <a:pt x="20" y="3"/>
                    <a:pt x="20" y="3"/>
                  </a:cubicBezTo>
                  <a:cubicBezTo>
                    <a:pt x="20" y="2"/>
                    <a:pt x="18" y="1"/>
                    <a:pt x="17" y="1"/>
                  </a:cubicBezTo>
                  <a:cubicBezTo>
                    <a:pt x="16" y="1"/>
                    <a:pt x="14" y="1"/>
                    <a:pt x="11" y="0"/>
                  </a:cubicBezTo>
                  <a:cubicBezTo>
                    <a:pt x="9" y="0"/>
                    <a:pt x="6" y="1"/>
                    <a:pt x="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50" name="Freeform 87"/>
            <p:cNvSpPr/>
            <p:nvPr>
              <p:custDataLst>
                <p:tags r:id="rId39"/>
              </p:custDataLst>
            </p:nvPr>
          </p:nvSpPr>
          <p:spPr bwMode="auto">
            <a:xfrm>
              <a:off x="2551113" y="3186113"/>
              <a:ext cx="34925" cy="6350"/>
            </a:xfrm>
            <a:custGeom>
              <a:gdLst>
                <a:gd name="T0" fmla="*/ 8 w 18"/>
                <a:gd name="T1" fmla="*/ 3 h 3"/>
                <a:gd name="T2" fmla="*/ 17 w 18"/>
                <a:gd name="T3" fmla="*/ 2 h 3"/>
                <a:gd name="T4" fmla="*/ 10 w 18"/>
                <a:gd name="T5" fmla="*/ 0 h 3"/>
                <a:gd name="T6" fmla="*/ 4 w 18"/>
                <a:gd name="T7" fmla="*/ 0 h 3"/>
                <a:gd name="T8" fmla="*/ 0 w 18"/>
                <a:gd name="T9" fmla="*/ 1 h 3"/>
                <a:gd name="T10" fmla="*/ 3 w 18"/>
                <a:gd name="T11" fmla="*/ 2 h 3"/>
                <a:gd name="T12" fmla="*/ 8 w 18"/>
                <a:gd name="T13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">
                  <a:moveTo>
                    <a:pt x="8" y="3"/>
                  </a:moveTo>
                  <a:cubicBezTo>
                    <a:pt x="12" y="3"/>
                    <a:pt x="16" y="3"/>
                    <a:pt x="17" y="2"/>
                  </a:cubicBezTo>
                  <a:cubicBezTo>
                    <a:pt x="18" y="0"/>
                    <a:pt x="14" y="0"/>
                    <a:pt x="10" y="0"/>
                  </a:cubicBezTo>
                  <a:cubicBezTo>
                    <a:pt x="8" y="0"/>
                    <a:pt x="6" y="0"/>
                    <a:pt x="4" y="0"/>
                  </a:cubicBezTo>
                  <a:cubicBezTo>
                    <a:pt x="3" y="0"/>
                    <a:pt x="2" y="0"/>
                    <a:pt x="0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5" y="3"/>
                    <a:pt x="7" y="3"/>
                    <a:pt x="8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51" name="Freeform 88"/>
            <p:cNvSpPr/>
            <p:nvPr>
              <p:custDataLst>
                <p:tags r:id="rId40"/>
              </p:custDataLst>
            </p:nvPr>
          </p:nvSpPr>
          <p:spPr bwMode="auto">
            <a:xfrm>
              <a:off x="3924300" y="3968750"/>
              <a:ext cx="28575" cy="9525"/>
            </a:xfrm>
            <a:custGeom>
              <a:gdLst>
                <a:gd name="T0" fmla="*/ 7 w 15"/>
                <a:gd name="T1" fmla="*/ 1 h 5"/>
                <a:gd name="T2" fmla="*/ 0 w 15"/>
                <a:gd name="T3" fmla="*/ 3 h 5"/>
                <a:gd name="T4" fmla="*/ 5 w 15"/>
                <a:gd name="T5" fmla="*/ 5 h 5"/>
                <a:gd name="T6" fmla="*/ 14 w 15"/>
                <a:gd name="T7" fmla="*/ 2 h 5"/>
                <a:gd name="T8" fmla="*/ 7 w 15"/>
                <a:gd name="T9" fmla="*/ 1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7" y="1"/>
                  </a:moveTo>
                  <a:cubicBezTo>
                    <a:pt x="3" y="1"/>
                    <a:pt x="0" y="2"/>
                    <a:pt x="0" y="3"/>
                  </a:cubicBezTo>
                  <a:cubicBezTo>
                    <a:pt x="0" y="5"/>
                    <a:pt x="2" y="5"/>
                    <a:pt x="5" y="5"/>
                  </a:cubicBezTo>
                  <a:cubicBezTo>
                    <a:pt x="9" y="5"/>
                    <a:pt x="15" y="4"/>
                    <a:pt x="14" y="2"/>
                  </a:cubicBezTo>
                  <a:cubicBezTo>
                    <a:pt x="13" y="1"/>
                    <a:pt x="10" y="0"/>
                    <a:pt x="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52" name="Freeform 89"/>
            <p:cNvSpPr/>
            <p:nvPr>
              <p:custDataLst>
                <p:tags r:id="rId41"/>
              </p:custDataLst>
            </p:nvPr>
          </p:nvSpPr>
          <p:spPr bwMode="auto">
            <a:xfrm>
              <a:off x="6165850" y="3659188"/>
              <a:ext cx="26987" cy="12700"/>
            </a:xfrm>
            <a:custGeom>
              <a:gdLst>
                <a:gd name="T0" fmla="*/ 0 w 14"/>
                <a:gd name="T1" fmla="*/ 4 h 6"/>
                <a:gd name="T2" fmla="*/ 9 w 14"/>
                <a:gd name="T3" fmla="*/ 6 h 6"/>
                <a:gd name="T4" fmla="*/ 14 w 14"/>
                <a:gd name="T5" fmla="*/ 4 h 6"/>
                <a:gd name="T6" fmla="*/ 7 w 14"/>
                <a:gd name="T7" fmla="*/ 0 h 6"/>
                <a:gd name="T8" fmla="*/ 0 w 14"/>
                <a:gd name="T9" fmla="*/ 4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">
                  <a:moveTo>
                    <a:pt x="0" y="4"/>
                  </a:moveTo>
                  <a:cubicBezTo>
                    <a:pt x="0" y="6"/>
                    <a:pt x="5" y="6"/>
                    <a:pt x="9" y="6"/>
                  </a:cubicBezTo>
                  <a:cubicBezTo>
                    <a:pt x="12" y="6"/>
                    <a:pt x="14" y="5"/>
                    <a:pt x="14" y="4"/>
                  </a:cubicBezTo>
                  <a:cubicBezTo>
                    <a:pt x="12" y="2"/>
                    <a:pt x="12" y="0"/>
                    <a:pt x="7" y="0"/>
                  </a:cubicBezTo>
                  <a:cubicBezTo>
                    <a:pt x="3" y="0"/>
                    <a:pt x="0" y="2"/>
                    <a:pt x="0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53" name="Freeform 90"/>
            <p:cNvSpPr/>
            <p:nvPr>
              <p:custDataLst>
                <p:tags r:id="rId42"/>
              </p:custDataLst>
            </p:nvPr>
          </p:nvSpPr>
          <p:spPr bwMode="auto">
            <a:xfrm>
              <a:off x="5572125" y="3889375"/>
              <a:ext cx="28575" cy="7938"/>
            </a:xfrm>
            <a:custGeom>
              <a:gdLst>
                <a:gd name="T0" fmla="*/ 2 w 15"/>
                <a:gd name="T1" fmla="*/ 0 h 4"/>
                <a:gd name="T2" fmla="*/ 0 w 15"/>
                <a:gd name="T3" fmla="*/ 2 h 4"/>
                <a:gd name="T4" fmla="*/ 11 w 15"/>
                <a:gd name="T5" fmla="*/ 4 h 4"/>
                <a:gd name="T6" fmla="*/ 14 w 15"/>
                <a:gd name="T7" fmla="*/ 2 h 4"/>
                <a:gd name="T8" fmla="*/ 2 w 15"/>
                <a:gd name="T9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2" y="4"/>
                    <a:pt x="6" y="4"/>
                    <a:pt x="11" y="4"/>
                  </a:cubicBezTo>
                  <a:cubicBezTo>
                    <a:pt x="14" y="4"/>
                    <a:pt x="15" y="3"/>
                    <a:pt x="14" y="2"/>
                  </a:cubicBezTo>
                  <a:cubicBezTo>
                    <a:pt x="11" y="0"/>
                    <a:pt x="7" y="0"/>
                    <a:pt x="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54" name="Freeform 91"/>
            <p:cNvSpPr/>
            <p:nvPr>
              <p:custDataLst>
                <p:tags r:id="rId43"/>
              </p:custDataLst>
            </p:nvPr>
          </p:nvSpPr>
          <p:spPr bwMode="auto">
            <a:xfrm>
              <a:off x="3538538" y="3967163"/>
              <a:ext cx="25400" cy="9525"/>
            </a:xfrm>
            <a:custGeom>
              <a:gdLst>
                <a:gd name="T0" fmla="*/ 1 w 13"/>
                <a:gd name="T1" fmla="*/ 3 h 5"/>
                <a:gd name="T2" fmla="*/ 5 w 13"/>
                <a:gd name="T3" fmla="*/ 5 h 5"/>
                <a:gd name="T4" fmla="*/ 12 w 13"/>
                <a:gd name="T5" fmla="*/ 3 h 5"/>
                <a:gd name="T6" fmla="*/ 8 w 13"/>
                <a:gd name="T7" fmla="*/ 0 h 5"/>
                <a:gd name="T8" fmla="*/ 1 w 13"/>
                <a:gd name="T9" fmla="*/ 3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" y="3"/>
                  </a:moveTo>
                  <a:cubicBezTo>
                    <a:pt x="0" y="4"/>
                    <a:pt x="2" y="5"/>
                    <a:pt x="5" y="5"/>
                  </a:cubicBezTo>
                  <a:cubicBezTo>
                    <a:pt x="9" y="5"/>
                    <a:pt x="11" y="4"/>
                    <a:pt x="12" y="3"/>
                  </a:cubicBezTo>
                  <a:cubicBezTo>
                    <a:pt x="13" y="2"/>
                    <a:pt x="11" y="1"/>
                    <a:pt x="8" y="0"/>
                  </a:cubicBezTo>
                  <a:cubicBezTo>
                    <a:pt x="4" y="0"/>
                    <a:pt x="2" y="1"/>
                    <a:pt x="1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55" name="Freeform 92"/>
            <p:cNvSpPr/>
            <p:nvPr>
              <p:custDataLst>
                <p:tags r:id="rId44"/>
              </p:custDataLst>
            </p:nvPr>
          </p:nvSpPr>
          <p:spPr bwMode="auto">
            <a:xfrm flipH="1">
              <a:off x="3508375" y="3951288"/>
              <a:ext cx="0" cy="3175"/>
            </a:xfrm>
            <a:custGeom>
              <a:gdLst>
                <a:gd name="T0" fmla="*/ 1 h 1"/>
                <a:gd name="T1" fmla="*/ 0 h 1"/>
                <a:gd name="T2" fmla="*/ 0 h 1"/>
                <a:gd name="T3" fmla="*/ 0 h 1"/>
                <a:gd name="T4" fmla="*/ 1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56" name="Freeform 93"/>
            <p:cNvSpPr/>
            <p:nvPr>
              <p:custDataLst>
                <p:tags r:id="rId45"/>
              </p:custDataLst>
            </p:nvPr>
          </p:nvSpPr>
          <p:spPr bwMode="auto">
            <a:xfrm>
              <a:off x="3508375" y="3954463"/>
              <a:ext cx="15875" cy="14288"/>
            </a:xfrm>
            <a:custGeom>
              <a:gdLst>
                <a:gd name="T0" fmla="*/ 4 w 8"/>
                <a:gd name="T1" fmla="*/ 7 h 8"/>
                <a:gd name="T2" fmla="*/ 7 w 8"/>
                <a:gd name="T3" fmla="*/ 5 h 8"/>
                <a:gd name="T4" fmla="*/ 0 w 8"/>
                <a:gd name="T5" fmla="*/ 0 h 8"/>
                <a:gd name="T6" fmla="*/ 0 w 8"/>
                <a:gd name="T7" fmla="*/ 6 h 8"/>
                <a:gd name="T8" fmla="*/ 4 w 8"/>
                <a:gd name="T9" fmla="*/ 7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4" y="7"/>
                  </a:moveTo>
                  <a:cubicBezTo>
                    <a:pt x="6" y="7"/>
                    <a:pt x="7" y="6"/>
                    <a:pt x="7" y="5"/>
                  </a:cubicBezTo>
                  <a:cubicBezTo>
                    <a:pt x="8" y="2"/>
                    <a:pt x="4" y="1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6"/>
                    <a:pt x="1" y="8"/>
                    <a:pt x="4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57" name="Freeform 94"/>
            <p:cNvSpPr/>
            <p:nvPr>
              <p:custDataLst>
                <p:tags r:id="rId46"/>
              </p:custDataLst>
            </p:nvPr>
          </p:nvSpPr>
          <p:spPr bwMode="auto">
            <a:xfrm>
              <a:off x="6196013" y="3508375"/>
              <a:ext cx="15875" cy="9525"/>
            </a:xfrm>
            <a:custGeom>
              <a:gdLst>
                <a:gd name="T0" fmla="*/ 1 w 8"/>
                <a:gd name="T1" fmla="*/ 3 h 5"/>
                <a:gd name="T2" fmla="*/ 3 w 8"/>
                <a:gd name="T3" fmla="*/ 5 h 5"/>
                <a:gd name="T4" fmla="*/ 5 w 8"/>
                <a:gd name="T5" fmla="*/ 4 h 5"/>
                <a:gd name="T6" fmla="*/ 6 w 8"/>
                <a:gd name="T7" fmla="*/ 2 h 5"/>
                <a:gd name="T8" fmla="*/ 5 w 8"/>
                <a:gd name="T9" fmla="*/ 0 h 5"/>
                <a:gd name="T10" fmla="*/ 4 w 8"/>
                <a:gd name="T11" fmla="*/ 0 h 5"/>
                <a:gd name="T12" fmla="*/ 1 w 8"/>
                <a:gd name="T13" fmla="*/ 3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1" y="3"/>
                  </a:moveTo>
                  <a:cubicBezTo>
                    <a:pt x="0" y="4"/>
                    <a:pt x="0" y="5"/>
                    <a:pt x="3" y="5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2" y="1"/>
                    <a:pt x="2" y="2"/>
                    <a:pt x="1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58" name="Freeform 95"/>
            <p:cNvSpPr/>
            <p:nvPr>
              <p:custDataLst>
                <p:tags r:id="rId47"/>
              </p:custDataLst>
            </p:nvPr>
          </p:nvSpPr>
          <p:spPr bwMode="auto">
            <a:xfrm>
              <a:off x="4949825" y="3954463"/>
              <a:ext cx="20637" cy="4763"/>
            </a:xfrm>
            <a:custGeom>
              <a:gdLst>
                <a:gd name="T0" fmla="*/ 6 w 11"/>
                <a:gd name="T1" fmla="*/ 0 h 3"/>
                <a:gd name="T2" fmla="*/ 0 w 11"/>
                <a:gd name="T3" fmla="*/ 2 h 3"/>
                <a:gd name="T4" fmla="*/ 4 w 11"/>
                <a:gd name="T5" fmla="*/ 3 h 3"/>
                <a:gd name="T6" fmla="*/ 10 w 11"/>
                <a:gd name="T7" fmla="*/ 1 h 3"/>
                <a:gd name="T8" fmla="*/ 6 w 11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6" y="0"/>
                  </a:moveTo>
                  <a:cubicBezTo>
                    <a:pt x="2" y="0"/>
                    <a:pt x="0" y="0"/>
                    <a:pt x="0" y="2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7" y="3"/>
                    <a:pt x="10" y="2"/>
                    <a:pt x="10" y="1"/>
                  </a:cubicBezTo>
                  <a:cubicBezTo>
                    <a:pt x="11" y="0"/>
                    <a:pt x="8" y="0"/>
                    <a:pt x="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59" name="Freeform 96"/>
            <p:cNvSpPr/>
            <p:nvPr>
              <p:custDataLst>
                <p:tags r:id="rId48"/>
              </p:custDataLst>
            </p:nvPr>
          </p:nvSpPr>
          <p:spPr bwMode="auto">
            <a:xfrm>
              <a:off x="5632450" y="3889375"/>
              <a:ext cx="23812" cy="9525"/>
            </a:xfrm>
            <a:custGeom>
              <a:gdLst>
                <a:gd name="T0" fmla="*/ 1 w 12"/>
                <a:gd name="T1" fmla="*/ 3 h 5"/>
                <a:gd name="T2" fmla="*/ 3 w 12"/>
                <a:gd name="T3" fmla="*/ 5 h 5"/>
                <a:gd name="T4" fmla="*/ 11 w 12"/>
                <a:gd name="T5" fmla="*/ 3 h 5"/>
                <a:gd name="T6" fmla="*/ 10 w 12"/>
                <a:gd name="T7" fmla="*/ 1 h 5"/>
                <a:gd name="T8" fmla="*/ 1 w 12"/>
                <a:gd name="T9" fmla="*/ 3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1" y="3"/>
                  </a:moveTo>
                  <a:cubicBezTo>
                    <a:pt x="0" y="4"/>
                    <a:pt x="0" y="4"/>
                    <a:pt x="3" y="5"/>
                  </a:cubicBezTo>
                  <a:cubicBezTo>
                    <a:pt x="7" y="5"/>
                    <a:pt x="10" y="5"/>
                    <a:pt x="11" y="3"/>
                  </a:cubicBezTo>
                  <a:cubicBezTo>
                    <a:pt x="12" y="2"/>
                    <a:pt x="11" y="1"/>
                    <a:pt x="10" y="1"/>
                  </a:cubicBezTo>
                  <a:cubicBezTo>
                    <a:pt x="6" y="0"/>
                    <a:pt x="3" y="1"/>
                    <a:pt x="1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60" name="Freeform 97"/>
            <p:cNvSpPr/>
            <p:nvPr>
              <p:custDataLst>
                <p:tags r:id="rId49"/>
              </p:custDataLst>
            </p:nvPr>
          </p:nvSpPr>
          <p:spPr bwMode="auto">
            <a:xfrm>
              <a:off x="4167188" y="3968750"/>
              <a:ext cx="12700" cy="6350"/>
            </a:xfrm>
            <a:custGeom>
              <a:gdLst>
                <a:gd name="T0" fmla="*/ 0 w 7"/>
                <a:gd name="T1" fmla="*/ 1 h 3"/>
                <a:gd name="T2" fmla="*/ 3 w 7"/>
                <a:gd name="T3" fmla="*/ 3 h 3"/>
                <a:gd name="T4" fmla="*/ 7 w 7"/>
                <a:gd name="T5" fmla="*/ 2 h 3"/>
                <a:gd name="T6" fmla="*/ 3 w 7"/>
                <a:gd name="T7" fmla="*/ 0 h 3"/>
                <a:gd name="T8" fmla="*/ 0 w 7"/>
                <a:gd name="T9" fmla="*/ 1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1"/>
                  </a:moveTo>
                  <a:cubicBezTo>
                    <a:pt x="0" y="2"/>
                    <a:pt x="2" y="2"/>
                    <a:pt x="3" y="3"/>
                  </a:cubicBezTo>
                  <a:cubicBezTo>
                    <a:pt x="4" y="2"/>
                    <a:pt x="5" y="2"/>
                    <a:pt x="7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61" name="Freeform 98"/>
            <p:cNvSpPr/>
            <p:nvPr>
              <p:custDataLst>
                <p:tags r:id="rId50"/>
              </p:custDataLst>
            </p:nvPr>
          </p:nvSpPr>
          <p:spPr bwMode="auto">
            <a:xfrm>
              <a:off x="1725613" y="3221038"/>
              <a:ext cx="28575" cy="3175"/>
            </a:xfrm>
            <a:custGeom>
              <a:gdLst>
                <a:gd name="T0" fmla="*/ 0 w 15"/>
                <a:gd name="T1" fmla="*/ 1 h 2"/>
                <a:gd name="T2" fmla="*/ 15 w 15"/>
                <a:gd name="T3" fmla="*/ 2 h 2"/>
                <a:gd name="T4" fmla="*/ 0 w 15"/>
                <a:gd name="T5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">
                  <a:moveTo>
                    <a:pt x="0" y="1"/>
                  </a:moveTo>
                  <a:cubicBezTo>
                    <a:pt x="4" y="2"/>
                    <a:pt x="10" y="2"/>
                    <a:pt x="15" y="2"/>
                  </a:cubicBezTo>
                  <a:cubicBezTo>
                    <a:pt x="10" y="0"/>
                    <a:pt x="5" y="1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62" name="Freeform 99"/>
            <p:cNvSpPr/>
            <p:nvPr>
              <p:custDataLst>
                <p:tags r:id="rId51"/>
              </p:custDataLst>
            </p:nvPr>
          </p:nvSpPr>
          <p:spPr bwMode="auto">
            <a:xfrm>
              <a:off x="5691188" y="3892550"/>
              <a:ext cx="15875" cy="9525"/>
            </a:xfrm>
            <a:custGeom>
              <a:gdLst>
                <a:gd name="T0" fmla="*/ 2 w 8"/>
                <a:gd name="T1" fmla="*/ 1 h 5"/>
                <a:gd name="T2" fmla="*/ 0 w 8"/>
                <a:gd name="T3" fmla="*/ 4 h 5"/>
                <a:gd name="T4" fmla="*/ 3 w 8"/>
                <a:gd name="T5" fmla="*/ 5 h 5"/>
                <a:gd name="T6" fmla="*/ 5 w 8"/>
                <a:gd name="T7" fmla="*/ 4 h 5"/>
                <a:gd name="T8" fmla="*/ 8 w 8"/>
                <a:gd name="T9" fmla="*/ 1 h 5"/>
                <a:gd name="T10" fmla="*/ 4 w 8"/>
                <a:gd name="T11" fmla="*/ 0 h 5"/>
                <a:gd name="T12" fmla="*/ 2 w 8"/>
                <a:gd name="T13" fmla="*/ 1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2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5"/>
                    <a:pt x="5" y="5"/>
                    <a:pt x="5" y="4"/>
                  </a:cubicBezTo>
                  <a:cubicBezTo>
                    <a:pt x="6" y="3"/>
                    <a:pt x="7" y="2"/>
                    <a:pt x="8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2" y="0"/>
                    <a:pt x="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63" name="Freeform 100"/>
            <p:cNvSpPr/>
            <p:nvPr>
              <p:custDataLst>
                <p:tags r:id="rId52"/>
              </p:custDataLst>
            </p:nvPr>
          </p:nvSpPr>
          <p:spPr bwMode="auto">
            <a:xfrm>
              <a:off x="3079750" y="3201988"/>
              <a:ext cx="20637" cy="9525"/>
            </a:xfrm>
            <a:custGeom>
              <a:gdLst>
                <a:gd name="T0" fmla="*/ 10 w 11"/>
                <a:gd name="T1" fmla="*/ 3 h 5"/>
                <a:gd name="T2" fmla="*/ 6 w 11"/>
                <a:gd name="T3" fmla="*/ 0 h 5"/>
                <a:gd name="T4" fmla="*/ 0 w 11"/>
                <a:gd name="T5" fmla="*/ 2 h 5"/>
                <a:gd name="T6" fmla="*/ 4 w 11"/>
                <a:gd name="T7" fmla="*/ 5 h 5"/>
                <a:gd name="T8" fmla="*/ 10 w 11"/>
                <a:gd name="T9" fmla="*/ 3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3"/>
                  </a:moveTo>
                  <a:cubicBezTo>
                    <a:pt x="11" y="1"/>
                    <a:pt x="8" y="1"/>
                    <a:pt x="6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3"/>
                    <a:pt x="3" y="4"/>
                    <a:pt x="4" y="5"/>
                  </a:cubicBezTo>
                  <a:cubicBezTo>
                    <a:pt x="9" y="5"/>
                    <a:pt x="10" y="4"/>
                    <a:pt x="1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</p:grpSp>
      <p:pic>
        <p:nvPicPr>
          <p:cNvPr id="89" name="图片 88" title=""/>
          <p:cNvPicPr>
            <a:picLocks noChangeAspect="1"/>
          </p:cNvPicPr>
          <p:nvPr>
            <p:custDataLst>
              <p:tags r:id="rId54"/>
            </p:custDataLst>
          </p:nvPr>
        </p:nvPicPr>
        <p:blipFill>
          <a:blip r:embed="rId53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  <p:pic>
        <p:nvPicPr>
          <p:cNvPr id="90" name="图片 89" title=""/>
          <p:cNvPicPr/>
          <p:nvPr>
            <p:custDataLst>
              <p:tags r:id="rId56"/>
            </p:custDataLst>
          </p:nvPr>
        </p:nvPicPr>
        <p:blipFill>
          <a:blip r:embed="rId55"/>
          <a:srcRect b="5323"/>
          <a:stretch>
            <a:fillRect/>
          </a:stretch>
        </p:blipFill>
        <p:spPr>
          <a:xfrm>
            <a:off x="1684744" y="3528559"/>
            <a:ext cx="8658882" cy="336200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3" name="图示 2" title=""/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153025460"/>
              </p:ext>
            </p:extLst>
          </p:nvPr>
        </p:nvGraphicFramePr>
        <p:xfrm>
          <a:off x="454404" y="956346"/>
          <a:ext cx="10946235" cy="979308"/>
        </p:xfrm>
        <a:graphic>
          <a:graphicData uri="http://schemas.openxmlformats.org/drawingml/2006/diagram">
            <dgm:relIds xmlns:dgm="http://schemas.openxmlformats.org/drawingml/2006/diagram" r:dm="rId6" r:lo="rId7" r:qs="rId8" r:cs="rId9"/>
          </a:graphicData>
        </a:graphic>
      </p:graphicFrame>
      <p:sp>
        <p:nvSpPr>
          <p:cNvPr id="230406" name="文本框 230405" title=""/>
          <p:cNvSpPr txBox="1"/>
          <p:nvPr>
            <p:custDataLst>
              <p:tags r:id="rId10"/>
            </p:custDataLst>
          </p:nvPr>
        </p:nvSpPr>
        <p:spPr>
          <a:xfrm>
            <a:off x="1805033" y="2218097"/>
            <a:ext cx="8916097" cy="5835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第1段提出中心论点：“学不可以已。”</a:t>
            </a:r>
          </a:p>
        </p:txBody>
      </p:sp>
      <p:sp>
        <p:nvSpPr>
          <p:cNvPr id="230407" name="文本框 230406" title=""/>
          <p:cNvSpPr txBox="1"/>
          <p:nvPr>
            <p:custDataLst>
              <p:tags r:id="rId11"/>
            </p:custDataLst>
          </p:nvPr>
        </p:nvSpPr>
        <p:spPr>
          <a:xfrm>
            <a:off x="1805033" y="2937138"/>
            <a:ext cx="8916097" cy="10763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第2段阐明学习的重要意义：“君子博学而日参省乎己，则知明而行无过矣。”</a:t>
            </a:r>
            <a:endParaRPr lang="zh-CN" altLang="en-US" sz="32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0408" name="文本框 230407" title=""/>
          <p:cNvSpPr txBox="1"/>
          <p:nvPr>
            <p:custDataLst>
              <p:tags r:id="rId12"/>
            </p:custDataLst>
          </p:nvPr>
        </p:nvSpPr>
        <p:spPr>
          <a:xfrm>
            <a:off x="1806302" y="4184429"/>
            <a:ext cx="8915320" cy="10763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第3段阐明学习的重要作用：“君子生非异也，善假于物也。”</a:t>
            </a:r>
          </a:p>
        </p:txBody>
      </p:sp>
      <p:sp>
        <p:nvSpPr>
          <p:cNvPr id="2" name="文本框 1" title=""/>
          <p:cNvSpPr txBox="1"/>
          <p:nvPr>
            <p:custDataLst>
              <p:tags r:id="rId13"/>
            </p:custDataLst>
          </p:nvPr>
        </p:nvSpPr>
        <p:spPr>
          <a:xfrm>
            <a:off x="1805032" y="5342255"/>
            <a:ext cx="8916874" cy="107721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第4段阐明学习应持的方法和态度：“积累”“坚持”“用心”。</a:t>
            </a:r>
          </a:p>
        </p:txBody>
      </p:sp>
      <p:pic>
        <p:nvPicPr>
          <p:cNvPr id="37" name="图片 36" title="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6" grpId="0" animBg="1"/>
      <p:bldP spid="230407" grpId="0" animBg="1"/>
      <p:bldP spid="230408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横卷形 1" title=""/>
          <p:cNvSpPr/>
          <p:nvPr>
            <p:custDataLst>
              <p:tags r:id="rId3"/>
            </p:custDataLst>
          </p:nvPr>
        </p:nvSpPr>
        <p:spPr>
          <a:xfrm>
            <a:off x="422246" y="1132514"/>
            <a:ext cx="5226340" cy="1494834"/>
          </a:xfrm>
          <a:prstGeom prst="horizontalScroll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/>
            <a:r>
              <a:rPr lang="zh-CN" altLang="en-US" sz="3600" b="1" strike="noStrike" noProof="1">
                <a:solidFill>
                  <a:srgbClr val="0070C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典范的议论文格式</a:t>
            </a:r>
            <a:endParaRPr lang="en-US" altLang="zh-CN" sz="3600" b="1" strike="noStrike" noProof="1">
              <a:solidFill>
                <a:srgbClr val="0070C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 algn="ctr" fontAlgn="auto"/>
            <a:r>
              <a:rPr lang="zh-CN" altLang="en-US" sz="3600" b="1" strike="noStrike" noProof="1">
                <a:solidFill>
                  <a:srgbClr val="0070C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《劝学》</a:t>
            </a:r>
          </a:p>
        </p:txBody>
      </p:sp>
      <p:sp>
        <p:nvSpPr>
          <p:cNvPr id="12290" name="文本框 2" title=""/>
          <p:cNvSpPr txBox="1"/>
          <p:nvPr>
            <p:custDataLst>
              <p:tags r:id="rId4"/>
            </p:custDataLst>
          </p:nvPr>
        </p:nvSpPr>
        <p:spPr>
          <a:xfrm>
            <a:off x="422246" y="3051531"/>
            <a:ext cx="5360988" cy="193899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lstStyle/>
          <a:p>
            <a:r>
              <a:rPr lang="zh-CN" altLang="en-US" sz="4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一、提出问题：是什么</a:t>
            </a:r>
          </a:p>
          <a:p>
            <a:r>
              <a:rPr lang="zh-CN" altLang="en-US" sz="4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二、分析问题：为什么</a:t>
            </a:r>
          </a:p>
          <a:p>
            <a:r>
              <a:rPr lang="zh-CN" altLang="en-US" sz="40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三、解决问题：怎么办</a:t>
            </a:r>
          </a:p>
        </p:txBody>
      </p:sp>
      <p:sp>
        <p:nvSpPr>
          <p:cNvPr id="4" name="文本框 3" title=""/>
          <p:cNvSpPr txBox="1"/>
          <p:nvPr>
            <p:custDataLst>
              <p:tags r:id="rId5"/>
            </p:custDataLst>
          </p:nvPr>
        </p:nvSpPr>
        <p:spPr>
          <a:xfrm>
            <a:off x="5857876" y="1227138"/>
            <a:ext cx="5475652" cy="501586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lstStyle/>
          <a:p>
            <a:r>
              <a:rPr lang="zh-CN" altLang="en-US" sz="4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一、观点：学不可以已</a:t>
            </a:r>
          </a:p>
          <a:p>
            <a:r>
              <a:rPr lang="zh-CN" altLang="en-US" sz="4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二、为何要学不可以已</a:t>
            </a:r>
          </a:p>
          <a:p>
            <a:r>
              <a:rPr lang="en-US" altLang="zh-CN" sz="4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1.</a:t>
            </a:r>
            <a:r>
              <a:rPr lang="zh-CN" altLang="en-US" sz="4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学习的重要意义</a:t>
            </a:r>
          </a:p>
          <a:p>
            <a:r>
              <a:rPr lang="en-US" altLang="zh-CN" sz="4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2.</a:t>
            </a:r>
            <a:r>
              <a:rPr lang="zh-CN" altLang="en-US" sz="4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学习的重要作用</a:t>
            </a:r>
          </a:p>
          <a:p>
            <a:r>
              <a:rPr lang="zh-CN" altLang="en-US" sz="40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三、怎么不已学习</a:t>
            </a:r>
          </a:p>
          <a:p>
            <a:r>
              <a:rPr lang="en-US" altLang="zh-CN" sz="40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1.</a:t>
            </a:r>
            <a:r>
              <a:rPr lang="zh-CN" altLang="en-US" sz="40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积累</a:t>
            </a:r>
          </a:p>
          <a:p>
            <a:r>
              <a:rPr lang="en-US" altLang="zh-CN" sz="40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2.</a:t>
            </a:r>
            <a:r>
              <a:rPr lang="zh-CN" altLang="en-US" sz="40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坚持</a:t>
            </a:r>
          </a:p>
          <a:p>
            <a:r>
              <a:rPr lang="en-US" altLang="zh-CN" sz="40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3.</a:t>
            </a:r>
            <a:r>
              <a:rPr lang="zh-CN" altLang="en-US" sz="40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专一</a:t>
            </a:r>
          </a:p>
        </p:txBody>
      </p:sp>
      <p:pic>
        <p:nvPicPr>
          <p:cNvPr id="34" name="图片 3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410" name="Text Box 2" title=""/>
          <p:cNvSpPr/>
          <p:nvPr>
            <p:custDataLst>
              <p:tags r:id="rId3"/>
            </p:custDataLst>
          </p:nvPr>
        </p:nvSpPr>
        <p:spPr>
          <a:xfrm>
            <a:off x="599046" y="528340"/>
            <a:ext cx="4111625" cy="8299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0070C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宋体" panose="02010600030101010101" pitchFamily="2" charset="-122"/>
              </a:rPr>
              <a:t>第一、二段</a:t>
            </a:r>
            <a:endParaRPr lang="zh-CN" altLang="en-US" sz="4800">
              <a:solidFill>
                <a:srgbClr val="0070C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7411" name="Text Box 3" title=""/>
          <p:cNvSpPr/>
          <p:nvPr>
            <p:custDataLst>
              <p:tags r:id="rId4"/>
            </p:custDataLst>
          </p:nvPr>
        </p:nvSpPr>
        <p:spPr>
          <a:xfrm>
            <a:off x="2057400" y="3200400"/>
            <a:ext cx="75438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     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Rectangle 4" title=""/>
          <p:cNvSpPr/>
          <p:nvPr>
            <p:custDataLst>
              <p:tags r:id="rId5"/>
            </p:custDataLst>
          </p:nvPr>
        </p:nvSpPr>
        <p:spPr>
          <a:xfrm>
            <a:off x="599046" y="1453463"/>
            <a:ext cx="10956203" cy="4247317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/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宋体" panose="02010600030101010101" pitchFamily="2" charset="-122"/>
              </a:rPr>
              <a:t>君子曰：学不可以已。</a:t>
            </a:r>
            <a:endParaRPr lang="en-US" altLang="zh-CN" sz="3600" b="1">
              <a:solidFill>
                <a:srgbClr val="0070C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宋体" panose="02010600030101010101" pitchFamily="2" charset="-122"/>
              </a:rPr>
              <a:t>    青，取之于蓝，而青于蓝。冰，水为之，而寒于水。木直中绳，輮以为轮，其曲中规。虽有槁暴，不复挺者，輮使之然也。故木受绳则直。金就砺则利。君子博学而日参省乎己，则知明而行无过矣。</a:t>
            </a:r>
          </a:p>
        </p:txBody>
      </p:sp>
      <p:sp>
        <p:nvSpPr>
          <p:cNvPr id="17413" name="Text Box 5" title=""/>
          <p:cNvSpPr/>
          <p:nvPr>
            <p:custDataLst>
              <p:tags r:id="rId6"/>
            </p:custDataLst>
          </p:nvPr>
        </p:nvSpPr>
        <p:spPr>
          <a:xfrm>
            <a:off x="8534400" y="5943600"/>
            <a:ext cx="1828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7414" name="Text Box 6" title=""/>
          <p:cNvSpPr/>
          <p:nvPr>
            <p:custDataLst>
              <p:tags r:id="rId7"/>
            </p:custDataLst>
          </p:nvPr>
        </p:nvSpPr>
        <p:spPr>
          <a:xfrm>
            <a:off x="4906963" y="5661025"/>
            <a:ext cx="5761037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5400" b="1">
              <a:solidFill>
                <a:srgbClr val="0E0E14"/>
              </a:solidFill>
              <a:latin typeface="Tahoma" panose="020b0604030504040204" pitchFamily="34" charset="0"/>
              <a:ea typeface="宋体" panose="02010600030101010101" pitchFamily="2" charset="-122"/>
              <a:sym typeface="Tahoma" panose="020b0604030504040204" pitchFamily="34" charset="0"/>
            </a:endParaRPr>
          </a:p>
        </p:txBody>
      </p:sp>
      <p:pic>
        <p:nvPicPr>
          <p:cNvPr id="36" name="图片 35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21" name="Rectangle 2" title=""/>
          <p:cNvSpPr txBox="1"/>
          <p:nvPr>
            <p:custDataLst>
              <p:tags r:id="rId3"/>
            </p:custDataLst>
          </p:nvPr>
        </p:nvSpPr>
        <p:spPr>
          <a:xfrm>
            <a:off x="447040" y="880074"/>
            <a:ext cx="2667000" cy="8102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 anchorCtr="0"/>
          <a:lstStyle/>
          <a:p>
            <a:pPr algn="ctr"/>
            <a:r>
              <a:rPr lang="zh-CN" altLang="en-US" sz="4000" b="1">
                <a:solidFill>
                  <a:srgbClr val="0070C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课文串讲</a:t>
            </a:r>
          </a:p>
        </p:txBody>
      </p:sp>
      <p:sp>
        <p:nvSpPr>
          <p:cNvPr id="20483" name="矩形 2" title=""/>
          <p:cNvSpPr/>
          <p:nvPr>
            <p:custDataLst>
              <p:tags r:id="rId4"/>
            </p:custDataLst>
          </p:nvPr>
        </p:nvSpPr>
        <p:spPr>
          <a:xfrm>
            <a:off x="447039" y="1832983"/>
            <a:ext cx="11068685" cy="29732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 eaLnBrk="0" fontAlgn="base" hangingPunct="0">
              <a:lnSpc>
                <a:spcPct val="117000"/>
              </a:lnSpc>
            </a:pPr>
            <a:r>
              <a:rPr lang="zh-CN" altLang="en-US" sz="3200" strike="noStrike" noProof="1"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 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①“君子”</a:t>
            </a:r>
            <a:r>
              <a:rPr lang="zh-CN" altLang="en-US" sz="3200" b="1" strike="noStrike" noProof="1"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 </a:t>
            </a:r>
            <a:r>
              <a:rPr lang="zh-CN" altLang="en-US" sz="3200" b="1" strike="noStrike" noProof="1">
                <a:solidFill>
                  <a:srgbClr val="1D41D5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有学问、有修养的人。</a:t>
            </a:r>
          </a:p>
          <a:p>
            <a:pPr lvl="0" indent="0" eaLnBrk="0" fontAlgn="base" hangingPunct="0">
              <a:lnSpc>
                <a:spcPct val="117000"/>
              </a:lnSpc>
            </a:pPr>
            <a:r>
              <a:rPr lang="zh-CN" altLang="en-US" sz="3200" b="1" strike="noStrike" noProof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 ②“可以”</a:t>
            </a:r>
            <a:r>
              <a:rPr lang="zh-CN" altLang="en-US" sz="3200" b="1" strike="noStrike" noProof="1"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 相当于现代汉语“可以、凭借”的意思。在本文的具体语境中，“以”已经失去介词的作用，只协调音节。它还表示情理上应当如此，可译为</a:t>
            </a:r>
            <a:r>
              <a:rPr lang="zh-CN" altLang="en-US" sz="3200" b="1" strike="noStrike" noProof="1">
                <a:solidFill>
                  <a:srgbClr val="1D41D5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“应该”。 </a:t>
            </a:r>
            <a:endParaRPr lang="zh-CN" altLang="en-US" sz="3200" b="1" strike="noStrike" noProof="1">
              <a:latin typeface="华文中宋" panose="02010600040101010101" pitchFamily="2" charset="-122"/>
              <a:ea typeface="华文中宋" panose="02010600040101010101" pitchFamily="2" charset="-122"/>
              <a:cs typeface="黑体" panose="02010609060101010101" charset="-122"/>
            </a:endParaRPr>
          </a:p>
          <a:p>
            <a:pPr lvl="0" indent="0" eaLnBrk="0" fontAlgn="base" hangingPunct="0">
              <a:lnSpc>
                <a:spcPct val="117000"/>
              </a:lnSpc>
            </a:pPr>
            <a:r>
              <a:rPr lang="zh-CN" altLang="en-US" sz="3200" b="1" strike="noStrike" noProof="1"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 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③已：动词，停止。</a:t>
            </a:r>
          </a:p>
        </p:txBody>
      </p:sp>
      <p:sp>
        <p:nvSpPr>
          <p:cNvPr id="30723" name="Text Box 4" title=""/>
          <p:cNvSpPr txBox="1"/>
          <p:nvPr>
            <p:custDataLst>
              <p:tags r:id="rId5"/>
            </p:custDataLst>
          </p:nvPr>
        </p:nvSpPr>
        <p:spPr>
          <a:xfrm>
            <a:off x="3469004" y="922020"/>
            <a:ext cx="8046720" cy="76835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lstStyle/>
          <a:p>
            <a:r>
              <a:rPr lang="zh-CN" altLang="en-US" sz="4400" b="1" u="sng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君子</a:t>
            </a:r>
            <a:r>
              <a:rPr lang="zh-CN" altLang="en-US" sz="4400" b="1" u="sng" baseline="300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①</a:t>
            </a:r>
            <a:r>
              <a:rPr lang="zh-CN" altLang="en-US" sz="4400" b="1">
                <a:latin typeface="华文中宋" panose="02010600040101010101" pitchFamily="2" charset="-122"/>
                <a:ea typeface="华文中宋" panose="02010600040101010101" pitchFamily="2" charset="-122"/>
              </a:rPr>
              <a:t>曰：学不</a:t>
            </a:r>
            <a:r>
              <a:rPr lang="zh-CN" altLang="en-US" sz="4400" b="1" u="sng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可以</a:t>
            </a:r>
            <a:r>
              <a:rPr lang="zh-CN" altLang="en-US" sz="4400" b="1" u="sng" baseline="300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②</a:t>
            </a:r>
            <a:r>
              <a:rPr lang="zh-CN" altLang="en-US" sz="4400" b="1" u="sng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已</a:t>
            </a:r>
            <a:r>
              <a:rPr lang="zh-CN" altLang="en-US" sz="4400" b="1" u="sng" baseline="300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③</a:t>
            </a:r>
            <a:r>
              <a:rPr lang="zh-CN" altLang="en-US" sz="4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</a:p>
        </p:txBody>
      </p:sp>
      <p:sp>
        <p:nvSpPr>
          <p:cNvPr id="17415" name="文本框 17414" title="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47040" y="5142865"/>
            <a:ext cx="11068685" cy="64516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36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译文：有学问、有修养的人说：“学习不应该停止。”</a:t>
            </a:r>
          </a:p>
        </p:txBody>
      </p:sp>
      <p:pic>
        <p:nvPicPr>
          <p:cNvPr id="35" name="图片 34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74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uiExpand="1" build="p" animBg="1"/>
      <p:bldP spid="174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437" name="文本框 18436" title="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07390" y="4554855"/>
            <a:ext cx="10022129" cy="175323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靛[</a:t>
            </a:r>
            <a:r>
              <a:rPr lang="zh-CN" altLang="en-US" sz="3600">
                <a:latin typeface="+mn-ea"/>
                <a:ea typeface="+mn-ea"/>
                <a:cs typeface="黑体" panose="02010609060101010101" charset="-122"/>
              </a:rPr>
              <a:t>diàn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]青，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【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提取从蓼蓝中→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】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从蓼蓝[</a:t>
            </a:r>
            <a:r>
              <a:rPr lang="zh-CN" altLang="en-US" sz="3600">
                <a:latin typeface="+mn-ea"/>
                <a:ea typeface="+mn-ea"/>
                <a:cs typeface="黑体" panose="02010609060101010101" charset="-122"/>
              </a:rPr>
              <a:t>liǎo]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中提取 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【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但是颜色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(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深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)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比蓼蓝→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】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但是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(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颜色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)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比蓼蓝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(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更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)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深。</a:t>
            </a:r>
          </a:p>
        </p:txBody>
      </p:sp>
      <p:sp>
        <p:nvSpPr>
          <p:cNvPr id="18438" name="矩形 18437" title=""/>
          <p:cNvSpPr/>
          <p:nvPr>
            <p:custDataLst>
              <p:tags r:id="rId4"/>
            </p:custDataLst>
          </p:nvPr>
        </p:nvSpPr>
        <p:spPr>
          <a:xfrm>
            <a:off x="527685" y="866065"/>
            <a:ext cx="111379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6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青</a:t>
            </a:r>
            <a:r>
              <a:rPr lang="zh-CN" altLang="en-US" sz="36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，取</a:t>
            </a:r>
            <a:r>
              <a:rPr lang="zh-CN" altLang="en-US" sz="36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之于蓝</a:t>
            </a:r>
            <a:r>
              <a:rPr lang="zh-CN" altLang="en-US" sz="36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sz="36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而青于</a:t>
            </a:r>
            <a:r>
              <a:rPr lang="zh-CN" altLang="en-US" sz="36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蓝；</a:t>
            </a:r>
          </a:p>
        </p:txBody>
      </p:sp>
      <p:sp>
        <p:nvSpPr>
          <p:cNvPr id="18439" name="文本框 18438" title=""/>
          <p:cNvSpPr txBox="1"/>
          <p:nvPr>
            <p:custDataLst>
              <p:tags r:id="rId5"/>
            </p:custDataLst>
          </p:nvPr>
        </p:nvSpPr>
        <p:spPr>
          <a:xfrm>
            <a:off x="575311" y="1652682"/>
            <a:ext cx="11042649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①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青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：第一个意为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靛青，一种染料</a:t>
            </a:r>
            <a:endParaRPr lang="en-US" sz="3200" b="1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黑体" panose="02010609060101010101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②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之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：助词，无义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③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于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：介词，第一个意为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“从”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；第二个表比较，意为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“比”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④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而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：表转折的连词，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但是、可是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⑤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取之于蓝，而青于蓝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：特殊句式状语后置（介词结构后置）</a:t>
            </a:r>
          </a:p>
        </p:txBody>
      </p:sp>
      <p:sp>
        <p:nvSpPr>
          <p:cNvPr id="2" name="TextBox 1" title=""/>
          <p:cNvSpPr txBox="1"/>
          <p:nvPr>
            <p:custDataLst>
              <p:tags r:id="rId6"/>
            </p:custDataLst>
          </p:nvPr>
        </p:nvSpPr>
        <p:spPr>
          <a:xfrm>
            <a:off x="962513" y="179151"/>
            <a:ext cx="20659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第二段</a:t>
            </a:r>
          </a:p>
        </p:txBody>
      </p:sp>
      <p:pic>
        <p:nvPicPr>
          <p:cNvPr id="35" name="图片 34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84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84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84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9461" name="文本框 19460" title="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28725" y="4942522"/>
            <a:ext cx="8768282" cy="70675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冰，水凝结成它，可是比水寒冷。</a:t>
            </a:r>
          </a:p>
        </p:txBody>
      </p:sp>
      <p:sp>
        <p:nvSpPr>
          <p:cNvPr id="19462" name="矩形 19461" title=""/>
          <p:cNvSpPr/>
          <p:nvPr>
            <p:custDataLst>
              <p:tags r:id="rId4"/>
            </p:custDataLst>
          </p:nvPr>
        </p:nvSpPr>
        <p:spPr>
          <a:xfrm>
            <a:off x="828725" y="857335"/>
            <a:ext cx="6226086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冰，水</a:t>
            </a:r>
            <a:r>
              <a:rPr lang="zh-CN" altLang="en-US" sz="44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为之</a:t>
            </a:r>
            <a:r>
              <a:rPr lang="zh-CN" alt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sz="44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而</a:t>
            </a:r>
            <a:r>
              <a:rPr lang="zh-CN" alt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寒</a:t>
            </a:r>
            <a:r>
              <a:rPr lang="zh-CN" altLang="en-US" sz="44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于</a:t>
            </a:r>
            <a:r>
              <a:rPr lang="zh-CN" alt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水。</a:t>
            </a:r>
          </a:p>
        </p:txBody>
      </p:sp>
      <p:sp>
        <p:nvSpPr>
          <p:cNvPr id="19463" name="文本框 19462" title=""/>
          <p:cNvSpPr txBox="1"/>
          <p:nvPr>
            <p:custDataLst>
              <p:tags r:id="rId5"/>
            </p:custDataLst>
          </p:nvPr>
        </p:nvSpPr>
        <p:spPr>
          <a:xfrm>
            <a:off x="1013614" y="1689460"/>
            <a:ext cx="9078342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40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①</a:t>
            </a:r>
            <a:r>
              <a:rPr lang="zh-CN" altLang="en-US" sz="40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为</a:t>
            </a:r>
            <a:r>
              <a:rPr lang="zh-CN" altLang="en-US" sz="40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</a:t>
            </a:r>
            <a:r>
              <a:rPr lang="zh-CN" altLang="en-US" sz="4000" b="1">
                <a:solidFill>
                  <a:srgbClr val="C0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wéi</a:t>
            </a:r>
            <a:r>
              <a:rPr lang="zh-CN" altLang="en-US" sz="40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，动词，形成，凝结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40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②</a:t>
            </a:r>
            <a:r>
              <a:rPr lang="zh-CN" altLang="en-US" sz="40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之</a:t>
            </a:r>
            <a:r>
              <a:rPr lang="zh-CN" altLang="en-US" sz="40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：助词，无义</a:t>
            </a:r>
            <a:endParaRPr lang="en-US" altLang="zh-CN" sz="4000" b="1">
              <a:effectLst/>
              <a:latin typeface="华文中宋" panose="02010600040101010101" pitchFamily="2" charset="-122"/>
              <a:ea typeface="华文中宋" panose="02010600040101010101" pitchFamily="2" charset="-122"/>
              <a:cs typeface="黑体" panose="02010609060101010101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40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③</a:t>
            </a:r>
            <a:r>
              <a:rPr lang="zh-CN" altLang="en-US" sz="40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而</a:t>
            </a:r>
            <a:r>
              <a:rPr lang="zh-CN" altLang="en-US" sz="40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：表转折的连词，但是、可是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40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④</a:t>
            </a:r>
            <a:r>
              <a:rPr lang="zh-CN" altLang="en-US" sz="40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于</a:t>
            </a:r>
            <a:r>
              <a:rPr lang="zh-CN" altLang="en-US" sz="40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：介词，意为“比”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40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⑤</a:t>
            </a:r>
            <a:r>
              <a:rPr lang="zh-CN" altLang="en-US" sz="40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而寒于水</a:t>
            </a:r>
            <a:r>
              <a:rPr lang="zh-CN" altLang="en-US" sz="40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</a:t>
            </a:r>
            <a:r>
              <a:rPr lang="zh-CN" altLang="en-US" sz="40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状语后置</a:t>
            </a:r>
            <a:endParaRPr lang="zh-CN" altLang="en-US" sz="4000" b="1">
              <a:effectLst/>
              <a:latin typeface="华文中宋" panose="02010600040101010101" pitchFamily="2" charset="-122"/>
              <a:ea typeface="华文中宋" panose="02010600040101010101" pitchFamily="2" charset="-122"/>
              <a:cs typeface="黑体" panose="02010609060101010101" charset="-122"/>
            </a:endParaRPr>
          </a:p>
        </p:txBody>
      </p:sp>
      <p:pic>
        <p:nvPicPr>
          <p:cNvPr id="34" name="图片 3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9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94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94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946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413" name="Text Box 5" title=""/>
          <p:cNvSpPr txBox="1"/>
          <p:nvPr>
            <p:custDataLst>
              <p:tags r:id="rId3"/>
            </p:custDataLst>
          </p:nvPr>
        </p:nvSpPr>
        <p:spPr>
          <a:xfrm>
            <a:off x="1525396" y="2563469"/>
            <a:ext cx="9628377" cy="97872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靛青，从蓝草中提取，可是比蓝草深。冰，水凝结成它，可是比水寒冷。</a:t>
            </a:r>
          </a:p>
        </p:txBody>
      </p:sp>
      <p:sp>
        <p:nvSpPr>
          <p:cNvPr id="17414" name="Text Box 6" title=""/>
          <p:cNvSpPr txBox="1"/>
          <p:nvPr>
            <p:custDataLst>
              <p:tags r:id="rId4"/>
            </p:custDataLst>
          </p:nvPr>
        </p:nvSpPr>
        <p:spPr>
          <a:xfrm>
            <a:off x="1525395" y="3726885"/>
            <a:ext cx="9628377" cy="97726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读书人，是由没有文化的人变成的，但是学习后，就比学习前层次高。可见，学习可以</a:t>
            </a:r>
            <a:endParaRPr lang="zh-CN" altLang="zh-CN" sz="3600" b="1" u="sng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图示 1" title=""/>
          <p:cNvGraphicFramePr/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879807815"/>
              </p:ext>
            </p:extLst>
          </p:nvPr>
        </p:nvGraphicFramePr>
        <p:xfrm>
          <a:off x="3392735" y="4899171"/>
          <a:ext cx="4619625" cy="964275"/>
        </p:xfrm>
        <a:graphic>
          <a:graphicData uri="http://schemas.openxmlformats.org/drawingml/2006/diagram">
            <dgm:relIds xmlns:dgm="http://schemas.openxmlformats.org/drawingml/2006/diagram" r:dm="rId7" r:lo="rId8" r:qs="rId9" r:cs="rId10"/>
          </a:graphicData>
        </a:graphic>
      </p:graphicFrame>
      <p:pic>
        <p:nvPicPr>
          <p:cNvPr id="38" name="图片 37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  <p:pic>
        <p:nvPicPr>
          <p:cNvPr id="39" name="图片 38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/>
          <a:stretch>
            <a:fillRect/>
          </a:stretch>
        </p:blipFill>
        <p:spPr>
          <a:xfrm rot="10800000" flipV="1">
            <a:off x="11070899" y="5361962"/>
            <a:ext cx="1273500" cy="1648437"/>
          </a:xfrm>
          <a:prstGeom prst="rect">
            <a:avLst/>
          </a:prstGeom>
        </p:spPr>
      </p:pic>
      <p:sp>
        <p:nvSpPr>
          <p:cNvPr id="3" name="矩形 2" title=""/>
          <p:cNvSpPr/>
          <p:nvPr>
            <p:custDataLst>
              <p:tags r:id="rId14"/>
            </p:custDataLst>
          </p:nvPr>
        </p:nvSpPr>
        <p:spPr>
          <a:xfrm>
            <a:off x="1676400" y="1289245"/>
            <a:ext cx="947737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青，取之于蓝，而青于蓝；冰，水为之，而寒于水。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nimBg="1"/>
      <p:bldP spid="17414" grpId="0" animBg="1"/>
      <p:bldGraphic spid="2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509" name="矩形 21508" title=""/>
          <p:cNvSpPr/>
          <p:nvPr>
            <p:custDataLst>
              <p:tags r:id="rId3"/>
            </p:custDataLst>
          </p:nvPr>
        </p:nvSpPr>
        <p:spPr>
          <a:xfrm>
            <a:off x="527049" y="799059"/>
            <a:ext cx="10391450" cy="41549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40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木直</a:t>
            </a:r>
            <a:r>
              <a:rPr lang="zh-CN" altLang="en-US" sz="40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中绳</a:t>
            </a:r>
            <a:r>
              <a:rPr lang="zh-CN" altLang="en-US" sz="40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sz="40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輮以为</a:t>
            </a:r>
            <a:r>
              <a:rPr lang="zh-CN" altLang="en-US" sz="40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轮，</a:t>
            </a:r>
            <a:r>
              <a:rPr lang="zh-CN" altLang="en-US" sz="40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其曲中规</a:t>
            </a:r>
            <a:r>
              <a:rPr lang="zh-CN" altLang="en-US" sz="40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①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中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</a:t>
            </a:r>
            <a:r>
              <a:rPr lang="zh-CN" altLang="en-US" sz="3200" b="1">
                <a:solidFill>
                  <a:schemeClr val="accent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zhòng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，两个均意为符合、适合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②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绳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：木工用来取直的墨线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③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輮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</a:t>
            </a:r>
            <a:r>
              <a:rPr lang="zh-CN" altLang="en-US" sz="3200" b="1">
                <a:solidFill>
                  <a:schemeClr val="accent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róu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，通</a:t>
            </a:r>
            <a:r>
              <a:rPr lang="en-US" altLang="zh-CN" sz="3200" b="1">
                <a:solidFill>
                  <a:srgbClr val="1D41D5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“</a:t>
            </a:r>
            <a:r>
              <a:rPr lang="zh-CN" altLang="en-US" sz="3200" b="1">
                <a:solidFill>
                  <a:srgbClr val="1D41D5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煣</a:t>
            </a:r>
            <a:r>
              <a:rPr lang="en-US" altLang="zh-CN" sz="3200" b="1">
                <a:solidFill>
                  <a:srgbClr val="1D41D5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” </a:t>
            </a:r>
            <a:r>
              <a:rPr lang="en-US" altLang="zh-CN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 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使动，</a:t>
            </a:r>
            <a:r>
              <a:rPr lang="en-US" altLang="zh-CN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(</a:t>
            </a:r>
            <a:r>
              <a:rPr lang="zh-CN" altLang="zh-CN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用火烤</a:t>
            </a:r>
            <a:r>
              <a:rPr lang="en-US" altLang="zh-CN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)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使…弯曲。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④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以为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：“以之为”的省略，以，把。为，动词，做成。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⑤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其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：代词，代前文的“木”，它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⑥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曲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</a:t>
            </a:r>
            <a:r>
              <a:rPr lang="zh-CN" altLang="en-US" sz="3200" b="1">
                <a:solidFill>
                  <a:schemeClr val="accent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q</a:t>
            </a:r>
            <a:r>
              <a:rPr lang="en-US" sz="3200" b="1">
                <a:solidFill>
                  <a:schemeClr val="accent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ū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，形容词作名词，曲度，弧度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⑦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规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：圆规</a:t>
            </a:r>
          </a:p>
        </p:txBody>
      </p:sp>
      <p:sp>
        <p:nvSpPr>
          <p:cNvPr id="23556" name="线形标注 1(无边框) 21509" title=""/>
          <p:cNvSpPr/>
          <p:nvPr>
            <p:custDataLst>
              <p:tags r:id="rId4"/>
            </p:custDataLst>
          </p:nvPr>
        </p:nvSpPr>
        <p:spPr bwMode="auto">
          <a:xfrm>
            <a:off x="3733800" y="2876551"/>
            <a:ext cx="1219200" cy="466725"/>
          </a:xfrm>
          <a:prstGeom prst="callout1">
            <a:avLst>
              <a:gd name="adj1" fmla="val 18750"/>
              <a:gd name="adj2" fmla="val -8333"/>
              <a:gd name="adj3" fmla="val 18750"/>
              <a:gd name="adj4" fmla="val -8333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21511" name="文本框 21510" title="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27049" y="5051541"/>
            <a:ext cx="10249666" cy="107632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木材笔直得合乎拉直的墨线,</a:t>
            </a:r>
            <a:r>
              <a:rPr lang="en-US" altLang="zh-CN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(</a:t>
            </a:r>
            <a:r>
              <a:rPr lang="zh-CN" altLang="en-US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用火烤</a:t>
            </a:r>
            <a:r>
              <a:rPr lang="en-US" altLang="zh-CN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)</a:t>
            </a:r>
            <a:r>
              <a:rPr lang="zh-CN" altLang="en-US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使它弯曲成为车轮，它弯曲得合乎圆规。</a:t>
            </a:r>
          </a:p>
        </p:txBody>
      </p:sp>
      <p:pic>
        <p:nvPicPr>
          <p:cNvPr id="34" name="图片 3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15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1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15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15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15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15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15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2533" name="矩形 22532" title=""/>
          <p:cNvSpPr/>
          <p:nvPr>
            <p:custDataLst>
              <p:tags r:id="rId3"/>
            </p:custDataLst>
          </p:nvPr>
        </p:nvSpPr>
        <p:spPr>
          <a:xfrm>
            <a:off x="811632" y="874051"/>
            <a:ext cx="787097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6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虽有槁暴</a:t>
            </a:r>
            <a:r>
              <a:rPr lang="zh-CN" altLang="en-US" sz="36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，不复</a:t>
            </a:r>
            <a:r>
              <a:rPr lang="zh-CN" altLang="en-US" sz="36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挺者</a:t>
            </a:r>
            <a:r>
              <a:rPr lang="zh-CN" altLang="en-US" sz="36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sz="3600" b="1" u="sng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輮</a:t>
            </a:r>
            <a:r>
              <a:rPr lang="zh-CN" altLang="en-US" sz="36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使</a:t>
            </a:r>
            <a:r>
              <a:rPr lang="zh-CN" altLang="en-US" sz="36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之然</a:t>
            </a:r>
            <a:r>
              <a:rPr lang="zh-CN" altLang="en-US" sz="36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也。</a:t>
            </a:r>
          </a:p>
        </p:txBody>
      </p:sp>
      <p:sp>
        <p:nvSpPr>
          <p:cNvPr id="22534" name="文本框 22533" title=""/>
          <p:cNvSpPr txBox="1"/>
          <p:nvPr>
            <p:custDataLst>
              <p:tags r:id="rId4"/>
            </p:custDataLst>
          </p:nvPr>
        </p:nvSpPr>
        <p:spPr>
          <a:xfrm>
            <a:off x="908333" y="1561535"/>
            <a:ext cx="10010166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①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虽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：表让步连词，即使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②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有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：通“</a:t>
            </a:r>
            <a:r>
              <a:rPr lang="zh-CN" altLang="en-US" sz="2800" b="1">
                <a:solidFill>
                  <a:schemeClr val="accent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又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”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③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槁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</a:t>
            </a:r>
            <a:r>
              <a:rPr lang="zh-CN" altLang="en-US" sz="2800" b="1">
                <a:solidFill>
                  <a:schemeClr val="accent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gǎo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，枯。     </a:t>
            </a:r>
            <a:r>
              <a:rPr lang="zh-CN" altLang="en-US" sz="2800" b="1">
                <a:solidFill>
                  <a:srgbClr val="6633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④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暴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</a:t>
            </a:r>
            <a:r>
              <a:rPr lang="zh-CN" altLang="en-US" sz="2800" b="1">
                <a:solidFill>
                  <a:schemeClr val="accent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pù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，（本身字义通“曝” ）晒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⑤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槁暴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：枯干、晒干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⑥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挺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：直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⑦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者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：因果复句中表提顿，有舒缓语气的作用，“</a:t>
            </a:r>
            <a:r>
              <a:rPr 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…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的原因”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⑧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之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：它，代词，代“木直中绳”中的“木” </a:t>
            </a:r>
            <a:endParaRPr lang="zh-CN" altLang="en-US" sz="2800" b="1">
              <a:solidFill>
                <a:srgbClr val="6633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黑体" panose="02010609060101010101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⑨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然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：代词，这样</a:t>
            </a:r>
          </a:p>
        </p:txBody>
      </p:sp>
      <p:sp>
        <p:nvSpPr>
          <p:cNvPr id="24581" name="直接连接符 22534" title="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4876800" y="2667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6" name="文本框 22535" title="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27051" y="5661025"/>
            <a:ext cx="10563195" cy="58477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即使又晒干，不会再挺直，是</a:t>
            </a:r>
            <a:r>
              <a:rPr lang="en-US" altLang="zh-CN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用火烤</a:t>
            </a:r>
            <a:r>
              <a:rPr lang="en-US" altLang="zh-CN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使它弯曲成这样的。</a:t>
            </a:r>
          </a:p>
        </p:txBody>
      </p:sp>
      <p:pic>
        <p:nvPicPr>
          <p:cNvPr id="35" name="图片 34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25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/>
      <p:bldP spid="22536" grpId="0" uiExpand="1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506" name="AutoShape 2" title=""/>
          <p:cNvSpPr/>
          <p:nvPr>
            <p:custDataLst>
              <p:tags r:id="rId3"/>
            </p:custDataLst>
          </p:nvPr>
        </p:nvSpPr>
        <p:spPr>
          <a:xfrm>
            <a:off x="4956845" y="4285022"/>
            <a:ext cx="215900" cy="440331"/>
          </a:xfrm>
          <a:prstGeom prst="downArrow">
            <a:avLst>
              <a:gd name="adj1" fmla="val 50000"/>
              <a:gd name="adj2" fmla="val 6672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 anchorCtr="0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507" name="AutoShape 3" title=""/>
          <p:cNvSpPr/>
          <p:nvPr>
            <p:custDataLst>
              <p:tags r:id="rId4"/>
            </p:custDataLst>
          </p:nvPr>
        </p:nvSpPr>
        <p:spPr>
          <a:xfrm>
            <a:off x="4956845" y="2151595"/>
            <a:ext cx="215900" cy="440331"/>
          </a:xfrm>
          <a:prstGeom prst="downArrow">
            <a:avLst>
              <a:gd name="adj1" fmla="val 50000"/>
              <a:gd name="adj2" fmla="val 6672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 anchorCtr="0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511" name="Text Box 7" title=""/>
          <p:cNvSpPr txBox="1"/>
          <p:nvPr>
            <p:custDataLst>
              <p:tags r:id="rId5"/>
            </p:custDataLst>
          </p:nvPr>
        </p:nvSpPr>
        <p:spPr>
          <a:xfrm>
            <a:off x="1234270" y="2822517"/>
            <a:ext cx="9506585" cy="127254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木材笔直得合乎拉直的墨线</a:t>
            </a:r>
            <a:r>
              <a:rPr lang="zh-CN" altLang="zh-CN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使它弯曲，把它做成车轮，它弯曲符合圆规。即使又晒干，不再挺直的原因，是使它弯曲，令它这样的。</a:t>
            </a:r>
          </a:p>
        </p:txBody>
      </p:sp>
      <p:sp>
        <p:nvSpPr>
          <p:cNvPr id="21512" name="Text Box 8" title=""/>
          <p:cNvSpPr txBox="1"/>
          <p:nvPr>
            <p:custDataLst>
              <p:tags r:id="rId6"/>
            </p:custDataLst>
          </p:nvPr>
        </p:nvSpPr>
        <p:spPr>
          <a:xfrm>
            <a:off x="1205696" y="4808655"/>
            <a:ext cx="9563735" cy="107721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学习的意义还在于，经过了这一过程，人性得到改变，不会再回到过去的那种状态。</a:t>
            </a:r>
          </a:p>
        </p:txBody>
      </p:sp>
      <p:pic>
        <p:nvPicPr>
          <p:cNvPr id="36" name="图片 35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  <p:sp>
        <p:nvSpPr>
          <p:cNvPr id="2" name="矩形 1" title=""/>
          <p:cNvSpPr/>
          <p:nvPr>
            <p:custDataLst>
              <p:tags r:id="rId9"/>
            </p:custDataLst>
          </p:nvPr>
        </p:nvSpPr>
        <p:spPr>
          <a:xfrm>
            <a:off x="1234270" y="1112075"/>
            <a:ext cx="9506585" cy="8802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木直中绳，輮以为轮，其曲中规。虽有槁暴，不复挺者，輮使之然也。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7" grpId="0" animBg="1"/>
      <p:bldP spid="21511" grpId="0" animBg="1"/>
      <p:bldP spid="215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3217" y="1499325"/>
            <a:ext cx="2067256" cy="2975571"/>
          </a:xfrm>
          <a:prstGeom prst="rect">
            <a:avLst/>
          </a:prstGeom>
        </p:spPr>
      </p:pic>
      <p:pic>
        <p:nvPicPr>
          <p:cNvPr id="5" name="图片 4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272210" y="1087005"/>
            <a:ext cx="6744888" cy="380021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" name="图示 5" title=""/>
          <p:cNvGraphicFramePr/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1271878676"/>
              </p:ext>
            </p:extLst>
          </p:nvPr>
        </p:nvGraphicFramePr>
        <p:xfrm>
          <a:off x="1536210" y="1087005"/>
          <a:ext cx="435482" cy="3970318"/>
        </p:xfrm>
        <a:graphic>
          <a:graphicData uri="http://schemas.openxmlformats.org/drawingml/2006/diagram">
            <dgm:relIds xmlns:dgm="http://schemas.openxmlformats.org/drawingml/2006/diagram" r:dm="rId9" r:lo="rId10" r:qs="rId11" r:cs="rId12"/>
          </a:graphicData>
        </a:graphic>
      </p:graphicFrame>
      <p:pic>
        <p:nvPicPr>
          <p:cNvPr id="35" name="图片 34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  <p:grpSp>
        <p:nvGrpSpPr>
          <p:cNvPr id="36" name="组合 230" title=""/>
          <p:cNvGrpSpPr/>
          <p:nvPr>
            <p:custDataLst>
              <p:tags r:id="rId15"/>
            </p:custDataLst>
          </p:nvPr>
        </p:nvGrpSpPr>
        <p:grpSpPr>
          <a:xfrm>
            <a:off x="506943" y="1637124"/>
            <a:ext cx="9283008" cy="4352615"/>
            <a:chOff x="1285875" y="3186113"/>
            <a:chExt cx="21091347" cy="4887850"/>
          </a:xfrm>
        </p:grpSpPr>
        <p:sp>
          <p:nvSpPr>
            <p:cNvPr id="37" name="Freeform 67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4613840" y="6887413"/>
              <a:ext cx="17763382" cy="1186550"/>
            </a:xfrm>
            <a:custGeom>
              <a:gdLst>
                <a:gd name="T0" fmla="*/ 2796 w 2821"/>
                <a:gd name="T1" fmla="*/ 213 h 426"/>
                <a:gd name="T2" fmla="*/ 2738 w 2821"/>
                <a:gd name="T3" fmla="*/ 184 h 426"/>
                <a:gd name="T4" fmla="*/ 2691 w 2821"/>
                <a:gd name="T5" fmla="*/ 103 h 426"/>
                <a:gd name="T6" fmla="*/ 2501 w 2821"/>
                <a:gd name="T7" fmla="*/ 63 h 426"/>
                <a:gd name="T8" fmla="*/ 2534 w 2821"/>
                <a:gd name="T9" fmla="*/ 45 h 426"/>
                <a:gd name="T10" fmla="*/ 2503 w 2821"/>
                <a:gd name="T11" fmla="*/ 32 h 426"/>
                <a:gd name="T12" fmla="*/ 2127 w 2821"/>
                <a:gd name="T13" fmla="*/ 21 h 426"/>
                <a:gd name="T14" fmla="*/ 1545 w 2821"/>
                <a:gd name="T15" fmla="*/ 11 h 426"/>
                <a:gd name="T16" fmla="*/ 964 w 2821"/>
                <a:gd name="T17" fmla="*/ 8 h 426"/>
                <a:gd name="T18" fmla="*/ 1667 w 2821"/>
                <a:gd name="T19" fmla="*/ 44 h 426"/>
                <a:gd name="T20" fmla="*/ 1637 w 2821"/>
                <a:gd name="T21" fmla="*/ 58 h 426"/>
                <a:gd name="T22" fmla="*/ 829 w 2821"/>
                <a:gd name="T23" fmla="*/ 35 h 426"/>
                <a:gd name="T24" fmla="*/ 607 w 2821"/>
                <a:gd name="T25" fmla="*/ 51 h 426"/>
                <a:gd name="T26" fmla="*/ 451 w 2821"/>
                <a:gd name="T27" fmla="*/ 58 h 426"/>
                <a:gd name="T28" fmla="*/ 91 w 2821"/>
                <a:gd name="T29" fmla="*/ 106 h 426"/>
                <a:gd name="T30" fmla="*/ 109 w 2821"/>
                <a:gd name="T31" fmla="*/ 315 h 426"/>
                <a:gd name="T32" fmla="*/ 208 w 2821"/>
                <a:gd name="T33" fmla="*/ 359 h 426"/>
                <a:gd name="T34" fmla="*/ 168 w 2821"/>
                <a:gd name="T35" fmla="*/ 382 h 426"/>
                <a:gd name="T36" fmla="*/ 368 w 2821"/>
                <a:gd name="T37" fmla="*/ 406 h 426"/>
                <a:gd name="T38" fmla="*/ 577 w 2821"/>
                <a:gd name="T39" fmla="*/ 417 h 426"/>
                <a:gd name="T40" fmla="*/ 814 w 2821"/>
                <a:gd name="T41" fmla="*/ 424 h 426"/>
                <a:gd name="T42" fmla="*/ 878 w 2821"/>
                <a:gd name="T43" fmla="*/ 407 h 426"/>
                <a:gd name="T44" fmla="*/ 1063 w 2821"/>
                <a:gd name="T45" fmla="*/ 418 h 426"/>
                <a:gd name="T46" fmla="*/ 1182 w 2821"/>
                <a:gd name="T47" fmla="*/ 417 h 426"/>
                <a:gd name="T48" fmla="*/ 1291 w 2821"/>
                <a:gd name="T49" fmla="*/ 411 h 426"/>
                <a:gd name="T50" fmla="*/ 1376 w 2821"/>
                <a:gd name="T51" fmla="*/ 370 h 426"/>
                <a:gd name="T52" fmla="*/ 1445 w 2821"/>
                <a:gd name="T53" fmla="*/ 394 h 426"/>
                <a:gd name="T54" fmla="*/ 1575 w 2821"/>
                <a:gd name="T55" fmla="*/ 400 h 426"/>
                <a:gd name="T56" fmla="*/ 1654 w 2821"/>
                <a:gd name="T57" fmla="*/ 388 h 426"/>
                <a:gd name="T58" fmla="*/ 1871 w 2821"/>
                <a:gd name="T59" fmla="*/ 375 h 426"/>
                <a:gd name="T60" fmla="*/ 1953 w 2821"/>
                <a:gd name="T61" fmla="*/ 384 h 426"/>
                <a:gd name="T62" fmla="*/ 2143 w 2821"/>
                <a:gd name="T63" fmla="*/ 374 h 426"/>
                <a:gd name="T64" fmla="*/ 2230 w 2821"/>
                <a:gd name="T65" fmla="*/ 360 h 426"/>
                <a:gd name="T66" fmla="*/ 2368 w 2821"/>
                <a:gd name="T67" fmla="*/ 374 h 426"/>
                <a:gd name="T68" fmla="*/ 2543 w 2821"/>
                <a:gd name="T69" fmla="*/ 349 h 426"/>
                <a:gd name="T70" fmla="*/ 2755 w 2821"/>
                <a:gd name="T71" fmla="*/ 295 h 426"/>
                <a:gd name="T72" fmla="*/ 2717 w 2821"/>
                <a:gd name="T73" fmla="*/ 128 h 426"/>
                <a:gd name="T74" fmla="*/ 325 w 2821"/>
                <a:gd name="T75" fmla="*/ 391 h 426"/>
                <a:gd name="T76" fmla="*/ 402 w 2821"/>
                <a:gd name="T77" fmla="*/ 393 h 426"/>
                <a:gd name="T78" fmla="*/ 498 w 2821"/>
                <a:gd name="T79" fmla="*/ 390 h 426"/>
                <a:gd name="T80" fmla="*/ 640 w 2821"/>
                <a:gd name="T81" fmla="*/ 61 h 426"/>
                <a:gd name="T82" fmla="*/ 698 w 2821"/>
                <a:gd name="T83" fmla="*/ 403 h 426"/>
                <a:gd name="T84" fmla="*/ 874 w 2821"/>
                <a:gd name="T85" fmla="*/ 400 h 426"/>
                <a:gd name="T86" fmla="*/ 959 w 2821"/>
                <a:gd name="T87" fmla="*/ 56 h 426"/>
                <a:gd name="T88" fmla="*/ 1009 w 2821"/>
                <a:gd name="T89" fmla="*/ 400 h 426"/>
                <a:gd name="T90" fmla="*/ 1148 w 2821"/>
                <a:gd name="T91" fmla="*/ 375 h 426"/>
                <a:gd name="T92" fmla="*/ 1197 w 2821"/>
                <a:gd name="T93" fmla="*/ 401 h 426"/>
                <a:gd name="T94" fmla="*/ 1287 w 2821"/>
                <a:gd name="T95" fmla="*/ 397 h 426"/>
                <a:gd name="T96" fmla="*/ 1359 w 2821"/>
                <a:gd name="T97" fmla="*/ 362 h 426"/>
                <a:gd name="T98" fmla="*/ 1477 w 2821"/>
                <a:gd name="T99" fmla="*/ 369 h 426"/>
                <a:gd name="T100" fmla="*/ 1665 w 2821"/>
                <a:gd name="T101" fmla="*/ 368 h 426"/>
                <a:gd name="T102" fmla="*/ 1782 w 2821"/>
                <a:gd name="T103" fmla="*/ 378 h 426"/>
                <a:gd name="T104" fmla="*/ 1720 w 2821"/>
                <a:gd name="T105" fmla="*/ 46 h 426"/>
                <a:gd name="T106" fmla="*/ 1655 w 2821"/>
                <a:gd name="T107" fmla="*/ 16 h 426"/>
                <a:gd name="T108" fmla="*/ 1813 w 2821"/>
                <a:gd name="T109" fmla="*/ 365 h 426"/>
                <a:gd name="T110" fmla="*/ 1866 w 2821"/>
                <a:gd name="T111" fmla="*/ 23 h 426"/>
                <a:gd name="T112" fmla="*/ 2042 w 2821"/>
                <a:gd name="T113" fmla="*/ 369 h 426"/>
                <a:gd name="T114" fmla="*/ 2044 w 2821"/>
                <a:gd name="T115" fmla="*/ 365 h 426"/>
                <a:gd name="T116" fmla="*/ 2104 w 2821"/>
                <a:gd name="T117" fmla="*/ 364 h 426"/>
                <a:gd name="T118" fmla="*/ 2396 w 2821"/>
                <a:gd name="T119" fmla="*/ 46 h 426"/>
                <a:gd name="T120" fmla="*/ 2556 w 2821"/>
                <a:gd name="T121" fmla="*/ 337 h 426"/>
                <a:gd name="T122" fmla="*/ 2765 w 2821"/>
                <a:gd name="T123" fmla="*/ 274 h 4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21" h="426">
                  <a:moveTo>
                    <a:pt x="2787" y="283"/>
                  </a:moveTo>
                  <a:cubicBezTo>
                    <a:pt x="2782" y="283"/>
                    <a:pt x="2779" y="280"/>
                    <a:pt x="2783" y="278"/>
                  </a:cubicBezTo>
                  <a:cubicBezTo>
                    <a:pt x="2788" y="276"/>
                    <a:pt x="2792" y="274"/>
                    <a:pt x="2793" y="271"/>
                  </a:cubicBezTo>
                  <a:cubicBezTo>
                    <a:pt x="2796" y="264"/>
                    <a:pt x="2796" y="264"/>
                    <a:pt x="2812" y="260"/>
                  </a:cubicBezTo>
                  <a:cubicBezTo>
                    <a:pt x="2798" y="258"/>
                    <a:pt x="2784" y="257"/>
                    <a:pt x="2770" y="257"/>
                  </a:cubicBezTo>
                  <a:cubicBezTo>
                    <a:pt x="2759" y="256"/>
                    <a:pt x="2754" y="253"/>
                    <a:pt x="2756" y="249"/>
                  </a:cubicBezTo>
                  <a:cubicBezTo>
                    <a:pt x="2758" y="246"/>
                    <a:pt x="2760" y="243"/>
                    <a:pt x="2762" y="240"/>
                  </a:cubicBezTo>
                  <a:cubicBezTo>
                    <a:pt x="2763" y="238"/>
                    <a:pt x="2760" y="236"/>
                    <a:pt x="2753" y="236"/>
                  </a:cubicBezTo>
                  <a:cubicBezTo>
                    <a:pt x="2741" y="236"/>
                    <a:pt x="2732" y="234"/>
                    <a:pt x="2722" y="232"/>
                  </a:cubicBezTo>
                  <a:cubicBezTo>
                    <a:pt x="2730" y="228"/>
                    <a:pt x="2742" y="228"/>
                    <a:pt x="2754" y="226"/>
                  </a:cubicBezTo>
                  <a:cubicBezTo>
                    <a:pt x="2758" y="226"/>
                    <a:pt x="2764" y="226"/>
                    <a:pt x="2765" y="224"/>
                  </a:cubicBezTo>
                  <a:cubicBezTo>
                    <a:pt x="2768" y="219"/>
                    <a:pt x="2777" y="218"/>
                    <a:pt x="2788" y="217"/>
                  </a:cubicBezTo>
                  <a:cubicBezTo>
                    <a:pt x="2793" y="217"/>
                    <a:pt x="2796" y="215"/>
                    <a:pt x="2796" y="213"/>
                  </a:cubicBezTo>
                  <a:cubicBezTo>
                    <a:pt x="2796" y="211"/>
                    <a:pt x="2794" y="209"/>
                    <a:pt x="2789" y="208"/>
                  </a:cubicBezTo>
                  <a:cubicBezTo>
                    <a:pt x="2779" y="207"/>
                    <a:pt x="2768" y="206"/>
                    <a:pt x="2760" y="208"/>
                  </a:cubicBezTo>
                  <a:cubicBezTo>
                    <a:pt x="2746" y="212"/>
                    <a:pt x="2740" y="210"/>
                    <a:pt x="2733" y="206"/>
                  </a:cubicBezTo>
                  <a:cubicBezTo>
                    <a:pt x="2731" y="204"/>
                    <a:pt x="2725" y="204"/>
                    <a:pt x="2721" y="203"/>
                  </a:cubicBezTo>
                  <a:cubicBezTo>
                    <a:pt x="2714" y="202"/>
                    <a:pt x="2713" y="201"/>
                    <a:pt x="2717" y="198"/>
                  </a:cubicBezTo>
                  <a:cubicBezTo>
                    <a:pt x="2724" y="193"/>
                    <a:pt x="2725" y="193"/>
                    <a:pt x="2715" y="191"/>
                  </a:cubicBezTo>
                  <a:cubicBezTo>
                    <a:pt x="2706" y="189"/>
                    <a:pt x="2703" y="187"/>
                    <a:pt x="2708" y="184"/>
                  </a:cubicBezTo>
                  <a:cubicBezTo>
                    <a:pt x="2716" y="180"/>
                    <a:pt x="2719" y="176"/>
                    <a:pt x="2711" y="172"/>
                  </a:cubicBezTo>
                  <a:cubicBezTo>
                    <a:pt x="2710" y="172"/>
                    <a:pt x="2711" y="171"/>
                    <a:pt x="2712" y="170"/>
                  </a:cubicBezTo>
                  <a:cubicBezTo>
                    <a:pt x="2714" y="169"/>
                    <a:pt x="2716" y="167"/>
                    <a:pt x="2721" y="167"/>
                  </a:cubicBezTo>
                  <a:cubicBezTo>
                    <a:pt x="2726" y="167"/>
                    <a:pt x="2728" y="168"/>
                    <a:pt x="2729" y="170"/>
                  </a:cubicBezTo>
                  <a:cubicBezTo>
                    <a:pt x="2730" y="171"/>
                    <a:pt x="2730" y="172"/>
                    <a:pt x="2731" y="174"/>
                  </a:cubicBezTo>
                  <a:cubicBezTo>
                    <a:pt x="2732" y="177"/>
                    <a:pt x="2733" y="181"/>
                    <a:pt x="2738" y="184"/>
                  </a:cubicBezTo>
                  <a:cubicBezTo>
                    <a:pt x="2750" y="182"/>
                    <a:pt x="2749" y="178"/>
                    <a:pt x="2753" y="175"/>
                  </a:cubicBezTo>
                  <a:cubicBezTo>
                    <a:pt x="2754" y="174"/>
                    <a:pt x="2754" y="174"/>
                    <a:pt x="2754" y="174"/>
                  </a:cubicBezTo>
                  <a:cubicBezTo>
                    <a:pt x="2750" y="172"/>
                    <a:pt x="2745" y="170"/>
                    <a:pt x="2742" y="168"/>
                  </a:cubicBezTo>
                  <a:cubicBezTo>
                    <a:pt x="2740" y="166"/>
                    <a:pt x="2738" y="165"/>
                    <a:pt x="2738" y="164"/>
                  </a:cubicBezTo>
                  <a:cubicBezTo>
                    <a:pt x="2739" y="157"/>
                    <a:pt x="2741" y="151"/>
                    <a:pt x="2743" y="144"/>
                  </a:cubicBezTo>
                  <a:cubicBezTo>
                    <a:pt x="2743" y="141"/>
                    <a:pt x="2747" y="139"/>
                    <a:pt x="2755" y="139"/>
                  </a:cubicBezTo>
                  <a:cubicBezTo>
                    <a:pt x="2760" y="139"/>
                    <a:pt x="2764" y="138"/>
                    <a:pt x="2763" y="136"/>
                  </a:cubicBezTo>
                  <a:cubicBezTo>
                    <a:pt x="2763" y="133"/>
                    <a:pt x="2763" y="131"/>
                    <a:pt x="2765" y="129"/>
                  </a:cubicBezTo>
                  <a:cubicBezTo>
                    <a:pt x="2768" y="126"/>
                    <a:pt x="2777" y="129"/>
                    <a:pt x="2783" y="127"/>
                  </a:cubicBezTo>
                  <a:cubicBezTo>
                    <a:pt x="2786" y="127"/>
                    <a:pt x="2791" y="127"/>
                    <a:pt x="2793" y="125"/>
                  </a:cubicBezTo>
                  <a:cubicBezTo>
                    <a:pt x="2782" y="121"/>
                    <a:pt x="2770" y="119"/>
                    <a:pt x="2753" y="119"/>
                  </a:cubicBezTo>
                  <a:cubicBezTo>
                    <a:pt x="2734" y="119"/>
                    <a:pt x="2715" y="116"/>
                    <a:pt x="2701" y="110"/>
                  </a:cubicBezTo>
                  <a:cubicBezTo>
                    <a:pt x="2697" y="108"/>
                    <a:pt x="2694" y="105"/>
                    <a:pt x="2691" y="103"/>
                  </a:cubicBezTo>
                  <a:cubicBezTo>
                    <a:pt x="2687" y="100"/>
                    <a:pt x="2681" y="99"/>
                    <a:pt x="2673" y="99"/>
                  </a:cubicBezTo>
                  <a:cubicBezTo>
                    <a:pt x="2670" y="99"/>
                    <a:pt x="2667" y="99"/>
                    <a:pt x="2665" y="98"/>
                  </a:cubicBezTo>
                  <a:cubicBezTo>
                    <a:pt x="2652" y="97"/>
                    <a:pt x="2638" y="96"/>
                    <a:pt x="2637" y="89"/>
                  </a:cubicBezTo>
                  <a:cubicBezTo>
                    <a:pt x="2637" y="89"/>
                    <a:pt x="2635" y="88"/>
                    <a:pt x="2634" y="88"/>
                  </a:cubicBezTo>
                  <a:cubicBezTo>
                    <a:pt x="2620" y="83"/>
                    <a:pt x="2600" y="83"/>
                    <a:pt x="2586" y="79"/>
                  </a:cubicBezTo>
                  <a:cubicBezTo>
                    <a:pt x="2583" y="78"/>
                    <a:pt x="2576" y="80"/>
                    <a:pt x="2570" y="80"/>
                  </a:cubicBezTo>
                  <a:cubicBezTo>
                    <a:pt x="2565" y="81"/>
                    <a:pt x="2560" y="80"/>
                    <a:pt x="2557" y="79"/>
                  </a:cubicBezTo>
                  <a:cubicBezTo>
                    <a:pt x="2547" y="75"/>
                    <a:pt x="2529" y="77"/>
                    <a:pt x="2521" y="71"/>
                  </a:cubicBezTo>
                  <a:cubicBezTo>
                    <a:pt x="2520" y="71"/>
                    <a:pt x="2514" y="71"/>
                    <a:pt x="2510" y="71"/>
                  </a:cubicBezTo>
                  <a:cubicBezTo>
                    <a:pt x="2500" y="71"/>
                    <a:pt x="2490" y="70"/>
                    <a:pt x="2481" y="68"/>
                  </a:cubicBezTo>
                  <a:cubicBezTo>
                    <a:pt x="2480" y="67"/>
                    <a:pt x="2478" y="67"/>
                    <a:pt x="2478" y="66"/>
                  </a:cubicBezTo>
                  <a:cubicBezTo>
                    <a:pt x="2477" y="65"/>
                    <a:pt x="2480" y="64"/>
                    <a:pt x="2482" y="64"/>
                  </a:cubicBezTo>
                  <a:cubicBezTo>
                    <a:pt x="2489" y="63"/>
                    <a:pt x="2494" y="62"/>
                    <a:pt x="2501" y="63"/>
                  </a:cubicBezTo>
                  <a:cubicBezTo>
                    <a:pt x="2522" y="66"/>
                    <a:pt x="2542" y="69"/>
                    <a:pt x="2563" y="63"/>
                  </a:cubicBezTo>
                  <a:cubicBezTo>
                    <a:pt x="2565" y="63"/>
                    <a:pt x="2567" y="63"/>
                    <a:pt x="2569" y="63"/>
                  </a:cubicBezTo>
                  <a:cubicBezTo>
                    <a:pt x="2584" y="65"/>
                    <a:pt x="2600" y="62"/>
                    <a:pt x="2616" y="64"/>
                  </a:cubicBezTo>
                  <a:cubicBezTo>
                    <a:pt x="2624" y="65"/>
                    <a:pt x="2633" y="66"/>
                    <a:pt x="2643" y="64"/>
                  </a:cubicBezTo>
                  <a:cubicBezTo>
                    <a:pt x="2634" y="61"/>
                    <a:pt x="2626" y="61"/>
                    <a:pt x="2617" y="61"/>
                  </a:cubicBezTo>
                  <a:cubicBezTo>
                    <a:pt x="2594" y="60"/>
                    <a:pt x="2571" y="59"/>
                    <a:pt x="2547" y="58"/>
                  </a:cubicBezTo>
                  <a:cubicBezTo>
                    <a:pt x="2523" y="58"/>
                    <a:pt x="2500" y="54"/>
                    <a:pt x="2475" y="54"/>
                  </a:cubicBezTo>
                  <a:cubicBezTo>
                    <a:pt x="2469" y="54"/>
                    <a:pt x="2463" y="52"/>
                    <a:pt x="2457" y="51"/>
                  </a:cubicBezTo>
                  <a:cubicBezTo>
                    <a:pt x="2455" y="51"/>
                    <a:pt x="2454" y="50"/>
                    <a:pt x="2454" y="50"/>
                  </a:cubicBezTo>
                  <a:cubicBezTo>
                    <a:pt x="2455" y="49"/>
                    <a:pt x="2456" y="48"/>
                    <a:pt x="2458" y="48"/>
                  </a:cubicBezTo>
                  <a:cubicBezTo>
                    <a:pt x="2472" y="47"/>
                    <a:pt x="2486" y="49"/>
                    <a:pt x="2500" y="50"/>
                  </a:cubicBezTo>
                  <a:cubicBezTo>
                    <a:pt x="2509" y="50"/>
                    <a:pt x="2516" y="50"/>
                    <a:pt x="2520" y="46"/>
                  </a:cubicBezTo>
                  <a:cubicBezTo>
                    <a:pt x="2522" y="44"/>
                    <a:pt x="2529" y="43"/>
                    <a:pt x="2534" y="45"/>
                  </a:cubicBezTo>
                  <a:cubicBezTo>
                    <a:pt x="2538" y="46"/>
                    <a:pt x="2540" y="48"/>
                    <a:pt x="2544" y="49"/>
                  </a:cubicBezTo>
                  <a:cubicBezTo>
                    <a:pt x="2548" y="50"/>
                    <a:pt x="2552" y="51"/>
                    <a:pt x="2557" y="51"/>
                  </a:cubicBezTo>
                  <a:cubicBezTo>
                    <a:pt x="2570" y="51"/>
                    <a:pt x="2583" y="51"/>
                    <a:pt x="2596" y="51"/>
                  </a:cubicBezTo>
                  <a:cubicBezTo>
                    <a:pt x="2598" y="51"/>
                    <a:pt x="2600" y="50"/>
                    <a:pt x="2600" y="49"/>
                  </a:cubicBezTo>
                  <a:cubicBezTo>
                    <a:pt x="2601" y="45"/>
                    <a:pt x="2608" y="45"/>
                    <a:pt x="2616" y="45"/>
                  </a:cubicBezTo>
                  <a:cubicBezTo>
                    <a:pt x="2634" y="45"/>
                    <a:pt x="2651" y="43"/>
                    <a:pt x="2669" y="46"/>
                  </a:cubicBezTo>
                  <a:cubicBezTo>
                    <a:pt x="2674" y="47"/>
                    <a:pt x="2682" y="47"/>
                    <a:pt x="2688" y="47"/>
                  </a:cubicBezTo>
                  <a:cubicBezTo>
                    <a:pt x="2718" y="47"/>
                    <a:pt x="2748" y="47"/>
                    <a:pt x="2778" y="46"/>
                  </a:cubicBezTo>
                  <a:cubicBezTo>
                    <a:pt x="2779" y="46"/>
                    <a:pt x="2779" y="46"/>
                    <a:pt x="2780" y="45"/>
                  </a:cubicBezTo>
                  <a:cubicBezTo>
                    <a:pt x="2776" y="43"/>
                    <a:pt x="2769" y="43"/>
                    <a:pt x="2763" y="43"/>
                  </a:cubicBezTo>
                  <a:cubicBezTo>
                    <a:pt x="2749" y="43"/>
                    <a:pt x="2734" y="44"/>
                    <a:pt x="2721" y="42"/>
                  </a:cubicBezTo>
                  <a:cubicBezTo>
                    <a:pt x="2689" y="37"/>
                    <a:pt x="2656" y="36"/>
                    <a:pt x="2623" y="36"/>
                  </a:cubicBezTo>
                  <a:cubicBezTo>
                    <a:pt x="2583" y="35"/>
                    <a:pt x="2542" y="35"/>
                    <a:pt x="2503" y="32"/>
                  </a:cubicBezTo>
                  <a:cubicBezTo>
                    <a:pt x="2498" y="31"/>
                    <a:pt x="2493" y="31"/>
                    <a:pt x="2489" y="31"/>
                  </a:cubicBezTo>
                  <a:cubicBezTo>
                    <a:pt x="2464" y="32"/>
                    <a:pt x="2440" y="33"/>
                    <a:pt x="2417" y="29"/>
                  </a:cubicBezTo>
                  <a:cubicBezTo>
                    <a:pt x="2414" y="28"/>
                    <a:pt x="2411" y="28"/>
                    <a:pt x="2408" y="29"/>
                  </a:cubicBezTo>
                  <a:cubicBezTo>
                    <a:pt x="2398" y="30"/>
                    <a:pt x="2390" y="30"/>
                    <a:pt x="2383" y="26"/>
                  </a:cubicBezTo>
                  <a:cubicBezTo>
                    <a:pt x="2379" y="25"/>
                    <a:pt x="2374" y="24"/>
                    <a:pt x="2368" y="24"/>
                  </a:cubicBezTo>
                  <a:cubicBezTo>
                    <a:pt x="2360" y="24"/>
                    <a:pt x="2349" y="24"/>
                    <a:pt x="2343" y="26"/>
                  </a:cubicBezTo>
                  <a:cubicBezTo>
                    <a:pt x="2331" y="30"/>
                    <a:pt x="2319" y="28"/>
                    <a:pt x="2306" y="28"/>
                  </a:cubicBezTo>
                  <a:cubicBezTo>
                    <a:pt x="2295" y="28"/>
                    <a:pt x="2283" y="28"/>
                    <a:pt x="2273" y="27"/>
                  </a:cubicBezTo>
                  <a:cubicBezTo>
                    <a:pt x="2263" y="26"/>
                    <a:pt x="2254" y="24"/>
                    <a:pt x="2244" y="23"/>
                  </a:cubicBezTo>
                  <a:cubicBezTo>
                    <a:pt x="2226" y="16"/>
                    <a:pt x="2201" y="19"/>
                    <a:pt x="2180" y="17"/>
                  </a:cubicBezTo>
                  <a:cubicBezTo>
                    <a:pt x="2176" y="17"/>
                    <a:pt x="2172" y="17"/>
                    <a:pt x="2169" y="18"/>
                  </a:cubicBezTo>
                  <a:cubicBezTo>
                    <a:pt x="2163" y="20"/>
                    <a:pt x="2158" y="22"/>
                    <a:pt x="2151" y="23"/>
                  </a:cubicBezTo>
                  <a:cubicBezTo>
                    <a:pt x="2142" y="25"/>
                    <a:pt x="2136" y="21"/>
                    <a:pt x="2127" y="21"/>
                  </a:cubicBezTo>
                  <a:cubicBezTo>
                    <a:pt x="2125" y="21"/>
                    <a:pt x="2123" y="21"/>
                    <a:pt x="2121" y="21"/>
                  </a:cubicBezTo>
                  <a:cubicBezTo>
                    <a:pt x="2107" y="21"/>
                    <a:pt x="2093" y="21"/>
                    <a:pt x="2080" y="23"/>
                  </a:cubicBezTo>
                  <a:cubicBezTo>
                    <a:pt x="2064" y="25"/>
                    <a:pt x="2046" y="27"/>
                    <a:pt x="2034" y="19"/>
                  </a:cubicBezTo>
                  <a:cubicBezTo>
                    <a:pt x="2031" y="17"/>
                    <a:pt x="2024" y="17"/>
                    <a:pt x="2019" y="17"/>
                  </a:cubicBezTo>
                  <a:cubicBezTo>
                    <a:pt x="1993" y="18"/>
                    <a:pt x="1968" y="18"/>
                    <a:pt x="1942" y="17"/>
                  </a:cubicBezTo>
                  <a:cubicBezTo>
                    <a:pt x="1937" y="17"/>
                    <a:pt x="1931" y="17"/>
                    <a:pt x="1925" y="18"/>
                  </a:cubicBezTo>
                  <a:cubicBezTo>
                    <a:pt x="1920" y="18"/>
                    <a:pt x="1914" y="18"/>
                    <a:pt x="1909" y="18"/>
                  </a:cubicBezTo>
                  <a:cubicBezTo>
                    <a:pt x="1865" y="17"/>
                    <a:pt x="1822" y="15"/>
                    <a:pt x="1779" y="16"/>
                  </a:cubicBezTo>
                  <a:cubicBezTo>
                    <a:pt x="1777" y="16"/>
                    <a:pt x="1775" y="16"/>
                    <a:pt x="1774" y="16"/>
                  </a:cubicBezTo>
                  <a:cubicBezTo>
                    <a:pt x="1761" y="11"/>
                    <a:pt x="1745" y="14"/>
                    <a:pt x="1730" y="13"/>
                  </a:cubicBezTo>
                  <a:cubicBezTo>
                    <a:pt x="1701" y="11"/>
                    <a:pt x="1670" y="14"/>
                    <a:pt x="1641" y="10"/>
                  </a:cubicBezTo>
                  <a:cubicBezTo>
                    <a:pt x="1621" y="12"/>
                    <a:pt x="1601" y="10"/>
                    <a:pt x="1581" y="10"/>
                  </a:cubicBezTo>
                  <a:cubicBezTo>
                    <a:pt x="1569" y="10"/>
                    <a:pt x="1557" y="10"/>
                    <a:pt x="1545" y="11"/>
                  </a:cubicBezTo>
                  <a:cubicBezTo>
                    <a:pt x="1532" y="12"/>
                    <a:pt x="1522" y="8"/>
                    <a:pt x="1509" y="8"/>
                  </a:cubicBezTo>
                  <a:cubicBezTo>
                    <a:pt x="1493" y="8"/>
                    <a:pt x="1477" y="7"/>
                    <a:pt x="1461" y="7"/>
                  </a:cubicBezTo>
                  <a:cubicBezTo>
                    <a:pt x="1438" y="7"/>
                    <a:pt x="1414" y="7"/>
                    <a:pt x="1391" y="6"/>
                  </a:cubicBezTo>
                  <a:cubicBezTo>
                    <a:pt x="1368" y="5"/>
                    <a:pt x="1345" y="3"/>
                    <a:pt x="1321" y="4"/>
                  </a:cubicBezTo>
                  <a:cubicBezTo>
                    <a:pt x="1318" y="4"/>
                    <a:pt x="1315" y="4"/>
                    <a:pt x="1313" y="4"/>
                  </a:cubicBezTo>
                  <a:cubicBezTo>
                    <a:pt x="1280" y="1"/>
                    <a:pt x="1247" y="2"/>
                    <a:pt x="1214" y="0"/>
                  </a:cubicBezTo>
                  <a:cubicBezTo>
                    <a:pt x="1202" y="0"/>
                    <a:pt x="1196" y="2"/>
                    <a:pt x="1193" y="7"/>
                  </a:cubicBezTo>
                  <a:cubicBezTo>
                    <a:pt x="1192" y="10"/>
                    <a:pt x="1190" y="11"/>
                    <a:pt x="1184" y="11"/>
                  </a:cubicBezTo>
                  <a:cubicBezTo>
                    <a:pt x="1174" y="12"/>
                    <a:pt x="1165" y="12"/>
                    <a:pt x="1155" y="12"/>
                  </a:cubicBezTo>
                  <a:cubicBezTo>
                    <a:pt x="1125" y="11"/>
                    <a:pt x="1093" y="12"/>
                    <a:pt x="1063" y="10"/>
                  </a:cubicBezTo>
                  <a:cubicBezTo>
                    <a:pt x="1057" y="9"/>
                    <a:pt x="1051" y="9"/>
                    <a:pt x="1046" y="10"/>
                  </a:cubicBezTo>
                  <a:cubicBezTo>
                    <a:pt x="1037" y="13"/>
                    <a:pt x="1028" y="12"/>
                    <a:pt x="1019" y="10"/>
                  </a:cubicBezTo>
                  <a:cubicBezTo>
                    <a:pt x="1001" y="7"/>
                    <a:pt x="983" y="8"/>
                    <a:pt x="964" y="8"/>
                  </a:cubicBezTo>
                  <a:cubicBezTo>
                    <a:pt x="971" y="17"/>
                    <a:pt x="974" y="19"/>
                    <a:pt x="987" y="22"/>
                  </a:cubicBezTo>
                  <a:cubicBezTo>
                    <a:pt x="994" y="23"/>
                    <a:pt x="1002" y="23"/>
                    <a:pt x="1009" y="23"/>
                  </a:cubicBezTo>
                  <a:cubicBezTo>
                    <a:pt x="1030" y="23"/>
                    <a:pt x="1051" y="24"/>
                    <a:pt x="1071" y="23"/>
                  </a:cubicBezTo>
                  <a:cubicBezTo>
                    <a:pt x="1093" y="22"/>
                    <a:pt x="1114" y="25"/>
                    <a:pt x="1135" y="23"/>
                  </a:cubicBezTo>
                  <a:cubicBezTo>
                    <a:pt x="1212" y="25"/>
                    <a:pt x="1288" y="27"/>
                    <a:pt x="1364" y="29"/>
                  </a:cubicBezTo>
                  <a:cubicBezTo>
                    <a:pt x="1377" y="29"/>
                    <a:pt x="1390" y="29"/>
                    <a:pt x="1402" y="32"/>
                  </a:cubicBezTo>
                  <a:cubicBezTo>
                    <a:pt x="1408" y="33"/>
                    <a:pt x="1415" y="33"/>
                    <a:pt x="1422" y="33"/>
                  </a:cubicBezTo>
                  <a:cubicBezTo>
                    <a:pt x="1469" y="33"/>
                    <a:pt x="1516" y="35"/>
                    <a:pt x="1562" y="36"/>
                  </a:cubicBezTo>
                  <a:cubicBezTo>
                    <a:pt x="1569" y="36"/>
                    <a:pt x="1572" y="37"/>
                    <a:pt x="1573" y="40"/>
                  </a:cubicBezTo>
                  <a:cubicBezTo>
                    <a:pt x="1574" y="42"/>
                    <a:pt x="1579" y="41"/>
                    <a:pt x="1582" y="41"/>
                  </a:cubicBezTo>
                  <a:cubicBezTo>
                    <a:pt x="1593" y="38"/>
                    <a:pt x="1603" y="37"/>
                    <a:pt x="1616" y="39"/>
                  </a:cubicBezTo>
                  <a:cubicBezTo>
                    <a:pt x="1639" y="43"/>
                    <a:pt x="1644" y="42"/>
                    <a:pt x="1668" y="40"/>
                  </a:cubicBezTo>
                  <a:cubicBezTo>
                    <a:pt x="1671" y="42"/>
                    <a:pt x="1667" y="43"/>
                    <a:pt x="1667" y="44"/>
                  </a:cubicBezTo>
                  <a:cubicBezTo>
                    <a:pt x="1665" y="50"/>
                    <a:pt x="1668" y="52"/>
                    <a:pt x="1681" y="53"/>
                  </a:cubicBezTo>
                  <a:cubicBezTo>
                    <a:pt x="1705" y="55"/>
                    <a:pt x="1728" y="58"/>
                    <a:pt x="1753" y="58"/>
                  </a:cubicBezTo>
                  <a:cubicBezTo>
                    <a:pt x="1758" y="58"/>
                    <a:pt x="1764" y="59"/>
                    <a:pt x="1767" y="62"/>
                  </a:cubicBezTo>
                  <a:cubicBezTo>
                    <a:pt x="1771" y="65"/>
                    <a:pt x="1776" y="66"/>
                    <a:pt x="1784" y="64"/>
                  </a:cubicBezTo>
                  <a:cubicBezTo>
                    <a:pt x="1787" y="63"/>
                    <a:pt x="1792" y="63"/>
                    <a:pt x="1795" y="64"/>
                  </a:cubicBezTo>
                  <a:cubicBezTo>
                    <a:pt x="1803" y="66"/>
                    <a:pt x="1811" y="65"/>
                    <a:pt x="1819" y="65"/>
                  </a:cubicBezTo>
                  <a:cubicBezTo>
                    <a:pt x="1822" y="64"/>
                    <a:pt x="1824" y="65"/>
                    <a:pt x="1824" y="66"/>
                  </a:cubicBezTo>
                  <a:cubicBezTo>
                    <a:pt x="1824" y="67"/>
                    <a:pt x="1823" y="68"/>
                    <a:pt x="1822" y="68"/>
                  </a:cubicBezTo>
                  <a:cubicBezTo>
                    <a:pt x="1818" y="70"/>
                    <a:pt x="1812" y="70"/>
                    <a:pt x="1806" y="70"/>
                  </a:cubicBezTo>
                  <a:cubicBezTo>
                    <a:pt x="1795" y="71"/>
                    <a:pt x="1784" y="71"/>
                    <a:pt x="1773" y="71"/>
                  </a:cubicBezTo>
                  <a:cubicBezTo>
                    <a:pt x="1753" y="72"/>
                    <a:pt x="1736" y="69"/>
                    <a:pt x="1719" y="65"/>
                  </a:cubicBezTo>
                  <a:cubicBezTo>
                    <a:pt x="1696" y="60"/>
                    <a:pt x="1674" y="55"/>
                    <a:pt x="1645" y="58"/>
                  </a:cubicBezTo>
                  <a:cubicBezTo>
                    <a:pt x="1643" y="58"/>
                    <a:pt x="1639" y="58"/>
                    <a:pt x="1637" y="58"/>
                  </a:cubicBezTo>
                  <a:cubicBezTo>
                    <a:pt x="1576" y="55"/>
                    <a:pt x="1515" y="55"/>
                    <a:pt x="1454" y="53"/>
                  </a:cubicBezTo>
                  <a:cubicBezTo>
                    <a:pt x="1384" y="51"/>
                    <a:pt x="1314" y="50"/>
                    <a:pt x="1245" y="48"/>
                  </a:cubicBezTo>
                  <a:cubicBezTo>
                    <a:pt x="1239" y="48"/>
                    <a:pt x="1234" y="47"/>
                    <a:pt x="1228" y="48"/>
                  </a:cubicBezTo>
                  <a:cubicBezTo>
                    <a:pt x="1207" y="49"/>
                    <a:pt x="1187" y="48"/>
                    <a:pt x="1166" y="48"/>
                  </a:cubicBezTo>
                  <a:cubicBezTo>
                    <a:pt x="1143" y="47"/>
                    <a:pt x="1121" y="46"/>
                    <a:pt x="1098" y="46"/>
                  </a:cubicBezTo>
                  <a:cubicBezTo>
                    <a:pt x="1095" y="47"/>
                    <a:pt x="1090" y="46"/>
                    <a:pt x="1087" y="46"/>
                  </a:cubicBezTo>
                  <a:cubicBezTo>
                    <a:pt x="1073" y="42"/>
                    <a:pt x="1058" y="43"/>
                    <a:pt x="1043" y="43"/>
                  </a:cubicBezTo>
                  <a:cubicBezTo>
                    <a:pt x="1036" y="43"/>
                    <a:pt x="1028" y="44"/>
                    <a:pt x="1021" y="44"/>
                  </a:cubicBezTo>
                  <a:cubicBezTo>
                    <a:pt x="985" y="43"/>
                    <a:pt x="949" y="42"/>
                    <a:pt x="913" y="42"/>
                  </a:cubicBezTo>
                  <a:cubicBezTo>
                    <a:pt x="905" y="42"/>
                    <a:pt x="903" y="42"/>
                    <a:pt x="892" y="39"/>
                  </a:cubicBezTo>
                  <a:cubicBezTo>
                    <a:pt x="907" y="38"/>
                    <a:pt x="921" y="40"/>
                    <a:pt x="934" y="38"/>
                  </a:cubicBezTo>
                  <a:cubicBezTo>
                    <a:pt x="933" y="36"/>
                    <a:pt x="930" y="36"/>
                    <a:pt x="927" y="36"/>
                  </a:cubicBezTo>
                  <a:cubicBezTo>
                    <a:pt x="894" y="37"/>
                    <a:pt x="862" y="34"/>
                    <a:pt x="829" y="35"/>
                  </a:cubicBezTo>
                  <a:cubicBezTo>
                    <a:pt x="813" y="36"/>
                    <a:pt x="796" y="36"/>
                    <a:pt x="781" y="35"/>
                  </a:cubicBezTo>
                  <a:cubicBezTo>
                    <a:pt x="766" y="34"/>
                    <a:pt x="751" y="33"/>
                    <a:pt x="736" y="34"/>
                  </a:cubicBezTo>
                  <a:cubicBezTo>
                    <a:pt x="716" y="35"/>
                    <a:pt x="697" y="34"/>
                    <a:pt x="677" y="34"/>
                  </a:cubicBezTo>
                  <a:cubicBezTo>
                    <a:pt x="641" y="34"/>
                    <a:pt x="606" y="33"/>
                    <a:pt x="570" y="33"/>
                  </a:cubicBezTo>
                  <a:cubicBezTo>
                    <a:pt x="532" y="33"/>
                    <a:pt x="495" y="34"/>
                    <a:pt x="457" y="35"/>
                  </a:cubicBezTo>
                  <a:cubicBezTo>
                    <a:pt x="451" y="35"/>
                    <a:pt x="445" y="35"/>
                    <a:pt x="438" y="37"/>
                  </a:cubicBezTo>
                  <a:cubicBezTo>
                    <a:pt x="450" y="38"/>
                    <a:pt x="458" y="38"/>
                    <a:pt x="466" y="38"/>
                  </a:cubicBezTo>
                  <a:cubicBezTo>
                    <a:pt x="474" y="38"/>
                    <a:pt x="482" y="38"/>
                    <a:pt x="488" y="40"/>
                  </a:cubicBezTo>
                  <a:cubicBezTo>
                    <a:pt x="503" y="43"/>
                    <a:pt x="518" y="44"/>
                    <a:pt x="534" y="43"/>
                  </a:cubicBezTo>
                  <a:cubicBezTo>
                    <a:pt x="536" y="43"/>
                    <a:pt x="538" y="43"/>
                    <a:pt x="540" y="43"/>
                  </a:cubicBezTo>
                  <a:cubicBezTo>
                    <a:pt x="561" y="46"/>
                    <a:pt x="583" y="44"/>
                    <a:pt x="604" y="45"/>
                  </a:cubicBezTo>
                  <a:cubicBezTo>
                    <a:pt x="610" y="45"/>
                    <a:pt x="617" y="44"/>
                    <a:pt x="618" y="47"/>
                  </a:cubicBezTo>
                  <a:cubicBezTo>
                    <a:pt x="619" y="49"/>
                    <a:pt x="612" y="50"/>
                    <a:pt x="607" y="51"/>
                  </a:cubicBezTo>
                  <a:cubicBezTo>
                    <a:pt x="604" y="52"/>
                    <a:pt x="572" y="52"/>
                    <a:pt x="570" y="51"/>
                  </a:cubicBezTo>
                  <a:cubicBezTo>
                    <a:pt x="563" y="48"/>
                    <a:pt x="555" y="49"/>
                    <a:pt x="547" y="49"/>
                  </a:cubicBezTo>
                  <a:cubicBezTo>
                    <a:pt x="529" y="49"/>
                    <a:pt x="515" y="50"/>
                    <a:pt x="513" y="59"/>
                  </a:cubicBezTo>
                  <a:cubicBezTo>
                    <a:pt x="513" y="59"/>
                    <a:pt x="509" y="60"/>
                    <a:pt x="507" y="60"/>
                  </a:cubicBezTo>
                  <a:cubicBezTo>
                    <a:pt x="505" y="60"/>
                    <a:pt x="502" y="59"/>
                    <a:pt x="500" y="59"/>
                  </a:cubicBezTo>
                  <a:cubicBezTo>
                    <a:pt x="494" y="56"/>
                    <a:pt x="498" y="53"/>
                    <a:pt x="497" y="50"/>
                  </a:cubicBezTo>
                  <a:cubicBezTo>
                    <a:pt x="496" y="49"/>
                    <a:pt x="492" y="49"/>
                    <a:pt x="490" y="49"/>
                  </a:cubicBezTo>
                  <a:cubicBezTo>
                    <a:pt x="488" y="50"/>
                    <a:pt x="487" y="51"/>
                    <a:pt x="485" y="52"/>
                  </a:cubicBezTo>
                  <a:cubicBezTo>
                    <a:pt x="478" y="57"/>
                    <a:pt x="477" y="57"/>
                    <a:pt x="467" y="52"/>
                  </a:cubicBezTo>
                  <a:cubicBezTo>
                    <a:pt x="467" y="52"/>
                    <a:pt x="466" y="51"/>
                    <a:pt x="466" y="51"/>
                  </a:cubicBezTo>
                  <a:cubicBezTo>
                    <a:pt x="463" y="50"/>
                    <a:pt x="460" y="50"/>
                    <a:pt x="456" y="50"/>
                  </a:cubicBezTo>
                  <a:cubicBezTo>
                    <a:pt x="452" y="51"/>
                    <a:pt x="450" y="52"/>
                    <a:pt x="450" y="53"/>
                  </a:cubicBezTo>
                  <a:cubicBezTo>
                    <a:pt x="450" y="55"/>
                    <a:pt x="451" y="56"/>
                    <a:pt x="451" y="58"/>
                  </a:cubicBezTo>
                  <a:cubicBezTo>
                    <a:pt x="452" y="61"/>
                    <a:pt x="450" y="62"/>
                    <a:pt x="442" y="62"/>
                  </a:cubicBezTo>
                  <a:cubicBezTo>
                    <a:pt x="427" y="62"/>
                    <a:pt x="424" y="61"/>
                    <a:pt x="423" y="54"/>
                  </a:cubicBezTo>
                  <a:cubicBezTo>
                    <a:pt x="422" y="52"/>
                    <a:pt x="421" y="50"/>
                    <a:pt x="415" y="50"/>
                  </a:cubicBezTo>
                  <a:cubicBezTo>
                    <a:pt x="410" y="50"/>
                    <a:pt x="406" y="50"/>
                    <a:pt x="401" y="50"/>
                  </a:cubicBezTo>
                  <a:cubicBezTo>
                    <a:pt x="389" y="51"/>
                    <a:pt x="387" y="52"/>
                    <a:pt x="386" y="57"/>
                  </a:cubicBezTo>
                  <a:cubicBezTo>
                    <a:pt x="386" y="61"/>
                    <a:pt x="382" y="62"/>
                    <a:pt x="374" y="62"/>
                  </a:cubicBezTo>
                  <a:cubicBezTo>
                    <a:pt x="351" y="60"/>
                    <a:pt x="328" y="61"/>
                    <a:pt x="304" y="60"/>
                  </a:cubicBezTo>
                  <a:cubicBezTo>
                    <a:pt x="291" y="60"/>
                    <a:pt x="281" y="61"/>
                    <a:pt x="271" y="64"/>
                  </a:cubicBezTo>
                  <a:cubicBezTo>
                    <a:pt x="275" y="68"/>
                    <a:pt x="275" y="69"/>
                    <a:pt x="268" y="70"/>
                  </a:cubicBezTo>
                  <a:cubicBezTo>
                    <a:pt x="252" y="71"/>
                    <a:pt x="236" y="72"/>
                    <a:pt x="220" y="73"/>
                  </a:cubicBezTo>
                  <a:cubicBezTo>
                    <a:pt x="209" y="74"/>
                    <a:pt x="198" y="75"/>
                    <a:pt x="190" y="78"/>
                  </a:cubicBezTo>
                  <a:cubicBezTo>
                    <a:pt x="177" y="84"/>
                    <a:pt x="160" y="87"/>
                    <a:pt x="142" y="89"/>
                  </a:cubicBezTo>
                  <a:cubicBezTo>
                    <a:pt x="120" y="92"/>
                    <a:pt x="102" y="98"/>
                    <a:pt x="91" y="106"/>
                  </a:cubicBezTo>
                  <a:cubicBezTo>
                    <a:pt x="76" y="117"/>
                    <a:pt x="60" y="128"/>
                    <a:pt x="52" y="141"/>
                  </a:cubicBezTo>
                  <a:cubicBezTo>
                    <a:pt x="45" y="151"/>
                    <a:pt x="36" y="161"/>
                    <a:pt x="24" y="170"/>
                  </a:cubicBezTo>
                  <a:cubicBezTo>
                    <a:pt x="21" y="172"/>
                    <a:pt x="20" y="174"/>
                    <a:pt x="20" y="176"/>
                  </a:cubicBezTo>
                  <a:cubicBezTo>
                    <a:pt x="17" y="181"/>
                    <a:pt x="16" y="186"/>
                    <a:pt x="14" y="192"/>
                  </a:cubicBezTo>
                  <a:cubicBezTo>
                    <a:pt x="12" y="197"/>
                    <a:pt x="12" y="202"/>
                    <a:pt x="7" y="207"/>
                  </a:cubicBezTo>
                  <a:cubicBezTo>
                    <a:pt x="0" y="212"/>
                    <a:pt x="9" y="217"/>
                    <a:pt x="6" y="223"/>
                  </a:cubicBezTo>
                  <a:cubicBezTo>
                    <a:pt x="5" y="223"/>
                    <a:pt x="6" y="224"/>
                    <a:pt x="5" y="225"/>
                  </a:cubicBezTo>
                  <a:cubicBezTo>
                    <a:pt x="3" y="230"/>
                    <a:pt x="7" y="235"/>
                    <a:pt x="11" y="240"/>
                  </a:cubicBezTo>
                  <a:cubicBezTo>
                    <a:pt x="18" y="248"/>
                    <a:pt x="24" y="256"/>
                    <a:pt x="19" y="265"/>
                  </a:cubicBezTo>
                  <a:cubicBezTo>
                    <a:pt x="17" y="269"/>
                    <a:pt x="18" y="272"/>
                    <a:pt x="21" y="276"/>
                  </a:cubicBezTo>
                  <a:cubicBezTo>
                    <a:pt x="29" y="288"/>
                    <a:pt x="53" y="296"/>
                    <a:pt x="70" y="306"/>
                  </a:cubicBezTo>
                  <a:cubicBezTo>
                    <a:pt x="72" y="307"/>
                    <a:pt x="76" y="308"/>
                    <a:pt x="80" y="308"/>
                  </a:cubicBezTo>
                  <a:cubicBezTo>
                    <a:pt x="89" y="311"/>
                    <a:pt x="99" y="313"/>
                    <a:pt x="109" y="315"/>
                  </a:cubicBezTo>
                  <a:cubicBezTo>
                    <a:pt x="115" y="317"/>
                    <a:pt x="122" y="319"/>
                    <a:pt x="121" y="322"/>
                  </a:cubicBezTo>
                  <a:cubicBezTo>
                    <a:pt x="120" y="324"/>
                    <a:pt x="113" y="325"/>
                    <a:pt x="108" y="325"/>
                  </a:cubicBezTo>
                  <a:cubicBezTo>
                    <a:pt x="105" y="326"/>
                    <a:pt x="102" y="326"/>
                    <a:pt x="100" y="327"/>
                  </a:cubicBezTo>
                  <a:cubicBezTo>
                    <a:pt x="97" y="327"/>
                    <a:pt x="94" y="329"/>
                    <a:pt x="94" y="330"/>
                  </a:cubicBezTo>
                  <a:cubicBezTo>
                    <a:pt x="93" y="332"/>
                    <a:pt x="97" y="333"/>
                    <a:pt x="100" y="333"/>
                  </a:cubicBezTo>
                  <a:cubicBezTo>
                    <a:pt x="108" y="334"/>
                    <a:pt x="116" y="336"/>
                    <a:pt x="124" y="337"/>
                  </a:cubicBezTo>
                  <a:cubicBezTo>
                    <a:pt x="132" y="338"/>
                    <a:pt x="138" y="340"/>
                    <a:pt x="141" y="343"/>
                  </a:cubicBezTo>
                  <a:cubicBezTo>
                    <a:pt x="145" y="348"/>
                    <a:pt x="159" y="349"/>
                    <a:pt x="164" y="353"/>
                  </a:cubicBezTo>
                  <a:cubicBezTo>
                    <a:pt x="165" y="354"/>
                    <a:pt x="169" y="354"/>
                    <a:pt x="172" y="354"/>
                  </a:cubicBezTo>
                  <a:cubicBezTo>
                    <a:pt x="180" y="354"/>
                    <a:pt x="189" y="354"/>
                    <a:pt x="197" y="353"/>
                  </a:cubicBezTo>
                  <a:cubicBezTo>
                    <a:pt x="201" y="353"/>
                    <a:pt x="205" y="354"/>
                    <a:pt x="208" y="354"/>
                  </a:cubicBezTo>
                  <a:cubicBezTo>
                    <a:pt x="210" y="355"/>
                    <a:pt x="212" y="356"/>
                    <a:pt x="212" y="357"/>
                  </a:cubicBezTo>
                  <a:cubicBezTo>
                    <a:pt x="213" y="358"/>
                    <a:pt x="211" y="359"/>
                    <a:pt x="208" y="359"/>
                  </a:cubicBezTo>
                  <a:cubicBezTo>
                    <a:pt x="202" y="360"/>
                    <a:pt x="195" y="360"/>
                    <a:pt x="189" y="361"/>
                  </a:cubicBezTo>
                  <a:cubicBezTo>
                    <a:pt x="185" y="361"/>
                    <a:pt x="181" y="361"/>
                    <a:pt x="179" y="362"/>
                  </a:cubicBezTo>
                  <a:cubicBezTo>
                    <a:pt x="174" y="364"/>
                    <a:pt x="182" y="364"/>
                    <a:pt x="181" y="366"/>
                  </a:cubicBezTo>
                  <a:cubicBezTo>
                    <a:pt x="180" y="368"/>
                    <a:pt x="173" y="367"/>
                    <a:pt x="171" y="369"/>
                  </a:cubicBezTo>
                  <a:cubicBezTo>
                    <a:pt x="171" y="369"/>
                    <a:pt x="172" y="370"/>
                    <a:pt x="174" y="370"/>
                  </a:cubicBezTo>
                  <a:cubicBezTo>
                    <a:pt x="176" y="371"/>
                    <a:pt x="179" y="371"/>
                    <a:pt x="182" y="371"/>
                  </a:cubicBezTo>
                  <a:cubicBezTo>
                    <a:pt x="193" y="371"/>
                    <a:pt x="205" y="371"/>
                    <a:pt x="216" y="371"/>
                  </a:cubicBezTo>
                  <a:cubicBezTo>
                    <a:pt x="218" y="371"/>
                    <a:pt x="222" y="372"/>
                    <a:pt x="223" y="372"/>
                  </a:cubicBezTo>
                  <a:cubicBezTo>
                    <a:pt x="224" y="374"/>
                    <a:pt x="219" y="374"/>
                    <a:pt x="216" y="375"/>
                  </a:cubicBezTo>
                  <a:cubicBezTo>
                    <a:pt x="213" y="375"/>
                    <a:pt x="210" y="375"/>
                    <a:pt x="208" y="375"/>
                  </a:cubicBezTo>
                  <a:cubicBezTo>
                    <a:pt x="196" y="376"/>
                    <a:pt x="183" y="377"/>
                    <a:pt x="171" y="378"/>
                  </a:cubicBezTo>
                  <a:cubicBezTo>
                    <a:pt x="169" y="378"/>
                    <a:pt x="166" y="378"/>
                    <a:pt x="166" y="379"/>
                  </a:cubicBezTo>
                  <a:cubicBezTo>
                    <a:pt x="166" y="380"/>
                    <a:pt x="167" y="382"/>
                    <a:pt x="168" y="382"/>
                  </a:cubicBezTo>
                  <a:cubicBezTo>
                    <a:pt x="185" y="385"/>
                    <a:pt x="200" y="389"/>
                    <a:pt x="219" y="387"/>
                  </a:cubicBezTo>
                  <a:cubicBezTo>
                    <a:pt x="229" y="386"/>
                    <a:pt x="240" y="386"/>
                    <a:pt x="250" y="385"/>
                  </a:cubicBezTo>
                  <a:cubicBezTo>
                    <a:pt x="257" y="385"/>
                    <a:pt x="263" y="385"/>
                    <a:pt x="267" y="388"/>
                  </a:cubicBezTo>
                  <a:cubicBezTo>
                    <a:pt x="268" y="388"/>
                    <a:pt x="271" y="389"/>
                    <a:pt x="273" y="390"/>
                  </a:cubicBezTo>
                  <a:cubicBezTo>
                    <a:pt x="287" y="391"/>
                    <a:pt x="290" y="395"/>
                    <a:pt x="290" y="400"/>
                  </a:cubicBezTo>
                  <a:cubicBezTo>
                    <a:pt x="289" y="405"/>
                    <a:pt x="295" y="409"/>
                    <a:pt x="298" y="413"/>
                  </a:cubicBezTo>
                  <a:cubicBezTo>
                    <a:pt x="299" y="415"/>
                    <a:pt x="302" y="416"/>
                    <a:pt x="306" y="416"/>
                  </a:cubicBezTo>
                  <a:cubicBezTo>
                    <a:pt x="310" y="416"/>
                    <a:pt x="313" y="415"/>
                    <a:pt x="315" y="414"/>
                  </a:cubicBezTo>
                  <a:cubicBezTo>
                    <a:pt x="317" y="412"/>
                    <a:pt x="317" y="409"/>
                    <a:pt x="322" y="408"/>
                  </a:cubicBezTo>
                  <a:cubicBezTo>
                    <a:pt x="330" y="409"/>
                    <a:pt x="326" y="412"/>
                    <a:pt x="328" y="415"/>
                  </a:cubicBezTo>
                  <a:cubicBezTo>
                    <a:pt x="329" y="416"/>
                    <a:pt x="335" y="417"/>
                    <a:pt x="337" y="415"/>
                  </a:cubicBezTo>
                  <a:cubicBezTo>
                    <a:pt x="342" y="413"/>
                    <a:pt x="347" y="410"/>
                    <a:pt x="350" y="407"/>
                  </a:cubicBezTo>
                  <a:cubicBezTo>
                    <a:pt x="354" y="404"/>
                    <a:pt x="362" y="404"/>
                    <a:pt x="368" y="406"/>
                  </a:cubicBezTo>
                  <a:cubicBezTo>
                    <a:pt x="373" y="409"/>
                    <a:pt x="375" y="412"/>
                    <a:pt x="373" y="415"/>
                  </a:cubicBezTo>
                  <a:cubicBezTo>
                    <a:pt x="372" y="417"/>
                    <a:pt x="374" y="418"/>
                    <a:pt x="381" y="417"/>
                  </a:cubicBezTo>
                  <a:cubicBezTo>
                    <a:pt x="384" y="417"/>
                    <a:pt x="387" y="417"/>
                    <a:pt x="391" y="418"/>
                  </a:cubicBezTo>
                  <a:cubicBezTo>
                    <a:pt x="400" y="419"/>
                    <a:pt x="403" y="418"/>
                    <a:pt x="402" y="414"/>
                  </a:cubicBezTo>
                  <a:cubicBezTo>
                    <a:pt x="401" y="412"/>
                    <a:pt x="399" y="409"/>
                    <a:pt x="404" y="406"/>
                  </a:cubicBezTo>
                  <a:cubicBezTo>
                    <a:pt x="409" y="403"/>
                    <a:pt x="418" y="403"/>
                    <a:pt x="423" y="406"/>
                  </a:cubicBezTo>
                  <a:cubicBezTo>
                    <a:pt x="427" y="408"/>
                    <a:pt x="429" y="410"/>
                    <a:pt x="430" y="413"/>
                  </a:cubicBezTo>
                  <a:cubicBezTo>
                    <a:pt x="433" y="419"/>
                    <a:pt x="433" y="419"/>
                    <a:pt x="451" y="419"/>
                  </a:cubicBezTo>
                  <a:cubicBezTo>
                    <a:pt x="460" y="419"/>
                    <a:pt x="468" y="419"/>
                    <a:pt x="476" y="419"/>
                  </a:cubicBezTo>
                  <a:cubicBezTo>
                    <a:pt x="482" y="419"/>
                    <a:pt x="488" y="418"/>
                    <a:pt x="493" y="419"/>
                  </a:cubicBezTo>
                  <a:cubicBezTo>
                    <a:pt x="509" y="422"/>
                    <a:pt x="524" y="421"/>
                    <a:pt x="540" y="420"/>
                  </a:cubicBezTo>
                  <a:cubicBezTo>
                    <a:pt x="550" y="419"/>
                    <a:pt x="558" y="419"/>
                    <a:pt x="568" y="421"/>
                  </a:cubicBezTo>
                  <a:cubicBezTo>
                    <a:pt x="573" y="422"/>
                    <a:pt x="578" y="420"/>
                    <a:pt x="577" y="417"/>
                  </a:cubicBezTo>
                  <a:cubicBezTo>
                    <a:pt x="576" y="414"/>
                    <a:pt x="575" y="411"/>
                    <a:pt x="574" y="408"/>
                  </a:cubicBezTo>
                  <a:cubicBezTo>
                    <a:pt x="573" y="406"/>
                    <a:pt x="571" y="404"/>
                    <a:pt x="579" y="403"/>
                  </a:cubicBezTo>
                  <a:cubicBezTo>
                    <a:pt x="587" y="409"/>
                    <a:pt x="600" y="412"/>
                    <a:pt x="607" y="418"/>
                  </a:cubicBezTo>
                  <a:cubicBezTo>
                    <a:pt x="612" y="422"/>
                    <a:pt x="632" y="423"/>
                    <a:pt x="641" y="420"/>
                  </a:cubicBezTo>
                  <a:cubicBezTo>
                    <a:pt x="644" y="420"/>
                    <a:pt x="645" y="418"/>
                    <a:pt x="649" y="417"/>
                  </a:cubicBezTo>
                  <a:cubicBezTo>
                    <a:pt x="654" y="417"/>
                    <a:pt x="656" y="419"/>
                    <a:pt x="660" y="420"/>
                  </a:cubicBezTo>
                  <a:cubicBezTo>
                    <a:pt x="677" y="425"/>
                    <a:pt x="693" y="424"/>
                    <a:pt x="706" y="418"/>
                  </a:cubicBezTo>
                  <a:cubicBezTo>
                    <a:pt x="708" y="417"/>
                    <a:pt x="709" y="416"/>
                    <a:pt x="711" y="415"/>
                  </a:cubicBezTo>
                  <a:cubicBezTo>
                    <a:pt x="714" y="414"/>
                    <a:pt x="720" y="414"/>
                    <a:pt x="723" y="416"/>
                  </a:cubicBezTo>
                  <a:cubicBezTo>
                    <a:pt x="725" y="417"/>
                    <a:pt x="727" y="418"/>
                    <a:pt x="729" y="419"/>
                  </a:cubicBezTo>
                  <a:cubicBezTo>
                    <a:pt x="737" y="424"/>
                    <a:pt x="757" y="426"/>
                    <a:pt x="767" y="422"/>
                  </a:cubicBezTo>
                  <a:cubicBezTo>
                    <a:pt x="778" y="418"/>
                    <a:pt x="787" y="418"/>
                    <a:pt x="799" y="421"/>
                  </a:cubicBezTo>
                  <a:cubicBezTo>
                    <a:pt x="803" y="422"/>
                    <a:pt x="809" y="423"/>
                    <a:pt x="814" y="424"/>
                  </a:cubicBezTo>
                  <a:cubicBezTo>
                    <a:pt x="816" y="424"/>
                    <a:pt x="821" y="424"/>
                    <a:pt x="822" y="424"/>
                  </a:cubicBezTo>
                  <a:cubicBezTo>
                    <a:pt x="826" y="422"/>
                    <a:pt x="820" y="422"/>
                    <a:pt x="818" y="421"/>
                  </a:cubicBezTo>
                  <a:cubicBezTo>
                    <a:pt x="814" y="419"/>
                    <a:pt x="813" y="418"/>
                    <a:pt x="814" y="416"/>
                  </a:cubicBezTo>
                  <a:cubicBezTo>
                    <a:pt x="815" y="413"/>
                    <a:pt x="816" y="409"/>
                    <a:pt x="817" y="406"/>
                  </a:cubicBezTo>
                  <a:cubicBezTo>
                    <a:pt x="817" y="405"/>
                    <a:pt x="815" y="403"/>
                    <a:pt x="821" y="403"/>
                  </a:cubicBezTo>
                  <a:cubicBezTo>
                    <a:pt x="825" y="403"/>
                    <a:pt x="828" y="404"/>
                    <a:pt x="829" y="406"/>
                  </a:cubicBezTo>
                  <a:cubicBezTo>
                    <a:pt x="831" y="408"/>
                    <a:pt x="834" y="411"/>
                    <a:pt x="834" y="413"/>
                  </a:cubicBezTo>
                  <a:cubicBezTo>
                    <a:pt x="835" y="417"/>
                    <a:pt x="841" y="420"/>
                    <a:pt x="851" y="421"/>
                  </a:cubicBezTo>
                  <a:cubicBezTo>
                    <a:pt x="859" y="422"/>
                    <a:pt x="868" y="423"/>
                    <a:pt x="877" y="424"/>
                  </a:cubicBezTo>
                  <a:cubicBezTo>
                    <a:pt x="879" y="424"/>
                    <a:pt x="881" y="424"/>
                    <a:pt x="883" y="424"/>
                  </a:cubicBezTo>
                  <a:cubicBezTo>
                    <a:pt x="885" y="423"/>
                    <a:pt x="885" y="422"/>
                    <a:pt x="883" y="421"/>
                  </a:cubicBezTo>
                  <a:cubicBezTo>
                    <a:pt x="874" y="418"/>
                    <a:pt x="874" y="414"/>
                    <a:pt x="870" y="410"/>
                  </a:cubicBezTo>
                  <a:cubicBezTo>
                    <a:pt x="868" y="408"/>
                    <a:pt x="872" y="407"/>
                    <a:pt x="878" y="407"/>
                  </a:cubicBezTo>
                  <a:cubicBezTo>
                    <a:pt x="884" y="407"/>
                    <a:pt x="889" y="408"/>
                    <a:pt x="892" y="410"/>
                  </a:cubicBezTo>
                  <a:cubicBezTo>
                    <a:pt x="897" y="413"/>
                    <a:pt x="902" y="417"/>
                    <a:pt x="907" y="420"/>
                  </a:cubicBezTo>
                  <a:cubicBezTo>
                    <a:pt x="911" y="423"/>
                    <a:pt x="918" y="424"/>
                    <a:pt x="926" y="424"/>
                  </a:cubicBezTo>
                  <a:cubicBezTo>
                    <a:pt x="933" y="424"/>
                    <a:pt x="941" y="423"/>
                    <a:pt x="948" y="423"/>
                  </a:cubicBezTo>
                  <a:cubicBezTo>
                    <a:pt x="953" y="423"/>
                    <a:pt x="956" y="421"/>
                    <a:pt x="957" y="419"/>
                  </a:cubicBezTo>
                  <a:cubicBezTo>
                    <a:pt x="957" y="418"/>
                    <a:pt x="957" y="416"/>
                    <a:pt x="962" y="415"/>
                  </a:cubicBezTo>
                  <a:cubicBezTo>
                    <a:pt x="973" y="420"/>
                    <a:pt x="988" y="423"/>
                    <a:pt x="1006" y="422"/>
                  </a:cubicBezTo>
                  <a:cubicBezTo>
                    <a:pt x="1013" y="422"/>
                    <a:pt x="1019" y="421"/>
                    <a:pt x="1021" y="418"/>
                  </a:cubicBezTo>
                  <a:cubicBezTo>
                    <a:pt x="1024" y="416"/>
                    <a:pt x="1028" y="413"/>
                    <a:pt x="1034" y="411"/>
                  </a:cubicBezTo>
                  <a:cubicBezTo>
                    <a:pt x="1036" y="410"/>
                    <a:pt x="1039" y="411"/>
                    <a:pt x="1041" y="412"/>
                  </a:cubicBezTo>
                  <a:cubicBezTo>
                    <a:pt x="1043" y="412"/>
                    <a:pt x="1043" y="414"/>
                    <a:pt x="1044" y="415"/>
                  </a:cubicBezTo>
                  <a:cubicBezTo>
                    <a:pt x="1046" y="416"/>
                    <a:pt x="1047" y="417"/>
                    <a:pt x="1049" y="418"/>
                  </a:cubicBezTo>
                  <a:cubicBezTo>
                    <a:pt x="1052" y="420"/>
                    <a:pt x="1060" y="420"/>
                    <a:pt x="1063" y="418"/>
                  </a:cubicBezTo>
                  <a:cubicBezTo>
                    <a:pt x="1066" y="415"/>
                    <a:pt x="1068" y="412"/>
                    <a:pt x="1071" y="409"/>
                  </a:cubicBezTo>
                  <a:cubicBezTo>
                    <a:pt x="1072" y="408"/>
                    <a:pt x="1075" y="407"/>
                    <a:pt x="1078" y="407"/>
                  </a:cubicBezTo>
                  <a:cubicBezTo>
                    <a:pt x="1080" y="408"/>
                    <a:pt x="1081" y="408"/>
                    <a:pt x="1082" y="409"/>
                  </a:cubicBezTo>
                  <a:cubicBezTo>
                    <a:pt x="1083" y="410"/>
                    <a:pt x="1084" y="412"/>
                    <a:pt x="1085" y="413"/>
                  </a:cubicBezTo>
                  <a:cubicBezTo>
                    <a:pt x="1086" y="415"/>
                    <a:pt x="1086" y="417"/>
                    <a:pt x="1088" y="418"/>
                  </a:cubicBezTo>
                  <a:cubicBezTo>
                    <a:pt x="1093" y="420"/>
                    <a:pt x="1099" y="419"/>
                    <a:pt x="1104" y="419"/>
                  </a:cubicBezTo>
                  <a:cubicBezTo>
                    <a:pt x="1107" y="419"/>
                    <a:pt x="1109" y="419"/>
                    <a:pt x="1112" y="420"/>
                  </a:cubicBezTo>
                  <a:cubicBezTo>
                    <a:pt x="1125" y="421"/>
                    <a:pt x="1128" y="421"/>
                    <a:pt x="1128" y="416"/>
                  </a:cubicBezTo>
                  <a:cubicBezTo>
                    <a:pt x="1129" y="411"/>
                    <a:pt x="1135" y="408"/>
                    <a:pt x="1145" y="406"/>
                  </a:cubicBezTo>
                  <a:cubicBezTo>
                    <a:pt x="1147" y="406"/>
                    <a:pt x="1151" y="407"/>
                    <a:pt x="1153" y="407"/>
                  </a:cubicBezTo>
                  <a:cubicBezTo>
                    <a:pt x="1156" y="409"/>
                    <a:pt x="1158" y="411"/>
                    <a:pt x="1161" y="413"/>
                  </a:cubicBezTo>
                  <a:cubicBezTo>
                    <a:pt x="1162" y="414"/>
                    <a:pt x="1164" y="415"/>
                    <a:pt x="1167" y="415"/>
                  </a:cubicBezTo>
                  <a:cubicBezTo>
                    <a:pt x="1175" y="413"/>
                    <a:pt x="1178" y="415"/>
                    <a:pt x="1182" y="417"/>
                  </a:cubicBezTo>
                  <a:cubicBezTo>
                    <a:pt x="1186" y="419"/>
                    <a:pt x="1191" y="418"/>
                    <a:pt x="1194" y="416"/>
                  </a:cubicBezTo>
                  <a:cubicBezTo>
                    <a:pt x="1200" y="412"/>
                    <a:pt x="1210" y="408"/>
                    <a:pt x="1212" y="402"/>
                  </a:cubicBezTo>
                  <a:cubicBezTo>
                    <a:pt x="1213" y="401"/>
                    <a:pt x="1215" y="400"/>
                    <a:pt x="1218" y="400"/>
                  </a:cubicBezTo>
                  <a:cubicBezTo>
                    <a:pt x="1220" y="400"/>
                    <a:pt x="1222" y="401"/>
                    <a:pt x="1221" y="402"/>
                  </a:cubicBezTo>
                  <a:cubicBezTo>
                    <a:pt x="1218" y="407"/>
                    <a:pt x="1224" y="411"/>
                    <a:pt x="1228" y="415"/>
                  </a:cubicBezTo>
                  <a:cubicBezTo>
                    <a:pt x="1230" y="417"/>
                    <a:pt x="1232" y="418"/>
                    <a:pt x="1236" y="418"/>
                  </a:cubicBezTo>
                  <a:cubicBezTo>
                    <a:pt x="1241" y="418"/>
                    <a:pt x="1240" y="416"/>
                    <a:pt x="1239" y="415"/>
                  </a:cubicBezTo>
                  <a:cubicBezTo>
                    <a:pt x="1238" y="412"/>
                    <a:pt x="1237" y="410"/>
                    <a:pt x="1236" y="408"/>
                  </a:cubicBezTo>
                  <a:cubicBezTo>
                    <a:pt x="1235" y="403"/>
                    <a:pt x="1241" y="398"/>
                    <a:pt x="1248" y="398"/>
                  </a:cubicBezTo>
                  <a:cubicBezTo>
                    <a:pt x="1256" y="398"/>
                    <a:pt x="1267" y="401"/>
                    <a:pt x="1271" y="406"/>
                  </a:cubicBezTo>
                  <a:cubicBezTo>
                    <a:pt x="1271" y="407"/>
                    <a:pt x="1270" y="408"/>
                    <a:pt x="1273" y="409"/>
                  </a:cubicBezTo>
                  <a:cubicBezTo>
                    <a:pt x="1278" y="408"/>
                    <a:pt x="1279" y="404"/>
                    <a:pt x="1286" y="405"/>
                  </a:cubicBezTo>
                  <a:cubicBezTo>
                    <a:pt x="1295" y="406"/>
                    <a:pt x="1291" y="409"/>
                    <a:pt x="1291" y="411"/>
                  </a:cubicBezTo>
                  <a:cubicBezTo>
                    <a:pt x="1292" y="412"/>
                    <a:pt x="1292" y="413"/>
                    <a:pt x="1296" y="413"/>
                  </a:cubicBezTo>
                  <a:cubicBezTo>
                    <a:pt x="1302" y="412"/>
                    <a:pt x="1300" y="409"/>
                    <a:pt x="1303" y="407"/>
                  </a:cubicBezTo>
                  <a:cubicBezTo>
                    <a:pt x="1312" y="400"/>
                    <a:pt x="1327" y="400"/>
                    <a:pt x="1337" y="406"/>
                  </a:cubicBezTo>
                  <a:cubicBezTo>
                    <a:pt x="1340" y="407"/>
                    <a:pt x="1341" y="409"/>
                    <a:pt x="1344" y="411"/>
                  </a:cubicBezTo>
                  <a:cubicBezTo>
                    <a:pt x="1345" y="412"/>
                    <a:pt x="1347" y="413"/>
                    <a:pt x="1350" y="414"/>
                  </a:cubicBezTo>
                  <a:cubicBezTo>
                    <a:pt x="1352" y="415"/>
                    <a:pt x="1355" y="415"/>
                    <a:pt x="1357" y="415"/>
                  </a:cubicBezTo>
                  <a:cubicBezTo>
                    <a:pt x="1359" y="415"/>
                    <a:pt x="1362" y="414"/>
                    <a:pt x="1362" y="413"/>
                  </a:cubicBezTo>
                  <a:cubicBezTo>
                    <a:pt x="1364" y="410"/>
                    <a:pt x="1363" y="408"/>
                    <a:pt x="1359" y="406"/>
                  </a:cubicBezTo>
                  <a:cubicBezTo>
                    <a:pt x="1355" y="404"/>
                    <a:pt x="1350" y="402"/>
                    <a:pt x="1348" y="399"/>
                  </a:cubicBezTo>
                  <a:cubicBezTo>
                    <a:pt x="1343" y="395"/>
                    <a:pt x="1350" y="391"/>
                    <a:pt x="1361" y="390"/>
                  </a:cubicBezTo>
                  <a:cubicBezTo>
                    <a:pt x="1367" y="390"/>
                    <a:pt x="1372" y="390"/>
                    <a:pt x="1378" y="390"/>
                  </a:cubicBezTo>
                  <a:cubicBezTo>
                    <a:pt x="1383" y="386"/>
                    <a:pt x="1386" y="382"/>
                    <a:pt x="1379" y="378"/>
                  </a:cubicBezTo>
                  <a:cubicBezTo>
                    <a:pt x="1375" y="375"/>
                    <a:pt x="1375" y="373"/>
                    <a:pt x="1376" y="370"/>
                  </a:cubicBezTo>
                  <a:cubicBezTo>
                    <a:pt x="1377" y="368"/>
                    <a:pt x="1378" y="367"/>
                    <a:pt x="1382" y="366"/>
                  </a:cubicBezTo>
                  <a:cubicBezTo>
                    <a:pt x="1386" y="366"/>
                    <a:pt x="1389" y="366"/>
                    <a:pt x="1392" y="368"/>
                  </a:cubicBezTo>
                  <a:cubicBezTo>
                    <a:pt x="1398" y="372"/>
                    <a:pt x="1404" y="376"/>
                    <a:pt x="1401" y="381"/>
                  </a:cubicBezTo>
                  <a:cubicBezTo>
                    <a:pt x="1400" y="383"/>
                    <a:pt x="1400" y="385"/>
                    <a:pt x="1400" y="387"/>
                  </a:cubicBezTo>
                  <a:cubicBezTo>
                    <a:pt x="1401" y="389"/>
                    <a:pt x="1403" y="391"/>
                    <a:pt x="1409" y="391"/>
                  </a:cubicBezTo>
                  <a:cubicBezTo>
                    <a:pt x="1411" y="391"/>
                    <a:pt x="1414" y="391"/>
                    <a:pt x="1417" y="391"/>
                  </a:cubicBezTo>
                  <a:cubicBezTo>
                    <a:pt x="1427" y="392"/>
                    <a:pt x="1433" y="393"/>
                    <a:pt x="1433" y="397"/>
                  </a:cubicBezTo>
                  <a:cubicBezTo>
                    <a:pt x="1433" y="399"/>
                    <a:pt x="1435" y="400"/>
                    <a:pt x="1437" y="400"/>
                  </a:cubicBezTo>
                  <a:cubicBezTo>
                    <a:pt x="1452" y="397"/>
                    <a:pt x="1449" y="403"/>
                    <a:pt x="1451" y="405"/>
                  </a:cubicBezTo>
                  <a:cubicBezTo>
                    <a:pt x="1454" y="407"/>
                    <a:pt x="1459" y="409"/>
                    <a:pt x="1465" y="410"/>
                  </a:cubicBezTo>
                  <a:cubicBezTo>
                    <a:pt x="1464" y="410"/>
                    <a:pt x="1464" y="409"/>
                    <a:pt x="1464" y="409"/>
                  </a:cubicBezTo>
                  <a:cubicBezTo>
                    <a:pt x="1460" y="406"/>
                    <a:pt x="1471" y="403"/>
                    <a:pt x="1467" y="400"/>
                  </a:cubicBezTo>
                  <a:cubicBezTo>
                    <a:pt x="1464" y="396"/>
                    <a:pt x="1452" y="396"/>
                    <a:pt x="1445" y="394"/>
                  </a:cubicBezTo>
                  <a:cubicBezTo>
                    <a:pt x="1440" y="392"/>
                    <a:pt x="1440" y="389"/>
                    <a:pt x="1444" y="387"/>
                  </a:cubicBezTo>
                  <a:cubicBezTo>
                    <a:pt x="1450" y="384"/>
                    <a:pt x="1458" y="384"/>
                    <a:pt x="1467" y="386"/>
                  </a:cubicBezTo>
                  <a:cubicBezTo>
                    <a:pt x="1471" y="387"/>
                    <a:pt x="1473" y="390"/>
                    <a:pt x="1478" y="389"/>
                  </a:cubicBezTo>
                  <a:cubicBezTo>
                    <a:pt x="1486" y="387"/>
                    <a:pt x="1488" y="389"/>
                    <a:pt x="1490" y="391"/>
                  </a:cubicBezTo>
                  <a:cubicBezTo>
                    <a:pt x="1495" y="394"/>
                    <a:pt x="1494" y="398"/>
                    <a:pt x="1503" y="400"/>
                  </a:cubicBezTo>
                  <a:cubicBezTo>
                    <a:pt x="1508" y="398"/>
                    <a:pt x="1504" y="396"/>
                    <a:pt x="1504" y="395"/>
                  </a:cubicBezTo>
                  <a:cubicBezTo>
                    <a:pt x="1504" y="388"/>
                    <a:pt x="1517" y="384"/>
                    <a:pt x="1532" y="386"/>
                  </a:cubicBezTo>
                  <a:cubicBezTo>
                    <a:pt x="1546" y="388"/>
                    <a:pt x="1563" y="390"/>
                    <a:pt x="1559" y="399"/>
                  </a:cubicBezTo>
                  <a:cubicBezTo>
                    <a:pt x="1559" y="400"/>
                    <a:pt x="1561" y="401"/>
                    <a:pt x="1562" y="403"/>
                  </a:cubicBezTo>
                  <a:cubicBezTo>
                    <a:pt x="1564" y="404"/>
                    <a:pt x="1566" y="405"/>
                    <a:pt x="1568" y="406"/>
                  </a:cubicBezTo>
                  <a:cubicBezTo>
                    <a:pt x="1569" y="407"/>
                    <a:pt x="1572" y="406"/>
                    <a:pt x="1573" y="406"/>
                  </a:cubicBezTo>
                  <a:cubicBezTo>
                    <a:pt x="1574" y="406"/>
                    <a:pt x="1575" y="406"/>
                    <a:pt x="1575" y="406"/>
                  </a:cubicBezTo>
                  <a:cubicBezTo>
                    <a:pt x="1578" y="404"/>
                    <a:pt x="1576" y="402"/>
                    <a:pt x="1575" y="400"/>
                  </a:cubicBezTo>
                  <a:cubicBezTo>
                    <a:pt x="1572" y="396"/>
                    <a:pt x="1574" y="392"/>
                    <a:pt x="1583" y="389"/>
                  </a:cubicBezTo>
                  <a:cubicBezTo>
                    <a:pt x="1598" y="385"/>
                    <a:pt x="1603" y="379"/>
                    <a:pt x="1600" y="372"/>
                  </a:cubicBezTo>
                  <a:cubicBezTo>
                    <a:pt x="1599" y="370"/>
                    <a:pt x="1600" y="368"/>
                    <a:pt x="1607" y="367"/>
                  </a:cubicBezTo>
                  <a:cubicBezTo>
                    <a:pt x="1612" y="366"/>
                    <a:pt x="1616" y="367"/>
                    <a:pt x="1619" y="369"/>
                  </a:cubicBezTo>
                  <a:cubicBezTo>
                    <a:pt x="1625" y="371"/>
                    <a:pt x="1630" y="373"/>
                    <a:pt x="1629" y="376"/>
                  </a:cubicBezTo>
                  <a:cubicBezTo>
                    <a:pt x="1627" y="380"/>
                    <a:pt x="1634" y="385"/>
                    <a:pt x="1621" y="388"/>
                  </a:cubicBezTo>
                  <a:cubicBezTo>
                    <a:pt x="1620" y="388"/>
                    <a:pt x="1619" y="390"/>
                    <a:pt x="1620" y="391"/>
                  </a:cubicBezTo>
                  <a:cubicBezTo>
                    <a:pt x="1623" y="394"/>
                    <a:pt x="1621" y="397"/>
                    <a:pt x="1622" y="400"/>
                  </a:cubicBezTo>
                  <a:cubicBezTo>
                    <a:pt x="1622" y="401"/>
                    <a:pt x="1624" y="402"/>
                    <a:pt x="1625" y="403"/>
                  </a:cubicBezTo>
                  <a:cubicBezTo>
                    <a:pt x="1626" y="403"/>
                    <a:pt x="1628" y="404"/>
                    <a:pt x="1630" y="404"/>
                  </a:cubicBezTo>
                  <a:cubicBezTo>
                    <a:pt x="1631" y="404"/>
                    <a:pt x="1633" y="403"/>
                    <a:pt x="1634" y="403"/>
                  </a:cubicBezTo>
                  <a:cubicBezTo>
                    <a:pt x="1634" y="402"/>
                    <a:pt x="1633" y="400"/>
                    <a:pt x="1633" y="399"/>
                  </a:cubicBezTo>
                  <a:cubicBezTo>
                    <a:pt x="1634" y="394"/>
                    <a:pt x="1637" y="389"/>
                    <a:pt x="1654" y="388"/>
                  </a:cubicBezTo>
                  <a:cubicBezTo>
                    <a:pt x="1660" y="388"/>
                    <a:pt x="1664" y="386"/>
                    <a:pt x="1667" y="384"/>
                  </a:cubicBezTo>
                  <a:cubicBezTo>
                    <a:pt x="1670" y="382"/>
                    <a:pt x="1672" y="380"/>
                    <a:pt x="1675" y="378"/>
                  </a:cubicBezTo>
                  <a:cubicBezTo>
                    <a:pt x="1677" y="377"/>
                    <a:pt x="1681" y="377"/>
                    <a:pt x="1684" y="378"/>
                  </a:cubicBezTo>
                  <a:cubicBezTo>
                    <a:pt x="1692" y="380"/>
                    <a:pt x="1696" y="384"/>
                    <a:pt x="1699" y="387"/>
                  </a:cubicBezTo>
                  <a:cubicBezTo>
                    <a:pt x="1700" y="389"/>
                    <a:pt x="1703" y="390"/>
                    <a:pt x="1707" y="391"/>
                  </a:cubicBezTo>
                  <a:cubicBezTo>
                    <a:pt x="1714" y="393"/>
                    <a:pt x="1723" y="392"/>
                    <a:pt x="1729" y="389"/>
                  </a:cubicBezTo>
                  <a:cubicBezTo>
                    <a:pt x="1741" y="383"/>
                    <a:pt x="1741" y="383"/>
                    <a:pt x="1758" y="385"/>
                  </a:cubicBezTo>
                  <a:cubicBezTo>
                    <a:pt x="1772" y="387"/>
                    <a:pt x="1786" y="389"/>
                    <a:pt x="1801" y="385"/>
                  </a:cubicBezTo>
                  <a:cubicBezTo>
                    <a:pt x="1807" y="384"/>
                    <a:pt x="1813" y="384"/>
                    <a:pt x="1818" y="387"/>
                  </a:cubicBezTo>
                  <a:cubicBezTo>
                    <a:pt x="1823" y="389"/>
                    <a:pt x="1827" y="390"/>
                    <a:pt x="1831" y="387"/>
                  </a:cubicBezTo>
                  <a:cubicBezTo>
                    <a:pt x="1836" y="383"/>
                    <a:pt x="1843" y="381"/>
                    <a:pt x="1854" y="381"/>
                  </a:cubicBezTo>
                  <a:cubicBezTo>
                    <a:pt x="1858" y="381"/>
                    <a:pt x="1863" y="381"/>
                    <a:pt x="1865" y="379"/>
                  </a:cubicBezTo>
                  <a:cubicBezTo>
                    <a:pt x="1867" y="378"/>
                    <a:pt x="1863" y="375"/>
                    <a:pt x="1871" y="375"/>
                  </a:cubicBezTo>
                  <a:cubicBezTo>
                    <a:pt x="1873" y="379"/>
                    <a:pt x="1875" y="383"/>
                    <a:pt x="1877" y="387"/>
                  </a:cubicBezTo>
                  <a:cubicBezTo>
                    <a:pt x="1878" y="389"/>
                    <a:pt x="1881" y="391"/>
                    <a:pt x="1886" y="392"/>
                  </a:cubicBezTo>
                  <a:cubicBezTo>
                    <a:pt x="1887" y="393"/>
                    <a:pt x="1890" y="393"/>
                    <a:pt x="1891" y="393"/>
                  </a:cubicBezTo>
                  <a:cubicBezTo>
                    <a:pt x="1893" y="392"/>
                    <a:pt x="1894" y="392"/>
                    <a:pt x="1893" y="391"/>
                  </a:cubicBezTo>
                  <a:cubicBezTo>
                    <a:pt x="1889" y="388"/>
                    <a:pt x="1890" y="386"/>
                    <a:pt x="1894" y="384"/>
                  </a:cubicBezTo>
                  <a:cubicBezTo>
                    <a:pt x="1900" y="378"/>
                    <a:pt x="1894" y="374"/>
                    <a:pt x="1884" y="371"/>
                  </a:cubicBezTo>
                  <a:cubicBezTo>
                    <a:pt x="1882" y="371"/>
                    <a:pt x="1878" y="370"/>
                    <a:pt x="1876" y="370"/>
                  </a:cubicBezTo>
                  <a:cubicBezTo>
                    <a:pt x="1872" y="368"/>
                    <a:pt x="1876" y="362"/>
                    <a:pt x="1883" y="361"/>
                  </a:cubicBezTo>
                  <a:cubicBezTo>
                    <a:pt x="1884" y="361"/>
                    <a:pt x="1887" y="361"/>
                    <a:pt x="1887" y="362"/>
                  </a:cubicBezTo>
                  <a:cubicBezTo>
                    <a:pt x="1892" y="365"/>
                    <a:pt x="1898" y="367"/>
                    <a:pt x="1905" y="369"/>
                  </a:cubicBezTo>
                  <a:cubicBezTo>
                    <a:pt x="1909" y="369"/>
                    <a:pt x="1911" y="371"/>
                    <a:pt x="1911" y="372"/>
                  </a:cubicBezTo>
                  <a:cubicBezTo>
                    <a:pt x="1908" y="378"/>
                    <a:pt x="1918" y="381"/>
                    <a:pt x="1926" y="384"/>
                  </a:cubicBezTo>
                  <a:cubicBezTo>
                    <a:pt x="1936" y="389"/>
                    <a:pt x="1941" y="389"/>
                    <a:pt x="1953" y="384"/>
                  </a:cubicBezTo>
                  <a:cubicBezTo>
                    <a:pt x="1961" y="381"/>
                    <a:pt x="1967" y="381"/>
                    <a:pt x="1975" y="383"/>
                  </a:cubicBezTo>
                  <a:cubicBezTo>
                    <a:pt x="1979" y="384"/>
                    <a:pt x="1982" y="385"/>
                    <a:pt x="1986" y="386"/>
                  </a:cubicBezTo>
                  <a:cubicBezTo>
                    <a:pt x="1988" y="387"/>
                    <a:pt x="1991" y="388"/>
                    <a:pt x="1993" y="387"/>
                  </a:cubicBezTo>
                  <a:cubicBezTo>
                    <a:pt x="2004" y="387"/>
                    <a:pt x="2015" y="386"/>
                    <a:pt x="2025" y="384"/>
                  </a:cubicBezTo>
                  <a:cubicBezTo>
                    <a:pt x="2032" y="383"/>
                    <a:pt x="2039" y="382"/>
                    <a:pt x="2046" y="382"/>
                  </a:cubicBezTo>
                  <a:cubicBezTo>
                    <a:pt x="2055" y="382"/>
                    <a:pt x="2062" y="379"/>
                    <a:pt x="2071" y="381"/>
                  </a:cubicBezTo>
                  <a:cubicBezTo>
                    <a:pt x="2081" y="383"/>
                    <a:pt x="2073" y="388"/>
                    <a:pt x="2081" y="391"/>
                  </a:cubicBezTo>
                  <a:cubicBezTo>
                    <a:pt x="2088" y="389"/>
                    <a:pt x="2090" y="384"/>
                    <a:pt x="2103" y="387"/>
                  </a:cubicBezTo>
                  <a:cubicBezTo>
                    <a:pt x="2107" y="387"/>
                    <a:pt x="2110" y="386"/>
                    <a:pt x="2111" y="384"/>
                  </a:cubicBezTo>
                  <a:cubicBezTo>
                    <a:pt x="2114" y="381"/>
                    <a:pt x="2117" y="378"/>
                    <a:pt x="2113" y="375"/>
                  </a:cubicBezTo>
                  <a:cubicBezTo>
                    <a:pt x="2111" y="373"/>
                    <a:pt x="2113" y="371"/>
                    <a:pt x="2117" y="370"/>
                  </a:cubicBezTo>
                  <a:cubicBezTo>
                    <a:pt x="2123" y="369"/>
                    <a:pt x="2128" y="366"/>
                    <a:pt x="2136" y="367"/>
                  </a:cubicBezTo>
                  <a:cubicBezTo>
                    <a:pt x="2142" y="368"/>
                    <a:pt x="2143" y="371"/>
                    <a:pt x="2143" y="374"/>
                  </a:cubicBezTo>
                  <a:cubicBezTo>
                    <a:pt x="2143" y="375"/>
                    <a:pt x="2144" y="377"/>
                    <a:pt x="2145" y="378"/>
                  </a:cubicBezTo>
                  <a:cubicBezTo>
                    <a:pt x="2146" y="380"/>
                    <a:pt x="2149" y="381"/>
                    <a:pt x="2154" y="382"/>
                  </a:cubicBezTo>
                  <a:cubicBezTo>
                    <a:pt x="2167" y="383"/>
                    <a:pt x="2168" y="383"/>
                    <a:pt x="2178" y="379"/>
                  </a:cubicBezTo>
                  <a:cubicBezTo>
                    <a:pt x="2184" y="376"/>
                    <a:pt x="2187" y="373"/>
                    <a:pt x="2188" y="370"/>
                  </a:cubicBezTo>
                  <a:cubicBezTo>
                    <a:pt x="2189" y="368"/>
                    <a:pt x="2190" y="366"/>
                    <a:pt x="2194" y="364"/>
                  </a:cubicBezTo>
                  <a:cubicBezTo>
                    <a:pt x="2196" y="364"/>
                    <a:pt x="2198" y="363"/>
                    <a:pt x="2199" y="363"/>
                  </a:cubicBezTo>
                  <a:cubicBezTo>
                    <a:pt x="2201" y="364"/>
                    <a:pt x="2202" y="364"/>
                    <a:pt x="2203" y="365"/>
                  </a:cubicBezTo>
                  <a:cubicBezTo>
                    <a:pt x="2204" y="368"/>
                    <a:pt x="2201" y="371"/>
                    <a:pt x="2199" y="373"/>
                  </a:cubicBezTo>
                  <a:cubicBezTo>
                    <a:pt x="2198" y="375"/>
                    <a:pt x="2199" y="376"/>
                    <a:pt x="2202" y="377"/>
                  </a:cubicBezTo>
                  <a:cubicBezTo>
                    <a:pt x="2207" y="379"/>
                    <a:pt x="2215" y="379"/>
                    <a:pt x="2220" y="377"/>
                  </a:cubicBezTo>
                  <a:cubicBezTo>
                    <a:pt x="2224" y="375"/>
                    <a:pt x="2224" y="374"/>
                    <a:pt x="2220" y="372"/>
                  </a:cubicBezTo>
                  <a:cubicBezTo>
                    <a:pt x="2211" y="369"/>
                    <a:pt x="2211" y="365"/>
                    <a:pt x="2217" y="361"/>
                  </a:cubicBezTo>
                  <a:cubicBezTo>
                    <a:pt x="2220" y="359"/>
                    <a:pt x="2225" y="358"/>
                    <a:pt x="2230" y="360"/>
                  </a:cubicBezTo>
                  <a:cubicBezTo>
                    <a:pt x="2236" y="361"/>
                    <a:pt x="2240" y="363"/>
                    <a:pt x="2245" y="365"/>
                  </a:cubicBezTo>
                  <a:cubicBezTo>
                    <a:pt x="2249" y="366"/>
                    <a:pt x="2256" y="365"/>
                    <a:pt x="2257" y="363"/>
                  </a:cubicBezTo>
                  <a:cubicBezTo>
                    <a:pt x="2260" y="361"/>
                    <a:pt x="2261" y="358"/>
                    <a:pt x="2260" y="356"/>
                  </a:cubicBezTo>
                  <a:cubicBezTo>
                    <a:pt x="2259" y="353"/>
                    <a:pt x="2257" y="351"/>
                    <a:pt x="2257" y="348"/>
                  </a:cubicBezTo>
                  <a:cubicBezTo>
                    <a:pt x="2256" y="347"/>
                    <a:pt x="2259" y="346"/>
                    <a:pt x="2262" y="346"/>
                  </a:cubicBezTo>
                  <a:cubicBezTo>
                    <a:pt x="2263" y="346"/>
                    <a:pt x="2266" y="347"/>
                    <a:pt x="2266" y="347"/>
                  </a:cubicBezTo>
                  <a:cubicBezTo>
                    <a:pt x="2269" y="354"/>
                    <a:pt x="2274" y="360"/>
                    <a:pt x="2266" y="366"/>
                  </a:cubicBezTo>
                  <a:cubicBezTo>
                    <a:pt x="2262" y="368"/>
                    <a:pt x="2264" y="371"/>
                    <a:pt x="2263" y="374"/>
                  </a:cubicBezTo>
                  <a:cubicBezTo>
                    <a:pt x="2263" y="375"/>
                    <a:pt x="2264" y="376"/>
                    <a:pt x="2267" y="377"/>
                  </a:cubicBezTo>
                  <a:cubicBezTo>
                    <a:pt x="2276" y="378"/>
                    <a:pt x="2288" y="375"/>
                    <a:pt x="2294" y="373"/>
                  </a:cubicBezTo>
                  <a:cubicBezTo>
                    <a:pt x="2305" y="367"/>
                    <a:pt x="2315" y="362"/>
                    <a:pt x="2335" y="361"/>
                  </a:cubicBezTo>
                  <a:cubicBezTo>
                    <a:pt x="2349" y="360"/>
                    <a:pt x="2356" y="362"/>
                    <a:pt x="2361" y="367"/>
                  </a:cubicBezTo>
                  <a:cubicBezTo>
                    <a:pt x="2363" y="369"/>
                    <a:pt x="2364" y="372"/>
                    <a:pt x="2368" y="374"/>
                  </a:cubicBezTo>
                  <a:cubicBezTo>
                    <a:pt x="2369" y="374"/>
                    <a:pt x="2371" y="375"/>
                    <a:pt x="2372" y="375"/>
                  </a:cubicBezTo>
                  <a:cubicBezTo>
                    <a:pt x="2373" y="375"/>
                    <a:pt x="2375" y="374"/>
                    <a:pt x="2375" y="373"/>
                  </a:cubicBezTo>
                  <a:cubicBezTo>
                    <a:pt x="2375" y="373"/>
                    <a:pt x="2374" y="372"/>
                    <a:pt x="2374" y="371"/>
                  </a:cubicBezTo>
                  <a:cubicBezTo>
                    <a:pt x="2368" y="366"/>
                    <a:pt x="2376" y="362"/>
                    <a:pt x="2386" y="359"/>
                  </a:cubicBezTo>
                  <a:cubicBezTo>
                    <a:pt x="2391" y="358"/>
                    <a:pt x="2398" y="358"/>
                    <a:pt x="2402" y="360"/>
                  </a:cubicBezTo>
                  <a:cubicBezTo>
                    <a:pt x="2406" y="362"/>
                    <a:pt x="2408" y="364"/>
                    <a:pt x="2410" y="367"/>
                  </a:cubicBezTo>
                  <a:cubicBezTo>
                    <a:pt x="2412" y="369"/>
                    <a:pt x="2416" y="368"/>
                    <a:pt x="2418" y="367"/>
                  </a:cubicBezTo>
                  <a:cubicBezTo>
                    <a:pt x="2419" y="365"/>
                    <a:pt x="2420" y="363"/>
                    <a:pt x="2424" y="363"/>
                  </a:cubicBezTo>
                  <a:cubicBezTo>
                    <a:pt x="2442" y="362"/>
                    <a:pt x="2445" y="357"/>
                    <a:pt x="2446" y="351"/>
                  </a:cubicBezTo>
                  <a:cubicBezTo>
                    <a:pt x="2447" y="347"/>
                    <a:pt x="2448" y="346"/>
                    <a:pt x="2462" y="347"/>
                  </a:cubicBezTo>
                  <a:cubicBezTo>
                    <a:pt x="2467" y="348"/>
                    <a:pt x="2472" y="348"/>
                    <a:pt x="2476" y="348"/>
                  </a:cubicBezTo>
                  <a:cubicBezTo>
                    <a:pt x="2491" y="347"/>
                    <a:pt x="2504" y="348"/>
                    <a:pt x="2518" y="349"/>
                  </a:cubicBezTo>
                  <a:cubicBezTo>
                    <a:pt x="2527" y="350"/>
                    <a:pt x="2535" y="350"/>
                    <a:pt x="2543" y="349"/>
                  </a:cubicBezTo>
                  <a:cubicBezTo>
                    <a:pt x="2552" y="348"/>
                    <a:pt x="2561" y="347"/>
                    <a:pt x="2570" y="349"/>
                  </a:cubicBezTo>
                  <a:cubicBezTo>
                    <a:pt x="2576" y="350"/>
                    <a:pt x="2583" y="347"/>
                    <a:pt x="2581" y="344"/>
                  </a:cubicBezTo>
                  <a:cubicBezTo>
                    <a:pt x="2580" y="342"/>
                    <a:pt x="2577" y="340"/>
                    <a:pt x="2574" y="337"/>
                  </a:cubicBezTo>
                  <a:cubicBezTo>
                    <a:pt x="2581" y="335"/>
                    <a:pt x="2588" y="334"/>
                    <a:pt x="2594" y="332"/>
                  </a:cubicBezTo>
                  <a:cubicBezTo>
                    <a:pt x="2601" y="333"/>
                    <a:pt x="2602" y="337"/>
                    <a:pt x="2611" y="337"/>
                  </a:cubicBezTo>
                  <a:cubicBezTo>
                    <a:pt x="2610" y="334"/>
                    <a:pt x="2610" y="331"/>
                    <a:pt x="2610" y="328"/>
                  </a:cubicBezTo>
                  <a:cubicBezTo>
                    <a:pt x="2610" y="328"/>
                    <a:pt x="2613" y="326"/>
                    <a:pt x="2615" y="326"/>
                  </a:cubicBezTo>
                  <a:cubicBezTo>
                    <a:pt x="2617" y="326"/>
                    <a:pt x="2620" y="326"/>
                    <a:pt x="2623" y="327"/>
                  </a:cubicBezTo>
                  <a:cubicBezTo>
                    <a:pt x="2630" y="328"/>
                    <a:pt x="2630" y="333"/>
                    <a:pt x="2639" y="334"/>
                  </a:cubicBezTo>
                  <a:cubicBezTo>
                    <a:pt x="2645" y="327"/>
                    <a:pt x="2651" y="324"/>
                    <a:pt x="2664" y="322"/>
                  </a:cubicBezTo>
                  <a:cubicBezTo>
                    <a:pt x="2669" y="321"/>
                    <a:pt x="2675" y="321"/>
                    <a:pt x="2681" y="320"/>
                  </a:cubicBezTo>
                  <a:cubicBezTo>
                    <a:pt x="2708" y="318"/>
                    <a:pt x="2730" y="314"/>
                    <a:pt x="2748" y="306"/>
                  </a:cubicBezTo>
                  <a:cubicBezTo>
                    <a:pt x="2755" y="302"/>
                    <a:pt x="2761" y="300"/>
                    <a:pt x="2755" y="295"/>
                  </a:cubicBezTo>
                  <a:cubicBezTo>
                    <a:pt x="2753" y="293"/>
                    <a:pt x="2756" y="292"/>
                    <a:pt x="2760" y="290"/>
                  </a:cubicBezTo>
                  <a:cubicBezTo>
                    <a:pt x="2764" y="289"/>
                    <a:pt x="2770" y="289"/>
                    <a:pt x="2773" y="290"/>
                  </a:cubicBezTo>
                  <a:cubicBezTo>
                    <a:pt x="2780" y="295"/>
                    <a:pt x="2784" y="292"/>
                    <a:pt x="2792" y="290"/>
                  </a:cubicBezTo>
                  <a:cubicBezTo>
                    <a:pt x="2798" y="289"/>
                    <a:pt x="2808" y="289"/>
                    <a:pt x="2816" y="288"/>
                  </a:cubicBezTo>
                  <a:cubicBezTo>
                    <a:pt x="2819" y="288"/>
                    <a:pt x="2821" y="287"/>
                    <a:pt x="2820" y="285"/>
                  </a:cubicBezTo>
                  <a:cubicBezTo>
                    <a:pt x="2819" y="285"/>
                    <a:pt x="2817" y="284"/>
                    <a:pt x="2815" y="284"/>
                  </a:cubicBezTo>
                  <a:cubicBezTo>
                    <a:pt x="2806" y="284"/>
                    <a:pt x="2797" y="285"/>
                    <a:pt x="2787" y="283"/>
                  </a:cubicBezTo>
                  <a:close/>
                  <a:moveTo>
                    <a:pt x="2723" y="150"/>
                  </a:moveTo>
                  <a:cubicBezTo>
                    <a:pt x="2722" y="150"/>
                    <a:pt x="2719" y="150"/>
                    <a:pt x="2719" y="149"/>
                  </a:cubicBezTo>
                  <a:cubicBezTo>
                    <a:pt x="2719" y="147"/>
                    <a:pt x="2723" y="147"/>
                    <a:pt x="2726" y="147"/>
                  </a:cubicBezTo>
                  <a:cubicBezTo>
                    <a:pt x="2729" y="147"/>
                    <a:pt x="2731" y="148"/>
                    <a:pt x="2730" y="149"/>
                  </a:cubicBezTo>
                  <a:cubicBezTo>
                    <a:pt x="2730" y="150"/>
                    <a:pt x="2727" y="151"/>
                    <a:pt x="2723" y="150"/>
                  </a:cubicBezTo>
                  <a:close/>
                  <a:moveTo>
                    <a:pt x="2717" y="128"/>
                  </a:moveTo>
                  <a:cubicBezTo>
                    <a:pt x="2721" y="127"/>
                    <a:pt x="2730" y="127"/>
                    <a:pt x="2732" y="129"/>
                  </a:cubicBezTo>
                  <a:cubicBezTo>
                    <a:pt x="2734" y="131"/>
                    <a:pt x="2732" y="132"/>
                    <a:pt x="2730" y="134"/>
                  </a:cubicBezTo>
                  <a:cubicBezTo>
                    <a:pt x="2727" y="135"/>
                    <a:pt x="2722" y="136"/>
                    <a:pt x="2717" y="136"/>
                  </a:cubicBezTo>
                  <a:cubicBezTo>
                    <a:pt x="2713" y="136"/>
                    <a:pt x="2710" y="135"/>
                    <a:pt x="2709" y="133"/>
                  </a:cubicBezTo>
                  <a:cubicBezTo>
                    <a:pt x="2709" y="131"/>
                    <a:pt x="2711" y="129"/>
                    <a:pt x="2717" y="128"/>
                  </a:cubicBezTo>
                  <a:close/>
                  <a:moveTo>
                    <a:pt x="1540" y="29"/>
                  </a:moveTo>
                  <a:cubicBezTo>
                    <a:pt x="1537" y="29"/>
                    <a:pt x="1533" y="28"/>
                    <a:pt x="1534" y="26"/>
                  </a:cubicBezTo>
                  <a:cubicBezTo>
                    <a:pt x="1535" y="25"/>
                    <a:pt x="1539" y="24"/>
                    <a:pt x="1543" y="25"/>
                  </a:cubicBezTo>
                  <a:cubicBezTo>
                    <a:pt x="1546" y="25"/>
                    <a:pt x="1549" y="26"/>
                    <a:pt x="1549" y="28"/>
                  </a:cubicBezTo>
                  <a:cubicBezTo>
                    <a:pt x="1548" y="30"/>
                    <a:pt x="1544" y="30"/>
                    <a:pt x="1540" y="29"/>
                  </a:cubicBezTo>
                  <a:close/>
                  <a:moveTo>
                    <a:pt x="326" y="402"/>
                  </a:moveTo>
                  <a:cubicBezTo>
                    <a:pt x="320" y="401"/>
                    <a:pt x="315" y="399"/>
                    <a:pt x="315" y="396"/>
                  </a:cubicBezTo>
                  <a:cubicBezTo>
                    <a:pt x="314" y="394"/>
                    <a:pt x="319" y="391"/>
                    <a:pt x="325" y="391"/>
                  </a:cubicBezTo>
                  <a:cubicBezTo>
                    <a:pt x="326" y="390"/>
                    <a:pt x="329" y="391"/>
                    <a:pt x="330" y="391"/>
                  </a:cubicBezTo>
                  <a:cubicBezTo>
                    <a:pt x="333" y="393"/>
                    <a:pt x="336" y="395"/>
                    <a:pt x="338" y="398"/>
                  </a:cubicBezTo>
                  <a:cubicBezTo>
                    <a:pt x="340" y="400"/>
                    <a:pt x="332" y="402"/>
                    <a:pt x="326" y="402"/>
                  </a:cubicBezTo>
                  <a:close/>
                  <a:moveTo>
                    <a:pt x="356" y="399"/>
                  </a:moveTo>
                  <a:cubicBezTo>
                    <a:pt x="353" y="399"/>
                    <a:pt x="352" y="398"/>
                    <a:pt x="353" y="397"/>
                  </a:cubicBezTo>
                  <a:cubicBezTo>
                    <a:pt x="353" y="396"/>
                    <a:pt x="354" y="396"/>
                    <a:pt x="355" y="396"/>
                  </a:cubicBezTo>
                  <a:cubicBezTo>
                    <a:pt x="359" y="395"/>
                    <a:pt x="360" y="396"/>
                    <a:pt x="360" y="397"/>
                  </a:cubicBezTo>
                  <a:cubicBezTo>
                    <a:pt x="360" y="398"/>
                    <a:pt x="359" y="399"/>
                    <a:pt x="356" y="399"/>
                  </a:cubicBezTo>
                  <a:close/>
                  <a:moveTo>
                    <a:pt x="393" y="400"/>
                  </a:moveTo>
                  <a:cubicBezTo>
                    <a:pt x="391" y="400"/>
                    <a:pt x="389" y="400"/>
                    <a:pt x="387" y="400"/>
                  </a:cubicBezTo>
                  <a:cubicBezTo>
                    <a:pt x="378" y="400"/>
                    <a:pt x="373" y="397"/>
                    <a:pt x="374" y="394"/>
                  </a:cubicBezTo>
                  <a:cubicBezTo>
                    <a:pt x="375" y="392"/>
                    <a:pt x="383" y="389"/>
                    <a:pt x="390" y="389"/>
                  </a:cubicBezTo>
                  <a:cubicBezTo>
                    <a:pt x="396" y="389"/>
                    <a:pt x="399" y="392"/>
                    <a:pt x="402" y="393"/>
                  </a:cubicBezTo>
                  <a:cubicBezTo>
                    <a:pt x="408" y="397"/>
                    <a:pt x="404" y="400"/>
                    <a:pt x="393" y="400"/>
                  </a:cubicBezTo>
                  <a:close/>
                  <a:moveTo>
                    <a:pt x="462" y="414"/>
                  </a:moveTo>
                  <a:cubicBezTo>
                    <a:pt x="460" y="414"/>
                    <a:pt x="458" y="414"/>
                    <a:pt x="458" y="413"/>
                  </a:cubicBezTo>
                  <a:cubicBezTo>
                    <a:pt x="452" y="408"/>
                    <a:pt x="447" y="403"/>
                    <a:pt x="442" y="397"/>
                  </a:cubicBezTo>
                  <a:cubicBezTo>
                    <a:pt x="442" y="397"/>
                    <a:pt x="442" y="397"/>
                    <a:pt x="442" y="396"/>
                  </a:cubicBezTo>
                  <a:cubicBezTo>
                    <a:pt x="443" y="394"/>
                    <a:pt x="445" y="393"/>
                    <a:pt x="448" y="391"/>
                  </a:cubicBezTo>
                  <a:cubicBezTo>
                    <a:pt x="450" y="390"/>
                    <a:pt x="457" y="390"/>
                    <a:pt x="460" y="391"/>
                  </a:cubicBezTo>
                  <a:cubicBezTo>
                    <a:pt x="467" y="397"/>
                    <a:pt x="477" y="402"/>
                    <a:pt x="480" y="408"/>
                  </a:cubicBezTo>
                  <a:cubicBezTo>
                    <a:pt x="481" y="411"/>
                    <a:pt x="470" y="415"/>
                    <a:pt x="462" y="414"/>
                  </a:cubicBezTo>
                  <a:close/>
                  <a:moveTo>
                    <a:pt x="490" y="392"/>
                  </a:moveTo>
                  <a:cubicBezTo>
                    <a:pt x="488" y="392"/>
                    <a:pt x="485" y="391"/>
                    <a:pt x="486" y="390"/>
                  </a:cubicBezTo>
                  <a:cubicBezTo>
                    <a:pt x="486" y="388"/>
                    <a:pt x="490" y="388"/>
                    <a:pt x="494" y="388"/>
                  </a:cubicBezTo>
                  <a:cubicBezTo>
                    <a:pt x="497" y="388"/>
                    <a:pt x="499" y="389"/>
                    <a:pt x="498" y="390"/>
                  </a:cubicBezTo>
                  <a:cubicBezTo>
                    <a:pt x="497" y="392"/>
                    <a:pt x="494" y="393"/>
                    <a:pt x="490" y="392"/>
                  </a:cubicBezTo>
                  <a:close/>
                  <a:moveTo>
                    <a:pt x="521" y="410"/>
                  </a:moveTo>
                  <a:cubicBezTo>
                    <a:pt x="515" y="410"/>
                    <a:pt x="510" y="409"/>
                    <a:pt x="508" y="407"/>
                  </a:cubicBezTo>
                  <a:cubicBezTo>
                    <a:pt x="504" y="404"/>
                    <a:pt x="505" y="401"/>
                    <a:pt x="509" y="398"/>
                  </a:cubicBezTo>
                  <a:cubicBezTo>
                    <a:pt x="511" y="396"/>
                    <a:pt x="517" y="396"/>
                    <a:pt x="518" y="397"/>
                  </a:cubicBezTo>
                  <a:cubicBezTo>
                    <a:pt x="522" y="400"/>
                    <a:pt x="525" y="403"/>
                    <a:pt x="528" y="406"/>
                  </a:cubicBezTo>
                  <a:cubicBezTo>
                    <a:pt x="530" y="408"/>
                    <a:pt x="525" y="410"/>
                    <a:pt x="521" y="410"/>
                  </a:cubicBezTo>
                  <a:close/>
                  <a:moveTo>
                    <a:pt x="559" y="393"/>
                  </a:moveTo>
                  <a:cubicBezTo>
                    <a:pt x="553" y="393"/>
                    <a:pt x="549" y="392"/>
                    <a:pt x="549" y="390"/>
                  </a:cubicBezTo>
                  <a:cubicBezTo>
                    <a:pt x="549" y="389"/>
                    <a:pt x="552" y="388"/>
                    <a:pt x="555" y="388"/>
                  </a:cubicBezTo>
                  <a:cubicBezTo>
                    <a:pt x="561" y="388"/>
                    <a:pt x="567" y="391"/>
                    <a:pt x="565" y="392"/>
                  </a:cubicBezTo>
                  <a:cubicBezTo>
                    <a:pt x="564" y="393"/>
                    <a:pt x="560" y="393"/>
                    <a:pt x="559" y="393"/>
                  </a:cubicBezTo>
                  <a:close/>
                  <a:moveTo>
                    <a:pt x="640" y="61"/>
                  </a:moveTo>
                  <a:cubicBezTo>
                    <a:pt x="636" y="62"/>
                    <a:pt x="632" y="61"/>
                    <a:pt x="633" y="59"/>
                  </a:cubicBezTo>
                  <a:cubicBezTo>
                    <a:pt x="634" y="58"/>
                    <a:pt x="636" y="57"/>
                    <a:pt x="639" y="57"/>
                  </a:cubicBezTo>
                  <a:cubicBezTo>
                    <a:pt x="641" y="57"/>
                    <a:pt x="644" y="58"/>
                    <a:pt x="644" y="59"/>
                  </a:cubicBezTo>
                  <a:cubicBezTo>
                    <a:pt x="644" y="60"/>
                    <a:pt x="643" y="61"/>
                    <a:pt x="640" y="61"/>
                  </a:cubicBezTo>
                  <a:close/>
                  <a:moveTo>
                    <a:pt x="669" y="51"/>
                  </a:moveTo>
                  <a:cubicBezTo>
                    <a:pt x="669" y="49"/>
                    <a:pt x="669" y="47"/>
                    <a:pt x="676" y="47"/>
                  </a:cubicBezTo>
                  <a:cubicBezTo>
                    <a:pt x="680" y="47"/>
                    <a:pt x="682" y="48"/>
                    <a:pt x="683" y="50"/>
                  </a:cubicBezTo>
                  <a:cubicBezTo>
                    <a:pt x="682" y="51"/>
                    <a:pt x="679" y="53"/>
                    <a:pt x="674" y="53"/>
                  </a:cubicBezTo>
                  <a:cubicBezTo>
                    <a:pt x="670" y="53"/>
                    <a:pt x="668" y="52"/>
                    <a:pt x="669" y="51"/>
                  </a:cubicBezTo>
                  <a:close/>
                  <a:moveTo>
                    <a:pt x="689" y="408"/>
                  </a:moveTo>
                  <a:cubicBezTo>
                    <a:pt x="684" y="408"/>
                    <a:pt x="680" y="405"/>
                    <a:pt x="681" y="403"/>
                  </a:cubicBezTo>
                  <a:cubicBezTo>
                    <a:pt x="681" y="401"/>
                    <a:pt x="685" y="400"/>
                    <a:pt x="690" y="400"/>
                  </a:cubicBezTo>
                  <a:cubicBezTo>
                    <a:pt x="694" y="400"/>
                    <a:pt x="698" y="401"/>
                    <a:pt x="698" y="403"/>
                  </a:cubicBezTo>
                  <a:cubicBezTo>
                    <a:pt x="697" y="406"/>
                    <a:pt x="693" y="408"/>
                    <a:pt x="689" y="408"/>
                  </a:cubicBezTo>
                  <a:close/>
                  <a:moveTo>
                    <a:pt x="794" y="396"/>
                  </a:moveTo>
                  <a:cubicBezTo>
                    <a:pt x="787" y="397"/>
                    <a:pt x="781" y="395"/>
                    <a:pt x="782" y="393"/>
                  </a:cubicBezTo>
                  <a:cubicBezTo>
                    <a:pt x="782" y="392"/>
                    <a:pt x="785" y="392"/>
                    <a:pt x="788" y="391"/>
                  </a:cubicBezTo>
                  <a:cubicBezTo>
                    <a:pt x="792" y="391"/>
                    <a:pt x="796" y="392"/>
                    <a:pt x="798" y="394"/>
                  </a:cubicBezTo>
                  <a:cubicBezTo>
                    <a:pt x="798" y="395"/>
                    <a:pt x="796" y="396"/>
                    <a:pt x="794" y="396"/>
                  </a:cubicBezTo>
                  <a:close/>
                  <a:moveTo>
                    <a:pt x="874" y="400"/>
                  </a:moveTo>
                  <a:cubicBezTo>
                    <a:pt x="871" y="402"/>
                    <a:pt x="868" y="403"/>
                    <a:pt x="862" y="402"/>
                  </a:cubicBezTo>
                  <a:cubicBezTo>
                    <a:pt x="857" y="402"/>
                    <a:pt x="855" y="400"/>
                    <a:pt x="854" y="399"/>
                  </a:cubicBezTo>
                  <a:cubicBezTo>
                    <a:pt x="853" y="398"/>
                    <a:pt x="853" y="397"/>
                    <a:pt x="853" y="397"/>
                  </a:cubicBezTo>
                  <a:cubicBezTo>
                    <a:pt x="854" y="395"/>
                    <a:pt x="856" y="393"/>
                    <a:pt x="861" y="393"/>
                  </a:cubicBezTo>
                  <a:cubicBezTo>
                    <a:pt x="867" y="392"/>
                    <a:pt x="871" y="393"/>
                    <a:pt x="874" y="395"/>
                  </a:cubicBezTo>
                  <a:cubicBezTo>
                    <a:pt x="877" y="397"/>
                    <a:pt x="877" y="399"/>
                    <a:pt x="874" y="400"/>
                  </a:cubicBezTo>
                  <a:close/>
                  <a:moveTo>
                    <a:pt x="911" y="59"/>
                  </a:moveTo>
                  <a:cubicBezTo>
                    <a:pt x="911" y="57"/>
                    <a:pt x="913" y="56"/>
                    <a:pt x="918" y="55"/>
                  </a:cubicBezTo>
                  <a:cubicBezTo>
                    <a:pt x="922" y="54"/>
                    <a:pt x="928" y="57"/>
                    <a:pt x="926" y="59"/>
                  </a:cubicBezTo>
                  <a:cubicBezTo>
                    <a:pt x="926" y="61"/>
                    <a:pt x="923" y="62"/>
                    <a:pt x="918" y="62"/>
                  </a:cubicBezTo>
                  <a:cubicBezTo>
                    <a:pt x="914" y="62"/>
                    <a:pt x="911" y="61"/>
                    <a:pt x="911" y="59"/>
                  </a:cubicBezTo>
                  <a:close/>
                  <a:moveTo>
                    <a:pt x="941" y="400"/>
                  </a:moveTo>
                  <a:cubicBezTo>
                    <a:pt x="939" y="402"/>
                    <a:pt x="935" y="403"/>
                    <a:pt x="930" y="403"/>
                  </a:cubicBezTo>
                  <a:cubicBezTo>
                    <a:pt x="924" y="402"/>
                    <a:pt x="919" y="400"/>
                    <a:pt x="920" y="398"/>
                  </a:cubicBezTo>
                  <a:cubicBezTo>
                    <a:pt x="921" y="397"/>
                    <a:pt x="923" y="395"/>
                    <a:pt x="926" y="394"/>
                  </a:cubicBezTo>
                  <a:cubicBezTo>
                    <a:pt x="928" y="392"/>
                    <a:pt x="932" y="391"/>
                    <a:pt x="937" y="392"/>
                  </a:cubicBezTo>
                  <a:cubicBezTo>
                    <a:pt x="941" y="392"/>
                    <a:pt x="943" y="394"/>
                    <a:pt x="943" y="396"/>
                  </a:cubicBezTo>
                  <a:cubicBezTo>
                    <a:pt x="942" y="398"/>
                    <a:pt x="942" y="399"/>
                    <a:pt x="941" y="400"/>
                  </a:cubicBezTo>
                  <a:close/>
                  <a:moveTo>
                    <a:pt x="959" y="56"/>
                  </a:moveTo>
                  <a:cubicBezTo>
                    <a:pt x="957" y="55"/>
                    <a:pt x="954" y="55"/>
                    <a:pt x="954" y="55"/>
                  </a:cubicBezTo>
                  <a:cubicBezTo>
                    <a:pt x="953" y="53"/>
                    <a:pt x="957" y="54"/>
                    <a:pt x="959" y="53"/>
                  </a:cubicBezTo>
                  <a:cubicBezTo>
                    <a:pt x="962" y="53"/>
                    <a:pt x="965" y="53"/>
                    <a:pt x="965" y="55"/>
                  </a:cubicBezTo>
                  <a:cubicBezTo>
                    <a:pt x="965" y="55"/>
                    <a:pt x="961" y="55"/>
                    <a:pt x="959" y="56"/>
                  </a:cubicBezTo>
                  <a:close/>
                  <a:moveTo>
                    <a:pt x="976" y="393"/>
                  </a:moveTo>
                  <a:cubicBezTo>
                    <a:pt x="975" y="393"/>
                    <a:pt x="973" y="393"/>
                    <a:pt x="973" y="392"/>
                  </a:cubicBezTo>
                  <a:cubicBezTo>
                    <a:pt x="972" y="391"/>
                    <a:pt x="974" y="390"/>
                    <a:pt x="976" y="390"/>
                  </a:cubicBezTo>
                  <a:cubicBezTo>
                    <a:pt x="977" y="390"/>
                    <a:pt x="980" y="391"/>
                    <a:pt x="980" y="391"/>
                  </a:cubicBezTo>
                  <a:cubicBezTo>
                    <a:pt x="981" y="392"/>
                    <a:pt x="979" y="393"/>
                    <a:pt x="976" y="393"/>
                  </a:cubicBezTo>
                  <a:close/>
                  <a:moveTo>
                    <a:pt x="1010" y="417"/>
                  </a:moveTo>
                  <a:cubicBezTo>
                    <a:pt x="1007" y="419"/>
                    <a:pt x="1000" y="418"/>
                    <a:pt x="997" y="417"/>
                  </a:cubicBezTo>
                  <a:cubicBezTo>
                    <a:pt x="993" y="415"/>
                    <a:pt x="991" y="413"/>
                    <a:pt x="992" y="410"/>
                  </a:cubicBezTo>
                  <a:cubicBezTo>
                    <a:pt x="992" y="405"/>
                    <a:pt x="1002" y="403"/>
                    <a:pt x="1009" y="400"/>
                  </a:cubicBezTo>
                  <a:cubicBezTo>
                    <a:pt x="1012" y="399"/>
                    <a:pt x="1020" y="401"/>
                    <a:pt x="1020" y="402"/>
                  </a:cubicBezTo>
                  <a:cubicBezTo>
                    <a:pt x="1019" y="407"/>
                    <a:pt x="1019" y="413"/>
                    <a:pt x="1010" y="417"/>
                  </a:cubicBezTo>
                  <a:close/>
                  <a:moveTo>
                    <a:pt x="1122" y="399"/>
                  </a:moveTo>
                  <a:cubicBezTo>
                    <a:pt x="1117" y="400"/>
                    <a:pt x="1102" y="400"/>
                    <a:pt x="1098" y="399"/>
                  </a:cubicBezTo>
                  <a:cubicBezTo>
                    <a:pt x="1094" y="398"/>
                    <a:pt x="1094" y="396"/>
                    <a:pt x="1094" y="394"/>
                  </a:cubicBezTo>
                  <a:cubicBezTo>
                    <a:pt x="1095" y="392"/>
                    <a:pt x="1095" y="390"/>
                    <a:pt x="1102" y="389"/>
                  </a:cubicBezTo>
                  <a:cubicBezTo>
                    <a:pt x="1108" y="388"/>
                    <a:pt x="1113" y="389"/>
                    <a:pt x="1117" y="390"/>
                  </a:cubicBezTo>
                  <a:cubicBezTo>
                    <a:pt x="1122" y="392"/>
                    <a:pt x="1124" y="394"/>
                    <a:pt x="1124" y="396"/>
                  </a:cubicBezTo>
                  <a:cubicBezTo>
                    <a:pt x="1124" y="397"/>
                    <a:pt x="1123" y="398"/>
                    <a:pt x="1122" y="399"/>
                  </a:cubicBezTo>
                  <a:close/>
                  <a:moveTo>
                    <a:pt x="1137" y="377"/>
                  </a:moveTo>
                  <a:cubicBezTo>
                    <a:pt x="1133" y="377"/>
                    <a:pt x="1130" y="376"/>
                    <a:pt x="1131" y="374"/>
                  </a:cubicBezTo>
                  <a:cubicBezTo>
                    <a:pt x="1132" y="372"/>
                    <a:pt x="1137" y="372"/>
                    <a:pt x="1142" y="372"/>
                  </a:cubicBezTo>
                  <a:cubicBezTo>
                    <a:pt x="1146" y="372"/>
                    <a:pt x="1148" y="373"/>
                    <a:pt x="1148" y="375"/>
                  </a:cubicBezTo>
                  <a:cubicBezTo>
                    <a:pt x="1146" y="377"/>
                    <a:pt x="1142" y="377"/>
                    <a:pt x="1137" y="377"/>
                  </a:cubicBezTo>
                  <a:close/>
                  <a:moveTo>
                    <a:pt x="1182" y="369"/>
                  </a:moveTo>
                  <a:cubicBezTo>
                    <a:pt x="1187" y="369"/>
                    <a:pt x="1191" y="370"/>
                    <a:pt x="1191" y="372"/>
                  </a:cubicBezTo>
                  <a:cubicBezTo>
                    <a:pt x="1191" y="374"/>
                    <a:pt x="1187" y="375"/>
                    <a:pt x="1183" y="375"/>
                  </a:cubicBezTo>
                  <a:cubicBezTo>
                    <a:pt x="1177" y="375"/>
                    <a:pt x="1176" y="373"/>
                    <a:pt x="1175" y="371"/>
                  </a:cubicBezTo>
                  <a:cubicBezTo>
                    <a:pt x="1176" y="370"/>
                    <a:pt x="1178" y="369"/>
                    <a:pt x="1182" y="369"/>
                  </a:cubicBezTo>
                  <a:close/>
                  <a:moveTo>
                    <a:pt x="1190" y="407"/>
                  </a:moveTo>
                  <a:cubicBezTo>
                    <a:pt x="1183" y="410"/>
                    <a:pt x="1171" y="409"/>
                    <a:pt x="1168" y="405"/>
                  </a:cubicBezTo>
                  <a:cubicBezTo>
                    <a:pt x="1167" y="404"/>
                    <a:pt x="1167" y="402"/>
                    <a:pt x="1166" y="401"/>
                  </a:cubicBezTo>
                  <a:cubicBezTo>
                    <a:pt x="1167" y="399"/>
                    <a:pt x="1169" y="397"/>
                    <a:pt x="1170" y="395"/>
                  </a:cubicBezTo>
                  <a:cubicBezTo>
                    <a:pt x="1172" y="392"/>
                    <a:pt x="1173" y="389"/>
                    <a:pt x="1182" y="390"/>
                  </a:cubicBezTo>
                  <a:cubicBezTo>
                    <a:pt x="1189" y="390"/>
                    <a:pt x="1191" y="393"/>
                    <a:pt x="1193" y="395"/>
                  </a:cubicBezTo>
                  <a:cubicBezTo>
                    <a:pt x="1195" y="397"/>
                    <a:pt x="1196" y="399"/>
                    <a:pt x="1197" y="401"/>
                  </a:cubicBezTo>
                  <a:cubicBezTo>
                    <a:pt x="1198" y="404"/>
                    <a:pt x="1194" y="405"/>
                    <a:pt x="1190" y="407"/>
                  </a:cubicBezTo>
                  <a:close/>
                  <a:moveTo>
                    <a:pt x="1221" y="391"/>
                  </a:moveTo>
                  <a:cubicBezTo>
                    <a:pt x="1218" y="391"/>
                    <a:pt x="1216" y="390"/>
                    <a:pt x="1217" y="389"/>
                  </a:cubicBezTo>
                  <a:cubicBezTo>
                    <a:pt x="1218" y="388"/>
                    <a:pt x="1220" y="388"/>
                    <a:pt x="1221" y="388"/>
                  </a:cubicBezTo>
                  <a:cubicBezTo>
                    <a:pt x="1224" y="388"/>
                    <a:pt x="1226" y="389"/>
                    <a:pt x="1225" y="390"/>
                  </a:cubicBezTo>
                  <a:cubicBezTo>
                    <a:pt x="1224" y="390"/>
                    <a:pt x="1222" y="391"/>
                    <a:pt x="1221" y="391"/>
                  </a:cubicBezTo>
                  <a:close/>
                  <a:moveTo>
                    <a:pt x="1257" y="374"/>
                  </a:moveTo>
                  <a:cubicBezTo>
                    <a:pt x="1252" y="374"/>
                    <a:pt x="1247" y="374"/>
                    <a:pt x="1246" y="372"/>
                  </a:cubicBezTo>
                  <a:cubicBezTo>
                    <a:pt x="1244" y="370"/>
                    <a:pt x="1247" y="368"/>
                    <a:pt x="1251" y="367"/>
                  </a:cubicBezTo>
                  <a:cubicBezTo>
                    <a:pt x="1256" y="366"/>
                    <a:pt x="1261" y="366"/>
                    <a:pt x="1266" y="367"/>
                  </a:cubicBezTo>
                  <a:cubicBezTo>
                    <a:pt x="1270" y="368"/>
                    <a:pt x="1272" y="370"/>
                    <a:pt x="1271" y="372"/>
                  </a:cubicBezTo>
                  <a:cubicBezTo>
                    <a:pt x="1268" y="374"/>
                    <a:pt x="1262" y="374"/>
                    <a:pt x="1257" y="374"/>
                  </a:cubicBezTo>
                  <a:close/>
                  <a:moveTo>
                    <a:pt x="1287" y="397"/>
                  </a:moveTo>
                  <a:cubicBezTo>
                    <a:pt x="1278" y="397"/>
                    <a:pt x="1272" y="395"/>
                    <a:pt x="1272" y="391"/>
                  </a:cubicBezTo>
                  <a:cubicBezTo>
                    <a:pt x="1271" y="389"/>
                    <a:pt x="1276" y="387"/>
                    <a:pt x="1281" y="387"/>
                  </a:cubicBezTo>
                  <a:cubicBezTo>
                    <a:pt x="1292" y="387"/>
                    <a:pt x="1300" y="389"/>
                    <a:pt x="1300" y="393"/>
                  </a:cubicBezTo>
                  <a:cubicBezTo>
                    <a:pt x="1300" y="395"/>
                    <a:pt x="1293" y="397"/>
                    <a:pt x="1287" y="397"/>
                  </a:cubicBezTo>
                  <a:close/>
                  <a:moveTo>
                    <a:pt x="1325" y="375"/>
                  </a:moveTo>
                  <a:cubicBezTo>
                    <a:pt x="1319" y="375"/>
                    <a:pt x="1314" y="374"/>
                    <a:pt x="1313" y="371"/>
                  </a:cubicBezTo>
                  <a:cubicBezTo>
                    <a:pt x="1311" y="369"/>
                    <a:pt x="1314" y="367"/>
                    <a:pt x="1319" y="367"/>
                  </a:cubicBezTo>
                  <a:cubicBezTo>
                    <a:pt x="1322" y="367"/>
                    <a:pt x="1324" y="367"/>
                    <a:pt x="1327" y="367"/>
                  </a:cubicBezTo>
                  <a:cubicBezTo>
                    <a:pt x="1335" y="368"/>
                    <a:pt x="1341" y="370"/>
                    <a:pt x="1339" y="372"/>
                  </a:cubicBezTo>
                  <a:cubicBezTo>
                    <a:pt x="1336" y="375"/>
                    <a:pt x="1331" y="375"/>
                    <a:pt x="1325" y="375"/>
                  </a:cubicBezTo>
                  <a:close/>
                  <a:moveTo>
                    <a:pt x="1361" y="366"/>
                  </a:moveTo>
                  <a:cubicBezTo>
                    <a:pt x="1359" y="366"/>
                    <a:pt x="1357" y="366"/>
                    <a:pt x="1356" y="365"/>
                  </a:cubicBezTo>
                  <a:cubicBezTo>
                    <a:pt x="1354" y="364"/>
                    <a:pt x="1355" y="362"/>
                    <a:pt x="1359" y="362"/>
                  </a:cubicBezTo>
                  <a:cubicBezTo>
                    <a:pt x="1361" y="362"/>
                    <a:pt x="1363" y="362"/>
                    <a:pt x="1364" y="363"/>
                  </a:cubicBezTo>
                  <a:cubicBezTo>
                    <a:pt x="1365" y="364"/>
                    <a:pt x="1365" y="365"/>
                    <a:pt x="1361" y="366"/>
                  </a:cubicBezTo>
                  <a:close/>
                  <a:moveTo>
                    <a:pt x="1435" y="372"/>
                  </a:moveTo>
                  <a:cubicBezTo>
                    <a:pt x="1433" y="372"/>
                    <a:pt x="1431" y="372"/>
                    <a:pt x="1429" y="372"/>
                  </a:cubicBezTo>
                  <a:cubicBezTo>
                    <a:pt x="1427" y="371"/>
                    <a:pt x="1424" y="371"/>
                    <a:pt x="1422" y="371"/>
                  </a:cubicBezTo>
                  <a:cubicBezTo>
                    <a:pt x="1419" y="370"/>
                    <a:pt x="1418" y="368"/>
                    <a:pt x="1420" y="367"/>
                  </a:cubicBezTo>
                  <a:cubicBezTo>
                    <a:pt x="1424" y="365"/>
                    <a:pt x="1428" y="365"/>
                    <a:pt x="1433" y="364"/>
                  </a:cubicBezTo>
                  <a:cubicBezTo>
                    <a:pt x="1439" y="364"/>
                    <a:pt x="1447" y="366"/>
                    <a:pt x="1448" y="368"/>
                  </a:cubicBezTo>
                  <a:cubicBezTo>
                    <a:pt x="1448" y="370"/>
                    <a:pt x="1442" y="372"/>
                    <a:pt x="1435" y="372"/>
                  </a:cubicBezTo>
                  <a:close/>
                  <a:moveTo>
                    <a:pt x="1504" y="371"/>
                  </a:moveTo>
                  <a:cubicBezTo>
                    <a:pt x="1502" y="374"/>
                    <a:pt x="1496" y="375"/>
                    <a:pt x="1490" y="376"/>
                  </a:cubicBezTo>
                  <a:cubicBezTo>
                    <a:pt x="1489" y="376"/>
                    <a:pt x="1488" y="376"/>
                    <a:pt x="1487" y="376"/>
                  </a:cubicBezTo>
                  <a:cubicBezTo>
                    <a:pt x="1482" y="375"/>
                    <a:pt x="1476" y="371"/>
                    <a:pt x="1477" y="369"/>
                  </a:cubicBezTo>
                  <a:cubicBezTo>
                    <a:pt x="1478" y="366"/>
                    <a:pt x="1484" y="363"/>
                    <a:pt x="1492" y="363"/>
                  </a:cubicBezTo>
                  <a:cubicBezTo>
                    <a:pt x="1495" y="363"/>
                    <a:pt x="1498" y="364"/>
                    <a:pt x="1500" y="364"/>
                  </a:cubicBezTo>
                  <a:cubicBezTo>
                    <a:pt x="1505" y="366"/>
                    <a:pt x="1506" y="369"/>
                    <a:pt x="1504" y="371"/>
                  </a:cubicBezTo>
                  <a:close/>
                  <a:moveTo>
                    <a:pt x="1557" y="376"/>
                  </a:moveTo>
                  <a:cubicBezTo>
                    <a:pt x="1544" y="376"/>
                    <a:pt x="1531" y="375"/>
                    <a:pt x="1519" y="374"/>
                  </a:cubicBezTo>
                  <a:cubicBezTo>
                    <a:pt x="1515" y="373"/>
                    <a:pt x="1514" y="371"/>
                    <a:pt x="1516" y="370"/>
                  </a:cubicBezTo>
                  <a:cubicBezTo>
                    <a:pt x="1518" y="368"/>
                    <a:pt x="1519" y="366"/>
                    <a:pt x="1526" y="365"/>
                  </a:cubicBezTo>
                  <a:cubicBezTo>
                    <a:pt x="1530" y="365"/>
                    <a:pt x="1535" y="366"/>
                    <a:pt x="1539" y="366"/>
                  </a:cubicBezTo>
                  <a:cubicBezTo>
                    <a:pt x="1539" y="366"/>
                    <a:pt x="1539" y="366"/>
                    <a:pt x="1539" y="366"/>
                  </a:cubicBezTo>
                  <a:cubicBezTo>
                    <a:pt x="1546" y="367"/>
                    <a:pt x="1552" y="367"/>
                    <a:pt x="1558" y="368"/>
                  </a:cubicBezTo>
                  <a:cubicBezTo>
                    <a:pt x="1563" y="368"/>
                    <a:pt x="1566" y="369"/>
                    <a:pt x="1566" y="371"/>
                  </a:cubicBezTo>
                  <a:cubicBezTo>
                    <a:pt x="1566" y="374"/>
                    <a:pt x="1562" y="376"/>
                    <a:pt x="1557" y="376"/>
                  </a:cubicBezTo>
                  <a:close/>
                  <a:moveTo>
                    <a:pt x="1665" y="368"/>
                  </a:moveTo>
                  <a:cubicBezTo>
                    <a:pt x="1663" y="371"/>
                    <a:pt x="1659" y="373"/>
                    <a:pt x="1654" y="374"/>
                  </a:cubicBezTo>
                  <a:cubicBezTo>
                    <a:pt x="1653" y="375"/>
                    <a:pt x="1651" y="375"/>
                    <a:pt x="1649" y="375"/>
                  </a:cubicBezTo>
                  <a:cubicBezTo>
                    <a:pt x="1647" y="375"/>
                    <a:pt x="1645" y="374"/>
                    <a:pt x="1644" y="374"/>
                  </a:cubicBezTo>
                  <a:cubicBezTo>
                    <a:pt x="1638" y="370"/>
                    <a:pt x="1638" y="367"/>
                    <a:pt x="1646" y="364"/>
                  </a:cubicBezTo>
                  <a:cubicBezTo>
                    <a:pt x="1650" y="362"/>
                    <a:pt x="1656" y="361"/>
                    <a:pt x="1660" y="362"/>
                  </a:cubicBezTo>
                  <a:cubicBezTo>
                    <a:pt x="1665" y="364"/>
                    <a:pt x="1666" y="366"/>
                    <a:pt x="1665" y="368"/>
                  </a:cubicBezTo>
                  <a:close/>
                  <a:moveTo>
                    <a:pt x="1724" y="375"/>
                  </a:moveTo>
                  <a:cubicBezTo>
                    <a:pt x="1714" y="376"/>
                    <a:pt x="1705" y="375"/>
                    <a:pt x="1699" y="372"/>
                  </a:cubicBezTo>
                  <a:cubicBezTo>
                    <a:pt x="1697" y="370"/>
                    <a:pt x="1697" y="369"/>
                    <a:pt x="1700" y="368"/>
                  </a:cubicBezTo>
                  <a:cubicBezTo>
                    <a:pt x="1705" y="367"/>
                    <a:pt x="1710" y="366"/>
                    <a:pt x="1715" y="365"/>
                  </a:cubicBezTo>
                  <a:cubicBezTo>
                    <a:pt x="1723" y="364"/>
                    <a:pt x="1731" y="367"/>
                    <a:pt x="1731" y="370"/>
                  </a:cubicBezTo>
                  <a:cubicBezTo>
                    <a:pt x="1730" y="372"/>
                    <a:pt x="1729" y="374"/>
                    <a:pt x="1724" y="375"/>
                  </a:cubicBezTo>
                  <a:close/>
                  <a:moveTo>
                    <a:pt x="1782" y="378"/>
                  </a:moveTo>
                  <a:cubicBezTo>
                    <a:pt x="1774" y="378"/>
                    <a:pt x="1768" y="375"/>
                    <a:pt x="1770" y="372"/>
                  </a:cubicBezTo>
                  <a:cubicBezTo>
                    <a:pt x="1771" y="370"/>
                    <a:pt x="1778" y="369"/>
                    <a:pt x="1782" y="369"/>
                  </a:cubicBezTo>
                  <a:cubicBezTo>
                    <a:pt x="1789" y="370"/>
                    <a:pt x="1794" y="374"/>
                    <a:pt x="1791" y="376"/>
                  </a:cubicBezTo>
                  <a:cubicBezTo>
                    <a:pt x="1790" y="378"/>
                    <a:pt x="1787" y="378"/>
                    <a:pt x="1782" y="378"/>
                  </a:cubicBezTo>
                  <a:close/>
                  <a:moveTo>
                    <a:pt x="1698" y="34"/>
                  </a:moveTo>
                  <a:cubicBezTo>
                    <a:pt x="1697" y="34"/>
                    <a:pt x="1695" y="33"/>
                    <a:pt x="1695" y="33"/>
                  </a:cubicBezTo>
                  <a:cubicBezTo>
                    <a:pt x="1695" y="32"/>
                    <a:pt x="1700" y="31"/>
                    <a:pt x="1703" y="32"/>
                  </a:cubicBezTo>
                  <a:cubicBezTo>
                    <a:pt x="1704" y="32"/>
                    <a:pt x="1705" y="33"/>
                    <a:pt x="1705" y="33"/>
                  </a:cubicBezTo>
                  <a:cubicBezTo>
                    <a:pt x="1704" y="34"/>
                    <a:pt x="1701" y="35"/>
                    <a:pt x="1698" y="34"/>
                  </a:cubicBezTo>
                  <a:close/>
                  <a:moveTo>
                    <a:pt x="1735" y="50"/>
                  </a:moveTo>
                  <a:cubicBezTo>
                    <a:pt x="1729" y="51"/>
                    <a:pt x="1724" y="50"/>
                    <a:pt x="1720" y="48"/>
                  </a:cubicBezTo>
                  <a:cubicBezTo>
                    <a:pt x="1719" y="48"/>
                    <a:pt x="1719" y="48"/>
                    <a:pt x="1719" y="47"/>
                  </a:cubicBezTo>
                  <a:cubicBezTo>
                    <a:pt x="1719" y="47"/>
                    <a:pt x="1720" y="47"/>
                    <a:pt x="1720" y="46"/>
                  </a:cubicBezTo>
                  <a:cubicBezTo>
                    <a:pt x="1725" y="45"/>
                    <a:pt x="1731" y="45"/>
                    <a:pt x="1736" y="46"/>
                  </a:cubicBezTo>
                  <a:cubicBezTo>
                    <a:pt x="1737" y="47"/>
                    <a:pt x="1738" y="48"/>
                    <a:pt x="1738" y="48"/>
                  </a:cubicBezTo>
                  <a:cubicBezTo>
                    <a:pt x="1738" y="49"/>
                    <a:pt x="1737" y="50"/>
                    <a:pt x="1735" y="50"/>
                  </a:cubicBezTo>
                  <a:close/>
                  <a:moveTo>
                    <a:pt x="1775" y="29"/>
                  </a:moveTo>
                  <a:cubicBezTo>
                    <a:pt x="1762" y="32"/>
                    <a:pt x="1761" y="32"/>
                    <a:pt x="1736" y="30"/>
                  </a:cubicBezTo>
                  <a:cubicBezTo>
                    <a:pt x="1741" y="30"/>
                    <a:pt x="1745" y="29"/>
                    <a:pt x="1749" y="29"/>
                  </a:cubicBezTo>
                  <a:cubicBezTo>
                    <a:pt x="1743" y="26"/>
                    <a:pt x="1735" y="26"/>
                    <a:pt x="1728" y="26"/>
                  </a:cubicBezTo>
                  <a:cubicBezTo>
                    <a:pt x="1693" y="27"/>
                    <a:pt x="1659" y="24"/>
                    <a:pt x="1625" y="22"/>
                  </a:cubicBezTo>
                  <a:cubicBezTo>
                    <a:pt x="1611" y="21"/>
                    <a:pt x="1597" y="21"/>
                    <a:pt x="1584" y="18"/>
                  </a:cubicBezTo>
                  <a:cubicBezTo>
                    <a:pt x="1582" y="18"/>
                    <a:pt x="1579" y="17"/>
                    <a:pt x="1581" y="16"/>
                  </a:cubicBezTo>
                  <a:cubicBezTo>
                    <a:pt x="1581" y="15"/>
                    <a:pt x="1584" y="15"/>
                    <a:pt x="1585" y="15"/>
                  </a:cubicBezTo>
                  <a:cubicBezTo>
                    <a:pt x="1598" y="17"/>
                    <a:pt x="1611" y="16"/>
                    <a:pt x="1624" y="16"/>
                  </a:cubicBezTo>
                  <a:cubicBezTo>
                    <a:pt x="1634" y="16"/>
                    <a:pt x="1645" y="16"/>
                    <a:pt x="1655" y="16"/>
                  </a:cubicBezTo>
                  <a:cubicBezTo>
                    <a:pt x="1690" y="18"/>
                    <a:pt x="1726" y="18"/>
                    <a:pt x="1761" y="20"/>
                  </a:cubicBezTo>
                  <a:cubicBezTo>
                    <a:pt x="1766" y="20"/>
                    <a:pt x="1770" y="20"/>
                    <a:pt x="1775" y="21"/>
                  </a:cubicBezTo>
                  <a:cubicBezTo>
                    <a:pt x="1783" y="22"/>
                    <a:pt x="1783" y="27"/>
                    <a:pt x="1775" y="29"/>
                  </a:cubicBezTo>
                  <a:close/>
                  <a:moveTo>
                    <a:pt x="1784" y="49"/>
                  </a:moveTo>
                  <a:cubicBezTo>
                    <a:pt x="1783" y="49"/>
                    <a:pt x="1782" y="47"/>
                    <a:pt x="1782" y="46"/>
                  </a:cubicBezTo>
                  <a:cubicBezTo>
                    <a:pt x="1782" y="46"/>
                    <a:pt x="1784" y="45"/>
                    <a:pt x="1785" y="45"/>
                  </a:cubicBezTo>
                  <a:cubicBezTo>
                    <a:pt x="1792" y="44"/>
                    <a:pt x="1800" y="44"/>
                    <a:pt x="1807" y="44"/>
                  </a:cubicBezTo>
                  <a:cubicBezTo>
                    <a:pt x="1814" y="45"/>
                    <a:pt x="1820" y="44"/>
                    <a:pt x="1826" y="46"/>
                  </a:cubicBezTo>
                  <a:cubicBezTo>
                    <a:pt x="1827" y="46"/>
                    <a:pt x="1828" y="47"/>
                    <a:pt x="1828" y="48"/>
                  </a:cubicBezTo>
                  <a:cubicBezTo>
                    <a:pt x="1828" y="48"/>
                    <a:pt x="1827" y="49"/>
                    <a:pt x="1825" y="49"/>
                  </a:cubicBezTo>
                  <a:cubicBezTo>
                    <a:pt x="1812" y="50"/>
                    <a:pt x="1798" y="52"/>
                    <a:pt x="1784" y="49"/>
                  </a:cubicBezTo>
                  <a:close/>
                  <a:moveTo>
                    <a:pt x="1805" y="370"/>
                  </a:moveTo>
                  <a:cubicBezTo>
                    <a:pt x="1804" y="368"/>
                    <a:pt x="1808" y="366"/>
                    <a:pt x="1813" y="365"/>
                  </a:cubicBezTo>
                  <a:cubicBezTo>
                    <a:pt x="1817" y="364"/>
                    <a:pt x="1822" y="365"/>
                    <a:pt x="1823" y="367"/>
                  </a:cubicBezTo>
                  <a:cubicBezTo>
                    <a:pt x="1824" y="368"/>
                    <a:pt x="1823" y="370"/>
                    <a:pt x="1823" y="371"/>
                  </a:cubicBezTo>
                  <a:cubicBezTo>
                    <a:pt x="1822" y="371"/>
                    <a:pt x="1820" y="372"/>
                    <a:pt x="1819" y="372"/>
                  </a:cubicBezTo>
                  <a:cubicBezTo>
                    <a:pt x="1813" y="372"/>
                    <a:pt x="1807" y="373"/>
                    <a:pt x="1805" y="370"/>
                  </a:cubicBezTo>
                  <a:close/>
                  <a:moveTo>
                    <a:pt x="1846" y="377"/>
                  </a:moveTo>
                  <a:cubicBezTo>
                    <a:pt x="1843" y="378"/>
                    <a:pt x="1840" y="378"/>
                    <a:pt x="1838" y="377"/>
                  </a:cubicBezTo>
                  <a:cubicBezTo>
                    <a:pt x="1830" y="376"/>
                    <a:pt x="1826" y="374"/>
                    <a:pt x="1824" y="371"/>
                  </a:cubicBezTo>
                  <a:cubicBezTo>
                    <a:pt x="1828" y="370"/>
                    <a:pt x="1833" y="369"/>
                    <a:pt x="1838" y="368"/>
                  </a:cubicBezTo>
                  <a:cubicBezTo>
                    <a:pt x="1843" y="367"/>
                    <a:pt x="1849" y="369"/>
                    <a:pt x="1851" y="371"/>
                  </a:cubicBezTo>
                  <a:cubicBezTo>
                    <a:pt x="1854" y="372"/>
                    <a:pt x="1850" y="376"/>
                    <a:pt x="1846" y="377"/>
                  </a:cubicBezTo>
                  <a:close/>
                  <a:moveTo>
                    <a:pt x="1850" y="23"/>
                  </a:moveTo>
                  <a:cubicBezTo>
                    <a:pt x="1848" y="23"/>
                    <a:pt x="1845" y="23"/>
                    <a:pt x="1839" y="22"/>
                  </a:cubicBezTo>
                  <a:cubicBezTo>
                    <a:pt x="1849" y="21"/>
                    <a:pt x="1855" y="22"/>
                    <a:pt x="1866" y="23"/>
                  </a:cubicBezTo>
                  <a:cubicBezTo>
                    <a:pt x="1857" y="23"/>
                    <a:pt x="1854" y="24"/>
                    <a:pt x="1850" y="23"/>
                  </a:cubicBezTo>
                  <a:close/>
                  <a:moveTo>
                    <a:pt x="1918" y="50"/>
                  </a:moveTo>
                  <a:cubicBezTo>
                    <a:pt x="1917" y="49"/>
                    <a:pt x="1916" y="48"/>
                    <a:pt x="1916" y="48"/>
                  </a:cubicBezTo>
                  <a:cubicBezTo>
                    <a:pt x="1916" y="48"/>
                    <a:pt x="1918" y="47"/>
                    <a:pt x="1920" y="47"/>
                  </a:cubicBezTo>
                  <a:cubicBezTo>
                    <a:pt x="1920" y="47"/>
                    <a:pt x="1922" y="48"/>
                    <a:pt x="1922" y="49"/>
                  </a:cubicBezTo>
                  <a:cubicBezTo>
                    <a:pt x="1921" y="49"/>
                    <a:pt x="1919" y="49"/>
                    <a:pt x="1918" y="50"/>
                  </a:cubicBezTo>
                  <a:close/>
                  <a:moveTo>
                    <a:pt x="1924" y="63"/>
                  </a:moveTo>
                  <a:cubicBezTo>
                    <a:pt x="1924" y="62"/>
                    <a:pt x="1927" y="62"/>
                    <a:pt x="1928" y="62"/>
                  </a:cubicBezTo>
                  <a:cubicBezTo>
                    <a:pt x="1930" y="62"/>
                    <a:pt x="1931" y="63"/>
                    <a:pt x="1932" y="63"/>
                  </a:cubicBezTo>
                  <a:cubicBezTo>
                    <a:pt x="1931" y="64"/>
                    <a:pt x="1930" y="64"/>
                    <a:pt x="1928" y="64"/>
                  </a:cubicBezTo>
                  <a:cubicBezTo>
                    <a:pt x="1925" y="64"/>
                    <a:pt x="1923" y="64"/>
                    <a:pt x="1924" y="63"/>
                  </a:cubicBezTo>
                  <a:close/>
                  <a:moveTo>
                    <a:pt x="2044" y="365"/>
                  </a:moveTo>
                  <a:cubicBezTo>
                    <a:pt x="2043" y="366"/>
                    <a:pt x="2043" y="367"/>
                    <a:pt x="2042" y="369"/>
                  </a:cubicBezTo>
                  <a:cubicBezTo>
                    <a:pt x="2040" y="373"/>
                    <a:pt x="2040" y="373"/>
                    <a:pt x="2027" y="374"/>
                  </a:cubicBezTo>
                  <a:cubicBezTo>
                    <a:pt x="2025" y="374"/>
                    <a:pt x="2022" y="374"/>
                    <a:pt x="2021" y="374"/>
                  </a:cubicBezTo>
                  <a:cubicBezTo>
                    <a:pt x="2008" y="379"/>
                    <a:pt x="1997" y="378"/>
                    <a:pt x="1985" y="373"/>
                  </a:cubicBezTo>
                  <a:cubicBezTo>
                    <a:pt x="1983" y="372"/>
                    <a:pt x="1978" y="372"/>
                    <a:pt x="1975" y="373"/>
                  </a:cubicBezTo>
                  <a:cubicBezTo>
                    <a:pt x="1966" y="374"/>
                    <a:pt x="1956" y="373"/>
                    <a:pt x="1948" y="375"/>
                  </a:cubicBezTo>
                  <a:cubicBezTo>
                    <a:pt x="1945" y="376"/>
                    <a:pt x="1941" y="376"/>
                    <a:pt x="1939" y="376"/>
                  </a:cubicBezTo>
                  <a:cubicBezTo>
                    <a:pt x="1930" y="376"/>
                    <a:pt x="1924" y="372"/>
                    <a:pt x="1925" y="369"/>
                  </a:cubicBezTo>
                  <a:cubicBezTo>
                    <a:pt x="1926" y="366"/>
                    <a:pt x="1935" y="363"/>
                    <a:pt x="1943" y="364"/>
                  </a:cubicBezTo>
                  <a:cubicBezTo>
                    <a:pt x="1950" y="364"/>
                    <a:pt x="1957" y="366"/>
                    <a:pt x="1964" y="366"/>
                  </a:cubicBezTo>
                  <a:cubicBezTo>
                    <a:pt x="1980" y="367"/>
                    <a:pt x="1996" y="365"/>
                    <a:pt x="2011" y="366"/>
                  </a:cubicBezTo>
                  <a:cubicBezTo>
                    <a:pt x="2024" y="368"/>
                    <a:pt x="2028" y="366"/>
                    <a:pt x="2034" y="363"/>
                  </a:cubicBezTo>
                  <a:cubicBezTo>
                    <a:pt x="2037" y="361"/>
                    <a:pt x="2038" y="357"/>
                    <a:pt x="2047" y="359"/>
                  </a:cubicBezTo>
                  <a:cubicBezTo>
                    <a:pt x="2053" y="360"/>
                    <a:pt x="2045" y="363"/>
                    <a:pt x="2044" y="365"/>
                  </a:cubicBezTo>
                  <a:close/>
                  <a:moveTo>
                    <a:pt x="2049" y="37"/>
                  </a:moveTo>
                  <a:cubicBezTo>
                    <a:pt x="2049" y="36"/>
                    <a:pt x="2051" y="35"/>
                    <a:pt x="2054" y="35"/>
                  </a:cubicBezTo>
                  <a:cubicBezTo>
                    <a:pt x="2055" y="35"/>
                    <a:pt x="2056" y="36"/>
                    <a:pt x="2057" y="36"/>
                  </a:cubicBezTo>
                  <a:cubicBezTo>
                    <a:pt x="2057" y="37"/>
                    <a:pt x="2055" y="38"/>
                    <a:pt x="2052" y="38"/>
                  </a:cubicBezTo>
                  <a:cubicBezTo>
                    <a:pt x="2051" y="38"/>
                    <a:pt x="2049" y="38"/>
                    <a:pt x="2049" y="37"/>
                  </a:cubicBezTo>
                  <a:close/>
                  <a:moveTo>
                    <a:pt x="2069" y="377"/>
                  </a:moveTo>
                  <a:cubicBezTo>
                    <a:pt x="2062" y="377"/>
                    <a:pt x="2057" y="374"/>
                    <a:pt x="2057" y="372"/>
                  </a:cubicBezTo>
                  <a:cubicBezTo>
                    <a:pt x="2058" y="369"/>
                    <a:pt x="2063" y="367"/>
                    <a:pt x="2070" y="367"/>
                  </a:cubicBezTo>
                  <a:cubicBezTo>
                    <a:pt x="2078" y="367"/>
                    <a:pt x="2085" y="370"/>
                    <a:pt x="2085" y="372"/>
                  </a:cubicBezTo>
                  <a:cubicBezTo>
                    <a:pt x="2085" y="375"/>
                    <a:pt x="2076" y="377"/>
                    <a:pt x="2069" y="377"/>
                  </a:cubicBezTo>
                  <a:close/>
                  <a:moveTo>
                    <a:pt x="2104" y="368"/>
                  </a:moveTo>
                  <a:cubicBezTo>
                    <a:pt x="2100" y="368"/>
                    <a:pt x="2099" y="367"/>
                    <a:pt x="2099" y="366"/>
                  </a:cubicBezTo>
                  <a:cubicBezTo>
                    <a:pt x="2099" y="364"/>
                    <a:pt x="2101" y="364"/>
                    <a:pt x="2104" y="364"/>
                  </a:cubicBezTo>
                  <a:cubicBezTo>
                    <a:pt x="2107" y="364"/>
                    <a:pt x="2109" y="364"/>
                    <a:pt x="2109" y="366"/>
                  </a:cubicBezTo>
                  <a:cubicBezTo>
                    <a:pt x="2108" y="367"/>
                    <a:pt x="2107" y="368"/>
                    <a:pt x="2104" y="368"/>
                  </a:cubicBezTo>
                  <a:close/>
                  <a:moveTo>
                    <a:pt x="2163" y="374"/>
                  </a:moveTo>
                  <a:cubicBezTo>
                    <a:pt x="2156" y="373"/>
                    <a:pt x="2151" y="370"/>
                    <a:pt x="2153" y="366"/>
                  </a:cubicBezTo>
                  <a:cubicBezTo>
                    <a:pt x="2154" y="363"/>
                    <a:pt x="2162" y="361"/>
                    <a:pt x="2169" y="361"/>
                  </a:cubicBezTo>
                  <a:cubicBezTo>
                    <a:pt x="2177" y="362"/>
                    <a:pt x="2182" y="365"/>
                    <a:pt x="2181" y="369"/>
                  </a:cubicBezTo>
                  <a:cubicBezTo>
                    <a:pt x="2180" y="372"/>
                    <a:pt x="2172" y="374"/>
                    <a:pt x="2163" y="374"/>
                  </a:cubicBezTo>
                  <a:close/>
                  <a:moveTo>
                    <a:pt x="2269" y="105"/>
                  </a:moveTo>
                  <a:cubicBezTo>
                    <a:pt x="2266" y="105"/>
                    <a:pt x="2264" y="104"/>
                    <a:pt x="2263" y="103"/>
                  </a:cubicBezTo>
                  <a:cubicBezTo>
                    <a:pt x="2263" y="101"/>
                    <a:pt x="2267" y="99"/>
                    <a:pt x="2271" y="100"/>
                  </a:cubicBezTo>
                  <a:cubicBezTo>
                    <a:pt x="2274" y="100"/>
                    <a:pt x="2275" y="101"/>
                    <a:pt x="2275" y="102"/>
                  </a:cubicBezTo>
                  <a:cubicBezTo>
                    <a:pt x="2275" y="104"/>
                    <a:pt x="2273" y="105"/>
                    <a:pt x="2269" y="105"/>
                  </a:cubicBezTo>
                  <a:close/>
                  <a:moveTo>
                    <a:pt x="2396" y="46"/>
                  </a:moveTo>
                  <a:cubicBezTo>
                    <a:pt x="2394" y="46"/>
                    <a:pt x="2391" y="46"/>
                    <a:pt x="2389" y="45"/>
                  </a:cubicBezTo>
                  <a:cubicBezTo>
                    <a:pt x="2388" y="45"/>
                    <a:pt x="2391" y="44"/>
                    <a:pt x="2393" y="44"/>
                  </a:cubicBezTo>
                  <a:cubicBezTo>
                    <a:pt x="2396" y="44"/>
                    <a:pt x="2400" y="44"/>
                    <a:pt x="2401" y="45"/>
                  </a:cubicBezTo>
                  <a:cubicBezTo>
                    <a:pt x="2400" y="46"/>
                    <a:pt x="2398" y="46"/>
                    <a:pt x="2396" y="46"/>
                  </a:cubicBezTo>
                  <a:close/>
                  <a:moveTo>
                    <a:pt x="2438" y="64"/>
                  </a:moveTo>
                  <a:cubicBezTo>
                    <a:pt x="2435" y="64"/>
                    <a:pt x="2433" y="63"/>
                    <a:pt x="2434" y="62"/>
                  </a:cubicBezTo>
                  <a:cubicBezTo>
                    <a:pt x="2434" y="62"/>
                    <a:pt x="2437" y="62"/>
                    <a:pt x="2438" y="62"/>
                  </a:cubicBezTo>
                  <a:cubicBezTo>
                    <a:pt x="2441" y="62"/>
                    <a:pt x="2443" y="62"/>
                    <a:pt x="2443" y="64"/>
                  </a:cubicBezTo>
                  <a:cubicBezTo>
                    <a:pt x="2442" y="64"/>
                    <a:pt x="2440" y="64"/>
                    <a:pt x="2438" y="64"/>
                  </a:cubicBezTo>
                  <a:close/>
                  <a:moveTo>
                    <a:pt x="2533" y="337"/>
                  </a:moveTo>
                  <a:cubicBezTo>
                    <a:pt x="2529" y="337"/>
                    <a:pt x="2527" y="336"/>
                    <a:pt x="2529" y="334"/>
                  </a:cubicBezTo>
                  <a:cubicBezTo>
                    <a:pt x="2531" y="332"/>
                    <a:pt x="2534" y="331"/>
                    <a:pt x="2538" y="332"/>
                  </a:cubicBezTo>
                  <a:cubicBezTo>
                    <a:pt x="2544" y="333"/>
                    <a:pt x="2549" y="335"/>
                    <a:pt x="2556" y="337"/>
                  </a:cubicBezTo>
                  <a:cubicBezTo>
                    <a:pt x="2547" y="339"/>
                    <a:pt x="2540" y="338"/>
                    <a:pt x="2533" y="337"/>
                  </a:cubicBezTo>
                  <a:close/>
                  <a:moveTo>
                    <a:pt x="2701" y="233"/>
                  </a:moveTo>
                  <a:cubicBezTo>
                    <a:pt x="2702" y="232"/>
                    <a:pt x="2703" y="231"/>
                    <a:pt x="2704" y="231"/>
                  </a:cubicBezTo>
                  <a:cubicBezTo>
                    <a:pt x="2711" y="229"/>
                    <a:pt x="2716" y="231"/>
                    <a:pt x="2721" y="232"/>
                  </a:cubicBezTo>
                  <a:cubicBezTo>
                    <a:pt x="2717" y="234"/>
                    <a:pt x="2713" y="236"/>
                    <a:pt x="2705" y="235"/>
                  </a:cubicBezTo>
                  <a:cubicBezTo>
                    <a:pt x="2703" y="235"/>
                    <a:pt x="2701" y="234"/>
                    <a:pt x="2701" y="233"/>
                  </a:cubicBezTo>
                  <a:close/>
                  <a:moveTo>
                    <a:pt x="2765" y="274"/>
                  </a:moveTo>
                  <a:cubicBezTo>
                    <a:pt x="2763" y="276"/>
                    <a:pt x="2758" y="277"/>
                    <a:pt x="2752" y="277"/>
                  </a:cubicBezTo>
                  <a:cubicBezTo>
                    <a:pt x="2747" y="277"/>
                    <a:pt x="2743" y="276"/>
                    <a:pt x="2741" y="275"/>
                  </a:cubicBezTo>
                  <a:cubicBezTo>
                    <a:pt x="2739" y="274"/>
                    <a:pt x="2739" y="272"/>
                    <a:pt x="2742" y="272"/>
                  </a:cubicBezTo>
                  <a:cubicBezTo>
                    <a:pt x="2748" y="270"/>
                    <a:pt x="2759" y="270"/>
                    <a:pt x="2765" y="272"/>
                  </a:cubicBezTo>
                  <a:cubicBezTo>
                    <a:pt x="2765" y="272"/>
                    <a:pt x="2765" y="273"/>
                    <a:pt x="2766" y="273"/>
                  </a:cubicBezTo>
                  <a:cubicBezTo>
                    <a:pt x="2766" y="273"/>
                    <a:pt x="2766" y="274"/>
                    <a:pt x="2765" y="274"/>
                  </a:cubicBezTo>
                  <a:close/>
                </a:path>
              </a:pathLst>
            </a:custGeom>
            <a:solidFill>
              <a:srgbClr val="77150F"/>
            </a:solidFill>
            <a:ln>
              <a:noFill/>
            </a:ln>
          </p:spPr>
          <p:txBody>
            <a:bodyPr vert="horz" wrap="square" lIns="68580" tIns="34290" rIns="68580" bIns="34290" numCol="1" anchor="ctr" anchorCtr="0" compatLnSpc="1"/>
            <a:lstStyle/>
            <a:p>
              <a:pPr algn="ctr"/>
              <a:endParaRPr lang="zh-CN" altLang="en-US" sz="2800" b="1">
                <a:solidFill>
                  <a:srgbClr val="FFEED4"/>
                </a:solidFill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38" name="Freeform 68"/>
            <p:cNvSpPr/>
            <p:nvPr>
              <p:custDataLst>
                <p:tags r:id="rId17"/>
              </p:custDataLst>
            </p:nvPr>
          </p:nvSpPr>
          <p:spPr bwMode="auto">
            <a:xfrm>
              <a:off x="2817813" y="3200400"/>
              <a:ext cx="195262" cy="23813"/>
            </a:xfrm>
            <a:custGeom>
              <a:gdLst>
                <a:gd name="T0" fmla="*/ 45 w 103"/>
                <a:gd name="T1" fmla="*/ 12 h 13"/>
                <a:gd name="T2" fmla="*/ 98 w 103"/>
                <a:gd name="T3" fmla="*/ 9 h 13"/>
                <a:gd name="T4" fmla="*/ 103 w 103"/>
                <a:gd name="T5" fmla="*/ 7 h 13"/>
                <a:gd name="T6" fmla="*/ 98 w 103"/>
                <a:gd name="T7" fmla="*/ 4 h 13"/>
                <a:gd name="T8" fmla="*/ 62 w 103"/>
                <a:gd name="T9" fmla="*/ 3 h 13"/>
                <a:gd name="T10" fmla="*/ 6 w 103"/>
                <a:gd name="T11" fmla="*/ 2 h 13"/>
                <a:gd name="T12" fmla="*/ 0 w 103"/>
                <a:gd name="T13" fmla="*/ 5 h 13"/>
                <a:gd name="T14" fmla="*/ 3 w 103"/>
                <a:gd name="T15" fmla="*/ 7 h 13"/>
                <a:gd name="T16" fmla="*/ 45 w 103"/>
                <a:gd name="T17" fmla="*/ 12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">
                  <a:moveTo>
                    <a:pt x="45" y="12"/>
                  </a:moveTo>
                  <a:cubicBezTo>
                    <a:pt x="63" y="10"/>
                    <a:pt x="80" y="8"/>
                    <a:pt x="98" y="9"/>
                  </a:cubicBezTo>
                  <a:cubicBezTo>
                    <a:pt x="101" y="9"/>
                    <a:pt x="103" y="8"/>
                    <a:pt x="103" y="7"/>
                  </a:cubicBezTo>
                  <a:cubicBezTo>
                    <a:pt x="102" y="6"/>
                    <a:pt x="100" y="5"/>
                    <a:pt x="98" y="4"/>
                  </a:cubicBezTo>
                  <a:cubicBezTo>
                    <a:pt x="86" y="4"/>
                    <a:pt x="74" y="3"/>
                    <a:pt x="62" y="3"/>
                  </a:cubicBezTo>
                  <a:cubicBezTo>
                    <a:pt x="43" y="2"/>
                    <a:pt x="25" y="0"/>
                    <a:pt x="6" y="2"/>
                  </a:cubicBezTo>
                  <a:cubicBezTo>
                    <a:pt x="4" y="3"/>
                    <a:pt x="1" y="4"/>
                    <a:pt x="0" y="5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6" y="11"/>
                    <a:pt x="30" y="13"/>
                    <a:pt x="45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39" name="Freeform 69"/>
            <p:cNvSpPr/>
            <p:nvPr>
              <p:custDataLst>
                <p:tags r:id="rId18"/>
              </p:custDataLst>
            </p:nvPr>
          </p:nvSpPr>
          <p:spPr bwMode="auto">
            <a:xfrm>
              <a:off x="2544763" y="3221038"/>
              <a:ext cx="165100" cy="25400"/>
            </a:xfrm>
            <a:custGeom>
              <a:gdLst>
                <a:gd name="T0" fmla="*/ 27 w 87"/>
                <a:gd name="T1" fmla="*/ 9 h 13"/>
                <a:gd name="T2" fmla="*/ 62 w 87"/>
                <a:gd name="T3" fmla="*/ 11 h 13"/>
                <a:gd name="T4" fmla="*/ 80 w 87"/>
                <a:gd name="T5" fmla="*/ 13 h 13"/>
                <a:gd name="T6" fmla="*/ 86 w 87"/>
                <a:gd name="T7" fmla="*/ 11 h 13"/>
                <a:gd name="T8" fmla="*/ 79 w 87"/>
                <a:gd name="T9" fmla="*/ 7 h 13"/>
                <a:gd name="T10" fmla="*/ 70 w 87"/>
                <a:gd name="T11" fmla="*/ 4 h 13"/>
                <a:gd name="T12" fmla="*/ 59 w 87"/>
                <a:gd name="T13" fmla="*/ 1 h 13"/>
                <a:gd name="T14" fmla="*/ 40 w 87"/>
                <a:gd name="T15" fmla="*/ 1 h 13"/>
                <a:gd name="T16" fmla="*/ 40 w 87"/>
                <a:gd name="T17" fmla="*/ 0 h 13"/>
                <a:gd name="T18" fmla="*/ 6 w 87"/>
                <a:gd name="T19" fmla="*/ 1 h 13"/>
                <a:gd name="T20" fmla="*/ 0 w 87"/>
                <a:gd name="T21" fmla="*/ 2 h 13"/>
                <a:gd name="T22" fmla="*/ 2 w 87"/>
                <a:gd name="T23" fmla="*/ 5 h 13"/>
                <a:gd name="T24" fmla="*/ 27 w 87"/>
                <a:gd name="T25" fmla="*/ 9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13">
                  <a:moveTo>
                    <a:pt x="27" y="9"/>
                  </a:moveTo>
                  <a:cubicBezTo>
                    <a:pt x="39" y="7"/>
                    <a:pt x="51" y="9"/>
                    <a:pt x="62" y="11"/>
                  </a:cubicBezTo>
                  <a:cubicBezTo>
                    <a:pt x="68" y="12"/>
                    <a:pt x="73" y="13"/>
                    <a:pt x="80" y="13"/>
                  </a:cubicBezTo>
                  <a:cubicBezTo>
                    <a:pt x="85" y="13"/>
                    <a:pt x="87" y="12"/>
                    <a:pt x="86" y="11"/>
                  </a:cubicBezTo>
                  <a:cubicBezTo>
                    <a:pt x="86" y="9"/>
                    <a:pt x="84" y="7"/>
                    <a:pt x="79" y="7"/>
                  </a:cubicBezTo>
                  <a:cubicBezTo>
                    <a:pt x="75" y="6"/>
                    <a:pt x="70" y="6"/>
                    <a:pt x="70" y="4"/>
                  </a:cubicBezTo>
                  <a:cubicBezTo>
                    <a:pt x="70" y="1"/>
                    <a:pt x="65" y="1"/>
                    <a:pt x="59" y="1"/>
                  </a:cubicBezTo>
                  <a:cubicBezTo>
                    <a:pt x="53" y="1"/>
                    <a:pt x="46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28" y="0"/>
                    <a:pt x="17" y="0"/>
                    <a:pt x="6" y="1"/>
                  </a:cubicBezTo>
                  <a:cubicBezTo>
                    <a:pt x="4" y="1"/>
                    <a:pt x="1" y="2"/>
                    <a:pt x="0" y="2"/>
                  </a:cubicBezTo>
                  <a:cubicBezTo>
                    <a:pt x="0" y="3"/>
                    <a:pt x="0" y="5"/>
                    <a:pt x="2" y="5"/>
                  </a:cubicBezTo>
                  <a:cubicBezTo>
                    <a:pt x="9" y="8"/>
                    <a:pt x="15" y="10"/>
                    <a:pt x="27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40" name="Freeform 70"/>
            <p:cNvSpPr/>
            <p:nvPr>
              <p:custDataLst>
                <p:tags r:id="rId19"/>
              </p:custDataLst>
            </p:nvPr>
          </p:nvSpPr>
          <p:spPr bwMode="auto">
            <a:xfrm>
              <a:off x="2128838" y="3214688"/>
              <a:ext cx="203200" cy="9525"/>
            </a:xfrm>
            <a:custGeom>
              <a:gdLst>
                <a:gd name="T0" fmla="*/ 14 w 107"/>
                <a:gd name="T1" fmla="*/ 5 h 5"/>
                <a:gd name="T2" fmla="*/ 93 w 107"/>
                <a:gd name="T3" fmla="*/ 4 h 5"/>
                <a:gd name="T4" fmla="*/ 107 w 107"/>
                <a:gd name="T5" fmla="*/ 3 h 5"/>
                <a:gd name="T6" fmla="*/ 11 w 107"/>
                <a:gd name="T7" fmla="*/ 0 h 5"/>
                <a:gd name="T8" fmla="*/ 3 w 107"/>
                <a:gd name="T9" fmla="*/ 1 h 5"/>
                <a:gd name="T10" fmla="*/ 1 w 107"/>
                <a:gd name="T11" fmla="*/ 2 h 5"/>
                <a:gd name="T12" fmla="*/ 3 w 107"/>
                <a:gd name="T13" fmla="*/ 4 h 5"/>
                <a:gd name="T14" fmla="*/ 14 w 107"/>
                <a:gd name="T15" fmla="*/ 5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5">
                  <a:moveTo>
                    <a:pt x="14" y="5"/>
                  </a:moveTo>
                  <a:cubicBezTo>
                    <a:pt x="40" y="5"/>
                    <a:pt x="66" y="5"/>
                    <a:pt x="93" y="4"/>
                  </a:cubicBezTo>
                  <a:cubicBezTo>
                    <a:pt x="97" y="4"/>
                    <a:pt x="102" y="5"/>
                    <a:pt x="107" y="3"/>
                  </a:cubicBezTo>
                  <a:cubicBezTo>
                    <a:pt x="74" y="2"/>
                    <a:pt x="43" y="1"/>
                    <a:pt x="11" y="0"/>
                  </a:cubicBezTo>
                  <a:cubicBezTo>
                    <a:pt x="8" y="0"/>
                    <a:pt x="6" y="1"/>
                    <a:pt x="3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0" y="3"/>
                    <a:pt x="1" y="3"/>
                    <a:pt x="3" y="4"/>
                  </a:cubicBezTo>
                  <a:cubicBezTo>
                    <a:pt x="7" y="4"/>
                    <a:pt x="10" y="5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41" name="Freeform 71"/>
            <p:cNvSpPr/>
            <p:nvPr>
              <p:custDataLst>
                <p:tags r:id="rId20"/>
              </p:custDataLst>
            </p:nvPr>
          </p:nvSpPr>
          <p:spPr bwMode="auto">
            <a:xfrm>
              <a:off x="6161088" y="3475038"/>
              <a:ext cx="136525" cy="14288"/>
            </a:xfrm>
            <a:custGeom>
              <a:gdLst>
                <a:gd name="T0" fmla="*/ 2 w 72"/>
                <a:gd name="T1" fmla="*/ 2 h 8"/>
                <a:gd name="T2" fmla="*/ 10 w 72"/>
                <a:gd name="T3" fmla="*/ 5 h 8"/>
                <a:gd name="T4" fmla="*/ 23 w 72"/>
                <a:gd name="T5" fmla="*/ 7 h 8"/>
                <a:gd name="T6" fmla="*/ 33 w 72"/>
                <a:gd name="T7" fmla="*/ 8 h 8"/>
                <a:gd name="T8" fmla="*/ 72 w 72"/>
                <a:gd name="T9" fmla="*/ 1 h 8"/>
                <a:gd name="T10" fmla="*/ 22 w 72"/>
                <a:gd name="T11" fmla="*/ 0 h 8"/>
                <a:gd name="T12" fmla="*/ 14 w 72"/>
                <a:gd name="T13" fmla="*/ 0 h 8"/>
                <a:gd name="T14" fmla="*/ 2 w 72"/>
                <a:gd name="T15" fmla="*/ 2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8">
                  <a:moveTo>
                    <a:pt x="2" y="2"/>
                  </a:moveTo>
                  <a:cubicBezTo>
                    <a:pt x="0" y="4"/>
                    <a:pt x="7" y="4"/>
                    <a:pt x="10" y="5"/>
                  </a:cubicBezTo>
                  <a:cubicBezTo>
                    <a:pt x="14" y="6"/>
                    <a:pt x="18" y="7"/>
                    <a:pt x="23" y="7"/>
                  </a:cubicBezTo>
                  <a:cubicBezTo>
                    <a:pt x="26" y="8"/>
                    <a:pt x="32" y="8"/>
                    <a:pt x="33" y="8"/>
                  </a:cubicBezTo>
                  <a:cubicBezTo>
                    <a:pt x="41" y="3"/>
                    <a:pt x="56" y="6"/>
                    <a:pt x="72" y="1"/>
                  </a:cubicBezTo>
                  <a:cubicBezTo>
                    <a:pt x="51" y="2"/>
                    <a:pt x="37" y="1"/>
                    <a:pt x="22" y="0"/>
                  </a:cubicBezTo>
                  <a:cubicBezTo>
                    <a:pt x="20" y="0"/>
                    <a:pt x="17" y="0"/>
                    <a:pt x="14" y="0"/>
                  </a:cubicBezTo>
                  <a:cubicBezTo>
                    <a:pt x="9" y="0"/>
                    <a:pt x="4" y="0"/>
                    <a:pt x="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42" name="Freeform 72"/>
            <p:cNvSpPr/>
            <p:nvPr>
              <p:custDataLst>
                <p:tags r:id="rId21"/>
              </p:custDataLst>
            </p:nvPr>
          </p:nvSpPr>
          <p:spPr bwMode="auto">
            <a:xfrm>
              <a:off x="1431925" y="3303588"/>
              <a:ext cx="157162" cy="12700"/>
            </a:xfrm>
            <a:custGeom>
              <a:gdLst>
                <a:gd name="T0" fmla="*/ 29 w 83"/>
                <a:gd name="T1" fmla="*/ 5 h 7"/>
                <a:gd name="T2" fmla="*/ 73 w 83"/>
                <a:gd name="T3" fmla="*/ 6 h 7"/>
                <a:gd name="T4" fmla="*/ 82 w 83"/>
                <a:gd name="T5" fmla="*/ 4 h 7"/>
                <a:gd name="T6" fmla="*/ 75 w 83"/>
                <a:gd name="T7" fmla="*/ 1 h 7"/>
                <a:gd name="T8" fmla="*/ 63 w 83"/>
                <a:gd name="T9" fmla="*/ 2 h 7"/>
                <a:gd name="T10" fmla="*/ 5 w 83"/>
                <a:gd name="T11" fmla="*/ 2 h 7"/>
                <a:gd name="T12" fmla="*/ 0 w 83"/>
                <a:gd name="T13" fmla="*/ 4 h 7"/>
                <a:gd name="T14" fmla="*/ 5 w 83"/>
                <a:gd name="T15" fmla="*/ 5 h 7"/>
                <a:gd name="T16" fmla="*/ 29 w 83"/>
                <a:gd name="T17" fmla="*/ 5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7">
                  <a:moveTo>
                    <a:pt x="29" y="5"/>
                  </a:moveTo>
                  <a:cubicBezTo>
                    <a:pt x="44" y="7"/>
                    <a:pt x="59" y="5"/>
                    <a:pt x="73" y="6"/>
                  </a:cubicBezTo>
                  <a:cubicBezTo>
                    <a:pt x="77" y="6"/>
                    <a:pt x="80" y="5"/>
                    <a:pt x="82" y="4"/>
                  </a:cubicBezTo>
                  <a:cubicBezTo>
                    <a:pt x="83" y="1"/>
                    <a:pt x="78" y="2"/>
                    <a:pt x="75" y="1"/>
                  </a:cubicBezTo>
                  <a:cubicBezTo>
                    <a:pt x="71" y="1"/>
                    <a:pt x="67" y="1"/>
                    <a:pt x="63" y="2"/>
                  </a:cubicBezTo>
                  <a:cubicBezTo>
                    <a:pt x="44" y="0"/>
                    <a:pt x="25" y="3"/>
                    <a:pt x="5" y="2"/>
                  </a:cubicBezTo>
                  <a:cubicBezTo>
                    <a:pt x="2" y="2"/>
                    <a:pt x="0" y="3"/>
                    <a:pt x="0" y="4"/>
                  </a:cubicBezTo>
                  <a:cubicBezTo>
                    <a:pt x="1" y="4"/>
                    <a:pt x="3" y="5"/>
                    <a:pt x="5" y="5"/>
                  </a:cubicBezTo>
                  <a:cubicBezTo>
                    <a:pt x="13" y="4"/>
                    <a:pt x="22" y="3"/>
                    <a:pt x="29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43" name="Freeform 73"/>
            <p:cNvSpPr/>
            <p:nvPr>
              <p:custDataLst>
                <p:tags r:id="rId22"/>
              </p:custDataLst>
            </p:nvPr>
          </p:nvSpPr>
          <p:spPr bwMode="auto">
            <a:xfrm>
              <a:off x="2398713" y="3219450"/>
              <a:ext cx="79375" cy="14288"/>
            </a:xfrm>
            <a:custGeom>
              <a:gdLst>
                <a:gd name="T0" fmla="*/ 18 w 42"/>
                <a:gd name="T1" fmla="*/ 8 h 8"/>
                <a:gd name="T2" fmla="*/ 40 w 42"/>
                <a:gd name="T3" fmla="*/ 4 h 8"/>
                <a:gd name="T4" fmla="*/ 37 w 42"/>
                <a:gd name="T5" fmla="*/ 1 h 8"/>
                <a:gd name="T6" fmla="*/ 18 w 42"/>
                <a:gd name="T7" fmla="*/ 0 h 8"/>
                <a:gd name="T8" fmla="*/ 2 w 42"/>
                <a:gd name="T9" fmla="*/ 4 h 8"/>
                <a:gd name="T10" fmla="*/ 18 w 42"/>
                <a:gd name="T11" fmla="*/ 8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8">
                  <a:moveTo>
                    <a:pt x="18" y="8"/>
                  </a:moveTo>
                  <a:cubicBezTo>
                    <a:pt x="27" y="8"/>
                    <a:pt x="34" y="7"/>
                    <a:pt x="40" y="4"/>
                  </a:cubicBezTo>
                  <a:cubicBezTo>
                    <a:pt x="42" y="3"/>
                    <a:pt x="41" y="1"/>
                    <a:pt x="37" y="1"/>
                  </a:cubicBezTo>
                  <a:cubicBezTo>
                    <a:pt x="31" y="0"/>
                    <a:pt x="24" y="0"/>
                    <a:pt x="18" y="0"/>
                  </a:cubicBezTo>
                  <a:cubicBezTo>
                    <a:pt x="7" y="0"/>
                    <a:pt x="0" y="2"/>
                    <a:pt x="2" y="4"/>
                  </a:cubicBezTo>
                  <a:cubicBezTo>
                    <a:pt x="5" y="7"/>
                    <a:pt x="12" y="7"/>
                    <a:pt x="18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44" name="Freeform 74"/>
            <p:cNvSpPr/>
            <p:nvPr>
              <p:custDataLst>
                <p:tags r:id="rId23"/>
              </p:custDataLst>
            </p:nvPr>
          </p:nvSpPr>
          <p:spPr bwMode="auto">
            <a:xfrm>
              <a:off x="1285875" y="3324225"/>
              <a:ext cx="120650" cy="9525"/>
            </a:xfrm>
            <a:custGeom>
              <a:gdLst>
                <a:gd name="T0" fmla="*/ 57 w 64"/>
                <a:gd name="T1" fmla="*/ 0 h 5"/>
                <a:gd name="T2" fmla="*/ 4 w 64"/>
                <a:gd name="T3" fmla="*/ 1 h 5"/>
                <a:gd name="T4" fmla="*/ 1 w 64"/>
                <a:gd name="T5" fmla="*/ 2 h 5"/>
                <a:gd name="T6" fmla="*/ 4 w 64"/>
                <a:gd name="T7" fmla="*/ 3 h 5"/>
                <a:gd name="T8" fmla="*/ 64 w 64"/>
                <a:gd name="T9" fmla="*/ 3 h 5"/>
                <a:gd name="T10" fmla="*/ 57 w 64"/>
                <a:gd name="T11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">
                  <a:moveTo>
                    <a:pt x="57" y="0"/>
                  </a:moveTo>
                  <a:cubicBezTo>
                    <a:pt x="39" y="0"/>
                    <a:pt x="22" y="0"/>
                    <a:pt x="4" y="1"/>
                  </a:cubicBezTo>
                  <a:cubicBezTo>
                    <a:pt x="3" y="1"/>
                    <a:pt x="1" y="1"/>
                    <a:pt x="1" y="2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24" y="3"/>
                    <a:pt x="44" y="5"/>
                    <a:pt x="64" y="3"/>
                  </a:cubicBezTo>
                  <a:cubicBezTo>
                    <a:pt x="61" y="2"/>
                    <a:pt x="59" y="0"/>
                    <a:pt x="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45" name="Oval 75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1406525" y="3328988"/>
              <a:ext cx="1587" cy="15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46" name="Freeform 76"/>
            <p:cNvSpPr/>
            <p:nvPr>
              <p:custDataLst>
                <p:tags r:id="rId25"/>
              </p:custDataLst>
            </p:nvPr>
          </p:nvSpPr>
          <p:spPr bwMode="auto">
            <a:xfrm>
              <a:off x="3675063" y="3989388"/>
              <a:ext cx="85725" cy="19050"/>
            </a:xfrm>
            <a:custGeom>
              <a:gdLst>
                <a:gd name="T0" fmla="*/ 45 w 45"/>
                <a:gd name="T1" fmla="*/ 3 h 10"/>
                <a:gd name="T2" fmla="*/ 44 w 45"/>
                <a:gd name="T3" fmla="*/ 1 h 10"/>
                <a:gd name="T4" fmla="*/ 40 w 45"/>
                <a:gd name="T5" fmla="*/ 0 h 10"/>
                <a:gd name="T6" fmla="*/ 0 w 45"/>
                <a:gd name="T7" fmla="*/ 0 h 10"/>
                <a:gd name="T8" fmla="*/ 8 w 45"/>
                <a:gd name="T9" fmla="*/ 6 h 10"/>
                <a:gd name="T10" fmla="*/ 45 w 45"/>
                <a:gd name="T11" fmla="*/ 3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0">
                  <a:moveTo>
                    <a:pt x="45" y="3"/>
                  </a:moveTo>
                  <a:cubicBezTo>
                    <a:pt x="45" y="3"/>
                    <a:pt x="45" y="2"/>
                    <a:pt x="44" y="1"/>
                  </a:cubicBezTo>
                  <a:cubicBezTo>
                    <a:pt x="44" y="1"/>
                    <a:pt x="41" y="0"/>
                    <a:pt x="40" y="0"/>
                  </a:cubicBezTo>
                  <a:cubicBezTo>
                    <a:pt x="27" y="4"/>
                    <a:pt x="13" y="3"/>
                    <a:pt x="0" y="0"/>
                  </a:cubicBezTo>
                  <a:cubicBezTo>
                    <a:pt x="2" y="2"/>
                    <a:pt x="4" y="4"/>
                    <a:pt x="8" y="6"/>
                  </a:cubicBezTo>
                  <a:cubicBezTo>
                    <a:pt x="20" y="10"/>
                    <a:pt x="36" y="9"/>
                    <a:pt x="45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47" name="Freeform 77"/>
            <p:cNvSpPr/>
            <p:nvPr>
              <p:custDataLst>
                <p:tags r:id="rId26"/>
              </p:custDataLst>
            </p:nvPr>
          </p:nvSpPr>
          <p:spPr bwMode="auto">
            <a:xfrm>
              <a:off x="3673475" y="3989388"/>
              <a:ext cx="1587" cy="0"/>
            </a:xfrm>
            <a:custGeom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48" name="Freeform 78"/>
            <p:cNvSpPr/>
            <p:nvPr>
              <p:custDataLst>
                <p:tags r:id="rId27"/>
              </p:custDataLst>
            </p:nvPr>
          </p:nvSpPr>
          <p:spPr bwMode="auto">
            <a:xfrm>
              <a:off x="6121400" y="3516313"/>
              <a:ext cx="41275" cy="33338"/>
            </a:xfrm>
            <a:custGeom>
              <a:gdLst>
                <a:gd name="T0" fmla="*/ 21 w 22"/>
                <a:gd name="T1" fmla="*/ 13 h 17"/>
                <a:gd name="T2" fmla="*/ 17 w 22"/>
                <a:gd name="T3" fmla="*/ 0 h 17"/>
                <a:gd name="T4" fmla="*/ 0 w 22"/>
                <a:gd name="T5" fmla="*/ 12 h 17"/>
                <a:gd name="T6" fmla="*/ 10 w 22"/>
                <a:gd name="T7" fmla="*/ 15 h 17"/>
                <a:gd name="T8" fmla="*/ 21 w 22"/>
                <a:gd name="T9" fmla="*/ 13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21" y="13"/>
                  </a:moveTo>
                  <a:cubicBezTo>
                    <a:pt x="20" y="9"/>
                    <a:pt x="19" y="5"/>
                    <a:pt x="17" y="0"/>
                  </a:cubicBezTo>
                  <a:cubicBezTo>
                    <a:pt x="11" y="4"/>
                    <a:pt x="5" y="8"/>
                    <a:pt x="0" y="12"/>
                  </a:cubicBezTo>
                  <a:cubicBezTo>
                    <a:pt x="3" y="13"/>
                    <a:pt x="6" y="14"/>
                    <a:pt x="10" y="15"/>
                  </a:cubicBezTo>
                  <a:cubicBezTo>
                    <a:pt x="15" y="17"/>
                    <a:pt x="22" y="15"/>
                    <a:pt x="21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49" name="Freeform 79"/>
            <p:cNvSpPr/>
            <p:nvPr>
              <p:custDataLst>
                <p:tags r:id="rId28"/>
              </p:custDataLst>
            </p:nvPr>
          </p:nvSpPr>
          <p:spPr bwMode="auto">
            <a:xfrm flipH="1">
              <a:off x="6121400" y="3538538"/>
              <a:ext cx="0" cy="1588"/>
            </a:xfrm>
            <a:custGeom>
              <a:gdLst>
                <a:gd name="T0" fmla="*/ 1 h 1"/>
                <a:gd name="T1" fmla="*/ 0 h 1"/>
                <a:gd name="T2" fmla="*/ 0 h 1"/>
                <a:gd name="T3" fmla="*/ 1 h 1"/>
                <a:gd name="T4" fmla="*/ 1 h 1"/>
                <a:gd name="T5" fmla="*/ 1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50" name="Freeform 80"/>
            <p:cNvSpPr/>
            <p:nvPr>
              <p:custDataLst>
                <p:tags r:id="rId29"/>
              </p:custDataLst>
            </p:nvPr>
          </p:nvSpPr>
          <p:spPr bwMode="auto">
            <a:xfrm>
              <a:off x="6118225" y="3557588"/>
              <a:ext cx="44450" cy="30163"/>
            </a:xfrm>
            <a:custGeom>
              <a:gdLst>
                <a:gd name="T0" fmla="*/ 8 w 23"/>
                <a:gd name="T1" fmla="*/ 0 h 16"/>
                <a:gd name="T2" fmla="*/ 2 w 23"/>
                <a:gd name="T3" fmla="*/ 8 h 16"/>
                <a:gd name="T4" fmla="*/ 7 w 23"/>
                <a:gd name="T5" fmla="*/ 14 h 16"/>
                <a:gd name="T6" fmla="*/ 17 w 23"/>
                <a:gd name="T7" fmla="*/ 15 h 16"/>
                <a:gd name="T8" fmla="*/ 16 w 23"/>
                <a:gd name="T9" fmla="*/ 11 h 16"/>
                <a:gd name="T10" fmla="*/ 8 w 23"/>
                <a:gd name="T11" fmla="*/ 0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6">
                  <a:moveTo>
                    <a:pt x="8" y="0"/>
                  </a:moveTo>
                  <a:cubicBezTo>
                    <a:pt x="5" y="4"/>
                    <a:pt x="4" y="6"/>
                    <a:pt x="2" y="8"/>
                  </a:cubicBezTo>
                  <a:cubicBezTo>
                    <a:pt x="0" y="11"/>
                    <a:pt x="3" y="12"/>
                    <a:pt x="7" y="14"/>
                  </a:cubicBezTo>
                  <a:cubicBezTo>
                    <a:pt x="10" y="15"/>
                    <a:pt x="13" y="16"/>
                    <a:pt x="17" y="15"/>
                  </a:cubicBezTo>
                  <a:cubicBezTo>
                    <a:pt x="23" y="14"/>
                    <a:pt x="19" y="12"/>
                    <a:pt x="16" y="11"/>
                  </a:cubicBezTo>
                  <a:cubicBezTo>
                    <a:pt x="8" y="8"/>
                    <a:pt x="10" y="5"/>
                    <a:pt x="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51" name="Freeform 81"/>
            <p:cNvSpPr/>
            <p:nvPr>
              <p:custDataLst>
                <p:tags r:id="rId30"/>
              </p:custDataLst>
            </p:nvPr>
          </p:nvSpPr>
          <p:spPr bwMode="auto">
            <a:xfrm>
              <a:off x="1841500" y="3217863"/>
              <a:ext cx="60325" cy="6350"/>
            </a:xfrm>
            <a:custGeom>
              <a:gdLst>
                <a:gd name="T0" fmla="*/ 8 w 32"/>
                <a:gd name="T1" fmla="*/ 4 h 4"/>
                <a:gd name="T2" fmla="*/ 29 w 32"/>
                <a:gd name="T3" fmla="*/ 3 h 4"/>
                <a:gd name="T4" fmla="*/ 32 w 32"/>
                <a:gd name="T5" fmla="*/ 2 h 4"/>
                <a:gd name="T6" fmla="*/ 28 w 32"/>
                <a:gd name="T7" fmla="*/ 0 h 4"/>
                <a:gd name="T8" fmla="*/ 2 w 32"/>
                <a:gd name="T9" fmla="*/ 1 h 4"/>
                <a:gd name="T10" fmla="*/ 0 w 32"/>
                <a:gd name="T11" fmla="*/ 3 h 4"/>
                <a:gd name="T12" fmla="*/ 2 w 32"/>
                <a:gd name="T13" fmla="*/ 4 h 4"/>
                <a:gd name="T14" fmla="*/ 8 w 32"/>
                <a:gd name="T15" fmla="*/ 4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">
                  <a:moveTo>
                    <a:pt x="8" y="4"/>
                  </a:moveTo>
                  <a:cubicBezTo>
                    <a:pt x="15" y="4"/>
                    <a:pt x="22" y="4"/>
                    <a:pt x="29" y="3"/>
                  </a:cubicBezTo>
                  <a:cubicBezTo>
                    <a:pt x="30" y="3"/>
                    <a:pt x="32" y="2"/>
                    <a:pt x="32" y="2"/>
                  </a:cubicBezTo>
                  <a:cubicBezTo>
                    <a:pt x="32" y="1"/>
                    <a:pt x="30" y="0"/>
                    <a:pt x="28" y="0"/>
                  </a:cubicBezTo>
                  <a:cubicBezTo>
                    <a:pt x="19" y="0"/>
                    <a:pt x="10" y="0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6" y="4"/>
                    <a:pt x="8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52" name="Freeform 82"/>
            <p:cNvSpPr/>
            <p:nvPr>
              <p:custDataLst>
                <p:tags r:id="rId31"/>
              </p:custDataLst>
            </p:nvPr>
          </p:nvSpPr>
          <p:spPr bwMode="auto">
            <a:xfrm>
              <a:off x="6221413" y="3609975"/>
              <a:ext cx="50800" cy="14288"/>
            </a:xfrm>
            <a:custGeom>
              <a:gdLst>
                <a:gd name="T0" fmla="*/ 9 w 27"/>
                <a:gd name="T1" fmla="*/ 1 h 7"/>
                <a:gd name="T2" fmla="*/ 2 w 27"/>
                <a:gd name="T3" fmla="*/ 1 h 7"/>
                <a:gd name="T4" fmla="*/ 5 w 27"/>
                <a:gd name="T5" fmla="*/ 5 h 7"/>
                <a:gd name="T6" fmla="*/ 17 w 27"/>
                <a:gd name="T7" fmla="*/ 6 h 7"/>
                <a:gd name="T8" fmla="*/ 26 w 27"/>
                <a:gd name="T9" fmla="*/ 3 h 7"/>
                <a:gd name="T10" fmla="*/ 17 w 27"/>
                <a:gd name="T11" fmla="*/ 1 h 7"/>
                <a:gd name="T12" fmla="*/ 9 w 27"/>
                <a:gd name="T13" fmla="*/ 1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7">
                  <a:moveTo>
                    <a:pt x="9" y="1"/>
                  </a:moveTo>
                  <a:cubicBezTo>
                    <a:pt x="6" y="0"/>
                    <a:pt x="3" y="0"/>
                    <a:pt x="2" y="1"/>
                  </a:cubicBezTo>
                  <a:cubicBezTo>
                    <a:pt x="0" y="3"/>
                    <a:pt x="2" y="4"/>
                    <a:pt x="5" y="5"/>
                  </a:cubicBezTo>
                  <a:cubicBezTo>
                    <a:pt x="8" y="6"/>
                    <a:pt x="12" y="7"/>
                    <a:pt x="17" y="6"/>
                  </a:cubicBezTo>
                  <a:cubicBezTo>
                    <a:pt x="22" y="6"/>
                    <a:pt x="27" y="4"/>
                    <a:pt x="26" y="3"/>
                  </a:cubicBezTo>
                  <a:cubicBezTo>
                    <a:pt x="24" y="1"/>
                    <a:pt x="20" y="1"/>
                    <a:pt x="17" y="1"/>
                  </a:cubicBezTo>
                  <a:cubicBezTo>
                    <a:pt x="14" y="1"/>
                    <a:pt x="11" y="1"/>
                    <a:pt x="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53" name="Freeform 83"/>
            <p:cNvSpPr/>
            <p:nvPr>
              <p:custDataLst>
                <p:tags r:id="rId32"/>
              </p:custDataLst>
            </p:nvPr>
          </p:nvSpPr>
          <p:spPr bwMode="auto">
            <a:xfrm>
              <a:off x="4213225" y="3970338"/>
              <a:ext cx="31750" cy="15875"/>
            </a:xfrm>
            <a:custGeom>
              <a:gdLst>
                <a:gd name="T0" fmla="*/ 11 w 17"/>
                <a:gd name="T1" fmla="*/ 0 h 8"/>
                <a:gd name="T2" fmla="*/ 3 w 17"/>
                <a:gd name="T3" fmla="*/ 3 h 8"/>
                <a:gd name="T4" fmla="*/ 4 w 17"/>
                <a:gd name="T5" fmla="*/ 8 h 8"/>
                <a:gd name="T6" fmla="*/ 12 w 17"/>
                <a:gd name="T7" fmla="*/ 5 h 8"/>
                <a:gd name="T8" fmla="*/ 13 w 17"/>
                <a:gd name="T9" fmla="*/ 0 h 8"/>
                <a:gd name="T10" fmla="*/ 11 w 17"/>
                <a:gd name="T11" fmla="*/ 0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8">
                  <a:moveTo>
                    <a:pt x="11" y="0"/>
                  </a:moveTo>
                  <a:cubicBezTo>
                    <a:pt x="6" y="0"/>
                    <a:pt x="4" y="2"/>
                    <a:pt x="3" y="3"/>
                  </a:cubicBezTo>
                  <a:cubicBezTo>
                    <a:pt x="2" y="5"/>
                    <a:pt x="0" y="7"/>
                    <a:pt x="4" y="8"/>
                  </a:cubicBezTo>
                  <a:cubicBezTo>
                    <a:pt x="10" y="8"/>
                    <a:pt x="10" y="6"/>
                    <a:pt x="12" y="5"/>
                  </a:cubicBezTo>
                  <a:cubicBezTo>
                    <a:pt x="14" y="3"/>
                    <a:pt x="17" y="2"/>
                    <a:pt x="13" y="0"/>
                  </a:cubicBezTo>
                  <a:cubicBezTo>
                    <a:pt x="13" y="0"/>
                    <a:pt x="12" y="0"/>
                    <a:pt x="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54" name="Freeform 84"/>
            <p:cNvSpPr/>
            <p:nvPr>
              <p:custDataLst>
                <p:tags r:id="rId33"/>
              </p:custDataLst>
            </p:nvPr>
          </p:nvSpPr>
          <p:spPr bwMode="auto">
            <a:xfrm>
              <a:off x="5830888" y="3860800"/>
              <a:ext cx="31750" cy="14288"/>
            </a:xfrm>
            <a:custGeom>
              <a:gdLst>
                <a:gd name="T0" fmla="*/ 0 w 17"/>
                <a:gd name="T1" fmla="*/ 6 h 8"/>
                <a:gd name="T2" fmla="*/ 6 w 17"/>
                <a:gd name="T3" fmla="*/ 8 h 8"/>
                <a:gd name="T4" fmla="*/ 17 w 17"/>
                <a:gd name="T5" fmla="*/ 4 h 8"/>
                <a:gd name="T6" fmla="*/ 9 w 17"/>
                <a:gd name="T7" fmla="*/ 0 h 8"/>
                <a:gd name="T8" fmla="*/ 0 w 17"/>
                <a:gd name="T9" fmla="*/ 6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0" y="6"/>
                  </a:moveTo>
                  <a:cubicBezTo>
                    <a:pt x="0" y="7"/>
                    <a:pt x="3" y="8"/>
                    <a:pt x="6" y="8"/>
                  </a:cubicBezTo>
                  <a:cubicBezTo>
                    <a:pt x="13" y="8"/>
                    <a:pt x="17" y="6"/>
                    <a:pt x="17" y="4"/>
                  </a:cubicBezTo>
                  <a:cubicBezTo>
                    <a:pt x="16" y="3"/>
                    <a:pt x="13" y="1"/>
                    <a:pt x="9" y="0"/>
                  </a:cubicBezTo>
                  <a:cubicBezTo>
                    <a:pt x="5" y="0"/>
                    <a:pt x="1" y="3"/>
                    <a:pt x="0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55" name="Freeform 85"/>
            <p:cNvSpPr/>
            <p:nvPr>
              <p:custDataLst>
                <p:tags r:id="rId34"/>
              </p:custDataLst>
            </p:nvPr>
          </p:nvSpPr>
          <p:spPr bwMode="auto">
            <a:xfrm>
              <a:off x="4071938" y="3970338"/>
              <a:ext cx="34925" cy="15875"/>
            </a:xfrm>
            <a:custGeom>
              <a:gdLst>
                <a:gd name="T0" fmla="*/ 10 w 18"/>
                <a:gd name="T1" fmla="*/ 1 h 8"/>
                <a:gd name="T2" fmla="*/ 0 w 18"/>
                <a:gd name="T3" fmla="*/ 5 h 8"/>
                <a:gd name="T4" fmla="*/ 6 w 18"/>
                <a:gd name="T5" fmla="*/ 8 h 8"/>
                <a:gd name="T6" fmla="*/ 15 w 18"/>
                <a:gd name="T7" fmla="*/ 5 h 8"/>
                <a:gd name="T8" fmla="*/ 15 w 18"/>
                <a:gd name="T9" fmla="*/ 1 h 8"/>
                <a:gd name="T10" fmla="*/ 10 w 18"/>
                <a:gd name="T11" fmla="*/ 1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8">
                  <a:moveTo>
                    <a:pt x="10" y="1"/>
                  </a:moveTo>
                  <a:cubicBezTo>
                    <a:pt x="6" y="2"/>
                    <a:pt x="3" y="4"/>
                    <a:pt x="0" y="5"/>
                  </a:cubicBezTo>
                  <a:cubicBezTo>
                    <a:pt x="1" y="7"/>
                    <a:pt x="3" y="8"/>
                    <a:pt x="6" y="8"/>
                  </a:cubicBezTo>
                  <a:cubicBezTo>
                    <a:pt x="12" y="8"/>
                    <a:pt x="13" y="6"/>
                    <a:pt x="15" y="5"/>
                  </a:cubicBezTo>
                  <a:cubicBezTo>
                    <a:pt x="17" y="3"/>
                    <a:pt x="18" y="2"/>
                    <a:pt x="15" y="1"/>
                  </a:cubicBezTo>
                  <a:cubicBezTo>
                    <a:pt x="14" y="0"/>
                    <a:pt x="11" y="0"/>
                    <a:pt x="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56" name="Freeform 86"/>
            <p:cNvSpPr/>
            <p:nvPr>
              <p:custDataLst>
                <p:tags r:id="rId35"/>
              </p:custDataLst>
            </p:nvPr>
          </p:nvSpPr>
          <p:spPr bwMode="auto">
            <a:xfrm>
              <a:off x="6116638" y="3502025"/>
              <a:ext cx="38100" cy="9525"/>
            </a:xfrm>
            <a:custGeom>
              <a:gdLst>
                <a:gd name="T0" fmla="*/ 3 w 20"/>
                <a:gd name="T1" fmla="*/ 1 h 5"/>
                <a:gd name="T2" fmla="*/ 0 w 20"/>
                <a:gd name="T3" fmla="*/ 2 h 5"/>
                <a:gd name="T4" fmla="*/ 3 w 20"/>
                <a:gd name="T5" fmla="*/ 4 h 5"/>
                <a:gd name="T6" fmla="*/ 17 w 20"/>
                <a:gd name="T7" fmla="*/ 4 h 5"/>
                <a:gd name="T8" fmla="*/ 20 w 20"/>
                <a:gd name="T9" fmla="*/ 3 h 5"/>
                <a:gd name="T10" fmla="*/ 17 w 20"/>
                <a:gd name="T11" fmla="*/ 1 h 5"/>
                <a:gd name="T12" fmla="*/ 11 w 20"/>
                <a:gd name="T13" fmla="*/ 0 h 5"/>
                <a:gd name="T14" fmla="*/ 3 w 20"/>
                <a:gd name="T15" fmla="*/ 1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5">
                  <a:moveTo>
                    <a:pt x="3" y="1"/>
                  </a:moveTo>
                  <a:cubicBezTo>
                    <a:pt x="2" y="1"/>
                    <a:pt x="0" y="2"/>
                    <a:pt x="0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7" y="5"/>
                    <a:pt x="12" y="5"/>
                    <a:pt x="17" y="4"/>
                  </a:cubicBezTo>
                  <a:cubicBezTo>
                    <a:pt x="18" y="4"/>
                    <a:pt x="20" y="3"/>
                    <a:pt x="20" y="3"/>
                  </a:cubicBezTo>
                  <a:cubicBezTo>
                    <a:pt x="20" y="2"/>
                    <a:pt x="18" y="1"/>
                    <a:pt x="17" y="1"/>
                  </a:cubicBezTo>
                  <a:cubicBezTo>
                    <a:pt x="16" y="1"/>
                    <a:pt x="14" y="1"/>
                    <a:pt x="11" y="0"/>
                  </a:cubicBezTo>
                  <a:cubicBezTo>
                    <a:pt x="9" y="0"/>
                    <a:pt x="6" y="1"/>
                    <a:pt x="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57" name="Freeform 87"/>
            <p:cNvSpPr/>
            <p:nvPr>
              <p:custDataLst>
                <p:tags r:id="rId36"/>
              </p:custDataLst>
            </p:nvPr>
          </p:nvSpPr>
          <p:spPr bwMode="auto">
            <a:xfrm>
              <a:off x="2551113" y="3186113"/>
              <a:ext cx="34925" cy="6350"/>
            </a:xfrm>
            <a:custGeom>
              <a:gdLst>
                <a:gd name="T0" fmla="*/ 8 w 18"/>
                <a:gd name="T1" fmla="*/ 3 h 3"/>
                <a:gd name="T2" fmla="*/ 17 w 18"/>
                <a:gd name="T3" fmla="*/ 2 h 3"/>
                <a:gd name="T4" fmla="*/ 10 w 18"/>
                <a:gd name="T5" fmla="*/ 0 h 3"/>
                <a:gd name="T6" fmla="*/ 4 w 18"/>
                <a:gd name="T7" fmla="*/ 0 h 3"/>
                <a:gd name="T8" fmla="*/ 0 w 18"/>
                <a:gd name="T9" fmla="*/ 1 h 3"/>
                <a:gd name="T10" fmla="*/ 3 w 18"/>
                <a:gd name="T11" fmla="*/ 2 h 3"/>
                <a:gd name="T12" fmla="*/ 8 w 18"/>
                <a:gd name="T13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">
                  <a:moveTo>
                    <a:pt x="8" y="3"/>
                  </a:moveTo>
                  <a:cubicBezTo>
                    <a:pt x="12" y="3"/>
                    <a:pt x="16" y="3"/>
                    <a:pt x="17" y="2"/>
                  </a:cubicBezTo>
                  <a:cubicBezTo>
                    <a:pt x="18" y="0"/>
                    <a:pt x="14" y="0"/>
                    <a:pt x="10" y="0"/>
                  </a:cubicBezTo>
                  <a:cubicBezTo>
                    <a:pt x="8" y="0"/>
                    <a:pt x="6" y="0"/>
                    <a:pt x="4" y="0"/>
                  </a:cubicBezTo>
                  <a:cubicBezTo>
                    <a:pt x="3" y="0"/>
                    <a:pt x="2" y="0"/>
                    <a:pt x="0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5" y="3"/>
                    <a:pt x="7" y="3"/>
                    <a:pt x="8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58" name="Freeform 88"/>
            <p:cNvSpPr/>
            <p:nvPr>
              <p:custDataLst>
                <p:tags r:id="rId37"/>
              </p:custDataLst>
            </p:nvPr>
          </p:nvSpPr>
          <p:spPr bwMode="auto">
            <a:xfrm>
              <a:off x="3924300" y="3968750"/>
              <a:ext cx="28575" cy="9525"/>
            </a:xfrm>
            <a:custGeom>
              <a:gdLst>
                <a:gd name="T0" fmla="*/ 7 w 15"/>
                <a:gd name="T1" fmla="*/ 1 h 5"/>
                <a:gd name="T2" fmla="*/ 0 w 15"/>
                <a:gd name="T3" fmla="*/ 3 h 5"/>
                <a:gd name="T4" fmla="*/ 5 w 15"/>
                <a:gd name="T5" fmla="*/ 5 h 5"/>
                <a:gd name="T6" fmla="*/ 14 w 15"/>
                <a:gd name="T7" fmla="*/ 2 h 5"/>
                <a:gd name="T8" fmla="*/ 7 w 15"/>
                <a:gd name="T9" fmla="*/ 1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7" y="1"/>
                  </a:moveTo>
                  <a:cubicBezTo>
                    <a:pt x="3" y="1"/>
                    <a:pt x="0" y="2"/>
                    <a:pt x="0" y="3"/>
                  </a:cubicBezTo>
                  <a:cubicBezTo>
                    <a:pt x="0" y="5"/>
                    <a:pt x="2" y="5"/>
                    <a:pt x="5" y="5"/>
                  </a:cubicBezTo>
                  <a:cubicBezTo>
                    <a:pt x="9" y="5"/>
                    <a:pt x="15" y="4"/>
                    <a:pt x="14" y="2"/>
                  </a:cubicBezTo>
                  <a:cubicBezTo>
                    <a:pt x="13" y="1"/>
                    <a:pt x="10" y="0"/>
                    <a:pt x="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59" name="Freeform 89"/>
            <p:cNvSpPr/>
            <p:nvPr>
              <p:custDataLst>
                <p:tags r:id="rId38"/>
              </p:custDataLst>
            </p:nvPr>
          </p:nvSpPr>
          <p:spPr bwMode="auto">
            <a:xfrm>
              <a:off x="6165850" y="3659188"/>
              <a:ext cx="26987" cy="12700"/>
            </a:xfrm>
            <a:custGeom>
              <a:gdLst>
                <a:gd name="T0" fmla="*/ 0 w 14"/>
                <a:gd name="T1" fmla="*/ 4 h 6"/>
                <a:gd name="T2" fmla="*/ 9 w 14"/>
                <a:gd name="T3" fmla="*/ 6 h 6"/>
                <a:gd name="T4" fmla="*/ 14 w 14"/>
                <a:gd name="T5" fmla="*/ 4 h 6"/>
                <a:gd name="T6" fmla="*/ 7 w 14"/>
                <a:gd name="T7" fmla="*/ 0 h 6"/>
                <a:gd name="T8" fmla="*/ 0 w 14"/>
                <a:gd name="T9" fmla="*/ 4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">
                  <a:moveTo>
                    <a:pt x="0" y="4"/>
                  </a:moveTo>
                  <a:cubicBezTo>
                    <a:pt x="0" y="6"/>
                    <a:pt x="5" y="6"/>
                    <a:pt x="9" y="6"/>
                  </a:cubicBezTo>
                  <a:cubicBezTo>
                    <a:pt x="12" y="6"/>
                    <a:pt x="14" y="5"/>
                    <a:pt x="14" y="4"/>
                  </a:cubicBezTo>
                  <a:cubicBezTo>
                    <a:pt x="12" y="2"/>
                    <a:pt x="12" y="0"/>
                    <a:pt x="7" y="0"/>
                  </a:cubicBezTo>
                  <a:cubicBezTo>
                    <a:pt x="3" y="0"/>
                    <a:pt x="0" y="2"/>
                    <a:pt x="0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60" name="Freeform 90"/>
            <p:cNvSpPr/>
            <p:nvPr>
              <p:custDataLst>
                <p:tags r:id="rId39"/>
              </p:custDataLst>
            </p:nvPr>
          </p:nvSpPr>
          <p:spPr bwMode="auto">
            <a:xfrm>
              <a:off x="5572125" y="3889375"/>
              <a:ext cx="28575" cy="7938"/>
            </a:xfrm>
            <a:custGeom>
              <a:gdLst>
                <a:gd name="T0" fmla="*/ 2 w 15"/>
                <a:gd name="T1" fmla="*/ 0 h 4"/>
                <a:gd name="T2" fmla="*/ 0 w 15"/>
                <a:gd name="T3" fmla="*/ 2 h 4"/>
                <a:gd name="T4" fmla="*/ 11 w 15"/>
                <a:gd name="T5" fmla="*/ 4 h 4"/>
                <a:gd name="T6" fmla="*/ 14 w 15"/>
                <a:gd name="T7" fmla="*/ 2 h 4"/>
                <a:gd name="T8" fmla="*/ 2 w 15"/>
                <a:gd name="T9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2" y="4"/>
                    <a:pt x="6" y="4"/>
                    <a:pt x="11" y="4"/>
                  </a:cubicBezTo>
                  <a:cubicBezTo>
                    <a:pt x="14" y="4"/>
                    <a:pt x="15" y="3"/>
                    <a:pt x="14" y="2"/>
                  </a:cubicBezTo>
                  <a:cubicBezTo>
                    <a:pt x="11" y="0"/>
                    <a:pt x="7" y="0"/>
                    <a:pt x="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61" name="Freeform 91"/>
            <p:cNvSpPr/>
            <p:nvPr>
              <p:custDataLst>
                <p:tags r:id="rId40"/>
              </p:custDataLst>
            </p:nvPr>
          </p:nvSpPr>
          <p:spPr bwMode="auto">
            <a:xfrm>
              <a:off x="3538538" y="3967163"/>
              <a:ext cx="25400" cy="9525"/>
            </a:xfrm>
            <a:custGeom>
              <a:gdLst>
                <a:gd name="T0" fmla="*/ 1 w 13"/>
                <a:gd name="T1" fmla="*/ 3 h 5"/>
                <a:gd name="T2" fmla="*/ 5 w 13"/>
                <a:gd name="T3" fmla="*/ 5 h 5"/>
                <a:gd name="T4" fmla="*/ 12 w 13"/>
                <a:gd name="T5" fmla="*/ 3 h 5"/>
                <a:gd name="T6" fmla="*/ 8 w 13"/>
                <a:gd name="T7" fmla="*/ 0 h 5"/>
                <a:gd name="T8" fmla="*/ 1 w 13"/>
                <a:gd name="T9" fmla="*/ 3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" y="3"/>
                  </a:moveTo>
                  <a:cubicBezTo>
                    <a:pt x="0" y="4"/>
                    <a:pt x="2" y="5"/>
                    <a:pt x="5" y="5"/>
                  </a:cubicBezTo>
                  <a:cubicBezTo>
                    <a:pt x="9" y="5"/>
                    <a:pt x="11" y="4"/>
                    <a:pt x="12" y="3"/>
                  </a:cubicBezTo>
                  <a:cubicBezTo>
                    <a:pt x="13" y="2"/>
                    <a:pt x="11" y="1"/>
                    <a:pt x="8" y="0"/>
                  </a:cubicBezTo>
                  <a:cubicBezTo>
                    <a:pt x="4" y="0"/>
                    <a:pt x="2" y="1"/>
                    <a:pt x="1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62" name="Freeform 92"/>
            <p:cNvSpPr/>
            <p:nvPr>
              <p:custDataLst>
                <p:tags r:id="rId41"/>
              </p:custDataLst>
            </p:nvPr>
          </p:nvSpPr>
          <p:spPr bwMode="auto">
            <a:xfrm flipH="1">
              <a:off x="3508375" y="3951288"/>
              <a:ext cx="0" cy="3175"/>
            </a:xfrm>
            <a:custGeom>
              <a:gdLst>
                <a:gd name="T0" fmla="*/ 1 h 1"/>
                <a:gd name="T1" fmla="*/ 0 h 1"/>
                <a:gd name="T2" fmla="*/ 0 h 1"/>
                <a:gd name="T3" fmla="*/ 0 h 1"/>
                <a:gd name="T4" fmla="*/ 1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63" name="Freeform 93"/>
            <p:cNvSpPr/>
            <p:nvPr>
              <p:custDataLst>
                <p:tags r:id="rId42"/>
              </p:custDataLst>
            </p:nvPr>
          </p:nvSpPr>
          <p:spPr bwMode="auto">
            <a:xfrm>
              <a:off x="3508375" y="3954463"/>
              <a:ext cx="15875" cy="14288"/>
            </a:xfrm>
            <a:custGeom>
              <a:gdLst>
                <a:gd name="T0" fmla="*/ 4 w 8"/>
                <a:gd name="T1" fmla="*/ 7 h 8"/>
                <a:gd name="T2" fmla="*/ 7 w 8"/>
                <a:gd name="T3" fmla="*/ 5 h 8"/>
                <a:gd name="T4" fmla="*/ 0 w 8"/>
                <a:gd name="T5" fmla="*/ 0 h 8"/>
                <a:gd name="T6" fmla="*/ 0 w 8"/>
                <a:gd name="T7" fmla="*/ 6 h 8"/>
                <a:gd name="T8" fmla="*/ 4 w 8"/>
                <a:gd name="T9" fmla="*/ 7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4" y="7"/>
                  </a:moveTo>
                  <a:cubicBezTo>
                    <a:pt x="6" y="7"/>
                    <a:pt x="7" y="6"/>
                    <a:pt x="7" y="5"/>
                  </a:cubicBezTo>
                  <a:cubicBezTo>
                    <a:pt x="8" y="2"/>
                    <a:pt x="4" y="1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6"/>
                    <a:pt x="1" y="8"/>
                    <a:pt x="4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64" name="Freeform 94"/>
            <p:cNvSpPr/>
            <p:nvPr>
              <p:custDataLst>
                <p:tags r:id="rId43"/>
              </p:custDataLst>
            </p:nvPr>
          </p:nvSpPr>
          <p:spPr bwMode="auto">
            <a:xfrm>
              <a:off x="6196013" y="3508375"/>
              <a:ext cx="15875" cy="9525"/>
            </a:xfrm>
            <a:custGeom>
              <a:gdLst>
                <a:gd name="T0" fmla="*/ 1 w 8"/>
                <a:gd name="T1" fmla="*/ 3 h 5"/>
                <a:gd name="T2" fmla="*/ 3 w 8"/>
                <a:gd name="T3" fmla="*/ 5 h 5"/>
                <a:gd name="T4" fmla="*/ 5 w 8"/>
                <a:gd name="T5" fmla="*/ 4 h 5"/>
                <a:gd name="T6" fmla="*/ 6 w 8"/>
                <a:gd name="T7" fmla="*/ 2 h 5"/>
                <a:gd name="T8" fmla="*/ 5 w 8"/>
                <a:gd name="T9" fmla="*/ 0 h 5"/>
                <a:gd name="T10" fmla="*/ 4 w 8"/>
                <a:gd name="T11" fmla="*/ 0 h 5"/>
                <a:gd name="T12" fmla="*/ 1 w 8"/>
                <a:gd name="T13" fmla="*/ 3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1" y="3"/>
                  </a:moveTo>
                  <a:cubicBezTo>
                    <a:pt x="0" y="4"/>
                    <a:pt x="0" y="5"/>
                    <a:pt x="3" y="5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2" y="1"/>
                    <a:pt x="2" y="2"/>
                    <a:pt x="1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65" name="Freeform 95"/>
            <p:cNvSpPr/>
            <p:nvPr>
              <p:custDataLst>
                <p:tags r:id="rId44"/>
              </p:custDataLst>
            </p:nvPr>
          </p:nvSpPr>
          <p:spPr bwMode="auto">
            <a:xfrm>
              <a:off x="4949825" y="3954463"/>
              <a:ext cx="20637" cy="4763"/>
            </a:xfrm>
            <a:custGeom>
              <a:gdLst>
                <a:gd name="T0" fmla="*/ 6 w 11"/>
                <a:gd name="T1" fmla="*/ 0 h 3"/>
                <a:gd name="T2" fmla="*/ 0 w 11"/>
                <a:gd name="T3" fmla="*/ 2 h 3"/>
                <a:gd name="T4" fmla="*/ 4 w 11"/>
                <a:gd name="T5" fmla="*/ 3 h 3"/>
                <a:gd name="T6" fmla="*/ 10 w 11"/>
                <a:gd name="T7" fmla="*/ 1 h 3"/>
                <a:gd name="T8" fmla="*/ 6 w 11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6" y="0"/>
                  </a:moveTo>
                  <a:cubicBezTo>
                    <a:pt x="2" y="0"/>
                    <a:pt x="0" y="0"/>
                    <a:pt x="0" y="2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7" y="3"/>
                    <a:pt x="10" y="2"/>
                    <a:pt x="10" y="1"/>
                  </a:cubicBezTo>
                  <a:cubicBezTo>
                    <a:pt x="11" y="0"/>
                    <a:pt x="8" y="0"/>
                    <a:pt x="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66" name="Freeform 96"/>
            <p:cNvSpPr/>
            <p:nvPr>
              <p:custDataLst>
                <p:tags r:id="rId45"/>
              </p:custDataLst>
            </p:nvPr>
          </p:nvSpPr>
          <p:spPr bwMode="auto">
            <a:xfrm>
              <a:off x="5632450" y="3889375"/>
              <a:ext cx="23812" cy="9525"/>
            </a:xfrm>
            <a:custGeom>
              <a:gdLst>
                <a:gd name="T0" fmla="*/ 1 w 12"/>
                <a:gd name="T1" fmla="*/ 3 h 5"/>
                <a:gd name="T2" fmla="*/ 3 w 12"/>
                <a:gd name="T3" fmla="*/ 5 h 5"/>
                <a:gd name="T4" fmla="*/ 11 w 12"/>
                <a:gd name="T5" fmla="*/ 3 h 5"/>
                <a:gd name="T6" fmla="*/ 10 w 12"/>
                <a:gd name="T7" fmla="*/ 1 h 5"/>
                <a:gd name="T8" fmla="*/ 1 w 12"/>
                <a:gd name="T9" fmla="*/ 3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1" y="3"/>
                  </a:moveTo>
                  <a:cubicBezTo>
                    <a:pt x="0" y="4"/>
                    <a:pt x="0" y="4"/>
                    <a:pt x="3" y="5"/>
                  </a:cubicBezTo>
                  <a:cubicBezTo>
                    <a:pt x="7" y="5"/>
                    <a:pt x="10" y="5"/>
                    <a:pt x="11" y="3"/>
                  </a:cubicBezTo>
                  <a:cubicBezTo>
                    <a:pt x="12" y="2"/>
                    <a:pt x="11" y="1"/>
                    <a:pt x="10" y="1"/>
                  </a:cubicBezTo>
                  <a:cubicBezTo>
                    <a:pt x="6" y="0"/>
                    <a:pt x="3" y="1"/>
                    <a:pt x="1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67" name="Freeform 97"/>
            <p:cNvSpPr/>
            <p:nvPr>
              <p:custDataLst>
                <p:tags r:id="rId46"/>
              </p:custDataLst>
            </p:nvPr>
          </p:nvSpPr>
          <p:spPr bwMode="auto">
            <a:xfrm>
              <a:off x="4167188" y="3968750"/>
              <a:ext cx="12700" cy="6350"/>
            </a:xfrm>
            <a:custGeom>
              <a:gdLst>
                <a:gd name="T0" fmla="*/ 0 w 7"/>
                <a:gd name="T1" fmla="*/ 1 h 3"/>
                <a:gd name="T2" fmla="*/ 3 w 7"/>
                <a:gd name="T3" fmla="*/ 3 h 3"/>
                <a:gd name="T4" fmla="*/ 7 w 7"/>
                <a:gd name="T5" fmla="*/ 2 h 3"/>
                <a:gd name="T6" fmla="*/ 3 w 7"/>
                <a:gd name="T7" fmla="*/ 0 h 3"/>
                <a:gd name="T8" fmla="*/ 0 w 7"/>
                <a:gd name="T9" fmla="*/ 1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1"/>
                  </a:moveTo>
                  <a:cubicBezTo>
                    <a:pt x="0" y="2"/>
                    <a:pt x="2" y="2"/>
                    <a:pt x="3" y="3"/>
                  </a:cubicBezTo>
                  <a:cubicBezTo>
                    <a:pt x="4" y="2"/>
                    <a:pt x="5" y="2"/>
                    <a:pt x="7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68" name="Freeform 98"/>
            <p:cNvSpPr/>
            <p:nvPr>
              <p:custDataLst>
                <p:tags r:id="rId47"/>
              </p:custDataLst>
            </p:nvPr>
          </p:nvSpPr>
          <p:spPr bwMode="auto">
            <a:xfrm>
              <a:off x="1725613" y="3221038"/>
              <a:ext cx="28575" cy="3175"/>
            </a:xfrm>
            <a:custGeom>
              <a:gdLst>
                <a:gd name="T0" fmla="*/ 0 w 15"/>
                <a:gd name="T1" fmla="*/ 1 h 2"/>
                <a:gd name="T2" fmla="*/ 15 w 15"/>
                <a:gd name="T3" fmla="*/ 2 h 2"/>
                <a:gd name="T4" fmla="*/ 0 w 15"/>
                <a:gd name="T5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">
                  <a:moveTo>
                    <a:pt x="0" y="1"/>
                  </a:moveTo>
                  <a:cubicBezTo>
                    <a:pt x="4" y="2"/>
                    <a:pt x="10" y="2"/>
                    <a:pt x="15" y="2"/>
                  </a:cubicBezTo>
                  <a:cubicBezTo>
                    <a:pt x="10" y="0"/>
                    <a:pt x="5" y="1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69" name="Freeform 99"/>
            <p:cNvSpPr/>
            <p:nvPr>
              <p:custDataLst>
                <p:tags r:id="rId48"/>
              </p:custDataLst>
            </p:nvPr>
          </p:nvSpPr>
          <p:spPr bwMode="auto">
            <a:xfrm>
              <a:off x="5691188" y="3892550"/>
              <a:ext cx="15875" cy="9525"/>
            </a:xfrm>
            <a:custGeom>
              <a:gdLst>
                <a:gd name="T0" fmla="*/ 2 w 8"/>
                <a:gd name="T1" fmla="*/ 1 h 5"/>
                <a:gd name="T2" fmla="*/ 0 w 8"/>
                <a:gd name="T3" fmla="*/ 4 h 5"/>
                <a:gd name="T4" fmla="*/ 3 w 8"/>
                <a:gd name="T5" fmla="*/ 5 h 5"/>
                <a:gd name="T6" fmla="*/ 5 w 8"/>
                <a:gd name="T7" fmla="*/ 4 h 5"/>
                <a:gd name="T8" fmla="*/ 8 w 8"/>
                <a:gd name="T9" fmla="*/ 1 h 5"/>
                <a:gd name="T10" fmla="*/ 4 w 8"/>
                <a:gd name="T11" fmla="*/ 0 h 5"/>
                <a:gd name="T12" fmla="*/ 2 w 8"/>
                <a:gd name="T13" fmla="*/ 1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2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5"/>
                    <a:pt x="5" y="5"/>
                    <a:pt x="5" y="4"/>
                  </a:cubicBezTo>
                  <a:cubicBezTo>
                    <a:pt x="6" y="3"/>
                    <a:pt x="7" y="2"/>
                    <a:pt x="8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2" y="0"/>
                    <a:pt x="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  <p:sp>
          <p:nvSpPr>
            <p:cNvPr id="70" name="Freeform 100"/>
            <p:cNvSpPr/>
            <p:nvPr>
              <p:custDataLst>
                <p:tags r:id="rId49"/>
              </p:custDataLst>
            </p:nvPr>
          </p:nvSpPr>
          <p:spPr bwMode="auto">
            <a:xfrm>
              <a:off x="3079750" y="3201988"/>
              <a:ext cx="20637" cy="9525"/>
            </a:xfrm>
            <a:custGeom>
              <a:gdLst>
                <a:gd name="T0" fmla="*/ 10 w 11"/>
                <a:gd name="T1" fmla="*/ 3 h 5"/>
                <a:gd name="T2" fmla="*/ 6 w 11"/>
                <a:gd name="T3" fmla="*/ 0 h 5"/>
                <a:gd name="T4" fmla="*/ 0 w 11"/>
                <a:gd name="T5" fmla="*/ 2 h 5"/>
                <a:gd name="T6" fmla="*/ 4 w 11"/>
                <a:gd name="T7" fmla="*/ 5 h 5"/>
                <a:gd name="T8" fmla="*/ 10 w 11"/>
                <a:gd name="T9" fmla="*/ 3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3"/>
                  </a:moveTo>
                  <a:cubicBezTo>
                    <a:pt x="11" y="1"/>
                    <a:pt x="8" y="1"/>
                    <a:pt x="6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3"/>
                    <a:pt x="3" y="4"/>
                    <a:pt x="4" y="5"/>
                  </a:cubicBezTo>
                  <a:cubicBezTo>
                    <a:pt x="9" y="5"/>
                    <a:pt x="10" y="4"/>
                    <a:pt x="1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2800">
                <a:latin typeface="喜鹊聚珍体 regular" panose="00000500000000000000" pitchFamily="2" charset="-122"/>
                <a:ea typeface="喜鹊聚珍体 regular" panose="00000500000000000000" pitchFamily="2" charset="-122"/>
              </a:endParaRPr>
            </a:p>
          </p:txBody>
        </p:sp>
      </p:grpSp>
      <p:sp>
        <p:nvSpPr>
          <p:cNvPr id="2" name="矩形 1" title=""/>
          <p:cNvSpPr/>
          <p:nvPr>
            <p:custDataLst>
              <p:tags r:id="rId50"/>
            </p:custDataLst>
          </p:nvPr>
        </p:nvSpPr>
        <p:spPr>
          <a:xfrm>
            <a:off x="2300160" y="5160198"/>
            <a:ext cx="71881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2" charset="0"/>
              </a:rPr>
              <a:t>此刻打盹你会做梦，此刻学习你会圆梦</a:t>
            </a:r>
          </a:p>
        </p:txBody>
      </p:sp>
    </p:spTree>
  </p:cSld>
  <p:clrMapOvr>
    <a:masterClrMapping/>
  </p:clrMapOvr>
  <p:transition>
    <p:random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3557" name="矩形 23556" title=""/>
          <p:cNvSpPr/>
          <p:nvPr>
            <p:custDataLst>
              <p:tags r:id="rId3"/>
            </p:custDataLst>
          </p:nvPr>
        </p:nvSpPr>
        <p:spPr>
          <a:xfrm>
            <a:off x="417349" y="484505"/>
            <a:ext cx="6511957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6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故</a:t>
            </a:r>
            <a:r>
              <a:rPr lang="zh-CN" altLang="en-US" sz="36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木</a:t>
            </a:r>
            <a:r>
              <a:rPr lang="zh-CN" altLang="en-US" sz="36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受绳则直</a:t>
            </a:r>
            <a:r>
              <a:rPr lang="zh-CN" altLang="en-US" sz="36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sz="36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金就砺</a:t>
            </a:r>
            <a:r>
              <a:rPr lang="zh-CN" altLang="en-US" sz="36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则</a:t>
            </a:r>
            <a:r>
              <a:rPr lang="zh-CN" altLang="en-US" sz="36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利</a:t>
            </a:r>
            <a:r>
              <a:rPr lang="zh-CN" altLang="en-US" sz="36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</a:p>
        </p:txBody>
      </p:sp>
      <p:sp>
        <p:nvSpPr>
          <p:cNvPr id="23558" name="文本框 23557" title=""/>
          <p:cNvSpPr txBox="1"/>
          <p:nvPr>
            <p:custDataLst>
              <p:tags r:id="rId4"/>
            </p:custDataLst>
          </p:nvPr>
        </p:nvSpPr>
        <p:spPr>
          <a:xfrm>
            <a:off x="837223" y="1129665"/>
            <a:ext cx="9372179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①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故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：所以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②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受绳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：经墨线量过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③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则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：就 </a:t>
            </a:r>
            <a:endParaRPr lang="en-US" altLang="zh-CN" sz="3200" b="1">
              <a:effectLst/>
              <a:latin typeface="华文中宋" panose="02010600040101010101" pitchFamily="2" charset="-122"/>
              <a:ea typeface="华文中宋" panose="02010600040101010101" pitchFamily="2" charset="-122"/>
              <a:cs typeface="黑体" panose="02010609060101010101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④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直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：形容词作动词，变直                    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⑤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金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：指金属制成的刀剑等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⑥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就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：动词，接近、凑近、靠拢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⑦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砺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：磨刀石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⑧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利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：形容词作动词，变锋利</a:t>
            </a:r>
          </a:p>
        </p:txBody>
      </p:sp>
      <p:sp>
        <p:nvSpPr>
          <p:cNvPr id="23559" name="文本框 23558" title="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45054" y="5209561"/>
            <a:ext cx="9556516" cy="107632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所以木材经墨线量过就变得笔直，金属制成的刀剑在接近磨刀石就变得锋利。</a:t>
            </a:r>
          </a:p>
        </p:txBody>
      </p:sp>
      <p:pic>
        <p:nvPicPr>
          <p:cNvPr id="34" name="图片 3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355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  <p:bldP spid="23559" grpId="0" uiExpand="1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4581" name="矩形 24580" title=""/>
          <p:cNvSpPr/>
          <p:nvPr>
            <p:custDataLst>
              <p:tags r:id="rId3"/>
            </p:custDataLst>
          </p:nvPr>
        </p:nvSpPr>
        <p:spPr>
          <a:xfrm>
            <a:off x="509628" y="723723"/>
            <a:ext cx="89028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200" b="1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君子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博学而</a:t>
            </a:r>
            <a:r>
              <a:rPr lang="en-US" altLang="zh-CN" sz="2000" b="1" u="sng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b="1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参省乎</a:t>
            </a:r>
            <a:r>
              <a:rPr lang="zh-CN" altLang="en-US" sz="3200" b="1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己，则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知明而</a:t>
            </a:r>
            <a:r>
              <a:rPr lang="en-US" altLang="zh-CN" sz="2000" b="1" u="sng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行</a:t>
            </a:r>
            <a:r>
              <a:rPr lang="zh-CN" altLang="en-US" sz="3200" b="1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无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过</a:t>
            </a:r>
            <a:r>
              <a:rPr lang="zh-CN" altLang="en-US" sz="3200" b="1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矣。</a:t>
            </a:r>
          </a:p>
        </p:txBody>
      </p:sp>
      <p:sp>
        <p:nvSpPr>
          <p:cNvPr id="24582" name="文本框 24581" title=""/>
          <p:cNvSpPr txBox="1"/>
          <p:nvPr>
            <p:custDataLst>
              <p:tags r:id="rId4"/>
            </p:custDataLst>
          </p:nvPr>
        </p:nvSpPr>
        <p:spPr>
          <a:xfrm>
            <a:off x="875082" y="1307288"/>
            <a:ext cx="995510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①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博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：广泛</a:t>
            </a:r>
            <a:r>
              <a:rPr lang="en-US" altLang="zh-CN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  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博学：广泛地学习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②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而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：第一个表递进连词，意为“并且” ；第二个表并列连词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③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参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</a:t>
            </a:r>
            <a:r>
              <a:rPr lang="zh-CN" altLang="en-US" sz="2800" b="1">
                <a:solidFill>
                  <a:schemeClr val="accent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cān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，动词，检查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④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省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</a:t>
            </a:r>
            <a:r>
              <a:rPr lang="zh-CN" altLang="en-US" sz="2800" b="1">
                <a:solidFill>
                  <a:schemeClr val="accent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xǐng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，省察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⑤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乎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：介词，相当于“于”，意思是“对、向” 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⑥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知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</a:t>
            </a:r>
            <a:r>
              <a:rPr lang="zh-CN" altLang="en-US" sz="2800" b="1">
                <a:solidFill>
                  <a:schemeClr val="accent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zhì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，通“智”，见识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⑦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明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：明达。指对事理有明确透彻的认识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⑧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行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：行为           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⑨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过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：过失</a:t>
            </a:r>
          </a:p>
        </p:txBody>
      </p:sp>
      <p:sp>
        <p:nvSpPr>
          <p:cNvPr id="2" name="文本框 24582" title="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75082" y="5276673"/>
            <a:ext cx="9795714" cy="107632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有学问、有修养的人广泛地学习并且每天都注意省查自己，那么他就会聪慧多智，行为没有过失了。</a:t>
            </a:r>
          </a:p>
        </p:txBody>
      </p:sp>
      <p:pic>
        <p:nvPicPr>
          <p:cNvPr id="34" name="图片 3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2" grpId="0"/>
      <p:bldP spid="2" grpId="0" uiExpand="1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6626" name="Text Box 2" title=""/>
          <p:cNvSpPr txBox="1"/>
          <p:nvPr>
            <p:custDataLst>
              <p:tags r:id="rId3"/>
            </p:custDataLst>
          </p:nvPr>
        </p:nvSpPr>
        <p:spPr>
          <a:xfrm>
            <a:off x="882854" y="313661"/>
            <a:ext cx="557351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找出第二段的中心句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?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26627" name="Text Box 3" title=""/>
          <p:cNvSpPr txBox="1"/>
          <p:nvPr>
            <p:custDataLst>
              <p:tags r:id="rId4"/>
            </p:custDataLst>
          </p:nvPr>
        </p:nvSpPr>
        <p:spPr>
          <a:xfrm>
            <a:off x="693420" y="1080770"/>
            <a:ext cx="108051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　　君子博学而日参省乎己，则知明而行无过矣。</a:t>
            </a:r>
          </a:p>
        </p:txBody>
      </p:sp>
      <p:sp>
        <p:nvSpPr>
          <p:cNvPr id="26628" name="Text Box 4" title=""/>
          <p:cNvSpPr txBox="1"/>
          <p:nvPr>
            <p:custDataLst>
              <p:tags r:id="rId5"/>
            </p:custDataLst>
          </p:nvPr>
        </p:nvSpPr>
        <p:spPr>
          <a:xfrm>
            <a:off x="1498227" y="1725930"/>
            <a:ext cx="97624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学习的意义：</a:t>
            </a:r>
            <a:r>
              <a:rPr lang="zh-CN" altLang="zh-CN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人只有经过广泛地学习才能增长知识，培养品德，锻炼才干，成为一个有道德有学问的人。</a:t>
            </a:r>
            <a:endParaRPr lang="zh-CN" altLang="zh-CN" sz="4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0" name="Text Box 6" title=""/>
          <p:cNvSpPr txBox="1"/>
          <p:nvPr>
            <p:custDataLst>
              <p:tags r:id="rId6"/>
            </p:custDataLst>
          </p:nvPr>
        </p:nvSpPr>
        <p:spPr>
          <a:xfrm>
            <a:off x="882854" y="2873235"/>
            <a:ext cx="83534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第二段用了什么论证方法</a:t>
            </a:r>
            <a:r>
              <a:rPr lang="zh-CN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?</a:t>
            </a:r>
          </a:p>
        </p:txBody>
      </p:sp>
      <p:sp>
        <p:nvSpPr>
          <p:cNvPr id="26631" name="Text Box 7" title=""/>
          <p:cNvSpPr txBox="1"/>
          <p:nvPr>
            <p:custDataLst>
              <p:tags r:id="rId7"/>
            </p:custDataLst>
          </p:nvPr>
        </p:nvSpPr>
        <p:spPr>
          <a:xfrm>
            <a:off x="7726261" y="2903446"/>
            <a:ext cx="207208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比喻论证</a:t>
            </a:r>
          </a:p>
        </p:txBody>
      </p:sp>
      <p:sp>
        <p:nvSpPr>
          <p:cNvPr id="4" name="矩形 3" title=""/>
          <p:cNvSpPr/>
          <p:nvPr>
            <p:custDataLst>
              <p:tags r:id="rId8"/>
            </p:custDataLst>
          </p:nvPr>
        </p:nvSpPr>
        <p:spPr>
          <a:xfrm>
            <a:off x="1285649" y="3597390"/>
            <a:ext cx="92250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比喻论证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是指用</a:t>
            </a:r>
            <a:r>
              <a:rPr lang="zh-CN" altLang="en-US" sz="24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比喻者之理去论证被比喻者之理的论证方法。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比喻者与被比喻者之间</a:t>
            </a:r>
            <a:r>
              <a:rPr lang="zh-CN" altLang="en-US" sz="24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类相异理相同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。类相异，才能作比喻；理相同，才能进行推理、论证。</a:t>
            </a:r>
          </a:p>
        </p:txBody>
      </p:sp>
      <p:sp>
        <p:nvSpPr>
          <p:cNvPr id="5" name="矩形 4" title=""/>
          <p:cNvSpPr/>
          <p:nvPr>
            <p:custDataLst>
              <p:tags r:id="rId9"/>
            </p:custDataLst>
          </p:nvPr>
        </p:nvSpPr>
        <p:spPr>
          <a:xfrm>
            <a:off x="1285649" y="4783309"/>
            <a:ext cx="899925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</a:rPr>
              <a:t>类比论证</a:t>
            </a:r>
            <a:r>
              <a:rPr lang="zh-CN" altLang="zh-CN" sz="2400" b="1"/>
              <a:t>：是一种通过已知事物</a:t>
            </a:r>
            <a:r>
              <a:rPr lang="en-US" altLang="zh-CN" sz="2400" b="1"/>
              <a:t>(</a:t>
            </a:r>
            <a:r>
              <a:rPr lang="zh-CN" altLang="zh-CN" sz="2400" b="1"/>
              <a:t>或事例</a:t>
            </a:r>
            <a:r>
              <a:rPr lang="en-US" altLang="zh-CN" sz="2400" b="1"/>
              <a:t>)</a:t>
            </a:r>
            <a:r>
              <a:rPr lang="zh-CN" altLang="zh-CN" sz="2400" b="1"/>
              <a:t>与</a:t>
            </a:r>
            <a:r>
              <a:rPr lang="zh-CN" altLang="zh-CN" sz="2400" b="1">
                <a:solidFill>
                  <a:srgbClr val="0000FF"/>
                </a:solidFill>
              </a:rPr>
              <a:t>跟它有某些相同特点的事物</a:t>
            </a:r>
            <a:r>
              <a:rPr lang="en-US" altLang="zh-CN" sz="2400" b="1"/>
              <a:t>(</a:t>
            </a:r>
            <a:r>
              <a:rPr lang="zh-CN" altLang="zh-CN" sz="2400" b="1"/>
              <a:t>或事例</a:t>
            </a:r>
            <a:r>
              <a:rPr lang="en-US" altLang="zh-CN" sz="2400" b="1"/>
              <a:t>)</a:t>
            </a:r>
            <a:r>
              <a:rPr lang="zh-CN" altLang="zh-CN" sz="2400" b="1"/>
              <a:t>进行比较类推，从而证明论点的论证方法。这种论证方法通过客体事物与主体事物相同特点的比较，把客体事物的性质类推到主体事物上，由此揭示出</a:t>
            </a:r>
            <a:r>
              <a:rPr lang="zh-CN" altLang="zh-CN" sz="2400" b="1">
                <a:solidFill>
                  <a:srgbClr val="0000FF"/>
                </a:solidFill>
              </a:rPr>
              <a:t>主体事物具有客体事物同样的性质</a:t>
            </a:r>
            <a:r>
              <a:rPr lang="zh-CN" altLang="zh-CN" sz="2400" b="1"/>
              <a:t>，从而达到证明论点的目的。</a:t>
            </a:r>
            <a:r>
              <a:rPr lang="en-US" altLang="zh-CN" sz="2400" b="1">
                <a:solidFill>
                  <a:srgbClr val="00B050"/>
                </a:solidFill>
              </a:rPr>
              <a:t>(</a:t>
            </a:r>
            <a:r>
              <a:rPr lang="zh-CN" altLang="en-US" sz="2400" b="1">
                <a:solidFill>
                  <a:srgbClr val="00B050"/>
                </a:solidFill>
              </a:rPr>
              <a:t>类相同理相同</a:t>
            </a:r>
            <a:r>
              <a:rPr lang="en-US" altLang="zh-CN" sz="2400" b="1">
                <a:solidFill>
                  <a:srgbClr val="00B050"/>
                </a:solidFill>
              </a:rPr>
              <a:t>)</a:t>
            </a:r>
            <a:endParaRPr lang="zh-CN" altLang="en-US" sz="2400" b="1">
              <a:solidFill>
                <a:srgbClr val="00B050"/>
              </a:solidFill>
            </a:endParaRPr>
          </a:p>
        </p:txBody>
      </p:sp>
      <p:pic>
        <p:nvPicPr>
          <p:cNvPr id="39" name="图片 38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6628" grpId="0"/>
      <p:bldP spid="26630" grpId="0"/>
      <p:bldP spid="26631" grpId="0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218" name="Text Box 2" title=""/>
          <p:cNvSpPr txBox="1"/>
          <p:nvPr>
            <p:custDataLst>
              <p:tags r:id="rId3"/>
            </p:custDataLst>
          </p:nvPr>
        </p:nvSpPr>
        <p:spPr>
          <a:xfrm>
            <a:off x="5160963" y="1575753"/>
            <a:ext cx="2057400" cy="132207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青出于蓝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冰寒于水</a:t>
            </a:r>
          </a:p>
        </p:txBody>
      </p:sp>
      <p:sp>
        <p:nvSpPr>
          <p:cNvPr id="9219" name="AutoShape 3" title=""/>
          <p:cNvSpPr/>
          <p:nvPr>
            <p:custDataLst>
              <p:tags r:id="rId4"/>
            </p:custDataLst>
          </p:nvPr>
        </p:nvSpPr>
        <p:spPr>
          <a:xfrm>
            <a:off x="4699318" y="1665605"/>
            <a:ext cx="152400" cy="1143000"/>
          </a:xfrm>
          <a:prstGeom prst="leftBrace">
            <a:avLst>
              <a:gd name="adj1" fmla="val 6250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AutoShape 4" title=""/>
          <p:cNvSpPr/>
          <p:nvPr>
            <p:custDataLst>
              <p:tags r:id="rId5"/>
            </p:custDataLst>
          </p:nvPr>
        </p:nvSpPr>
        <p:spPr>
          <a:xfrm>
            <a:off x="4699318" y="3886200"/>
            <a:ext cx="215900" cy="2160588"/>
          </a:xfrm>
          <a:prstGeom prst="leftBrace">
            <a:avLst>
              <a:gd name="adj1" fmla="val 83162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Text Box 5" title=""/>
          <p:cNvSpPr txBox="1"/>
          <p:nvPr>
            <p:custDataLst>
              <p:tags r:id="rId6"/>
            </p:custDataLst>
          </p:nvPr>
        </p:nvSpPr>
        <p:spPr>
          <a:xfrm>
            <a:off x="2139950" y="1970088"/>
            <a:ext cx="2286000" cy="5835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能提高自己</a:t>
            </a:r>
          </a:p>
        </p:txBody>
      </p:sp>
      <p:sp>
        <p:nvSpPr>
          <p:cNvPr id="9222" name="Text Box 6" title=""/>
          <p:cNvSpPr txBox="1"/>
          <p:nvPr>
            <p:custDataLst>
              <p:tags r:id="rId7"/>
            </p:custDataLst>
          </p:nvPr>
        </p:nvSpPr>
        <p:spPr>
          <a:xfrm>
            <a:off x="5153025" y="3741420"/>
            <a:ext cx="2057400" cy="5835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輮木为轮</a:t>
            </a:r>
          </a:p>
        </p:txBody>
      </p:sp>
      <p:sp>
        <p:nvSpPr>
          <p:cNvPr id="9223" name="Text Box 7" title=""/>
          <p:cNvSpPr txBox="1"/>
          <p:nvPr>
            <p:custDataLst>
              <p:tags r:id="rId8"/>
            </p:custDataLst>
          </p:nvPr>
        </p:nvSpPr>
        <p:spPr>
          <a:xfrm>
            <a:off x="2233613" y="4674870"/>
            <a:ext cx="2286000" cy="5835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能改变自己</a:t>
            </a:r>
          </a:p>
        </p:txBody>
      </p:sp>
      <p:sp>
        <p:nvSpPr>
          <p:cNvPr id="9224" name="Text Box 8" title=""/>
          <p:cNvSpPr txBox="1"/>
          <p:nvPr>
            <p:custDataLst>
              <p:tags r:id="rId9"/>
            </p:custDataLst>
          </p:nvPr>
        </p:nvSpPr>
        <p:spPr>
          <a:xfrm>
            <a:off x="5161280" y="4674870"/>
            <a:ext cx="2049780" cy="132207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木直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金利</a:t>
            </a:r>
          </a:p>
        </p:txBody>
      </p:sp>
      <p:sp>
        <p:nvSpPr>
          <p:cNvPr id="9225" name="AutoShape 9" title=""/>
          <p:cNvSpPr/>
          <p:nvPr>
            <p:custDataLst>
              <p:tags r:id="rId10"/>
            </p:custDataLst>
          </p:nvPr>
        </p:nvSpPr>
        <p:spPr>
          <a:xfrm>
            <a:off x="1730375" y="2112645"/>
            <a:ext cx="152400" cy="3200400"/>
          </a:xfrm>
          <a:prstGeom prst="leftBrace">
            <a:avLst>
              <a:gd name="adj1" fmla="val 17412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6" name="Text Box 10" title=""/>
          <p:cNvSpPr txBox="1"/>
          <p:nvPr>
            <p:custDataLst>
              <p:tags r:id="rId11"/>
            </p:custDataLst>
          </p:nvPr>
        </p:nvSpPr>
        <p:spPr>
          <a:xfrm>
            <a:off x="708280" y="1585240"/>
            <a:ext cx="859790" cy="409448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vert="eaVert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学习的</a:t>
            </a:r>
          </a:p>
        </p:txBody>
      </p:sp>
      <p:sp>
        <p:nvSpPr>
          <p:cNvPr id="9227" name="AutoShape 11" title=""/>
          <p:cNvSpPr/>
          <p:nvPr>
            <p:custDataLst>
              <p:tags r:id="rId12"/>
            </p:custDataLst>
          </p:nvPr>
        </p:nvSpPr>
        <p:spPr>
          <a:xfrm>
            <a:off x="7543800" y="1576070"/>
            <a:ext cx="87630" cy="4420235"/>
          </a:xfrm>
          <a:prstGeom prst="rightBrace">
            <a:avLst>
              <a:gd name="adj1" fmla="val 390886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8" name="Text Box 12" title=""/>
          <p:cNvSpPr txBox="1"/>
          <p:nvPr>
            <p:custDataLst>
              <p:tags r:id="rId13"/>
            </p:custDataLst>
          </p:nvPr>
        </p:nvSpPr>
        <p:spPr>
          <a:xfrm>
            <a:off x="7773670" y="2623185"/>
            <a:ext cx="4311650" cy="2223236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君子博学而日参省乎己，则知明而行无过矣</a:t>
            </a:r>
          </a:p>
        </p:txBody>
      </p:sp>
      <p:sp>
        <p:nvSpPr>
          <p:cNvPr id="9229" name="Text Box 13" title="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018888" y="565150"/>
            <a:ext cx="3168650" cy="583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sz="3200" b="1" kern="1200" cap="none" spc="0" normalizeH="0" baseline="0" noProof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提出中心论点</a:t>
            </a:r>
            <a:endParaRPr kumimoji="0" lang="zh-CN" sz="3200" b="1" kern="1200" cap="none" spc="0" normalizeH="0" baseline="0" noProof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230" name="Text Box 14" title=""/>
          <p:cNvSpPr txBox="1"/>
          <p:nvPr>
            <p:custDataLst>
              <p:tags r:id="rId15"/>
            </p:custDataLst>
          </p:nvPr>
        </p:nvSpPr>
        <p:spPr>
          <a:xfrm>
            <a:off x="4655820" y="565150"/>
            <a:ext cx="2879725" cy="583565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学不可以已</a:t>
            </a:r>
            <a:r>
              <a:rPr lang="zh-CN" altLang="en-US" sz="3200" b="1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9231" name="Rectangle 15" title=""/>
          <p:cNvSpPr/>
          <p:nvPr>
            <p:custDataLst>
              <p:tags r:id="rId16"/>
            </p:custDataLst>
          </p:nvPr>
        </p:nvSpPr>
        <p:spPr>
          <a:xfrm>
            <a:off x="670656" y="3871202"/>
            <a:ext cx="935037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意义</a:t>
            </a:r>
          </a:p>
        </p:txBody>
      </p:sp>
      <p:pic>
        <p:nvPicPr>
          <p:cNvPr id="45" name="图片 44" title="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19" grpId="0" animBg="1"/>
      <p:bldP spid="9220" grpId="0" animBg="1"/>
      <p:bldP spid="9221" grpId="0" animBg="1"/>
      <p:bldP spid="9222" grpId="0" animBg="1"/>
      <p:bldP spid="9223" grpId="0" animBg="1"/>
      <p:bldP spid="9224" grpId="0" animBg="1"/>
      <p:bldP spid="9225" grpId="0" animBg="1"/>
      <p:bldP spid="9226" grpId="0" animBg="1"/>
      <p:bldP spid="9227" grpId="0" animBg="1"/>
      <p:bldP spid="9228" grpId="0" animBg="1"/>
      <p:bldP spid="9229" grpId="0" animBg="1"/>
      <p:bldP spid="9230" grpId="0" animBg="1"/>
      <p:bldP spid="923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2530" name="Text Box 2" title=""/>
          <p:cNvSpPr/>
          <p:nvPr>
            <p:custDataLst>
              <p:tags r:id="rId3"/>
            </p:custDataLst>
          </p:nvPr>
        </p:nvSpPr>
        <p:spPr>
          <a:xfrm>
            <a:off x="837687" y="922020"/>
            <a:ext cx="2313305" cy="7067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第三段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1" name="Rectangle 3" title=""/>
          <p:cNvSpPr/>
          <p:nvPr>
            <p:custDataLst>
              <p:tags r:id="rId4"/>
            </p:custDataLst>
          </p:nvPr>
        </p:nvSpPr>
        <p:spPr>
          <a:xfrm>
            <a:off x="3352800" y="3886200"/>
            <a:ext cx="534352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22534" name="Rectangle 4" title=""/>
          <p:cNvSpPr/>
          <p:nvPr>
            <p:custDataLst>
              <p:tags r:id="rId5"/>
            </p:custDataLst>
          </p:nvPr>
        </p:nvSpPr>
        <p:spPr>
          <a:xfrm>
            <a:off x="1847850" y="1628775"/>
            <a:ext cx="8856663" cy="13735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endParaRPr lang="zh-CN" altLang="en-US" sz="3600" b="1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ts val="5000"/>
              </a:lnSpc>
            </a:pPr>
            <a:endParaRPr lang="zh-CN" altLang="en-US" sz="3600" b="1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3" name="Text Box 5" title=""/>
          <p:cNvSpPr/>
          <p:nvPr>
            <p:custDataLst>
              <p:tags r:id="rId6"/>
            </p:custDataLst>
          </p:nvPr>
        </p:nvSpPr>
        <p:spPr>
          <a:xfrm>
            <a:off x="1828800" y="4114800"/>
            <a:ext cx="838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9" name="Rectangle 4" title=""/>
          <p:cNvSpPr/>
          <p:nvPr>
            <p:custDataLst>
              <p:tags r:id="rId7"/>
            </p:custDataLst>
          </p:nvPr>
        </p:nvSpPr>
        <p:spPr>
          <a:xfrm>
            <a:off x="837687" y="1846889"/>
            <a:ext cx="10373750" cy="3785652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/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吾尝终日思矣，不如须臾之所学也；吾尝跂而望矣，不如登高之博见也。登高而招，臂非加长也，而见者远；顺风而呼，声非加疾也，而闻者彰。假舆马者，非利足也，而致千里；假舟楫者，非能水也，而绝江河。君子生非异也，善假于物也。</a:t>
            </a:r>
          </a:p>
        </p:txBody>
      </p:sp>
      <p:pic>
        <p:nvPicPr>
          <p:cNvPr id="36" name="图片 35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8677" name="文本框 28676" title=""/>
          <p:cNvSpPr txBox="1"/>
          <p:nvPr>
            <p:custDataLst>
              <p:tags r:id="rId3"/>
            </p:custDataLst>
          </p:nvPr>
        </p:nvSpPr>
        <p:spPr>
          <a:xfrm>
            <a:off x="800420" y="446246"/>
            <a:ext cx="7169121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第三段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吾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尝终日而</a:t>
            </a:r>
            <a:r>
              <a:rPr lang="en-US" altLang="zh-CN" sz="3200" b="1" u="sng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b="1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思矣，不如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须臾</a:t>
            </a:r>
            <a:r>
              <a:rPr lang="zh-CN" altLang="en-US" sz="3200" b="1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之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所学</a:t>
            </a:r>
            <a:r>
              <a:rPr lang="zh-CN" altLang="en-US" sz="3200" b="1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也；                                        吾尝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跂而</a:t>
            </a:r>
            <a:r>
              <a:rPr lang="en-US" altLang="zh-CN" sz="3200" b="1" u="sng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b="1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望矣，不如登高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之博</a:t>
            </a:r>
            <a:r>
              <a:rPr lang="zh-CN" altLang="en-US" sz="3200" b="1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见也。</a:t>
            </a:r>
          </a:p>
        </p:txBody>
      </p:sp>
      <p:sp>
        <p:nvSpPr>
          <p:cNvPr id="28678" name="文本框 28677" title=""/>
          <p:cNvSpPr txBox="1"/>
          <p:nvPr>
            <p:custDataLst>
              <p:tags r:id="rId4"/>
            </p:custDataLst>
          </p:nvPr>
        </p:nvSpPr>
        <p:spPr>
          <a:xfrm>
            <a:off x="912945" y="2023299"/>
            <a:ext cx="9388736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①</a:t>
            </a:r>
            <a:r>
              <a:rPr lang="zh-CN" altLang="en-US" sz="2400" b="1" u="sng" noProof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尝</a:t>
            </a:r>
            <a:r>
              <a:rPr lang="zh-CN" altLang="en-US" sz="24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：曾经</a:t>
            </a:r>
          </a:p>
          <a:p>
            <a:pPr>
              <a:defRPr/>
            </a:pPr>
            <a:r>
              <a:rPr lang="zh-CN" altLang="en-US" sz="24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②</a:t>
            </a:r>
            <a:r>
              <a:rPr lang="zh-CN" altLang="en-US" sz="2400" b="1" u="sng" noProof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终日</a:t>
            </a:r>
            <a:r>
              <a:rPr lang="zh-CN" altLang="en-US" sz="24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：整天</a:t>
            </a:r>
          </a:p>
          <a:p>
            <a:pPr>
              <a:defRPr/>
            </a:pPr>
            <a:r>
              <a:rPr lang="zh-CN" altLang="en-US" sz="24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③</a:t>
            </a:r>
            <a:r>
              <a:rPr lang="zh-CN" altLang="en-US" sz="2400" b="1" u="sng" noProof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而</a:t>
            </a:r>
            <a:r>
              <a:rPr lang="zh-CN" altLang="en-US" sz="24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：两个“而”均为</a:t>
            </a:r>
            <a:r>
              <a:rPr lang="zh-CN" altLang="en-US" sz="2400" b="1" noProof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表修饰</a:t>
            </a:r>
            <a:r>
              <a:rPr lang="zh-CN" altLang="en-US" sz="24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的连词</a:t>
            </a:r>
          </a:p>
          <a:p>
            <a:pPr>
              <a:defRPr/>
            </a:pPr>
            <a:r>
              <a:rPr lang="zh-CN" altLang="en-US" sz="24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④</a:t>
            </a:r>
            <a:r>
              <a:rPr lang="zh-CN" altLang="en-US" sz="2400" b="1" u="sng" noProof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须臾</a:t>
            </a:r>
            <a:r>
              <a:rPr lang="zh-CN" altLang="en-US" sz="24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：片刻</a:t>
            </a:r>
          </a:p>
          <a:p>
            <a:pPr>
              <a:defRPr/>
            </a:pPr>
            <a:r>
              <a:rPr lang="zh-CN" altLang="en-US" sz="24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⑤</a:t>
            </a:r>
            <a:r>
              <a:rPr lang="zh-CN" altLang="en-US" sz="2400" b="1" u="sng" noProof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所学</a:t>
            </a:r>
            <a:r>
              <a:rPr lang="zh-CN" altLang="en-US" sz="24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：“所”字结构，所学习的</a:t>
            </a:r>
            <a:r>
              <a:rPr lang="en-US" altLang="x-none" sz="24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…… </a:t>
            </a:r>
            <a:r>
              <a:rPr lang="zh-CN" altLang="en-US" sz="24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（收获）</a:t>
            </a:r>
          </a:p>
          <a:p>
            <a:pPr>
              <a:defRPr/>
            </a:pPr>
            <a:r>
              <a:rPr lang="zh-CN" altLang="en-US" sz="24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⑥</a:t>
            </a:r>
            <a:r>
              <a:rPr lang="zh-CN" altLang="en-US" sz="2400" b="1" u="sng" noProof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跂</a:t>
            </a:r>
            <a:r>
              <a:rPr lang="zh-CN" altLang="en-US" sz="24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：踮起脚后跟</a:t>
            </a:r>
          </a:p>
          <a:p>
            <a:pPr>
              <a:defRPr/>
            </a:pPr>
            <a:r>
              <a:rPr lang="zh-CN" altLang="en-US" sz="24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⑦</a:t>
            </a:r>
            <a:r>
              <a:rPr lang="zh-CN" altLang="en-US" sz="2400" b="1" u="sng" noProof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之</a:t>
            </a:r>
            <a:r>
              <a:rPr lang="zh-CN" altLang="en-US" sz="24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：连接助词，无义</a:t>
            </a:r>
            <a:endParaRPr lang="en-US" altLang="zh-CN" sz="2400" b="1" noProof="1">
              <a:effectLst/>
              <a:latin typeface="华文中宋" panose="02010600040101010101" pitchFamily="2" charset="-122"/>
              <a:ea typeface="华文中宋" panose="02010600040101010101" pitchFamily="2" charset="-122"/>
              <a:cs typeface="黑体" panose="02010609060101010101" charset="-122"/>
            </a:endParaRPr>
          </a:p>
          <a:p>
            <a:pPr>
              <a:defRPr/>
            </a:pPr>
            <a:r>
              <a:rPr lang="zh-CN" altLang="en-US" sz="24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⑧</a:t>
            </a:r>
            <a:r>
              <a:rPr lang="zh-CN" altLang="en-US" sz="2400" b="1" u="sng" noProof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博</a:t>
            </a:r>
            <a:r>
              <a:rPr lang="zh-CN" altLang="en-US" sz="24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：广博，宽广</a:t>
            </a:r>
          </a:p>
        </p:txBody>
      </p:sp>
      <p:sp>
        <p:nvSpPr>
          <p:cNvPr id="28679" name="文本框 28678" title="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0514" y="5080645"/>
            <a:ext cx="9853598" cy="95313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译文：我曾经整天地思考，比不上片刻所学习的收获；我曾经踮起脚跟远望，比不上登上高处看得广阔。</a:t>
            </a:r>
          </a:p>
        </p:txBody>
      </p:sp>
      <p:pic>
        <p:nvPicPr>
          <p:cNvPr id="34" name="图片 3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8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86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286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286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286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286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286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286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7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9701" name="文本框 29700" title=""/>
          <p:cNvSpPr txBox="1"/>
          <p:nvPr>
            <p:custDataLst>
              <p:tags r:id="rId3"/>
            </p:custDataLst>
          </p:nvPr>
        </p:nvSpPr>
        <p:spPr>
          <a:xfrm>
            <a:off x="660138" y="537928"/>
            <a:ext cx="7351347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登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高而</a:t>
            </a:r>
            <a:r>
              <a:rPr lang="en-US" altLang="zh-CN" sz="20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招，臂非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加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长也，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而</a:t>
            </a:r>
            <a:r>
              <a:rPr lang="en-US" altLang="zh-CN" sz="2000" b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见者远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；</a:t>
            </a:r>
            <a:endParaRPr lang="en-US" altLang="zh-CN" sz="3200" b="1"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顺风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而</a:t>
            </a:r>
            <a:r>
              <a:rPr lang="en-US" altLang="zh-CN" sz="20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呼，声非加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疾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也，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而</a:t>
            </a:r>
            <a:r>
              <a:rPr lang="en-US" altLang="zh-CN" sz="20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闻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者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彰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</a:p>
        </p:txBody>
      </p:sp>
      <p:sp>
        <p:nvSpPr>
          <p:cNvPr id="29702" name="文本框 29701" title=""/>
          <p:cNvSpPr txBox="1"/>
          <p:nvPr>
            <p:custDataLst>
              <p:tags r:id="rId4"/>
            </p:custDataLst>
          </p:nvPr>
        </p:nvSpPr>
        <p:spPr>
          <a:xfrm>
            <a:off x="952618" y="1609657"/>
            <a:ext cx="9902736" cy="31085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noProof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①</a:t>
            </a:r>
            <a:r>
              <a:rPr lang="zh-CN" altLang="en-US" sz="2800" b="1" u="sng" noProof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高</a:t>
            </a:r>
            <a:r>
              <a:rPr lang="zh-CN" altLang="en-US" sz="2800" b="1" noProof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：形容词作名词，高处。</a:t>
            </a:r>
            <a:endParaRPr lang="zh-CN" altLang="en-US" sz="2800" b="1" noProof="1">
              <a:solidFill>
                <a:srgbClr val="0070C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defRPr/>
            </a:pPr>
            <a:r>
              <a:rPr lang="zh-CN" altLang="en-US" sz="2800" b="1" noProof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②</a:t>
            </a:r>
            <a:r>
              <a:rPr lang="zh-CN" altLang="en-US" sz="2800" b="1" u="sng" noProof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而</a:t>
            </a:r>
            <a:r>
              <a:rPr lang="zh-CN" altLang="en-US" sz="2800" b="1" noProof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：第一、三个表修饰；第二、四个表转折。</a:t>
            </a:r>
            <a:endParaRPr lang="zh-CN" altLang="en-US" sz="2800" b="1" noProof="1">
              <a:solidFill>
                <a:srgbClr val="0070C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defRPr/>
            </a:pPr>
            <a:r>
              <a:rPr lang="zh-CN" altLang="en-US" sz="2800" b="1" noProof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③</a:t>
            </a:r>
            <a:r>
              <a:rPr lang="zh-CN" altLang="en-US" sz="2800" b="1" u="sng" noProof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加</a:t>
            </a:r>
            <a:r>
              <a:rPr lang="zh-CN" altLang="en-US" sz="2800" b="1" noProof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：增加</a:t>
            </a:r>
            <a:endParaRPr lang="zh-CN" altLang="en-US" sz="2800" b="1" noProof="1">
              <a:solidFill>
                <a:srgbClr val="0070C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defRPr/>
            </a:pPr>
            <a:r>
              <a:rPr lang="zh-CN" altLang="en-US" sz="2800" b="1" noProof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④</a:t>
            </a:r>
            <a:r>
              <a:rPr lang="zh-CN" altLang="en-US" sz="2800" b="1" u="sng" noProof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见者远</a:t>
            </a:r>
            <a:r>
              <a:rPr lang="zh-CN" altLang="en-US" sz="2800" b="1" noProof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：人在远处也能看见</a:t>
            </a:r>
            <a:endParaRPr lang="zh-CN" altLang="en-US" sz="2800" b="1" noProof="1">
              <a:solidFill>
                <a:srgbClr val="0070C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defRPr/>
            </a:pPr>
            <a:r>
              <a:rPr lang="zh-CN" altLang="en-US" sz="2800" b="1" noProof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⑤</a:t>
            </a:r>
            <a:r>
              <a:rPr lang="zh-CN" altLang="en-US" sz="2800" b="1" u="sng" noProof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疾</a:t>
            </a:r>
            <a:r>
              <a:rPr lang="zh-CN" altLang="en-US" sz="2800" b="1" noProof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：强，这里指声音宏大</a:t>
            </a:r>
            <a:endParaRPr lang="zh-CN" altLang="en-US" sz="2800" b="1" noProof="1">
              <a:solidFill>
                <a:srgbClr val="0070C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defRPr/>
            </a:pPr>
            <a:r>
              <a:rPr lang="zh-CN" altLang="en-US" sz="2800" b="1" noProof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⑥</a:t>
            </a:r>
            <a:r>
              <a:rPr lang="zh-CN" altLang="en-US" sz="2800" b="1" u="sng" noProof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闻</a:t>
            </a:r>
            <a:r>
              <a:rPr lang="zh-CN" altLang="en-US" sz="2800" b="1" noProof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：听</a:t>
            </a:r>
            <a:endParaRPr lang="zh-CN" altLang="en-US" sz="2800" b="1" noProof="1">
              <a:solidFill>
                <a:srgbClr val="0070C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defRPr/>
            </a:pPr>
            <a:r>
              <a:rPr lang="zh-CN" altLang="en-US" sz="2800" b="1" noProof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⑦</a:t>
            </a:r>
            <a:r>
              <a:rPr lang="zh-CN" altLang="en-US" sz="2800" b="1" u="sng" noProof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彰</a:t>
            </a:r>
            <a:r>
              <a:rPr lang="zh-CN" altLang="en-US" sz="2800" b="1" noProof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：清楚</a:t>
            </a:r>
            <a:endParaRPr lang="zh-CN" altLang="en-US" sz="2800" b="1" noProof="1">
              <a:solidFill>
                <a:srgbClr val="0070C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9703" name="文本框 29702" title="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29796" y="4837692"/>
            <a:ext cx="9848722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登上高处招手，手臂没有加长，但远处的人也能看见；顺着风呼喊，声音并不是更响亮，但听的人却听得清楚。</a:t>
            </a:r>
          </a:p>
        </p:txBody>
      </p:sp>
      <p:pic>
        <p:nvPicPr>
          <p:cNvPr id="34" name="图片 3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97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97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297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297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297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297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297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4821" name="文本框 34820" title=""/>
          <p:cNvSpPr txBox="1"/>
          <p:nvPr>
            <p:custDataLst>
              <p:tags r:id="rId3"/>
            </p:custDataLst>
          </p:nvPr>
        </p:nvSpPr>
        <p:spPr>
          <a:xfrm>
            <a:off x="440329" y="651771"/>
            <a:ext cx="684131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假舆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马者，非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利足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也，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而</a:t>
            </a:r>
            <a:r>
              <a:rPr lang="en-US" altLang="zh-CN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致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千里；                                               假舟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楫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者，非能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水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也，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而</a:t>
            </a:r>
            <a:r>
              <a:rPr lang="en-US" altLang="zh-CN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2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绝</a:t>
            </a:r>
            <a:r>
              <a:rPr lang="zh-CN" altLang="en-US" sz="3200" b="1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江河。</a:t>
            </a:r>
          </a:p>
        </p:txBody>
      </p:sp>
      <p:sp>
        <p:nvSpPr>
          <p:cNvPr id="34822" name="文本框 34821" title=""/>
          <p:cNvSpPr txBox="1"/>
          <p:nvPr>
            <p:custDataLst>
              <p:tags r:id="rId4"/>
            </p:custDataLst>
          </p:nvPr>
        </p:nvSpPr>
        <p:spPr>
          <a:xfrm>
            <a:off x="854722" y="1735660"/>
            <a:ext cx="9908353" cy="3539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①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假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：借助，利用       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②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舆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</a:t>
            </a:r>
            <a:r>
              <a:rPr lang="en-US" sz="2800" b="1" err="1">
                <a:solidFill>
                  <a:schemeClr val="accent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yú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，车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③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利足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：利，使动，使</a:t>
            </a:r>
            <a:r>
              <a:rPr lang="en-US" altLang="zh-CN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……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走得快；脚走得快         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④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而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：二个均为表转折连词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⑤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致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：达到，到达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⑥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楫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</a:t>
            </a:r>
            <a:r>
              <a:rPr lang="en-US" sz="2800" b="1" err="1">
                <a:solidFill>
                  <a:schemeClr val="accent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jí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，船桨，代船。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⑦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水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游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泳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，名词作动词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⑧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绝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：横渡，横穿，渡过</a:t>
            </a:r>
          </a:p>
        </p:txBody>
      </p:sp>
      <p:sp>
        <p:nvSpPr>
          <p:cNvPr id="34823" name="文本框 34822" title="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29890" y="5292908"/>
            <a:ext cx="10291908" cy="1077218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借助车马的人，不是行走的更便利迅速，却能到达千里；借助船只的人，不是能游泳，却能横渡江河。</a:t>
            </a:r>
          </a:p>
        </p:txBody>
      </p:sp>
      <p:pic>
        <p:nvPicPr>
          <p:cNvPr id="34" name="图片 3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48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2" grpId="0"/>
      <p:bldP spid="34823" grpId="0" uiExpand="1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5845" name="矩形 35844" title=""/>
          <p:cNvSpPr/>
          <p:nvPr>
            <p:custDataLst>
              <p:tags r:id="rId3"/>
            </p:custDataLst>
          </p:nvPr>
        </p:nvSpPr>
        <p:spPr>
          <a:xfrm>
            <a:off x="704215" y="975581"/>
            <a:ext cx="708915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40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君子</a:t>
            </a:r>
            <a:r>
              <a:rPr lang="zh-CN" altLang="en-US" sz="4000" b="1" u="sng" noProof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生</a:t>
            </a:r>
            <a:r>
              <a:rPr lang="zh-CN" altLang="en-US" sz="40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非异也，善假于</a:t>
            </a:r>
            <a:r>
              <a:rPr lang="zh-CN" altLang="en-US" sz="4000" b="1" u="sng" noProof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物</a:t>
            </a:r>
            <a:r>
              <a:rPr lang="zh-CN" altLang="en-US" sz="40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也。</a:t>
            </a:r>
            <a:endParaRPr lang="zh-CN" altLang="en-US" sz="4000" b="1" noProof="1"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46" name="矩形 35845" title=""/>
          <p:cNvSpPr/>
          <p:nvPr>
            <p:custDataLst>
              <p:tags r:id="rId4"/>
            </p:custDataLst>
          </p:nvPr>
        </p:nvSpPr>
        <p:spPr>
          <a:xfrm>
            <a:off x="1156225" y="2243386"/>
            <a:ext cx="6309977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生：</a:t>
            </a:r>
            <a:r>
              <a:rPr lang="en-US" sz="2800" b="1" err="1">
                <a:solidFill>
                  <a:schemeClr val="accent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xìng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，通“性”，资质，禀赋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ea"/>
              </a:rPr>
              <a:t>假：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ea"/>
              </a:rPr>
              <a:t>借助</a:t>
            </a:r>
            <a:endParaRPr lang="zh-CN" altLang="en-US" sz="2800" b="1">
              <a:effectLst/>
              <a:latin typeface="华文中宋" panose="02010600040101010101" pitchFamily="2" charset="-122"/>
              <a:ea typeface="华文中宋" panose="02010600040101010101" pitchFamily="2" charset="-122"/>
              <a:cs typeface="黑体" panose="02010609060101010101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ea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物：</a:t>
            </a:r>
            <a:r>
              <a:rPr lang="zh-CN" altLang="en-US" sz="2800" b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外物，指各种客观条件</a:t>
            </a:r>
          </a:p>
        </p:txBody>
      </p:sp>
      <p:sp>
        <p:nvSpPr>
          <p:cNvPr id="35847" name="文本框 35846" title="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27051" y="4149408"/>
            <a:ext cx="10219246" cy="119888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36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有学问、有修养的人的资质和一般人没有不同，只是善于借助外物罢了。</a:t>
            </a:r>
          </a:p>
        </p:txBody>
      </p:sp>
      <p:pic>
        <p:nvPicPr>
          <p:cNvPr id="34" name="图片 3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58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35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  <p:bldP spid="35846" grpId="0"/>
      <p:bldP spid="35847" grpId="0" uiExpand="1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62" name="Text Box 2" title=""/>
          <p:cNvSpPr txBox="1"/>
          <p:nvPr>
            <p:custDataLst>
              <p:tags r:id="rId3"/>
            </p:custDataLst>
          </p:nvPr>
        </p:nvSpPr>
        <p:spPr>
          <a:xfrm>
            <a:off x="652551" y="407353"/>
            <a:ext cx="6461313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找出第三段的中心句并概括：</a:t>
            </a:r>
          </a:p>
        </p:txBody>
      </p:sp>
      <p:sp>
        <p:nvSpPr>
          <p:cNvPr id="40963" name="Text Box 3" title=""/>
          <p:cNvSpPr txBox="1"/>
          <p:nvPr>
            <p:custDataLst>
              <p:tags r:id="rId4"/>
            </p:custDataLst>
          </p:nvPr>
        </p:nvSpPr>
        <p:spPr>
          <a:xfrm>
            <a:off x="1481356" y="1052513"/>
            <a:ext cx="71262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黑体" panose="02010609060101010101" charset="-122"/>
              </a:rPr>
              <a:t>君子生非异也，善假于物也</a:t>
            </a:r>
          </a:p>
        </p:txBody>
      </p:sp>
      <p:sp>
        <p:nvSpPr>
          <p:cNvPr id="40964" name="Text Box 4" title=""/>
          <p:cNvSpPr txBox="1"/>
          <p:nvPr>
            <p:custDataLst>
              <p:tags r:id="rId5"/>
            </p:custDataLst>
          </p:nvPr>
        </p:nvSpPr>
        <p:spPr>
          <a:xfrm>
            <a:off x="2430463" y="2732088"/>
            <a:ext cx="36290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3333FF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学习的作用</a:t>
            </a:r>
          </a:p>
        </p:txBody>
      </p:sp>
      <p:sp>
        <p:nvSpPr>
          <p:cNvPr id="40965" name="AutoShape 5" title=""/>
          <p:cNvSpPr/>
          <p:nvPr>
            <p:custDataLst>
              <p:tags r:id="rId6"/>
            </p:custDataLst>
          </p:nvPr>
        </p:nvSpPr>
        <p:spPr>
          <a:xfrm>
            <a:off x="3745234" y="1795463"/>
            <a:ext cx="288925" cy="936625"/>
          </a:xfrm>
          <a:prstGeom prst="downArrow">
            <a:avLst>
              <a:gd name="adj1" fmla="val 50000"/>
              <a:gd name="adj2" fmla="val 8104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0966" name="Text Box 6" title=""/>
          <p:cNvSpPr txBox="1"/>
          <p:nvPr>
            <p:custDataLst>
              <p:tags r:id="rId7"/>
            </p:custDataLst>
          </p:nvPr>
        </p:nvSpPr>
        <p:spPr>
          <a:xfrm>
            <a:off x="1919288" y="3500438"/>
            <a:ext cx="83534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作者是如何来阐述学习的作用的？</a:t>
            </a:r>
          </a:p>
        </p:txBody>
      </p:sp>
      <p:sp>
        <p:nvSpPr>
          <p:cNvPr id="40967" name="Text Box 7" title=""/>
          <p:cNvSpPr txBox="1"/>
          <p:nvPr>
            <p:custDataLst>
              <p:tags r:id="rId8"/>
            </p:custDataLst>
          </p:nvPr>
        </p:nvSpPr>
        <p:spPr>
          <a:xfrm>
            <a:off x="2286000" y="4292600"/>
            <a:ext cx="7162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黑体" panose="02010609060101010101" charset="-122"/>
              </a:rPr>
              <a:t>用了一系列比喻，比喻论证</a:t>
            </a:r>
          </a:p>
        </p:txBody>
      </p:sp>
      <p:pic>
        <p:nvPicPr>
          <p:cNvPr id="37" name="图片 36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/>
      <p:bldP spid="40964" grpId="0"/>
      <p:bldP spid="40965" grpId="0" animBg="1"/>
      <p:bldP spid="40966" grpId="0"/>
      <p:bldP spid="409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7" name="图示 6" title=""/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51241441"/>
              </p:ext>
            </p:extLst>
          </p:nvPr>
        </p:nvGraphicFramePr>
        <p:xfrm>
          <a:off x="506948" y="664827"/>
          <a:ext cx="7222921" cy="3724096"/>
        </p:xfrm>
        <a:graphic>
          <a:graphicData uri="http://schemas.openxmlformats.org/drawingml/2006/diagram">
            <dgm:relIds xmlns:dgm="http://schemas.openxmlformats.org/drawingml/2006/diagram" r:dm="rId5" r:lo="rId6" r:qs="rId7" r:cs="rId8"/>
          </a:graphicData>
        </a:graphic>
      </p:graphicFrame>
      <p:graphicFrame>
        <p:nvGraphicFramePr>
          <p:cNvPr id="8" name="图示 7" title=""/>
          <p:cNvGraphicFramePr/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640845355"/>
              </p:ext>
            </p:extLst>
          </p:nvPr>
        </p:nvGraphicFramePr>
        <p:xfrm>
          <a:off x="343948" y="4178508"/>
          <a:ext cx="6096000" cy="2062103"/>
        </p:xfrm>
        <a:graphic>
          <a:graphicData uri="http://schemas.openxmlformats.org/drawingml/2006/diagram">
            <dgm:relIds xmlns:dgm="http://schemas.openxmlformats.org/drawingml/2006/diagram" r:dm="rId11" r:lo="rId12" r:qs="rId13" r:cs="rId14"/>
          </a:graphicData>
        </a:graphic>
      </p:graphicFrame>
      <p:graphicFrame>
        <p:nvGraphicFramePr>
          <p:cNvPr id="4" name="图示 3" title=""/>
          <p:cNvGraphicFramePr/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3242119252"/>
              </p:ext>
            </p:extLst>
          </p:nvPr>
        </p:nvGraphicFramePr>
        <p:xfrm>
          <a:off x="6444728" y="2537287"/>
          <a:ext cx="5110521" cy="3046988"/>
        </p:xfrm>
        <a:graphic>
          <a:graphicData uri="http://schemas.openxmlformats.org/drawingml/2006/diagram">
            <dgm:relIds xmlns:dgm="http://schemas.openxmlformats.org/drawingml/2006/diagram" r:dm="rId17" r:lo="rId18" r:qs="rId19" r:cs="rId20"/>
          </a:graphicData>
        </a:graphic>
      </p:graphicFrame>
      <p:pic>
        <p:nvPicPr>
          <p:cNvPr id="36" name="图片 35" title="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/>
          <a:stretch>
            <a:fillRect/>
          </a:stretch>
        </p:blipFill>
        <p:spPr>
          <a:xfrm rot="10800000" flipV="1">
            <a:off x="10918499" y="5209561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8" grpId="0">
        <p:bldAsOne/>
      </p:bldGraphic>
      <p:bldGraphic spid="4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266" name="Text Box 2" title=""/>
          <p:cNvSpPr txBox="1"/>
          <p:nvPr>
            <p:custDataLst>
              <p:tags r:id="rId3"/>
            </p:custDataLst>
          </p:nvPr>
        </p:nvSpPr>
        <p:spPr>
          <a:xfrm>
            <a:off x="796925" y="2000250"/>
            <a:ext cx="798195" cy="2667000"/>
          </a:xfrm>
          <a:prstGeom prst="rect">
            <a:avLst/>
          </a:prstGeom>
          <a:solidFill>
            <a:srgbClr val="FFFFFF">
              <a:alpha val="50194"/>
            </a:srgbClr>
          </a:solidFill>
          <a:ln w="28575">
            <a:solidFill>
              <a:schemeClr val="tx1"/>
            </a:solidFill>
          </a:ln>
        </p:spPr>
        <p:txBody>
          <a:bodyPr vert="eaVert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</a:rPr>
              <a:t>学习的作用</a:t>
            </a:r>
          </a:p>
        </p:txBody>
      </p:sp>
      <p:sp>
        <p:nvSpPr>
          <p:cNvPr id="11267" name="AutoShape 3" title=""/>
          <p:cNvSpPr/>
          <p:nvPr>
            <p:custDataLst>
              <p:tags r:id="rId4"/>
            </p:custDataLst>
          </p:nvPr>
        </p:nvSpPr>
        <p:spPr>
          <a:xfrm>
            <a:off x="1891665" y="2152650"/>
            <a:ext cx="218440" cy="2362200"/>
          </a:xfrm>
          <a:prstGeom prst="leftBrace">
            <a:avLst>
              <a:gd name="adj1" fmla="val 64403"/>
              <a:gd name="adj2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Text Box 4" title=""/>
          <p:cNvSpPr txBox="1"/>
          <p:nvPr>
            <p:custDataLst>
              <p:tags r:id="rId5"/>
            </p:custDataLst>
          </p:nvPr>
        </p:nvSpPr>
        <p:spPr>
          <a:xfrm>
            <a:off x="2588260" y="1806575"/>
            <a:ext cx="2362200" cy="11684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开拓视野，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使见识广博</a:t>
            </a:r>
          </a:p>
        </p:txBody>
      </p:sp>
      <p:sp>
        <p:nvSpPr>
          <p:cNvPr id="11269" name="Text Box 5" title=""/>
          <p:cNvSpPr txBox="1"/>
          <p:nvPr>
            <p:custDataLst>
              <p:tags r:id="rId6"/>
            </p:custDataLst>
          </p:nvPr>
        </p:nvSpPr>
        <p:spPr>
          <a:xfrm>
            <a:off x="2588260" y="3841750"/>
            <a:ext cx="2362200" cy="953135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发展智能，收到良好的效果</a:t>
            </a:r>
          </a:p>
        </p:txBody>
      </p:sp>
      <p:sp>
        <p:nvSpPr>
          <p:cNvPr id="11270" name="AutoShape 6" title=""/>
          <p:cNvSpPr/>
          <p:nvPr>
            <p:custDataLst>
              <p:tags r:id="rId7"/>
            </p:custDataLst>
          </p:nvPr>
        </p:nvSpPr>
        <p:spPr>
          <a:xfrm>
            <a:off x="5260340" y="1179830"/>
            <a:ext cx="132080" cy="2286000"/>
          </a:xfrm>
          <a:prstGeom prst="leftBrace">
            <a:avLst>
              <a:gd name="adj1" fmla="val 83101"/>
              <a:gd name="adj2" fmla="val 50000"/>
            </a:avLst>
          </a:prstGeom>
          <a:noFill/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Text Box 7" title=""/>
          <p:cNvSpPr txBox="1"/>
          <p:nvPr>
            <p:custDataLst>
              <p:tags r:id="rId8"/>
            </p:custDataLst>
          </p:nvPr>
        </p:nvSpPr>
        <p:spPr>
          <a:xfrm>
            <a:off x="5793740" y="1158875"/>
            <a:ext cx="3028315" cy="230695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终日思不如臾之所学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跂而望不如登高之博见</a:t>
            </a:r>
          </a:p>
        </p:txBody>
      </p:sp>
      <p:sp>
        <p:nvSpPr>
          <p:cNvPr id="11272" name="Rectangle 8" title=""/>
          <p:cNvSpPr/>
          <p:nvPr>
            <p:custDataLst>
              <p:tags r:id="rId9"/>
            </p:custDataLst>
          </p:nvPr>
        </p:nvSpPr>
        <p:spPr>
          <a:xfrm>
            <a:off x="5782310" y="3841750"/>
            <a:ext cx="3051175" cy="132207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登高招，顺风呼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假舆马，假舟楫</a:t>
            </a:r>
          </a:p>
        </p:txBody>
      </p:sp>
      <p:sp>
        <p:nvSpPr>
          <p:cNvPr id="11273" name="AutoShape 9" title=""/>
          <p:cNvSpPr/>
          <p:nvPr>
            <p:custDataLst>
              <p:tags r:id="rId10"/>
            </p:custDataLst>
          </p:nvPr>
        </p:nvSpPr>
        <p:spPr>
          <a:xfrm>
            <a:off x="5260975" y="3841750"/>
            <a:ext cx="131445" cy="1295400"/>
          </a:xfrm>
          <a:prstGeom prst="leftBrace">
            <a:avLst>
              <a:gd name="adj1" fmla="val 47091"/>
              <a:gd name="adj2" fmla="val 50000"/>
            </a:avLst>
          </a:prstGeom>
          <a:noFill/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4" name="AutoShape 10" title=""/>
          <p:cNvSpPr/>
          <p:nvPr>
            <p:custDataLst>
              <p:tags r:id="rId11"/>
            </p:custDataLst>
          </p:nvPr>
        </p:nvSpPr>
        <p:spPr>
          <a:xfrm>
            <a:off x="9223375" y="1381125"/>
            <a:ext cx="166370" cy="3505200"/>
          </a:xfrm>
          <a:prstGeom prst="rightBrace">
            <a:avLst>
              <a:gd name="adj1" fmla="val 63539"/>
              <a:gd name="adj2" fmla="val 50000"/>
            </a:avLst>
          </a:prstGeom>
          <a:noFill/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5" name="Text Box 11" title=""/>
          <p:cNvSpPr txBox="1"/>
          <p:nvPr>
            <p:custDataLst>
              <p:tags r:id="rId12"/>
            </p:custDataLst>
          </p:nvPr>
        </p:nvSpPr>
        <p:spPr>
          <a:xfrm>
            <a:off x="9645364" y="1905000"/>
            <a:ext cx="1931004" cy="26670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eaVert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君子善假于物</a:t>
            </a:r>
          </a:p>
        </p:txBody>
      </p:sp>
      <p:pic>
        <p:nvPicPr>
          <p:cNvPr id="41" name="图片 40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 animBg="1"/>
      <p:bldP spid="11268" grpId="0" animBg="1"/>
      <p:bldP spid="11269" grpId="0" animBg="1"/>
      <p:bldP spid="11270" grpId="0" animBg="1"/>
      <p:bldP spid="11271" grpId="0" animBg="1"/>
      <p:bldP spid="11272" grpId="0" animBg="1"/>
      <p:bldP spid="11273" grpId="0" animBg="1"/>
      <p:bldP spid="11274" grpId="0" animBg="1"/>
      <p:bldP spid="1127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 title="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55295" y="1405258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3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10665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2019江苏卷</a:t>
            </a:r>
          </a:p>
          <a:p>
            <a:pPr marL="0" indent="0">
              <a:buNone/>
            </a:pPr>
            <a:endParaRPr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endParaRPr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auto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9145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《荀子·劝学》中举例论证借助外物的重要性时说，终日殚精竭虑思考，却“</a:t>
            </a:r>
            <a:r>
              <a:rPr lang="en-US" altLang="zh-CN" sz="9145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____________________</a:t>
            </a:r>
            <a:r>
              <a:rPr lang="zh-CN" altLang="en-US" sz="9145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”，踮起脚极目远望，也“</a:t>
            </a:r>
            <a:r>
              <a:rPr lang="en-US" altLang="zh-CN" sz="9145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__________________</a:t>
            </a:r>
            <a:r>
              <a:rPr lang="zh-CN" altLang="en-US" sz="9145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”。</a:t>
            </a:r>
          </a:p>
          <a:p>
            <a:pPr marL="0" indent="0">
              <a:buNone/>
            </a:pPr>
            <a:endParaRPr lang="zh-CN" altLang="en-US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4"/>
            </p:custDataLst>
          </p:nvPr>
        </p:nvSpPr>
        <p:spPr>
          <a:xfrm>
            <a:off x="4140835" y="718305"/>
            <a:ext cx="38760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阿里巴巴普惠体 B" panose="00020600040101010101" charset="-122"/>
                <a:ea typeface="阿里巴巴普惠体 B" panose="00020600040101010101" charset="-122"/>
              </a:rPr>
              <a:t>☆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积累与训练</a:t>
            </a:r>
          </a:p>
        </p:txBody>
      </p:sp>
      <p:sp>
        <p:nvSpPr>
          <p:cNvPr id="5" name="文本框 4" title=""/>
          <p:cNvSpPr txBox="1"/>
          <p:nvPr>
            <p:custDataLst>
              <p:tags r:id="rId5"/>
            </p:custDataLst>
          </p:nvPr>
        </p:nvSpPr>
        <p:spPr>
          <a:xfrm>
            <a:off x="4053205" y="3203092"/>
            <a:ext cx="3434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  <a:latin typeface="阿里巴巴普惠体 B" panose="00020600040101010101" charset="-122"/>
                <a:ea typeface="阿里巴巴普惠体 B" panose="00020600040101010101" charset="-122"/>
                <a:sym typeface="+mn-ea"/>
              </a:rPr>
              <a:t>不如须臾之所学也</a:t>
            </a:r>
            <a:endParaRPr lang="zh-CN" altLang="en-US" sz="3200">
              <a:latin typeface="阿里巴巴普惠体 B" panose="00020600040101010101" charset="-122"/>
              <a:ea typeface="阿里巴巴普惠体 B" panose="00020600040101010101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6"/>
            </p:custDataLst>
          </p:nvPr>
        </p:nvSpPr>
        <p:spPr>
          <a:xfrm>
            <a:off x="2423795" y="4097020"/>
            <a:ext cx="3434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  <a:latin typeface="阿里巴巴普惠体 B" panose="00020600040101010101" charset="-122"/>
                <a:ea typeface="阿里巴巴普惠体 B" panose="00020600040101010101" charset="-122"/>
                <a:sym typeface="+mn-ea"/>
              </a:rPr>
              <a:t>不如登高之博见也</a:t>
            </a:r>
          </a:p>
        </p:txBody>
      </p:sp>
      <p:pic>
        <p:nvPicPr>
          <p:cNvPr id="35" name="图片 34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8674" name="Text Box 2" title=""/>
          <p:cNvSpPr/>
          <p:nvPr>
            <p:custDataLst>
              <p:tags r:id="rId3"/>
            </p:custDataLst>
          </p:nvPr>
        </p:nvSpPr>
        <p:spPr>
          <a:xfrm>
            <a:off x="679508" y="621673"/>
            <a:ext cx="2279650" cy="7067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第四段</a:t>
            </a:r>
            <a:r>
              <a:rPr lang="zh-CN" altLang="en-US" sz="3600" b="1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zh-CN" altLang="en-US" sz="3600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29" name="Rectangle 3" title=""/>
          <p:cNvSpPr/>
          <p:nvPr>
            <p:custDataLst>
              <p:tags r:id="rId4"/>
            </p:custDataLst>
          </p:nvPr>
        </p:nvSpPr>
        <p:spPr>
          <a:xfrm>
            <a:off x="679508" y="1481455"/>
            <a:ext cx="10452683" cy="4016484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/>
        </p:spPr>
        <p:txBody>
          <a:bodyPr wrap="square" anchor="t">
            <a:spAutoFit/>
          </a:bodyPr>
          <a:lstStyle/>
          <a:p>
            <a:pPr fontAlgn="auto">
              <a:lnSpc>
                <a:spcPts val="5120"/>
              </a:lnSpc>
            </a:pPr>
            <a:r>
              <a:rPr lang="en-US" altLang="zh-CN" sz="3200" b="1">
                <a:solidFill>
                  <a:srgbClr val="99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积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土成山，风雨兴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焉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；积水成渊，蛟龙生焉 </a:t>
            </a:r>
            <a:r>
              <a:rPr lang="en-US" altLang="zh-CN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;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积善成德，而神明自得，圣心备焉。故不积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跬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步，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无以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至千里；不积小流，无以成江海。骐骥一跃，不能十步；驽马十驾，功在不舍。锲而舍之，朽木不折；锲而不舍，金石可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镂。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蚓无爪牙之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利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，筋骨之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强，上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食埃土，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下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饮黄泉，用心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一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也。蟹六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跪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而二螯，非蛇鳝之穴无可寄托者，用心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躁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也。</a:t>
            </a:r>
            <a:r>
              <a:rPr lang="zh-CN" altLang="en-US" sz="32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隶书" panose="020105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32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  </a:t>
            </a:r>
          </a:p>
        </p:txBody>
      </p:sp>
      <p:pic>
        <p:nvPicPr>
          <p:cNvPr id="33" name="图片 3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  <p:pic>
        <p:nvPicPr>
          <p:cNvPr id="34" name="图片 3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 rot="10800000" flipV="1">
            <a:off x="11070899" y="53619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5061" name="Text Box 5" title="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6244" y="134154"/>
            <a:ext cx="8372195" cy="140807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95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000" b="1" kern="1200" cap="none" spc="0" normalizeH="0" baseline="0" noProof="0">
                <a:solidFill>
                  <a:srgbClr val="3333FF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第四段</a:t>
            </a:r>
          </a:p>
          <a:p>
            <a:pPr marR="0" defTabSz="914400">
              <a:lnSpc>
                <a:spcPct val="95000"/>
              </a:lnSpc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sz="3000" b="1" kern="1200" cap="none" spc="0" normalizeH="0" baseline="0" noProof="0">
                <a:solidFill>
                  <a:schemeClr val="tx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积土成山，风雨</a:t>
            </a:r>
            <a:r>
              <a:rPr kumimoji="0" lang="zh-CN" sz="3000" b="1" u="sng" kern="1200" cap="none" spc="0" normalizeH="0" baseline="0" noProof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兴焉</a:t>
            </a:r>
            <a:r>
              <a:rPr kumimoji="0" lang="en-US" altLang="zh-CN" sz="3000" b="1" u="sng" kern="1200" cap="none" spc="0" normalizeH="0" baseline="0" noProof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kumimoji="0" lang="zh-CN" sz="3000" b="1" kern="1200" cap="none" spc="0" normalizeH="0" baseline="0" noProof="0">
                <a:solidFill>
                  <a:schemeClr val="tx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；积水成</a:t>
            </a:r>
            <a:r>
              <a:rPr kumimoji="0" lang="zh-CN" sz="3000" b="1" u="sng" kern="1200" cap="none" spc="0" normalizeH="0" baseline="0" noProof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渊</a:t>
            </a:r>
            <a:r>
              <a:rPr kumimoji="0" lang="zh-CN" sz="3000" b="1" kern="1200" cap="none" spc="0" normalizeH="0" baseline="0" noProof="0">
                <a:solidFill>
                  <a:schemeClr val="tx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kumimoji="0" lang="zh-CN" sz="3000" b="1" u="sng" kern="1200" cap="none" spc="0" normalizeH="0" baseline="0" noProof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蛟</a:t>
            </a:r>
            <a:r>
              <a:rPr kumimoji="0" lang="zh-CN" sz="3000" b="1" kern="1200" cap="none" spc="0" normalizeH="0" baseline="0" noProof="0">
                <a:solidFill>
                  <a:schemeClr val="tx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龙生</a:t>
            </a:r>
            <a:r>
              <a:rPr kumimoji="0" lang="zh-CN" sz="3000" b="1" u="sng" kern="1200" cap="none" spc="0" normalizeH="0" baseline="0" noProof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焉</a:t>
            </a:r>
            <a:r>
              <a:rPr kumimoji="0" lang="en-US" altLang="zh-CN" sz="3000" b="1" u="sng" kern="1200" cap="none" spc="0" normalizeH="0" baseline="0" noProof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kumimoji="0" lang="zh-CN" sz="3000" b="1" kern="1200" cap="none" spc="0" normalizeH="0" baseline="0" noProof="0">
                <a:solidFill>
                  <a:schemeClr val="tx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；积</a:t>
            </a:r>
            <a:r>
              <a:rPr kumimoji="0" lang="zh-CN" sz="3000" b="1" u="sng" kern="1200" cap="none" spc="0" normalizeH="0" baseline="0" noProof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善</a:t>
            </a:r>
            <a:r>
              <a:rPr kumimoji="0" lang="zh-CN" sz="3000" b="1" kern="1200" cap="none" spc="0" normalizeH="0" baseline="0" noProof="0">
                <a:solidFill>
                  <a:schemeClr val="tx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成德，</a:t>
            </a:r>
            <a:r>
              <a:rPr kumimoji="0" lang="zh-CN" sz="3000" b="1" u="sng" kern="1200" cap="none" spc="0" normalizeH="0" baseline="0" noProof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而神明</a:t>
            </a:r>
            <a:r>
              <a:rPr kumimoji="0" lang="zh-CN" sz="3000" b="1" kern="1200" cap="none" spc="0" normalizeH="0" baseline="0" noProof="0">
                <a:solidFill>
                  <a:schemeClr val="tx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自</a:t>
            </a:r>
            <a:r>
              <a:rPr kumimoji="0" lang="zh-CN" sz="3000" b="1" u="sng" kern="1200" cap="none" spc="0" normalizeH="0" baseline="0" noProof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得</a:t>
            </a:r>
            <a:r>
              <a:rPr kumimoji="0" lang="zh-CN" sz="3000" b="1" kern="1200" cap="none" spc="0" normalizeH="0" baseline="0" noProof="0">
                <a:solidFill>
                  <a:schemeClr val="tx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，圣心</a:t>
            </a:r>
            <a:r>
              <a:rPr kumimoji="0" lang="zh-CN" sz="3000" b="1" u="sng" kern="1200" cap="none" spc="0" normalizeH="0" baseline="0" noProof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备焉</a:t>
            </a:r>
            <a:r>
              <a:rPr kumimoji="0" lang="en-US" altLang="zh-CN" sz="3000" b="1" u="sng" kern="1200" cap="none" spc="0" normalizeH="0" baseline="0" noProof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kumimoji="0" lang="zh-CN" sz="3000" b="1" kern="1200" cap="none" spc="0" normalizeH="0" baseline="0" noProof="0">
                <a:solidFill>
                  <a:schemeClr val="tx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</a:p>
        </p:txBody>
      </p:sp>
      <p:sp>
        <p:nvSpPr>
          <p:cNvPr id="45062" name="Text Box 6" title="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53808" y="1533843"/>
            <a:ext cx="8353425" cy="403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95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①</a:t>
            </a:r>
            <a:r>
              <a:rPr kumimoji="0" lang="zh-CN" sz="30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兴</a:t>
            </a:r>
            <a:r>
              <a:rPr kumimoji="0" lang="zh-CN" sz="3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：兴起</a:t>
            </a:r>
          </a:p>
          <a:p>
            <a:pPr marR="0" defTabSz="914400">
              <a:lnSpc>
                <a:spcPct val="95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②</a:t>
            </a:r>
            <a:r>
              <a:rPr kumimoji="0" lang="zh-CN" sz="30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焉</a:t>
            </a:r>
            <a:r>
              <a:rPr kumimoji="0" lang="zh-CN" sz="3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：前二个为兼词，意为“于此”、“于是”；第三个为语气助词，“了”</a:t>
            </a:r>
          </a:p>
          <a:p>
            <a:pPr marR="0" defTabSz="914400">
              <a:lnSpc>
                <a:spcPct val="95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③</a:t>
            </a:r>
            <a:r>
              <a:rPr kumimoji="0" lang="zh-CN" sz="30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渊</a:t>
            </a:r>
            <a:r>
              <a:rPr kumimoji="0" lang="zh-CN" sz="3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：深水</a:t>
            </a:r>
          </a:p>
          <a:p>
            <a:pPr marR="0" defTabSz="914400">
              <a:lnSpc>
                <a:spcPct val="95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④</a:t>
            </a:r>
            <a:r>
              <a:rPr kumimoji="0" lang="zh-CN" sz="30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蛟</a:t>
            </a:r>
            <a:r>
              <a:rPr kumimoji="0" lang="zh-CN" sz="3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r>
              <a:rPr kumimoji="0" lang="zh-CN" altLang="zh-CN" sz="3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jiāo</a:t>
            </a:r>
            <a:r>
              <a:rPr kumimoji="0" lang="zh-CN" sz="3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，一种龙</a:t>
            </a:r>
          </a:p>
          <a:p>
            <a:pPr marR="0" defTabSz="914400">
              <a:lnSpc>
                <a:spcPct val="95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⑤</a:t>
            </a:r>
            <a:r>
              <a:rPr kumimoji="0" lang="zh-CN" sz="30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善</a:t>
            </a:r>
            <a:r>
              <a:rPr kumimoji="0" lang="zh-CN" sz="3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：形容词作名词，善行。⑥</a:t>
            </a:r>
            <a:r>
              <a:rPr kumimoji="0" lang="zh-CN" sz="30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而</a:t>
            </a:r>
            <a:r>
              <a:rPr kumimoji="0" lang="zh-CN" sz="3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：表顺承</a:t>
            </a:r>
            <a:r>
              <a:rPr kumimoji="0" lang="zh-CN" altLang="zh-CN" sz="3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,“</a:t>
            </a:r>
            <a:r>
              <a:rPr kumimoji="0" lang="zh-CN" sz="3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就”</a:t>
            </a:r>
          </a:p>
          <a:p>
            <a:pPr marR="0" defTabSz="914400">
              <a:lnSpc>
                <a:spcPct val="95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⑦</a:t>
            </a:r>
            <a:r>
              <a:rPr kumimoji="0" lang="zh-CN" sz="30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神明</a:t>
            </a:r>
            <a:r>
              <a:rPr kumimoji="0" lang="zh-CN" sz="3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：指人的高度智慧</a:t>
            </a:r>
          </a:p>
          <a:p>
            <a:pPr marR="0" defTabSz="914400">
              <a:lnSpc>
                <a:spcPct val="95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⑧</a:t>
            </a:r>
            <a:r>
              <a:rPr kumimoji="0" lang="zh-CN" sz="30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得</a:t>
            </a:r>
            <a:r>
              <a:rPr kumimoji="0" lang="zh-CN" sz="3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：获得</a:t>
            </a:r>
          </a:p>
          <a:p>
            <a:pPr marR="0" defTabSz="914400">
              <a:lnSpc>
                <a:spcPct val="95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⑨</a:t>
            </a:r>
            <a:r>
              <a:rPr kumimoji="0" lang="zh-CN" sz="30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备</a:t>
            </a:r>
            <a:r>
              <a:rPr kumimoji="0" lang="zh-CN" sz="3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：具备</a:t>
            </a:r>
          </a:p>
        </p:txBody>
      </p:sp>
      <p:sp>
        <p:nvSpPr>
          <p:cNvPr id="45063" name="Text Box 7" title=""/>
          <p:cNvSpPr txBox="1"/>
          <p:nvPr>
            <p:custDataLst>
              <p:tags r:id="rId5"/>
            </p:custDataLst>
          </p:nvPr>
        </p:nvSpPr>
        <p:spPr>
          <a:xfrm>
            <a:off x="346711" y="5699760"/>
            <a:ext cx="10391198" cy="829945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堆积泥土成为高山，风雨从这里兴起；积聚水流成为深渊，蛟龙在这里生长；积累善行养成高尚的品德，最高的智慧就会得到，通明的思想就具备了。</a:t>
            </a:r>
          </a:p>
        </p:txBody>
      </p:sp>
      <p:pic>
        <p:nvPicPr>
          <p:cNvPr id="34" name="图片 3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50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 animBg="1"/>
      <p:bldP spid="45062" grpId="0"/>
      <p:bldP spid="45063" grpId="0" uiExpand="1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8674" name="Text Box 2" title=""/>
          <p:cNvSpPr/>
          <p:nvPr>
            <p:custDataLst>
              <p:tags r:id="rId3"/>
            </p:custDataLst>
          </p:nvPr>
        </p:nvSpPr>
        <p:spPr>
          <a:xfrm>
            <a:off x="1181735" y="370345"/>
            <a:ext cx="2689225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知识小讲堂    </a:t>
            </a:r>
            <a:endParaRPr lang="zh-CN" altLang="en-US" sz="3600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1" name="Text Box 5" title=""/>
          <p:cNvSpPr txBox="1"/>
          <p:nvPr>
            <p:custDataLst>
              <p:tags r:id="rId4"/>
            </p:custDataLst>
          </p:nvPr>
        </p:nvSpPr>
        <p:spPr>
          <a:xfrm>
            <a:off x="1181735" y="1200785"/>
            <a:ext cx="3343275" cy="70675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什么是兼词？</a:t>
            </a:r>
          </a:p>
        </p:txBody>
      </p:sp>
      <p:sp>
        <p:nvSpPr>
          <p:cNvPr id="2" name="Text Box 5" title=""/>
          <p:cNvSpPr txBox="1"/>
          <p:nvPr>
            <p:custDataLst>
              <p:tags r:id="rId5"/>
            </p:custDataLst>
          </p:nvPr>
        </p:nvSpPr>
        <p:spPr>
          <a:xfrm>
            <a:off x="1181735" y="2259965"/>
            <a:ext cx="10196195" cy="255333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兼词：是指古代汉语中，有的字代表了两个词的结合。这种字兼有互相结合的两个词的意义和用法，这样的字便成为兼词。常见的兼词有</a:t>
            </a:r>
            <a:r>
              <a:rPr lang="en-US" altLang="zh-CN" sz="4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“</a:t>
            </a:r>
            <a:r>
              <a:rPr lang="zh-CN" altLang="en-US" sz="4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诸</a:t>
            </a:r>
            <a:r>
              <a:rPr lang="en-US" altLang="zh-CN" sz="4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”“</a:t>
            </a:r>
            <a:r>
              <a:rPr lang="zh-CN" altLang="en-US" sz="4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焉</a:t>
            </a:r>
            <a:r>
              <a:rPr lang="en-US" altLang="zh-CN" sz="4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”“</a:t>
            </a:r>
            <a:r>
              <a:rPr lang="zh-CN" altLang="en-US" sz="4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曷</a:t>
            </a:r>
            <a:r>
              <a:rPr lang="en-US" altLang="zh-CN" sz="4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”</a:t>
            </a:r>
            <a:r>
              <a:rPr lang="zh-CN" altLang="en-US" sz="4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。</a:t>
            </a:r>
          </a:p>
        </p:txBody>
      </p:sp>
      <p:sp>
        <p:nvSpPr>
          <p:cNvPr id="3" name="Text Box 5" title=""/>
          <p:cNvSpPr txBox="1"/>
          <p:nvPr>
            <p:custDataLst>
              <p:tags r:id="rId6"/>
            </p:custDataLst>
          </p:nvPr>
        </p:nvSpPr>
        <p:spPr>
          <a:xfrm>
            <a:off x="1181735" y="5167630"/>
            <a:ext cx="7305675" cy="70675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焉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:</a:t>
            </a:r>
            <a:r>
              <a:rPr lang="zh-CN" sz="4000" b="1" noProof="0">
                <a:latin typeface="黑体" panose="02010609060101010101" charset="-122"/>
                <a:ea typeface="黑体" panose="02010609060101010101" charset="-122"/>
                <a:sym typeface="+mn-ea"/>
              </a:rPr>
              <a:t>于此。从这里</a:t>
            </a:r>
            <a:r>
              <a:rPr lang="zh-CN" sz="4000" b="1" noProof="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（介词</a:t>
            </a:r>
            <a:r>
              <a:rPr lang="en-US" altLang="zh-CN" sz="4000" b="1" noProof="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+</a:t>
            </a:r>
            <a:r>
              <a:rPr lang="zh-CN" altLang="en-US" sz="4000" b="1" noProof="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宾语）</a:t>
            </a:r>
            <a:endParaRPr lang="zh-CN" altLang="en-US" sz="4000" b="1" noProof="0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35" name="图片 34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nimBg="1"/>
      <p:bldP spid="2" grpId="0" animBg="1"/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7109" name="Text Box 5" title="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84505" y="813116"/>
            <a:ext cx="11447780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sz="32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故不积</a:t>
            </a:r>
            <a:r>
              <a:rPr kumimoji="0" lang="zh-CN" sz="32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跬</a:t>
            </a:r>
            <a:r>
              <a:rPr kumimoji="0" lang="zh-CN" sz="32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步，</a:t>
            </a:r>
            <a:r>
              <a:rPr kumimoji="0" lang="zh-CN" sz="32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无以</a:t>
            </a:r>
            <a:r>
              <a:rPr kumimoji="0" lang="zh-CN" sz="32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至千里；不积小流，无以成江海。</a:t>
            </a:r>
            <a:r>
              <a:rPr kumimoji="0" lang="zh-CN" sz="32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骐骥</a:t>
            </a:r>
            <a:r>
              <a:rPr kumimoji="0" lang="zh-CN" sz="32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一跃，不能十步；驽马</a:t>
            </a:r>
            <a:r>
              <a:rPr kumimoji="0" lang="zh-CN" sz="32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十驾</a:t>
            </a:r>
            <a:r>
              <a:rPr kumimoji="0" lang="zh-CN" sz="32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，功在不舍。</a:t>
            </a:r>
          </a:p>
        </p:txBody>
      </p:sp>
      <p:sp>
        <p:nvSpPr>
          <p:cNvPr id="47110" name="Text Box 6" title="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68335" y="2011996"/>
            <a:ext cx="10006330" cy="25516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①</a:t>
            </a:r>
            <a:r>
              <a:rPr kumimoji="0" lang="zh-CN" sz="32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跬</a:t>
            </a:r>
            <a:r>
              <a:rPr kumimoji="0" lang="zh-CN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：古代的半步。古代称跨出一脚为“跬”，跨两脚为“步”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②</a:t>
            </a:r>
            <a:r>
              <a:rPr kumimoji="0" lang="zh-CN" sz="3200" b="1" u="sng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无以</a:t>
            </a:r>
            <a:r>
              <a:rPr kumimoji="0" lang="zh-CN" sz="3200" b="1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：固定句式，没有用来</a:t>
            </a:r>
            <a:r>
              <a:rPr kumimoji="0" lang="zh-CN" altLang="zh-CN" sz="3200" b="1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…</a:t>
            </a:r>
            <a:r>
              <a:rPr kumimoji="0" lang="zh-CN" sz="3200" b="1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的（办法）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③</a:t>
            </a:r>
            <a:r>
              <a:rPr kumimoji="0" lang="zh-CN" sz="32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骐骥</a:t>
            </a:r>
            <a:r>
              <a:rPr kumimoji="0" lang="zh-CN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：骏马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④</a:t>
            </a:r>
            <a:r>
              <a:rPr kumimoji="0" lang="zh-CN" sz="32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十驾</a:t>
            </a:r>
            <a:r>
              <a:rPr kumimoji="0" lang="zh-CN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：马拉车一天走的路叫“一驾”</a:t>
            </a:r>
          </a:p>
        </p:txBody>
      </p:sp>
      <p:sp>
        <p:nvSpPr>
          <p:cNvPr id="47111" name="Text Box 7" title=""/>
          <p:cNvSpPr txBox="1"/>
          <p:nvPr>
            <p:custDataLst>
              <p:tags r:id="rId5"/>
            </p:custDataLst>
          </p:nvPr>
        </p:nvSpPr>
        <p:spPr>
          <a:xfrm>
            <a:off x="484506" y="4630111"/>
            <a:ext cx="10614130" cy="15684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所以不积累每一步，就无法达到千里之外；不积聚细小河流，就无法形成江海。骏马跳跃一次，不能有十步远；劣马拉车走十天，</a:t>
            </a:r>
            <a:r>
              <a:rPr lang="en-US" altLang="zh-CN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也能走得很远</a:t>
            </a:r>
            <a:r>
              <a:rPr lang="en-US" altLang="zh-CN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，它的成功在于不停地走。</a:t>
            </a:r>
          </a:p>
        </p:txBody>
      </p:sp>
      <p:pic>
        <p:nvPicPr>
          <p:cNvPr id="34" name="图片 3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71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47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  <p:bldP spid="47110" grpId="0"/>
      <p:bldP spid="47111" grpId="0" uiExpand="1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0178" name="Rectangle 2" title="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54404" y="836930"/>
            <a:ext cx="986218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sz="36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锲而</a:t>
            </a:r>
            <a:r>
              <a:rPr kumimoji="0" 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舍之，朽木不折，</a:t>
            </a:r>
            <a:r>
              <a:rPr kumimoji="0" lang="zh-CN" sz="36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锲而</a:t>
            </a:r>
            <a:r>
              <a:rPr kumimoji="0" 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不舍，金石可</a:t>
            </a:r>
            <a:r>
              <a:rPr kumimoji="0" lang="zh-CN" sz="36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镂</a:t>
            </a:r>
            <a:r>
              <a:rPr kumimoji="0" 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</a:p>
        </p:txBody>
      </p:sp>
      <p:sp>
        <p:nvSpPr>
          <p:cNvPr id="50182" name="Rectangle 6" title="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19288" y="404813"/>
            <a:ext cx="8353425" cy="2286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endParaRPr kumimoji="0" lang="zh-CN" altLang="zh-CN" sz="4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50183" name="Text Box 7" title="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18970" y="1616314"/>
            <a:ext cx="8897620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600" b="1" kern="1200" cap="none" spc="0" normalizeH="0" baseline="0" noProof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①</a:t>
            </a:r>
            <a:r>
              <a:rPr kumimoji="0" lang="zh-CN" sz="3600" b="1" u="sng" kern="1200" cap="none" spc="0" normalizeH="0" baseline="0" noProof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锲</a:t>
            </a:r>
            <a:r>
              <a:rPr kumimoji="0" lang="zh-CN" sz="3600" b="1" kern="1200" cap="none" spc="0" normalizeH="0" baseline="0" noProof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：二个</a:t>
            </a:r>
            <a:r>
              <a:rPr kumimoji="0" lang="zh-CN" sz="3200" b="1" kern="1200" cap="none" spc="0" normalizeH="0" baseline="0" noProof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“锲”</a:t>
            </a:r>
            <a:r>
              <a:rPr kumimoji="0" lang="zh-CN" sz="3600" b="1" kern="1200" cap="none" spc="0" normalizeH="0" baseline="0" noProof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均意为“雕刻”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600" b="1" kern="1200" cap="none" spc="0" normalizeH="0" baseline="0" noProof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②</a:t>
            </a:r>
            <a:r>
              <a:rPr kumimoji="0" lang="zh-CN" sz="3600" b="1" u="sng" kern="1200" cap="none" spc="0" normalizeH="0" baseline="0" noProof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而</a:t>
            </a:r>
            <a:r>
              <a:rPr kumimoji="0" lang="zh-CN" sz="3600" b="1" kern="1200" cap="none" spc="0" normalizeH="0" baseline="0" noProof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：二个“而”均表假设关系，如果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600" b="1" kern="1200" cap="none" spc="0" normalizeH="0" baseline="0" noProof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③</a:t>
            </a:r>
            <a:r>
              <a:rPr kumimoji="0" lang="zh-CN" sz="3600" b="1" u="sng" kern="1200" cap="none" spc="0" normalizeH="0" baseline="0" noProof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舍</a:t>
            </a:r>
            <a:r>
              <a:rPr kumimoji="0" lang="zh-CN" sz="3600" b="1" kern="1200" cap="none" spc="0" normalizeH="0" baseline="0" noProof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：二个“舍”均为动词，放弃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600" b="1" kern="1200" cap="none" spc="0" normalizeH="0" baseline="0" noProof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④</a:t>
            </a:r>
            <a:r>
              <a:rPr kumimoji="0" lang="zh-CN" sz="3600" b="1" u="sng" kern="1200" cap="none" spc="0" normalizeH="0" baseline="0" noProof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镂</a:t>
            </a:r>
            <a:r>
              <a:rPr kumimoji="0" lang="zh-CN" sz="3600" b="1" kern="1200" cap="none" spc="0" normalizeH="0" baseline="0" noProof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：雕刻</a:t>
            </a:r>
          </a:p>
        </p:txBody>
      </p:sp>
      <p:sp>
        <p:nvSpPr>
          <p:cNvPr id="50184" name="Text Box 8" title=""/>
          <p:cNvSpPr txBox="1"/>
          <p:nvPr>
            <p:custDataLst>
              <p:tags r:id="rId6"/>
            </p:custDataLst>
          </p:nvPr>
        </p:nvSpPr>
        <p:spPr>
          <a:xfrm>
            <a:off x="954404" y="4076700"/>
            <a:ext cx="9375070" cy="119888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译文：如果雕刻几下就放弃，腐朽的木头也不会断；如果不停地刻下去，金石也能被雕刻。</a:t>
            </a:r>
          </a:p>
        </p:txBody>
      </p:sp>
      <p:pic>
        <p:nvPicPr>
          <p:cNvPr id="36" name="图片 35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5018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0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" grpId="0" build="p"/>
      <p:bldP spid="50183" grpId="0"/>
      <p:bldP spid="50184" grpId="0" uiExpand="1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02" name="Rectangle 2" title="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48310" y="920592"/>
            <a:ext cx="1113853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蚓无爪牙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之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利，筋骨之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强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食埃土，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饮黄泉，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用心一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也。</a:t>
            </a:r>
          </a:p>
        </p:txBody>
      </p:sp>
      <p:sp>
        <p:nvSpPr>
          <p:cNvPr id="51206" name="Text Box 6" title="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56945" y="1504157"/>
            <a:ext cx="9340850" cy="3538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①</a:t>
            </a:r>
            <a:r>
              <a:rPr kumimoji="0" lang="zh-CN" altLang="en-US" sz="3200" b="1" u="sng" kern="1200" cap="none" spc="0" normalizeH="0" baseline="0" noProof="0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之</a:t>
            </a:r>
            <a:r>
              <a:rPr kumimoji="0" lang="zh-CN" altLang="en-US" sz="3200" b="1" kern="1200" cap="none" spc="0" normalizeH="0" baseline="0" noProof="0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：定语后置的标志 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②</a:t>
            </a:r>
            <a:r>
              <a:rPr kumimoji="0" lang="zh-CN" altLang="en-US" sz="3200" b="1" u="sng" kern="1200" cap="none" spc="0" normalizeH="0" baseline="0" noProof="0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强</a:t>
            </a:r>
            <a:r>
              <a:rPr kumimoji="0" lang="zh-CN" altLang="en-US" sz="3200" b="1" kern="1200" cap="none" spc="0" normalizeH="0" baseline="0" noProof="0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</a:t>
            </a:r>
            <a:r>
              <a:rPr kumimoji="0" lang="en-US" altLang="zh-CN" sz="3200" b="1" kern="1200" cap="none" spc="0" normalizeH="0" baseline="0" noProof="0" err="1">
                <a:solidFill>
                  <a:srgbClr val="0070C0"/>
                </a:solidFill>
                <a:effectLst/>
                <a:latin typeface="+mn-ea"/>
                <a:cs typeface="黑体" panose="02010609060101010101" charset="-122"/>
              </a:rPr>
              <a:t>qiáng</a:t>
            </a:r>
            <a:r>
              <a:rPr kumimoji="0" lang="zh-CN" altLang="en-US" sz="3200" b="1" kern="1200" cap="none" spc="0" normalizeH="0" baseline="0" noProof="0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，强劲的意思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③</a:t>
            </a:r>
            <a:r>
              <a:rPr kumimoji="0" lang="zh-CN" altLang="en-US" sz="3200" b="1" u="sng" kern="1200" cap="none" spc="0" normalizeH="0" baseline="0" noProof="0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蚓无爪牙之利，筋骨之强</a:t>
            </a:r>
            <a:r>
              <a:rPr kumimoji="0" lang="zh-CN" altLang="en-US" sz="3200" b="1" kern="1200" cap="none" spc="0" normalizeH="0" baseline="0" noProof="0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：定语后置句    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④</a:t>
            </a:r>
            <a:r>
              <a:rPr kumimoji="0" lang="zh-CN" altLang="en-US" sz="3200" b="1" u="sng" kern="1200" cap="none" spc="0" normalizeH="0" baseline="0" noProof="0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上、下</a:t>
            </a:r>
            <a:r>
              <a:rPr kumimoji="0" lang="zh-CN" altLang="en-US" sz="3200" b="1" kern="1200" cap="none" spc="0" normalizeH="0" baseline="0" noProof="0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：方位词作状语，向上、向下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⑤</a:t>
            </a:r>
            <a:r>
              <a:rPr kumimoji="0" lang="zh-CN" altLang="en-US" sz="3200" b="1" u="sng" kern="1200" cap="none" spc="0" normalizeH="0" baseline="0" noProof="0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用心</a:t>
            </a:r>
            <a:r>
              <a:rPr kumimoji="0" lang="zh-CN" altLang="en-US" sz="3200" b="1" kern="1200" cap="none" spc="0" normalizeH="0" baseline="0" noProof="0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：不是合成双音词，“用”是引介原因的介词，意为“由于、因为”，“心”意为“心思”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⑥</a:t>
            </a:r>
            <a:r>
              <a:rPr kumimoji="0" lang="zh-CN" altLang="en-US" sz="3200" b="1" u="sng" kern="1200" cap="none" spc="0" normalizeH="0" baseline="0" noProof="0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一</a:t>
            </a:r>
            <a:r>
              <a:rPr kumimoji="0" lang="zh-CN" altLang="en-US" sz="3200" b="1" kern="1200" cap="none" spc="0" normalizeH="0" baseline="0" noProof="0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：数词作形容词，专一的意思。</a:t>
            </a:r>
          </a:p>
        </p:txBody>
      </p:sp>
      <p:sp>
        <p:nvSpPr>
          <p:cNvPr id="51207" name="Text Box 7" title=""/>
          <p:cNvSpPr txBox="1"/>
          <p:nvPr>
            <p:custDataLst>
              <p:tags r:id="rId5"/>
            </p:custDataLst>
          </p:nvPr>
        </p:nvSpPr>
        <p:spPr>
          <a:xfrm>
            <a:off x="956945" y="5140739"/>
            <a:ext cx="9205222" cy="104521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31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译文：蚯蚓没有锋利的爪牙，强健的筋骨，向上能吃到泥土，向下能喝到泉水，因为它心思专一啊。</a:t>
            </a:r>
          </a:p>
        </p:txBody>
      </p:sp>
      <p:pic>
        <p:nvPicPr>
          <p:cNvPr id="34" name="图片 3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120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51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/>
      <p:bldP spid="51207" grpId="0" uiExpand="1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3554" name="Rectangle 2" title=""/>
          <p:cNvSpPr/>
          <p:nvPr>
            <p:custDataLst>
              <p:tags r:id="rId3"/>
            </p:custDataLst>
          </p:nvPr>
        </p:nvSpPr>
        <p:spPr>
          <a:xfrm>
            <a:off x="155575" y="928499"/>
            <a:ext cx="11408410" cy="132207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句子成分在句子中的位置：</a:t>
            </a:r>
          </a:p>
          <a:p>
            <a:r>
              <a:rPr lang="zh-CN" altLang="en-US" sz="36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（定语）</a:t>
            </a:r>
            <a:r>
              <a:rPr lang="zh-CN" altLang="en-US" sz="4400" b="1">
                <a:solidFill>
                  <a:srgbClr val="E40B0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主语</a:t>
            </a:r>
            <a:r>
              <a:rPr lang="zh-CN" altLang="en-US" sz="3600" b="1">
                <a:solidFill>
                  <a:srgbClr val="E40B0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6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[状语] </a:t>
            </a:r>
            <a:r>
              <a:rPr lang="zh-CN" altLang="en-US" sz="4400" b="1">
                <a:solidFill>
                  <a:srgbClr val="E40B0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谓语</a:t>
            </a:r>
            <a:r>
              <a:rPr lang="zh-CN" altLang="en-US" sz="3600" b="1">
                <a:solidFill>
                  <a:srgbClr val="E40B0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6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〈补语〉（定语）</a:t>
            </a:r>
            <a:r>
              <a:rPr lang="zh-CN" altLang="en-US" sz="4400" b="1">
                <a:solidFill>
                  <a:srgbClr val="E40B0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宾语 </a:t>
            </a:r>
            <a:r>
              <a:rPr lang="zh-CN" altLang="en-US" sz="36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6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2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3200" b="1">
                <a:solidFill>
                  <a:srgbClr val="E40B0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2800" b="1">
                <a:solidFill>
                  <a:srgbClr val="E40B0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</a:p>
        </p:txBody>
      </p:sp>
      <p:sp>
        <p:nvSpPr>
          <p:cNvPr id="2" name="Rectangle 3" title=""/>
          <p:cNvSpPr/>
          <p:nvPr>
            <p:custDataLst>
              <p:tags r:id="rId4"/>
            </p:custDataLst>
          </p:nvPr>
        </p:nvSpPr>
        <p:spPr>
          <a:xfrm>
            <a:off x="155576" y="2330573"/>
            <a:ext cx="11471566" cy="706755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E40B0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例</a:t>
            </a:r>
            <a:r>
              <a:rPr lang="en-US" altLang="zh-CN" sz="400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(</a:t>
            </a:r>
            <a:r>
              <a:rPr lang="zh-CN" altLang="zh-CN" sz="400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调皮的</a:t>
            </a:r>
            <a:r>
              <a:rPr lang="en-US" altLang="zh-CN" sz="400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)</a:t>
            </a:r>
            <a:r>
              <a:rPr lang="zh-CN" altLang="zh-CN" sz="40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弟弟</a:t>
            </a:r>
            <a:r>
              <a:rPr lang="zh-CN" altLang="zh-CN" sz="400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[在院子里]</a:t>
            </a:r>
            <a:r>
              <a:rPr lang="zh-CN" altLang="zh-CN" sz="40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踢</a:t>
            </a:r>
            <a:r>
              <a:rPr lang="zh-CN" altLang="zh-CN" sz="400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&lt;伤&gt;了</a:t>
            </a:r>
            <a:r>
              <a:rPr lang="en-US" altLang="zh-CN" sz="400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(</a:t>
            </a:r>
            <a:r>
              <a:rPr lang="zh-CN" altLang="zh-CN" sz="400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可爱的)</a:t>
            </a:r>
            <a:r>
              <a:rPr lang="zh-CN" altLang="zh-CN" sz="40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小猫。</a:t>
            </a:r>
            <a:endParaRPr lang="zh-CN" altLang="en-US" sz="40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Rectangle 3" title=""/>
          <p:cNvSpPr/>
          <p:nvPr>
            <p:custDataLst>
              <p:tags r:id="rId5"/>
            </p:custDataLst>
          </p:nvPr>
        </p:nvSpPr>
        <p:spPr>
          <a:xfrm>
            <a:off x="155576" y="3104626"/>
            <a:ext cx="10762924" cy="2553335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E40B06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例：</a:t>
            </a:r>
            <a:r>
              <a:rPr lang="en-US" altLang="zh-CN" sz="4000" b="1">
                <a:solidFill>
                  <a:srgbClr val="E40B06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</a:t>
            </a:r>
            <a:r>
              <a:rPr lang="zh-CN" altLang="en-US" sz="40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蚓无爪牙</a:t>
            </a:r>
            <a:r>
              <a:rPr lang="zh-CN" altLang="en-US" sz="4000" b="1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之</a:t>
            </a:r>
            <a:r>
              <a:rPr lang="zh-CN" altLang="en-US" sz="40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利，</a:t>
            </a:r>
            <a:r>
              <a:rPr lang="zh-CN" altLang="en-US" sz="40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筋骨</a:t>
            </a:r>
            <a:r>
              <a:rPr lang="zh-CN" altLang="en-US" sz="4000" b="1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之</a:t>
            </a:r>
            <a:r>
              <a:rPr lang="zh-CN" altLang="en-US" sz="40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强</a:t>
            </a:r>
            <a:r>
              <a:rPr lang="zh-CN" altLang="zh-CN" sz="40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翻译：</a:t>
            </a:r>
            <a:r>
              <a:rPr lang="en-US" altLang="zh-CN" sz="4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</a:t>
            </a:r>
            <a:r>
              <a:rPr lang="zh-CN" altLang="en-US" sz="40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蚯蚓没有爪牙锋利的，筋骨强劲的。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正常语序：</a:t>
            </a:r>
            <a:r>
              <a:rPr lang="zh-CN" altLang="en-US" sz="40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蚯蚓没有锋利的爪牙，强劲的筋骨。</a:t>
            </a:r>
            <a:endParaRPr lang="zh-CN" altLang="en-US" sz="40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Rectangle 3" title=""/>
          <p:cNvSpPr/>
          <p:nvPr>
            <p:custDataLst>
              <p:tags r:id="rId6"/>
            </p:custDataLst>
          </p:nvPr>
        </p:nvSpPr>
        <p:spPr>
          <a:xfrm>
            <a:off x="155575" y="5709920"/>
            <a:ext cx="8124359" cy="706755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定语后置的格式：</a:t>
            </a:r>
            <a:r>
              <a:rPr lang="zh-CN" altLang="zh-CN" sz="40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中心语</a:t>
            </a:r>
            <a:r>
              <a:rPr lang="en-US" altLang="zh-CN" sz="40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+</a:t>
            </a:r>
            <a:r>
              <a:rPr lang="zh-CN" altLang="en-US" sz="40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之</a:t>
            </a:r>
            <a:r>
              <a:rPr lang="en-US" altLang="zh-CN" sz="40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+</a:t>
            </a:r>
            <a:r>
              <a:rPr lang="zh-CN" altLang="en-US" sz="40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定语</a:t>
            </a:r>
            <a:r>
              <a:rPr lang="zh-CN" altLang="zh-CN" sz="40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</a:t>
            </a:r>
          </a:p>
        </p:txBody>
      </p:sp>
      <p:pic>
        <p:nvPicPr>
          <p:cNvPr id="35" name="图片 34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386" name="Text Box 4" title="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29384" y="2202216"/>
            <a:ext cx="805100" cy="25545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0070C0"/>
                </a:solidFill>
                <a:ea typeface="楷体_GB2312" pitchFamily="49" charset="-122"/>
              </a:rPr>
              <a:t>定语后置</a:t>
            </a:r>
          </a:p>
        </p:txBody>
      </p:sp>
      <p:sp>
        <p:nvSpPr>
          <p:cNvPr id="16387" name="Text Box 5" title=""/>
          <p:cNvSpPr/>
          <p:nvPr>
            <p:custDataLst>
              <p:tags r:id="rId4"/>
            </p:custDataLst>
          </p:nvPr>
        </p:nvSpPr>
        <p:spPr>
          <a:xfrm>
            <a:off x="1157817" y="1524000"/>
            <a:ext cx="9571567" cy="523220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  <a:sym typeface="Wingdings" panose="05000000000000000000" pitchFamily="2" charset="2"/>
              </a:rPr>
              <a:t>翻译：1</a:t>
            </a:r>
            <a:r>
              <a:rPr lang="en-US" altLang="zh-CN" sz="2800" b="1">
                <a:ea typeface="楷体_GB2312" pitchFamily="49" charset="-122"/>
                <a:sym typeface="Wingdings" panose="05000000000000000000" pitchFamily="2" charset="2"/>
              </a:rPr>
              <a:t>.</a:t>
            </a:r>
            <a:r>
              <a:rPr lang="zh-CN" altLang="en-US" sz="2800" b="1">
                <a:ea typeface="楷体_GB2312" pitchFamily="49" charset="-122"/>
                <a:sym typeface="Wingdings" panose="05000000000000000000" pitchFamily="2" charset="2"/>
              </a:rPr>
              <a:t>纵一苇之所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  <a:sym typeface="Wingdings" panose="05000000000000000000" pitchFamily="2" charset="2"/>
              </a:rPr>
              <a:t>如</a:t>
            </a:r>
            <a:r>
              <a:rPr lang="zh-CN" altLang="en-US" sz="2800" b="1">
                <a:ea typeface="楷体_GB2312" pitchFamily="49" charset="-122"/>
                <a:sym typeface="Wingdings" panose="05000000000000000000" pitchFamily="2" charset="2"/>
              </a:rPr>
              <a:t>，凌万顷之茫然。</a:t>
            </a:r>
          </a:p>
        </p:txBody>
      </p:sp>
      <p:sp>
        <p:nvSpPr>
          <p:cNvPr id="16388" name="Freeform 6" title=""/>
          <p:cNvSpPr/>
          <p:nvPr>
            <p:custDataLst>
              <p:tags r:id="rId5"/>
            </p:custDataLst>
          </p:nvPr>
        </p:nvSpPr>
        <p:spPr bwMode="auto">
          <a:xfrm>
            <a:off x="5308600" y="1407862"/>
            <a:ext cx="2540000" cy="609600"/>
          </a:xfrm>
          <a:custGeom>
            <a:cxnLst>
              <a:cxn ang="0">
                <a:pos x="0" y="76200"/>
              </a:cxn>
              <a:cxn ang="0">
                <a:pos x="990600" y="76200"/>
              </a:cxn>
              <a:cxn ang="0">
                <a:pos x="838200" y="533400"/>
              </a:cxn>
              <a:cxn ang="0">
                <a:pos x="1905000" y="533400"/>
              </a:cxn>
            </a:cxnLst>
            <a:rect l="l" t="t" r="r" b="b"/>
            <a:pathLst>
              <a:path w="1200" h="384">
                <a:moveTo>
                  <a:pt x="0" y="48"/>
                </a:moveTo>
                <a:cubicBezTo>
                  <a:pt x="268" y="24"/>
                  <a:pt x="536" y="0"/>
                  <a:pt x="624" y="48"/>
                </a:cubicBezTo>
                <a:cubicBezTo>
                  <a:pt x="712" y="96"/>
                  <a:pt x="432" y="288"/>
                  <a:pt x="528" y="336"/>
                </a:cubicBezTo>
                <a:cubicBezTo>
                  <a:pt x="624" y="384"/>
                  <a:pt x="912" y="360"/>
                  <a:pt x="1200" y="336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/>
            <a:endParaRPr lang="zh-CN" altLang="zh-CN"/>
          </a:p>
        </p:txBody>
      </p:sp>
      <p:sp>
        <p:nvSpPr>
          <p:cNvPr id="16389" name="Text Box 7" title=""/>
          <p:cNvSpPr/>
          <p:nvPr>
            <p:custDataLst>
              <p:tags r:id="rId6"/>
            </p:custDataLst>
          </p:nvPr>
        </p:nvSpPr>
        <p:spPr>
          <a:xfrm>
            <a:off x="1299633" y="2025651"/>
            <a:ext cx="8373533" cy="523220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99"/>
                </a:solidFill>
                <a:ea typeface="楷体_GB2312" pitchFamily="49" charset="-122"/>
                <a:sym typeface="Wingdings" panose="05000000000000000000" pitchFamily="2" charset="2"/>
              </a:rPr>
              <a:t>放纵一叶小舟到要到的地方，凌驾在茫茫的万顷上。</a:t>
            </a:r>
          </a:p>
        </p:txBody>
      </p:sp>
      <p:sp>
        <p:nvSpPr>
          <p:cNvPr id="16390" name="Text Box 8" title=""/>
          <p:cNvSpPr/>
          <p:nvPr>
            <p:custDataLst>
              <p:tags r:id="rId7"/>
            </p:custDataLst>
          </p:nvPr>
        </p:nvSpPr>
        <p:spPr>
          <a:xfrm>
            <a:off x="3674533" y="1179262"/>
            <a:ext cx="1888066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99"/>
                </a:solidFill>
                <a:ea typeface="楷体_GB2312" pitchFamily="49" charset="-122"/>
                <a:sym typeface="Wingdings" panose="05000000000000000000" pitchFamily="2" charset="2"/>
              </a:rPr>
              <a:t>【动词，到】</a:t>
            </a:r>
          </a:p>
        </p:txBody>
      </p:sp>
      <p:sp>
        <p:nvSpPr>
          <p:cNvPr id="16391" name="Text Box 9" title=""/>
          <p:cNvSpPr/>
          <p:nvPr>
            <p:custDataLst>
              <p:tags r:id="rId8"/>
            </p:custDataLst>
          </p:nvPr>
        </p:nvSpPr>
        <p:spPr>
          <a:xfrm>
            <a:off x="6400800" y="990600"/>
            <a:ext cx="59944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99"/>
                </a:solidFill>
                <a:ea typeface="楷体_GB2312" pitchFamily="49" charset="-122"/>
                <a:sym typeface="Wingdings" panose="05000000000000000000" pitchFamily="2" charset="2"/>
              </a:rPr>
              <a:t>【定语后置的标志，不译】</a:t>
            </a:r>
          </a:p>
        </p:txBody>
      </p:sp>
      <p:sp>
        <p:nvSpPr>
          <p:cNvPr id="16392" name="Rectangle 10" title=""/>
          <p:cNvSpPr/>
          <p:nvPr>
            <p:custDataLst>
              <p:tags r:id="rId9"/>
            </p:custDataLst>
          </p:nvPr>
        </p:nvSpPr>
        <p:spPr>
          <a:xfrm>
            <a:off x="1024503" y="3595688"/>
            <a:ext cx="12598400" cy="523220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ea typeface="楷体_GB2312" pitchFamily="49" charset="-122"/>
                <a:sym typeface="Wingdings" panose="05000000000000000000" pitchFamily="2" charset="2"/>
              </a:rPr>
              <a:t>翻译：2</a:t>
            </a:r>
            <a:r>
              <a:rPr lang="en-US" altLang="zh-CN" sz="2800" b="1">
                <a:ea typeface="楷体_GB2312" pitchFamily="49" charset="-122"/>
                <a:sym typeface="Wingdings" panose="05000000000000000000" pitchFamily="2" charset="2"/>
              </a:rPr>
              <a:t>.</a:t>
            </a:r>
            <a:r>
              <a:rPr lang="zh-CN" altLang="en-US" sz="2800" b="1">
                <a:ea typeface="楷体_GB2312" pitchFamily="49" charset="-122"/>
                <a:sym typeface="Wingdings" panose="05000000000000000000" pitchFamily="2" charset="2"/>
              </a:rPr>
              <a:t>马之千里者，一食或尽粟一石。（韩愈《马说》） </a:t>
            </a:r>
          </a:p>
        </p:txBody>
      </p:sp>
      <p:sp>
        <p:nvSpPr>
          <p:cNvPr id="16393" name="Freeform 12" title=""/>
          <p:cNvSpPr/>
          <p:nvPr>
            <p:custDataLst>
              <p:tags r:id="rId10"/>
            </p:custDataLst>
          </p:nvPr>
        </p:nvSpPr>
        <p:spPr bwMode="auto">
          <a:xfrm>
            <a:off x="2294503" y="3483281"/>
            <a:ext cx="1930400" cy="609600"/>
          </a:xfrm>
          <a:custGeom>
            <a:cxnLst>
              <a:cxn ang="0">
                <a:pos x="0" y="76200"/>
              </a:cxn>
              <a:cxn ang="0">
                <a:pos x="609600" y="76200"/>
              </a:cxn>
              <a:cxn ang="0">
                <a:pos x="457200" y="533400"/>
              </a:cxn>
              <a:cxn ang="0">
                <a:pos x="1447800" y="533400"/>
              </a:cxn>
            </a:cxnLst>
            <a:rect l="l" t="t" r="r" b="b"/>
            <a:pathLst>
              <a:path w="912" h="384">
                <a:moveTo>
                  <a:pt x="0" y="48"/>
                </a:moveTo>
                <a:cubicBezTo>
                  <a:pt x="168" y="24"/>
                  <a:pt x="336" y="0"/>
                  <a:pt x="384" y="48"/>
                </a:cubicBezTo>
                <a:cubicBezTo>
                  <a:pt x="432" y="96"/>
                  <a:pt x="200" y="288"/>
                  <a:pt x="288" y="336"/>
                </a:cubicBezTo>
                <a:cubicBezTo>
                  <a:pt x="376" y="384"/>
                  <a:pt x="808" y="336"/>
                  <a:pt x="912" y="336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/>
            <a:endParaRPr lang="zh-CN" altLang="zh-CN"/>
          </a:p>
        </p:txBody>
      </p:sp>
      <p:sp>
        <p:nvSpPr>
          <p:cNvPr id="16394" name="Freeform 13" title=""/>
          <p:cNvSpPr/>
          <p:nvPr>
            <p:custDataLst>
              <p:tags r:id="rId11"/>
            </p:custDataLst>
          </p:nvPr>
        </p:nvSpPr>
        <p:spPr bwMode="auto">
          <a:xfrm>
            <a:off x="5698103" y="3466097"/>
            <a:ext cx="1422400" cy="596900"/>
          </a:xfrm>
          <a:custGeom>
            <a:cxnLst>
              <a:cxn ang="0">
                <a:pos x="0" y="76200"/>
              </a:cxn>
              <a:cxn ang="0">
                <a:pos x="76200" y="76200"/>
              </a:cxn>
              <a:cxn ang="0">
                <a:pos x="381000" y="76200"/>
              </a:cxn>
              <a:cxn ang="0">
                <a:pos x="304800" y="533400"/>
              </a:cxn>
              <a:cxn ang="0">
                <a:pos x="1066800" y="457200"/>
              </a:cxn>
            </a:cxnLst>
            <a:rect l="l" t="t" r="r" b="b"/>
            <a:pathLst>
              <a:path w="672" h="376">
                <a:moveTo>
                  <a:pt x="0" y="48"/>
                </a:moveTo>
                <a:cubicBezTo>
                  <a:pt x="4" y="48"/>
                  <a:pt x="8" y="48"/>
                  <a:pt x="48" y="48"/>
                </a:cubicBezTo>
                <a:cubicBezTo>
                  <a:pt x="88" y="48"/>
                  <a:pt x="216" y="0"/>
                  <a:pt x="240" y="48"/>
                </a:cubicBezTo>
                <a:cubicBezTo>
                  <a:pt x="264" y="96"/>
                  <a:pt x="120" y="296"/>
                  <a:pt x="192" y="336"/>
                </a:cubicBezTo>
                <a:cubicBezTo>
                  <a:pt x="264" y="376"/>
                  <a:pt x="468" y="332"/>
                  <a:pt x="672" y="288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/>
            <a:endParaRPr lang="zh-CN" altLang="zh-CN"/>
          </a:p>
        </p:txBody>
      </p:sp>
      <p:sp>
        <p:nvSpPr>
          <p:cNvPr id="16395" name="Text Box 14" title=""/>
          <p:cNvSpPr/>
          <p:nvPr>
            <p:custDataLst>
              <p:tags r:id="rId12"/>
            </p:custDataLst>
          </p:nvPr>
        </p:nvSpPr>
        <p:spPr>
          <a:xfrm>
            <a:off x="1604434" y="5334001"/>
            <a:ext cx="10587567" cy="523220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ea typeface="楷体_GB2312" pitchFamily="49" charset="-122"/>
                <a:sym typeface="Wingdings" panose="05000000000000000000" pitchFamily="2" charset="2"/>
              </a:rPr>
              <a:t>3.客有吹洞箫者。</a:t>
            </a:r>
          </a:p>
        </p:txBody>
      </p:sp>
      <p:sp>
        <p:nvSpPr>
          <p:cNvPr id="16396" name="Freeform 15" title=""/>
          <p:cNvSpPr/>
          <p:nvPr>
            <p:custDataLst>
              <p:tags r:id="rId13"/>
            </p:custDataLst>
          </p:nvPr>
        </p:nvSpPr>
        <p:spPr bwMode="auto">
          <a:xfrm>
            <a:off x="1828800" y="5209561"/>
            <a:ext cx="2438400" cy="609600"/>
          </a:xfrm>
          <a:custGeom>
            <a:cxnLst>
              <a:cxn ang="0">
                <a:pos x="0" y="76200"/>
              </a:cxn>
              <a:cxn ang="0">
                <a:pos x="685800" y="76200"/>
              </a:cxn>
              <a:cxn ang="0">
                <a:pos x="304800" y="533400"/>
              </a:cxn>
              <a:cxn ang="0">
                <a:pos x="1828800" y="533400"/>
              </a:cxn>
            </a:cxnLst>
            <a:rect l="l" t="t" r="r" b="b"/>
            <a:pathLst>
              <a:path w="1152" h="384">
                <a:moveTo>
                  <a:pt x="0" y="48"/>
                </a:moveTo>
                <a:cubicBezTo>
                  <a:pt x="200" y="24"/>
                  <a:pt x="400" y="0"/>
                  <a:pt x="432" y="48"/>
                </a:cubicBezTo>
                <a:cubicBezTo>
                  <a:pt x="464" y="96"/>
                  <a:pt x="72" y="288"/>
                  <a:pt x="192" y="336"/>
                </a:cubicBezTo>
                <a:cubicBezTo>
                  <a:pt x="312" y="384"/>
                  <a:pt x="732" y="360"/>
                  <a:pt x="1152" y="336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/>
            <a:endParaRPr lang="zh-CN" altLang="zh-CN"/>
          </a:p>
        </p:txBody>
      </p:sp>
      <p:sp>
        <p:nvSpPr>
          <p:cNvPr id="16397" name="Text Box 16" title=""/>
          <p:cNvSpPr/>
          <p:nvPr>
            <p:custDataLst>
              <p:tags r:id="rId14"/>
            </p:custDataLst>
          </p:nvPr>
        </p:nvSpPr>
        <p:spPr>
          <a:xfrm>
            <a:off x="1803400" y="4233541"/>
            <a:ext cx="3109383" cy="523220"/>
          </a:xfrm>
          <a:prstGeom prst="rect">
            <a:avLst/>
          </a:prstGeom>
          <a:noFill/>
          <a:ln w="25400">
            <a:solidFill>
              <a:prstClr val="black"/>
            </a:solidFill>
            <a:miter lim="800000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8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99"/>
                </a:solidFill>
                <a:ea typeface="楷体_GB2312" pitchFamily="49" charset="-122"/>
                <a:sym typeface="Wingdings"/>
              </a:rPr>
              <a:t>名词+之+定语+者        </a:t>
            </a:r>
          </a:p>
        </p:txBody>
      </p:sp>
      <p:sp>
        <p:nvSpPr>
          <p:cNvPr id="16398" name="Text Box 17" title=""/>
          <p:cNvSpPr/>
          <p:nvPr>
            <p:custDataLst>
              <p:tags r:id="rId15"/>
            </p:custDataLst>
          </p:nvPr>
        </p:nvSpPr>
        <p:spPr>
          <a:xfrm>
            <a:off x="7950199" y="1518712"/>
            <a:ext cx="2717801" cy="523220"/>
          </a:xfrm>
          <a:prstGeom prst="rect">
            <a:avLst/>
          </a:prstGeom>
          <a:noFill/>
          <a:ln w="25400">
            <a:solidFill>
              <a:prstClr val="black"/>
            </a:solidFill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err="1">
                <a:solidFill>
                  <a:srgbClr val="000099"/>
                </a:solidFill>
                <a:ea typeface="楷体_GB2312" pitchFamily="49" charset="-122"/>
                <a:sym typeface="Wingdings" panose="05000000000000000000" pitchFamily="2" charset="2"/>
              </a:rPr>
              <a:t>名词+之+定语</a:t>
            </a:r>
            <a:endParaRPr lang="en-US" altLang="zh-CN" sz="2800" b="1">
              <a:solidFill>
                <a:srgbClr val="000099"/>
              </a:solidFill>
              <a:ea typeface="楷体_GB2312" pitchFamily="49" charset="-122"/>
              <a:sym typeface="Wingdings" panose="05000000000000000000" pitchFamily="2" charset="2"/>
            </a:endParaRPr>
          </a:p>
        </p:txBody>
      </p:sp>
      <p:sp>
        <p:nvSpPr>
          <p:cNvPr id="16399" name="Text Box 18" title=""/>
          <p:cNvSpPr/>
          <p:nvPr>
            <p:custDataLst>
              <p:tags r:id="rId16"/>
            </p:custDataLst>
          </p:nvPr>
        </p:nvSpPr>
        <p:spPr>
          <a:xfrm>
            <a:off x="6475174" y="3075646"/>
            <a:ext cx="2080683" cy="523220"/>
          </a:xfrm>
          <a:prstGeom prst="rect">
            <a:avLst/>
          </a:prstGeom>
          <a:noFill/>
          <a:ln w="25400">
            <a:solidFill>
              <a:prstClr val="black"/>
            </a:solidFill>
            <a:miter lim="800000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8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99"/>
                </a:solidFill>
                <a:ea typeface="楷体_GB2312" pitchFamily="49" charset="-122"/>
                <a:sym typeface="Wingdings"/>
              </a:rPr>
              <a:t>名词+数词        </a:t>
            </a:r>
          </a:p>
        </p:txBody>
      </p:sp>
      <p:sp>
        <p:nvSpPr>
          <p:cNvPr id="16400" name="Text Box 19" title=""/>
          <p:cNvSpPr/>
          <p:nvPr>
            <p:custDataLst>
              <p:tags r:id="rId17"/>
            </p:custDataLst>
          </p:nvPr>
        </p:nvSpPr>
        <p:spPr>
          <a:xfrm>
            <a:off x="4428066" y="5334001"/>
            <a:ext cx="2641601" cy="523220"/>
          </a:xfrm>
          <a:prstGeom prst="rect">
            <a:avLst/>
          </a:prstGeom>
          <a:noFill/>
          <a:ln w="25400">
            <a:solidFill>
              <a:prstClr val="black"/>
            </a:solidFill>
            <a:miter lim="800000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8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99"/>
                </a:solidFill>
                <a:ea typeface="楷体_GB2312" pitchFamily="49" charset="-122"/>
                <a:sym typeface="Wingdings"/>
              </a:rPr>
              <a:t>名词+定语+者        </a:t>
            </a:r>
          </a:p>
        </p:txBody>
      </p:sp>
      <p:pic>
        <p:nvPicPr>
          <p:cNvPr id="44" name="图片 43" title="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8869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9" grpId="0" animBg="1"/>
      <p:bldP spid="16390" grpId="0" animBg="1"/>
      <p:bldP spid="16391" grpId="0" animBg="1"/>
      <p:bldP spid="16392" grpId="0" animBg="1"/>
      <p:bldP spid="16395" grpId="0" animBg="1"/>
      <p:bldP spid="16397" grpId="0" animBg="1"/>
      <p:bldP spid="16398" grpId="0" animBg="1"/>
      <p:bldP spid="16399" grpId="0" animBg="1"/>
      <p:bldP spid="1640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 title=""/>
          <p:cNvSpPr/>
          <p:nvPr>
            <p:custDataLst>
              <p:tags r:id="rId3"/>
            </p:custDataLst>
          </p:nvPr>
        </p:nvSpPr>
        <p:spPr>
          <a:xfrm>
            <a:off x="402672" y="1524012"/>
            <a:ext cx="11283192" cy="4724438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524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4"/>
            </p:custDataLst>
          </p:nvPr>
        </p:nvSpPr>
        <p:spPr>
          <a:xfrm>
            <a:off x="865464" y="609600"/>
            <a:ext cx="4976217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160">
                <a:solidFill>
                  <a:schemeClr val="accent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古人是如何看待读书的？</a:t>
            </a:r>
          </a:p>
        </p:txBody>
      </p:sp>
      <p:sp>
        <p:nvSpPr>
          <p:cNvPr id="7" name="矩形 6" title=""/>
          <p:cNvSpPr/>
          <p:nvPr>
            <p:custDataLst>
              <p:tags r:id="rId5"/>
            </p:custDataLst>
          </p:nvPr>
        </p:nvSpPr>
        <p:spPr>
          <a:xfrm>
            <a:off x="983459" y="2083268"/>
            <a:ext cx="3145467" cy="1697996"/>
          </a:xfrm>
          <a:prstGeom prst="rect">
            <a:avLst/>
          </a:prstGeom>
          <a:noFill/>
          <a:ln w="44450">
            <a:solidFill>
              <a:schemeClr val="accent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10" name="Round" title=""/>
          <p:cNvSpPr/>
          <p:nvPr>
            <p:custDataLst>
              <p:tags r:id="rId6"/>
            </p:custDataLst>
          </p:nvPr>
        </p:nvSpPr>
        <p:spPr>
          <a:xfrm>
            <a:off x="1164842" y="1813092"/>
            <a:ext cx="1784343" cy="580202"/>
          </a:xfrm>
          <a:custGeom>
            <a:gdLst>
              <a:gd name="connsiteX0" fmla="*/ 0 w 1295400"/>
              <a:gd name="connsiteY0" fmla="*/ 0 h 409575"/>
              <a:gd name="connsiteX1" fmla="*/ 1295400 w 1295400"/>
              <a:gd name="connsiteY1" fmla="*/ 0 h 409575"/>
              <a:gd name="connsiteX2" fmla="*/ 1295400 w 1295400"/>
              <a:gd name="connsiteY2" fmla="*/ 269873 h 409575"/>
              <a:gd name="connsiteX3" fmla="*/ 1155698 w 1295400"/>
              <a:gd name="connsiteY3" fmla="*/ 409575 h 409575"/>
              <a:gd name="connsiteX4" fmla="*/ 0 w 1295400"/>
              <a:gd name="connsiteY4" fmla="*/ 409575 h 4095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5400" h="409575">
                <a:moveTo>
                  <a:pt x="0" y="0"/>
                </a:moveTo>
                <a:lnTo>
                  <a:pt x="1295400" y="0"/>
                </a:lnTo>
                <a:lnTo>
                  <a:pt x="1295400" y="269873"/>
                </a:lnTo>
                <a:cubicBezTo>
                  <a:pt x="1295400" y="347028"/>
                  <a:pt x="1232853" y="409575"/>
                  <a:pt x="1155698" y="409575"/>
                </a:cubicBezTo>
                <a:lnTo>
                  <a:pt x="0" y="409575"/>
                </a:lnTo>
                <a:close/>
              </a:path>
            </a:pathLst>
          </a:custGeom>
          <a:ln w="19050">
            <a:solidFill>
              <a:schemeClr val="lt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11" name="直角三角形 10" title=""/>
          <p:cNvSpPr/>
          <p:nvPr>
            <p:custDataLst>
              <p:tags r:id="rId7"/>
            </p:custDataLst>
          </p:nvPr>
        </p:nvSpPr>
        <p:spPr>
          <a:xfrm>
            <a:off x="2964209" y="1821541"/>
            <a:ext cx="216870" cy="239407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12" name="Rectangle 29" title=""/>
          <p:cNvSpPr/>
          <p:nvPr>
            <p:custDataLst>
              <p:tags r:id="rId8"/>
            </p:custDataLst>
          </p:nvPr>
        </p:nvSpPr>
        <p:spPr>
          <a:xfrm>
            <a:off x="1157331" y="1791498"/>
            <a:ext cx="1784343" cy="559589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 spc="140">
                <a:solidFill>
                  <a:schemeClr val="bg1"/>
                </a:solidFill>
                <a:uFillTx/>
                <a:latin typeface="Arial" panose="020b0604020202020204" pitchFamily="34" charset="0"/>
                <a:ea typeface="思源黑体 CN Medium" panose="020b0600000000000000" charset="-122"/>
              </a:rPr>
              <a:t>1</a:t>
            </a:r>
          </a:p>
        </p:txBody>
      </p:sp>
      <p:sp>
        <p:nvSpPr>
          <p:cNvPr id="13" name="TextBox 21" title=""/>
          <p:cNvSpPr txBox="1"/>
          <p:nvPr>
            <p:custDataLst>
              <p:tags r:id="rId9"/>
            </p:custDataLst>
          </p:nvPr>
        </p:nvSpPr>
        <p:spPr>
          <a:xfrm>
            <a:off x="928324" y="2386929"/>
            <a:ext cx="3255735" cy="139433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ts val="800"/>
              </a:spcAft>
            </a:pPr>
            <a:r>
              <a:rPr lang="en-US" altLang="zh-CN" sz="2200" spc="10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读未见书，如得良友;</a:t>
            </a:r>
          </a:p>
          <a:p>
            <a:pPr algn="ctr">
              <a:spcBef>
                <a:spcPct val="0"/>
              </a:spcBef>
              <a:spcAft>
                <a:spcPts val="800"/>
              </a:spcAft>
            </a:pPr>
            <a:r>
              <a:rPr lang="en-US" altLang="zh-CN" sz="2200" spc="10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读已见书，如逢故</a:t>
            </a:r>
            <a:r>
              <a:rPr lang="zh-CN" altLang="en-US" sz="2200" spc="10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</a:t>
            </a:r>
            <a:r>
              <a:rPr lang="zh-CN" altLang="en-US" sz="2300" spc="10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en-US" altLang="zh-CN" sz="2300" spc="10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sz="2000" spc="1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——左宗棠</a:t>
            </a:r>
            <a:endParaRPr lang="en-US" altLang="zh-CN" sz="2000" spc="10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 title=""/>
          <p:cNvSpPr/>
          <p:nvPr>
            <p:custDataLst>
              <p:tags r:id="rId10"/>
            </p:custDataLst>
          </p:nvPr>
        </p:nvSpPr>
        <p:spPr>
          <a:xfrm>
            <a:off x="4470284" y="2083268"/>
            <a:ext cx="3145467" cy="1697996"/>
          </a:xfrm>
          <a:prstGeom prst="rect">
            <a:avLst/>
          </a:prstGeom>
          <a:noFill/>
          <a:ln w="44450">
            <a:solidFill>
              <a:schemeClr val="accent2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1" name="Round" title=""/>
          <p:cNvSpPr/>
          <p:nvPr>
            <p:custDataLst>
              <p:tags r:id="rId11"/>
            </p:custDataLst>
          </p:nvPr>
        </p:nvSpPr>
        <p:spPr>
          <a:xfrm>
            <a:off x="4651668" y="1813092"/>
            <a:ext cx="1784343" cy="580202"/>
          </a:xfrm>
          <a:custGeom>
            <a:gdLst>
              <a:gd name="connsiteX0" fmla="*/ 0 w 1295400"/>
              <a:gd name="connsiteY0" fmla="*/ 0 h 409575"/>
              <a:gd name="connsiteX1" fmla="*/ 1295400 w 1295400"/>
              <a:gd name="connsiteY1" fmla="*/ 0 h 409575"/>
              <a:gd name="connsiteX2" fmla="*/ 1295400 w 1295400"/>
              <a:gd name="connsiteY2" fmla="*/ 269873 h 409575"/>
              <a:gd name="connsiteX3" fmla="*/ 1155698 w 1295400"/>
              <a:gd name="connsiteY3" fmla="*/ 409575 h 409575"/>
              <a:gd name="connsiteX4" fmla="*/ 0 w 1295400"/>
              <a:gd name="connsiteY4" fmla="*/ 409575 h 4095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5400" h="409575">
                <a:moveTo>
                  <a:pt x="0" y="0"/>
                </a:moveTo>
                <a:lnTo>
                  <a:pt x="1295400" y="0"/>
                </a:lnTo>
                <a:lnTo>
                  <a:pt x="1295400" y="269873"/>
                </a:lnTo>
                <a:cubicBezTo>
                  <a:pt x="1295400" y="347028"/>
                  <a:pt x="1232853" y="409575"/>
                  <a:pt x="1155698" y="409575"/>
                </a:cubicBezTo>
                <a:lnTo>
                  <a:pt x="0" y="409575"/>
                </a:lnTo>
                <a:close/>
              </a:path>
            </a:pathLst>
          </a:custGeom>
          <a:solidFill>
            <a:schemeClr val="accent2"/>
          </a:solidFill>
          <a:ln w="19050">
            <a:solidFill>
              <a:schemeClr val="lt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2" name="直角三角形 21" title=""/>
          <p:cNvSpPr/>
          <p:nvPr>
            <p:custDataLst>
              <p:tags r:id="rId12"/>
            </p:custDataLst>
          </p:nvPr>
        </p:nvSpPr>
        <p:spPr>
          <a:xfrm>
            <a:off x="6451034" y="1821541"/>
            <a:ext cx="216870" cy="239407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3" name="Rectangle 29" title=""/>
          <p:cNvSpPr/>
          <p:nvPr>
            <p:custDataLst>
              <p:tags r:id="rId13"/>
            </p:custDataLst>
          </p:nvPr>
        </p:nvSpPr>
        <p:spPr>
          <a:xfrm>
            <a:off x="4644157" y="1791498"/>
            <a:ext cx="1784343" cy="559589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 spc="140">
                <a:solidFill>
                  <a:schemeClr val="bg1"/>
                </a:solidFill>
                <a:uFillTx/>
                <a:latin typeface="Arial" panose="020b0604020202020204" pitchFamily="34" charset="0"/>
                <a:ea typeface="思源黑体 CN Medium" panose="020b0600000000000000" charset="-122"/>
              </a:rPr>
              <a:t>2</a:t>
            </a:r>
          </a:p>
        </p:txBody>
      </p:sp>
      <p:sp>
        <p:nvSpPr>
          <p:cNvPr id="24" name="TextBox 21" title=""/>
          <p:cNvSpPr txBox="1"/>
          <p:nvPr>
            <p:custDataLst>
              <p:tags r:id="rId14"/>
            </p:custDataLst>
          </p:nvPr>
        </p:nvSpPr>
        <p:spPr>
          <a:xfrm>
            <a:off x="4475918" y="2386930"/>
            <a:ext cx="3145467" cy="1394335"/>
          </a:xfrm>
          <a:prstGeom prst="rect">
            <a:avLst/>
          </a:prstGeom>
          <a:noFill/>
        </p:spPr>
        <p:txBody>
          <a:bodyPr wrap="square" rtlCol="0" anchor="ctr">
            <a:normAutofit fontScale="92500"/>
          </a:bodyPr>
          <a:lstStyle/>
          <a:p>
            <a:pPr marL="0" lvl="0" indent="0" algn="l">
              <a:lnSpc>
                <a:spcPts val="24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en-US" altLang="zh-CN" sz="2400" spc="10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学如才识，</a:t>
            </a:r>
          </a:p>
          <a:p>
            <a:pPr marL="0" lvl="0" indent="0" algn="l">
              <a:lnSpc>
                <a:spcPts val="24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en-US" altLang="zh-CN" sz="2400" spc="10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不日进，则日退。</a:t>
            </a:r>
          </a:p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en-US" altLang="zh-CN" sz="2400" spc="10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</a:t>
            </a:r>
            <a:r>
              <a:rPr lang="en-US" altLang="zh-CN" sz="2000" spc="1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——左宗棠</a:t>
            </a:r>
            <a:endParaRPr lang="en-US" altLang="zh-CN" sz="2000" spc="10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 title=""/>
          <p:cNvSpPr/>
          <p:nvPr>
            <p:custDataLst>
              <p:tags r:id="rId15"/>
            </p:custDataLst>
          </p:nvPr>
        </p:nvSpPr>
        <p:spPr>
          <a:xfrm>
            <a:off x="7957109" y="2083268"/>
            <a:ext cx="3145467" cy="1697996"/>
          </a:xfrm>
          <a:prstGeom prst="rect">
            <a:avLst/>
          </a:prstGeom>
          <a:noFill/>
          <a:ln w="44450">
            <a:solidFill>
              <a:schemeClr val="accent3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7" name="Round" title=""/>
          <p:cNvSpPr/>
          <p:nvPr>
            <p:custDataLst>
              <p:tags r:id="rId16"/>
            </p:custDataLst>
          </p:nvPr>
        </p:nvSpPr>
        <p:spPr>
          <a:xfrm>
            <a:off x="8138492" y="1813092"/>
            <a:ext cx="1784343" cy="580202"/>
          </a:xfrm>
          <a:custGeom>
            <a:gdLst>
              <a:gd name="connsiteX0" fmla="*/ 0 w 1295400"/>
              <a:gd name="connsiteY0" fmla="*/ 0 h 409575"/>
              <a:gd name="connsiteX1" fmla="*/ 1295400 w 1295400"/>
              <a:gd name="connsiteY1" fmla="*/ 0 h 409575"/>
              <a:gd name="connsiteX2" fmla="*/ 1295400 w 1295400"/>
              <a:gd name="connsiteY2" fmla="*/ 269873 h 409575"/>
              <a:gd name="connsiteX3" fmla="*/ 1155698 w 1295400"/>
              <a:gd name="connsiteY3" fmla="*/ 409575 h 409575"/>
              <a:gd name="connsiteX4" fmla="*/ 0 w 1295400"/>
              <a:gd name="connsiteY4" fmla="*/ 409575 h 4095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5400" h="409575">
                <a:moveTo>
                  <a:pt x="0" y="0"/>
                </a:moveTo>
                <a:lnTo>
                  <a:pt x="1295400" y="0"/>
                </a:lnTo>
                <a:lnTo>
                  <a:pt x="1295400" y="269873"/>
                </a:lnTo>
                <a:cubicBezTo>
                  <a:pt x="1295400" y="347028"/>
                  <a:pt x="1232853" y="409575"/>
                  <a:pt x="1155698" y="409575"/>
                </a:cubicBezTo>
                <a:lnTo>
                  <a:pt x="0" y="409575"/>
                </a:lnTo>
                <a:close/>
              </a:path>
            </a:pathLst>
          </a:custGeom>
          <a:solidFill>
            <a:schemeClr val="accent3"/>
          </a:solidFill>
          <a:ln w="19050">
            <a:solidFill>
              <a:schemeClr val="lt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8" name="直角三角形 27" title=""/>
          <p:cNvSpPr/>
          <p:nvPr>
            <p:custDataLst>
              <p:tags r:id="rId17"/>
            </p:custDataLst>
          </p:nvPr>
        </p:nvSpPr>
        <p:spPr>
          <a:xfrm>
            <a:off x="9937859" y="1821541"/>
            <a:ext cx="216870" cy="239407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29" name="Rectangle 29" title=""/>
          <p:cNvSpPr/>
          <p:nvPr>
            <p:custDataLst>
              <p:tags r:id="rId18"/>
            </p:custDataLst>
          </p:nvPr>
        </p:nvSpPr>
        <p:spPr>
          <a:xfrm>
            <a:off x="8130982" y="1791498"/>
            <a:ext cx="1784343" cy="559589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 spc="140">
                <a:solidFill>
                  <a:schemeClr val="bg1"/>
                </a:solidFill>
                <a:uFillTx/>
                <a:latin typeface="Arial" panose="020b0604020202020204" pitchFamily="34" charset="0"/>
                <a:ea typeface="思源黑体 CN Medium" panose="020b0600000000000000" charset="-122"/>
              </a:rPr>
              <a:t>3</a:t>
            </a:r>
          </a:p>
        </p:txBody>
      </p:sp>
      <p:sp>
        <p:nvSpPr>
          <p:cNvPr id="30" name="TextBox 21" title=""/>
          <p:cNvSpPr txBox="1"/>
          <p:nvPr>
            <p:custDataLst>
              <p:tags r:id="rId19"/>
            </p:custDataLst>
          </p:nvPr>
        </p:nvSpPr>
        <p:spPr>
          <a:xfrm>
            <a:off x="7962744" y="2386930"/>
            <a:ext cx="3145467" cy="139433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ts val="24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sz="2000" spc="10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读书即未成名，究竟人高品雅。修德不期获报，自然梦稳心安</a:t>
            </a:r>
            <a:r>
              <a:rPr lang="en-US" altLang="zh-CN" sz="1400" spc="10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。——《对联集锦》</a:t>
            </a:r>
          </a:p>
        </p:txBody>
      </p:sp>
      <p:sp>
        <p:nvSpPr>
          <p:cNvPr id="46" name="矩形 45" title=""/>
          <p:cNvSpPr/>
          <p:nvPr>
            <p:custDataLst>
              <p:tags r:id="rId20"/>
            </p:custDataLst>
          </p:nvPr>
        </p:nvSpPr>
        <p:spPr>
          <a:xfrm>
            <a:off x="983459" y="4364807"/>
            <a:ext cx="3145467" cy="1697996"/>
          </a:xfrm>
          <a:prstGeom prst="rect">
            <a:avLst/>
          </a:prstGeom>
          <a:noFill/>
          <a:ln w="44450">
            <a:solidFill>
              <a:schemeClr val="accent4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47" name="Round" title=""/>
          <p:cNvSpPr/>
          <p:nvPr>
            <p:custDataLst>
              <p:tags r:id="rId21"/>
            </p:custDataLst>
          </p:nvPr>
        </p:nvSpPr>
        <p:spPr>
          <a:xfrm>
            <a:off x="1164842" y="4094630"/>
            <a:ext cx="1784343" cy="580202"/>
          </a:xfrm>
          <a:custGeom>
            <a:gdLst>
              <a:gd name="connsiteX0" fmla="*/ 0 w 1295400"/>
              <a:gd name="connsiteY0" fmla="*/ 0 h 409575"/>
              <a:gd name="connsiteX1" fmla="*/ 1295400 w 1295400"/>
              <a:gd name="connsiteY1" fmla="*/ 0 h 409575"/>
              <a:gd name="connsiteX2" fmla="*/ 1295400 w 1295400"/>
              <a:gd name="connsiteY2" fmla="*/ 269873 h 409575"/>
              <a:gd name="connsiteX3" fmla="*/ 1155698 w 1295400"/>
              <a:gd name="connsiteY3" fmla="*/ 409575 h 409575"/>
              <a:gd name="connsiteX4" fmla="*/ 0 w 1295400"/>
              <a:gd name="connsiteY4" fmla="*/ 409575 h 4095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5400" h="409575">
                <a:moveTo>
                  <a:pt x="0" y="0"/>
                </a:moveTo>
                <a:lnTo>
                  <a:pt x="1295400" y="0"/>
                </a:lnTo>
                <a:lnTo>
                  <a:pt x="1295400" y="269873"/>
                </a:lnTo>
                <a:cubicBezTo>
                  <a:pt x="1295400" y="347028"/>
                  <a:pt x="1232853" y="409575"/>
                  <a:pt x="1155698" y="409575"/>
                </a:cubicBezTo>
                <a:lnTo>
                  <a:pt x="0" y="409575"/>
                </a:lnTo>
                <a:close/>
              </a:path>
            </a:pathLst>
          </a:custGeom>
          <a:solidFill>
            <a:schemeClr val="accent4"/>
          </a:solidFill>
          <a:ln w="19050">
            <a:solidFill>
              <a:schemeClr val="lt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48" name="直角三角形 47" title=""/>
          <p:cNvSpPr/>
          <p:nvPr>
            <p:custDataLst>
              <p:tags r:id="rId22"/>
            </p:custDataLst>
          </p:nvPr>
        </p:nvSpPr>
        <p:spPr>
          <a:xfrm>
            <a:off x="2964209" y="4103079"/>
            <a:ext cx="216870" cy="239407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49" name="Rectangle 29" title=""/>
          <p:cNvSpPr/>
          <p:nvPr>
            <p:custDataLst>
              <p:tags r:id="rId23"/>
            </p:custDataLst>
          </p:nvPr>
        </p:nvSpPr>
        <p:spPr>
          <a:xfrm>
            <a:off x="1157331" y="4073036"/>
            <a:ext cx="1784343" cy="559589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 spc="140">
                <a:solidFill>
                  <a:schemeClr val="dk1"/>
                </a:solidFill>
                <a:uFillTx/>
                <a:latin typeface="Arial" panose="020b0604020202020204" pitchFamily="34" charset="0"/>
                <a:ea typeface="思源黑体 CN Medium" panose="020b0600000000000000" charset="-122"/>
              </a:rPr>
              <a:t>4</a:t>
            </a:r>
          </a:p>
        </p:txBody>
      </p:sp>
      <p:sp>
        <p:nvSpPr>
          <p:cNvPr id="50" name="TextBox 21" title=""/>
          <p:cNvSpPr txBox="1"/>
          <p:nvPr>
            <p:custDataLst>
              <p:tags r:id="rId24"/>
            </p:custDataLst>
          </p:nvPr>
        </p:nvSpPr>
        <p:spPr>
          <a:xfrm>
            <a:off x="989094" y="4668468"/>
            <a:ext cx="3145467" cy="139433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ts val="24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sz="2400" spc="10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韬略终须建新国， 奋发还得读良书。 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sz="2400" spc="10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</a:t>
            </a:r>
            <a:r>
              <a:rPr lang="en-US" altLang="zh-CN" sz="2000" spc="1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——郭沫若</a:t>
            </a:r>
            <a:endParaRPr lang="en-US" altLang="zh-CN" sz="2000" spc="10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 title=""/>
          <p:cNvSpPr/>
          <p:nvPr>
            <p:custDataLst>
              <p:tags r:id="rId25"/>
            </p:custDataLst>
          </p:nvPr>
        </p:nvSpPr>
        <p:spPr>
          <a:xfrm>
            <a:off x="4470284" y="4364807"/>
            <a:ext cx="3145467" cy="1697996"/>
          </a:xfrm>
          <a:prstGeom prst="rect">
            <a:avLst/>
          </a:prstGeom>
          <a:noFill/>
          <a:ln w="44450">
            <a:solidFill>
              <a:schemeClr val="accent5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42" name="Round" title=""/>
          <p:cNvSpPr/>
          <p:nvPr>
            <p:custDataLst>
              <p:tags r:id="rId26"/>
            </p:custDataLst>
          </p:nvPr>
        </p:nvSpPr>
        <p:spPr>
          <a:xfrm>
            <a:off x="4651668" y="4094630"/>
            <a:ext cx="1784343" cy="580202"/>
          </a:xfrm>
          <a:custGeom>
            <a:gdLst>
              <a:gd name="connsiteX0" fmla="*/ 0 w 1295400"/>
              <a:gd name="connsiteY0" fmla="*/ 0 h 409575"/>
              <a:gd name="connsiteX1" fmla="*/ 1295400 w 1295400"/>
              <a:gd name="connsiteY1" fmla="*/ 0 h 409575"/>
              <a:gd name="connsiteX2" fmla="*/ 1295400 w 1295400"/>
              <a:gd name="connsiteY2" fmla="*/ 269873 h 409575"/>
              <a:gd name="connsiteX3" fmla="*/ 1155698 w 1295400"/>
              <a:gd name="connsiteY3" fmla="*/ 409575 h 409575"/>
              <a:gd name="connsiteX4" fmla="*/ 0 w 1295400"/>
              <a:gd name="connsiteY4" fmla="*/ 409575 h 4095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5400" h="409575">
                <a:moveTo>
                  <a:pt x="0" y="0"/>
                </a:moveTo>
                <a:lnTo>
                  <a:pt x="1295400" y="0"/>
                </a:lnTo>
                <a:lnTo>
                  <a:pt x="1295400" y="269873"/>
                </a:lnTo>
                <a:cubicBezTo>
                  <a:pt x="1295400" y="347028"/>
                  <a:pt x="1232853" y="409575"/>
                  <a:pt x="1155698" y="409575"/>
                </a:cubicBezTo>
                <a:lnTo>
                  <a:pt x="0" y="409575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lt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43" name="直角三角形 42" title=""/>
          <p:cNvSpPr/>
          <p:nvPr>
            <p:custDataLst>
              <p:tags r:id="rId27"/>
            </p:custDataLst>
          </p:nvPr>
        </p:nvSpPr>
        <p:spPr>
          <a:xfrm>
            <a:off x="6451034" y="4103079"/>
            <a:ext cx="216870" cy="239407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44" name="Rectangle 29" title=""/>
          <p:cNvSpPr/>
          <p:nvPr>
            <p:custDataLst>
              <p:tags r:id="rId28"/>
            </p:custDataLst>
          </p:nvPr>
        </p:nvSpPr>
        <p:spPr>
          <a:xfrm>
            <a:off x="4644157" y="4073036"/>
            <a:ext cx="1784343" cy="559589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 spc="140">
                <a:solidFill>
                  <a:schemeClr val="bg1"/>
                </a:solidFill>
                <a:uFillTx/>
                <a:latin typeface="Arial" panose="020b0604020202020204" pitchFamily="34" charset="0"/>
                <a:ea typeface="思源黑体 CN Medium" panose="020b0600000000000000" charset="-122"/>
              </a:rPr>
              <a:t>5</a:t>
            </a:r>
          </a:p>
        </p:txBody>
      </p:sp>
      <p:sp>
        <p:nvSpPr>
          <p:cNvPr id="45" name="TextBox 21" title=""/>
          <p:cNvSpPr txBox="1"/>
          <p:nvPr>
            <p:custDataLst>
              <p:tags r:id="rId29"/>
            </p:custDataLst>
          </p:nvPr>
        </p:nvSpPr>
        <p:spPr>
          <a:xfrm>
            <a:off x="4475918" y="4678628"/>
            <a:ext cx="3145467" cy="139433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sz="2400" spc="10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一日不书，          百事荒芜</a:t>
            </a:r>
            <a:r>
              <a:rPr lang="en-US" altLang="zh-CN" sz="2000" spc="1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sz="2000" spc="1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——李诩</a:t>
            </a:r>
            <a:endParaRPr lang="en-US" altLang="zh-CN" sz="2000" spc="10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 title=""/>
          <p:cNvSpPr/>
          <p:nvPr>
            <p:custDataLst>
              <p:tags r:id="rId30"/>
            </p:custDataLst>
          </p:nvPr>
        </p:nvSpPr>
        <p:spPr>
          <a:xfrm>
            <a:off x="7957109" y="4364807"/>
            <a:ext cx="3145467" cy="1697996"/>
          </a:xfrm>
          <a:prstGeom prst="rect">
            <a:avLst/>
          </a:prstGeom>
          <a:noFill/>
          <a:ln w="44450">
            <a:solidFill>
              <a:schemeClr val="accent6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37" name="Round" title=""/>
          <p:cNvSpPr/>
          <p:nvPr>
            <p:custDataLst>
              <p:tags r:id="rId31"/>
            </p:custDataLst>
          </p:nvPr>
        </p:nvSpPr>
        <p:spPr>
          <a:xfrm>
            <a:off x="8138492" y="4094630"/>
            <a:ext cx="1784343" cy="580202"/>
          </a:xfrm>
          <a:custGeom>
            <a:gdLst>
              <a:gd name="connsiteX0" fmla="*/ 0 w 1295400"/>
              <a:gd name="connsiteY0" fmla="*/ 0 h 409575"/>
              <a:gd name="connsiteX1" fmla="*/ 1295400 w 1295400"/>
              <a:gd name="connsiteY1" fmla="*/ 0 h 409575"/>
              <a:gd name="connsiteX2" fmla="*/ 1295400 w 1295400"/>
              <a:gd name="connsiteY2" fmla="*/ 269873 h 409575"/>
              <a:gd name="connsiteX3" fmla="*/ 1155698 w 1295400"/>
              <a:gd name="connsiteY3" fmla="*/ 409575 h 409575"/>
              <a:gd name="connsiteX4" fmla="*/ 0 w 1295400"/>
              <a:gd name="connsiteY4" fmla="*/ 409575 h 4095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5400" h="409575">
                <a:moveTo>
                  <a:pt x="0" y="0"/>
                </a:moveTo>
                <a:lnTo>
                  <a:pt x="1295400" y="0"/>
                </a:lnTo>
                <a:lnTo>
                  <a:pt x="1295400" y="269873"/>
                </a:lnTo>
                <a:cubicBezTo>
                  <a:pt x="1295400" y="347028"/>
                  <a:pt x="1232853" y="409575"/>
                  <a:pt x="1155698" y="409575"/>
                </a:cubicBezTo>
                <a:lnTo>
                  <a:pt x="0" y="409575"/>
                </a:lnTo>
                <a:close/>
              </a:path>
            </a:pathLst>
          </a:custGeom>
          <a:solidFill>
            <a:schemeClr val="accent6"/>
          </a:solidFill>
          <a:ln w="19050">
            <a:solidFill>
              <a:schemeClr val="lt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38" name="直角三角形 37" title=""/>
          <p:cNvSpPr/>
          <p:nvPr>
            <p:custDataLst>
              <p:tags r:id="rId32"/>
            </p:custDataLst>
          </p:nvPr>
        </p:nvSpPr>
        <p:spPr>
          <a:xfrm>
            <a:off x="9937859" y="4103079"/>
            <a:ext cx="216870" cy="239407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39" name="Rectangle 29" title=""/>
          <p:cNvSpPr/>
          <p:nvPr>
            <p:custDataLst>
              <p:tags r:id="rId33"/>
            </p:custDataLst>
          </p:nvPr>
        </p:nvSpPr>
        <p:spPr>
          <a:xfrm>
            <a:off x="8130982" y="4073036"/>
            <a:ext cx="1784343" cy="559589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 spc="140">
                <a:solidFill>
                  <a:schemeClr val="bg1"/>
                </a:solidFill>
                <a:uFillTx/>
                <a:latin typeface="Arial" panose="020b0604020202020204" pitchFamily="34" charset="0"/>
                <a:ea typeface="思源黑体 CN Medium" panose="020b0600000000000000" charset="-122"/>
              </a:rPr>
              <a:t>6</a:t>
            </a:r>
          </a:p>
        </p:txBody>
      </p:sp>
      <p:sp>
        <p:nvSpPr>
          <p:cNvPr id="40" name="TextBox 21" title=""/>
          <p:cNvSpPr txBox="1"/>
          <p:nvPr>
            <p:custDataLst>
              <p:tags r:id="rId34"/>
            </p:custDataLst>
          </p:nvPr>
        </p:nvSpPr>
        <p:spPr>
          <a:xfrm>
            <a:off x="7962744" y="4668468"/>
            <a:ext cx="3145467" cy="1394335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lstStyle/>
          <a:p>
            <a:pPr>
              <a:lnSpc>
                <a:spcPct val="11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sz="2400" spc="10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莫等闲，白了少年头，空悲切。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sz="2400" spc="10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</a:t>
            </a:r>
            <a:r>
              <a:rPr lang="en-US" altLang="zh-CN" sz="2200" spc="1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——岳飞</a:t>
            </a:r>
            <a:endParaRPr lang="en-US" altLang="zh-CN" sz="2200" spc="10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 title=""/>
          <p:cNvSpPr/>
          <p:nvPr>
            <p:custDataLst>
              <p:tags r:id="rId35"/>
            </p:custDataLst>
          </p:nvPr>
        </p:nvSpPr>
        <p:spPr>
          <a:xfrm>
            <a:off x="609605" y="609600"/>
            <a:ext cx="152401" cy="6096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pic>
        <p:nvPicPr>
          <p:cNvPr id="64" name="图片 63" title="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6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  <p:custDataLst>
      <p:tags r:id="rId38"/>
    </p:custDataLst>
    <p:extLst>
      <p:ext uri="{BB962C8B-B14F-4D97-AF65-F5344CB8AC3E}">
        <p14:creationId xmlns:p14="http://schemas.microsoft.com/office/powerpoint/2010/main" val="1249837534"/>
      </p:ext>
    </p:ext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410" name="Text Box 4" title="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32934" y="571512"/>
            <a:ext cx="5960533" cy="5794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3366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把以下现代汉语翻译为古文</a:t>
            </a:r>
          </a:p>
        </p:txBody>
      </p:sp>
      <p:sp>
        <p:nvSpPr>
          <p:cNvPr id="17411" name="Rectangle 5" title="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4800" y="1347808"/>
            <a:ext cx="116840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algn="ctr" w="254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ea typeface="楷体_GB2312" pitchFamily="49" charset="-122"/>
              </a:rPr>
              <a:t>       1.处在</a:t>
            </a:r>
            <a:r>
              <a:rPr lang="en-US" altLang="zh-CN" sz="2800" b="1">
                <a:solidFill>
                  <a:srgbClr val="FF0000"/>
                </a:solidFill>
                <a:ea typeface="楷体_GB2312" pitchFamily="49" charset="-122"/>
              </a:rPr>
              <a:t>高高的庙堂上</a:t>
            </a:r>
            <a:r>
              <a:rPr lang="en-US" altLang="zh-CN" sz="2800" b="1">
                <a:ea typeface="楷体_GB2312" pitchFamily="49" charset="-122"/>
              </a:rPr>
              <a:t>就为他的人民忧虑，处在</a:t>
            </a:r>
            <a:r>
              <a:rPr lang="en-US" altLang="zh-CN" sz="2800" b="1">
                <a:solidFill>
                  <a:srgbClr val="FF0000"/>
                </a:solidFill>
                <a:ea typeface="楷体_GB2312" pitchFamily="49" charset="-122"/>
              </a:rPr>
              <a:t>僻远的江湖间</a:t>
            </a:r>
            <a:r>
              <a:rPr lang="en-US" altLang="zh-CN" sz="2800" b="1">
                <a:ea typeface="楷体_GB2312" pitchFamily="49" charset="-122"/>
              </a:rPr>
              <a:t>就为他的君主担忧。</a:t>
            </a:r>
            <a:br>
              <a:rPr lang="en-US" altLang="zh-CN" sz="2800" b="1">
                <a:ea typeface="楷体_GB2312" pitchFamily="49" charset="-122"/>
              </a:rPr>
            </a:br>
            <a:endParaRPr lang="en-US" altLang="zh-CN" sz="2800" b="1">
              <a:ea typeface="楷体_GB2312" pitchFamily="49" charset="-122"/>
            </a:endParaRPr>
          </a:p>
        </p:txBody>
      </p:sp>
      <p:sp>
        <p:nvSpPr>
          <p:cNvPr id="17412" name="Rectangle 6" title=""/>
          <p:cNvSpPr/>
          <p:nvPr>
            <p:custDataLst>
              <p:tags r:id="rId5"/>
            </p:custDataLst>
          </p:nvPr>
        </p:nvSpPr>
        <p:spPr>
          <a:xfrm>
            <a:off x="1320800" y="2462478"/>
            <a:ext cx="10544466" cy="954107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居庙堂之高则忧其民，处江湖之远则忧其君。</a:t>
            </a:r>
            <a:r>
              <a:rPr lang="zh-CN" altLang="en-US" sz="2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（范仲淹《岳阳楼记》）</a:t>
            </a:r>
            <a:r>
              <a:rPr lang="zh-CN" altLang="en-US" sz="28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             </a:t>
            </a:r>
            <a:br>
              <a:rPr lang="zh-CN" altLang="en-US" sz="28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</a:br>
            <a:endParaRPr lang="zh-CN" altLang="en-US" sz="2800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</p:txBody>
      </p:sp>
      <p:sp>
        <p:nvSpPr>
          <p:cNvPr id="17413" name="Freeform 7" title=""/>
          <p:cNvSpPr/>
          <p:nvPr>
            <p:custDataLst>
              <p:tags r:id="rId6"/>
            </p:custDataLst>
          </p:nvPr>
        </p:nvSpPr>
        <p:spPr bwMode="auto">
          <a:xfrm>
            <a:off x="1794933" y="2353753"/>
            <a:ext cx="1532468" cy="711200"/>
          </a:xfrm>
          <a:custGeom>
            <a:cxnLst>
              <a:cxn ang="0">
                <a:pos x="0" y="88900"/>
              </a:cxn>
              <a:cxn ang="0">
                <a:pos x="914400" y="88900"/>
              </a:cxn>
              <a:cxn ang="0">
                <a:pos x="762000" y="622300"/>
              </a:cxn>
              <a:cxn ang="0">
                <a:pos x="1295400" y="622300"/>
              </a:cxn>
            </a:cxnLst>
            <a:rect l="l" t="t" r="r" b="b"/>
            <a:pathLst>
              <a:path w="816" h="448">
                <a:moveTo>
                  <a:pt x="0" y="56"/>
                </a:moveTo>
                <a:cubicBezTo>
                  <a:pt x="248" y="28"/>
                  <a:pt x="496" y="0"/>
                  <a:pt x="576" y="56"/>
                </a:cubicBezTo>
                <a:cubicBezTo>
                  <a:pt x="656" y="112"/>
                  <a:pt x="440" y="336"/>
                  <a:pt x="480" y="392"/>
                </a:cubicBezTo>
                <a:cubicBezTo>
                  <a:pt x="520" y="448"/>
                  <a:pt x="668" y="420"/>
                  <a:pt x="816" y="392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/>
            <a:endParaRPr lang="zh-CN" altLang="zh-CN"/>
          </a:p>
        </p:txBody>
      </p:sp>
      <p:sp>
        <p:nvSpPr>
          <p:cNvPr id="17414" name="Freeform 8" title=""/>
          <p:cNvSpPr/>
          <p:nvPr>
            <p:custDataLst>
              <p:tags r:id="rId7"/>
            </p:custDataLst>
          </p:nvPr>
        </p:nvSpPr>
        <p:spPr bwMode="auto">
          <a:xfrm>
            <a:off x="5444069" y="2455353"/>
            <a:ext cx="1464734" cy="508000"/>
          </a:xfrm>
          <a:custGeom>
            <a:cxnLst>
              <a:cxn ang="0">
                <a:pos x="0" y="63500"/>
              </a:cxn>
              <a:cxn ang="0">
                <a:pos x="762000" y="63500"/>
              </a:cxn>
              <a:cxn ang="0">
                <a:pos x="762000" y="444500"/>
              </a:cxn>
              <a:cxn ang="0">
                <a:pos x="1295400" y="444500"/>
              </a:cxn>
            </a:cxnLst>
            <a:rect l="l" t="t" r="r" b="b"/>
            <a:pathLst>
              <a:path w="816" h="320">
                <a:moveTo>
                  <a:pt x="0" y="40"/>
                </a:moveTo>
                <a:cubicBezTo>
                  <a:pt x="200" y="20"/>
                  <a:pt x="400" y="0"/>
                  <a:pt x="480" y="40"/>
                </a:cubicBezTo>
                <a:cubicBezTo>
                  <a:pt x="560" y="80"/>
                  <a:pt x="424" y="240"/>
                  <a:pt x="480" y="280"/>
                </a:cubicBezTo>
                <a:cubicBezTo>
                  <a:pt x="536" y="320"/>
                  <a:pt x="676" y="300"/>
                  <a:pt x="816" y="280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/>
            <a:endParaRPr lang="zh-CN" altLang="zh-CN"/>
          </a:p>
        </p:txBody>
      </p:sp>
      <p:sp>
        <p:nvSpPr>
          <p:cNvPr id="17415" name="Rectangle 9" title=""/>
          <p:cNvSpPr/>
          <p:nvPr>
            <p:custDataLst>
              <p:tags r:id="rId8"/>
            </p:custDataLst>
          </p:nvPr>
        </p:nvSpPr>
        <p:spPr>
          <a:xfrm>
            <a:off x="304800" y="3623459"/>
            <a:ext cx="11480800" cy="954107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 anchor="ctr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ea typeface="楷体_GB2312" pitchFamily="49" charset="-122"/>
                <a:sym typeface="Wingdings" panose="05000000000000000000" pitchFamily="2" charset="2"/>
              </a:rPr>
              <a:t>        2.巫婆看见</a:t>
            </a:r>
            <a:r>
              <a:rPr lang="en-US" altLang="zh-CN" sz="2800" b="1">
                <a:solidFill>
                  <a:srgbClr val="FF0000"/>
                </a:solidFill>
                <a:ea typeface="楷体_GB2312" pitchFamily="49" charset="-122"/>
                <a:sym typeface="Wingdings" panose="05000000000000000000" pitchFamily="2" charset="2"/>
              </a:rPr>
              <a:t>漂亮的小户人家女子</a:t>
            </a:r>
            <a:r>
              <a:rPr lang="en-US" altLang="zh-CN" sz="2800" b="1">
                <a:ea typeface="楷体_GB2312" pitchFamily="49" charset="-122"/>
                <a:sym typeface="Wingdings" panose="05000000000000000000" pitchFamily="2" charset="2"/>
              </a:rPr>
              <a:t>，便说这个女子应当给河神当媳妇，就立刻下聘礼迎娶。 </a:t>
            </a:r>
          </a:p>
        </p:txBody>
      </p:sp>
      <p:sp>
        <p:nvSpPr>
          <p:cNvPr id="17416" name="Rectangle 10" title=""/>
          <p:cNvSpPr/>
          <p:nvPr>
            <p:custDataLst>
              <p:tags r:id="rId9"/>
            </p:custDataLst>
          </p:nvPr>
        </p:nvSpPr>
        <p:spPr>
          <a:xfrm>
            <a:off x="1219200" y="4643429"/>
            <a:ext cx="9922933" cy="954107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巫视小家女好者，云是当为河伯妇，即聘娶。</a:t>
            </a:r>
            <a:r>
              <a:rPr lang="zh-CN" altLang="en-US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（《史记</a:t>
            </a:r>
            <a:r>
              <a:rPr lang="en-US" altLang="zh-CN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·</a:t>
            </a:r>
            <a:r>
              <a:rPr lang="zh-CN" altLang="en-US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西门豹治邺》 </a:t>
            </a:r>
          </a:p>
          <a:p>
            <a:pPr eaLnBrk="1" hangingPunct="1"/>
            <a:r>
              <a:rPr lang="zh-CN" altLang="en-US" sz="28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               </a:t>
            </a:r>
          </a:p>
        </p:txBody>
      </p:sp>
      <p:sp>
        <p:nvSpPr>
          <p:cNvPr id="17417" name="Freeform 11" title=""/>
          <p:cNvSpPr/>
          <p:nvPr>
            <p:custDataLst>
              <p:tags r:id="rId10"/>
            </p:custDataLst>
          </p:nvPr>
        </p:nvSpPr>
        <p:spPr bwMode="auto">
          <a:xfrm>
            <a:off x="1981200" y="4618029"/>
            <a:ext cx="1727200" cy="533400"/>
          </a:xfrm>
          <a:custGeom>
            <a:cxnLst>
              <a:cxn ang="0">
                <a:pos x="0" y="133350"/>
              </a:cxn>
              <a:cxn ang="0">
                <a:pos x="1007533" y="53340"/>
              </a:cxn>
              <a:cxn ang="0">
                <a:pos x="791633" y="453390"/>
              </a:cxn>
              <a:cxn ang="0">
                <a:pos x="1295400" y="533400"/>
              </a:cxn>
            </a:cxnLst>
            <a:rect l="l" t="t" r="r" b="b"/>
            <a:pathLst>
              <a:path w="864" h="320">
                <a:moveTo>
                  <a:pt x="0" y="80"/>
                </a:moveTo>
                <a:cubicBezTo>
                  <a:pt x="292" y="40"/>
                  <a:pt x="584" y="0"/>
                  <a:pt x="672" y="32"/>
                </a:cubicBezTo>
                <a:cubicBezTo>
                  <a:pt x="760" y="64"/>
                  <a:pt x="496" y="224"/>
                  <a:pt x="528" y="272"/>
                </a:cubicBezTo>
                <a:cubicBezTo>
                  <a:pt x="560" y="320"/>
                  <a:pt x="712" y="320"/>
                  <a:pt x="864" y="320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/>
            <a:endParaRPr lang="zh-CN" altLang="zh-CN"/>
          </a:p>
        </p:txBody>
      </p:sp>
      <p:pic>
        <p:nvPicPr>
          <p:cNvPr id="37" name="图片 36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5833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17415" grpId="0"/>
      <p:bldP spid="1741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434" name="Text Box 4" title="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0746" y="1006287"/>
            <a:ext cx="916516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algn="ctr" w="254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70C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    下列句式与其他不一致的是：</a:t>
            </a:r>
          </a:p>
        </p:txBody>
      </p:sp>
      <p:sp>
        <p:nvSpPr>
          <p:cNvPr id="18435" name="Text Box 5" title="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19853" y="1943757"/>
            <a:ext cx="10566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algn="ctr" w="254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err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A.群臣能面刺寡人之过者，受上赏</a:t>
            </a:r>
            <a:r>
              <a:rPr lang="en-US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。（《邹忌讽齐王纳谏》）                      </a:t>
            </a:r>
          </a:p>
        </p:txBody>
      </p:sp>
      <p:sp>
        <p:nvSpPr>
          <p:cNvPr id="18436" name="Text Box 6" title="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19853" y="2659545"/>
            <a:ext cx="113381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algn="ctr" w="254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err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B.西蜀之去南海，不知几千里也，僧富者不能至而贫者至焉</a:t>
            </a:r>
            <a:r>
              <a:rPr lang="en-US" altLang="zh-CN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。(《为学》)</a:t>
            </a:r>
          </a:p>
        </p:txBody>
      </p:sp>
      <p:sp>
        <p:nvSpPr>
          <p:cNvPr id="18437" name="Text Box 7" title="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9600" y="3410825"/>
            <a:ext cx="10769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algn="ctr" w="254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err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C.我持白璧一双，欲献项王；玉斗一双，欲与亚父</a:t>
            </a:r>
            <a:r>
              <a:rPr lang="en-US" altLang="zh-CN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。(《史记·鸿门宴》)</a:t>
            </a:r>
          </a:p>
        </p:txBody>
      </p:sp>
      <p:sp>
        <p:nvSpPr>
          <p:cNvPr id="18438" name="Text Box 8" title="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91890" y="4077749"/>
            <a:ext cx="10769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algn="ctr" w="254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err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D.顷之，烟炎张天，人马烧溺死者甚众。 </a:t>
            </a:r>
            <a:r>
              <a:rPr lang="en-US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(《赤壁之战》)</a:t>
            </a:r>
          </a:p>
        </p:txBody>
      </p:sp>
      <p:sp>
        <p:nvSpPr>
          <p:cNvPr id="18439" name="Text Box 9" title=""/>
          <p:cNvSpPr/>
          <p:nvPr>
            <p:custDataLst>
              <p:tags r:id="rId8"/>
            </p:custDataLst>
          </p:nvPr>
        </p:nvSpPr>
        <p:spPr>
          <a:xfrm>
            <a:off x="619853" y="4712500"/>
            <a:ext cx="10769600" cy="523220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err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pitchFamily="2" charset="2"/>
              </a:rPr>
              <a:t>E.吾数年来欲买舟而下，犹未能也。子何恃而往！” </a:t>
            </a:r>
            <a:r>
              <a:rPr lang="en-US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(《为学》)</a:t>
            </a:r>
          </a:p>
        </p:txBody>
      </p:sp>
      <p:sp>
        <p:nvSpPr>
          <p:cNvPr id="18440" name="Freeform 10" title=""/>
          <p:cNvSpPr/>
          <p:nvPr>
            <p:custDataLst>
              <p:tags r:id="rId9"/>
            </p:custDataLst>
          </p:nvPr>
        </p:nvSpPr>
        <p:spPr bwMode="auto">
          <a:xfrm>
            <a:off x="1144633" y="1857377"/>
            <a:ext cx="3200864" cy="609600"/>
          </a:xfrm>
          <a:custGeom>
            <a:cxnLst>
              <a:cxn ang="0">
                <a:pos x="0" y="76200"/>
              </a:cxn>
              <a:cxn ang="0">
                <a:pos x="838200" y="76200"/>
              </a:cxn>
              <a:cxn ang="0">
                <a:pos x="685800" y="533400"/>
              </a:cxn>
              <a:cxn ang="0">
                <a:pos x="3276600" y="533400"/>
              </a:cxn>
            </a:cxnLst>
            <a:rect l="l" t="t" r="r" b="b"/>
            <a:pathLst>
              <a:path w="2064" h="384">
                <a:moveTo>
                  <a:pt x="0" y="48"/>
                </a:moveTo>
                <a:cubicBezTo>
                  <a:pt x="228" y="24"/>
                  <a:pt x="456" y="0"/>
                  <a:pt x="528" y="48"/>
                </a:cubicBezTo>
                <a:cubicBezTo>
                  <a:pt x="600" y="96"/>
                  <a:pt x="176" y="288"/>
                  <a:pt x="432" y="336"/>
                </a:cubicBezTo>
                <a:cubicBezTo>
                  <a:pt x="688" y="384"/>
                  <a:pt x="1376" y="360"/>
                  <a:pt x="2064" y="336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/>
            <a:endParaRPr lang="zh-CN" altLang="zh-CN"/>
          </a:p>
        </p:txBody>
      </p:sp>
      <p:sp>
        <p:nvSpPr>
          <p:cNvPr id="18441" name="Freeform 11" title=""/>
          <p:cNvSpPr/>
          <p:nvPr>
            <p:custDataLst>
              <p:tags r:id="rId10"/>
            </p:custDataLst>
          </p:nvPr>
        </p:nvSpPr>
        <p:spPr bwMode="auto">
          <a:xfrm>
            <a:off x="6052191" y="2713489"/>
            <a:ext cx="952616" cy="431800"/>
          </a:xfrm>
          <a:custGeom>
            <a:cxnLst>
              <a:cxn ang="0">
                <a:pos x="0" y="50800"/>
              </a:cxn>
              <a:cxn ang="0">
                <a:pos x="533400" y="50800"/>
              </a:cxn>
              <a:cxn ang="0">
                <a:pos x="304800" y="355600"/>
              </a:cxn>
              <a:cxn ang="0">
                <a:pos x="990600" y="431800"/>
              </a:cxn>
            </a:cxnLst>
            <a:rect l="l" t="t" r="r" b="b"/>
            <a:pathLst>
              <a:path w="624" h="272">
                <a:moveTo>
                  <a:pt x="0" y="32"/>
                </a:moveTo>
                <a:cubicBezTo>
                  <a:pt x="152" y="16"/>
                  <a:pt x="304" y="0"/>
                  <a:pt x="336" y="32"/>
                </a:cubicBezTo>
                <a:cubicBezTo>
                  <a:pt x="368" y="64"/>
                  <a:pt x="144" y="184"/>
                  <a:pt x="192" y="224"/>
                </a:cubicBezTo>
                <a:cubicBezTo>
                  <a:pt x="240" y="264"/>
                  <a:pt x="432" y="268"/>
                  <a:pt x="624" y="272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/>
            <a:endParaRPr lang="zh-CN" altLang="zh-CN"/>
          </a:p>
        </p:txBody>
      </p:sp>
      <p:sp>
        <p:nvSpPr>
          <p:cNvPr id="18442" name="Freeform 12" title=""/>
          <p:cNvSpPr/>
          <p:nvPr>
            <p:custDataLst>
              <p:tags r:id="rId11"/>
            </p:custDataLst>
          </p:nvPr>
        </p:nvSpPr>
        <p:spPr bwMode="auto">
          <a:xfrm>
            <a:off x="1800838" y="3404008"/>
            <a:ext cx="1553362" cy="431800"/>
          </a:xfrm>
          <a:custGeom>
            <a:cxnLst>
              <a:cxn ang="0">
                <a:pos x="0" y="50800"/>
              </a:cxn>
              <a:cxn ang="0">
                <a:pos x="838200" y="50800"/>
              </a:cxn>
              <a:cxn ang="0">
                <a:pos x="609600" y="355600"/>
              </a:cxn>
              <a:cxn ang="0">
                <a:pos x="1524000" y="431800"/>
              </a:cxn>
            </a:cxnLst>
            <a:rect l="l" t="t" r="r" b="b"/>
            <a:pathLst>
              <a:path w="960" h="272">
                <a:moveTo>
                  <a:pt x="0" y="32"/>
                </a:moveTo>
                <a:cubicBezTo>
                  <a:pt x="232" y="16"/>
                  <a:pt x="464" y="0"/>
                  <a:pt x="528" y="32"/>
                </a:cubicBezTo>
                <a:cubicBezTo>
                  <a:pt x="592" y="64"/>
                  <a:pt x="312" y="184"/>
                  <a:pt x="384" y="224"/>
                </a:cubicBezTo>
                <a:cubicBezTo>
                  <a:pt x="456" y="264"/>
                  <a:pt x="708" y="268"/>
                  <a:pt x="960" y="272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/>
            <a:endParaRPr lang="zh-CN" altLang="zh-CN"/>
          </a:p>
        </p:txBody>
      </p:sp>
      <p:sp>
        <p:nvSpPr>
          <p:cNvPr id="18443" name="Freeform 13" title=""/>
          <p:cNvSpPr/>
          <p:nvPr>
            <p:custDataLst>
              <p:tags r:id="rId12"/>
            </p:custDataLst>
          </p:nvPr>
        </p:nvSpPr>
        <p:spPr bwMode="auto">
          <a:xfrm>
            <a:off x="5253372" y="3321458"/>
            <a:ext cx="1828800" cy="596900"/>
          </a:xfrm>
          <a:custGeom>
            <a:cxnLst>
              <a:cxn ang="0">
                <a:pos x="0" y="76200"/>
              </a:cxn>
              <a:cxn ang="0">
                <a:pos x="762000" y="76200"/>
              </a:cxn>
              <a:cxn ang="0">
                <a:pos x="609600" y="533400"/>
              </a:cxn>
              <a:cxn ang="0">
                <a:pos x="1371600" y="457200"/>
              </a:cxn>
            </a:cxnLst>
            <a:rect l="l" t="t" r="r" b="b"/>
            <a:pathLst>
              <a:path w="864" h="376">
                <a:moveTo>
                  <a:pt x="0" y="48"/>
                </a:moveTo>
                <a:cubicBezTo>
                  <a:pt x="208" y="24"/>
                  <a:pt x="416" y="0"/>
                  <a:pt x="480" y="48"/>
                </a:cubicBezTo>
                <a:cubicBezTo>
                  <a:pt x="544" y="96"/>
                  <a:pt x="320" y="296"/>
                  <a:pt x="384" y="336"/>
                </a:cubicBezTo>
                <a:cubicBezTo>
                  <a:pt x="448" y="376"/>
                  <a:pt x="656" y="332"/>
                  <a:pt x="864" y="288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/>
            <a:endParaRPr lang="zh-CN" altLang="zh-CN"/>
          </a:p>
        </p:txBody>
      </p:sp>
      <p:sp>
        <p:nvSpPr>
          <p:cNvPr id="18444" name="Freeform 14" title=""/>
          <p:cNvSpPr/>
          <p:nvPr>
            <p:custDataLst>
              <p:tags r:id="rId13"/>
            </p:custDataLst>
          </p:nvPr>
        </p:nvSpPr>
        <p:spPr bwMode="auto">
          <a:xfrm>
            <a:off x="4087303" y="4085359"/>
            <a:ext cx="1759824" cy="508000"/>
          </a:xfrm>
          <a:custGeom>
            <a:cxnLst>
              <a:cxn ang="0">
                <a:pos x="0" y="63500"/>
              </a:cxn>
              <a:cxn ang="0">
                <a:pos x="609600" y="63500"/>
              </a:cxn>
              <a:cxn ang="0">
                <a:pos x="609600" y="444500"/>
              </a:cxn>
              <a:cxn ang="0">
                <a:pos x="1828800" y="444500"/>
              </a:cxn>
            </a:cxnLst>
            <a:rect l="l" t="t" r="r" b="b"/>
            <a:pathLst>
              <a:path w="1152" h="320">
                <a:moveTo>
                  <a:pt x="0" y="40"/>
                </a:moveTo>
                <a:cubicBezTo>
                  <a:pt x="160" y="20"/>
                  <a:pt x="320" y="0"/>
                  <a:pt x="384" y="40"/>
                </a:cubicBezTo>
                <a:cubicBezTo>
                  <a:pt x="448" y="80"/>
                  <a:pt x="256" y="240"/>
                  <a:pt x="384" y="280"/>
                </a:cubicBezTo>
                <a:cubicBezTo>
                  <a:pt x="512" y="320"/>
                  <a:pt x="832" y="300"/>
                  <a:pt x="1152" y="280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/>
            <a:endParaRPr lang="zh-CN" altLang="zh-CN"/>
          </a:p>
        </p:txBody>
      </p:sp>
      <p:sp>
        <p:nvSpPr>
          <p:cNvPr id="18445" name="Freeform 15" title=""/>
          <p:cNvSpPr/>
          <p:nvPr>
            <p:custDataLst>
              <p:tags r:id="rId14"/>
            </p:custDataLst>
          </p:nvPr>
        </p:nvSpPr>
        <p:spPr bwMode="auto">
          <a:xfrm>
            <a:off x="6763857" y="4727720"/>
            <a:ext cx="886903" cy="508000"/>
          </a:xfrm>
          <a:custGeom>
            <a:cxnLst>
              <a:cxn ang="0">
                <a:pos x="0" y="63500"/>
              </a:cxn>
              <a:cxn ang="0">
                <a:pos x="381000" y="63500"/>
              </a:cxn>
              <a:cxn ang="0">
                <a:pos x="304800" y="444500"/>
              </a:cxn>
              <a:cxn ang="0">
                <a:pos x="838200" y="444500"/>
              </a:cxn>
            </a:cxnLst>
            <a:rect l="l" t="t" r="r" b="b"/>
            <a:pathLst>
              <a:path w="528" h="320">
                <a:moveTo>
                  <a:pt x="0" y="40"/>
                </a:moveTo>
                <a:cubicBezTo>
                  <a:pt x="104" y="20"/>
                  <a:pt x="208" y="0"/>
                  <a:pt x="240" y="40"/>
                </a:cubicBezTo>
                <a:cubicBezTo>
                  <a:pt x="272" y="80"/>
                  <a:pt x="144" y="240"/>
                  <a:pt x="192" y="280"/>
                </a:cubicBezTo>
                <a:cubicBezTo>
                  <a:pt x="240" y="320"/>
                  <a:pt x="384" y="300"/>
                  <a:pt x="528" y="280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/>
            <a:endParaRPr lang="zh-CN" altLang="zh-CN"/>
          </a:p>
        </p:txBody>
      </p:sp>
      <p:pic>
        <p:nvPicPr>
          <p:cNvPr id="41" name="图片 40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  <p:sp>
        <p:nvSpPr>
          <p:cNvPr id="2" name="矩形 1" title=""/>
          <p:cNvSpPr/>
          <p:nvPr>
            <p:custDataLst>
              <p:tags r:id="rId17"/>
            </p:custDataLst>
          </p:nvPr>
        </p:nvSpPr>
        <p:spPr>
          <a:xfrm>
            <a:off x="5716177" y="760801"/>
            <a:ext cx="81232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pitchFamily="2" charset="2"/>
              </a:rPr>
              <a:t>E</a:t>
            </a:r>
            <a:endParaRPr lang="zh-CN" altLang="en-US" sz="6000"/>
          </a:p>
        </p:txBody>
      </p:sp>
    </p:spTree>
    <p:extLst>
      <p:ext uri="{BB962C8B-B14F-4D97-AF65-F5344CB8AC3E}">
        <p14:creationId xmlns:p14="http://schemas.microsoft.com/office/powerpoint/2010/main" val="14490287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 title="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679409" y="1459131"/>
            <a:ext cx="10660063" cy="2676641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   </a:t>
            </a:r>
            <a:r>
              <a:rPr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201</a:t>
            </a:r>
            <a:r>
              <a:rPr 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6</a:t>
            </a:r>
            <a:r>
              <a:rPr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年全国卷丨</a:t>
            </a: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sz="3600" b="1"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《荀子.劝学》指出，蚯蚓虽然身体柔弱，却能"____</a:t>
            </a:r>
            <a:r>
              <a:rPr sz="3600" b="1"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______</a:t>
            </a:r>
            <a:r>
              <a:rPr sz="3600" b="1"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，_____</a:t>
            </a:r>
            <a:r>
              <a:rPr sz="3600" b="1"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_____</a:t>
            </a:r>
            <a:r>
              <a:rPr sz="3600" b="1"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"是用心专一的缘故。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  <a:cs typeface="黑体" panose="02010609060101010101" charset="-122"/>
            </a:endParaRP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6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黑体" panose="02010609060101010101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4"/>
            </p:custDataLst>
          </p:nvPr>
        </p:nvSpPr>
        <p:spPr>
          <a:xfrm>
            <a:off x="839336" y="725112"/>
            <a:ext cx="38760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☆积累与训练</a:t>
            </a:r>
          </a:p>
        </p:txBody>
      </p:sp>
      <p:sp>
        <p:nvSpPr>
          <p:cNvPr id="6" name="文本框 5" title=""/>
          <p:cNvSpPr txBox="1"/>
          <p:nvPr>
            <p:custDataLst>
              <p:tags r:id="rId5"/>
            </p:custDataLst>
          </p:nvPr>
        </p:nvSpPr>
        <p:spPr>
          <a:xfrm>
            <a:off x="1073278" y="3162648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 algn="l"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B" panose="00020600040101010101" charset="-122"/>
                <a:sym typeface="+mn-ea"/>
              </a:rPr>
              <a:t>上食埃土</a:t>
            </a:r>
          </a:p>
        </p:txBody>
      </p:sp>
      <p:sp>
        <p:nvSpPr>
          <p:cNvPr id="2" name="文本框 1" title=""/>
          <p:cNvSpPr txBox="1"/>
          <p:nvPr>
            <p:custDataLst>
              <p:tags r:id="rId6"/>
            </p:custDataLst>
          </p:nvPr>
        </p:nvSpPr>
        <p:spPr>
          <a:xfrm>
            <a:off x="3830752" y="3184358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 algn="l"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B" panose="00020600040101010101" charset="-122"/>
                <a:sym typeface="+mn-ea"/>
              </a:rPr>
              <a:t>下饮黄泉</a:t>
            </a:r>
          </a:p>
        </p:txBody>
      </p:sp>
      <p:pic>
        <p:nvPicPr>
          <p:cNvPr id="24" name="图片 23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2226" name="Rectangle 2" title="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99769" y="1034308"/>
            <a:ext cx="1118171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蟹六跪</a:t>
            </a:r>
            <a:r>
              <a:rPr kumimoji="0" lang="zh-CN" sz="36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而</a:t>
            </a:r>
            <a:r>
              <a:rPr kumimoji="0" 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二</a:t>
            </a:r>
            <a:r>
              <a:rPr kumimoji="0" lang="zh-CN" sz="36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螯</a:t>
            </a:r>
            <a:r>
              <a:rPr kumimoji="0" 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，非蛇鳝之穴无可寄托者，用心</a:t>
            </a:r>
            <a:r>
              <a:rPr kumimoji="0" lang="zh-CN" sz="36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躁</a:t>
            </a:r>
            <a:r>
              <a:rPr kumimoji="0" 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也。</a:t>
            </a:r>
          </a:p>
        </p:txBody>
      </p:sp>
      <p:sp>
        <p:nvSpPr>
          <p:cNvPr id="52230" name="Text Box 6" title="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828483" y="1847248"/>
            <a:ext cx="8353425" cy="2122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4400" b="1" kern="1200" cap="none" spc="0" normalizeH="0" baseline="0" noProof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①</a:t>
            </a:r>
            <a:r>
              <a:rPr kumimoji="0" lang="zh-CN" altLang="zh-CN" sz="4400" kern="1200" cap="none" spc="0" normalizeH="0" baseline="0" noProof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kumimoji="0" lang="zh-CN" sz="4400" b="1" u="sng" kern="1200" cap="none" spc="0" normalizeH="0" baseline="0" noProof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而</a:t>
            </a:r>
            <a:r>
              <a:rPr kumimoji="0" lang="zh-CN" sz="4400" b="1" kern="1200" cap="none" spc="0" normalizeH="0" baseline="0" noProof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：表并列，和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4400" b="1" kern="1200" cap="none" spc="0" normalizeH="0" baseline="0" noProof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②</a:t>
            </a:r>
            <a:r>
              <a:rPr kumimoji="0" lang="zh-CN" sz="4400" kern="1200" cap="none" spc="0" normalizeH="0" baseline="0" noProof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kumimoji="0" lang="zh-CN" sz="4400" b="1" u="sng" kern="1200" cap="none" spc="0" normalizeH="0" baseline="0" noProof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螯</a:t>
            </a:r>
            <a:r>
              <a:rPr kumimoji="0" lang="zh-CN" sz="4400" b="1" kern="1200" cap="none" spc="0" normalizeH="0" baseline="0" noProof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r>
              <a:rPr kumimoji="0" lang="zh-CN" altLang="zh-CN" sz="4400" b="1" kern="1200" cap="none" spc="0" normalizeH="0" baseline="0" noProof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áo</a:t>
            </a:r>
            <a:r>
              <a:rPr kumimoji="0" lang="zh-CN" sz="4400" b="1" kern="1200" cap="none" spc="0" normalizeH="0" baseline="0" noProof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，蟹钳。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4400" b="1" kern="1200" cap="none" spc="0" normalizeH="0" baseline="0" noProof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③</a:t>
            </a:r>
            <a:r>
              <a:rPr kumimoji="0" lang="en-US" altLang="zh-CN" sz="4400" b="1" kern="1200" cap="none" spc="0" normalizeH="0" baseline="0" noProof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kumimoji="0" lang="zh-CN" sz="4400" b="1" u="sng" kern="1200" cap="none" spc="0" normalizeH="0" baseline="0" noProof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躁</a:t>
            </a:r>
            <a:r>
              <a:rPr kumimoji="0" lang="zh-CN" sz="4400" b="1" kern="1200" cap="none" spc="0" normalizeH="0" baseline="0" noProof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：浮躁，不专心</a:t>
            </a:r>
          </a:p>
        </p:txBody>
      </p:sp>
      <p:sp>
        <p:nvSpPr>
          <p:cNvPr id="52231" name="Text Box 7" title=""/>
          <p:cNvSpPr txBox="1"/>
          <p:nvPr>
            <p:custDataLst>
              <p:tags r:id="rId5"/>
            </p:custDataLst>
          </p:nvPr>
        </p:nvSpPr>
        <p:spPr>
          <a:xfrm>
            <a:off x="822960" y="4206875"/>
            <a:ext cx="10935335" cy="119888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译文：螃蟹有六条腿和两只蟹钳，没有蛇鳝的洞穴就无处容身（的原因），是因为心思浮躁啊。</a:t>
            </a:r>
          </a:p>
        </p:txBody>
      </p:sp>
      <p:pic>
        <p:nvPicPr>
          <p:cNvPr id="34" name="图片 3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22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52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/>
      <p:bldP spid="52231" grpId="0" uiExpand="1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314" name="Text Box 2" title=""/>
          <p:cNvSpPr txBox="1"/>
          <p:nvPr>
            <p:custDataLst>
              <p:tags r:id="rId3"/>
            </p:custDataLst>
          </p:nvPr>
        </p:nvSpPr>
        <p:spPr>
          <a:xfrm>
            <a:off x="627199" y="1279525"/>
            <a:ext cx="613410" cy="439991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学习方法和态度</a:t>
            </a:r>
          </a:p>
        </p:txBody>
      </p:sp>
      <p:sp>
        <p:nvSpPr>
          <p:cNvPr id="13315" name="Text Box 3" title=""/>
          <p:cNvSpPr txBox="1"/>
          <p:nvPr>
            <p:custDataLst>
              <p:tags r:id="rId4"/>
            </p:custDataLst>
          </p:nvPr>
        </p:nvSpPr>
        <p:spPr>
          <a:xfrm>
            <a:off x="8818150" y="5659755"/>
            <a:ext cx="1909445" cy="908864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专心</a:t>
            </a:r>
          </a:p>
        </p:txBody>
      </p:sp>
      <p:sp>
        <p:nvSpPr>
          <p:cNvPr id="13316" name="AutoShape 4" title=""/>
          <p:cNvSpPr/>
          <p:nvPr>
            <p:custDataLst>
              <p:tags r:id="rId5"/>
            </p:custDataLst>
          </p:nvPr>
        </p:nvSpPr>
        <p:spPr>
          <a:xfrm>
            <a:off x="1240609" y="342900"/>
            <a:ext cx="591325" cy="6324600"/>
          </a:xfrm>
          <a:prstGeom prst="leftBrace">
            <a:avLst>
              <a:gd name="adj1" fmla="val 228861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5" title=""/>
          <p:cNvGrpSpPr/>
          <p:nvPr>
            <p:custDataLst>
              <p:tags r:id="rId6"/>
            </p:custDataLst>
          </p:nvPr>
        </p:nvGrpSpPr>
        <p:grpSpPr>
          <a:xfrm>
            <a:off x="1983454" y="234950"/>
            <a:ext cx="4754841" cy="1168400"/>
            <a:chOff x="-591" y="16"/>
            <a:chExt cx="2479" cy="736"/>
          </a:xfrm>
        </p:grpSpPr>
        <p:sp>
          <p:nvSpPr>
            <p:cNvPr id="32773" name="Text Box 6"/>
            <p:cNvSpPr txBox="1"/>
            <p:nvPr>
              <p:custDataLst>
                <p:tags r:id="rId7"/>
              </p:custDataLst>
            </p:nvPr>
          </p:nvSpPr>
          <p:spPr>
            <a:xfrm>
              <a:off x="-591" y="16"/>
              <a:ext cx="2256" cy="736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66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积</a:t>
              </a:r>
              <a:r>
                <a:rPr lang="zh-CN" altLang="en-US" sz="2800" b="1">
                  <a:solidFill>
                    <a:srgbClr val="3333FF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土成山，风雨兴焉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66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积</a:t>
              </a:r>
              <a:r>
                <a:rPr lang="zh-CN" altLang="en-US" sz="2800" b="1">
                  <a:solidFill>
                    <a:srgbClr val="3333FF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水成渊，蛟龙生焉</a:t>
              </a:r>
            </a:p>
          </p:txBody>
        </p:sp>
        <p:sp>
          <p:nvSpPr>
            <p:cNvPr id="32774" name="AutoShape 7"/>
            <p:cNvSpPr/>
            <p:nvPr>
              <p:custDataLst>
                <p:tags r:id="rId8"/>
              </p:custDataLst>
            </p:nvPr>
          </p:nvSpPr>
          <p:spPr>
            <a:xfrm>
              <a:off x="1806" y="174"/>
              <a:ext cx="82" cy="480"/>
            </a:xfrm>
            <a:prstGeom prst="rightBrace">
              <a:avLst>
                <a:gd name="adj1" fmla="val 41544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13320" name="Text Box 8" title=""/>
          <p:cNvSpPr txBox="1"/>
          <p:nvPr>
            <p:custDataLst>
              <p:tags r:id="rId9"/>
            </p:custDataLst>
          </p:nvPr>
        </p:nvSpPr>
        <p:spPr>
          <a:xfrm>
            <a:off x="6662722" y="342900"/>
            <a:ext cx="1066800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正面设喻</a:t>
            </a:r>
          </a:p>
        </p:txBody>
      </p:sp>
      <p:grpSp>
        <p:nvGrpSpPr>
          <p:cNvPr id="3" name="Group 10" title=""/>
          <p:cNvGrpSpPr/>
          <p:nvPr>
            <p:custDataLst>
              <p:tags r:id="rId10"/>
            </p:custDataLst>
          </p:nvPr>
        </p:nvGrpSpPr>
        <p:grpSpPr>
          <a:xfrm>
            <a:off x="1982645" y="1592898"/>
            <a:ext cx="4729125" cy="1168400"/>
            <a:chOff x="-513" y="68"/>
            <a:chExt cx="2339" cy="736"/>
          </a:xfrm>
        </p:grpSpPr>
        <p:sp>
          <p:nvSpPr>
            <p:cNvPr id="32778" name="Text Box 11"/>
            <p:cNvSpPr txBox="1"/>
            <p:nvPr>
              <p:custDataLst>
                <p:tags r:id="rId11"/>
              </p:custDataLst>
            </p:nvPr>
          </p:nvSpPr>
          <p:spPr>
            <a:xfrm>
              <a:off x="-513" y="68"/>
              <a:ext cx="2160" cy="736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66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不积</a:t>
              </a:r>
              <a:r>
                <a:rPr lang="zh-CN" altLang="en-US" sz="2800" b="1">
                  <a:solidFill>
                    <a:srgbClr val="3333FF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跬步，无以至千里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66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不积</a:t>
              </a:r>
              <a:r>
                <a:rPr lang="zh-CN" altLang="en-US" sz="2800" b="1">
                  <a:solidFill>
                    <a:srgbClr val="3333FF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小流，无以成江海</a:t>
              </a:r>
            </a:p>
          </p:txBody>
        </p:sp>
        <p:sp>
          <p:nvSpPr>
            <p:cNvPr id="32779" name="AutoShape 12"/>
            <p:cNvSpPr/>
            <p:nvPr>
              <p:custDataLst>
                <p:tags r:id="rId12"/>
              </p:custDataLst>
            </p:nvPr>
          </p:nvSpPr>
          <p:spPr>
            <a:xfrm>
              <a:off x="1734" y="91"/>
              <a:ext cx="92" cy="614"/>
            </a:xfrm>
            <a:prstGeom prst="rightBrace">
              <a:avLst>
                <a:gd name="adj1" fmla="val 24933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13325" name="Text Box 13" title=""/>
          <p:cNvSpPr txBox="1"/>
          <p:nvPr>
            <p:custDataLst>
              <p:tags r:id="rId13"/>
            </p:custDataLst>
          </p:nvPr>
        </p:nvSpPr>
        <p:spPr>
          <a:xfrm>
            <a:off x="6697647" y="1592263"/>
            <a:ext cx="990600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反面设喻</a:t>
            </a:r>
          </a:p>
        </p:txBody>
      </p:sp>
      <p:sp>
        <p:nvSpPr>
          <p:cNvPr id="13326" name="AutoShape 14" title=""/>
          <p:cNvSpPr/>
          <p:nvPr>
            <p:custDataLst>
              <p:tags r:id="rId14"/>
            </p:custDataLst>
          </p:nvPr>
        </p:nvSpPr>
        <p:spPr>
          <a:xfrm>
            <a:off x="7564422" y="652209"/>
            <a:ext cx="1260808" cy="1662366"/>
          </a:xfrm>
          <a:prstGeom prst="rightBrace">
            <a:avLst>
              <a:gd name="adj1" fmla="val 66583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7" name="Text Box 15" title=""/>
          <p:cNvSpPr txBox="1"/>
          <p:nvPr>
            <p:custDataLst>
              <p:tags r:id="rId15"/>
            </p:custDataLst>
          </p:nvPr>
        </p:nvSpPr>
        <p:spPr>
          <a:xfrm>
            <a:off x="8825230" y="948055"/>
            <a:ext cx="1809115" cy="908864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积累</a:t>
            </a:r>
          </a:p>
        </p:txBody>
      </p:sp>
      <p:sp>
        <p:nvSpPr>
          <p:cNvPr id="13328" name="Text Box 16" title=""/>
          <p:cNvSpPr txBox="1"/>
          <p:nvPr>
            <p:custDataLst>
              <p:tags r:id="rId16"/>
            </p:custDataLst>
          </p:nvPr>
        </p:nvSpPr>
        <p:spPr>
          <a:xfrm>
            <a:off x="1983454" y="2844800"/>
            <a:ext cx="4366895" cy="11684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骐骥一跃，不能十步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驽马十驾，功在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不舍</a:t>
            </a:r>
          </a:p>
        </p:txBody>
      </p:sp>
      <p:sp>
        <p:nvSpPr>
          <p:cNvPr id="13330" name="Text Box 18" title=""/>
          <p:cNvSpPr txBox="1"/>
          <p:nvPr>
            <p:custDataLst>
              <p:tags r:id="rId17"/>
            </p:custDataLst>
          </p:nvPr>
        </p:nvSpPr>
        <p:spPr>
          <a:xfrm>
            <a:off x="2032984" y="4149090"/>
            <a:ext cx="4318000" cy="11684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锲而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舍</a:t>
            </a:r>
            <a:r>
              <a:rPr lang="zh-CN" altLang="en-US" sz="28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之，朽木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不折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锲而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不舍</a:t>
            </a:r>
            <a:r>
              <a:rPr lang="zh-CN" altLang="en-US" sz="28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，金石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可镂</a:t>
            </a:r>
          </a:p>
        </p:txBody>
      </p:sp>
      <p:sp>
        <p:nvSpPr>
          <p:cNvPr id="13332" name="Text Box 20" title=""/>
          <p:cNvSpPr txBox="1"/>
          <p:nvPr>
            <p:custDataLst>
              <p:tags r:id="rId18"/>
            </p:custDataLst>
          </p:nvPr>
        </p:nvSpPr>
        <p:spPr>
          <a:xfrm>
            <a:off x="8825230" y="3558768"/>
            <a:ext cx="1818640" cy="908864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坚持</a:t>
            </a:r>
          </a:p>
        </p:txBody>
      </p:sp>
      <p:sp>
        <p:nvSpPr>
          <p:cNvPr id="13333" name="Text Box 21" title=""/>
          <p:cNvSpPr txBox="1"/>
          <p:nvPr>
            <p:custDataLst>
              <p:tags r:id="rId19"/>
            </p:custDataLst>
          </p:nvPr>
        </p:nvSpPr>
        <p:spPr>
          <a:xfrm>
            <a:off x="2032984" y="5499100"/>
            <a:ext cx="4318000" cy="11684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蚓无爪牙之利</a:t>
            </a:r>
            <a:r>
              <a:rPr lang="zh-CN" altLang="zh-CN" sz="28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…</a:t>
            </a:r>
            <a:r>
              <a:rPr lang="zh-CN" altLang="en-US" sz="28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用心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</a:t>
            </a:r>
            <a:r>
              <a:rPr lang="zh-CN" altLang="en-US" sz="28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也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蟹六跪而二螯</a:t>
            </a:r>
            <a:r>
              <a:rPr lang="zh-CN" altLang="zh-CN" sz="28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…</a:t>
            </a:r>
            <a:r>
              <a:rPr lang="zh-CN" altLang="en-US" sz="28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用心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躁</a:t>
            </a:r>
            <a:r>
              <a:rPr lang="zh-CN" altLang="en-US" sz="28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也</a:t>
            </a:r>
          </a:p>
        </p:txBody>
      </p:sp>
      <p:sp>
        <p:nvSpPr>
          <p:cNvPr id="13334" name="AutoShape 22" title=""/>
          <p:cNvSpPr/>
          <p:nvPr>
            <p:custDataLst>
              <p:tags r:id="rId20"/>
            </p:custDataLst>
          </p:nvPr>
        </p:nvSpPr>
        <p:spPr>
          <a:xfrm>
            <a:off x="6349857" y="5706226"/>
            <a:ext cx="2468293" cy="795241"/>
          </a:xfrm>
          <a:prstGeom prst="rightBrace">
            <a:avLst>
              <a:gd name="adj1" fmla="val 37500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5" name="AutoShape 23" title=""/>
          <p:cNvSpPr/>
          <p:nvPr>
            <p:custDataLst>
              <p:tags r:id="rId21"/>
            </p:custDataLst>
          </p:nvPr>
        </p:nvSpPr>
        <p:spPr>
          <a:xfrm>
            <a:off x="6350984" y="3093322"/>
            <a:ext cx="2467167" cy="2023962"/>
          </a:xfrm>
          <a:prstGeom prst="rightBrace">
            <a:avLst>
              <a:gd name="adj1" fmla="val 131156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2" name="图片 51" title="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/>
      <p:bldP spid="13320" grpId="0"/>
      <p:bldP spid="13325" grpId="0"/>
      <p:bldP spid="13326" grpId="0" animBg="1"/>
      <p:bldP spid="13327" grpId="0" animBg="1"/>
      <p:bldP spid="13328" grpId="0" animBg="1"/>
      <p:bldP spid="13330" grpId="0" animBg="1"/>
      <p:bldP spid="13332" grpId="0" animBg="1"/>
      <p:bldP spid="13333" grpId="0" animBg="1"/>
      <p:bldP spid="13334" grpId="0" animBg="1"/>
      <p:bldP spid="1333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339" name="Rectangle 2" title=""/>
          <p:cNvSpPr>
            <a:spLocks noGrp="1" noRot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998290" y="2608976"/>
            <a:ext cx="1023457" cy="302003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 anchor="ctr"/>
          <a:lstStyle/>
          <a:p>
            <a:r>
              <a:rPr lang="zh-CN" altLang="en-US" sz="4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合作探究</a:t>
            </a:r>
          </a:p>
        </p:txBody>
      </p:sp>
      <p:sp>
        <p:nvSpPr>
          <p:cNvPr id="14340" name="Text Box 3" title=""/>
          <p:cNvSpPr/>
          <p:nvPr>
            <p:custDataLst>
              <p:tags r:id="rId4"/>
            </p:custDataLst>
          </p:nvPr>
        </p:nvSpPr>
        <p:spPr>
          <a:xfrm>
            <a:off x="327538" y="1073150"/>
            <a:ext cx="3584575" cy="64516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本文的论证方法</a:t>
            </a:r>
          </a:p>
        </p:txBody>
      </p:sp>
      <p:sp>
        <p:nvSpPr>
          <p:cNvPr id="14341" name="Text Box 4" title=""/>
          <p:cNvSpPr/>
          <p:nvPr>
            <p:custDataLst>
              <p:tags r:id="rId5"/>
            </p:custDataLst>
          </p:nvPr>
        </p:nvSpPr>
        <p:spPr>
          <a:xfrm>
            <a:off x="310760" y="1878330"/>
            <a:ext cx="3585210" cy="64516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比喻论证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2" name="Text Box 5" title=""/>
          <p:cNvSpPr/>
          <p:nvPr>
            <p:custDataLst>
              <p:tags r:id="rId6"/>
            </p:custDataLst>
          </p:nvPr>
        </p:nvSpPr>
        <p:spPr>
          <a:xfrm>
            <a:off x="4025900" y="1134110"/>
            <a:ext cx="6633210" cy="119888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以日常生活中常见的事情或现象作为喻体</a:t>
            </a:r>
          </a:p>
        </p:txBody>
      </p:sp>
      <p:sp>
        <p:nvSpPr>
          <p:cNvPr id="18440" name="Text Box 6" title=""/>
          <p:cNvSpPr/>
          <p:nvPr>
            <p:custDataLst>
              <p:tags r:id="rId7"/>
            </p:custDataLst>
          </p:nvPr>
        </p:nvSpPr>
        <p:spPr>
          <a:xfrm>
            <a:off x="4025900" y="2713355"/>
            <a:ext cx="6633210" cy="119888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6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设喻方式多样：①正面设喻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zh-CN" sz="36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②正反设喻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 </a:t>
            </a:r>
            <a:r>
              <a:rPr lang="zh-CN" altLang="zh-CN" sz="36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③反复设喻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1" name="Text Box 7" title=""/>
          <p:cNvSpPr/>
          <p:nvPr>
            <p:custDataLst>
              <p:tags r:id="rId8"/>
            </p:custDataLst>
          </p:nvPr>
        </p:nvSpPr>
        <p:spPr>
          <a:xfrm>
            <a:off x="4025900" y="4239895"/>
            <a:ext cx="6633845" cy="119888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设喻与说理结合紧密，形式十分灵活</a:t>
            </a:r>
            <a:endParaRPr lang="zh-CN" altLang="en-US" sz="3600" b="1">
              <a:solidFill>
                <a:srgbClr val="000066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2" name="Text Box 8" title=""/>
          <p:cNvSpPr/>
          <p:nvPr>
            <p:custDataLst>
              <p:tags r:id="rId9"/>
            </p:custDataLst>
          </p:nvPr>
        </p:nvSpPr>
        <p:spPr>
          <a:xfrm>
            <a:off x="381478" y="5758180"/>
            <a:ext cx="10398375" cy="64516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6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正反论证，对比论证</a:t>
            </a:r>
            <a:endParaRPr lang="zh-CN" altLang="en-US" sz="3600" b="1">
              <a:solidFill>
                <a:srgbClr val="000066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8" name="图片 27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14341" grpId="0" animBg="1"/>
      <p:bldP spid="14342" grpId="0" animBg="1"/>
      <p:bldP spid="18440" grpId="0" animBg="1"/>
      <p:bldP spid="18441" grpId="0" animBg="1"/>
      <p:bldP spid="1844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12" name="Text Box 13" title=""/>
          <p:cNvSpPr txBox="1"/>
          <p:nvPr>
            <p:custDataLst>
              <p:tags r:id="rId3"/>
            </p:custDataLst>
          </p:nvPr>
        </p:nvSpPr>
        <p:spPr>
          <a:xfrm>
            <a:off x="726122" y="369212"/>
            <a:ext cx="238379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本文结构</a:t>
            </a:r>
            <a:r>
              <a:rPr lang="en-US" altLang="zh-CN" sz="4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:</a:t>
            </a:r>
          </a:p>
        </p:txBody>
      </p:sp>
      <p:sp>
        <p:nvSpPr>
          <p:cNvPr id="37896" name="Text Box 8" title=""/>
          <p:cNvSpPr txBox="1"/>
          <p:nvPr>
            <p:custDataLst>
              <p:tags r:id="rId4"/>
            </p:custDataLst>
          </p:nvPr>
        </p:nvSpPr>
        <p:spPr>
          <a:xfrm>
            <a:off x="1108830" y="1143000"/>
            <a:ext cx="677108" cy="542607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lstStyle/>
          <a:p>
            <a:pPr eaLnBrk="0" hangingPunct="0"/>
            <a:r>
              <a:rPr lang="zh-CN" altLang="en-US" sz="3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学不可以已</a:t>
            </a:r>
            <a:r>
              <a:rPr lang="en-US" altLang="zh-CN" sz="3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3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提出论点</a:t>
            </a:r>
            <a:r>
              <a:rPr lang="zh-CN" altLang="en-US" sz="32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</a:p>
        </p:txBody>
      </p:sp>
      <p:sp>
        <p:nvSpPr>
          <p:cNvPr id="37897" name="AutoShape 9" title=""/>
          <p:cNvSpPr/>
          <p:nvPr>
            <p:custDataLst>
              <p:tags r:id="rId5"/>
            </p:custDataLst>
          </p:nvPr>
        </p:nvSpPr>
        <p:spPr>
          <a:xfrm>
            <a:off x="1786255" y="1294130"/>
            <a:ext cx="263525" cy="4753610"/>
          </a:xfrm>
          <a:prstGeom prst="leftBrace">
            <a:avLst>
              <a:gd name="adj1" fmla="val 17361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7890" name="Text Box 2" title=""/>
          <p:cNvSpPr txBox="1"/>
          <p:nvPr>
            <p:custDataLst>
              <p:tags r:id="rId6"/>
            </p:custDataLst>
          </p:nvPr>
        </p:nvSpPr>
        <p:spPr>
          <a:xfrm>
            <a:off x="2049780" y="1465580"/>
            <a:ext cx="89103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一、学习的意义：提高自己，改变自己</a:t>
            </a:r>
          </a:p>
        </p:txBody>
      </p:sp>
      <p:sp>
        <p:nvSpPr>
          <p:cNvPr id="37891" name="Text Box 3" title=""/>
          <p:cNvSpPr txBox="1"/>
          <p:nvPr>
            <p:custDataLst>
              <p:tags r:id="rId7"/>
            </p:custDataLst>
          </p:nvPr>
        </p:nvSpPr>
        <p:spPr>
          <a:xfrm>
            <a:off x="2049780" y="3071495"/>
            <a:ext cx="90697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二、学习的作用：弥补不足（善假于物）</a:t>
            </a:r>
          </a:p>
          <a:p>
            <a:pPr eaLnBrk="0" hangingPunct="0"/>
            <a:r>
              <a:rPr lang="zh-CN" altLang="en-US" sz="36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分析问题（为什么学习）</a:t>
            </a:r>
          </a:p>
        </p:txBody>
      </p:sp>
      <p:sp>
        <p:nvSpPr>
          <p:cNvPr id="4" name="Text Box 3" title=""/>
          <p:cNvSpPr txBox="1"/>
          <p:nvPr>
            <p:custDataLst>
              <p:tags r:id="rId8"/>
            </p:custDataLst>
          </p:nvPr>
        </p:nvSpPr>
        <p:spPr>
          <a:xfrm>
            <a:off x="2188210" y="4959985"/>
            <a:ext cx="90697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三、学习方法和态度：积累坚持专一</a:t>
            </a:r>
          </a:p>
          <a:p>
            <a:pPr eaLnBrk="0" hangingPunct="0"/>
            <a:r>
              <a:rPr lang="zh-CN" altLang="en-US" sz="36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解决问题（怎么学习）</a:t>
            </a:r>
          </a:p>
        </p:txBody>
      </p:sp>
      <p:pic>
        <p:nvPicPr>
          <p:cNvPr id="37" name="图片 36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6" grpId="0"/>
      <p:bldP spid="37897" grpId="0" animBg="1"/>
      <p:bldP spid="37890" grpId="0"/>
      <p:bldP spid="37891" grpId="0"/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9458" name="Rectangle 2" title=""/>
          <p:cNvSpPr>
            <a:spLocks noGrp="1" noRot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383853" y="61659"/>
            <a:ext cx="2603500" cy="89852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4" tIns="45716" rIns="91434" bIns="45716" anchor="ctr"/>
          <a:lstStyle/>
          <a:p>
            <a:r>
              <a:rPr lang="zh-CN" altLang="en-US" sz="45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通 假 字</a:t>
            </a:r>
          </a:p>
        </p:txBody>
      </p:sp>
      <p:sp>
        <p:nvSpPr>
          <p:cNvPr id="19459" name="Text Box 3" title=""/>
          <p:cNvSpPr/>
          <p:nvPr>
            <p:custDataLst>
              <p:tags r:id="rId4"/>
            </p:custDataLst>
          </p:nvPr>
        </p:nvSpPr>
        <p:spPr>
          <a:xfrm>
            <a:off x="753239" y="1102586"/>
            <a:ext cx="7768562" cy="64516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虽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有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槁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暴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，不复挺者，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輮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使之然也</a:t>
            </a:r>
          </a:p>
        </p:txBody>
      </p:sp>
      <p:sp>
        <p:nvSpPr>
          <p:cNvPr id="19460" name="Text Box 4" title=""/>
          <p:cNvSpPr/>
          <p:nvPr>
            <p:custDataLst>
              <p:tags r:id="rId5"/>
            </p:custDataLst>
          </p:nvPr>
        </p:nvSpPr>
        <p:spPr>
          <a:xfrm>
            <a:off x="753239" y="3447386"/>
            <a:ext cx="3943134" cy="64516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则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知</a:t>
            </a:r>
            <a:r>
              <a:rPr lang="zh-CN" altLang="en-US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明而行无过矣</a:t>
            </a:r>
          </a:p>
        </p:txBody>
      </p:sp>
      <p:sp>
        <p:nvSpPr>
          <p:cNvPr id="19461" name="Text Box 5" title=""/>
          <p:cNvSpPr/>
          <p:nvPr>
            <p:custDataLst>
              <p:tags r:id="rId6"/>
            </p:custDataLst>
          </p:nvPr>
        </p:nvSpPr>
        <p:spPr>
          <a:xfrm>
            <a:off x="744579" y="5114301"/>
            <a:ext cx="3943134" cy="64516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君子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生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非异也</a:t>
            </a:r>
          </a:p>
        </p:txBody>
      </p:sp>
      <p:sp>
        <p:nvSpPr>
          <p:cNvPr id="18442" name="Text Box 8" title=""/>
          <p:cNvSpPr/>
          <p:nvPr>
            <p:custDataLst>
              <p:tags r:id="rId7"/>
            </p:custDataLst>
          </p:nvPr>
        </p:nvSpPr>
        <p:spPr>
          <a:xfrm>
            <a:off x="2524955" y="5771386"/>
            <a:ext cx="7952895" cy="910507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sz="3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同</a:t>
            </a:r>
            <a:r>
              <a:rPr sz="3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“性”，</a:t>
            </a:r>
            <a:r>
              <a:rPr lang="zh-CN" sz="3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天性</a:t>
            </a:r>
          </a:p>
        </p:txBody>
      </p:sp>
      <p:pic>
        <p:nvPicPr>
          <p:cNvPr id="28" name="图片 27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  <p:sp>
        <p:nvSpPr>
          <p:cNvPr id="11" name="Text Box 6" title=""/>
          <p:cNvSpPr/>
          <p:nvPr>
            <p:custDataLst>
              <p:tags r:id="rId10"/>
            </p:custDataLst>
          </p:nvPr>
        </p:nvSpPr>
        <p:spPr>
          <a:xfrm>
            <a:off x="1963024" y="1968376"/>
            <a:ext cx="8137322" cy="1341656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同</a:t>
            </a:r>
            <a:r>
              <a: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“又”，再次；</a:t>
            </a:r>
            <a:r>
              <a:rPr 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同</a:t>
            </a:r>
            <a:r>
              <a: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“曝”，晒；</a:t>
            </a:r>
            <a:r>
              <a:rPr 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同</a:t>
            </a:r>
            <a:r>
              <a: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“煣”，</a:t>
            </a:r>
            <a:r>
              <a:rPr 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用火烘烤木材使之弯曲</a:t>
            </a:r>
          </a:p>
        </p:txBody>
      </p:sp>
      <p:sp>
        <p:nvSpPr>
          <p:cNvPr id="12" name="Text Box 7" title=""/>
          <p:cNvSpPr/>
          <p:nvPr>
            <p:custDataLst>
              <p:tags r:id="rId11"/>
            </p:custDataLst>
          </p:nvPr>
        </p:nvSpPr>
        <p:spPr>
          <a:xfrm>
            <a:off x="2218087" y="4092546"/>
            <a:ext cx="8024872" cy="91050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sz="3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同</a:t>
            </a:r>
            <a:r>
              <a:rPr sz="3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“智”，</a:t>
            </a:r>
            <a:r>
              <a:rPr lang="zh-CN" sz="3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见识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/>
      <p:bldP spid="19460" grpId="0" animBg="1"/>
      <p:bldP spid="19461" grpId="0" animBg="1"/>
      <p:bldP spid="18442" grpId="0" animBg="1"/>
      <p:bldP spid="11" grpId="0" animBg="1"/>
      <p:bldP spid="1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435" name="Text Box 4" title=""/>
          <p:cNvSpPr/>
          <p:nvPr>
            <p:custDataLst>
              <p:tags r:id="rId3"/>
            </p:custDataLst>
          </p:nvPr>
        </p:nvSpPr>
        <p:spPr>
          <a:xfrm>
            <a:off x="755399" y="1797587"/>
            <a:ext cx="4566920" cy="397031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 algn="r" eaLnBrk="1" latinLnBrk="0" hangingPunct="1"/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木直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中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绳</a:t>
            </a:r>
          </a:p>
          <a:p>
            <a:pPr algn="r" eaLnBrk="1" latinLnBrk="0" hangingPunct="1"/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声非加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疾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也</a:t>
            </a:r>
          </a:p>
          <a:p>
            <a:pPr algn="r" eaLnBrk="1" latinLnBrk="0" hangingPunct="1"/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假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舆马者</a:t>
            </a:r>
          </a:p>
          <a:p>
            <a:pPr algn="r" eaLnBrk="1" latinLnBrk="0" hangingPunct="1"/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而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致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千里</a:t>
            </a:r>
          </a:p>
          <a:p>
            <a:pPr algn="r" eaLnBrk="1" latinLnBrk="0" hangingPunct="1"/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而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绝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江河</a:t>
            </a:r>
          </a:p>
          <a:p>
            <a:pPr algn="r" eaLnBrk="1" latinLnBrk="0" hangingPunct="1"/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风雨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兴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焉</a:t>
            </a:r>
          </a:p>
          <a:p>
            <a:pPr algn="r" eaLnBrk="1" latinLnBrk="0" hangingPunct="1"/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功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在不舍</a:t>
            </a:r>
          </a:p>
          <a:p>
            <a:pPr algn="r" eaLnBrk="1" latinLnBrk="0" hangingPunct="1"/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蚓无爪牙之利，筋骨之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强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pPr algn="r" eaLnBrk="1" latinLnBrk="0" hangingPunct="1"/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用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心一也</a:t>
            </a:r>
          </a:p>
        </p:txBody>
      </p:sp>
      <p:sp>
        <p:nvSpPr>
          <p:cNvPr id="18436" name="Text Box 5" title=""/>
          <p:cNvSpPr/>
          <p:nvPr>
            <p:custDataLst>
              <p:tags r:id="rId4"/>
            </p:custDataLst>
          </p:nvPr>
        </p:nvSpPr>
        <p:spPr>
          <a:xfrm>
            <a:off x="8215196" y="1052643"/>
            <a:ext cx="1169923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b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</a:b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7" name="Text Box 6" title=""/>
          <p:cNvSpPr/>
          <p:nvPr>
            <p:custDataLst>
              <p:tags r:id="rId5"/>
            </p:custDataLst>
          </p:nvPr>
        </p:nvSpPr>
        <p:spPr>
          <a:xfrm>
            <a:off x="671509" y="790029"/>
            <a:ext cx="3018799" cy="7067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0070C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宋体" panose="02010600030101010101" pitchFamily="2" charset="-122"/>
              </a:rPr>
              <a:t>重 点 实 词</a:t>
            </a:r>
          </a:p>
        </p:txBody>
      </p:sp>
      <p:sp>
        <p:nvSpPr>
          <p:cNvPr id="18438" name="Text Box 7" title=""/>
          <p:cNvSpPr/>
          <p:nvPr>
            <p:custDataLst>
              <p:tags r:id="rId6"/>
            </p:custDataLst>
          </p:nvPr>
        </p:nvSpPr>
        <p:spPr>
          <a:xfrm>
            <a:off x="7824693" y="981210"/>
            <a:ext cx="3627238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5400" b="1">
              <a:solidFill>
                <a:srgbClr val="0E0E14"/>
              </a:solidFill>
              <a:latin typeface="Tahoma" panose="020b0604030504040204" pitchFamily="34" charset="0"/>
              <a:ea typeface="宋体" panose="02010600030101010101" pitchFamily="2" charset="-122"/>
              <a:sym typeface="Tahoma" panose="020b0604030504040204" pitchFamily="34" charset="0"/>
            </a:endParaRPr>
          </a:p>
        </p:txBody>
      </p:sp>
      <p:sp>
        <p:nvSpPr>
          <p:cNvPr id="17418" name="Text Box 9" title=""/>
          <p:cNvSpPr/>
          <p:nvPr>
            <p:custDataLst>
              <p:tags r:id="rId7"/>
            </p:custDataLst>
          </p:nvPr>
        </p:nvSpPr>
        <p:spPr>
          <a:xfrm>
            <a:off x="7315201" y="1796317"/>
            <a:ext cx="3288484" cy="3970318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anchor="t">
            <a:spAutoFit/>
          </a:bodyPr>
          <a:lstStyle/>
          <a:p>
            <a:pPr eaLnBrk="1" latinLnBrk="0" hangingPunct="1"/>
            <a:r>
              <a:rPr lang="zh-CN" altLang="en-US"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动词，符合，合乎</a:t>
            </a:r>
          </a:p>
          <a:p>
            <a:pPr eaLnBrk="1" latinLnBrk="0" hangingPunct="1"/>
            <a:r>
              <a:rPr lang="zh-CN" altLang="en-US"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劲疾</a:t>
            </a:r>
          </a:p>
          <a:p>
            <a:pPr eaLnBrk="1" latinLnBrk="0" hangingPunct="1"/>
            <a:r>
              <a:rPr lang="zh-CN" altLang="en-US"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借助</a:t>
            </a:r>
          </a:p>
          <a:p>
            <a:pPr eaLnBrk="1" latinLnBrk="0" hangingPunct="1"/>
            <a:r>
              <a:rPr lang="zh-CN" altLang="en-US"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到达</a:t>
            </a:r>
          </a:p>
          <a:p>
            <a:pPr eaLnBrk="1" latinLnBrk="0" hangingPunct="1"/>
            <a:r>
              <a:rPr lang="zh-CN" altLang="en-US"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横渡 </a:t>
            </a:r>
          </a:p>
          <a:p>
            <a:pPr eaLnBrk="1" latinLnBrk="0" hangingPunct="1"/>
            <a:r>
              <a:rPr lang="zh-CN" altLang="en-US"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兴起</a:t>
            </a:r>
          </a:p>
          <a:p>
            <a:pPr eaLnBrk="1" latinLnBrk="0" hangingPunct="1"/>
            <a:r>
              <a:rPr lang="zh-CN" altLang="en-US"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功效</a:t>
            </a:r>
          </a:p>
          <a:p>
            <a:pPr eaLnBrk="1" latinLnBrk="0" hangingPunct="1"/>
            <a:r>
              <a:rPr lang="zh-CN" altLang="en-US"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强健</a:t>
            </a:r>
          </a:p>
          <a:p>
            <a:pPr eaLnBrk="1" latinLnBrk="0" hangingPunct="1"/>
            <a:r>
              <a:rPr lang="zh-CN" altLang="en-US"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因为</a:t>
            </a:r>
          </a:p>
        </p:txBody>
      </p:sp>
      <p:sp>
        <p:nvSpPr>
          <p:cNvPr id="18442" name="Text Box 14" title=""/>
          <p:cNvSpPr/>
          <p:nvPr>
            <p:custDataLst>
              <p:tags r:id="rId8"/>
            </p:custDataLst>
          </p:nvPr>
        </p:nvSpPr>
        <p:spPr>
          <a:xfrm>
            <a:off x="7386567" y="5143406"/>
            <a:ext cx="2022364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3200" b="1">
              <a:solidFill>
                <a:srgbClr val="0E0E14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3307" name="右箭头 183306" title=""/>
          <p:cNvSpPr/>
          <p:nvPr>
            <p:custDataLst>
              <p:tags r:id="rId9"/>
            </p:custDataLst>
          </p:nvPr>
        </p:nvSpPr>
        <p:spPr>
          <a:xfrm>
            <a:off x="5337810" y="2759710"/>
            <a:ext cx="1970405" cy="1339215"/>
          </a:xfrm>
          <a:prstGeom prst="rightArrow">
            <a:avLst>
              <a:gd name="adj1" fmla="val 50000"/>
              <a:gd name="adj2" fmla="val 50189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</p:txBody>
      </p:sp>
      <p:pic>
        <p:nvPicPr>
          <p:cNvPr id="38" name="图片 37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2770" name="Text Box 2" title="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53976" y="652209"/>
            <a:ext cx="6005513" cy="2061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kern="1200" cap="none" spc="0" normalizeH="0" baseline="0" noProof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闻：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kumimoji="0" lang="zh-CN" altLang="zh-CN" sz="32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kumimoji="0" lang="zh-CN" sz="32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）声非加疾也，而</a:t>
            </a:r>
            <a:r>
              <a:rPr kumimoji="0" lang="zh-CN" sz="32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闻</a:t>
            </a:r>
            <a:r>
              <a:rPr kumimoji="0" lang="zh-CN" sz="32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者彰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kumimoji="0" lang="zh-CN" altLang="zh-CN" sz="32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kumimoji="0" lang="zh-CN" sz="32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）博</a:t>
            </a:r>
            <a:r>
              <a:rPr kumimoji="0" lang="zh-CN" sz="32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闻</a:t>
            </a:r>
            <a:r>
              <a:rPr kumimoji="0" lang="zh-CN" sz="32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强志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kumimoji="0" lang="zh-CN" altLang="zh-CN" sz="32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kumimoji="0" lang="zh-CN" sz="32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）不能称前时之</a:t>
            </a:r>
            <a:r>
              <a:rPr kumimoji="0" lang="zh-CN" sz="32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闻</a:t>
            </a:r>
          </a:p>
        </p:txBody>
      </p:sp>
      <p:sp>
        <p:nvSpPr>
          <p:cNvPr id="32771" name="Text Box 3" title=""/>
          <p:cNvSpPr txBox="1"/>
          <p:nvPr>
            <p:custDataLst>
              <p:tags r:id="rId4"/>
            </p:custDataLst>
          </p:nvPr>
        </p:nvSpPr>
        <p:spPr>
          <a:xfrm>
            <a:off x="7559489" y="467995"/>
            <a:ext cx="2347910" cy="20621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听、听到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见闻、学识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声誉、名声</a:t>
            </a:r>
          </a:p>
        </p:txBody>
      </p:sp>
      <p:sp>
        <p:nvSpPr>
          <p:cNvPr id="2" name="Text Box 2" title="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80778" y="2959100"/>
            <a:ext cx="8613775" cy="36366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kern="1200" cap="none" spc="0" normalizeH="0" baseline="0" noProof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疾：</a:t>
            </a:r>
          </a:p>
          <a:p>
            <a:pPr>
              <a:spcBef>
                <a:spcPct val="20000"/>
              </a:spcBef>
            </a:pPr>
            <a:r>
              <a:rPr lang="zh-CN" altLang="zh-CN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</a:t>
            </a:r>
            <a:r>
              <a:rPr lang="en-US" altLang="zh-CN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.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顺风而呼，声非加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疾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也</a:t>
            </a:r>
            <a:endParaRPr lang="zh-CN" altLang="en-US" sz="32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</a:t>
            </a:r>
            <a:r>
              <a:rPr lang="en-US" altLang="zh-CN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.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君子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疾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夫舍曰“欲之”而必为之辞</a:t>
            </a:r>
            <a:endParaRPr lang="zh-CN" altLang="en-US" sz="32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3</a:t>
            </a:r>
            <a:r>
              <a:rPr lang="en-US" altLang="zh-CN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.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老臣病足，曾不能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疾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走</a:t>
            </a:r>
            <a:endParaRPr lang="zh-CN" altLang="en-US" sz="32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4</a:t>
            </a:r>
            <a:r>
              <a:rPr lang="en-US" altLang="zh-CN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.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膑至，庞涓恐其贤于己，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疾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之。</a:t>
            </a:r>
            <a:endParaRPr lang="zh-CN" altLang="en-US" sz="32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5</a:t>
            </a:r>
            <a:r>
              <a:rPr lang="en-US" altLang="zh-CN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.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君有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疾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，在奏理，汤熨之所及也</a:t>
            </a:r>
            <a:endParaRPr lang="zh-CN" altLang="en-US" sz="32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u="sng" kern="1200" cap="none" spc="0" normalizeH="0" baseline="0" noProof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Text Box 3" title=""/>
          <p:cNvSpPr txBox="1"/>
          <p:nvPr>
            <p:custDataLst>
              <p:tags r:id="rId6"/>
            </p:custDataLst>
          </p:nvPr>
        </p:nvSpPr>
        <p:spPr>
          <a:xfrm>
            <a:off x="8530859" y="3624580"/>
            <a:ext cx="1183593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憎恨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嫉妒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疾病</a:t>
            </a:r>
          </a:p>
        </p:txBody>
      </p:sp>
      <p:pic>
        <p:nvPicPr>
          <p:cNvPr id="35" name="图片 34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18117" name="标题 218116" title=""/>
          <p:cNvPicPr>
            <a:picLocks noGrp="1" noRot="1" noChangeAspect="1"/>
          </p:cNvPicPr>
          <p:nvPr>
            <p:ph type="title" idx="4294967295"/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9842" y="1468219"/>
            <a:ext cx="3065463" cy="424815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3553" name="矩形 1" title=""/>
          <p:cNvSpPr/>
          <p:nvPr>
            <p:custDataLst>
              <p:tags r:id="rId5"/>
            </p:custDataLst>
          </p:nvPr>
        </p:nvSpPr>
        <p:spPr>
          <a:xfrm>
            <a:off x="3942825" y="1119645"/>
            <a:ext cx="7113863" cy="483209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sz="2800" b="1" err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荀子</a:t>
            </a:r>
            <a:r>
              <a:rPr lang="zh-CN"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（约前</a:t>
            </a:r>
            <a:r>
              <a:rPr lang="en-US" altLang="zh-CN"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313-</a:t>
            </a:r>
            <a:r>
              <a:rPr lang="zh-CN" altLang="en-US"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前</a:t>
            </a:r>
            <a:r>
              <a:rPr lang="en-US" altLang="zh-CN"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238</a:t>
            </a:r>
            <a:r>
              <a:rPr lang="zh-CN"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），</a:t>
            </a:r>
            <a:r>
              <a:rPr sz="2800" b="1" err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名况，字卿，战国末期赵国人</a:t>
            </a:r>
            <a:r>
              <a:rPr lang="zh-CN"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。</a:t>
            </a:r>
            <a:r>
              <a:rPr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曾游学于齐，当过楚国兰陵令，后来失官居家著书，死后葬于兰陵。著名思想家、文学家、政治家，儒家代表人物之一，时人尊称“荀卿”。荀子对儒家思想有所发展，提倡</a:t>
            </a:r>
            <a:r>
              <a:rPr 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“</a:t>
            </a:r>
            <a:r>
              <a:rPr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性恶论</a:t>
            </a:r>
            <a:r>
              <a:rPr 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”</a:t>
            </a:r>
            <a:r>
              <a:rPr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，常被</a:t>
            </a:r>
            <a:r>
              <a:rPr lang="zh-CN"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拿来</a:t>
            </a:r>
            <a:r>
              <a:rPr sz="2800" b="1" err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与孟子的</a:t>
            </a:r>
            <a:r>
              <a:rPr lang="en-US" sz="2800" b="1" err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“</a:t>
            </a:r>
            <a:r>
              <a:rPr sz="2800" b="1" err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性善论</a:t>
            </a:r>
            <a:r>
              <a:rPr lang="en-US"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作</a:t>
            </a:r>
            <a:r>
              <a:rPr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比较。他强调教育和礼法的作用，主张治理天下既要靠</a:t>
            </a:r>
            <a:r>
              <a:rPr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“法制”，</a:t>
            </a:r>
            <a:r>
              <a:rPr sz="2800" b="1" err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又要重视教化兼用</a:t>
            </a:r>
            <a:r>
              <a:rPr sz="2800" b="1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“礼”治</a:t>
            </a:r>
            <a:r>
              <a:rPr lang="zh-CN"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。</a:t>
            </a:r>
            <a:r>
              <a:rPr sz="2800" b="1" err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强调“</a:t>
            </a:r>
            <a:r>
              <a:rPr sz="2800" b="1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行</a:t>
            </a:r>
            <a:r>
              <a:rPr sz="2800" b="1" err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”对于“</a:t>
            </a:r>
            <a:r>
              <a:rPr sz="2800" b="1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知</a:t>
            </a:r>
            <a:r>
              <a:rPr sz="2800" b="1" err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”的必要性和</a:t>
            </a:r>
            <a:r>
              <a:rPr sz="2800" b="1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后天学习</a:t>
            </a:r>
            <a:r>
              <a:rPr sz="2800" b="1" err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  <a:sym typeface="+mn-ea"/>
              </a:rPr>
              <a:t>的重要性，认为后天环境和教育可以改变人的本性。</a:t>
            </a:r>
            <a:endParaRPr lang="zh-CN" altLang="en-US" sz="2800" b="1">
              <a:solidFill>
                <a:srgbClr val="0070C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2" name="图片 21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flipH="1">
            <a:off x="12319000" y="116332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med">
    <p:randomBar/>
  </p:transition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9458" name="Text Box 2" title="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7845" y="1359535"/>
            <a:ext cx="8738870" cy="378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4000" b="1" kern="1200" cap="none" spc="0" normalizeH="0" baseline="0" noProof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中：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4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kumimoji="0" lang="zh-CN" altLang="zh-CN" sz="4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kumimoji="0" lang="zh-CN" sz="4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）瓮</a:t>
            </a:r>
            <a:r>
              <a:rPr kumimoji="0" lang="zh-CN" sz="4000" b="1" u="sng" kern="1200" cap="none" spc="0" normalizeH="0" baseline="0" noProof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中</a:t>
            </a:r>
            <a:r>
              <a:rPr kumimoji="0" lang="zh-CN" sz="4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之鳖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4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kumimoji="0" lang="zh-CN" altLang="zh-CN" sz="4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kumimoji="0" lang="zh-CN" sz="4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  <a:r>
              <a:rPr kumimoji="0" lang="zh-CN" sz="4000" b="1" u="sng" kern="1200" cap="none" spc="0" normalizeH="0" baseline="0" noProof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中</a:t>
            </a:r>
            <a:r>
              <a:rPr kumimoji="0" lang="zh-CN" sz="4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峨冠而多髯者为东坡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4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kumimoji="0" lang="zh-CN" altLang="zh-CN" sz="4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kumimoji="0" lang="zh-CN" sz="4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  <a:r>
              <a:rPr kumimoji="0" lang="zh-CN" sz="4000" b="1" u="sng" kern="1200" cap="none" spc="0" normalizeH="0" baseline="0" noProof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中</a:t>
            </a:r>
            <a:r>
              <a:rPr kumimoji="0" lang="zh-CN" sz="4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道而废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4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kumimoji="0" lang="zh-CN" altLang="zh-CN" sz="4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kumimoji="0" lang="zh-CN" sz="4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）木直</a:t>
            </a:r>
            <a:r>
              <a:rPr kumimoji="0" lang="zh-CN" sz="4000" b="1" u="sng" kern="1200" cap="none" spc="0" normalizeH="0" baseline="0" noProof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中</a:t>
            </a:r>
            <a:r>
              <a:rPr kumimoji="0" lang="zh-CN" sz="4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绳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4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kumimoji="0" lang="zh-CN" altLang="zh-CN" sz="4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5</a:t>
            </a:r>
            <a:r>
              <a:rPr kumimoji="0" lang="zh-CN" sz="4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）见其发矢十</a:t>
            </a:r>
            <a:r>
              <a:rPr kumimoji="0" lang="zh-CN" sz="4000" b="1" u="sng" kern="1200" cap="none" spc="0" normalizeH="0" baseline="0" noProof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中</a:t>
            </a:r>
            <a:r>
              <a:rPr kumimoji="0" lang="zh-CN" sz="40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八九</a:t>
            </a:r>
          </a:p>
        </p:txBody>
      </p:sp>
      <p:sp>
        <p:nvSpPr>
          <p:cNvPr id="19459" name="Text Box 3" title=""/>
          <p:cNvSpPr txBox="1"/>
          <p:nvPr>
            <p:custDataLst>
              <p:tags r:id="rId4"/>
            </p:custDataLst>
          </p:nvPr>
        </p:nvSpPr>
        <p:spPr>
          <a:xfrm>
            <a:off x="7597140" y="1426647"/>
            <a:ext cx="3097213" cy="3661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zh-CN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内、里</a:t>
            </a:r>
          </a:p>
          <a:p>
            <a:r>
              <a:rPr lang="zh-CN" altLang="en-US" sz="4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中间、当中</a:t>
            </a:r>
          </a:p>
          <a:p>
            <a:r>
              <a:rPr lang="zh-CN" altLang="en-US" sz="4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半、一半</a:t>
            </a:r>
          </a:p>
          <a:p>
            <a:r>
              <a:rPr lang="zh-CN" altLang="en-US" sz="4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符合、适合</a:t>
            </a:r>
          </a:p>
          <a:p>
            <a:r>
              <a:rPr lang="zh-CN" altLang="en-US" sz="4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命中</a:t>
            </a:r>
          </a:p>
        </p:txBody>
      </p:sp>
      <p:pic>
        <p:nvPicPr>
          <p:cNvPr id="33" name="图片 3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435" name="Text Box 4" title=""/>
          <p:cNvSpPr/>
          <p:nvPr>
            <p:custDataLst>
              <p:tags r:id="rId3"/>
            </p:custDataLst>
          </p:nvPr>
        </p:nvSpPr>
        <p:spPr>
          <a:xfrm>
            <a:off x="858481" y="1696038"/>
            <a:ext cx="4575161" cy="429579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03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①君子博学</a:t>
            </a:r>
            <a:r>
              <a:rPr lang="zh-CN" altLang="en-US" sz="3035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而</a:t>
            </a:r>
            <a:r>
              <a:rPr lang="zh-CN" altLang="en-US" sz="303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日参省乎己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03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②则知明</a:t>
            </a:r>
            <a:r>
              <a:rPr lang="zh-CN" altLang="en-US" sz="3035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而</a:t>
            </a:r>
            <a:r>
              <a:rPr lang="zh-CN" altLang="en-US" sz="303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行无过矣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03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③吾尝终日</a:t>
            </a:r>
            <a:r>
              <a:rPr lang="zh-CN" altLang="en-US" sz="3035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而</a:t>
            </a:r>
            <a:r>
              <a:rPr lang="zh-CN" altLang="en-US" sz="303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思矣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03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④假舟楫者，非能水也，</a:t>
            </a:r>
            <a:r>
              <a:rPr lang="zh-CN" altLang="en-US" sz="3035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而</a:t>
            </a:r>
            <a:r>
              <a:rPr lang="zh-CN" altLang="en-US" sz="303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绝江河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03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⑤积善成德，</a:t>
            </a:r>
            <a:r>
              <a:rPr lang="zh-CN" altLang="en-US" sz="3035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而</a:t>
            </a:r>
            <a:r>
              <a:rPr lang="zh-CN" altLang="en-US" sz="303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神明自得</a:t>
            </a:r>
          </a:p>
        </p:txBody>
      </p:sp>
      <p:sp>
        <p:nvSpPr>
          <p:cNvPr id="18436" name="Text Box 5" title=""/>
          <p:cNvSpPr/>
          <p:nvPr>
            <p:custDataLst>
              <p:tags r:id="rId4"/>
            </p:custDataLst>
          </p:nvPr>
        </p:nvSpPr>
        <p:spPr>
          <a:xfrm>
            <a:off x="8215196" y="1052643"/>
            <a:ext cx="1169923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b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</a:b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7" name="Text Box 6" title=""/>
          <p:cNvSpPr/>
          <p:nvPr>
            <p:custDataLst>
              <p:tags r:id="rId5"/>
            </p:custDataLst>
          </p:nvPr>
        </p:nvSpPr>
        <p:spPr>
          <a:xfrm>
            <a:off x="858481" y="771403"/>
            <a:ext cx="2850821" cy="7067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0070C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宋体" panose="02010600030101010101" pitchFamily="2" charset="-122"/>
              </a:rPr>
              <a:t>文 言 虚 词</a:t>
            </a:r>
          </a:p>
        </p:txBody>
      </p:sp>
      <p:sp>
        <p:nvSpPr>
          <p:cNvPr id="18438" name="Text Box 7" title=""/>
          <p:cNvSpPr/>
          <p:nvPr>
            <p:custDataLst>
              <p:tags r:id="rId6"/>
            </p:custDataLst>
          </p:nvPr>
        </p:nvSpPr>
        <p:spPr>
          <a:xfrm>
            <a:off x="7824693" y="981210"/>
            <a:ext cx="3627238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5400" b="1">
              <a:solidFill>
                <a:srgbClr val="0E0E14"/>
              </a:solidFill>
              <a:latin typeface="Tahoma" panose="020b0604030504040204" pitchFamily="34" charset="0"/>
              <a:ea typeface="宋体" panose="02010600030101010101" pitchFamily="2" charset="-122"/>
              <a:sym typeface="Tahoma" panose="020b0604030504040204" pitchFamily="34" charset="0"/>
            </a:endParaRPr>
          </a:p>
        </p:txBody>
      </p:sp>
      <p:sp>
        <p:nvSpPr>
          <p:cNvPr id="17418" name="Text Box 9" title=""/>
          <p:cNvSpPr/>
          <p:nvPr>
            <p:custDataLst>
              <p:tags r:id="rId7"/>
            </p:custDataLst>
          </p:nvPr>
        </p:nvSpPr>
        <p:spPr>
          <a:xfrm>
            <a:off x="7497819" y="1696038"/>
            <a:ext cx="2943063" cy="4208075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03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递进连词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03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并列连词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03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修饰关系连词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03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 </a:t>
            </a:r>
            <a:endParaRPr lang="en-US" altLang="zh-CN" sz="3035" b="1"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03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转折连词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65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顺承连词</a:t>
            </a:r>
          </a:p>
        </p:txBody>
      </p:sp>
      <p:sp>
        <p:nvSpPr>
          <p:cNvPr id="18442" name="Text Box 14" title=""/>
          <p:cNvSpPr/>
          <p:nvPr>
            <p:custDataLst>
              <p:tags r:id="rId8"/>
            </p:custDataLst>
          </p:nvPr>
        </p:nvSpPr>
        <p:spPr>
          <a:xfrm>
            <a:off x="7578629" y="5143406"/>
            <a:ext cx="2022364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3200" b="1">
              <a:solidFill>
                <a:srgbClr val="0E0E14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3307" name="右箭头 183306" title=""/>
          <p:cNvSpPr/>
          <p:nvPr>
            <p:custDataLst>
              <p:tags r:id="rId9"/>
            </p:custDataLst>
          </p:nvPr>
        </p:nvSpPr>
        <p:spPr>
          <a:xfrm>
            <a:off x="5519070" y="2861310"/>
            <a:ext cx="1970405" cy="1561465"/>
          </a:xfrm>
          <a:prstGeom prst="rightArrow">
            <a:avLst>
              <a:gd name="adj1" fmla="val 50000"/>
              <a:gd name="adj2" fmla="val 50189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</p:txBody>
      </p:sp>
      <p:pic>
        <p:nvPicPr>
          <p:cNvPr id="38" name="图片 37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9938" name="Text Box 2" title="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0908" y="877570"/>
            <a:ext cx="5329238" cy="4646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4400" b="1" kern="1200" cap="none" spc="0" normalizeH="0" baseline="0" noProof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于：</a:t>
            </a:r>
            <a:endParaRPr kumimoji="0" lang="zh-CN" sz="3600" b="1" kern="1200" cap="none" spc="0" normalizeH="0" baseline="0" noProof="0">
              <a:solidFill>
                <a:srgbClr val="3333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kumimoji="0" lang="zh-CN" altLang="zh-CN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kumimoji="0" lang="zh-CN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）青，取之</a:t>
            </a:r>
            <a:r>
              <a:rPr kumimoji="0" lang="zh-CN" sz="36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于</a:t>
            </a:r>
            <a:r>
              <a:rPr kumimoji="0" lang="zh-CN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蓝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kumimoji="0" lang="zh-CN" altLang="zh-CN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kumimoji="0" lang="zh-CN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）而青</a:t>
            </a:r>
            <a:r>
              <a:rPr kumimoji="0" lang="zh-CN" sz="36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于</a:t>
            </a:r>
            <a:r>
              <a:rPr kumimoji="0" lang="zh-CN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蓝   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　　 </a:t>
            </a:r>
            <a:r>
              <a:rPr kumimoji="0" lang="en-US" altLang="zh-CN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kumimoji="0" lang="zh-CN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而寒</a:t>
            </a:r>
            <a:r>
              <a:rPr kumimoji="0" lang="zh-CN" sz="36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于</a:t>
            </a:r>
            <a:r>
              <a:rPr kumimoji="0" lang="zh-CN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水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kumimoji="0" lang="zh-CN" altLang="zh-CN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kumimoji="0" lang="zh-CN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）善假</a:t>
            </a:r>
            <a:r>
              <a:rPr kumimoji="0" lang="zh-CN" sz="36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于</a:t>
            </a:r>
            <a:r>
              <a:rPr kumimoji="0" lang="zh-CN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物也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kumimoji="0" lang="zh-CN" altLang="zh-CN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kumimoji="0" lang="zh-CN" sz="3600" b="1" kern="1200" cap="none" spc="0" normalizeH="0" baseline="0" noProof="0"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  <a:r>
              <a:rPr kumimoji="0" lang="zh-CN" sz="3600" b="1" kern="1200" cap="none" spc="0" normalizeH="0" baseline="0" noProof="0">
                <a:solidFill>
                  <a:srgbClr val="25010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箕畚运</a:t>
            </a:r>
            <a:r>
              <a:rPr kumimoji="0" lang="zh-CN" sz="36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于</a:t>
            </a:r>
            <a:r>
              <a:rPr kumimoji="0" lang="zh-CN" sz="3600" b="1" kern="1200" cap="none" spc="0" normalizeH="0" baseline="0" noProof="0">
                <a:solidFill>
                  <a:srgbClr val="25010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渤海之尾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600" b="1" kern="1200" cap="none" spc="0" normalizeH="0" baseline="0" noProof="0">
                <a:solidFill>
                  <a:srgbClr val="25010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kumimoji="0" lang="zh-CN" altLang="zh-CN" sz="3600" b="1" kern="1200" cap="none" spc="0" normalizeH="0" baseline="0" noProof="0">
                <a:solidFill>
                  <a:srgbClr val="25010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5</a:t>
            </a:r>
            <a:r>
              <a:rPr kumimoji="0" lang="zh-CN" sz="3600" b="1" kern="1200" cap="none" spc="0" normalizeH="0" baseline="0" noProof="0">
                <a:solidFill>
                  <a:srgbClr val="25010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）受制</a:t>
            </a:r>
            <a:r>
              <a:rPr kumimoji="0" lang="zh-CN" sz="36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于</a:t>
            </a:r>
            <a:r>
              <a:rPr kumimoji="0" lang="zh-CN" sz="3600" b="1" kern="1200" cap="none" spc="0" normalizeH="0" baseline="0" noProof="0">
                <a:solidFill>
                  <a:srgbClr val="25010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600" b="1" kern="1200" cap="none" spc="0" normalizeH="0" baseline="0" noProof="0">
                <a:solidFill>
                  <a:srgbClr val="25010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kumimoji="0" lang="zh-CN" altLang="zh-CN" sz="3600" b="1" kern="1200" cap="none" spc="0" normalizeH="0" baseline="0" noProof="0">
                <a:solidFill>
                  <a:srgbClr val="25010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6</a:t>
            </a:r>
            <a:r>
              <a:rPr kumimoji="0" lang="zh-CN" sz="3600" b="1" kern="1200" cap="none" spc="0" normalizeH="0" baseline="0" noProof="0">
                <a:solidFill>
                  <a:srgbClr val="25010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）其一犬坐</a:t>
            </a:r>
            <a:r>
              <a:rPr kumimoji="0" lang="zh-CN" sz="3600" b="1" u="sng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于</a:t>
            </a:r>
            <a:r>
              <a:rPr kumimoji="0" lang="zh-CN" sz="3600" b="1" kern="1200" cap="none" spc="0" normalizeH="0" baseline="0" noProof="0">
                <a:solidFill>
                  <a:srgbClr val="25010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前</a:t>
            </a:r>
          </a:p>
        </p:txBody>
      </p:sp>
      <p:sp>
        <p:nvSpPr>
          <p:cNvPr id="39939" name="Text Box 3" title=""/>
          <p:cNvSpPr txBox="1"/>
          <p:nvPr>
            <p:custDataLst>
              <p:tags r:id="rId4"/>
            </p:custDataLst>
          </p:nvPr>
        </p:nvSpPr>
        <p:spPr>
          <a:xfrm>
            <a:off x="6640830" y="1554480"/>
            <a:ext cx="46367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介词，从</a:t>
            </a:r>
          </a:p>
          <a:p>
            <a:r>
              <a:rPr lang="zh-CN" altLang="en-US" sz="36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介词，比</a:t>
            </a:r>
            <a:endParaRPr lang="en-US" altLang="zh-CN" sz="3600" b="1">
              <a:solidFill>
                <a:srgbClr val="0070C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3600" b="1">
              <a:solidFill>
                <a:srgbClr val="0070C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6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引介动作对象，不译</a:t>
            </a:r>
          </a:p>
          <a:p>
            <a:r>
              <a:rPr lang="zh-CN" altLang="en-US" sz="36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介词，到</a:t>
            </a:r>
          </a:p>
          <a:p>
            <a:r>
              <a:rPr lang="zh-CN" altLang="en-US" sz="36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介词，表被动，被</a:t>
            </a:r>
          </a:p>
          <a:p>
            <a:r>
              <a:rPr lang="zh-CN" altLang="en-US" sz="36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介词，在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4578" name="Rectangle 5" title=""/>
          <p:cNvSpPr/>
          <p:nvPr>
            <p:custDataLst>
              <p:tags r:id="rId3"/>
            </p:custDataLst>
          </p:nvPr>
        </p:nvSpPr>
        <p:spPr>
          <a:xfrm>
            <a:off x="1091928" y="1021664"/>
            <a:ext cx="2946239" cy="7638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r>
              <a:rPr lang="zh-CN" altLang="en-US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词 类 活 用</a:t>
            </a:r>
          </a:p>
        </p:txBody>
      </p:sp>
      <p:sp>
        <p:nvSpPr>
          <p:cNvPr id="24579" name="Text Box 6" title=""/>
          <p:cNvSpPr/>
          <p:nvPr>
            <p:custDataLst>
              <p:tags r:id="rId4"/>
            </p:custDataLst>
          </p:nvPr>
        </p:nvSpPr>
        <p:spPr>
          <a:xfrm>
            <a:off x="1091928" y="2024963"/>
            <a:ext cx="3785842" cy="52197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木直中绳，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輮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以轮</a:t>
            </a:r>
          </a:p>
        </p:txBody>
      </p:sp>
      <p:sp>
        <p:nvSpPr>
          <p:cNvPr id="24584" name="Text Box 7" title=""/>
          <p:cNvSpPr/>
          <p:nvPr>
            <p:custDataLst>
              <p:tags r:id="rId5"/>
            </p:custDataLst>
          </p:nvPr>
        </p:nvSpPr>
        <p:spPr>
          <a:xfrm>
            <a:off x="5165193" y="2024963"/>
            <a:ext cx="5751566" cy="52197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anchor="t">
            <a:spAutoFit/>
          </a:bodyPr>
          <a:lstStyle/>
          <a:p>
            <a:pPr algn="l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宋体" panose="02010600030101010101" pitchFamily="2" charset="-122"/>
              </a:rPr>
              <a:t>使动用法，使……弯曲</a:t>
            </a:r>
          </a:p>
        </p:txBody>
      </p:sp>
      <p:sp>
        <p:nvSpPr>
          <p:cNvPr id="24581" name="Text Box 8" title=""/>
          <p:cNvSpPr/>
          <p:nvPr>
            <p:custDataLst>
              <p:tags r:id="rId6"/>
            </p:custDataLst>
          </p:nvPr>
        </p:nvSpPr>
        <p:spPr>
          <a:xfrm>
            <a:off x="1091928" y="2813680"/>
            <a:ext cx="3785240" cy="52197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君子博学而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日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参省乎己</a:t>
            </a:r>
          </a:p>
        </p:txBody>
      </p:sp>
      <p:sp>
        <p:nvSpPr>
          <p:cNvPr id="24586" name="Text Box 9" title=""/>
          <p:cNvSpPr/>
          <p:nvPr>
            <p:custDataLst>
              <p:tags r:id="rId7"/>
            </p:custDataLst>
          </p:nvPr>
        </p:nvSpPr>
        <p:spPr>
          <a:xfrm>
            <a:off x="5165193" y="2813680"/>
            <a:ext cx="5752101" cy="52197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名词作状语，每日</a:t>
            </a:r>
          </a:p>
        </p:txBody>
      </p:sp>
      <p:sp>
        <p:nvSpPr>
          <p:cNvPr id="2" name="Rectangle 11" title=""/>
          <p:cNvSpPr/>
          <p:nvPr>
            <p:custDataLst>
              <p:tags r:id="rId8"/>
            </p:custDataLst>
          </p:nvPr>
        </p:nvSpPr>
        <p:spPr>
          <a:xfrm>
            <a:off x="1096745" y="4391114"/>
            <a:ext cx="3779821" cy="52197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假舟楫者，非能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水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也</a:t>
            </a:r>
          </a:p>
        </p:txBody>
      </p:sp>
      <p:sp>
        <p:nvSpPr>
          <p:cNvPr id="24589" name="Rectangle 12" title=""/>
          <p:cNvSpPr/>
          <p:nvPr>
            <p:custDataLst>
              <p:tags r:id="rId9"/>
            </p:custDataLst>
          </p:nvPr>
        </p:nvSpPr>
        <p:spPr>
          <a:xfrm>
            <a:off x="5166398" y="4391114"/>
            <a:ext cx="5752101" cy="52197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名词作动词，游水</a:t>
            </a:r>
          </a:p>
        </p:txBody>
      </p:sp>
      <p:sp>
        <p:nvSpPr>
          <p:cNvPr id="3" name="Rectangle 13" title=""/>
          <p:cNvSpPr/>
          <p:nvPr>
            <p:custDataLst>
              <p:tags r:id="rId10"/>
            </p:custDataLst>
          </p:nvPr>
        </p:nvSpPr>
        <p:spPr>
          <a:xfrm>
            <a:off x="1091928" y="3602397"/>
            <a:ext cx="3785842" cy="52197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假舆马者，非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利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足也</a:t>
            </a:r>
          </a:p>
        </p:txBody>
      </p:sp>
      <p:sp>
        <p:nvSpPr>
          <p:cNvPr id="24591" name="Rectangle 14" title=""/>
          <p:cNvSpPr/>
          <p:nvPr>
            <p:custDataLst>
              <p:tags r:id="rId11"/>
            </p:custDataLst>
          </p:nvPr>
        </p:nvSpPr>
        <p:spPr>
          <a:xfrm>
            <a:off x="5165796" y="3602397"/>
            <a:ext cx="5751566" cy="52197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宋体" panose="02010600030101010101" pitchFamily="2" charset="-122"/>
              </a:rPr>
              <a:t>使动用法，使……走得快</a:t>
            </a:r>
          </a:p>
        </p:txBody>
      </p:sp>
      <p:sp>
        <p:nvSpPr>
          <p:cNvPr id="10" name="Rectangle 13" title=""/>
          <p:cNvSpPr/>
          <p:nvPr>
            <p:custDataLst>
              <p:tags r:id="rId12"/>
            </p:custDataLst>
          </p:nvPr>
        </p:nvSpPr>
        <p:spPr>
          <a:xfrm>
            <a:off x="1091928" y="5179831"/>
            <a:ext cx="3787046" cy="52197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上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食埃土，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下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饮黄泉</a:t>
            </a:r>
          </a:p>
        </p:txBody>
      </p:sp>
      <p:sp>
        <p:nvSpPr>
          <p:cNvPr id="11" name="Rectangle 14" title=""/>
          <p:cNvSpPr/>
          <p:nvPr>
            <p:custDataLst>
              <p:tags r:id="rId13"/>
            </p:custDataLst>
          </p:nvPr>
        </p:nvSpPr>
        <p:spPr>
          <a:xfrm>
            <a:off x="5165725" y="5179695"/>
            <a:ext cx="5752185" cy="52197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宋体" panose="02010600030101010101" pitchFamily="2" charset="-122"/>
              </a:rPr>
              <a:t>名词作状语，表示动作行为的方向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 animBg="1"/>
      <p:bldP spid="24586" grpId="0" animBg="1"/>
      <p:bldP spid="24589" grpId="0" animBg="1"/>
      <p:bldP spid="24591" grpId="0" animBg="1"/>
      <p:bldP spid="11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4578" name="Rectangle 5" title=""/>
          <p:cNvSpPr/>
          <p:nvPr>
            <p:custDataLst>
              <p:tags r:id="rId3"/>
            </p:custDataLst>
          </p:nvPr>
        </p:nvSpPr>
        <p:spPr>
          <a:xfrm>
            <a:off x="826230" y="270277"/>
            <a:ext cx="2946239" cy="7638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r>
              <a:rPr lang="zh-CN" altLang="en-US" sz="4000" b="1">
                <a:solidFill>
                  <a:srgbClr val="0070C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宋体" panose="02010600030101010101" pitchFamily="2" charset="-122"/>
              </a:rPr>
              <a:t>古 今 异 义</a:t>
            </a:r>
          </a:p>
        </p:txBody>
      </p:sp>
      <p:sp>
        <p:nvSpPr>
          <p:cNvPr id="2" name="Rectangle 11" title=""/>
          <p:cNvSpPr/>
          <p:nvPr>
            <p:custDataLst>
              <p:tags r:id="rId4"/>
            </p:custDataLst>
          </p:nvPr>
        </p:nvSpPr>
        <p:spPr>
          <a:xfrm>
            <a:off x="717551" y="1155568"/>
            <a:ext cx="3779821" cy="50038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2655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金</a:t>
            </a:r>
            <a:r>
              <a:rPr lang="zh-CN" altLang="en-US" sz="265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就砺则利</a:t>
            </a:r>
          </a:p>
        </p:txBody>
      </p:sp>
      <p:sp>
        <p:nvSpPr>
          <p:cNvPr id="24589" name="Rectangle 12" title=""/>
          <p:cNvSpPr/>
          <p:nvPr>
            <p:custDataLst>
              <p:tags r:id="rId5"/>
            </p:custDataLst>
          </p:nvPr>
        </p:nvSpPr>
        <p:spPr>
          <a:xfrm>
            <a:off x="4831753" y="1155568"/>
            <a:ext cx="6469286" cy="50038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anchor="t">
            <a:spAutoFit/>
          </a:bodyPr>
          <a:lstStyle/>
          <a:p>
            <a:r>
              <a:rPr lang="zh-CN" altLang="en-US" sz="2655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古：</a:t>
            </a:r>
            <a:r>
              <a:rPr lang="zh-CN" altLang="en-US" sz="2655" b="1"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指金属制的刀斧等；</a:t>
            </a:r>
            <a:r>
              <a:rPr lang="zh-CN" altLang="en-US" sz="2655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今：</a:t>
            </a:r>
            <a:r>
              <a:rPr lang="zh-CN" altLang="en-US" sz="2655" b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专指金子</a:t>
            </a:r>
          </a:p>
        </p:txBody>
      </p:sp>
      <p:sp>
        <p:nvSpPr>
          <p:cNvPr id="6" name="Text Box 8" title=""/>
          <p:cNvSpPr/>
          <p:nvPr>
            <p:custDataLst>
              <p:tags r:id="rId6"/>
            </p:custDataLst>
          </p:nvPr>
        </p:nvSpPr>
        <p:spPr>
          <a:xfrm>
            <a:off x="717814" y="1931670"/>
            <a:ext cx="3786444" cy="50038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265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君子博学而日</a:t>
            </a:r>
            <a:r>
              <a:rPr lang="zh-CN" altLang="en-US" sz="2655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参</a:t>
            </a:r>
            <a:r>
              <a:rPr lang="zh-CN" altLang="en-US" sz="265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省乎已</a:t>
            </a:r>
          </a:p>
        </p:txBody>
      </p:sp>
      <p:sp>
        <p:nvSpPr>
          <p:cNvPr id="7" name="Text Box 9" title=""/>
          <p:cNvSpPr/>
          <p:nvPr>
            <p:custDataLst>
              <p:tags r:id="rId7"/>
            </p:custDataLst>
          </p:nvPr>
        </p:nvSpPr>
        <p:spPr>
          <a:xfrm>
            <a:off x="4835628" y="1931670"/>
            <a:ext cx="6470490" cy="50038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anchor="t">
            <a:spAutoFit/>
          </a:bodyPr>
          <a:lstStyle/>
          <a:p>
            <a:r>
              <a:rPr lang="zh-CN" altLang="en-US" sz="2655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古：</a:t>
            </a:r>
            <a:r>
              <a:rPr lang="zh-CN" altLang="en-US" sz="2655" b="1"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检验；</a:t>
            </a:r>
            <a:r>
              <a:rPr lang="zh-CN" altLang="en-US" sz="2655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今：</a:t>
            </a:r>
            <a:r>
              <a:rPr lang="zh-CN" altLang="en-US" sz="2655" b="1"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加入 </a:t>
            </a:r>
          </a:p>
        </p:txBody>
      </p:sp>
      <p:sp>
        <p:nvSpPr>
          <p:cNvPr id="3" name="Text Box 8" title=""/>
          <p:cNvSpPr/>
          <p:nvPr>
            <p:custDataLst>
              <p:tags r:id="rId8"/>
            </p:custDataLst>
          </p:nvPr>
        </p:nvSpPr>
        <p:spPr>
          <a:xfrm>
            <a:off x="717814" y="2707640"/>
            <a:ext cx="3786444" cy="50038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265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君子</a:t>
            </a:r>
            <a:r>
              <a:rPr lang="zh-CN" altLang="en-US" sz="2655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博学</a:t>
            </a:r>
            <a:r>
              <a:rPr lang="zh-CN" altLang="en-US" sz="265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而日</a:t>
            </a:r>
            <a:r>
              <a:rPr lang="zh-CN" altLang="en-US" sz="2655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参省乎已</a:t>
            </a:r>
          </a:p>
        </p:txBody>
      </p:sp>
      <p:sp>
        <p:nvSpPr>
          <p:cNvPr id="4" name="Text Box 9" title=""/>
          <p:cNvSpPr/>
          <p:nvPr>
            <p:custDataLst>
              <p:tags r:id="rId9"/>
            </p:custDataLst>
          </p:nvPr>
        </p:nvSpPr>
        <p:spPr>
          <a:xfrm>
            <a:off x="4835628" y="2707640"/>
            <a:ext cx="6470490" cy="50038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anchor="t">
            <a:spAutoFit/>
          </a:bodyPr>
          <a:lstStyle/>
          <a:p>
            <a:r>
              <a:rPr lang="zh-CN" altLang="en-US" sz="2655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古：</a:t>
            </a:r>
            <a:r>
              <a:rPr lang="zh-CN" altLang="en-US" sz="2655" b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广博地学习</a:t>
            </a:r>
            <a:r>
              <a:rPr lang="en-US" altLang="zh-CN" sz="2655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2655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今：</a:t>
            </a:r>
            <a:r>
              <a:rPr lang="zh-CN" altLang="en-US" sz="2655" b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学问广博精深 </a:t>
            </a:r>
          </a:p>
        </p:txBody>
      </p:sp>
      <p:sp>
        <p:nvSpPr>
          <p:cNvPr id="5" name="Rectangle 13" title=""/>
          <p:cNvSpPr/>
          <p:nvPr>
            <p:custDataLst>
              <p:tags r:id="rId10"/>
            </p:custDataLst>
          </p:nvPr>
        </p:nvSpPr>
        <p:spPr>
          <a:xfrm>
            <a:off x="718854" y="3483685"/>
            <a:ext cx="3785842" cy="50038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265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蟹六</a:t>
            </a:r>
            <a:r>
              <a:rPr lang="zh-CN" altLang="en-US" sz="2655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跪</a:t>
            </a:r>
            <a:r>
              <a:rPr lang="zh-CN" altLang="en-US" sz="265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而二鳌</a:t>
            </a:r>
          </a:p>
        </p:txBody>
      </p:sp>
      <p:sp>
        <p:nvSpPr>
          <p:cNvPr id="24591" name="Rectangle 14" title=""/>
          <p:cNvSpPr/>
          <p:nvPr>
            <p:custDataLst>
              <p:tags r:id="rId11"/>
            </p:custDataLst>
          </p:nvPr>
        </p:nvSpPr>
        <p:spPr>
          <a:xfrm>
            <a:off x="4837185" y="3483685"/>
            <a:ext cx="6468684" cy="50038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anchor="t">
            <a:spAutoFit/>
          </a:bodyPr>
          <a:lstStyle/>
          <a:p>
            <a:r>
              <a:rPr lang="zh-CN" altLang="en-US" sz="2655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宋体" panose="02010600030101010101" pitchFamily="2" charset="-122"/>
              </a:rPr>
              <a:t>古：</a:t>
            </a:r>
            <a:r>
              <a:rPr lang="zh-CN" altLang="en-US" sz="2655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宋体" panose="02010600030101010101" pitchFamily="2" charset="-122"/>
              </a:rPr>
              <a:t>脚；</a:t>
            </a:r>
            <a:r>
              <a:rPr lang="zh-CN" altLang="en-US" sz="2655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宋体" panose="02010600030101010101" pitchFamily="2" charset="-122"/>
              </a:rPr>
              <a:t>今：</a:t>
            </a:r>
            <a:r>
              <a:rPr lang="zh-CN" altLang="en-US" sz="2655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宋体" panose="02010600030101010101" pitchFamily="2" charset="-122"/>
              </a:rPr>
              <a:t>跪下 </a:t>
            </a:r>
          </a:p>
        </p:txBody>
      </p:sp>
      <p:sp>
        <p:nvSpPr>
          <p:cNvPr id="8" name="Rectangle 13" title=""/>
          <p:cNvSpPr/>
          <p:nvPr>
            <p:custDataLst>
              <p:tags r:id="rId12"/>
            </p:custDataLst>
          </p:nvPr>
        </p:nvSpPr>
        <p:spPr>
          <a:xfrm>
            <a:off x="718854" y="4259655"/>
            <a:ext cx="3785842" cy="50038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265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蚓无</a:t>
            </a:r>
            <a:r>
              <a:rPr lang="zh-CN" altLang="en-US" sz="2655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爪牙</a:t>
            </a:r>
            <a:r>
              <a:rPr lang="zh-CN" altLang="en-US" sz="265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之利</a:t>
            </a:r>
          </a:p>
        </p:txBody>
      </p:sp>
      <p:sp>
        <p:nvSpPr>
          <p:cNvPr id="9" name="Rectangle 14" title=""/>
          <p:cNvSpPr/>
          <p:nvPr>
            <p:custDataLst>
              <p:tags r:id="rId13"/>
            </p:custDataLst>
          </p:nvPr>
        </p:nvSpPr>
        <p:spPr>
          <a:xfrm>
            <a:off x="4832105" y="4259655"/>
            <a:ext cx="6468684" cy="50038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anchor="t">
            <a:spAutoFit/>
          </a:bodyPr>
          <a:lstStyle/>
          <a:p>
            <a:r>
              <a:rPr lang="zh-CN" altLang="en-US" sz="2655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宋体" panose="02010600030101010101" pitchFamily="2" charset="-122"/>
              </a:rPr>
              <a:t>古：</a:t>
            </a:r>
            <a:r>
              <a:rPr lang="zh-CN" altLang="en-US" sz="2655" b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宋体" panose="02010600030101010101" pitchFamily="2" charset="-122"/>
              </a:rPr>
              <a:t>爪子和牙齿</a:t>
            </a:r>
            <a:r>
              <a:rPr lang="zh-CN" altLang="en-US" sz="2655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宋体" panose="02010600030101010101" pitchFamily="2" charset="-122"/>
              </a:rPr>
              <a:t>；</a:t>
            </a:r>
            <a:r>
              <a:rPr lang="zh-CN" altLang="en-US" sz="2655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宋体" panose="02010600030101010101" pitchFamily="2" charset="-122"/>
              </a:rPr>
              <a:t>今：</a:t>
            </a:r>
            <a:r>
              <a:rPr lang="zh-CN" altLang="en-US" sz="2655" b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宋体" panose="02010600030101010101" pitchFamily="2" charset="-122"/>
              </a:rPr>
              <a:t>坏人的党羽、帮凶</a:t>
            </a:r>
          </a:p>
        </p:txBody>
      </p:sp>
      <p:sp>
        <p:nvSpPr>
          <p:cNvPr id="10" name="Rectangle 11" title=""/>
          <p:cNvSpPr/>
          <p:nvPr>
            <p:custDataLst>
              <p:tags r:id="rId14"/>
            </p:custDataLst>
          </p:nvPr>
        </p:nvSpPr>
        <p:spPr>
          <a:xfrm>
            <a:off x="717254" y="5035376"/>
            <a:ext cx="3779821" cy="50038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2655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用心</a:t>
            </a:r>
            <a:r>
              <a:rPr lang="zh-CN" altLang="en-US" sz="2655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一也</a:t>
            </a:r>
          </a:p>
        </p:txBody>
      </p:sp>
      <p:sp>
        <p:nvSpPr>
          <p:cNvPr id="11" name="Rectangle 12" title=""/>
          <p:cNvSpPr/>
          <p:nvPr>
            <p:custDataLst>
              <p:tags r:id="rId15"/>
            </p:custDataLst>
          </p:nvPr>
        </p:nvSpPr>
        <p:spPr>
          <a:xfrm>
            <a:off x="4837185" y="5035376"/>
            <a:ext cx="6469286" cy="50038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anchor="t">
            <a:spAutoFit/>
          </a:bodyPr>
          <a:lstStyle/>
          <a:p>
            <a:r>
              <a:rPr lang="zh-CN" altLang="en-US" sz="2655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古：</a:t>
            </a:r>
            <a:r>
              <a:rPr lang="zh-CN" altLang="en-US" sz="2655" b="1"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思想意识活动；</a:t>
            </a:r>
            <a:r>
              <a:rPr lang="zh-CN" altLang="en-US" sz="2655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今：</a:t>
            </a:r>
            <a:r>
              <a:rPr lang="zh-CN" altLang="en-US" sz="2655" b="1"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读书用功</a:t>
            </a:r>
          </a:p>
        </p:txBody>
      </p:sp>
      <p:sp>
        <p:nvSpPr>
          <p:cNvPr id="12" name="Rectangle 11" title=""/>
          <p:cNvSpPr/>
          <p:nvPr>
            <p:custDataLst>
              <p:tags r:id="rId16"/>
            </p:custDataLst>
          </p:nvPr>
        </p:nvSpPr>
        <p:spPr>
          <a:xfrm>
            <a:off x="724874" y="5811346"/>
            <a:ext cx="3779821" cy="49911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r>
              <a:rPr lang="zh-CN" sz="2650" b="1" noProof="0">
                <a:ln>
                  <a:noFill/>
                </a:ln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非蛇鳝之穴无可</a:t>
            </a:r>
            <a:r>
              <a:rPr lang="zh-CN" sz="265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寄托</a:t>
            </a:r>
            <a:r>
              <a:rPr lang="zh-CN" sz="2650" b="1" noProof="0">
                <a:ln>
                  <a:noFill/>
                </a:ln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者</a:t>
            </a:r>
            <a:endParaRPr lang="zh-CN" altLang="en-US" sz="2650" b="1" noProof="0">
              <a:ln>
                <a:noFill/>
              </a:ln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3" name="Rectangle 12" title=""/>
          <p:cNvSpPr/>
          <p:nvPr>
            <p:custDataLst>
              <p:tags r:id="rId17"/>
            </p:custDataLst>
          </p:nvPr>
        </p:nvSpPr>
        <p:spPr>
          <a:xfrm>
            <a:off x="4837185" y="5811346"/>
            <a:ext cx="6469286" cy="90932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anchor="t">
            <a:spAutoFit/>
          </a:bodyPr>
          <a:lstStyle/>
          <a:p>
            <a:r>
              <a:rPr lang="zh-CN" altLang="en-US" sz="2655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古：</a:t>
            </a:r>
            <a:r>
              <a:rPr lang="zh-CN" altLang="en-US" sz="2655" b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容身，存身</a:t>
            </a:r>
            <a:r>
              <a:rPr lang="zh-CN" altLang="en-US" sz="2655" b="1"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；</a:t>
            </a:r>
            <a:r>
              <a:rPr lang="zh-CN" altLang="en-US" sz="2655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今：</a:t>
            </a:r>
            <a:r>
              <a:rPr lang="zh-CN" altLang="en-US" sz="2655" b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托付；把理想、希望、感情等放在某人身上或某物上。</a:t>
            </a:r>
          </a:p>
        </p:txBody>
      </p:sp>
      <p:pic>
        <p:nvPicPr>
          <p:cNvPr id="46" name="图片 45" title="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9" grpId="0" animBg="1"/>
      <p:bldP spid="7" grpId="0" animBg="1"/>
      <p:bldP spid="4" grpId="0" animBg="1"/>
      <p:bldP spid="24591" grpId="0" animBg="1"/>
      <p:bldP spid="9" grpId="0" animBg="1"/>
      <p:bldP spid="11" grpId="0" animBg="1"/>
      <p:bldP spid="1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Rectangle 5" title=""/>
          <p:cNvSpPr/>
          <p:nvPr>
            <p:custDataLst>
              <p:tags r:id="rId3"/>
            </p:custDataLst>
          </p:nvPr>
        </p:nvSpPr>
        <p:spPr>
          <a:xfrm>
            <a:off x="989529" y="275196"/>
            <a:ext cx="2946239" cy="7638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r>
              <a:rPr lang="zh-CN" altLang="en-US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特 殊 句 式</a:t>
            </a:r>
          </a:p>
        </p:txBody>
      </p:sp>
      <p:sp>
        <p:nvSpPr>
          <p:cNvPr id="13" name="Text Box 6" title=""/>
          <p:cNvSpPr/>
          <p:nvPr>
            <p:custDataLst>
              <p:tags r:id="rId4"/>
            </p:custDataLst>
          </p:nvPr>
        </p:nvSpPr>
        <p:spPr>
          <a:xfrm>
            <a:off x="989529" y="1048385"/>
            <a:ext cx="6250170" cy="207264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655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①</a:t>
            </a:r>
            <a:r>
              <a:rPr lang="zh-CN" altLang="en-US" sz="2800" b="1">
                <a:solidFill>
                  <a:srgbClr val="0070C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虽有槁暴，不复挺者，輮使之然也。</a:t>
            </a:r>
            <a:endParaRPr lang="zh-CN" altLang="en-US" sz="2800" b="1">
              <a:solidFill>
                <a:srgbClr val="0070C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②冰，水为之，而寒于水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en-US" sz="2800" b="1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用心一也。</a:t>
            </a:r>
            <a:endParaRPr lang="zh-CN" sz="2800" b="1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④</a:t>
            </a:r>
            <a:r>
              <a:rPr lang="zh-CN" sz="2800" b="1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用心</a:t>
            </a:r>
            <a:r>
              <a:rPr lang="zh-CN" sz="2800" b="1" noProof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躁</a:t>
            </a:r>
            <a:r>
              <a:rPr lang="zh-CN" sz="2800" b="1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也。</a:t>
            </a:r>
            <a:endParaRPr lang="zh-CN" altLang="en-US" sz="2800" b="1">
              <a:solidFill>
                <a:srgbClr val="0070C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4589" name="Rectangle 12" title=""/>
          <p:cNvSpPr/>
          <p:nvPr>
            <p:custDataLst>
              <p:tags r:id="rId5"/>
            </p:custDataLst>
          </p:nvPr>
        </p:nvSpPr>
        <p:spPr>
          <a:xfrm>
            <a:off x="7672705" y="1609725"/>
            <a:ext cx="2455545" cy="76835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anchor="t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44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判断句</a:t>
            </a:r>
          </a:p>
        </p:txBody>
      </p:sp>
      <p:sp>
        <p:nvSpPr>
          <p:cNvPr id="2" name="Text Box 6" title=""/>
          <p:cNvSpPr/>
          <p:nvPr>
            <p:custDataLst>
              <p:tags r:id="rId6"/>
            </p:custDataLst>
          </p:nvPr>
        </p:nvSpPr>
        <p:spPr>
          <a:xfrm>
            <a:off x="989529" y="3265805"/>
            <a:ext cx="6250170" cy="103886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655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①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輮以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（之）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为轮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②</a:t>
            </a: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宋体" panose="02010600030101010101" pitchFamily="2" charset="-122"/>
              </a:rPr>
              <a:t>蟹（</a:t>
            </a: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宋体" panose="02010600030101010101" pitchFamily="2" charset="-122"/>
              </a:rPr>
              <a:t>有）</a:t>
            </a:r>
            <a:r>
              <a:rPr lang="zh-CN" altLang="en-US" sz="2800" b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宋体" panose="02010600030101010101" pitchFamily="2" charset="-122"/>
              </a:rPr>
              <a:t>六跪而二螯</a:t>
            </a:r>
            <a:endParaRPr lang="zh-CN" altLang="en-US" sz="2800" b="1"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Rectangle 12" title=""/>
          <p:cNvSpPr/>
          <p:nvPr>
            <p:custDataLst>
              <p:tags r:id="rId7"/>
            </p:custDataLst>
          </p:nvPr>
        </p:nvSpPr>
        <p:spPr>
          <a:xfrm>
            <a:off x="7672705" y="3265805"/>
            <a:ext cx="2455545" cy="76835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anchor="t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44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省略句</a:t>
            </a:r>
          </a:p>
        </p:txBody>
      </p:sp>
      <p:sp>
        <p:nvSpPr>
          <p:cNvPr id="4" name="Text Box 6" title=""/>
          <p:cNvSpPr/>
          <p:nvPr>
            <p:custDataLst>
              <p:tags r:id="rId8"/>
            </p:custDataLst>
          </p:nvPr>
        </p:nvSpPr>
        <p:spPr>
          <a:xfrm>
            <a:off x="989529" y="4523105"/>
            <a:ext cx="6250170" cy="49911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650" b="1">
                <a:solidFill>
                  <a:schemeClr val="tx1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宋体" panose="02010600030101010101" pitchFamily="2" charset="-122"/>
              </a:rPr>
              <a:t>青，取之于蓝，而青于蓝</a:t>
            </a:r>
          </a:p>
        </p:txBody>
      </p:sp>
      <p:sp>
        <p:nvSpPr>
          <p:cNvPr id="5" name="Rectangle 12" title=""/>
          <p:cNvSpPr/>
          <p:nvPr>
            <p:custDataLst>
              <p:tags r:id="rId9"/>
            </p:custDataLst>
          </p:nvPr>
        </p:nvSpPr>
        <p:spPr>
          <a:xfrm>
            <a:off x="7672705" y="4500245"/>
            <a:ext cx="2454910" cy="52197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状语后置句</a:t>
            </a:r>
          </a:p>
        </p:txBody>
      </p:sp>
      <p:sp>
        <p:nvSpPr>
          <p:cNvPr id="6" name="Text Box 6" title=""/>
          <p:cNvSpPr/>
          <p:nvPr>
            <p:custDataLst>
              <p:tags r:id="rId10"/>
            </p:custDataLst>
          </p:nvPr>
        </p:nvSpPr>
        <p:spPr>
          <a:xfrm>
            <a:off x="989529" y="5300345"/>
            <a:ext cx="6250170" cy="49911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650" b="1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蚓无爪牙</a:t>
            </a:r>
            <a:r>
              <a:rPr lang="zh-CN" altLang="en-US" sz="265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之</a:t>
            </a:r>
            <a:r>
              <a:rPr lang="zh-CN" altLang="en-US" sz="265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利</a:t>
            </a:r>
            <a:r>
              <a:rPr lang="zh-CN" altLang="en-US" sz="265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，筋骨之</a:t>
            </a:r>
            <a:r>
              <a:rPr lang="zh-CN" altLang="en-US" sz="26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强</a:t>
            </a:r>
            <a:r>
              <a:rPr lang="zh-CN" altLang="zh-CN" sz="265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zh-CN" sz="265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7" name="Rectangle 12" title=""/>
          <p:cNvSpPr/>
          <p:nvPr>
            <p:custDataLst>
              <p:tags r:id="rId11"/>
            </p:custDataLst>
          </p:nvPr>
        </p:nvSpPr>
        <p:spPr>
          <a:xfrm>
            <a:off x="7672705" y="5227320"/>
            <a:ext cx="2454910" cy="52197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定语后置句</a:t>
            </a:r>
          </a:p>
        </p:txBody>
      </p:sp>
      <p:sp>
        <p:nvSpPr>
          <p:cNvPr id="8" name="Text Box 6" title=""/>
          <p:cNvSpPr/>
          <p:nvPr>
            <p:custDataLst>
              <p:tags r:id="rId12"/>
            </p:custDataLst>
          </p:nvPr>
        </p:nvSpPr>
        <p:spPr>
          <a:xfrm>
            <a:off x="989529" y="6077585"/>
            <a:ext cx="9138721" cy="50038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655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固定句式：无以至千里。</a:t>
            </a:r>
            <a:r>
              <a:rPr lang="en-US" altLang="zh-CN" sz="2655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</a:t>
            </a:r>
            <a:r>
              <a:rPr lang="zh-CN" altLang="en-US" sz="2655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无以：没有用来</a:t>
            </a:r>
            <a:r>
              <a:rPr lang="en-US" altLang="zh-CN" sz="2655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......</a:t>
            </a:r>
            <a:r>
              <a:rPr lang="zh-CN" altLang="en-US" sz="2655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的办法。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9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3298" name="文本框 183297" title=""/>
          <p:cNvSpPr txBox="1"/>
          <p:nvPr>
            <p:custDataLst>
              <p:tags r:id="rId3"/>
            </p:custDataLst>
          </p:nvPr>
        </p:nvSpPr>
        <p:spPr>
          <a:xfrm>
            <a:off x="1635458" y="803098"/>
            <a:ext cx="2286000" cy="922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宇宙观</a:t>
            </a:r>
            <a:endParaRPr lang="zh-CN" altLang="en-US" sz="4000">
              <a:solidFill>
                <a:srgbClr val="CC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3299" name="文本框 183298" title=""/>
          <p:cNvSpPr txBox="1"/>
          <p:nvPr>
            <p:custDataLst>
              <p:tags r:id="rId4"/>
            </p:custDataLst>
          </p:nvPr>
        </p:nvSpPr>
        <p:spPr>
          <a:xfrm>
            <a:off x="5433176" y="1915160"/>
            <a:ext cx="5105400" cy="119888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6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行”对于“知”的必要和后天学习的重要。</a:t>
            </a:r>
          </a:p>
        </p:txBody>
      </p:sp>
      <p:sp>
        <p:nvSpPr>
          <p:cNvPr id="183300" name="文本框 183299" title=""/>
          <p:cNvSpPr txBox="1"/>
          <p:nvPr>
            <p:custDataLst>
              <p:tags r:id="rId5"/>
            </p:custDataLst>
          </p:nvPr>
        </p:nvSpPr>
        <p:spPr>
          <a:xfrm>
            <a:off x="5433176" y="3731260"/>
            <a:ext cx="5105400" cy="88024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6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法后王”</a:t>
            </a:r>
            <a:r>
              <a:rPr lang="zh-CN" altLang="en-US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效法当代圣明君王的言行</a:t>
            </a:r>
            <a:r>
              <a:rPr lang="en-US" altLang="zh-CN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﹑</a:t>
            </a:r>
            <a:r>
              <a:rPr lang="zh-CN" altLang="en-US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制度，因时制宜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3301" name="文本框 183300" title=""/>
          <p:cNvSpPr txBox="1"/>
          <p:nvPr>
            <p:custDataLst>
              <p:tags r:id="rId6"/>
            </p:custDataLst>
          </p:nvPr>
        </p:nvSpPr>
        <p:spPr>
          <a:xfrm>
            <a:off x="5433176" y="4984115"/>
            <a:ext cx="5105400" cy="126047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4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性恶论”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“明礼义而化之”</a:t>
            </a:r>
            <a:endParaRPr lang="zh-CN" altLang="en-US" sz="4000">
              <a:solidFill>
                <a:srgbClr val="0070C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3302" name="矩形 183301" title=""/>
          <p:cNvSpPr/>
          <p:nvPr>
            <p:custDataLst>
              <p:tags r:id="rId7"/>
            </p:custDataLst>
          </p:nvPr>
        </p:nvSpPr>
        <p:spPr>
          <a:xfrm>
            <a:off x="1635458" y="2310765"/>
            <a:ext cx="2286000" cy="922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540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认识论</a:t>
            </a:r>
            <a:endParaRPr lang="zh-CN" altLang="en-US" sz="6600">
              <a:solidFill>
                <a:srgbClr val="CC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83303" name="文本框 183302" title=""/>
          <p:cNvSpPr txBox="1"/>
          <p:nvPr>
            <p:custDataLst>
              <p:tags r:id="rId8"/>
            </p:custDataLst>
          </p:nvPr>
        </p:nvSpPr>
        <p:spPr>
          <a:xfrm>
            <a:off x="1635458" y="3719830"/>
            <a:ext cx="2286000" cy="922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政治观</a:t>
            </a:r>
            <a:endParaRPr lang="zh-CN" altLang="en-US" sz="6000">
              <a:solidFill>
                <a:srgbClr val="CC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83304" name="文本框 183303" title=""/>
          <p:cNvSpPr txBox="1"/>
          <p:nvPr>
            <p:custDataLst>
              <p:tags r:id="rId9"/>
            </p:custDataLst>
          </p:nvPr>
        </p:nvSpPr>
        <p:spPr>
          <a:xfrm>
            <a:off x="1635458" y="5153660"/>
            <a:ext cx="2286000" cy="922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人性论</a:t>
            </a:r>
            <a:endParaRPr lang="zh-CN" altLang="en-US" sz="6600">
              <a:solidFill>
                <a:srgbClr val="CC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83305" name="文本框 183304" title=""/>
          <p:cNvSpPr txBox="1"/>
          <p:nvPr>
            <p:custDataLst>
              <p:tags r:id="rId10"/>
            </p:custDataLst>
          </p:nvPr>
        </p:nvSpPr>
        <p:spPr>
          <a:xfrm>
            <a:off x="5343315" y="828675"/>
            <a:ext cx="5105400" cy="70675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4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制天命而用之</a:t>
            </a:r>
            <a:r>
              <a:rPr lang="zh-CN" altLang="en-US" sz="36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endParaRPr lang="zh-CN" altLang="en-US" sz="4400">
              <a:solidFill>
                <a:srgbClr val="0070C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3306" name="右箭头 183305" title=""/>
          <p:cNvSpPr/>
          <p:nvPr>
            <p:custDataLst>
              <p:tags r:id="rId11"/>
            </p:custDataLst>
          </p:nvPr>
        </p:nvSpPr>
        <p:spPr>
          <a:xfrm>
            <a:off x="4211955" y="939164"/>
            <a:ext cx="976313" cy="485775"/>
          </a:xfrm>
          <a:prstGeom prst="rightArrow">
            <a:avLst>
              <a:gd name="adj1" fmla="val 50000"/>
              <a:gd name="adj2" fmla="val 50189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3307" name="右箭头 183306" title=""/>
          <p:cNvSpPr/>
          <p:nvPr>
            <p:custDataLst>
              <p:tags r:id="rId12"/>
            </p:custDataLst>
          </p:nvPr>
        </p:nvSpPr>
        <p:spPr>
          <a:xfrm>
            <a:off x="4211638" y="2528570"/>
            <a:ext cx="976312" cy="485775"/>
          </a:xfrm>
          <a:prstGeom prst="rightArrow">
            <a:avLst>
              <a:gd name="adj1" fmla="val 50000"/>
              <a:gd name="adj2" fmla="val 50189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3308" name="右箭头 183307" title=""/>
          <p:cNvSpPr/>
          <p:nvPr>
            <p:custDataLst>
              <p:tags r:id="rId13"/>
            </p:custDataLst>
          </p:nvPr>
        </p:nvSpPr>
        <p:spPr>
          <a:xfrm>
            <a:off x="4212273" y="3938270"/>
            <a:ext cx="976312" cy="485775"/>
          </a:xfrm>
          <a:prstGeom prst="rightArrow">
            <a:avLst>
              <a:gd name="adj1" fmla="val 50000"/>
              <a:gd name="adj2" fmla="val 50189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3309" name="右箭头 183308" title=""/>
          <p:cNvSpPr/>
          <p:nvPr>
            <p:custDataLst>
              <p:tags r:id="rId14"/>
            </p:custDataLst>
          </p:nvPr>
        </p:nvSpPr>
        <p:spPr>
          <a:xfrm>
            <a:off x="4212273" y="5371465"/>
            <a:ext cx="976312" cy="485775"/>
          </a:xfrm>
          <a:prstGeom prst="rightArrow">
            <a:avLst>
              <a:gd name="adj1" fmla="val 50000"/>
              <a:gd name="adj2" fmla="val 50189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3" name="图片 42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3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3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3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3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3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3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3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3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3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3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3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3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3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3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298" grpId="0" animBg="1"/>
      <p:bldP spid="183299" grpId="0" animBg="1"/>
      <p:bldP spid="183300" grpId="0" animBg="1"/>
      <p:bldP spid="183301" grpId="0" animBg="1"/>
      <p:bldP spid="183302" grpId="0" animBg="1"/>
      <p:bldP spid="183303" grpId="0" animBg="1"/>
      <p:bldP spid="183304" grpId="0" animBg="1"/>
      <p:bldP spid="18330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0771" name="内容占位符 160770" title=""/>
          <p:cNvSpPr>
            <a:spLocks noGrp="1" noRot="1"/>
          </p:cNvSpPr>
          <p:nvPr>
            <p:ph idx="4294967295"/>
            <p:custDataLst>
              <p:tags r:id="rId3"/>
            </p:custDataLst>
          </p:nvPr>
        </p:nvSpPr>
        <p:spPr>
          <a:xfrm>
            <a:off x="4295164" y="1253150"/>
            <a:ext cx="5813571" cy="4442975"/>
          </a:xfrm>
          <a:ln w="28575">
            <a:solidFill>
              <a:schemeClr val="tx1"/>
            </a:solidFill>
          </a:ln>
        </p:spPr>
        <p:txBody>
          <a:bodyPr anchor="t"/>
          <a:lstStyle/>
          <a:p>
            <a:pPr marL="0" indent="0" algn="ctr">
              <a:buNone/>
            </a:pPr>
            <a:r>
              <a:rPr lang="zh-CN" altLang="en-US" sz="4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早期</a:t>
            </a:r>
            <a:r>
              <a:rPr lang="en-US" altLang="zh-CN" sz="4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en-US" sz="4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孔子</a:t>
            </a:r>
          </a:p>
          <a:p>
            <a:pPr marL="0" indent="0" algn="ctr">
              <a:buNone/>
            </a:pPr>
            <a:endParaRPr lang="zh-CN" altLang="en-US" sz="4800" b="1">
              <a:solidFill>
                <a:srgbClr val="0070C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algn="ctr">
              <a:buNone/>
            </a:pPr>
            <a:r>
              <a:rPr lang="zh-CN" altLang="en-US" sz="4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中期</a:t>
            </a:r>
            <a:r>
              <a:rPr lang="en-US" altLang="zh-CN" sz="4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en-US" sz="4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孟子</a:t>
            </a:r>
          </a:p>
          <a:p>
            <a:pPr marL="0" indent="0" algn="ctr">
              <a:buNone/>
            </a:pPr>
            <a:endParaRPr lang="zh-CN" altLang="en-US" sz="4800" b="1">
              <a:solidFill>
                <a:srgbClr val="0070C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algn="ctr">
              <a:buNone/>
            </a:pPr>
            <a:r>
              <a:rPr lang="zh-CN" altLang="en-US" sz="4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后期</a:t>
            </a:r>
            <a:r>
              <a:rPr lang="en-US" altLang="zh-CN" sz="4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en-US" sz="48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荀子</a:t>
            </a:r>
          </a:p>
        </p:txBody>
      </p:sp>
      <p:pic>
        <p:nvPicPr>
          <p:cNvPr id="15" name="图片 14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  <p:sp>
        <p:nvSpPr>
          <p:cNvPr id="2" name="矩形 1" title=""/>
          <p:cNvSpPr/>
          <p:nvPr>
            <p:custDataLst>
              <p:tags r:id="rId6"/>
            </p:custDataLst>
          </p:nvPr>
        </p:nvSpPr>
        <p:spPr>
          <a:xfrm>
            <a:off x="981075" y="2479172"/>
            <a:ext cx="3048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ker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先秦儒家代表人物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07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3553" name="矩形 1" title=""/>
          <p:cNvSpPr/>
          <p:nvPr>
            <p:custDataLst>
              <p:tags r:id="rId3"/>
            </p:custDataLst>
          </p:nvPr>
        </p:nvSpPr>
        <p:spPr>
          <a:xfrm>
            <a:off x="3232080" y="865302"/>
            <a:ext cx="8182062" cy="483209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eaLnBrk="0" hangingPunct="0"/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 荀子的著作有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荀子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20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卷，收文章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32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篇。内容涉及哲学思想，政治问题，治学方法，立身处世之道，学术辩论等方面。其中绝大多数是他的作品，小部分是他门人的著作。该书由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论语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孟子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的语录体，发展为有标题的论文，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标志着古代说理文的进一步成熟。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他的散文说理透彻，气势浑厚，语言质朴，句法简练绵密，多作排比，又善于用喻。这些在《劝学》中有所体现。</a:t>
            </a:r>
          </a:p>
          <a:p>
            <a:pPr eaLnBrk="0" hangingPunct="0"/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劝学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是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荀子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的第一篇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是荀子教学思想的专论，比较全面而系统地论述了他对教育和学习的一系列观点和主张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本文是原文前几段的节录。</a:t>
            </a: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5879" y="1478484"/>
            <a:ext cx="3078480" cy="4200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" name="图片 3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50" name="Text Box 6" title="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08990" y="1323975"/>
            <a:ext cx="1477010" cy="3733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lIns="0" tIns="0" rIns="0" bIns="0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600" kern="1200" cap="none" spc="0" normalizeH="0" baseline="0" noProof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cs typeface="+mn-cs"/>
              </a:rPr>
              <a:t>劝   学</a:t>
            </a:r>
          </a:p>
        </p:txBody>
      </p:sp>
      <p:pic>
        <p:nvPicPr>
          <p:cNvPr id="6151" name="Picture 7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DFFE7"/>
              </a:clrFrom>
              <a:clrTo>
                <a:srgbClr val="FDFFE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6500" y="1914525"/>
            <a:ext cx="1435100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Picture 8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clrChange>
              <a:clrFrom>
                <a:srgbClr val="FDFFE7"/>
              </a:clrFrom>
              <a:clrTo>
                <a:srgbClr val="FDFFE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6500" y="3933825"/>
            <a:ext cx="1435100" cy="35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3" name="Text Box 9" title=""/>
          <p:cNvSpPr txBox="1"/>
          <p:nvPr>
            <p:custDataLst>
              <p:tags r:id="rId7"/>
            </p:custDataLst>
          </p:nvPr>
        </p:nvSpPr>
        <p:spPr>
          <a:xfrm>
            <a:off x="4145280" y="1209675"/>
            <a:ext cx="1106170" cy="1615440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鼓励</a:t>
            </a:r>
          </a:p>
        </p:txBody>
      </p:sp>
      <p:sp>
        <p:nvSpPr>
          <p:cNvPr id="6154" name="Text Box 10" title=""/>
          <p:cNvSpPr txBox="1"/>
          <p:nvPr>
            <p:custDataLst>
              <p:tags r:id="rId8"/>
            </p:custDataLst>
          </p:nvPr>
        </p:nvSpPr>
        <p:spPr>
          <a:xfrm>
            <a:off x="4145280" y="3442335"/>
            <a:ext cx="1106170" cy="1615440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学习</a:t>
            </a:r>
          </a:p>
        </p:txBody>
      </p:sp>
      <p:sp>
        <p:nvSpPr>
          <p:cNvPr id="6155" name="Rectangle 11" title="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251450" y="893911"/>
            <a:ext cx="5848350" cy="51398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zh-CN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  <a:t>    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  <a:t>  </a:t>
            </a:r>
            <a:r>
              <a:rPr kumimoji="0" lang="zh-CN" sz="40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以</a:t>
            </a:r>
            <a:r>
              <a:rPr kumimoji="0" lang="zh-CN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《</a:t>
            </a:r>
            <a:r>
              <a:rPr kumimoji="0" lang="zh-CN" sz="40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劝学</a:t>
            </a:r>
            <a:r>
              <a:rPr kumimoji="0" lang="zh-CN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》</a:t>
            </a:r>
            <a:r>
              <a:rPr kumimoji="0" lang="zh-CN" sz="40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为题目，勉励人们要不停止地坚持学习，只有这样才能增长知识，发展才能，培养高尚的品德</a:t>
            </a:r>
            <a:r>
              <a:rPr lang="zh-CN" altLang="en-US" sz="4000" b="1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。</a:t>
            </a:r>
            <a:endParaRPr lang="en-US" altLang="zh-CN" sz="4000" b="1">
              <a:solidFill>
                <a:srgbClr val="0070C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黑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zh-CN" sz="40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黑体" panose="02010609060101010101" charset="-122"/>
              </a:rPr>
              <a:t>“劝”字统领全篇，这是一篇勉励人们努力学习的文章。</a:t>
            </a:r>
          </a:p>
        </p:txBody>
      </p:sp>
      <p:pic>
        <p:nvPicPr>
          <p:cNvPr id="41" name="图片 40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rot="10800000" flipV="1">
            <a:off x="10918499" y="5209562"/>
            <a:ext cx="1273500" cy="16484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6153" grpId="0" animBg="1"/>
      <p:bldP spid="6154" grpId="0" animBg="1"/>
      <p:bldP spid="6155" grpId="0"/>
    </p:bldLst>
  </p:timing>
</p:sld>
</file>

<file path=ppt/tags/tag1.xml><?xml version="1.0" encoding="utf-8"?>
<p:tagLst xmlns:p="http://schemas.openxmlformats.org/presentationml/2006/main">
  <p:tag name="AS_UNIQUEID" val="661"/>
</p:tagLst>
</file>

<file path=ppt/tags/tag10.xml><?xml version="1.0" encoding="utf-8"?>
<p:tagLst xmlns:p="http://schemas.openxmlformats.org/presentationml/2006/main">
  <p:tag name="AS_UNIQUEID" val="670"/>
</p:tagLst>
</file>

<file path=ppt/tags/tag100.xml><?xml version="1.0" encoding="utf-8"?>
<p:tagLst xmlns:p="http://schemas.openxmlformats.org/presentationml/2006/main">
  <p:tag name="AS_UNIQUEID" val="760"/>
</p:tagLst>
</file>

<file path=ppt/tags/tag101.xml><?xml version="1.0" encoding="utf-8"?>
<p:tagLst xmlns:p="http://schemas.openxmlformats.org/presentationml/2006/main">
  <p:tag name="AS_UNIQUEID" val="761"/>
</p:tagLst>
</file>

<file path=ppt/tags/tag102.xml><?xml version="1.0" encoding="utf-8"?>
<p:tagLst xmlns:p="http://schemas.openxmlformats.org/presentationml/2006/main">
  <p:tag name="AS_UNIQUEID" val="762"/>
</p:tagLst>
</file>

<file path=ppt/tags/tag103.xml><?xml version="1.0" encoding="utf-8"?>
<p:tagLst xmlns:p="http://schemas.openxmlformats.org/presentationml/2006/main">
  <p:tag name="AS_UNIQUEID" val="763"/>
</p:tagLst>
</file>

<file path=ppt/tags/tag104.xml><?xml version="1.0" encoding="utf-8"?>
<p:tagLst xmlns:p="http://schemas.openxmlformats.org/presentationml/2006/main">
  <p:tag name="AS_UNIQUEID" val="764"/>
</p:tagLst>
</file>

<file path=ppt/tags/tag105.xml><?xml version="1.0" encoding="utf-8"?>
<p:tagLst xmlns:p="http://schemas.openxmlformats.org/presentationml/2006/main">
  <p:tag name="AS_UNIQUEID" val="765"/>
</p:tagLst>
</file>

<file path=ppt/tags/tag106.xml><?xml version="1.0" encoding="utf-8"?>
<p:tagLst xmlns:p="http://schemas.openxmlformats.org/presentationml/2006/main">
  <p:tag name="AS_UNIQUEID" val="766"/>
</p:tagLst>
</file>

<file path=ppt/tags/tag107.xml><?xml version="1.0" encoding="utf-8"?>
<p:tagLst xmlns:p="http://schemas.openxmlformats.org/presentationml/2006/main">
  <p:tag name="AS_UNIQUEID" val="767"/>
</p:tagLst>
</file>

<file path=ppt/tags/tag108.xml><?xml version="1.0" encoding="utf-8"?>
<p:tagLst xmlns:p="http://schemas.openxmlformats.org/presentationml/2006/main">
  <p:tag name="AS_UNIQUEID" val="768"/>
</p:tagLst>
</file>

<file path=ppt/tags/tag109.xml><?xml version="1.0" encoding="utf-8"?>
<p:tagLst xmlns:p="http://schemas.openxmlformats.org/presentationml/2006/main">
  <p:tag name="AS_UNIQUEID" val="769"/>
</p:tagLst>
</file>

<file path=ppt/tags/tag11.xml><?xml version="1.0" encoding="utf-8"?>
<p:tagLst xmlns:p="http://schemas.openxmlformats.org/presentationml/2006/main">
  <p:tag name="AS_UNIQUEID" val="671"/>
</p:tagLst>
</file>

<file path=ppt/tags/tag110.xml><?xml version="1.0" encoding="utf-8"?>
<p:tagLst xmlns:p="http://schemas.openxmlformats.org/presentationml/2006/main">
  <p:tag name="AS_UNIQUEID" val="770"/>
</p:tagLst>
</file>

<file path=ppt/tags/tag111.xml><?xml version="1.0" encoding="utf-8"?>
<p:tagLst xmlns:p="http://schemas.openxmlformats.org/presentationml/2006/main">
  <p:tag name="AS_UNIQUEID" val="771"/>
</p:tagLst>
</file>

<file path=ppt/tags/tag112.xml><?xml version="1.0" encoding="utf-8"?>
<p:tagLst xmlns:p="http://schemas.openxmlformats.org/presentationml/2006/main">
  <p:tag name="AS_UNIQUEID" val="772"/>
</p:tagLst>
</file>

<file path=ppt/tags/tag113.xml><?xml version="1.0" encoding="utf-8"?>
<p:tagLst xmlns:p="http://schemas.openxmlformats.org/presentationml/2006/main">
  <p:tag name="AS_UNIQUEID" val="773"/>
</p:tagLst>
</file>

<file path=ppt/tags/tag114.xml><?xml version="1.0" encoding="utf-8"?>
<p:tagLst xmlns:p="http://schemas.openxmlformats.org/presentationml/2006/main">
  <p:tag name="AS_UNIQUEID" val="774"/>
</p:tagLst>
</file>

<file path=ppt/tags/tag115.xml><?xml version="1.0" encoding="utf-8"?>
<p:tagLst xmlns:p="http://schemas.openxmlformats.org/presentationml/2006/main">
  <p:tag name="AS_UNIQUEID" val="775"/>
</p:tagLst>
</file>

<file path=ppt/tags/tag116.xml><?xml version="1.0" encoding="utf-8"?>
<p:tagLst xmlns:p="http://schemas.openxmlformats.org/presentationml/2006/main">
  <p:tag name="AS_UNIQUEID" val="776"/>
</p:tagLst>
</file>

<file path=ppt/tags/tag117.xml><?xml version="1.0" encoding="utf-8"?>
<p:tagLst xmlns:p="http://schemas.openxmlformats.org/presentationml/2006/main">
  <p:tag name="AS_UNIQUEID" val="777"/>
</p:tagLst>
</file>

<file path=ppt/tags/tag118.xml><?xml version="1.0" encoding="utf-8"?>
<p:tagLst xmlns:p="http://schemas.openxmlformats.org/presentationml/2006/main">
  <p:tag name="AS_UNIQUEID" val="778"/>
</p:tagLst>
</file>

<file path=ppt/tags/tag119.xml><?xml version="1.0" encoding="utf-8"?>
<p:tagLst xmlns:p="http://schemas.openxmlformats.org/presentationml/2006/main">
  <p:tag name="AS_UNIQUEID" val="779"/>
</p:tagLst>
</file>

<file path=ppt/tags/tag12.xml><?xml version="1.0" encoding="utf-8"?>
<p:tagLst xmlns:p="http://schemas.openxmlformats.org/presentationml/2006/main">
  <p:tag name="AS_UNIQUEID" val="672"/>
</p:tagLst>
</file>

<file path=ppt/tags/tag120.xml><?xml version="1.0" encoding="utf-8"?>
<p:tagLst xmlns:p="http://schemas.openxmlformats.org/presentationml/2006/main">
  <p:tag name="AS_UNIQUEID" val="780"/>
</p:tagLst>
</file>

<file path=ppt/tags/tag121.xml><?xml version="1.0" encoding="utf-8"?>
<p:tagLst xmlns:p="http://schemas.openxmlformats.org/presentationml/2006/main">
  <p:tag name="AS_UNIQUEID" val="781"/>
</p:tagLst>
</file>

<file path=ppt/tags/tag122.xml><?xml version="1.0" encoding="utf-8"?>
<p:tagLst xmlns:p="http://schemas.openxmlformats.org/presentationml/2006/main">
  <p:tag name="AS_UNIQUEID" val="782"/>
</p:tagLst>
</file>

<file path=ppt/tags/tag123.xml><?xml version="1.0" encoding="utf-8"?>
<p:tagLst xmlns:p="http://schemas.openxmlformats.org/presentationml/2006/main">
  <p:tag name="AS_UNIQUEID" val="783"/>
</p:tagLst>
</file>

<file path=ppt/tags/tag124.xml><?xml version="1.0" encoding="utf-8"?>
<p:tagLst xmlns:p="http://schemas.openxmlformats.org/presentationml/2006/main">
  <p:tag name="AS_UNIQUEID" val="784"/>
</p:tagLst>
</file>

<file path=ppt/tags/tag125.xml><?xml version="1.0" encoding="utf-8"?>
<p:tagLst xmlns:p="http://schemas.openxmlformats.org/presentationml/2006/main">
  <p:tag name="AS_UNIQUEID" val="785"/>
</p:tagLst>
</file>

<file path=ppt/tags/tag126.xml><?xml version="1.0" encoding="utf-8"?>
<p:tagLst xmlns:p="http://schemas.openxmlformats.org/presentationml/2006/main">
  <p:tag name="AS_UNIQUEID" val="786"/>
</p:tagLst>
</file>

<file path=ppt/tags/tag127.xml><?xml version="1.0" encoding="utf-8"?>
<p:tagLst xmlns:p="http://schemas.openxmlformats.org/presentationml/2006/main">
  <p:tag name="AS_UNIQUEID" val="787"/>
</p:tagLst>
</file>

<file path=ppt/tags/tag128.xml><?xml version="1.0" encoding="utf-8"?>
<p:tagLst xmlns:p="http://schemas.openxmlformats.org/presentationml/2006/main">
  <p:tag name="AS_UNIQUEID" val="788"/>
</p:tagLst>
</file>

<file path=ppt/tags/tag129.xml><?xml version="1.0" encoding="utf-8"?>
<p:tagLst xmlns:p="http://schemas.openxmlformats.org/presentationml/2006/main">
  <p:tag name="AS_UNIQUEID" val="789"/>
</p:tagLst>
</file>

<file path=ppt/tags/tag13.xml><?xml version="1.0" encoding="utf-8"?>
<p:tagLst xmlns:p="http://schemas.openxmlformats.org/presentationml/2006/main">
  <p:tag name="AS_UNIQUEID" val="673"/>
</p:tagLst>
</file>

<file path=ppt/tags/tag130.xml><?xml version="1.0" encoding="utf-8"?>
<p:tagLst xmlns:p="http://schemas.openxmlformats.org/presentationml/2006/main">
  <p:tag name="AS_UNIQUEID" val="790"/>
</p:tagLst>
</file>

<file path=ppt/tags/tag131.xml><?xml version="1.0" encoding="utf-8"?>
<p:tagLst xmlns:p="http://schemas.openxmlformats.org/presentationml/2006/main">
  <p:tag name="AS_UNIQUEID" val="791"/>
</p:tagLst>
</file>

<file path=ppt/tags/tag132.xml><?xml version="1.0" encoding="utf-8"?>
<p:tagLst xmlns:p="http://schemas.openxmlformats.org/presentationml/2006/main">
  <p:tag name="AS_UNIQUEID" val="792"/>
</p:tagLst>
</file>

<file path=ppt/tags/tag133.xml><?xml version="1.0" encoding="utf-8"?>
<p:tagLst xmlns:p="http://schemas.openxmlformats.org/presentationml/2006/main">
  <p:tag name="AS_UNIQUEID" val="793"/>
</p:tagLst>
</file>

<file path=ppt/tags/tag134.xml><?xml version="1.0" encoding="utf-8"?>
<p:tagLst xmlns:p="http://schemas.openxmlformats.org/presentationml/2006/main">
  <p:tag name="AS_UNIQUEID" val="794"/>
</p:tagLst>
</file>

<file path=ppt/tags/tag135.xml><?xml version="1.0" encoding="utf-8"?>
<p:tagLst xmlns:p="http://schemas.openxmlformats.org/presentationml/2006/main">
  <p:tag name="AS_UNIQUEID" val="795"/>
</p:tagLst>
</file>

<file path=ppt/tags/tag136.xml><?xml version="1.0" encoding="utf-8"?>
<p:tagLst xmlns:p="http://schemas.openxmlformats.org/presentationml/2006/main">
  <p:tag name="AS_UNIQUEID" val="796"/>
</p:tagLst>
</file>

<file path=ppt/tags/tag137.xml><?xml version="1.0" encoding="utf-8"?>
<p:tagLst xmlns:p="http://schemas.openxmlformats.org/presentationml/2006/main">
  <p:tag name="AS_UNIQUEID" val="660"/>
</p:tagLst>
</file>

<file path=ppt/tags/tag138.xml><?xml version="1.0" encoding="utf-8"?>
<p:tagLst xmlns:p="http://schemas.openxmlformats.org/presentationml/2006/main">
  <p:tag name="AS_UNIQUEID" val="797"/>
</p:tagLst>
</file>

<file path=ppt/tags/tag139.xml><?xml version="1.0" encoding="utf-8"?>
<p:tagLst xmlns:p="http://schemas.openxmlformats.org/presentationml/2006/main">
  <p:tag name="AS_UNIQUEID" val="798"/>
</p:tagLst>
</file>

<file path=ppt/tags/tag14.xml><?xml version="1.0" encoding="utf-8"?>
<p:tagLst xmlns:p="http://schemas.openxmlformats.org/presentationml/2006/main">
  <p:tag name="AS_UNIQUEID" val="674"/>
</p:tagLst>
</file>

<file path=ppt/tags/tag140.xml><?xml version="1.0" encoding="utf-8"?>
<p:tagLst xmlns:p="http://schemas.openxmlformats.org/presentationml/2006/main">
  <p:tag name="AS_UNIQUEID" val="799"/>
</p:tagLst>
</file>

<file path=ppt/tags/tag141.xml><?xml version="1.0" encoding="utf-8"?>
<p:tagLst xmlns:p="http://schemas.openxmlformats.org/presentationml/2006/main">
  <p:tag name="AS_UNIQUEID" val="800"/>
</p:tagLst>
</file>

<file path=ppt/tags/tag142.xml><?xml version="1.0" encoding="utf-8"?>
<p:tagLst xmlns:p="http://schemas.openxmlformats.org/presentationml/2006/main">
  <p:tag name="AS_UNIQUEID" val="801"/>
</p:tagLst>
</file>

<file path=ppt/tags/tag143.xml><?xml version="1.0" encoding="utf-8"?>
<p:tagLst xmlns:p="http://schemas.openxmlformats.org/presentationml/2006/main">
  <p:tag name="AS_UNIQUEID" val="660"/>
</p:tagLst>
</file>

<file path=ppt/tags/tag144.xml><?xml version="1.0" encoding="utf-8"?>
<p:tagLst xmlns:p="http://schemas.openxmlformats.org/presentationml/2006/main">
  <p:tag name="AS_UNIQUEID" val="802"/>
</p:tagLst>
</file>

<file path=ppt/tags/tag145.xml><?xml version="1.0" encoding="utf-8"?>
<p:tagLst xmlns:p="http://schemas.openxmlformats.org/presentationml/2006/main">
  <p:tag name="AS_UNIQUEID" val="803"/>
</p:tagLst>
</file>

<file path=ppt/tags/tag146.xml><?xml version="1.0" encoding="utf-8"?>
<p:tagLst xmlns:p="http://schemas.openxmlformats.org/presentationml/2006/main">
  <p:tag name="AS_UNIQUEID" val="804"/>
</p:tagLst>
</file>

<file path=ppt/tags/tag147.xml><?xml version="1.0" encoding="utf-8"?>
<p:tagLst xmlns:p="http://schemas.openxmlformats.org/presentationml/2006/main">
  <p:tag name="AS_UNIQUEID" val="805"/>
</p:tagLst>
</file>

<file path=ppt/tags/tag148.xml><?xml version="1.0" encoding="utf-8"?>
<p:tagLst xmlns:p="http://schemas.openxmlformats.org/presentationml/2006/main">
  <p:tag name="AS_UNIQUEID" val="806"/>
</p:tagLst>
</file>

<file path=ppt/tags/tag149.xml><?xml version="1.0" encoding="utf-8"?>
<p:tagLst xmlns:p="http://schemas.openxmlformats.org/presentationml/2006/main">
  <p:tag name="AS_UNIQUEID" val="807"/>
</p:tagLst>
</file>

<file path=ppt/tags/tag15.xml><?xml version="1.0" encoding="utf-8"?>
<p:tagLst xmlns:p="http://schemas.openxmlformats.org/presentationml/2006/main">
  <p:tag name="AS_UNIQUEID" val="675"/>
</p:tagLst>
</file>

<file path=ppt/tags/tag150.xml><?xml version="1.0" encoding="utf-8"?>
<p:tagLst xmlns:p="http://schemas.openxmlformats.org/presentationml/2006/main">
  <p:tag name="AS_UNIQUEID" val="808"/>
</p:tagLst>
</file>

<file path=ppt/tags/tag151.xml><?xml version="1.0" encoding="utf-8"?>
<p:tagLst xmlns:p="http://schemas.openxmlformats.org/presentationml/2006/main">
  <p:tag name="AS_UNIQUEID" val="809"/>
</p:tagLst>
</file>

<file path=ppt/tags/tag152.xml><?xml version="1.0" encoding="utf-8"?>
<p:tagLst xmlns:p="http://schemas.openxmlformats.org/presentationml/2006/main">
  <p:tag name="AS_UNIQUEID" val="810"/>
</p:tagLst>
</file>

<file path=ppt/tags/tag153.xml><?xml version="1.0" encoding="utf-8"?>
<p:tagLst xmlns:p="http://schemas.openxmlformats.org/presentationml/2006/main">
  <p:tag name="AS_UNIQUEID" val="811"/>
</p:tagLst>
</file>

<file path=ppt/tags/tag154.xml><?xml version="1.0" encoding="utf-8"?>
<p:tagLst xmlns:p="http://schemas.openxmlformats.org/presentationml/2006/main">
  <p:tag name="AS_UNIQUEID" val="812"/>
</p:tagLst>
</file>

<file path=ppt/tags/tag155.xml><?xml version="1.0" encoding="utf-8"?>
<p:tagLst xmlns:p="http://schemas.openxmlformats.org/presentationml/2006/main">
  <p:tag name="AS_UNIQUEID" val="813"/>
</p:tagLst>
</file>

<file path=ppt/tags/tag156.xml><?xml version="1.0" encoding="utf-8"?>
<p:tagLst xmlns:p="http://schemas.openxmlformats.org/presentationml/2006/main">
  <p:tag name="AS_UNIQUEID" val="814"/>
</p:tagLst>
</file>

<file path=ppt/tags/tag157.xml><?xml version="1.0" encoding="utf-8"?>
<p:tagLst xmlns:p="http://schemas.openxmlformats.org/presentationml/2006/main">
  <p:tag name="AS_UNIQUEID" val="815"/>
</p:tagLst>
</file>

<file path=ppt/tags/tag158.xml><?xml version="1.0" encoding="utf-8"?>
<p:tagLst xmlns:p="http://schemas.openxmlformats.org/presentationml/2006/main">
  <p:tag name="AS_UNIQUEID" val="816"/>
</p:tagLst>
</file>

<file path=ppt/tags/tag159.xml><?xml version="1.0" encoding="utf-8"?>
<p:tagLst xmlns:p="http://schemas.openxmlformats.org/presentationml/2006/main">
  <p:tag name="AS_UNIQUEID" val="817"/>
</p:tagLst>
</file>

<file path=ppt/tags/tag16.xml><?xml version="1.0" encoding="utf-8"?>
<p:tagLst xmlns:p="http://schemas.openxmlformats.org/presentationml/2006/main">
  <p:tag name="AS_UNIQUEID" val="676"/>
</p:tagLst>
</file>

<file path=ppt/tags/tag160.xml><?xml version="1.0" encoding="utf-8"?>
<p:tagLst xmlns:p="http://schemas.openxmlformats.org/presentationml/2006/main">
  <p:tag name="AS_UNIQUEID" val="818"/>
</p:tagLst>
</file>

<file path=ppt/tags/tag161.xml><?xml version="1.0" encoding="utf-8"?>
<p:tagLst xmlns:p="http://schemas.openxmlformats.org/presentationml/2006/main">
  <p:tag name="AS_UNIQUEID" val="819"/>
</p:tagLst>
</file>

<file path=ppt/tags/tag162.xml><?xml version="1.0" encoding="utf-8"?>
<p:tagLst xmlns:p="http://schemas.openxmlformats.org/presentationml/2006/main">
  <p:tag name="AS_UNIQUEID" val="820"/>
</p:tagLst>
</file>

<file path=ppt/tags/tag163.xml><?xml version="1.0" encoding="utf-8"?>
<p:tagLst xmlns:p="http://schemas.openxmlformats.org/presentationml/2006/main">
  <p:tag name="AS_UNIQUEID" val="821"/>
</p:tagLst>
</file>

<file path=ppt/tags/tag164.xml><?xml version="1.0" encoding="utf-8"?>
<p:tagLst xmlns:p="http://schemas.openxmlformats.org/presentationml/2006/main">
  <p:tag name="AS_UNIQUEID" val="822"/>
</p:tagLst>
</file>

<file path=ppt/tags/tag165.xml><?xml version="1.0" encoding="utf-8"?>
<p:tagLst xmlns:p="http://schemas.openxmlformats.org/presentationml/2006/main">
  <p:tag name="AS_UNIQUEID" val="823"/>
</p:tagLst>
</file>

<file path=ppt/tags/tag166.xml><?xml version="1.0" encoding="utf-8"?>
<p:tagLst xmlns:p="http://schemas.openxmlformats.org/presentationml/2006/main">
  <p:tag name="AS_UNIQUEID" val="824"/>
</p:tagLst>
</file>

<file path=ppt/tags/tag167.xml><?xml version="1.0" encoding="utf-8"?>
<p:tagLst xmlns:p="http://schemas.openxmlformats.org/presentationml/2006/main">
  <p:tag name="AS_UNIQUEID" val="825"/>
</p:tagLst>
</file>

<file path=ppt/tags/tag168.xml><?xml version="1.0" encoding="utf-8"?>
<p:tagLst xmlns:p="http://schemas.openxmlformats.org/presentationml/2006/main">
  <p:tag name="AS_UNIQUEID" val="826"/>
</p:tagLst>
</file>

<file path=ppt/tags/tag169.xml><?xml version="1.0" encoding="utf-8"?>
<p:tagLst xmlns:p="http://schemas.openxmlformats.org/presentationml/2006/main">
  <p:tag name="AS_UNIQUEID" val="827"/>
</p:tagLst>
</file>

<file path=ppt/tags/tag17.xml><?xml version="1.0" encoding="utf-8"?>
<p:tagLst xmlns:p="http://schemas.openxmlformats.org/presentationml/2006/main">
  <p:tag name="AS_UNIQUEID" val="677"/>
</p:tagLst>
</file>

<file path=ppt/tags/tag170.xml><?xml version="1.0" encoding="utf-8"?>
<p:tagLst xmlns:p="http://schemas.openxmlformats.org/presentationml/2006/main">
  <p:tag name="AS_UNIQUEID" val="828"/>
</p:tagLst>
</file>

<file path=ppt/tags/tag171.xml><?xml version="1.0" encoding="utf-8"?>
<p:tagLst xmlns:p="http://schemas.openxmlformats.org/presentationml/2006/main">
  <p:tag name="AS_UNIQUEID" val="829"/>
</p:tagLst>
</file>

<file path=ppt/tags/tag172.xml><?xml version="1.0" encoding="utf-8"?>
<p:tagLst xmlns:p="http://schemas.openxmlformats.org/presentationml/2006/main">
  <p:tag name="AS_UNIQUEID" val="830"/>
</p:tagLst>
</file>

<file path=ppt/tags/tag173.xml><?xml version="1.0" encoding="utf-8"?>
<p:tagLst xmlns:p="http://schemas.openxmlformats.org/presentationml/2006/main">
  <p:tag name="AS_UNIQUEID" val="831"/>
</p:tagLst>
</file>

<file path=ppt/tags/tag174.xml><?xml version="1.0" encoding="utf-8"?>
<p:tagLst xmlns:p="http://schemas.openxmlformats.org/presentationml/2006/main">
  <p:tag name="AS_UNIQUEID" val="832"/>
</p:tagLst>
</file>

<file path=ppt/tags/tag175.xml><?xml version="1.0" encoding="utf-8"?>
<p:tagLst xmlns:p="http://schemas.openxmlformats.org/presentationml/2006/main">
  <p:tag name="AS_UNIQUEID" val="833"/>
</p:tagLst>
</file>

<file path=ppt/tags/tag176.xml><?xml version="1.0" encoding="utf-8"?>
<p:tagLst xmlns:p="http://schemas.openxmlformats.org/presentationml/2006/main">
  <p:tag name="AS_UNIQUEID" val="834"/>
</p:tagLst>
</file>

<file path=ppt/tags/tag177.xml><?xml version="1.0" encoding="utf-8"?>
<p:tagLst xmlns:p="http://schemas.openxmlformats.org/presentationml/2006/main">
  <p:tag name="AS_UNIQUEID" val="835"/>
</p:tagLst>
</file>

<file path=ppt/tags/tag178.xml><?xml version="1.0" encoding="utf-8"?>
<p:tagLst xmlns:p="http://schemas.openxmlformats.org/presentationml/2006/main">
  <p:tag name="AS_UNIQUEID" val="836"/>
</p:tagLst>
</file>

<file path=ppt/tags/tag179.xml><?xml version="1.0" encoding="utf-8"?>
<p:tagLst xmlns:p="http://schemas.openxmlformats.org/presentationml/2006/main">
  <p:tag name="AS_UNIQUEID" val="837"/>
</p:tagLst>
</file>

<file path=ppt/tags/tag18.xml><?xml version="1.0" encoding="utf-8"?>
<p:tagLst xmlns:p="http://schemas.openxmlformats.org/presentationml/2006/main">
  <p:tag name="AS_UNIQUEID" val="678"/>
</p:tagLst>
</file>

<file path=ppt/tags/tag180.xml><?xml version="1.0" encoding="utf-8"?>
<p:tagLst xmlns:p="http://schemas.openxmlformats.org/presentationml/2006/main">
  <p:tag name="AS_UNIQUEID" val="838"/>
</p:tagLst>
</file>

<file path=ppt/tags/tag181.xml><?xml version="1.0" encoding="utf-8"?>
<p:tagLst xmlns:p="http://schemas.openxmlformats.org/presentationml/2006/main">
  <p:tag name="AS_UNIQUEID" val="839"/>
</p:tagLst>
</file>

<file path=ppt/tags/tag182.xml><?xml version="1.0" encoding="utf-8"?>
<p:tagLst xmlns:p="http://schemas.openxmlformats.org/presentationml/2006/main">
  <p:tag name="AS_UNIQUEID" val="840"/>
</p:tagLst>
</file>

<file path=ppt/tags/tag183.xml><?xml version="1.0" encoding="utf-8"?>
<p:tagLst xmlns:p="http://schemas.openxmlformats.org/presentationml/2006/main">
  <p:tag name="AS_UNIQUEID" val="841"/>
</p:tagLst>
</file>

<file path=ppt/tags/tag184.xml><?xml version="1.0" encoding="utf-8"?>
<p:tagLst xmlns:p="http://schemas.openxmlformats.org/presentationml/2006/main">
  <p:tag name="AS_UNIQUEID" val="660"/>
</p:tagLst>
</file>

<file path=ppt/tags/tag185.xml><?xml version="1.0" encoding="utf-8"?>
<p:tagLst xmlns:p="http://schemas.openxmlformats.org/presentationml/2006/main">
  <p:tag name="AS_UNIQUEID" val="842"/>
</p:tagLst>
</file>

<file path=ppt/tags/tag186.xml><?xml version="1.0" encoding="utf-8"?>
<p:tagLst xmlns:p="http://schemas.openxmlformats.org/presentationml/2006/main">
  <p:tag name="AS_UNIQUEID" val="843"/>
  <p:tag name="KSO_WM_BEAUTIFY_FLAG" val="#wm#"/>
  <p:tag name="KSO_WM_CHIP_GROUPID" val="5f708c7a747e3ea6e292a7fb"/>
  <p:tag name="KSO_WM_CHIP_XID" val="5f708c7a747e3ea6e292a7fc"/>
  <p:tag name="KSO_WM_TAG_VERSION" val="1.0"/>
  <p:tag name="KSO_WM_TEMPLATE_ASSEMBLE_GROUPID" val="60656f644054ed1e2fb8092f"/>
  <p:tag name="KSO_WM_TEMPLATE_ASSEMBLE_XID" val="60656f644054ed1e2fb8092f"/>
  <p:tag name="KSO_WM_TEMPLATE_CATEGORY" val="diagram"/>
  <p:tag name="KSO_WM_TEMPLATE_INDEX" val="20212699"/>
  <p:tag name="KSO_WM_UNIT_BLOCK" val="0"/>
  <p:tag name="KSO_WM_UNIT_COMPATIBLE" val="0"/>
  <p:tag name="KSO_WM_UNIT_DEC_AREA_ID" val="462f2f4f3ede498aa7d98d7315d1e9bd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1},&quot;ReferentInfo&quot;:{&quot;Id&quot;:&quot;99c6afd96b22485bb30bea811c562038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699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16"/>
</p:tagLst>
</file>

<file path=ppt/tags/tag187.xml><?xml version="1.0" encoding="utf-8"?>
<p:tagLst xmlns:p="http://schemas.openxmlformats.org/presentationml/2006/main">
  <p:tag name="AS_UNIQUEID" val="844"/>
  <p:tag name="KSO_WM_ASSEMBLE_CHIP_INDEX" val="43077f9c1a354450ba6003239b8d3f36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644054ed1e2fb8092f"/>
  <p:tag name="KSO_WM_TEMPLATE_ASSEMBLE_XID" val="60656f644054ed1e2fb8092f"/>
  <p:tag name="KSO_WM_TEMPLATE_CATEGORY" val="diagram"/>
  <p:tag name="KSO_WM_TEMPLATE_INDEX" val="20212699"/>
  <p:tag name="KSO_WM_UNIT_BLOCK" val="0"/>
  <p:tag name="KSO_WM_UNIT_COMPATIBLE" val="0"/>
  <p:tag name="KSO_WM_UNIT_DEC_AREA_ID" val="44660ad41c9b4afcb22ca6bead5f9c0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69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8"/>
</p:tagLst>
</file>

<file path=ppt/tags/tag188.xml><?xml version="1.0" encoding="utf-8"?>
<p:tagLst xmlns:p="http://schemas.openxmlformats.org/presentationml/2006/main">
  <p:tag name="AS_UNIQUEID" val="845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HIGHLIGHT" val="0"/>
  <p:tag name="KSO_WM_UNIT_ID" val="diagram20216483_5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89.xml><?xml version="1.0" encoding="utf-8"?>
<p:tagLst xmlns:p="http://schemas.openxmlformats.org/presentationml/2006/main">
  <p:tag name="AS_UNIQUEID" val="846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6483_5*l_h_i*1_1_2"/>
  <p:tag name="KSO_WM_UNIT_INDEX" val="1_1_2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9.xml><?xml version="1.0" encoding="utf-8"?>
<p:tagLst xmlns:p="http://schemas.openxmlformats.org/presentationml/2006/main">
  <p:tag name="AS_UNIQUEID" val="679"/>
</p:tagLst>
</file>

<file path=ppt/tags/tag190.xml><?xml version="1.0" encoding="utf-8"?>
<p:tagLst xmlns:p="http://schemas.openxmlformats.org/presentationml/2006/main">
  <p:tag name="AS_UNIQUEID" val="847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6483_5*l_h_i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91.xml><?xml version="1.0" encoding="utf-8"?>
<p:tagLst xmlns:p="http://schemas.openxmlformats.org/presentationml/2006/main">
  <p:tag name="AS_UNIQUEID" val="848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HIGHLIGHT" val="0"/>
  <p:tag name="KSO_WM_UNIT_ID" val="diagram20216483_5*l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FORE_SCHEMECOLOR_INDEX_BRIGHTNESS" val="0"/>
  <p:tag name="KSO_WM_UNIT_TEXT_FILL_TYPE" val="1"/>
  <p:tag name="KSO_WM_UNIT_TYPE" val="l_h_a"/>
  <p:tag name="KSO_WM_UNIT_USESOURCEFORMAT_APPLY" val="1"/>
</p:tagLst>
</file>

<file path=ppt/tags/tag192.xml><?xml version="1.0" encoding="utf-8"?>
<p:tagLst xmlns:p="http://schemas.openxmlformats.org/presentationml/2006/main">
  <p:tag name="AS_UNIQUEID" val="849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HIGHLIGHT" val="0"/>
  <p:tag name="KSO_WM_UNIT_ID" val="diagram20216483_5*l_h_f*1_1_1"/>
  <p:tag name="KSO_WM_UNIT_INDEX" val="1_1_1"/>
  <p:tag name="KSO_WM_UNIT_LAYERLEVEL" val="1_1_1"/>
  <p:tag name="KSO_WM_UNIT_NOCLEAR" val="0"/>
  <p:tag name="KSO_WM_UNIT_PRESET_TEXT" val="单击此处输入你的正文，文字是您思想的提炼，为了最终演示发布的良好效果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193.xml><?xml version="1.0" encoding="utf-8"?>
<p:tagLst xmlns:p="http://schemas.openxmlformats.org/presentationml/2006/main">
  <p:tag name="AS_UNIQUEID" val="850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HIGHLIGHT" val="0"/>
  <p:tag name="KSO_WM_UNIT_ID" val="diagram20216483_5*l_h_i*1_2_1"/>
  <p:tag name="KSO_WM_UNIT_INDEX" val="1_2_1"/>
  <p:tag name="KSO_WM_UNIT_LAYERLEVEL" val="1_1_1"/>
  <p:tag name="KSO_WM_UNIT_LINE_FILL_TYPE" val="2"/>
  <p:tag name="KSO_WM_UNIT_LINE_FORE_SCHEMECOLOR_INDEX" val="6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94.xml><?xml version="1.0" encoding="utf-8"?>
<p:tagLst xmlns:p="http://schemas.openxmlformats.org/presentationml/2006/main">
  <p:tag name="AS_UNIQUEID" val="851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16483_5*l_h_i*1_2_2"/>
  <p:tag name="KSO_WM_UNIT_INDEX" val="1_2_2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95.xml><?xml version="1.0" encoding="utf-8"?>
<p:tagLst xmlns:p="http://schemas.openxmlformats.org/presentationml/2006/main">
  <p:tag name="AS_UNIQUEID" val="852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16483_5*l_h_i*1_2_3"/>
  <p:tag name="KSO_WM_UNIT_INDEX" val="1_2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96.xml><?xml version="1.0" encoding="utf-8"?>
<p:tagLst xmlns:p="http://schemas.openxmlformats.org/presentationml/2006/main">
  <p:tag name="AS_UNIQUEID" val="853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HIGHLIGHT" val="0"/>
  <p:tag name="KSO_WM_UNIT_ID" val="diagram20216483_5*l_h_a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FORE_SCHEMECOLOR_INDEX_BRIGHTNESS" val="0"/>
  <p:tag name="KSO_WM_UNIT_TEXT_FILL_TYPE" val="1"/>
  <p:tag name="KSO_WM_UNIT_TYPE" val="l_h_a"/>
  <p:tag name="KSO_WM_UNIT_USESOURCEFORMAT_APPLY" val="1"/>
</p:tagLst>
</file>

<file path=ppt/tags/tag197.xml><?xml version="1.0" encoding="utf-8"?>
<p:tagLst xmlns:p="http://schemas.openxmlformats.org/presentationml/2006/main">
  <p:tag name="AS_UNIQUEID" val="854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HIGHLIGHT" val="0"/>
  <p:tag name="KSO_WM_UNIT_ID" val="diagram20216483_5*l_h_f*1_2_1"/>
  <p:tag name="KSO_WM_UNIT_INDEX" val="1_2_1"/>
  <p:tag name="KSO_WM_UNIT_LAYERLEVEL" val="1_1_1"/>
  <p:tag name="KSO_WM_UNIT_NOCLEAR" val="0"/>
  <p:tag name="KSO_WM_UNIT_PRESET_TEXT" val="单击此处输入你的正文，文字是您思想的提炼，为了最终演示发布的良好效果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198.xml><?xml version="1.0" encoding="utf-8"?>
<p:tagLst xmlns:p="http://schemas.openxmlformats.org/presentationml/2006/main">
  <p:tag name="AS_UNIQUEID" val="855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HIGHLIGHT" val="0"/>
  <p:tag name="KSO_WM_UNIT_ID" val="diagram20216483_5*l_h_i*1_3_1"/>
  <p:tag name="KSO_WM_UNIT_INDEX" val="1_3_1"/>
  <p:tag name="KSO_WM_UNIT_LAYERLEVEL" val="1_1_1"/>
  <p:tag name="KSO_WM_UNIT_LINE_FILL_TYPE" val="2"/>
  <p:tag name="KSO_WM_UNIT_LINE_FORE_SCHEMECOLOR_INDEX" val="7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99.xml><?xml version="1.0" encoding="utf-8"?>
<p:tagLst xmlns:p="http://schemas.openxmlformats.org/presentationml/2006/main">
  <p:tag name="AS_UNIQUEID" val="856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16483_5*l_h_i*1_3_2"/>
  <p:tag name="KSO_WM_UNIT_INDEX" val="1_3_2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.xml><?xml version="1.0" encoding="utf-8"?>
<p:tagLst xmlns:p="http://schemas.openxmlformats.org/presentationml/2006/main">
  <p:tag name="AS_UNIQUEID" val="662"/>
</p:tagLst>
</file>

<file path=ppt/tags/tag20.xml><?xml version="1.0" encoding="utf-8"?>
<p:tagLst xmlns:p="http://schemas.openxmlformats.org/presentationml/2006/main">
  <p:tag name="AS_UNIQUEID" val="680"/>
</p:tagLst>
</file>

<file path=ppt/tags/tag200.xml><?xml version="1.0" encoding="utf-8"?>
<p:tagLst xmlns:p="http://schemas.openxmlformats.org/presentationml/2006/main">
  <p:tag name="AS_UNIQUEID" val="857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16483_5*l_h_i*1_3_3"/>
  <p:tag name="KSO_WM_UNIT_INDEX" val="1_3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01.xml><?xml version="1.0" encoding="utf-8"?>
<p:tagLst xmlns:p="http://schemas.openxmlformats.org/presentationml/2006/main">
  <p:tag name="AS_UNIQUEID" val="858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HIGHLIGHT" val="0"/>
  <p:tag name="KSO_WM_UNIT_ID" val="diagram20216483_5*l_h_a*1_3_1"/>
  <p:tag name="KSO_WM_UNIT_INDEX" val="1_3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FORE_SCHEMECOLOR_INDEX_BRIGHTNESS" val="0"/>
  <p:tag name="KSO_WM_UNIT_TEXT_FILL_TYPE" val="1"/>
  <p:tag name="KSO_WM_UNIT_TYPE" val="l_h_a"/>
  <p:tag name="KSO_WM_UNIT_USESOURCEFORMAT_APPLY" val="1"/>
</p:tagLst>
</file>

<file path=ppt/tags/tag202.xml><?xml version="1.0" encoding="utf-8"?>
<p:tagLst xmlns:p="http://schemas.openxmlformats.org/presentationml/2006/main">
  <p:tag name="AS_UNIQUEID" val="859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HIGHLIGHT" val="0"/>
  <p:tag name="KSO_WM_UNIT_ID" val="diagram20216483_5*l_h_f*1_3_1"/>
  <p:tag name="KSO_WM_UNIT_INDEX" val="1_3_1"/>
  <p:tag name="KSO_WM_UNIT_LAYERLEVEL" val="1_1_1"/>
  <p:tag name="KSO_WM_UNIT_NOCLEAR" val="0"/>
  <p:tag name="KSO_WM_UNIT_PRESET_TEXT" val="单击此处输入你的正文，文字是您思想的提炼，为了最终演示发布的良好效果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203.xml><?xml version="1.0" encoding="utf-8"?>
<p:tagLst xmlns:p="http://schemas.openxmlformats.org/presentationml/2006/main">
  <p:tag name="AS_UNIQUEID" val="860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HIGHLIGHT" val="0"/>
  <p:tag name="KSO_WM_UNIT_ID" val="diagram20216483_5*l_h_i*1_4_1"/>
  <p:tag name="KSO_WM_UNIT_INDEX" val="1_4_1"/>
  <p:tag name="KSO_WM_UNIT_LAYERLEVEL" val="1_1_1"/>
  <p:tag name="KSO_WM_UNIT_LINE_FILL_TYPE" val="2"/>
  <p:tag name="KSO_WM_UNIT_LINE_FORE_SCHEMECOLOR_INDEX" val="8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04.xml><?xml version="1.0" encoding="utf-8"?>
<p:tagLst xmlns:p="http://schemas.openxmlformats.org/presentationml/2006/main">
  <p:tag name="AS_UNIQUEID" val="861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16483_5*l_h_i*1_4_2"/>
  <p:tag name="KSO_WM_UNIT_INDEX" val="1_4_2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05.xml><?xml version="1.0" encoding="utf-8"?>
<p:tagLst xmlns:p="http://schemas.openxmlformats.org/presentationml/2006/main">
  <p:tag name="AS_UNIQUEID" val="862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16483_5*l_h_i*1_4_3"/>
  <p:tag name="KSO_WM_UNIT_INDEX" val="1_4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06.xml><?xml version="1.0" encoding="utf-8"?>
<p:tagLst xmlns:p="http://schemas.openxmlformats.org/presentationml/2006/main">
  <p:tag name="AS_UNIQUEID" val="863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HIGHLIGHT" val="0"/>
  <p:tag name="KSO_WM_UNIT_ID" val="diagram20216483_5*l_h_a*1_4_1"/>
  <p:tag name="KSO_WM_UNIT_INDEX" val="1_4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FORE_SCHEMECOLOR_INDEX_BRIGHTNESS" val="0"/>
  <p:tag name="KSO_WM_UNIT_TEXT_FILL_TYPE" val="1"/>
  <p:tag name="KSO_WM_UNIT_TYPE" val="l_h_a"/>
  <p:tag name="KSO_WM_UNIT_USESOURCEFORMAT_APPLY" val="1"/>
</p:tagLst>
</file>

<file path=ppt/tags/tag207.xml><?xml version="1.0" encoding="utf-8"?>
<p:tagLst xmlns:p="http://schemas.openxmlformats.org/presentationml/2006/main">
  <p:tag name="AS_UNIQUEID" val="864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HIGHLIGHT" val="0"/>
  <p:tag name="KSO_WM_UNIT_ID" val="diagram20216483_5*l_h_f*1_4_1"/>
  <p:tag name="KSO_WM_UNIT_INDEX" val="1_4_1"/>
  <p:tag name="KSO_WM_UNIT_LAYERLEVEL" val="1_1_1"/>
  <p:tag name="KSO_WM_UNIT_NOCLEAR" val="0"/>
  <p:tag name="KSO_WM_UNIT_PRESET_TEXT" val="单击此处输入你的正文，文字是您思想的提炼，为了最终演示发布的良好效果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208.xml><?xml version="1.0" encoding="utf-8"?>
<p:tagLst xmlns:p="http://schemas.openxmlformats.org/presentationml/2006/main">
  <p:tag name="AS_UNIQUEID" val="865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HIGHLIGHT" val="0"/>
  <p:tag name="KSO_WM_UNIT_ID" val="diagram20216483_5*l_h_i*1_5_1"/>
  <p:tag name="KSO_WM_UNIT_INDEX" val="1_5_1"/>
  <p:tag name="KSO_WM_UNIT_LAYERLEVEL" val="1_1_1"/>
  <p:tag name="KSO_WM_UNIT_LINE_FILL_TYPE" val="2"/>
  <p:tag name="KSO_WM_UNIT_LINE_FORE_SCHEMECOLOR_INDEX" val="9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09.xml><?xml version="1.0" encoding="utf-8"?>
<p:tagLst xmlns:p="http://schemas.openxmlformats.org/presentationml/2006/main">
  <p:tag name="AS_UNIQUEID" val="866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20216483_5*l_h_i*1_5_2"/>
  <p:tag name="KSO_WM_UNIT_INDEX" val="1_5_2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1.xml><?xml version="1.0" encoding="utf-8"?>
<p:tagLst xmlns:p="http://schemas.openxmlformats.org/presentationml/2006/main">
  <p:tag name="AS_UNIQUEID" val="681"/>
</p:tagLst>
</file>

<file path=ppt/tags/tag210.xml><?xml version="1.0" encoding="utf-8"?>
<p:tagLst xmlns:p="http://schemas.openxmlformats.org/presentationml/2006/main">
  <p:tag name="AS_UNIQUEID" val="867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20216483_5*l_h_i*1_5_3"/>
  <p:tag name="KSO_WM_UNIT_INDEX" val="1_5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11.xml><?xml version="1.0" encoding="utf-8"?>
<p:tagLst xmlns:p="http://schemas.openxmlformats.org/presentationml/2006/main">
  <p:tag name="AS_UNIQUEID" val="868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HIGHLIGHT" val="0"/>
  <p:tag name="KSO_WM_UNIT_ID" val="diagram20216483_5*l_h_a*1_5_1"/>
  <p:tag name="KSO_WM_UNIT_INDEX" val="1_5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FORE_SCHEMECOLOR_INDEX_BRIGHTNESS" val="0"/>
  <p:tag name="KSO_WM_UNIT_TEXT_FILL_TYPE" val="1"/>
  <p:tag name="KSO_WM_UNIT_TYPE" val="l_h_a"/>
  <p:tag name="KSO_WM_UNIT_USESOURCEFORMAT_APPLY" val="1"/>
</p:tagLst>
</file>

<file path=ppt/tags/tag212.xml><?xml version="1.0" encoding="utf-8"?>
<p:tagLst xmlns:p="http://schemas.openxmlformats.org/presentationml/2006/main">
  <p:tag name="AS_UNIQUEID" val="869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HIGHLIGHT" val="0"/>
  <p:tag name="KSO_WM_UNIT_ID" val="diagram20216483_5*l_h_f*1_5_1"/>
  <p:tag name="KSO_WM_UNIT_INDEX" val="1_5_1"/>
  <p:tag name="KSO_WM_UNIT_LAYERLEVEL" val="1_1_1"/>
  <p:tag name="KSO_WM_UNIT_NOCLEAR" val="0"/>
  <p:tag name="KSO_WM_UNIT_PRESET_TEXT" val="单击此处输入你的正文，文字是您思想的提炼，为了最终演示发布的良好效果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213.xml><?xml version="1.0" encoding="utf-8"?>
<p:tagLst xmlns:p="http://schemas.openxmlformats.org/presentationml/2006/main">
  <p:tag name="AS_UNIQUEID" val="870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HIGHLIGHT" val="0"/>
  <p:tag name="KSO_WM_UNIT_ID" val="diagram20216483_5*l_h_i*1_6_1"/>
  <p:tag name="KSO_WM_UNIT_INDEX" val="1_6_1"/>
  <p:tag name="KSO_WM_UNIT_LAYERLEVEL" val="1_1_1"/>
  <p:tag name="KSO_WM_UNIT_LINE_FILL_TYPE" val="2"/>
  <p:tag name="KSO_WM_UNIT_LINE_FORE_SCHEMECOLOR_INDEX" val="10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14.xml><?xml version="1.0" encoding="utf-8"?>
<p:tagLst xmlns:p="http://schemas.openxmlformats.org/presentationml/2006/main">
  <p:tag name="AS_UNIQUEID" val="871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216483_5*l_h_i*1_6_2"/>
  <p:tag name="KSO_WM_UNIT_INDEX" val="1_6_2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15.xml><?xml version="1.0" encoding="utf-8"?>
<p:tagLst xmlns:p="http://schemas.openxmlformats.org/presentationml/2006/main">
  <p:tag name="AS_UNIQUEID" val="872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216483_5*l_h_i*1_6_3"/>
  <p:tag name="KSO_WM_UNIT_INDEX" val="1_6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16.xml><?xml version="1.0" encoding="utf-8"?>
<p:tagLst xmlns:p="http://schemas.openxmlformats.org/presentationml/2006/main">
  <p:tag name="AS_UNIQUEID" val="873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HIGHLIGHT" val="0"/>
  <p:tag name="KSO_WM_UNIT_ID" val="diagram20216483_5*l_h_a*1_6_1"/>
  <p:tag name="KSO_WM_UNIT_INDEX" val="1_6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FORE_SCHEMECOLOR_INDEX_BRIGHTNESS" val="0"/>
  <p:tag name="KSO_WM_UNIT_TEXT_FILL_TYPE" val="1"/>
  <p:tag name="KSO_WM_UNIT_TYPE" val="l_h_a"/>
  <p:tag name="KSO_WM_UNIT_USESOURCEFORMAT_APPLY" val="1"/>
</p:tagLst>
</file>

<file path=ppt/tags/tag217.xml><?xml version="1.0" encoding="utf-8"?>
<p:tagLst xmlns:p="http://schemas.openxmlformats.org/presentationml/2006/main">
  <p:tag name="AS_UNIQUEID" val="874"/>
  <p:tag name="KSO_WM_BEAUTIFY_FLAG" val="#wm#"/>
  <p:tag name="KSO_WM_DIAGRAM_GROUP_CODE" val="l1-1"/>
  <p:tag name="KSO_WM_TAG_VERSION" val="1.0"/>
  <p:tag name="KSO_WM_TEMPLATE_CATEGORY" val="diagram"/>
  <p:tag name="KSO_WM_TEMPLATE_INDEX" val="20216483"/>
  <p:tag name="KSO_WM_UNIT_COMPATIBLE" val="0"/>
  <p:tag name="KSO_WM_UNIT_DIAGRAM_ISNUMVISUAL" val="0"/>
  <p:tag name="KSO_WM_UNIT_DIAGRAM_ISREFERUNIT" val="0"/>
  <p:tag name="KSO_WM_UNIT_HIGHLIGHT" val="0"/>
  <p:tag name="KSO_WM_UNIT_ID" val="diagram20216483_5*l_h_f*1_6_1"/>
  <p:tag name="KSO_WM_UNIT_INDEX" val="1_6_1"/>
  <p:tag name="KSO_WM_UNIT_LAYERLEVEL" val="1_1_1"/>
  <p:tag name="KSO_WM_UNIT_NOCLEAR" val="0"/>
  <p:tag name="KSO_WM_UNIT_PRESET_TEXT" val="单击此处输入你的正文，文字是您思想的提炼，为了最终演示发布的良好效果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218.xml><?xml version="1.0" encoding="utf-8"?>
<p:tagLst xmlns:p="http://schemas.openxmlformats.org/presentationml/2006/main">
  <p:tag name="AS_UNIQUEID" val="875"/>
  <p:tag name="KSO_WM_BEAUTIFY_FLAG" val="#wm#"/>
  <p:tag name="KSO_WM_CHIP_GROUPID" val="5f708c7a747e3ea6e292a7fb"/>
  <p:tag name="KSO_WM_CHIP_XID" val="5f708c7a747e3ea6e292a7fc"/>
  <p:tag name="KSO_WM_TAG_VERSION" val="1.0"/>
  <p:tag name="KSO_WM_TEMPLATE_ASSEMBLE_GROUPID" val="60656f644054ed1e2fb8092f"/>
  <p:tag name="KSO_WM_TEMPLATE_ASSEMBLE_XID" val="60656f644054ed1e2fb8092f"/>
  <p:tag name="KSO_WM_TEMPLATE_CATEGORY" val="diagram"/>
  <p:tag name="KSO_WM_TEMPLATE_INDEX" val="20212699"/>
  <p:tag name="KSO_WM_UNIT_BLOCK" val="0"/>
  <p:tag name="KSO_WM_UNIT_COMPATIBLE" val="0"/>
  <p:tag name="KSO_WM_UNIT_DEC_AREA_ID" val="ab9e3ede4f02433781ee8c4bc865c25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699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219.xml><?xml version="1.0" encoding="utf-8"?>
<p:tagLst xmlns:p="http://schemas.openxmlformats.org/presentationml/2006/main">
  <p:tag name="AS_UNIQUEID" val="660"/>
</p:tagLst>
</file>

<file path=ppt/tags/tag22.xml><?xml version="1.0" encoding="utf-8"?>
<p:tagLst xmlns:p="http://schemas.openxmlformats.org/presentationml/2006/main">
  <p:tag name="AS_UNIQUEID" val="682"/>
</p:tagLst>
</file>

<file path=ppt/tags/tag22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577fb6fb92184a2fb8c769fd05bb9d24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ca3f0f9c0eb4416e9bcff006547ecf8f&quot;,&quot;fill_align&quot;:&quot;cm&quot;,&quot;chip_types&quot;:[&quot;diagram&quot;,&quot;text&quot;,&quot;picture&quot;,&quot;chart&quot;,&quot;table&quot;,&quot;video&quot;]}]]"/>
  <p:tag name="KSO_WM_CHIP_GROUPID" val="5f708c7a747e3ea6e292a7fb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08c7a747e3ea6e292a7f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699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43:52&quot;,&quot;maxSize&quot;:{&quot;size1&quot;:26.699999999999999},&quot;minSize&quot;:{&quot;size1&quot;:17.899999999999999},&quot;normalSize&quot;:{&quot;size1&quot;:17.899999999999999},&quot;subLayout&quot;:[{&quot;id&quot;:&quot;2021-04-01T15:43:52&quot;,&quot;margin&quot;:{&quot;bottom&quot;:0.026000002399086952,&quot;left&quot;:2.9630000591278076,&quot;right&quot;:2.5399999618530273,&quot;top&quot;:1.6929999589920044},&quot;type&quot;:0},{&quot;id&quot;:&quot;2021-04-01T15:43:52&quot;,&quot;margin&quot;:{&quot;bottom&quot;:2.5399999618530273,&quot;left&quot;:2.5399999618530273,&quot;right&quot;:2.5399999618530273,&quot;top&quot;:1.6670000553131104},&quot;type&quot;:0}],&quot;type&quot;:0}"/>
  <p:tag name="KSO_WM_SLIDE_POSITION" val="47*48"/>
  <p:tag name="KSO_WM_SLIDE_RATIO" val="1.777778"/>
  <p:tag name="KSO_WM_SLIDE_SIZE" val="864*444"/>
  <p:tag name="KSO_WM_SLIDE_SUBTYPE" val="picTxt"/>
  <p:tag name="KSO_WM_SLIDE_SUPPORT_FEATURE_TYPE" val="3"/>
  <p:tag name="KSO_WM_SLIDE_TYPE" val="text"/>
  <p:tag name="KSO_WM_TAG_VERSION" val="1.0"/>
  <p:tag name="KSO_WM_TEMPLATE_ASSEMBLE_GROUPID" val="60656f644054ed1e2fb8092f"/>
  <p:tag name="KSO_WM_TEMPLATE_ASSEMBLE_XID" val="60656f644054ed1e2fb8092f"/>
  <p:tag name="KSO_WM_TEMPLATE_CATEGORY" val="diagram"/>
  <p:tag name="KSO_WM_TEMPLATE_COLOR_TYPE" val="1"/>
  <p:tag name="KSO_WM_TEMPLATE_INDEX" val="20212699"/>
  <p:tag name="KSO_WM_TEMPLATE_MASTER_TYPE" val="0"/>
  <p:tag name="KSO_WM_TEMPLATE_SUBCATEGORY" val="21"/>
</p:tagLst>
</file>

<file path=ppt/tags/tag221.xml><?xml version="1.0" encoding="utf-8"?>
<p:tagLst xmlns:p="http://schemas.openxmlformats.org/presentationml/2006/main">
  <p:tag name="AS_UNIQUEID" val="876"/>
</p:tagLst>
</file>

<file path=ppt/tags/tag222.xml><?xml version="1.0" encoding="utf-8"?>
<p:tagLst xmlns:p="http://schemas.openxmlformats.org/presentationml/2006/main">
  <p:tag name="AS_UNIQUEID" val="877"/>
</p:tagLst>
</file>

<file path=ppt/tags/tag223.xml><?xml version="1.0" encoding="utf-8"?>
<p:tagLst xmlns:p="http://schemas.openxmlformats.org/presentationml/2006/main">
  <p:tag name="AS_UNIQUEID" val="878"/>
</p:tagLst>
</file>

<file path=ppt/tags/tag224.xml><?xml version="1.0" encoding="utf-8"?>
<p:tagLst xmlns:p="http://schemas.openxmlformats.org/presentationml/2006/main">
  <p:tag name="AS_UNIQUEID" val="660"/>
</p:tagLst>
</file>

<file path=ppt/tags/tag225.xml><?xml version="1.0" encoding="utf-8"?>
<p:tagLst xmlns:p="http://schemas.openxmlformats.org/presentationml/2006/main">
  <p:tag name="AS_UNIQUEID" val="1221"/>
</p:tagLst>
</file>

<file path=ppt/tags/tag226.xml><?xml version="1.0" encoding="utf-8"?>
<p:tagLst xmlns:p="http://schemas.openxmlformats.org/presentationml/2006/main">
  <p:tag name="AS_UNIQUEID" val="879"/>
</p:tagLst>
</file>

<file path=ppt/tags/tag227.xml><?xml version="1.0" encoding="utf-8"?>
<p:tagLst xmlns:p="http://schemas.openxmlformats.org/presentationml/2006/main">
  <p:tag name="AS_UNIQUEID" val="880"/>
</p:tagLst>
</file>

<file path=ppt/tags/tag228.xml><?xml version="1.0" encoding="utf-8"?>
<p:tagLst xmlns:p="http://schemas.openxmlformats.org/presentationml/2006/main">
  <p:tag name="AS_UNIQUEID" val="881"/>
</p:tagLst>
</file>

<file path=ppt/tags/tag229.xml><?xml version="1.0" encoding="utf-8"?>
<p:tagLst xmlns:p="http://schemas.openxmlformats.org/presentationml/2006/main">
  <p:tag name="AS_UNIQUEID" val="882"/>
</p:tagLst>
</file>

<file path=ppt/tags/tag23.xml><?xml version="1.0" encoding="utf-8"?>
<p:tagLst xmlns:p="http://schemas.openxmlformats.org/presentationml/2006/main">
  <p:tag name="AS_UNIQUEID" val="683"/>
</p:tagLst>
</file>

<file path=ppt/tags/tag230.xml><?xml version="1.0" encoding="utf-8"?>
<p:tagLst xmlns:p="http://schemas.openxmlformats.org/presentationml/2006/main">
  <p:tag name="AS_UNIQUEID" val="883"/>
</p:tagLst>
</file>

<file path=ppt/tags/tag231.xml><?xml version="1.0" encoding="utf-8"?>
<p:tagLst xmlns:p="http://schemas.openxmlformats.org/presentationml/2006/main">
  <p:tag name="AS_UNIQUEID" val="884"/>
</p:tagLst>
</file>

<file path=ppt/tags/tag232.xml><?xml version="1.0" encoding="utf-8"?>
<p:tagLst xmlns:p="http://schemas.openxmlformats.org/presentationml/2006/main">
  <p:tag name="AS_UNIQUEID" val="885"/>
</p:tagLst>
</file>

<file path=ppt/tags/tag233.xml><?xml version="1.0" encoding="utf-8"?>
<p:tagLst xmlns:p="http://schemas.openxmlformats.org/presentationml/2006/main">
  <p:tag name="AS_UNIQUEID" val="886"/>
</p:tagLst>
</file>

<file path=ppt/tags/tag234.xml><?xml version="1.0" encoding="utf-8"?>
<p:tagLst xmlns:p="http://schemas.openxmlformats.org/presentationml/2006/main">
  <p:tag name="AS_UNIQUEID" val="887"/>
</p:tagLst>
</file>

<file path=ppt/tags/tag235.xml><?xml version="1.0" encoding="utf-8"?>
<p:tagLst xmlns:p="http://schemas.openxmlformats.org/presentationml/2006/main">
  <p:tag name="AS_UNIQUEID" val="888"/>
</p:tagLst>
</file>

<file path=ppt/tags/tag236.xml><?xml version="1.0" encoding="utf-8"?>
<p:tagLst xmlns:p="http://schemas.openxmlformats.org/presentationml/2006/main">
  <p:tag name="AS_UNIQUEID" val="889"/>
</p:tagLst>
</file>

<file path=ppt/tags/tag237.xml><?xml version="1.0" encoding="utf-8"?>
<p:tagLst xmlns:p="http://schemas.openxmlformats.org/presentationml/2006/main">
  <p:tag name="AS_UNIQUEID" val="890"/>
</p:tagLst>
</file>

<file path=ppt/tags/tag238.xml><?xml version="1.0" encoding="utf-8"?>
<p:tagLst xmlns:p="http://schemas.openxmlformats.org/presentationml/2006/main">
  <p:tag name="AS_UNIQUEID" val="891"/>
</p:tagLst>
</file>

<file path=ppt/tags/tag239.xml><?xml version="1.0" encoding="utf-8"?>
<p:tagLst xmlns:p="http://schemas.openxmlformats.org/presentationml/2006/main">
  <p:tag name="AS_UNIQUEID" val="660"/>
</p:tagLst>
</file>

<file path=ppt/tags/tag24.xml><?xml version="1.0" encoding="utf-8"?>
<p:tagLst xmlns:p="http://schemas.openxmlformats.org/presentationml/2006/main">
  <p:tag name="AS_UNIQUEID" val="684"/>
</p:tagLst>
</file>

<file path=ppt/tags/tag240.xml><?xml version="1.0" encoding="utf-8"?>
<p:tagLst xmlns:p="http://schemas.openxmlformats.org/presentationml/2006/main">
  <p:tag name="AS_UNIQUEID" val="892"/>
</p:tagLst>
</file>

<file path=ppt/tags/tag241.xml><?xml version="1.0" encoding="utf-8"?>
<p:tagLst xmlns:p="http://schemas.openxmlformats.org/presentationml/2006/main">
  <p:tag name="AS_UNIQUEID" val="893"/>
</p:tagLst>
</file>

<file path=ppt/tags/tag242.xml><?xml version="1.0" encoding="utf-8"?>
<p:tagLst xmlns:p="http://schemas.openxmlformats.org/presentationml/2006/main">
  <p:tag name="AS_UNIQUEID" val="660"/>
</p:tagLst>
</file>

<file path=ppt/tags/tag243.xml><?xml version="1.0" encoding="utf-8"?>
<p:tagLst xmlns:p="http://schemas.openxmlformats.org/presentationml/2006/main">
  <p:tag name="AS_UNIQUEID" val="894"/>
</p:tagLst>
</file>

<file path=ppt/tags/tag244.xml><?xml version="1.0" encoding="utf-8"?>
<p:tagLst xmlns:p="http://schemas.openxmlformats.org/presentationml/2006/main">
  <p:tag name="AS_UNIQUEID" val="895"/>
</p:tagLst>
</file>

<file path=ppt/tags/tag245.xml><?xml version="1.0" encoding="utf-8"?>
<p:tagLst xmlns:p="http://schemas.openxmlformats.org/presentationml/2006/main">
  <p:tag name="AS_UNIQUEID" val="896"/>
</p:tagLst>
</file>

<file path=ppt/tags/tag246.xml><?xml version="1.0" encoding="utf-8"?>
<p:tagLst xmlns:p="http://schemas.openxmlformats.org/presentationml/2006/main">
  <p:tag name="AS_UNIQUEID" val="897"/>
</p:tagLst>
</file>

<file path=ppt/tags/tag247.xml><?xml version="1.0" encoding="utf-8"?>
<p:tagLst xmlns:p="http://schemas.openxmlformats.org/presentationml/2006/main">
  <p:tag name="AS_UNIQUEID" val="660"/>
</p:tagLst>
</file>

<file path=ppt/tags/tag248.xml><?xml version="1.0" encoding="utf-8"?>
<p:tagLst xmlns:p="http://schemas.openxmlformats.org/presentationml/2006/main">
  <p:tag name="AS_UNIQUEID" val="898"/>
</p:tagLst>
</file>

<file path=ppt/tags/tag249.xml><?xml version="1.0" encoding="utf-8"?>
<p:tagLst xmlns:p="http://schemas.openxmlformats.org/presentationml/2006/main">
  <p:tag name="AS_UNIQUEID" val="899"/>
</p:tagLst>
</file>

<file path=ppt/tags/tag25.xml><?xml version="1.0" encoding="utf-8"?>
<p:tagLst xmlns:p="http://schemas.openxmlformats.org/presentationml/2006/main">
  <p:tag name="AS_UNIQUEID" val="685"/>
</p:tagLst>
</file>

<file path=ppt/tags/tag250.xml><?xml version="1.0" encoding="utf-8"?>
<p:tagLst xmlns:p="http://schemas.openxmlformats.org/presentationml/2006/main">
  <p:tag name="AS_UNIQUEID" val="900"/>
</p:tagLst>
</file>

<file path=ppt/tags/tag251.xml><?xml version="1.0" encoding="utf-8"?>
<p:tagLst xmlns:p="http://schemas.openxmlformats.org/presentationml/2006/main">
  <p:tag name="AS_UNIQUEID" val="901"/>
</p:tagLst>
</file>

<file path=ppt/tags/tag252.xml><?xml version="1.0" encoding="utf-8"?>
<p:tagLst xmlns:p="http://schemas.openxmlformats.org/presentationml/2006/main">
  <p:tag name="AS_UNIQUEID" val="902"/>
</p:tagLst>
</file>

<file path=ppt/tags/tag253.xml><?xml version="1.0" encoding="utf-8"?>
<p:tagLst xmlns:p="http://schemas.openxmlformats.org/presentationml/2006/main">
  <p:tag name="AS_UNIQUEID" val="903"/>
</p:tagLst>
</file>

<file path=ppt/tags/tag254.xml><?xml version="1.0" encoding="utf-8"?>
<p:tagLst xmlns:p="http://schemas.openxmlformats.org/presentationml/2006/main">
  <p:tag name="AS_UNIQUEID" val="904"/>
</p:tagLst>
</file>

<file path=ppt/tags/tag255.xml><?xml version="1.0" encoding="utf-8"?>
<p:tagLst xmlns:p="http://schemas.openxmlformats.org/presentationml/2006/main">
  <p:tag name="AS_UNIQUEID" val="660"/>
</p:tagLst>
</file>

<file path=ppt/tags/tag256.xml><?xml version="1.0" encoding="utf-8"?>
<p:tagLst xmlns:p="http://schemas.openxmlformats.org/presentationml/2006/main">
  <p:tag name="AS_UNIQUEID" val="905"/>
</p:tagLst>
</file>

<file path=ppt/tags/tag257.xml><?xml version="1.0" encoding="utf-8"?>
<p:tagLst xmlns:p="http://schemas.openxmlformats.org/presentationml/2006/main">
  <p:tag name="AS_UNIQUEID" val="906"/>
</p:tagLst>
</file>

<file path=ppt/tags/tag258.xml><?xml version="1.0" encoding="utf-8"?>
<p:tagLst xmlns:p="http://schemas.openxmlformats.org/presentationml/2006/main">
  <p:tag name="AS_UNIQUEID" val="907"/>
</p:tagLst>
</file>

<file path=ppt/tags/tag259.xml><?xml version="1.0" encoding="utf-8"?>
<p:tagLst xmlns:p="http://schemas.openxmlformats.org/presentationml/2006/main">
  <p:tag name="AS_UNIQUEID" val="908"/>
</p:tagLst>
</file>

<file path=ppt/tags/tag26.xml><?xml version="1.0" encoding="utf-8"?>
<p:tagLst xmlns:p="http://schemas.openxmlformats.org/presentationml/2006/main">
  <p:tag name="AS_UNIQUEID" val="686"/>
</p:tagLst>
</file>

<file path=ppt/tags/tag260.xml><?xml version="1.0" encoding="utf-8"?>
<p:tagLst xmlns:p="http://schemas.openxmlformats.org/presentationml/2006/main">
  <p:tag name="AS_UNIQUEID" val="909"/>
</p:tagLst>
</file>

<file path=ppt/tags/tag261.xml><?xml version="1.0" encoding="utf-8"?>
<p:tagLst xmlns:p="http://schemas.openxmlformats.org/presentationml/2006/main">
  <p:tag name="AS_UNIQUEID" val="910"/>
</p:tagLst>
</file>

<file path=ppt/tags/tag262.xml><?xml version="1.0" encoding="utf-8"?>
<p:tagLst xmlns:p="http://schemas.openxmlformats.org/presentationml/2006/main">
  <p:tag name="AS_UNIQUEID" val="911"/>
</p:tagLst>
</file>

<file path=ppt/tags/tag263.xml><?xml version="1.0" encoding="utf-8"?>
<p:tagLst xmlns:p="http://schemas.openxmlformats.org/presentationml/2006/main">
  <p:tag name="AS_UNIQUEID" val="912"/>
</p:tagLst>
</file>

<file path=ppt/tags/tag264.xml><?xml version="1.0" encoding="utf-8"?>
<p:tagLst xmlns:p="http://schemas.openxmlformats.org/presentationml/2006/main">
  <p:tag name="AS_UNIQUEID" val="913"/>
</p:tagLst>
</file>

<file path=ppt/tags/tag265.xml><?xml version="1.0" encoding="utf-8"?>
<p:tagLst xmlns:p="http://schemas.openxmlformats.org/presentationml/2006/main">
  <p:tag name="AS_UNIQUEID" val="660"/>
</p:tagLst>
</file>

<file path=ppt/tags/tag266.xml><?xml version="1.0" encoding="utf-8"?>
<p:tagLst xmlns:p="http://schemas.openxmlformats.org/presentationml/2006/main">
  <p:tag name="AS_UNIQUEID" val="914"/>
</p:tagLst>
</file>

<file path=ppt/tags/tag267.xml><?xml version="1.0" encoding="utf-8"?>
<p:tagLst xmlns:p="http://schemas.openxmlformats.org/presentationml/2006/main">
  <p:tag name="AS_UNIQUEID" val="915"/>
</p:tagLst>
</file>

<file path=ppt/tags/tag268.xml><?xml version="1.0" encoding="utf-8"?>
<p:tagLst xmlns:p="http://schemas.openxmlformats.org/presentationml/2006/main">
  <p:tag name="AS_UNIQUEID" val="916"/>
</p:tagLst>
</file>

<file path=ppt/tags/tag269.xml><?xml version="1.0" encoding="utf-8"?>
<p:tagLst xmlns:p="http://schemas.openxmlformats.org/presentationml/2006/main">
  <p:tag name="AS_UNIQUEID" val="917"/>
</p:tagLst>
</file>

<file path=ppt/tags/tag27.xml><?xml version="1.0" encoding="utf-8"?>
<p:tagLst xmlns:p="http://schemas.openxmlformats.org/presentationml/2006/main">
  <p:tag name="AS_UNIQUEID" val="687"/>
</p:tagLst>
</file>

<file path=ppt/tags/tag270.xml><?xml version="1.0" encoding="utf-8"?>
<p:tagLst xmlns:p="http://schemas.openxmlformats.org/presentationml/2006/main">
  <p:tag name="AS_UNIQUEID" val="660"/>
</p:tagLst>
</file>

<file path=ppt/tags/tag271.xml><?xml version="1.0" encoding="utf-8"?>
<p:tagLst xmlns:p="http://schemas.openxmlformats.org/presentationml/2006/main">
  <p:tag name="AS_UNIQUEID" val="918"/>
</p:tagLst>
</file>

<file path=ppt/tags/tag272.xml><?xml version="1.0" encoding="utf-8"?>
<p:tagLst xmlns:p="http://schemas.openxmlformats.org/presentationml/2006/main">
  <p:tag name="AS_UNIQUEID" val="919"/>
</p:tagLst>
</file>

<file path=ppt/tags/tag273.xml><?xml version="1.0" encoding="utf-8"?>
<p:tagLst xmlns:p="http://schemas.openxmlformats.org/presentationml/2006/main">
  <p:tag name="AS_UNIQUEID" val="920"/>
</p:tagLst>
</file>

<file path=ppt/tags/tag274.xml><?xml version="1.0" encoding="utf-8"?>
<p:tagLst xmlns:p="http://schemas.openxmlformats.org/presentationml/2006/main">
  <p:tag name="AS_UNIQUEID" val="921"/>
</p:tagLst>
</file>

<file path=ppt/tags/tag275.xml><?xml version="1.0" encoding="utf-8"?>
<p:tagLst xmlns:p="http://schemas.openxmlformats.org/presentationml/2006/main">
  <p:tag name="AS_UNIQUEID" val="922"/>
</p:tagLst>
</file>

<file path=ppt/tags/tag276.xml><?xml version="1.0" encoding="utf-8"?>
<p:tagLst xmlns:p="http://schemas.openxmlformats.org/presentationml/2006/main">
  <p:tag name="AS_UNIQUEID" val="923"/>
</p:tagLst>
</file>

<file path=ppt/tags/tag277.xml><?xml version="1.0" encoding="utf-8"?>
<p:tagLst xmlns:p="http://schemas.openxmlformats.org/presentationml/2006/main">
  <p:tag name="AS_UNIQUEID" val="660"/>
</p:tagLst>
</file>

<file path=ppt/tags/tag278.xml><?xml version="1.0" encoding="utf-8"?>
<p:tagLst xmlns:p="http://schemas.openxmlformats.org/presentationml/2006/main">
  <p:tag name="AS_UNIQUEID" val="924"/>
</p:tagLst>
</file>

<file path=ppt/tags/tag279.xml><?xml version="1.0" encoding="utf-8"?>
<p:tagLst xmlns:p="http://schemas.openxmlformats.org/presentationml/2006/main">
  <p:tag name="AS_UNIQUEID" val="925"/>
</p:tagLst>
</file>

<file path=ppt/tags/tag28.xml><?xml version="1.0" encoding="utf-8"?>
<p:tagLst xmlns:p="http://schemas.openxmlformats.org/presentationml/2006/main">
  <p:tag name="AS_UNIQUEID" val="688"/>
</p:tagLst>
</file>

<file path=ppt/tags/tag280.xml><?xml version="1.0" encoding="utf-8"?>
<p:tagLst xmlns:p="http://schemas.openxmlformats.org/presentationml/2006/main">
  <p:tag name="AS_UNIQUEID" val="926"/>
</p:tagLst>
</file>

<file path=ppt/tags/tag281.xml><?xml version="1.0" encoding="utf-8"?>
<p:tagLst xmlns:p="http://schemas.openxmlformats.org/presentationml/2006/main">
  <p:tag name="AS_UNIQUEID" val="927"/>
</p:tagLst>
</file>

<file path=ppt/tags/tag282.xml><?xml version="1.0" encoding="utf-8"?>
<p:tagLst xmlns:p="http://schemas.openxmlformats.org/presentationml/2006/main">
  <p:tag name="AS_UNIQUEID" val="928"/>
</p:tagLst>
</file>

<file path=ppt/tags/tag283.xml><?xml version="1.0" encoding="utf-8"?>
<p:tagLst xmlns:p="http://schemas.openxmlformats.org/presentationml/2006/main">
  <p:tag name="AS_UNIQUEID" val="660"/>
</p:tagLst>
</file>

<file path=ppt/tags/tag284.xml><?xml version="1.0" encoding="utf-8"?>
<p:tagLst xmlns:p="http://schemas.openxmlformats.org/presentationml/2006/main">
  <p:tag name="AS_UNIQUEID" val="929"/>
</p:tagLst>
</file>

<file path=ppt/tags/tag285.xml><?xml version="1.0" encoding="utf-8"?>
<p:tagLst xmlns:p="http://schemas.openxmlformats.org/presentationml/2006/main">
  <p:tag name="AS_UNIQUEID" val="930"/>
</p:tagLst>
</file>

<file path=ppt/tags/tag286.xml><?xml version="1.0" encoding="utf-8"?>
<p:tagLst xmlns:p="http://schemas.openxmlformats.org/presentationml/2006/main">
  <p:tag name="AS_UNIQUEID" val="931"/>
</p:tagLst>
</file>

<file path=ppt/tags/tag287.xml><?xml version="1.0" encoding="utf-8"?>
<p:tagLst xmlns:p="http://schemas.openxmlformats.org/presentationml/2006/main">
  <p:tag name="AS_UNIQUEID" val="932"/>
</p:tagLst>
</file>

<file path=ppt/tags/tag288.xml><?xml version="1.0" encoding="utf-8"?>
<p:tagLst xmlns:p="http://schemas.openxmlformats.org/presentationml/2006/main">
  <p:tag name="AS_UNIQUEID" val="933"/>
</p:tagLst>
</file>

<file path=ppt/tags/tag289.xml><?xml version="1.0" encoding="utf-8"?>
<p:tagLst xmlns:p="http://schemas.openxmlformats.org/presentationml/2006/main">
  <p:tag name="AS_UNIQUEID" val="660"/>
</p:tagLst>
</file>

<file path=ppt/tags/tag29.xml><?xml version="1.0" encoding="utf-8"?>
<p:tagLst xmlns:p="http://schemas.openxmlformats.org/presentationml/2006/main">
  <p:tag name="AS_UNIQUEID" val="689"/>
</p:tagLst>
</file>

<file path=ppt/tags/tag290.xml><?xml version="1.0" encoding="utf-8"?>
<p:tagLst xmlns:p="http://schemas.openxmlformats.org/presentationml/2006/main">
  <p:tag name="AS_UNIQUEID" val="934"/>
</p:tagLst>
</file>

<file path=ppt/tags/tag291.xml><?xml version="1.0" encoding="utf-8"?>
<p:tagLst xmlns:p="http://schemas.openxmlformats.org/presentationml/2006/main">
  <p:tag name="AS_UNIQUEID" val="935"/>
</p:tagLst>
</file>

<file path=ppt/tags/tag292.xml><?xml version="1.0" encoding="utf-8"?>
<p:tagLst xmlns:p="http://schemas.openxmlformats.org/presentationml/2006/main">
  <p:tag name="AS_UNIQUEID" val="936"/>
</p:tagLst>
</file>

<file path=ppt/tags/tag293.xml><?xml version="1.0" encoding="utf-8"?>
<p:tagLst xmlns:p="http://schemas.openxmlformats.org/presentationml/2006/main">
  <p:tag name="AS_UNIQUEID" val="937"/>
</p:tagLst>
</file>

<file path=ppt/tags/tag294.xml><?xml version="1.0" encoding="utf-8"?>
<p:tagLst xmlns:p="http://schemas.openxmlformats.org/presentationml/2006/main">
  <p:tag name="AS_UNIQUEID" val="660"/>
</p:tagLst>
</file>

<file path=ppt/tags/tag295.xml><?xml version="1.0" encoding="utf-8"?>
<p:tagLst xmlns:p="http://schemas.openxmlformats.org/presentationml/2006/main">
  <p:tag name="AS_UNIQUEID" val="938"/>
</p:tagLst>
</file>

<file path=ppt/tags/tag296.xml><?xml version="1.0" encoding="utf-8"?>
<p:tagLst xmlns:p="http://schemas.openxmlformats.org/presentationml/2006/main">
  <p:tag name="AS_UNIQUEID" val="939"/>
</p:tagLst>
</file>

<file path=ppt/tags/tag297.xml><?xml version="1.0" encoding="utf-8"?>
<p:tagLst xmlns:p="http://schemas.openxmlformats.org/presentationml/2006/main">
  <p:tag name="AS_UNIQUEID" val="940"/>
</p:tagLst>
</file>

<file path=ppt/tags/tag298.xml><?xml version="1.0" encoding="utf-8"?>
<p:tagLst xmlns:p="http://schemas.openxmlformats.org/presentationml/2006/main">
  <p:tag name="AS_UNIQUEID" val="941"/>
</p:tagLst>
</file>

<file path=ppt/tags/tag299.xml><?xml version="1.0" encoding="utf-8"?>
<p:tagLst xmlns:p="http://schemas.openxmlformats.org/presentationml/2006/main">
  <p:tag name="AS_UNIQUEID" val="660"/>
</p:tagLst>
</file>

<file path=ppt/tags/tag3.xml><?xml version="1.0" encoding="utf-8"?>
<p:tagLst xmlns:p="http://schemas.openxmlformats.org/presentationml/2006/main">
  <p:tag name="AS_UNIQUEID" val="663"/>
</p:tagLst>
</file>

<file path=ppt/tags/tag30.xml><?xml version="1.0" encoding="utf-8"?>
<p:tagLst xmlns:p="http://schemas.openxmlformats.org/presentationml/2006/main">
  <p:tag name="AS_UNIQUEID" val="690"/>
</p:tagLst>
</file>

<file path=ppt/tags/tag300.xml><?xml version="1.0" encoding="utf-8"?>
<p:tagLst xmlns:p="http://schemas.openxmlformats.org/presentationml/2006/main">
  <p:tag name="AS_UNIQUEID" val="660"/>
</p:tagLst>
</file>

<file path=ppt/tags/tag301.xml><?xml version="1.0" encoding="utf-8"?>
<p:tagLst xmlns:p="http://schemas.openxmlformats.org/presentationml/2006/main">
  <p:tag name="AS_UNIQUEID" val="942"/>
</p:tagLst>
</file>

<file path=ppt/tags/tag302.xml><?xml version="1.0" encoding="utf-8"?>
<p:tagLst xmlns:p="http://schemas.openxmlformats.org/presentationml/2006/main">
  <p:tag name="AS_UNIQUEID" val="943"/>
</p:tagLst>
</file>

<file path=ppt/tags/tag303.xml><?xml version="1.0" encoding="utf-8"?>
<p:tagLst xmlns:p="http://schemas.openxmlformats.org/presentationml/2006/main">
  <p:tag name="AS_UNIQUEID" val="944"/>
</p:tagLst>
</file>

<file path=ppt/tags/tag304.xml><?xml version="1.0" encoding="utf-8"?>
<p:tagLst xmlns:p="http://schemas.openxmlformats.org/presentationml/2006/main">
  <p:tag name="AS_UNIQUEID" val="945"/>
</p:tagLst>
</file>

<file path=ppt/tags/tag305.xml><?xml version="1.0" encoding="utf-8"?>
<p:tagLst xmlns:p="http://schemas.openxmlformats.org/presentationml/2006/main">
  <p:tag name="AS_UNIQUEID" val="946"/>
</p:tagLst>
</file>

<file path=ppt/tags/tag306.xml><?xml version="1.0" encoding="utf-8"?>
<p:tagLst xmlns:p="http://schemas.openxmlformats.org/presentationml/2006/main">
  <p:tag name="AS_UNIQUEID" val="660"/>
</p:tagLst>
</file>

<file path=ppt/tags/tag307.xml><?xml version="1.0" encoding="utf-8"?>
<p:tagLst xmlns:p="http://schemas.openxmlformats.org/presentationml/2006/main">
  <p:tag name="AS_UNIQUEID" val="947"/>
</p:tagLst>
</file>

<file path=ppt/tags/tag308.xml><?xml version="1.0" encoding="utf-8"?>
<p:tagLst xmlns:p="http://schemas.openxmlformats.org/presentationml/2006/main">
  <p:tag name="AS_UNIQUEID" val="948"/>
</p:tagLst>
</file>

<file path=ppt/tags/tag309.xml><?xml version="1.0" encoding="utf-8"?>
<p:tagLst xmlns:p="http://schemas.openxmlformats.org/presentationml/2006/main">
  <p:tag name="AS_UNIQUEID" val="949"/>
</p:tagLst>
</file>

<file path=ppt/tags/tag31.xml><?xml version="1.0" encoding="utf-8"?>
<p:tagLst xmlns:p="http://schemas.openxmlformats.org/presentationml/2006/main">
  <p:tag name="AS_UNIQUEID" val="691"/>
</p:tagLst>
</file>

<file path=ppt/tags/tag310.xml><?xml version="1.0" encoding="utf-8"?>
<p:tagLst xmlns:p="http://schemas.openxmlformats.org/presentationml/2006/main">
  <p:tag name="AS_UNIQUEID" val="950"/>
</p:tagLst>
</file>

<file path=ppt/tags/tag311.xml><?xml version="1.0" encoding="utf-8"?>
<p:tagLst xmlns:p="http://schemas.openxmlformats.org/presentationml/2006/main">
  <p:tag name="AS_UNIQUEID" val="951"/>
</p:tagLst>
</file>

<file path=ppt/tags/tag312.xml><?xml version="1.0" encoding="utf-8"?>
<p:tagLst xmlns:p="http://schemas.openxmlformats.org/presentationml/2006/main">
  <p:tag name="AS_UNIQUEID" val="660"/>
</p:tagLst>
</file>

<file path=ppt/tags/tag313.xml><?xml version="1.0" encoding="utf-8"?>
<p:tagLst xmlns:p="http://schemas.openxmlformats.org/presentationml/2006/main">
  <p:tag name="AS_UNIQUEID" val="952"/>
</p:tagLst>
</file>

<file path=ppt/tags/tag314.xml><?xml version="1.0" encoding="utf-8"?>
<p:tagLst xmlns:p="http://schemas.openxmlformats.org/presentationml/2006/main">
  <p:tag name="AS_UNIQUEID" val="953"/>
</p:tagLst>
</file>

<file path=ppt/tags/tag315.xml><?xml version="1.0" encoding="utf-8"?>
<p:tagLst xmlns:p="http://schemas.openxmlformats.org/presentationml/2006/main">
  <p:tag name="AS_UNIQUEID" val="954"/>
</p:tagLst>
</file>

<file path=ppt/tags/tag316.xml><?xml version="1.0" encoding="utf-8"?>
<p:tagLst xmlns:p="http://schemas.openxmlformats.org/presentationml/2006/main">
  <p:tag name="AS_UNIQUEID" val="955"/>
</p:tagLst>
</file>

<file path=ppt/tags/tag317.xml><?xml version="1.0" encoding="utf-8"?>
<p:tagLst xmlns:p="http://schemas.openxmlformats.org/presentationml/2006/main">
  <p:tag name="AS_UNIQUEID" val="956"/>
</p:tagLst>
</file>

<file path=ppt/tags/tag318.xml><?xml version="1.0" encoding="utf-8"?>
<p:tagLst xmlns:p="http://schemas.openxmlformats.org/presentationml/2006/main">
  <p:tag name="AS_UNIQUEID" val="660"/>
</p:tagLst>
</file>

<file path=ppt/tags/tag319.xml><?xml version="1.0" encoding="utf-8"?>
<p:tagLst xmlns:p="http://schemas.openxmlformats.org/presentationml/2006/main">
  <p:tag name="AS_UNIQUEID" val="957"/>
</p:tagLst>
</file>

<file path=ppt/tags/tag32.xml><?xml version="1.0" encoding="utf-8"?>
<p:tagLst xmlns:p="http://schemas.openxmlformats.org/presentationml/2006/main">
  <p:tag name="AS_UNIQUEID" val="692"/>
</p:tagLst>
</file>

<file path=ppt/tags/tag320.xml><?xml version="1.0" encoding="utf-8"?>
<p:tagLst xmlns:p="http://schemas.openxmlformats.org/presentationml/2006/main">
  <p:tag name="AS_UNIQUEID" val="958"/>
</p:tagLst>
</file>

<file path=ppt/tags/tag321.xml><?xml version="1.0" encoding="utf-8"?>
<p:tagLst xmlns:p="http://schemas.openxmlformats.org/presentationml/2006/main">
  <p:tag name="AS_UNIQUEID" val="959"/>
</p:tagLst>
</file>

<file path=ppt/tags/tag322.xml><?xml version="1.0" encoding="utf-8"?>
<p:tagLst xmlns:p="http://schemas.openxmlformats.org/presentationml/2006/main">
  <p:tag name="AS_UNIQUEID" val="960"/>
</p:tagLst>
</file>

<file path=ppt/tags/tag323.xml><?xml version="1.0" encoding="utf-8"?>
<p:tagLst xmlns:p="http://schemas.openxmlformats.org/presentationml/2006/main">
  <p:tag name="AS_UNIQUEID" val="961"/>
</p:tagLst>
</file>

<file path=ppt/tags/tag324.xml><?xml version="1.0" encoding="utf-8"?>
<p:tagLst xmlns:p="http://schemas.openxmlformats.org/presentationml/2006/main">
  <p:tag name="AS_UNIQUEID" val="660"/>
</p:tagLst>
</file>

<file path=ppt/tags/tag325.xml><?xml version="1.0" encoding="utf-8"?>
<p:tagLst xmlns:p="http://schemas.openxmlformats.org/presentationml/2006/main">
  <p:tag name="AS_UNIQUEID" val="962"/>
</p:tagLst>
</file>

<file path=ppt/tags/tag326.xml><?xml version="1.0" encoding="utf-8"?>
<p:tagLst xmlns:p="http://schemas.openxmlformats.org/presentationml/2006/main">
  <p:tag name="AS_UNIQUEID" val="963"/>
</p:tagLst>
</file>

<file path=ppt/tags/tag327.xml><?xml version="1.0" encoding="utf-8"?>
<p:tagLst xmlns:p="http://schemas.openxmlformats.org/presentationml/2006/main">
  <p:tag name="AS_UNIQUEID" val="964"/>
</p:tagLst>
</file>

<file path=ppt/tags/tag328.xml><?xml version="1.0" encoding="utf-8"?>
<p:tagLst xmlns:p="http://schemas.openxmlformats.org/presentationml/2006/main">
  <p:tag name="AS_UNIQUEID" val="965"/>
</p:tagLst>
</file>

<file path=ppt/tags/tag329.xml><?xml version="1.0" encoding="utf-8"?>
<p:tagLst xmlns:p="http://schemas.openxmlformats.org/presentationml/2006/main">
  <p:tag name="AS_UNIQUEID" val="660"/>
</p:tagLst>
</file>

<file path=ppt/tags/tag33.xml><?xml version="1.0" encoding="utf-8"?>
<p:tagLst xmlns:p="http://schemas.openxmlformats.org/presentationml/2006/main">
  <p:tag name="AS_UNIQUEID" val="693"/>
</p:tagLst>
</file>

<file path=ppt/tags/tag330.xml><?xml version="1.0" encoding="utf-8"?>
<p:tagLst xmlns:p="http://schemas.openxmlformats.org/presentationml/2006/main">
  <p:tag name="AS_UNIQUEID" val="966"/>
</p:tagLst>
</file>

<file path=ppt/tags/tag331.xml><?xml version="1.0" encoding="utf-8"?>
<p:tagLst xmlns:p="http://schemas.openxmlformats.org/presentationml/2006/main">
  <p:tag name="AS_UNIQUEID" val="967"/>
</p:tagLst>
</file>

<file path=ppt/tags/tag332.xml><?xml version="1.0" encoding="utf-8"?>
<p:tagLst xmlns:p="http://schemas.openxmlformats.org/presentationml/2006/main">
  <p:tag name="AS_UNIQUEID" val="968"/>
</p:tagLst>
</file>

<file path=ppt/tags/tag333.xml><?xml version="1.0" encoding="utf-8"?>
<p:tagLst xmlns:p="http://schemas.openxmlformats.org/presentationml/2006/main">
  <p:tag name="AS_UNIQUEID" val="969"/>
</p:tagLst>
</file>

<file path=ppt/tags/tag334.xml><?xml version="1.0" encoding="utf-8"?>
<p:tagLst xmlns:p="http://schemas.openxmlformats.org/presentationml/2006/main">
  <p:tag name="AS_UNIQUEID" val="970"/>
</p:tagLst>
</file>

<file path=ppt/tags/tag335.xml><?xml version="1.0" encoding="utf-8"?>
<p:tagLst xmlns:p="http://schemas.openxmlformats.org/presentationml/2006/main">
  <p:tag name="AS_UNIQUEID" val="971"/>
</p:tagLst>
</file>

<file path=ppt/tags/tag336.xml><?xml version="1.0" encoding="utf-8"?>
<p:tagLst xmlns:p="http://schemas.openxmlformats.org/presentationml/2006/main">
  <p:tag name="AS_UNIQUEID" val="972"/>
</p:tagLst>
</file>

<file path=ppt/tags/tag337.xml><?xml version="1.0" encoding="utf-8"?>
<p:tagLst xmlns:p="http://schemas.openxmlformats.org/presentationml/2006/main">
  <p:tag name="AS_UNIQUEID" val="973"/>
</p:tagLst>
</file>

<file path=ppt/tags/tag338.xml><?xml version="1.0" encoding="utf-8"?>
<p:tagLst xmlns:p="http://schemas.openxmlformats.org/presentationml/2006/main">
  <p:tag name="AS_UNIQUEID" val="660"/>
</p:tagLst>
</file>

<file path=ppt/tags/tag339.xml><?xml version="1.0" encoding="utf-8"?>
<p:tagLst xmlns:p="http://schemas.openxmlformats.org/presentationml/2006/main">
  <p:tag name="AS_UNIQUEID" val="974"/>
</p:tagLst>
</file>

<file path=ppt/tags/tag34.xml><?xml version="1.0" encoding="utf-8"?>
<p:tagLst xmlns:p="http://schemas.openxmlformats.org/presentationml/2006/main">
  <p:tag name="AS_UNIQUEID" val="694"/>
</p:tagLst>
</file>

<file path=ppt/tags/tag340.xml><?xml version="1.0" encoding="utf-8"?>
<p:tagLst xmlns:p="http://schemas.openxmlformats.org/presentationml/2006/main">
  <p:tag name="AS_UNIQUEID" val="975"/>
</p:tagLst>
</file>

<file path=ppt/tags/tag341.xml><?xml version="1.0" encoding="utf-8"?>
<p:tagLst xmlns:p="http://schemas.openxmlformats.org/presentationml/2006/main">
  <p:tag name="AS_UNIQUEID" val="976"/>
</p:tagLst>
</file>

<file path=ppt/tags/tag342.xml><?xml version="1.0" encoding="utf-8"?>
<p:tagLst xmlns:p="http://schemas.openxmlformats.org/presentationml/2006/main">
  <p:tag name="AS_UNIQUEID" val="977"/>
</p:tagLst>
</file>

<file path=ppt/tags/tag343.xml><?xml version="1.0" encoding="utf-8"?>
<p:tagLst xmlns:p="http://schemas.openxmlformats.org/presentationml/2006/main">
  <p:tag name="AS_UNIQUEID" val="978"/>
</p:tagLst>
</file>

<file path=ppt/tags/tag344.xml><?xml version="1.0" encoding="utf-8"?>
<p:tagLst xmlns:p="http://schemas.openxmlformats.org/presentationml/2006/main">
  <p:tag name="AS_UNIQUEID" val="979"/>
</p:tagLst>
</file>

<file path=ppt/tags/tag345.xml><?xml version="1.0" encoding="utf-8"?>
<p:tagLst xmlns:p="http://schemas.openxmlformats.org/presentationml/2006/main">
  <p:tag name="AS_UNIQUEID" val="980"/>
</p:tagLst>
</file>

<file path=ppt/tags/tag346.xml><?xml version="1.0" encoding="utf-8"?>
<p:tagLst xmlns:p="http://schemas.openxmlformats.org/presentationml/2006/main">
  <p:tag name="AS_UNIQUEID" val="981"/>
</p:tagLst>
</file>

<file path=ppt/tags/tag347.xml><?xml version="1.0" encoding="utf-8"?>
<p:tagLst xmlns:p="http://schemas.openxmlformats.org/presentationml/2006/main">
  <p:tag name="AS_UNIQUEID" val="982"/>
</p:tagLst>
</file>

<file path=ppt/tags/tag348.xml><?xml version="1.0" encoding="utf-8"?>
<p:tagLst xmlns:p="http://schemas.openxmlformats.org/presentationml/2006/main">
  <p:tag name="AS_UNIQUEID" val="983"/>
</p:tagLst>
</file>

<file path=ppt/tags/tag349.xml><?xml version="1.0" encoding="utf-8"?>
<p:tagLst xmlns:p="http://schemas.openxmlformats.org/presentationml/2006/main">
  <p:tag name="AS_UNIQUEID" val="984"/>
</p:tagLst>
</file>

<file path=ppt/tags/tag35.xml><?xml version="1.0" encoding="utf-8"?>
<p:tagLst xmlns:p="http://schemas.openxmlformats.org/presentationml/2006/main">
  <p:tag name="AS_UNIQUEID" val="695"/>
</p:tagLst>
</file>

<file path=ppt/tags/tag350.xml><?xml version="1.0" encoding="utf-8"?>
<p:tagLst xmlns:p="http://schemas.openxmlformats.org/presentationml/2006/main">
  <p:tag name="AS_UNIQUEID" val="985"/>
</p:tagLst>
</file>

<file path=ppt/tags/tag351.xml><?xml version="1.0" encoding="utf-8"?>
<p:tagLst xmlns:p="http://schemas.openxmlformats.org/presentationml/2006/main">
  <p:tag name="AS_UNIQUEID" val="986"/>
</p:tagLst>
</file>

<file path=ppt/tags/tag352.xml><?xml version="1.0" encoding="utf-8"?>
<p:tagLst xmlns:p="http://schemas.openxmlformats.org/presentationml/2006/main">
  <p:tag name="AS_UNIQUEID" val="987"/>
</p:tagLst>
</file>

<file path=ppt/tags/tag353.xml><?xml version="1.0" encoding="utf-8"?>
<p:tagLst xmlns:p="http://schemas.openxmlformats.org/presentationml/2006/main">
  <p:tag name="AS_UNIQUEID" val="988"/>
</p:tagLst>
</file>

<file path=ppt/tags/tag354.xml><?xml version="1.0" encoding="utf-8"?>
<p:tagLst xmlns:p="http://schemas.openxmlformats.org/presentationml/2006/main">
  <p:tag name="AS_UNIQUEID" val="660"/>
</p:tagLst>
</file>

<file path=ppt/tags/tag355.xml><?xml version="1.0" encoding="utf-8"?>
<p:tagLst xmlns:p="http://schemas.openxmlformats.org/presentationml/2006/main">
  <p:tag name="AS_UNIQUEID" val="989"/>
</p:tagLst>
</file>

<file path=ppt/tags/tag356.xml><?xml version="1.0" encoding="utf-8"?>
<p:tagLst xmlns:p="http://schemas.openxmlformats.org/presentationml/2006/main">
  <p:tag name="AS_UNIQUEID" val="990"/>
</p:tagLst>
</file>

<file path=ppt/tags/tag357.xml><?xml version="1.0" encoding="utf-8"?>
<p:tagLst xmlns:p="http://schemas.openxmlformats.org/presentationml/2006/main">
  <p:tag name="AS_UNIQUEID" val="991"/>
</p:tagLst>
</file>

<file path=ppt/tags/tag358.xml><?xml version="1.0" encoding="utf-8"?>
<p:tagLst xmlns:p="http://schemas.openxmlformats.org/presentationml/2006/main">
  <p:tag name="AS_UNIQUEID" val="992"/>
</p:tagLst>
</file>

<file path=ppt/tags/tag359.xml><?xml version="1.0" encoding="utf-8"?>
<p:tagLst xmlns:p="http://schemas.openxmlformats.org/presentationml/2006/main">
  <p:tag name="AS_UNIQUEID" val="993"/>
</p:tagLst>
</file>

<file path=ppt/tags/tag36.xml><?xml version="1.0" encoding="utf-8"?>
<p:tagLst xmlns:p="http://schemas.openxmlformats.org/presentationml/2006/main">
  <p:tag name="AS_UNIQUEID" val="696"/>
</p:tagLst>
</file>

<file path=ppt/tags/tag360.xml><?xml version="1.0" encoding="utf-8"?>
<p:tagLst xmlns:p="http://schemas.openxmlformats.org/presentationml/2006/main">
  <p:tag name="AS_UNIQUEID" val="994"/>
</p:tagLst>
</file>

<file path=ppt/tags/tag361.xml><?xml version="1.0" encoding="utf-8"?>
<p:tagLst xmlns:p="http://schemas.openxmlformats.org/presentationml/2006/main">
  <p:tag name="AS_UNIQUEID" val="660"/>
</p:tagLst>
</file>

<file path=ppt/tags/tag362.xml><?xml version="1.0" encoding="utf-8"?>
<p:tagLst xmlns:p="http://schemas.openxmlformats.org/presentationml/2006/main">
  <p:tag name="AS_UNIQUEID" val="995"/>
</p:tagLst>
</file>

<file path=ppt/tags/tag363.xml><?xml version="1.0" encoding="utf-8"?>
<p:tagLst xmlns:p="http://schemas.openxmlformats.org/presentationml/2006/main">
  <p:tag name="AS_UNIQUEID" val="996"/>
</p:tagLst>
</file>

<file path=ppt/tags/tag364.xml><?xml version="1.0" encoding="utf-8"?>
<p:tagLst xmlns:p="http://schemas.openxmlformats.org/presentationml/2006/main">
  <p:tag name="AS_UNIQUEID" val="997"/>
</p:tagLst>
</file>

<file path=ppt/tags/tag365.xml><?xml version="1.0" encoding="utf-8"?>
<p:tagLst xmlns:p="http://schemas.openxmlformats.org/presentationml/2006/main">
  <p:tag name="AS_UNIQUEID" val="998"/>
</p:tagLst>
</file>

<file path=ppt/tags/tag366.xml><?xml version="1.0" encoding="utf-8"?>
<p:tagLst xmlns:p="http://schemas.openxmlformats.org/presentationml/2006/main">
  <p:tag name="AS_UNIQUEID" val="660"/>
</p:tagLst>
</file>

<file path=ppt/tags/tag367.xml><?xml version="1.0" encoding="utf-8"?>
<p:tagLst xmlns:p="http://schemas.openxmlformats.org/presentationml/2006/main">
  <p:tag name="AS_UNIQUEID" val="999"/>
</p:tagLst>
</file>

<file path=ppt/tags/tag368.xml><?xml version="1.0" encoding="utf-8"?>
<p:tagLst xmlns:p="http://schemas.openxmlformats.org/presentationml/2006/main">
  <p:tag name="AS_UNIQUEID" val="1000"/>
</p:tagLst>
</file>

<file path=ppt/tags/tag369.xml><?xml version="1.0" encoding="utf-8"?>
<p:tagLst xmlns:p="http://schemas.openxmlformats.org/presentationml/2006/main">
  <p:tag name="AS_UNIQUEID" val="1001"/>
</p:tagLst>
</file>

<file path=ppt/tags/tag37.xml><?xml version="1.0" encoding="utf-8"?>
<p:tagLst xmlns:p="http://schemas.openxmlformats.org/presentationml/2006/main">
  <p:tag name="AS_UNIQUEID" val="697"/>
</p:tagLst>
</file>

<file path=ppt/tags/tag370.xml><?xml version="1.0" encoding="utf-8"?>
<p:tagLst xmlns:p="http://schemas.openxmlformats.org/presentationml/2006/main">
  <p:tag name="AS_UNIQUEID" val="1002"/>
</p:tagLst>
</file>

<file path=ppt/tags/tag371.xml><?xml version="1.0" encoding="utf-8"?>
<p:tagLst xmlns:p="http://schemas.openxmlformats.org/presentationml/2006/main">
  <p:tag name="AS_UNIQUEID" val="660"/>
</p:tagLst>
</file>

<file path=ppt/tags/tag372.xml><?xml version="1.0" encoding="utf-8"?>
<p:tagLst xmlns:p="http://schemas.openxmlformats.org/presentationml/2006/main">
  <p:tag name="AS_UNIQUEID" val="1003"/>
</p:tagLst>
</file>

<file path=ppt/tags/tag373.xml><?xml version="1.0" encoding="utf-8"?>
<p:tagLst xmlns:p="http://schemas.openxmlformats.org/presentationml/2006/main">
  <p:tag name="AS_UNIQUEID" val="1004"/>
</p:tagLst>
</file>

<file path=ppt/tags/tag374.xml><?xml version="1.0" encoding="utf-8"?>
<p:tagLst xmlns:p="http://schemas.openxmlformats.org/presentationml/2006/main">
  <p:tag name="AS_UNIQUEID" val="1005"/>
</p:tagLst>
</file>

<file path=ppt/tags/tag375.xml><?xml version="1.0" encoding="utf-8"?>
<p:tagLst xmlns:p="http://schemas.openxmlformats.org/presentationml/2006/main">
  <p:tag name="AS_UNIQUEID" val="1006"/>
</p:tagLst>
</file>

<file path=ppt/tags/tag376.xml><?xml version="1.0" encoding="utf-8"?>
<p:tagLst xmlns:p="http://schemas.openxmlformats.org/presentationml/2006/main">
  <p:tag name="AS_UNIQUEID" val="660"/>
</p:tagLst>
</file>

<file path=ppt/tags/tag377.xml><?xml version="1.0" encoding="utf-8"?>
<p:tagLst xmlns:p="http://schemas.openxmlformats.org/presentationml/2006/main">
  <p:tag name="AS_UNIQUEID" val="1007"/>
</p:tagLst>
</file>

<file path=ppt/tags/tag378.xml><?xml version="1.0" encoding="utf-8"?>
<p:tagLst xmlns:p="http://schemas.openxmlformats.org/presentationml/2006/main">
  <p:tag name="AS_UNIQUEID" val="1008"/>
</p:tagLst>
</file>

<file path=ppt/tags/tag379.xml><?xml version="1.0" encoding="utf-8"?>
<p:tagLst xmlns:p="http://schemas.openxmlformats.org/presentationml/2006/main">
  <p:tag name="AS_UNIQUEID" val="1009"/>
</p:tagLst>
</file>

<file path=ppt/tags/tag38.xml><?xml version="1.0" encoding="utf-8"?>
<p:tagLst xmlns:p="http://schemas.openxmlformats.org/presentationml/2006/main">
  <p:tag name="AS_UNIQUEID" val="698"/>
</p:tagLst>
</file>

<file path=ppt/tags/tag380.xml><?xml version="1.0" encoding="utf-8"?>
<p:tagLst xmlns:p="http://schemas.openxmlformats.org/presentationml/2006/main">
  <p:tag name="AS_UNIQUEID" val="1010"/>
</p:tagLst>
</file>

<file path=ppt/tags/tag381.xml><?xml version="1.0" encoding="utf-8"?>
<p:tagLst xmlns:p="http://schemas.openxmlformats.org/presentationml/2006/main">
  <p:tag name="AS_UNIQUEID" val="660"/>
</p:tagLst>
</file>

<file path=ppt/tags/tag382.xml><?xml version="1.0" encoding="utf-8"?>
<p:tagLst xmlns:p="http://schemas.openxmlformats.org/presentationml/2006/main">
  <p:tag name="AS_UNIQUEID" val="1011"/>
</p:tagLst>
</file>

<file path=ppt/tags/tag383.xml><?xml version="1.0" encoding="utf-8"?>
<p:tagLst xmlns:p="http://schemas.openxmlformats.org/presentationml/2006/main">
  <p:tag name="AS_UNIQUEID" val="1012"/>
</p:tagLst>
</file>

<file path=ppt/tags/tag384.xml><?xml version="1.0" encoding="utf-8"?>
<p:tagLst xmlns:p="http://schemas.openxmlformats.org/presentationml/2006/main">
  <p:tag name="AS_UNIQUEID" val="1013"/>
</p:tagLst>
</file>

<file path=ppt/tags/tag385.xml><?xml version="1.0" encoding="utf-8"?>
<p:tagLst xmlns:p="http://schemas.openxmlformats.org/presentationml/2006/main">
  <p:tag name="AS_UNIQUEID" val="1014"/>
</p:tagLst>
</file>

<file path=ppt/tags/tag386.xml><?xml version="1.0" encoding="utf-8"?>
<p:tagLst xmlns:p="http://schemas.openxmlformats.org/presentationml/2006/main">
  <p:tag name="AS_UNIQUEID" val="1015"/>
</p:tagLst>
</file>

<file path=ppt/tags/tag387.xml><?xml version="1.0" encoding="utf-8"?>
<p:tagLst xmlns:p="http://schemas.openxmlformats.org/presentationml/2006/main">
  <p:tag name="AS_UNIQUEID" val="1016"/>
</p:tagLst>
</file>

<file path=ppt/tags/tag388.xml><?xml version="1.0" encoding="utf-8"?>
<p:tagLst xmlns:p="http://schemas.openxmlformats.org/presentationml/2006/main">
  <p:tag name="AS_UNIQUEID" val="1017"/>
</p:tagLst>
</file>

<file path=ppt/tags/tag389.xml><?xml version="1.0" encoding="utf-8"?>
<p:tagLst xmlns:p="http://schemas.openxmlformats.org/presentationml/2006/main">
  <p:tag name="AS_UNIQUEID" val="660"/>
</p:tagLst>
</file>

<file path=ppt/tags/tag39.xml><?xml version="1.0" encoding="utf-8"?>
<p:tagLst xmlns:p="http://schemas.openxmlformats.org/presentationml/2006/main">
  <p:tag name="AS_UNIQUEID" val="699"/>
</p:tagLst>
</file>

<file path=ppt/tags/tag390.xml><?xml version="1.0" encoding="utf-8"?>
<p:tagLst xmlns:p="http://schemas.openxmlformats.org/presentationml/2006/main">
  <p:tag name="AS_UNIQUEID" val="1018"/>
</p:tagLst>
</file>

<file path=ppt/tags/tag391.xml><?xml version="1.0" encoding="utf-8"?>
<p:tagLst xmlns:p="http://schemas.openxmlformats.org/presentationml/2006/main">
  <p:tag name="AS_UNIQUEID" val="1019"/>
</p:tagLst>
</file>

<file path=ppt/tags/tag392.xml><?xml version="1.0" encoding="utf-8"?>
<p:tagLst xmlns:p="http://schemas.openxmlformats.org/presentationml/2006/main">
  <p:tag name="AS_UNIQUEID" val="1020"/>
</p:tagLst>
</file>

<file path=ppt/tags/tag393.xml><?xml version="1.0" encoding="utf-8"?>
<p:tagLst xmlns:p="http://schemas.openxmlformats.org/presentationml/2006/main">
  <p:tag name="AS_UNIQUEID" val="1021"/>
</p:tagLst>
</file>

<file path=ppt/tags/tag394.xml><?xml version="1.0" encoding="utf-8"?>
<p:tagLst xmlns:p="http://schemas.openxmlformats.org/presentationml/2006/main">
  <p:tag name="AS_UNIQUEID" val="1022"/>
</p:tagLst>
</file>

<file path=ppt/tags/tag395.xml><?xml version="1.0" encoding="utf-8"?>
<p:tagLst xmlns:p="http://schemas.openxmlformats.org/presentationml/2006/main">
  <p:tag name="AS_UNIQUEID" val="1023"/>
</p:tagLst>
</file>

<file path=ppt/tags/tag396.xml><?xml version="1.0" encoding="utf-8"?>
<p:tagLst xmlns:p="http://schemas.openxmlformats.org/presentationml/2006/main">
  <p:tag name="AS_UNIQUEID" val="1024"/>
</p:tagLst>
</file>

<file path=ppt/tags/tag397.xml><?xml version="1.0" encoding="utf-8"?>
<p:tagLst xmlns:p="http://schemas.openxmlformats.org/presentationml/2006/main">
  <p:tag name="AS_UNIQUEID" val="1025"/>
</p:tagLst>
</file>

<file path=ppt/tags/tag398.xml><?xml version="1.0" encoding="utf-8"?>
<p:tagLst xmlns:p="http://schemas.openxmlformats.org/presentationml/2006/main">
  <p:tag name="AS_UNIQUEID" val="1026"/>
</p:tagLst>
</file>

<file path=ppt/tags/tag399.xml><?xml version="1.0" encoding="utf-8"?>
<p:tagLst xmlns:p="http://schemas.openxmlformats.org/presentationml/2006/main">
  <p:tag name="AS_UNIQUEID" val="1027"/>
</p:tagLst>
</file>

<file path=ppt/tags/tag4.xml><?xml version="1.0" encoding="utf-8"?>
<p:tagLst xmlns:p="http://schemas.openxmlformats.org/presentationml/2006/main">
  <p:tag name="AS_UNIQUEID" val="664"/>
</p:tagLst>
</file>

<file path=ppt/tags/tag40.xml><?xml version="1.0" encoding="utf-8"?>
<p:tagLst xmlns:p="http://schemas.openxmlformats.org/presentationml/2006/main">
  <p:tag name="AS_UNIQUEID" val="700"/>
</p:tagLst>
</file>

<file path=ppt/tags/tag400.xml><?xml version="1.0" encoding="utf-8"?>
<p:tagLst xmlns:p="http://schemas.openxmlformats.org/presentationml/2006/main">
  <p:tag name="AS_UNIQUEID" val="1028"/>
</p:tagLst>
</file>

<file path=ppt/tags/tag401.xml><?xml version="1.0" encoding="utf-8"?>
<p:tagLst xmlns:p="http://schemas.openxmlformats.org/presentationml/2006/main">
  <p:tag name="AS_UNIQUEID" val="660"/>
</p:tagLst>
</file>

<file path=ppt/tags/tag402.xml><?xml version="1.0" encoding="utf-8"?>
<p:tagLst xmlns:p="http://schemas.openxmlformats.org/presentationml/2006/main">
  <p:tag name="AS_UNIQUEID" val="1029"/>
</p:tagLst>
</file>

<file path=ppt/tags/tag403.xml><?xml version="1.0" encoding="utf-8"?>
<p:tagLst xmlns:p="http://schemas.openxmlformats.org/presentationml/2006/main">
  <p:tag name="AS_UNIQUEID" val="1030"/>
</p:tagLst>
</file>

<file path=ppt/tags/tag404.xml><?xml version="1.0" encoding="utf-8"?>
<p:tagLst xmlns:p="http://schemas.openxmlformats.org/presentationml/2006/main">
  <p:tag name="AS_UNIQUEID" val="1031"/>
</p:tagLst>
</file>

<file path=ppt/tags/tag405.xml><?xml version="1.0" encoding="utf-8"?>
<p:tagLst xmlns:p="http://schemas.openxmlformats.org/presentationml/2006/main">
  <p:tag name="AS_UNIQUEID" val="1032"/>
</p:tagLst>
</file>

<file path=ppt/tags/tag406.xml><?xml version="1.0" encoding="utf-8"?>
<p:tagLst xmlns:p="http://schemas.openxmlformats.org/presentationml/2006/main">
  <p:tag name="AS_UNIQUEID" val="1033"/>
</p:tagLst>
</file>

<file path=ppt/tags/tag407.xml><?xml version="1.0" encoding="utf-8"?>
<p:tagLst xmlns:p="http://schemas.openxmlformats.org/presentationml/2006/main">
  <p:tag name="AS_UNIQUEID" val="660"/>
</p:tagLst>
</file>

<file path=ppt/tags/tag408.xml><?xml version="1.0" encoding="utf-8"?>
<p:tagLst xmlns:p="http://schemas.openxmlformats.org/presentationml/2006/main">
  <p:tag name="AS_UNIQUEID" val="1034"/>
</p:tagLst>
</file>

<file path=ppt/tags/tag409.xml><?xml version="1.0" encoding="utf-8"?>
<p:tagLst xmlns:p="http://schemas.openxmlformats.org/presentationml/2006/main">
  <p:tag name="AS_UNIQUEID" val="1035"/>
</p:tagLst>
</file>

<file path=ppt/tags/tag41.xml><?xml version="1.0" encoding="utf-8"?>
<p:tagLst xmlns:p="http://schemas.openxmlformats.org/presentationml/2006/main">
  <p:tag name="AS_UNIQUEID" val="701"/>
</p:tagLst>
</file>

<file path=ppt/tags/tag410.xml><?xml version="1.0" encoding="utf-8"?>
<p:tagLst xmlns:p="http://schemas.openxmlformats.org/presentationml/2006/main">
  <p:tag name="AS_UNIQUEID" val="1036"/>
</p:tagLst>
</file>

<file path=ppt/tags/tag411.xml><?xml version="1.0" encoding="utf-8"?>
<p:tagLst xmlns:p="http://schemas.openxmlformats.org/presentationml/2006/main">
  <p:tag name="AS_UNIQUEID" val="660"/>
</p:tagLst>
</file>

<file path=ppt/tags/tag412.xml><?xml version="1.0" encoding="utf-8"?>
<p:tagLst xmlns:p="http://schemas.openxmlformats.org/presentationml/2006/main">
  <p:tag name="AS_UNIQUEID" val="660"/>
</p:tagLst>
</file>

<file path=ppt/tags/tag413.xml><?xml version="1.0" encoding="utf-8"?>
<p:tagLst xmlns:p="http://schemas.openxmlformats.org/presentationml/2006/main">
  <p:tag name="AS_UNIQUEID" val="1037"/>
</p:tagLst>
</file>

<file path=ppt/tags/tag414.xml><?xml version="1.0" encoding="utf-8"?>
<p:tagLst xmlns:p="http://schemas.openxmlformats.org/presentationml/2006/main">
  <p:tag name="AS_UNIQUEID" val="1038"/>
</p:tagLst>
</file>

<file path=ppt/tags/tag415.xml><?xml version="1.0" encoding="utf-8"?>
<p:tagLst xmlns:p="http://schemas.openxmlformats.org/presentationml/2006/main">
  <p:tag name="AS_UNIQUEID" val="1039"/>
</p:tagLst>
</file>

<file path=ppt/tags/tag416.xml><?xml version="1.0" encoding="utf-8"?>
<p:tagLst xmlns:p="http://schemas.openxmlformats.org/presentationml/2006/main">
  <p:tag name="AS_UNIQUEID" val="1040"/>
</p:tagLst>
</file>

<file path=ppt/tags/tag417.xml><?xml version="1.0" encoding="utf-8"?>
<p:tagLst xmlns:p="http://schemas.openxmlformats.org/presentationml/2006/main">
  <p:tag name="AS_UNIQUEID" val="660"/>
</p:tagLst>
</file>

<file path=ppt/tags/tag418.xml><?xml version="1.0" encoding="utf-8"?>
<p:tagLst xmlns:p="http://schemas.openxmlformats.org/presentationml/2006/main">
  <p:tag name="AS_UNIQUEID" val="1041"/>
</p:tagLst>
</file>

<file path=ppt/tags/tag419.xml><?xml version="1.0" encoding="utf-8"?>
<p:tagLst xmlns:p="http://schemas.openxmlformats.org/presentationml/2006/main">
  <p:tag name="AS_UNIQUEID" val="1042"/>
</p:tagLst>
</file>

<file path=ppt/tags/tag42.xml><?xml version="1.0" encoding="utf-8"?>
<p:tagLst xmlns:p="http://schemas.openxmlformats.org/presentationml/2006/main">
  <p:tag name="AS_UNIQUEID" val="702"/>
</p:tagLst>
</file>

<file path=ppt/tags/tag420.xml><?xml version="1.0" encoding="utf-8"?>
<p:tagLst xmlns:p="http://schemas.openxmlformats.org/presentationml/2006/main">
  <p:tag name="AS_UNIQUEID" val="1043"/>
</p:tagLst>
</file>

<file path=ppt/tags/tag421.xml><?xml version="1.0" encoding="utf-8"?>
<p:tagLst xmlns:p="http://schemas.openxmlformats.org/presentationml/2006/main">
  <p:tag name="AS_UNIQUEID" val="1044"/>
</p:tagLst>
</file>

<file path=ppt/tags/tag422.xml><?xml version="1.0" encoding="utf-8"?>
<p:tagLst xmlns:p="http://schemas.openxmlformats.org/presentationml/2006/main">
  <p:tag name="AS_UNIQUEID" val="1045"/>
</p:tagLst>
</file>

<file path=ppt/tags/tag423.xml><?xml version="1.0" encoding="utf-8"?>
<p:tagLst xmlns:p="http://schemas.openxmlformats.org/presentationml/2006/main">
  <p:tag name="AS_UNIQUEID" val="660"/>
</p:tagLst>
</file>

<file path=ppt/tags/tag424.xml><?xml version="1.0" encoding="utf-8"?>
<p:tagLst xmlns:p="http://schemas.openxmlformats.org/presentationml/2006/main">
  <p:tag name="AS_UNIQUEID" val="1046"/>
</p:tagLst>
</file>

<file path=ppt/tags/tag425.xml><?xml version="1.0" encoding="utf-8"?>
<p:tagLst xmlns:p="http://schemas.openxmlformats.org/presentationml/2006/main">
  <p:tag name="AS_UNIQUEID" val="1047"/>
</p:tagLst>
</file>

<file path=ppt/tags/tag426.xml><?xml version="1.0" encoding="utf-8"?>
<p:tagLst xmlns:p="http://schemas.openxmlformats.org/presentationml/2006/main">
  <p:tag name="AS_UNIQUEID" val="1048"/>
</p:tagLst>
</file>

<file path=ppt/tags/tag427.xml><?xml version="1.0" encoding="utf-8"?>
<p:tagLst xmlns:p="http://schemas.openxmlformats.org/presentationml/2006/main">
  <p:tag name="AS_UNIQUEID" val="1049"/>
</p:tagLst>
</file>

<file path=ppt/tags/tag428.xml><?xml version="1.0" encoding="utf-8"?>
<p:tagLst xmlns:p="http://schemas.openxmlformats.org/presentationml/2006/main">
  <p:tag name="AS_UNIQUEID" val="660"/>
</p:tagLst>
</file>

<file path=ppt/tags/tag429.xml><?xml version="1.0" encoding="utf-8"?>
<p:tagLst xmlns:p="http://schemas.openxmlformats.org/presentationml/2006/main">
  <p:tag name="AS_UNIQUEID" val="1050"/>
</p:tagLst>
</file>

<file path=ppt/tags/tag43.xml><?xml version="1.0" encoding="utf-8"?>
<p:tagLst xmlns:p="http://schemas.openxmlformats.org/presentationml/2006/main">
  <p:tag name="AS_UNIQUEID" val="703"/>
</p:tagLst>
</file>

<file path=ppt/tags/tag430.xml><?xml version="1.0" encoding="utf-8"?>
<p:tagLst xmlns:p="http://schemas.openxmlformats.org/presentationml/2006/main">
  <p:tag name="AS_UNIQUEID" val="1051"/>
</p:tagLst>
</file>

<file path=ppt/tags/tag431.xml><?xml version="1.0" encoding="utf-8"?>
<p:tagLst xmlns:p="http://schemas.openxmlformats.org/presentationml/2006/main">
  <p:tag name="AS_UNIQUEID" val="1052"/>
</p:tagLst>
</file>

<file path=ppt/tags/tag432.xml><?xml version="1.0" encoding="utf-8"?>
<p:tagLst xmlns:p="http://schemas.openxmlformats.org/presentationml/2006/main">
  <p:tag name="AS_UNIQUEID" val="1053"/>
</p:tagLst>
</file>

<file path=ppt/tags/tag433.xml><?xml version="1.0" encoding="utf-8"?>
<p:tagLst xmlns:p="http://schemas.openxmlformats.org/presentationml/2006/main">
  <p:tag name="AS_UNIQUEID" val="1054"/>
</p:tagLst>
</file>

<file path=ppt/tags/tag434.xml><?xml version="1.0" encoding="utf-8"?>
<p:tagLst xmlns:p="http://schemas.openxmlformats.org/presentationml/2006/main">
  <p:tag name="AS_UNIQUEID" val="660"/>
</p:tagLst>
</file>

<file path=ppt/tags/tag435.xml><?xml version="1.0" encoding="utf-8"?>
<p:tagLst xmlns:p="http://schemas.openxmlformats.org/presentationml/2006/main">
  <p:tag name="AS_UNIQUEID" val="1055"/>
</p:tagLst>
</file>

<file path=ppt/tags/tag436.xml><?xml version="1.0" encoding="utf-8"?>
<p:tagLst xmlns:p="http://schemas.openxmlformats.org/presentationml/2006/main">
  <p:tag name="AS_UNIQUEID" val="1056"/>
</p:tagLst>
</file>

<file path=ppt/tags/tag437.xml><?xml version="1.0" encoding="utf-8"?>
<p:tagLst xmlns:p="http://schemas.openxmlformats.org/presentationml/2006/main">
  <p:tag name="AS_UNIQUEID" val="1057"/>
</p:tagLst>
</file>

<file path=ppt/tags/tag438.xml><?xml version="1.0" encoding="utf-8"?>
<p:tagLst xmlns:p="http://schemas.openxmlformats.org/presentationml/2006/main">
  <p:tag name="AS_UNIQUEID" val="1058"/>
</p:tagLst>
</file>

<file path=ppt/tags/tag439.xml><?xml version="1.0" encoding="utf-8"?>
<p:tagLst xmlns:p="http://schemas.openxmlformats.org/presentationml/2006/main">
  <p:tag name="AS_UNIQUEID" val="660"/>
</p:tagLst>
</file>

<file path=ppt/tags/tag44.xml><?xml version="1.0" encoding="utf-8"?>
<p:tagLst xmlns:p="http://schemas.openxmlformats.org/presentationml/2006/main">
  <p:tag name="AS_UNIQUEID" val="704"/>
</p:tagLst>
</file>

<file path=ppt/tags/tag440.xml><?xml version="1.0" encoding="utf-8"?>
<p:tagLst xmlns:p="http://schemas.openxmlformats.org/presentationml/2006/main">
  <p:tag name="AS_UNIQUEID" val="1059"/>
</p:tagLst>
</file>

<file path=ppt/tags/tag441.xml><?xml version="1.0" encoding="utf-8"?>
<p:tagLst xmlns:p="http://schemas.openxmlformats.org/presentationml/2006/main">
  <p:tag name="AS_UNIQUEID" val="1060"/>
</p:tagLst>
</file>

<file path=ppt/tags/tag442.xml><?xml version="1.0" encoding="utf-8"?>
<p:tagLst xmlns:p="http://schemas.openxmlformats.org/presentationml/2006/main">
  <p:tag name="AS_UNIQUEID" val="1061"/>
</p:tagLst>
</file>

<file path=ppt/tags/tag443.xml><?xml version="1.0" encoding="utf-8"?>
<p:tagLst xmlns:p="http://schemas.openxmlformats.org/presentationml/2006/main">
  <p:tag name="AS_UNIQUEID" val="1062"/>
</p:tagLst>
</file>

<file path=ppt/tags/tag444.xml><?xml version="1.0" encoding="utf-8"?>
<p:tagLst xmlns:p="http://schemas.openxmlformats.org/presentationml/2006/main">
  <p:tag name="AS_UNIQUEID" val="1063"/>
</p:tagLst>
</file>

<file path=ppt/tags/tag445.xml><?xml version="1.0" encoding="utf-8"?>
<p:tagLst xmlns:p="http://schemas.openxmlformats.org/presentationml/2006/main">
  <p:tag name="AS_UNIQUEID" val="660"/>
</p:tagLst>
</file>

<file path=ppt/tags/tag446.xml><?xml version="1.0" encoding="utf-8"?>
<p:tagLst xmlns:p="http://schemas.openxmlformats.org/presentationml/2006/main">
  <p:tag name="AS_UNIQUEID" val="1064"/>
</p:tagLst>
</file>

<file path=ppt/tags/tag447.xml><?xml version="1.0" encoding="utf-8"?>
<p:tagLst xmlns:p="http://schemas.openxmlformats.org/presentationml/2006/main">
  <p:tag name="AS_UNIQUEID" val="1065"/>
</p:tagLst>
</file>

<file path=ppt/tags/tag448.xml><?xml version="1.0" encoding="utf-8"?>
<p:tagLst xmlns:p="http://schemas.openxmlformats.org/presentationml/2006/main">
  <p:tag name="AS_UNIQUEID" val="1066"/>
</p:tagLst>
</file>

<file path=ppt/tags/tag449.xml><?xml version="1.0" encoding="utf-8"?>
<p:tagLst xmlns:p="http://schemas.openxmlformats.org/presentationml/2006/main">
  <p:tag name="AS_UNIQUEID" val="1067"/>
</p:tagLst>
</file>

<file path=ppt/tags/tag45.xml><?xml version="1.0" encoding="utf-8"?>
<p:tagLst xmlns:p="http://schemas.openxmlformats.org/presentationml/2006/main">
  <p:tag name="AS_UNIQUEID" val="705"/>
</p:tagLst>
</file>

<file path=ppt/tags/tag450.xml><?xml version="1.0" encoding="utf-8"?>
<p:tagLst xmlns:p="http://schemas.openxmlformats.org/presentationml/2006/main">
  <p:tag name="AS_UNIQUEID" val="1068"/>
</p:tagLst>
</file>

<file path=ppt/tags/tag451.xml><?xml version="1.0" encoding="utf-8"?>
<p:tagLst xmlns:p="http://schemas.openxmlformats.org/presentationml/2006/main">
  <p:tag name="AS_UNIQUEID" val="1069"/>
</p:tagLst>
</file>

<file path=ppt/tags/tag452.xml><?xml version="1.0" encoding="utf-8"?>
<p:tagLst xmlns:p="http://schemas.openxmlformats.org/presentationml/2006/main">
  <p:tag name="AS_UNIQUEID" val="1070"/>
</p:tagLst>
</file>

<file path=ppt/tags/tag453.xml><?xml version="1.0" encoding="utf-8"?>
<p:tagLst xmlns:p="http://schemas.openxmlformats.org/presentationml/2006/main">
  <p:tag name="AS_UNIQUEID" val="1071"/>
</p:tagLst>
</file>

<file path=ppt/tags/tag454.xml><?xml version="1.0" encoding="utf-8"?>
<p:tagLst xmlns:p="http://schemas.openxmlformats.org/presentationml/2006/main">
  <p:tag name="AS_UNIQUEID" val="1072"/>
</p:tagLst>
</file>

<file path=ppt/tags/tag455.xml><?xml version="1.0" encoding="utf-8"?>
<p:tagLst xmlns:p="http://schemas.openxmlformats.org/presentationml/2006/main">
  <p:tag name="AS_UNIQUEID" val="1073"/>
</p:tagLst>
</file>

<file path=ppt/tags/tag456.xml><?xml version="1.0" encoding="utf-8"?>
<p:tagLst xmlns:p="http://schemas.openxmlformats.org/presentationml/2006/main">
  <p:tag name="AS_UNIQUEID" val="1074"/>
</p:tagLst>
</file>

<file path=ppt/tags/tag457.xml><?xml version="1.0" encoding="utf-8"?>
<p:tagLst xmlns:p="http://schemas.openxmlformats.org/presentationml/2006/main">
  <p:tag name="AS_UNIQUEID" val="1075"/>
</p:tagLst>
</file>

<file path=ppt/tags/tag458.xml><?xml version="1.0" encoding="utf-8"?>
<p:tagLst xmlns:p="http://schemas.openxmlformats.org/presentationml/2006/main">
  <p:tag name="AS_UNIQUEID" val="1076"/>
</p:tagLst>
</file>

<file path=ppt/tags/tag459.xml><?xml version="1.0" encoding="utf-8"?>
<p:tagLst xmlns:p="http://schemas.openxmlformats.org/presentationml/2006/main">
  <p:tag name="AS_UNIQUEID" val="1077"/>
</p:tagLst>
</file>

<file path=ppt/tags/tag46.xml><?xml version="1.0" encoding="utf-8"?>
<p:tagLst xmlns:p="http://schemas.openxmlformats.org/presentationml/2006/main">
  <p:tag name="AS_UNIQUEID" val="706"/>
</p:tagLst>
</file>

<file path=ppt/tags/tag460.xml><?xml version="1.0" encoding="utf-8"?>
<p:tagLst xmlns:p="http://schemas.openxmlformats.org/presentationml/2006/main">
  <p:tag name="AS_UNIQUEID" val="1078"/>
</p:tagLst>
</file>

<file path=ppt/tags/tag461.xml><?xml version="1.0" encoding="utf-8"?>
<p:tagLst xmlns:p="http://schemas.openxmlformats.org/presentationml/2006/main">
  <p:tag name="AS_UNIQUEID" val="1079"/>
</p:tagLst>
</file>

<file path=ppt/tags/tag462.xml><?xml version="1.0" encoding="utf-8"?>
<p:tagLst xmlns:p="http://schemas.openxmlformats.org/presentationml/2006/main">
  <p:tag name="AS_UNIQUEID" val="660"/>
</p:tagLst>
</file>

<file path=ppt/tags/tag463.xml><?xml version="1.0" encoding="utf-8"?>
<p:tagLst xmlns:p="http://schemas.openxmlformats.org/presentationml/2006/main">
  <p:tag name="AS_UNIQUEID" val="1080"/>
</p:tagLst>
</file>

<file path=ppt/tags/tag464.xml><?xml version="1.0" encoding="utf-8"?>
<p:tagLst xmlns:p="http://schemas.openxmlformats.org/presentationml/2006/main">
  <p:tag name="AS_UNIQUEID" val="1081"/>
</p:tagLst>
</file>

<file path=ppt/tags/tag465.xml><?xml version="1.0" encoding="utf-8"?>
<p:tagLst xmlns:p="http://schemas.openxmlformats.org/presentationml/2006/main">
  <p:tag name="AS_UNIQUEID" val="1082"/>
</p:tagLst>
</file>

<file path=ppt/tags/tag466.xml><?xml version="1.0" encoding="utf-8"?>
<p:tagLst xmlns:p="http://schemas.openxmlformats.org/presentationml/2006/main">
  <p:tag name="AS_UNIQUEID" val="1083"/>
</p:tagLst>
</file>

<file path=ppt/tags/tag467.xml><?xml version="1.0" encoding="utf-8"?>
<p:tagLst xmlns:p="http://schemas.openxmlformats.org/presentationml/2006/main">
  <p:tag name="AS_UNIQUEID" val="1084"/>
</p:tagLst>
</file>

<file path=ppt/tags/tag468.xml><?xml version="1.0" encoding="utf-8"?>
<p:tagLst xmlns:p="http://schemas.openxmlformats.org/presentationml/2006/main">
  <p:tag name="AS_UNIQUEID" val="1085"/>
</p:tagLst>
</file>

<file path=ppt/tags/tag469.xml><?xml version="1.0" encoding="utf-8"?>
<p:tagLst xmlns:p="http://schemas.openxmlformats.org/presentationml/2006/main">
  <p:tag name="AS_UNIQUEID" val="1086"/>
</p:tagLst>
</file>

<file path=ppt/tags/tag47.xml><?xml version="1.0" encoding="utf-8"?>
<p:tagLst xmlns:p="http://schemas.openxmlformats.org/presentationml/2006/main">
  <p:tag name="AS_UNIQUEID" val="707"/>
</p:tagLst>
</file>

<file path=ppt/tags/tag470.xml><?xml version="1.0" encoding="utf-8"?>
<p:tagLst xmlns:p="http://schemas.openxmlformats.org/presentationml/2006/main">
  <p:tag name="AS_UNIQUEID" val="1087"/>
</p:tagLst>
</file>

<file path=ppt/tags/tag471.xml><?xml version="1.0" encoding="utf-8"?>
<p:tagLst xmlns:p="http://schemas.openxmlformats.org/presentationml/2006/main">
  <p:tag name="AS_UNIQUEID" val="1088"/>
</p:tagLst>
</file>

<file path=ppt/tags/tag472.xml><?xml version="1.0" encoding="utf-8"?>
<p:tagLst xmlns:p="http://schemas.openxmlformats.org/presentationml/2006/main">
  <p:tag name="AS_UNIQUEID" val="660"/>
</p:tagLst>
</file>

<file path=ppt/tags/tag473.xml><?xml version="1.0" encoding="utf-8"?>
<p:tagLst xmlns:p="http://schemas.openxmlformats.org/presentationml/2006/main">
  <p:tag name="AS_UNIQUEID" val="1089"/>
</p:tagLst>
</file>

<file path=ppt/tags/tag474.xml><?xml version="1.0" encoding="utf-8"?>
<p:tagLst xmlns:p="http://schemas.openxmlformats.org/presentationml/2006/main">
  <p:tag name="AS_UNIQUEID" val="1090"/>
</p:tagLst>
</file>

<file path=ppt/tags/tag475.xml><?xml version="1.0" encoding="utf-8"?>
<p:tagLst xmlns:p="http://schemas.openxmlformats.org/presentationml/2006/main">
  <p:tag name="AS_UNIQUEID" val="1091"/>
</p:tagLst>
</file>

<file path=ppt/tags/tag476.xml><?xml version="1.0" encoding="utf-8"?>
<p:tagLst xmlns:p="http://schemas.openxmlformats.org/presentationml/2006/main">
  <p:tag name="AS_UNIQUEID" val="1092"/>
</p:tagLst>
</file>

<file path=ppt/tags/tag477.xml><?xml version="1.0" encoding="utf-8"?>
<p:tagLst xmlns:p="http://schemas.openxmlformats.org/presentationml/2006/main">
  <p:tag name="AS_UNIQUEID" val="1093"/>
</p:tagLst>
</file>

<file path=ppt/tags/tag478.xml><?xml version="1.0" encoding="utf-8"?>
<p:tagLst xmlns:p="http://schemas.openxmlformats.org/presentationml/2006/main">
  <p:tag name="AS_UNIQUEID" val="1094"/>
</p:tagLst>
</file>

<file path=ppt/tags/tag479.xml><?xml version="1.0" encoding="utf-8"?>
<p:tagLst xmlns:p="http://schemas.openxmlformats.org/presentationml/2006/main">
  <p:tag name="AS_UNIQUEID" val="1095"/>
</p:tagLst>
</file>

<file path=ppt/tags/tag48.xml><?xml version="1.0" encoding="utf-8"?>
<p:tagLst xmlns:p="http://schemas.openxmlformats.org/presentationml/2006/main">
  <p:tag name="AS_UNIQUEID" val="708"/>
</p:tagLst>
</file>

<file path=ppt/tags/tag480.xml><?xml version="1.0" encoding="utf-8"?>
<p:tagLst xmlns:p="http://schemas.openxmlformats.org/presentationml/2006/main">
  <p:tag name="AS_UNIQUEID" val="1096"/>
</p:tagLst>
</file>

<file path=ppt/tags/tag481.xml><?xml version="1.0" encoding="utf-8"?>
<p:tagLst xmlns:p="http://schemas.openxmlformats.org/presentationml/2006/main">
  <p:tag name="AS_UNIQUEID" val="1097"/>
</p:tagLst>
</file>

<file path=ppt/tags/tag482.xml><?xml version="1.0" encoding="utf-8"?>
<p:tagLst xmlns:p="http://schemas.openxmlformats.org/presentationml/2006/main">
  <p:tag name="AS_UNIQUEID" val="1098"/>
</p:tagLst>
</file>

<file path=ppt/tags/tag483.xml><?xml version="1.0" encoding="utf-8"?>
<p:tagLst xmlns:p="http://schemas.openxmlformats.org/presentationml/2006/main">
  <p:tag name="AS_UNIQUEID" val="1099"/>
</p:tagLst>
</file>

<file path=ppt/tags/tag484.xml><?xml version="1.0" encoding="utf-8"?>
<p:tagLst xmlns:p="http://schemas.openxmlformats.org/presentationml/2006/main">
  <p:tag name="AS_UNIQUEID" val="1100"/>
</p:tagLst>
</file>

<file path=ppt/tags/tag485.xml><?xml version="1.0" encoding="utf-8"?>
<p:tagLst xmlns:p="http://schemas.openxmlformats.org/presentationml/2006/main">
  <p:tag name="AS_UNIQUEID" val="1101"/>
</p:tagLst>
</file>

<file path=ppt/tags/tag486.xml><?xml version="1.0" encoding="utf-8"?>
<p:tagLst xmlns:p="http://schemas.openxmlformats.org/presentationml/2006/main">
  <p:tag name="AS_UNIQUEID" val="660"/>
</p:tagLst>
</file>

<file path=ppt/tags/tag487.xml><?xml version="1.0" encoding="utf-8"?>
<p:tagLst xmlns:p="http://schemas.openxmlformats.org/presentationml/2006/main">
  <p:tag name="AS_UNIQUEID" val="1102"/>
</p:tagLst>
</file>

<file path=ppt/tags/tag488.xml><?xml version="1.0" encoding="utf-8"?>
<p:tagLst xmlns:p="http://schemas.openxmlformats.org/presentationml/2006/main">
  <p:tag name="AS_UNIQUEID" val="1103"/>
</p:tagLst>
</file>

<file path=ppt/tags/tag489.xml><?xml version="1.0" encoding="utf-8"?>
<p:tagLst xmlns:p="http://schemas.openxmlformats.org/presentationml/2006/main">
  <p:tag name="AS_UNIQUEID" val="1104"/>
</p:tagLst>
</file>

<file path=ppt/tags/tag49.xml><?xml version="1.0" encoding="utf-8"?>
<p:tagLst xmlns:p="http://schemas.openxmlformats.org/presentationml/2006/main">
  <p:tag name="AS_UNIQUEID" val="709"/>
</p:tagLst>
</file>

<file path=ppt/tags/tag490.xml><?xml version="1.0" encoding="utf-8"?>
<p:tagLst xmlns:p="http://schemas.openxmlformats.org/presentationml/2006/main">
  <p:tag name="AS_UNIQUEID" val="1105"/>
</p:tagLst>
</file>

<file path=ppt/tags/tag491.xml><?xml version="1.0" encoding="utf-8"?>
<p:tagLst xmlns:p="http://schemas.openxmlformats.org/presentationml/2006/main">
  <p:tag name="AS_UNIQUEID" val="1106"/>
</p:tagLst>
</file>

<file path=ppt/tags/tag492.xml><?xml version="1.0" encoding="utf-8"?>
<p:tagLst xmlns:p="http://schemas.openxmlformats.org/presentationml/2006/main">
  <p:tag name="AS_UNIQUEID" val="1107"/>
</p:tagLst>
</file>

<file path=ppt/tags/tag493.xml><?xml version="1.0" encoding="utf-8"?>
<p:tagLst xmlns:p="http://schemas.openxmlformats.org/presentationml/2006/main">
  <p:tag name="AS_UNIQUEID" val="660"/>
</p:tagLst>
</file>

<file path=ppt/tags/tag494.xml><?xml version="1.0" encoding="utf-8"?>
<p:tagLst xmlns:p="http://schemas.openxmlformats.org/presentationml/2006/main">
  <p:tag name="AS_UNIQUEID" val="1108"/>
</p:tagLst>
</file>

<file path=ppt/tags/tag495.xml><?xml version="1.0" encoding="utf-8"?>
<p:tagLst xmlns:p="http://schemas.openxmlformats.org/presentationml/2006/main">
  <p:tag name="AS_UNIQUEID" val="1109"/>
</p:tagLst>
</file>

<file path=ppt/tags/tag496.xml><?xml version="1.0" encoding="utf-8"?>
<p:tagLst xmlns:p="http://schemas.openxmlformats.org/presentationml/2006/main">
  <p:tag name="AS_UNIQUEID" val="1110"/>
</p:tagLst>
</file>

<file path=ppt/tags/tag497.xml><?xml version="1.0" encoding="utf-8"?>
<p:tagLst xmlns:p="http://schemas.openxmlformats.org/presentationml/2006/main">
  <p:tag name="AS_UNIQUEID" val="1111"/>
</p:tagLst>
</file>

<file path=ppt/tags/tag498.xml><?xml version="1.0" encoding="utf-8"?>
<p:tagLst xmlns:p="http://schemas.openxmlformats.org/presentationml/2006/main">
  <p:tag name="AS_UNIQUEID" val="660"/>
</p:tagLst>
</file>

<file path=ppt/tags/tag499.xml><?xml version="1.0" encoding="utf-8"?>
<p:tagLst xmlns:p="http://schemas.openxmlformats.org/presentationml/2006/main">
  <p:tag name="AS_UNIQUEID" val="1112"/>
</p:tagLst>
</file>

<file path=ppt/tags/tag5.xml><?xml version="1.0" encoding="utf-8"?>
<p:tagLst xmlns:p="http://schemas.openxmlformats.org/presentationml/2006/main">
  <p:tag name="AS_UNIQUEID" val="665"/>
</p:tagLst>
</file>

<file path=ppt/tags/tag50.xml><?xml version="1.0" encoding="utf-8"?>
<p:tagLst xmlns:p="http://schemas.openxmlformats.org/presentationml/2006/main">
  <p:tag name="AS_UNIQUEID" val="710"/>
</p:tagLst>
</file>

<file path=ppt/tags/tag500.xml><?xml version="1.0" encoding="utf-8"?>
<p:tagLst xmlns:p="http://schemas.openxmlformats.org/presentationml/2006/main">
  <p:tag name="AS_UNIQUEID" val="1113"/>
</p:tagLst>
</file>

<file path=ppt/tags/tag501.xml><?xml version="1.0" encoding="utf-8"?>
<p:tagLst xmlns:p="http://schemas.openxmlformats.org/presentationml/2006/main">
  <p:tag name="AS_UNIQUEID" val="1114"/>
</p:tagLst>
</file>

<file path=ppt/tags/tag502.xml><?xml version="1.0" encoding="utf-8"?>
<p:tagLst xmlns:p="http://schemas.openxmlformats.org/presentationml/2006/main">
  <p:tag name="AS_UNIQUEID" val="1115"/>
</p:tagLst>
</file>

<file path=ppt/tags/tag503.xml><?xml version="1.0" encoding="utf-8"?>
<p:tagLst xmlns:p="http://schemas.openxmlformats.org/presentationml/2006/main">
  <p:tag name="AS_UNIQUEID" val="1116"/>
</p:tagLst>
</file>

<file path=ppt/tags/tag504.xml><?xml version="1.0" encoding="utf-8"?>
<p:tagLst xmlns:p="http://schemas.openxmlformats.org/presentationml/2006/main">
  <p:tag name="AS_UNIQUEID" val="1117"/>
</p:tagLst>
</file>

<file path=ppt/tags/tag505.xml><?xml version="1.0" encoding="utf-8"?>
<p:tagLst xmlns:p="http://schemas.openxmlformats.org/presentationml/2006/main">
  <p:tag name="AS_UNIQUEID" val="1118"/>
</p:tagLst>
</file>

<file path=ppt/tags/tag506.xml><?xml version="1.0" encoding="utf-8"?>
<p:tagLst xmlns:p="http://schemas.openxmlformats.org/presentationml/2006/main">
  <p:tag name="AS_UNIQUEID" val="1119"/>
</p:tagLst>
</file>

<file path=ppt/tags/tag507.xml><?xml version="1.0" encoding="utf-8"?>
<p:tagLst xmlns:p="http://schemas.openxmlformats.org/presentationml/2006/main">
  <p:tag name="AS_UNIQUEID" val="1120"/>
</p:tagLst>
</file>

<file path=ppt/tags/tag508.xml><?xml version="1.0" encoding="utf-8"?>
<p:tagLst xmlns:p="http://schemas.openxmlformats.org/presentationml/2006/main">
  <p:tag name="AS_UNIQUEID" val="1121"/>
</p:tagLst>
</file>

<file path=ppt/tags/tag509.xml><?xml version="1.0" encoding="utf-8"?>
<p:tagLst xmlns:p="http://schemas.openxmlformats.org/presentationml/2006/main">
  <p:tag name="AS_UNIQUEID" val="1122"/>
</p:tagLst>
</file>

<file path=ppt/tags/tag51.xml><?xml version="1.0" encoding="utf-8"?>
<p:tagLst xmlns:p="http://schemas.openxmlformats.org/presentationml/2006/main">
  <p:tag name="AS_UNIQUEID" val="711"/>
</p:tagLst>
</file>

<file path=ppt/tags/tag510.xml><?xml version="1.0" encoding="utf-8"?>
<p:tagLst xmlns:p="http://schemas.openxmlformats.org/presentationml/2006/main">
  <p:tag name="AS_UNIQUEID" val="1123"/>
</p:tagLst>
</file>

<file path=ppt/tags/tag511.xml><?xml version="1.0" encoding="utf-8"?>
<p:tagLst xmlns:p="http://schemas.openxmlformats.org/presentationml/2006/main">
  <p:tag name="AS_UNIQUEID" val="1124"/>
</p:tagLst>
</file>

<file path=ppt/tags/tag512.xml><?xml version="1.0" encoding="utf-8"?>
<p:tagLst xmlns:p="http://schemas.openxmlformats.org/presentationml/2006/main">
  <p:tag name="AS_UNIQUEID" val="1125"/>
</p:tagLst>
</file>

<file path=ppt/tags/tag513.xml><?xml version="1.0" encoding="utf-8"?>
<p:tagLst xmlns:p="http://schemas.openxmlformats.org/presentationml/2006/main">
  <p:tag name="AS_UNIQUEID" val="1126"/>
</p:tagLst>
</file>

<file path=ppt/tags/tag514.xml><?xml version="1.0" encoding="utf-8"?>
<p:tagLst xmlns:p="http://schemas.openxmlformats.org/presentationml/2006/main">
  <p:tag name="AS_UNIQUEID" val="1127"/>
</p:tagLst>
</file>

<file path=ppt/tags/tag515.xml><?xml version="1.0" encoding="utf-8"?>
<p:tagLst xmlns:p="http://schemas.openxmlformats.org/presentationml/2006/main">
  <p:tag name="AS_UNIQUEID" val="1128"/>
</p:tagLst>
</file>

<file path=ppt/tags/tag516.xml><?xml version="1.0" encoding="utf-8"?>
<p:tagLst xmlns:p="http://schemas.openxmlformats.org/presentationml/2006/main">
  <p:tag name="AS_UNIQUEID" val="1129"/>
</p:tagLst>
</file>

<file path=ppt/tags/tag517.xml><?xml version="1.0" encoding="utf-8"?>
<p:tagLst xmlns:p="http://schemas.openxmlformats.org/presentationml/2006/main">
  <p:tag name="AS_UNIQUEID" val="1130"/>
</p:tagLst>
</file>

<file path=ppt/tags/tag518.xml><?xml version="1.0" encoding="utf-8"?>
<p:tagLst xmlns:p="http://schemas.openxmlformats.org/presentationml/2006/main">
  <p:tag name="AS_UNIQUEID" val="1131"/>
</p:tagLst>
</file>

<file path=ppt/tags/tag519.xml><?xml version="1.0" encoding="utf-8"?>
<p:tagLst xmlns:p="http://schemas.openxmlformats.org/presentationml/2006/main">
  <p:tag name="AS_UNIQUEID" val="660"/>
</p:tagLst>
</file>

<file path=ppt/tags/tag52.xml><?xml version="1.0" encoding="utf-8"?>
<p:tagLst xmlns:p="http://schemas.openxmlformats.org/presentationml/2006/main">
  <p:tag name="AS_UNIQUEID" val="712"/>
</p:tagLst>
</file>

<file path=ppt/tags/tag520.xml><?xml version="1.0" encoding="utf-8"?>
<p:tagLst xmlns:p="http://schemas.openxmlformats.org/presentationml/2006/main">
  <p:tag name="AS_UNIQUEID" val="1132"/>
</p:tagLst>
</file>

<file path=ppt/tags/tag521.xml><?xml version="1.0" encoding="utf-8"?>
<p:tagLst xmlns:p="http://schemas.openxmlformats.org/presentationml/2006/main">
  <p:tag name="AS_UNIQUEID" val="1133"/>
</p:tagLst>
</file>

<file path=ppt/tags/tag522.xml><?xml version="1.0" encoding="utf-8"?>
<p:tagLst xmlns:p="http://schemas.openxmlformats.org/presentationml/2006/main">
  <p:tag name="AS_UNIQUEID" val="1134"/>
</p:tagLst>
</file>

<file path=ppt/tags/tag523.xml><?xml version="1.0" encoding="utf-8"?>
<p:tagLst xmlns:p="http://schemas.openxmlformats.org/presentationml/2006/main">
  <p:tag name="AS_UNIQUEID" val="1135"/>
</p:tagLst>
</file>

<file path=ppt/tags/tag524.xml><?xml version="1.0" encoding="utf-8"?>
<p:tagLst xmlns:p="http://schemas.openxmlformats.org/presentationml/2006/main">
  <p:tag name="AS_UNIQUEID" val="1136"/>
</p:tagLst>
</file>

<file path=ppt/tags/tag525.xml><?xml version="1.0" encoding="utf-8"?>
<p:tagLst xmlns:p="http://schemas.openxmlformats.org/presentationml/2006/main">
  <p:tag name="AS_UNIQUEID" val="1137"/>
</p:tagLst>
</file>

<file path=ppt/tags/tag526.xml><?xml version="1.0" encoding="utf-8"?>
<p:tagLst xmlns:p="http://schemas.openxmlformats.org/presentationml/2006/main">
  <p:tag name="AS_UNIQUEID" val="1138"/>
</p:tagLst>
</file>

<file path=ppt/tags/tag527.xml><?xml version="1.0" encoding="utf-8"?>
<p:tagLst xmlns:p="http://schemas.openxmlformats.org/presentationml/2006/main">
  <p:tag name="AS_UNIQUEID" val="1139"/>
</p:tagLst>
</file>

<file path=ppt/tags/tag528.xml><?xml version="1.0" encoding="utf-8"?>
<p:tagLst xmlns:p="http://schemas.openxmlformats.org/presentationml/2006/main">
  <p:tag name="AS_UNIQUEID" val="660"/>
</p:tagLst>
</file>

<file path=ppt/tags/tag529.xml><?xml version="1.0" encoding="utf-8"?>
<p:tagLst xmlns:p="http://schemas.openxmlformats.org/presentationml/2006/main">
  <p:tag name="AS_UNIQUEID" val="1140"/>
</p:tagLst>
</file>

<file path=ppt/tags/tag53.xml><?xml version="1.0" encoding="utf-8"?>
<p:tagLst xmlns:p="http://schemas.openxmlformats.org/presentationml/2006/main">
  <p:tag name="AS_UNIQUEID" val="713"/>
</p:tagLst>
</file>

<file path=ppt/tags/tag530.xml><?xml version="1.0" encoding="utf-8"?>
<p:tagLst xmlns:p="http://schemas.openxmlformats.org/presentationml/2006/main">
  <p:tag name="AS_UNIQUEID" val="1141"/>
</p:tagLst>
</file>

<file path=ppt/tags/tag531.xml><?xml version="1.0" encoding="utf-8"?>
<p:tagLst xmlns:p="http://schemas.openxmlformats.org/presentationml/2006/main">
  <p:tag name="AS_UNIQUEID" val="1142"/>
</p:tagLst>
</file>

<file path=ppt/tags/tag532.xml><?xml version="1.0" encoding="utf-8"?>
<p:tagLst xmlns:p="http://schemas.openxmlformats.org/presentationml/2006/main">
  <p:tag name="AS_UNIQUEID" val="1143"/>
</p:tagLst>
</file>

<file path=ppt/tags/tag533.xml><?xml version="1.0" encoding="utf-8"?>
<p:tagLst xmlns:p="http://schemas.openxmlformats.org/presentationml/2006/main">
  <p:tag name="AS_UNIQUEID" val="1144"/>
</p:tagLst>
</file>

<file path=ppt/tags/tag534.xml><?xml version="1.0" encoding="utf-8"?>
<p:tagLst xmlns:p="http://schemas.openxmlformats.org/presentationml/2006/main">
  <p:tag name="AS_UNIQUEID" val="1145"/>
</p:tagLst>
</file>

<file path=ppt/tags/tag535.xml><?xml version="1.0" encoding="utf-8"?>
<p:tagLst xmlns:p="http://schemas.openxmlformats.org/presentationml/2006/main">
  <p:tag name="AS_UNIQUEID" val="1146"/>
</p:tagLst>
</file>

<file path=ppt/tags/tag536.xml><?xml version="1.0" encoding="utf-8"?>
<p:tagLst xmlns:p="http://schemas.openxmlformats.org/presentationml/2006/main">
  <p:tag name="AS_UNIQUEID" val="660"/>
</p:tagLst>
</file>

<file path=ppt/tags/tag537.xml><?xml version="1.0" encoding="utf-8"?>
<p:tagLst xmlns:p="http://schemas.openxmlformats.org/presentationml/2006/main">
  <p:tag name="AS_UNIQUEID" val="1147"/>
</p:tagLst>
</file>

<file path=ppt/tags/tag538.xml><?xml version="1.0" encoding="utf-8"?>
<p:tagLst xmlns:p="http://schemas.openxmlformats.org/presentationml/2006/main">
  <p:tag name="AS_UNIQUEID" val="1148"/>
</p:tagLst>
</file>

<file path=ppt/tags/tag539.xml><?xml version="1.0" encoding="utf-8"?>
<p:tagLst xmlns:p="http://schemas.openxmlformats.org/presentationml/2006/main">
  <p:tag name="AS_UNIQUEID" val="1149"/>
</p:tagLst>
</file>

<file path=ppt/tags/tag54.xml><?xml version="1.0" encoding="utf-8"?>
<p:tagLst xmlns:p="http://schemas.openxmlformats.org/presentationml/2006/main">
  <p:tag name="AS_UNIQUEID" val="714"/>
</p:tagLst>
</file>

<file path=ppt/tags/tag540.xml><?xml version="1.0" encoding="utf-8"?>
<p:tagLst xmlns:p="http://schemas.openxmlformats.org/presentationml/2006/main">
  <p:tag name="AS_UNIQUEID" val="1150"/>
</p:tagLst>
</file>

<file path=ppt/tags/tag541.xml><?xml version="1.0" encoding="utf-8"?>
<p:tagLst xmlns:p="http://schemas.openxmlformats.org/presentationml/2006/main">
  <p:tag name="AS_UNIQUEID" val="1151"/>
</p:tagLst>
</file>

<file path=ppt/tags/tag542.xml><?xml version="1.0" encoding="utf-8"?>
<p:tagLst xmlns:p="http://schemas.openxmlformats.org/presentationml/2006/main">
  <p:tag name="AS_UNIQUEID" val="1152"/>
</p:tagLst>
</file>

<file path=ppt/tags/tag543.xml><?xml version="1.0" encoding="utf-8"?>
<p:tagLst xmlns:p="http://schemas.openxmlformats.org/presentationml/2006/main">
  <p:tag name="AS_UNIQUEID" val="660"/>
</p:tagLst>
</file>

<file path=ppt/tags/tag544.xml><?xml version="1.0" encoding="utf-8"?>
<p:tagLst xmlns:p="http://schemas.openxmlformats.org/presentationml/2006/main">
  <p:tag name="AS_UNIQUEID" val="1153"/>
</p:tagLst>
</file>

<file path=ppt/tags/tag545.xml><?xml version="1.0" encoding="utf-8"?>
<p:tagLst xmlns:p="http://schemas.openxmlformats.org/presentationml/2006/main">
  <p:tag name="AS_UNIQUEID" val="1154"/>
</p:tagLst>
</file>

<file path=ppt/tags/tag546.xml><?xml version="1.0" encoding="utf-8"?>
<p:tagLst xmlns:p="http://schemas.openxmlformats.org/presentationml/2006/main">
  <p:tag name="AS_UNIQUEID" val="1155"/>
</p:tagLst>
</file>

<file path=ppt/tags/tag547.xml><?xml version="1.0" encoding="utf-8"?>
<p:tagLst xmlns:p="http://schemas.openxmlformats.org/presentationml/2006/main">
  <p:tag name="AS_UNIQUEID" val="1156"/>
</p:tagLst>
</file>

<file path=ppt/tags/tag548.xml><?xml version="1.0" encoding="utf-8"?>
<p:tagLst xmlns:p="http://schemas.openxmlformats.org/presentationml/2006/main">
  <p:tag name="AS_UNIQUEID" val="1157"/>
</p:tagLst>
</file>

<file path=ppt/tags/tag549.xml><?xml version="1.0" encoding="utf-8"?>
<p:tagLst xmlns:p="http://schemas.openxmlformats.org/presentationml/2006/main">
  <p:tag name="AS_UNIQUEID" val="1158"/>
</p:tagLst>
</file>

<file path=ppt/tags/tag55.xml><?xml version="1.0" encoding="utf-8"?>
<p:tagLst xmlns:p="http://schemas.openxmlformats.org/presentationml/2006/main">
  <p:tag name="AS_UNIQUEID" val="715"/>
</p:tagLst>
</file>

<file path=ppt/tags/tag550.xml><?xml version="1.0" encoding="utf-8"?>
<p:tagLst xmlns:p="http://schemas.openxmlformats.org/presentationml/2006/main">
  <p:tag name="AS_UNIQUEID" val="1159"/>
</p:tagLst>
</file>

<file path=ppt/tags/tag551.xml><?xml version="1.0" encoding="utf-8"?>
<p:tagLst xmlns:p="http://schemas.openxmlformats.org/presentationml/2006/main">
  <p:tag name="AS_UNIQUEID" val="1160"/>
</p:tagLst>
</file>

<file path=ppt/tags/tag552.xml><?xml version="1.0" encoding="utf-8"?>
<p:tagLst xmlns:p="http://schemas.openxmlformats.org/presentationml/2006/main">
  <p:tag name="AS_UNIQUEID" val="1161"/>
</p:tagLst>
</file>

<file path=ppt/tags/tag553.xml><?xml version="1.0" encoding="utf-8"?>
<p:tagLst xmlns:p="http://schemas.openxmlformats.org/presentationml/2006/main">
  <p:tag name="AS_UNIQUEID" val="1162"/>
</p:tagLst>
</file>

<file path=ppt/tags/tag554.xml><?xml version="1.0" encoding="utf-8"?>
<p:tagLst xmlns:p="http://schemas.openxmlformats.org/presentationml/2006/main">
  <p:tag name="AS_UNIQUEID" val="660"/>
</p:tagLst>
</file>

<file path=ppt/tags/tag555.xml><?xml version="1.0" encoding="utf-8"?>
<p:tagLst xmlns:p="http://schemas.openxmlformats.org/presentationml/2006/main">
  <p:tag name="AS_UNIQUEID" val="1163"/>
</p:tagLst>
</file>

<file path=ppt/tags/tag556.xml><?xml version="1.0" encoding="utf-8"?>
<p:tagLst xmlns:p="http://schemas.openxmlformats.org/presentationml/2006/main">
  <p:tag name="AS_UNIQUEID" val="1164"/>
</p:tagLst>
</file>

<file path=ppt/tags/tag557.xml><?xml version="1.0" encoding="utf-8"?>
<p:tagLst xmlns:p="http://schemas.openxmlformats.org/presentationml/2006/main">
  <p:tag name="AS_UNIQUEID" val="1165"/>
</p:tagLst>
</file>

<file path=ppt/tags/tag558.xml><?xml version="1.0" encoding="utf-8"?>
<p:tagLst xmlns:p="http://schemas.openxmlformats.org/presentationml/2006/main">
  <p:tag name="AS_UNIQUEID" val="1166"/>
</p:tagLst>
</file>

<file path=ppt/tags/tag559.xml><?xml version="1.0" encoding="utf-8"?>
<p:tagLst xmlns:p="http://schemas.openxmlformats.org/presentationml/2006/main">
  <p:tag name="AS_UNIQUEID" val="1167"/>
</p:tagLst>
</file>

<file path=ppt/tags/tag56.xml><?xml version="1.0" encoding="utf-8"?>
<p:tagLst xmlns:p="http://schemas.openxmlformats.org/presentationml/2006/main">
  <p:tag name="AS_UNIQUEID" val="716"/>
</p:tagLst>
</file>

<file path=ppt/tags/tag560.xml><?xml version="1.0" encoding="utf-8"?>
<p:tagLst xmlns:p="http://schemas.openxmlformats.org/presentationml/2006/main">
  <p:tag name="AS_UNIQUEID" val="660"/>
</p:tagLst>
</file>

<file path=ppt/tags/tag561.xml><?xml version="1.0" encoding="utf-8"?>
<p:tagLst xmlns:p="http://schemas.openxmlformats.org/presentationml/2006/main">
  <p:tag name="AS_UNIQUEID" val="1168"/>
</p:tagLst>
</file>

<file path=ppt/tags/tag562.xml><?xml version="1.0" encoding="utf-8"?>
<p:tagLst xmlns:p="http://schemas.openxmlformats.org/presentationml/2006/main">
  <p:tag name="AS_UNIQUEID" val="1169"/>
</p:tagLst>
</file>

<file path=ppt/tags/tag563.xml><?xml version="1.0" encoding="utf-8"?>
<p:tagLst xmlns:p="http://schemas.openxmlformats.org/presentationml/2006/main">
  <p:tag name="AS_UNIQUEID" val="1170"/>
</p:tagLst>
</file>

<file path=ppt/tags/tag564.xml><?xml version="1.0" encoding="utf-8"?>
<p:tagLst xmlns:p="http://schemas.openxmlformats.org/presentationml/2006/main">
  <p:tag name="AS_UNIQUEID" val="660"/>
</p:tagLst>
</file>

<file path=ppt/tags/tag565.xml><?xml version="1.0" encoding="utf-8"?>
<p:tagLst xmlns:p="http://schemas.openxmlformats.org/presentationml/2006/main">
  <p:tag name="AS_UNIQUEID" val="1171"/>
</p:tagLst>
</file>

<file path=ppt/tags/tag566.xml><?xml version="1.0" encoding="utf-8"?>
<p:tagLst xmlns:p="http://schemas.openxmlformats.org/presentationml/2006/main">
  <p:tag name="AS_UNIQUEID" val="1172"/>
</p:tagLst>
</file>

<file path=ppt/tags/tag567.xml><?xml version="1.0" encoding="utf-8"?>
<p:tagLst xmlns:p="http://schemas.openxmlformats.org/presentationml/2006/main">
  <p:tag name="AS_UNIQUEID" val="1173"/>
</p:tagLst>
</file>

<file path=ppt/tags/tag568.xml><?xml version="1.0" encoding="utf-8"?>
<p:tagLst xmlns:p="http://schemas.openxmlformats.org/presentationml/2006/main">
  <p:tag name="AS_UNIQUEID" val="1174"/>
</p:tagLst>
</file>

<file path=ppt/tags/tag569.xml><?xml version="1.0" encoding="utf-8"?>
<p:tagLst xmlns:p="http://schemas.openxmlformats.org/presentationml/2006/main">
  <p:tag name="AS_UNIQUEID" val="1175"/>
</p:tagLst>
</file>

<file path=ppt/tags/tag57.xml><?xml version="1.0" encoding="utf-8"?>
<p:tagLst xmlns:p="http://schemas.openxmlformats.org/presentationml/2006/main">
  <p:tag name="AS_UNIQUEID" val="717"/>
</p:tagLst>
</file>

<file path=ppt/tags/tag570.xml><?xml version="1.0" encoding="utf-8"?>
<p:tagLst xmlns:p="http://schemas.openxmlformats.org/presentationml/2006/main">
  <p:tag name="AS_UNIQUEID" val="1176"/>
</p:tagLst>
</file>

<file path=ppt/tags/tag571.xml><?xml version="1.0" encoding="utf-8"?>
<p:tagLst xmlns:p="http://schemas.openxmlformats.org/presentationml/2006/main">
  <p:tag name="AS_UNIQUEID" val="1177"/>
</p:tagLst>
</file>

<file path=ppt/tags/tag572.xml><?xml version="1.0" encoding="utf-8"?>
<p:tagLst xmlns:p="http://schemas.openxmlformats.org/presentationml/2006/main">
  <p:tag name="AS_UNIQUEID" val="1178"/>
</p:tagLst>
</file>

<file path=ppt/tags/tag573.xml><?xml version="1.0" encoding="utf-8"?>
<p:tagLst xmlns:p="http://schemas.openxmlformats.org/presentationml/2006/main">
  <p:tag name="AS_UNIQUEID" val="660"/>
</p:tagLst>
</file>

<file path=ppt/tags/tag574.xml><?xml version="1.0" encoding="utf-8"?>
<p:tagLst xmlns:p="http://schemas.openxmlformats.org/presentationml/2006/main">
  <p:tag name="AS_UNIQUEID" val="1179"/>
</p:tagLst>
</file>

<file path=ppt/tags/tag575.xml><?xml version="1.0" encoding="utf-8"?>
<p:tagLst xmlns:p="http://schemas.openxmlformats.org/presentationml/2006/main">
  <p:tag name="AS_UNIQUEID" val="1180"/>
</p:tagLst>
</file>

<file path=ppt/tags/tag576.xml><?xml version="1.0" encoding="utf-8"?>
<p:tagLst xmlns:p="http://schemas.openxmlformats.org/presentationml/2006/main">
  <p:tag name="AS_UNIQUEID" val="1181"/>
</p:tagLst>
</file>

<file path=ppt/tags/tag577.xml><?xml version="1.0" encoding="utf-8"?>
<p:tagLst xmlns:p="http://schemas.openxmlformats.org/presentationml/2006/main">
  <p:tag name="AS_UNIQUEID" val="1182"/>
</p:tagLst>
</file>

<file path=ppt/tags/tag578.xml><?xml version="1.0" encoding="utf-8"?>
<p:tagLst xmlns:p="http://schemas.openxmlformats.org/presentationml/2006/main">
  <p:tag name="AS_UNIQUEID" val="1183"/>
</p:tagLst>
</file>

<file path=ppt/tags/tag579.xml><?xml version="1.0" encoding="utf-8"?>
<p:tagLst xmlns:p="http://schemas.openxmlformats.org/presentationml/2006/main">
  <p:tag name="AS_UNIQUEID" val="1184"/>
</p:tagLst>
</file>

<file path=ppt/tags/tag58.xml><?xml version="1.0" encoding="utf-8"?>
<p:tagLst xmlns:p="http://schemas.openxmlformats.org/presentationml/2006/main">
  <p:tag name="AS_UNIQUEID" val="718"/>
</p:tagLst>
</file>

<file path=ppt/tags/tag580.xml><?xml version="1.0" encoding="utf-8"?>
<p:tagLst xmlns:p="http://schemas.openxmlformats.org/presentationml/2006/main">
  <p:tag name="AS_UNIQUEID" val="1185"/>
</p:tagLst>
</file>

<file path=ppt/tags/tag581.xml><?xml version="1.0" encoding="utf-8"?>
<p:tagLst xmlns:p="http://schemas.openxmlformats.org/presentationml/2006/main">
  <p:tag name="AS_UNIQUEID" val="1186"/>
</p:tagLst>
</file>

<file path=ppt/tags/tag582.xml><?xml version="1.0" encoding="utf-8"?>
<p:tagLst xmlns:p="http://schemas.openxmlformats.org/presentationml/2006/main">
  <p:tag name="AS_UNIQUEID" val="1187"/>
</p:tagLst>
</file>

<file path=ppt/tags/tag583.xml><?xml version="1.0" encoding="utf-8"?>
<p:tagLst xmlns:p="http://schemas.openxmlformats.org/presentationml/2006/main">
  <p:tag name="AS_UNIQUEID" val="1188"/>
</p:tagLst>
</file>

<file path=ppt/tags/tag584.xml><?xml version="1.0" encoding="utf-8"?>
<p:tagLst xmlns:p="http://schemas.openxmlformats.org/presentationml/2006/main">
  <p:tag name="AS_UNIQUEID" val="1189"/>
</p:tagLst>
</file>

<file path=ppt/tags/tag585.xml><?xml version="1.0" encoding="utf-8"?>
<p:tagLst xmlns:p="http://schemas.openxmlformats.org/presentationml/2006/main">
  <p:tag name="AS_UNIQUEID" val="1190"/>
</p:tagLst>
</file>

<file path=ppt/tags/tag586.xml><?xml version="1.0" encoding="utf-8"?>
<p:tagLst xmlns:p="http://schemas.openxmlformats.org/presentationml/2006/main">
  <p:tag name="AS_UNIQUEID" val="1191"/>
</p:tagLst>
</file>

<file path=ppt/tags/tag587.xml><?xml version="1.0" encoding="utf-8"?>
<p:tagLst xmlns:p="http://schemas.openxmlformats.org/presentationml/2006/main">
  <p:tag name="AS_UNIQUEID" val="1192"/>
</p:tagLst>
</file>

<file path=ppt/tags/tag588.xml><?xml version="1.0" encoding="utf-8"?>
<p:tagLst xmlns:p="http://schemas.openxmlformats.org/presentationml/2006/main">
  <p:tag name="AS_UNIQUEID" val="1193"/>
</p:tagLst>
</file>

<file path=ppt/tags/tag589.xml><?xml version="1.0" encoding="utf-8"?>
<p:tagLst xmlns:p="http://schemas.openxmlformats.org/presentationml/2006/main">
  <p:tag name="AS_UNIQUEID" val="1194"/>
</p:tagLst>
</file>

<file path=ppt/tags/tag59.xml><?xml version="1.0" encoding="utf-8"?>
<p:tagLst xmlns:p="http://schemas.openxmlformats.org/presentationml/2006/main">
  <p:tag name="AS_UNIQUEID" val="719"/>
</p:tagLst>
</file>

<file path=ppt/tags/tag590.xml><?xml version="1.0" encoding="utf-8"?>
<p:tagLst xmlns:p="http://schemas.openxmlformats.org/presentationml/2006/main">
  <p:tag name="AS_UNIQUEID" val="1195"/>
</p:tagLst>
</file>

<file path=ppt/tags/tag591.xml><?xml version="1.0" encoding="utf-8"?>
<p:tagLst xmlns:p="http://schemas.openxmlformats.org/presentationml/2006/main">
  <p:tag name="AS_UNIQUEID" val="1196"/>
</p:tagLst>
</file>

<file path=ppt/tags/tag592.xml><?xml version="1.0" encoding="utf-8"?>
<p:tagLst xmlns:p="http://schemas.openxmlformats.org/presentationml/2006/main">
  <p:tag name="AS_UNIQUEID" val="1197"/>
</p:tagLst>
</file>

<file path=ppt/tags/tag593.xml><?xml version="1.0" encoding="utf-8"?>
<p:tagLst xmlns:p="http://schemas.openxmlformats.org/presentationml/2006/main">
  <p:tag name="AS_UNIQUEID" val="1198"/>
</p:tagLst>
</file>

<file path=ppt/tags/tag594.xml><?xml version="1.0" encoding="utf-8"?>
<p:tagLst xmlns:p="http://schemas.openxmlformats.org/presentationml/2006/main">
  <p:tag name="AS_UNIQUEID" val="1199"/>
</p:tagLst>
</file>

<file path=ppt/tags/tag595.xml><?xml version="1.0" encoding="utf-8"?>
<p:tagLst xmlns:p="http://schemas.openxmlformats.org/presentationml/2006/main">
  <p:tag name="AS_UNIQUEID" val="1200"/>
</p:tagLst>
</file>

<file path=ppt/tags/tag596.xml><?xml version="1.0" encoding="utf-8"?>
<p:tagLst xmlns:p="http://schemas.openxmlformats.org/presentationml/2006/main">
  <p:tag name="AS_UNIQUEID" val="1201"/>
</p:tagLst>
</file>

<file path=ppt/tags/tag597.xml><?xml version="1.0" encoding="utf-8"?>
<p:tagLst xmlns:p="http://schemas.openxmlformats.org/presentationml/2006/main">
  <p:tag name="AS_UNIQUEID" val="1202"/>
</p:tagLst>
</file>

<file path=ppt/tags/tag598.xml><?xml version="1.0" encoding="utf-8"?>
<p:tagLst xmlns:p="http://schemas.openxmlformats.org/presentationml/2006/main">
  <p:tag name="AS_UNIQUEID" val="1203"/>
</p:tagLst>
</file>

<file path=ppt/tags/tag599.xml><?xml version="1.0" encoding="utf-8"?>
<p:tagLst xmlns:p="http://schemas.openxmlformats.org/presentationml/2006/main">
  <p:tag name="AS_UNIQUEID" val="1204"/>
</p:tagLst>
</file>

<file path=ppt/tags/tag6.xml><?xml version="1.0" encoding="utf-8"?>
<p:tagLst xmlns:p="http://schemas.openxmlformats.org/presentationml/2006/main">
  <p:tag name="AS_UNIQUEID" val="666"/>
</p:tagLst>
</file>

<file path=ppt/tags/tag60.xml><?xml version="1.0" encoding="utf-8"?>
<p:tagLst xmlns:p="http://schemas.openxmlformats.org/presentationml/2006/main">
  <p:tag name="AS_UNIQUEID" val="720"/>
</p:tagLst>
</file>

<file path=ppt/tags/tag600.xml><?xml version="1.0" encoding="utf-8"?>
<p:tagLst xmlns:p="http://schemas.openxmlformats.org/presentationml/2006/main">
  <p:tag name="AS_UNIQUEID" val="1205"/>
</p:tagLst>
</file>

<file path=ppt/tags/tag601.xml><?xml version="1.0" encoding="utf-8"?>
<p:tagLst xmlns:p="http://schemas.openxmlformats.org/presentationml/2006/main">
  <p:tag name="AS_UNIQUEID" val="1206"/>
</p:tagLst>
</file>

<file path=ppt/tags/tag602.xml><?xml version="1.0" encoding="utf-8"?>
<p:tagLst xmlns:p="http://schemas.openxmlformats.org/presentationml/2006/main">
  <p:tag name="AS_UNIQUEID" val="1207"/>
</p:tagLst>
</file>

<file path=ppt/tags/tag603.xml><?xml version="1.0" encoding="utf-8"?>
<p:tagLst xmlns:p="http://schemas.openxmlformats.org/presentationml/2006/main">
  <p:tag name="AS_UNIQUEID" val="1208"/>
</p:tagLst>
</file>

<file path=ppt/tags/tag604.xml><?xml version="1.0" encoding="utf-8"?>
<p:tagLst xmlns:p="http://schemas.openxmlformats.org/presentationml/2006/main">
  <p:tag name="AS_UNIQUEID" val="1209"/>
</p:tagLst>
</file>

<file path=ppt/tags/tag605.xml><?xml version="1.0" encoding="utf-8"?>
<p:tagLst xmlns:p="http://schemas.openxmlformats.org/presentationml/2006/main">
  <p:tag name="AS_UNIQUEID" val="660"/>
</p:tagLst>
</file>

<file path=ppt/tags/tag606.xml><?xml version="1.0" encoding="utf-8"?>
<p:tagLst xmlns:p="http://schemas.openxmlformats.org/presentationml/2006/main">
  <p:tag name="AS_UNIQUEID" val="1210"/>
</p:tagLst>
</file>

<file path=ppt/tags/tag607.xml><?xml version="1.0" encoding="utf-8"?>
<p:tagLst xmlns:p="http://schemas.openxmlformats.org/presentationml/2006/main">
  <p:tag name="AS_UNIQUEID" val="1211"/>
</p:tagLst>
</file>

<file path=ppt/tags/tag608.xml><?xml version="1.0" encoding="utf-8"?>
<p:tagLst xmlns:p="http://schemas.openxmlformats.org/presentationml/2006/main">
  <p:tag name="AS_UNIQUEID" val="1212"/>
</p:tagLst>
</file>

<file path=ppt/tags/tag609.xml><?xml version="1.0" encoding="utf-8"?>
<p:tagLst xmlns:p="http://schemas.openxmlformats.org/presentationml/2006/main">
  <p:tag name="AS_UNIQUEID" val="1213"/>
</p:tagLst>
</file>

<file path=ppt/tags/tag61.xml><?xml version="1.0" encoding="utf-8"?>
<p:tagLst xmlns:p="http://schemas.openxmlformats.org/presentationml/2006/main">
  <p:tag name="AS_UNIQUEID" val="721"/>
</p:tagLst>
</file>

<file path=ppt/tags/tag610.xml><?xml version="1.0" encoding="utf-8"?>
<p:tagLst xmlns:p="http://schemas.openxmlformats.org/presentationml/2006/main">
  <p:tag name="AS_UNIQUEID" val="1214"/>
</p:tagLst>
</file>

<file path=ppt/tags/tag611.xml><?xml version="1.0" encoding="utf-8"?>
<p:tagLst xmlns:p="http://schemas.openxmlformats.org/presentationml/2006/main">
  <p:tag name="AS_UNIQUEID" val="1215"/>
</p:tagLst>
</file>

<file path=ppt/tags/tag612.xml><?xml version="1.0" encoding="utf-8"?>
<p:tagLst xmlns:p="http://schemas.openxmlformats.org/presentationml/2006/main">
  <p:tag name="AS_UNIQUEID" val="1216"/>
</p:tagLst>
</file>

<file path=ppt/tags/tag613.xml><?xml version="1.0" encoding="utf-8"?>
<p:tagLst xmlns:p="http://schemas.openxmlformats.org/presentationml/2006/main">
  <p:tag name="AS_UNIQUEID" val="1217"/>
</p:tagLst>
</file>

<file path=ppt/tags/tag614.xml><?xml version="1.0" encoding="utf-8"?>
<p:tagLst xmlns:p="http://schemas.openxmlformats.org/presentationml/2006/main">
  <p:tag name="AS_UNIQUEID" val="1218"/>
</p:tagLst>
</file>

<file path=ppt/tags/tag615.xml><?xml version="1.0" encoding="utf-8"?>
<p:tagLst xmlns:p="http://schemas.openxmlformats.org/presentationml/2006/main">
  <p:tag name="AS_UNIQUEID" val="1219"/>
</p:tagLst>
</file>

<file path=ppt/tags/tag616.xml><?xml version="1.0" encoding="utf-8"?>
<p:tagLst xmlns:p="http://schemas.openxmlformats.org/presentationml/2006/main">
  <p:tag name="AS_UNIQUEID" val="1220"/>
</p:tagLst>
</file>

<file path=ppt/tags/tag617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62.xml><?xml version="1.0" encoding="utf-8"?>
<p:tagLst xmlns:p="http://schemas.openxmlformats.org/presentationml/2006/main">
  <p:tag name="AS_UNIQUEID" val="722"/>
</p:tagLst>
</file>

<file path=ppt/tags/tag63.xml><?xml version="1.0" encoding="utf-8"?>
<p:tagLst xmlns:p="http://schemas.openxmlformats.org/presentationml/2006/main">
  <p:tag name="AS_UNIQUEID" val="723"/>
</p:tagLst>
</file>

<file path=ppt/tags/tag64.xml><?xml version="1.0" encoding="utf-8"?>
<p:tagLst xmlns:p="http://schemas.openxmlformats.org/presentationml/2006/main">
  <p:tag name="AS_UNIQUEID" val="724"/>
</p:tagLst>
</file>

<file path=ppt/tags/tag65.xml><?xml version="1.0" encoding="utf-8"?>
<p:tagLst xmlns:p="http://schemas.openxmlformats.org/presentationml/2006/main">
  <p:tag name="AS_UNIQUEID" val="725"/>
</p:tagLst>
</file>

<file path=ppt/tags/tag66.xml><?xml version="1.0" encoding="utf-8"?>
<p:tagLst xmlns:p="http://schemas.openxmlformats.org/presentationml/2006/main">
  <p:tag name="AS_UNIQUEID" val="726"/>
</p:tagLst>
</file>

<file path=ppt/tags/tag67.xml><?xml version="1.0" encoding="utf-8"?>
<p:tagLst xmlns:p="http://schemas.openxmlformats.org/presentationml/2006/main">
  <p:tag name="AS_UNIQUEID" val="727"/>
</p:tagLst>
</file>

<file path=ppt/tags/tag68.xml><?xml version="1.0" encoding="utf-8"?>
<p:tagLst xmlns:p="http://schemas.openxmlformats.org/presentationml/2006/main">
  <p:tag name="AS_UNIQUEID" val="728"/>
</p:tagLst>
</file>

<file path=ppt/tags/tag69.xml><?xml version="1.0" encoding="utf-8"?>
<p:tagLst xmlns:p="http://schemas.openxmlformats.org/presentationml/2006/main">
  <p:tag name="AS_UNIQUEID" val="729"/>
</p:tagLst>
</file>

<file path=ppt/tags/tag7.xml><?xml version="1.0" encoding="utf-8"?>
<p:tagLst xmlns:p="http://schemas.openxmlformats.org/presentationml/2006/main">
  <p:tag name="AS_UNIQUEID" val="667"/>
</p:tagLst>
</file>

<file path=ppt/tags/tag70.xml><?xml version="1.0" encoding="utf-8"?>
<p:tagLst xmlns:p="http://schemas.openxmlformats.org/presentationml/2006/main">
  <p:tag name="AS_UNIQUEID" val="730"/>
</p:tagLst>
</file>

<file path=ppt/tags/tag71.xml><?xml version="1.0" encoding="utf-8"?>
<p:tagLst xmlns:p="http://schemas.openxmlformats.org/presentationml/2006/main">
  <p:tag name="AS_UNIQUEID" val="731"/>
</p:tagLst>
</file>

<file path=ppt/tags/tag72.xml><?xml version="1.0" encoding="utf-8"?>
<p:tagLst xmlns:p="http://schemas.openxmlformats.org/presentationml/2006/main">
  <p:tag name="AS_UNIQUEID" val="732"/>
</p:tagLst>
</file>

<file path=ppt/tags/tag73.xml><?xml version="1.0" encoding="utf-8"?>
<p:tagLst xmlns:p="http://schemas.openxmlformats.org/presentationml/2006/main">
  <p:tag name="AS_UNIQUEID" val="733"/>
</p:tagLst>
</file>

<file path=ppt/tags/tag74.xml><?xml version="1.0" encoding="utf-8"?>
<p:tagLst xmlns:p="http://schemas.openxmlformats.org/presentationml/2006/main">
  <p:tag name="AS_UNIQUEID" val="734"/>
</p:tagLst>
</file>

<file path=ppt/tags/tag75.xml><?xml version="1.0" encoding="utf-8"?>
<p:tagLst xmlns:p="http://schemas.openxmlformats.org/presentationml/2006/main">
  <p:tag name="AS_UNIQUEID" val="735"/>
</p:tagLst>
</file>

<file path=ppt/tags/tag76.xml><?xml version="1.0" encoding="utf-8"?>
<p:tagLst xmlns:p="http://schemas.openxmlformats.org/presentationml/2006/main">
  <p:tag name="AS_UNIQUEID" val="736"/>
</p:tagLst>
</file>

<file path=ppt/tags/tag77.xml><?xml version="1.0" encoding="utf-8"?>
<p:tagLst xmlns:p="http://schemas.openxmlformats.org/presentationml/2006/main">
  <p:tag name="AS_UNIQUEID" val="737"/>
</p:tagLst>
</file>

<file path=ppt/tags/tag78.xml><?xml version="1.0" encoding="utf-8"?>
<p:tagLst xmlns:p="http://schemas.openxmlformats.org/presentationml/2006/main">
  <p:tag name="AS_UNIQUEID" val="738"/>
</p:tagLst>
</file>

<file path=ppt/tags/tag79.xml><?xml version="1.0" encoding="utf-8"?>
<p:tagLst xmlns:p="http://schemas.openxmlformats.org/presentationml/2006/main">
  <p:tag name="AS_UNIQUEID" val="739"/>
</p:tagLst>
</file>

<file path=ppt/tags/tag8.xml><?xml version="1.0" encoding="utf-8"?>
<p:tagLst xmlns:p="http://schemas.openxmlformats.org/presentationml/2006/main">
  <p:tag name="AS_UNIQUEID" val="668"/>
</p:tagLst>
</file>

<file path=ppt/tags/tag80.xml><?xml version="1.0" encoding="utf-8"?>
<p:tagLst xmlns:p="http://schemas.openxmlformats.org/presentationml/2006/main">
  <p:tag name="AS_UNIQUEID" val="740"/>
</p:tagLst>
</file>

<file path=ppt/tags/tag81.xml><?xml version="1.0" encoding="utf-8"?>
<p:tagLst xmlns:p="http://schemas.openxmlformats.org/presentationml/2006/main">
  <p:tag name="AS_UNIQUEID" val="741"/>
</p:tagLst>
</file>

<file path=ppt/tags/tag82.xml><?xml version="1.0" encoding="utf-8"?>
<p:tagLst xmlns:p="http://schemas.openxmlformats.org/presentationml/2006/main">
  <p:tag name="AS_UNIQUEID" val="742"/>
</p:tagLst>
</file>

<file path=ppt/tags/tag83.xml><?xml version="1.0" encoding="utf-8"?>
<p:tagLst xmlns:p="http://schemas.openxmlformats.org/presentationml/2006/main">
  <p:tag name="AS_UNIQUEID" val="743"/>
</p:tagLst>
</file>

<file path=ppt/tags/tag84.xml><?xml version="1.0" encoding="utf-8"?>
<p:tagLst xmlns:p="http://schemas.openxmlformats.org/presentationml/2006/main">
  <p:tag name="AS_UNIQUEID" val="744"/>
</p:tagLst>
</file>

<file path=ppt/tags/tag85.xml><?xml version="1.0" encoding="utf-8"?>
<p:tagLst xmlns:p="http://schemas.openxmlformats.org/presentationml/2006/main">
  <p:tag name="AS_UNIQUEID" val="745"/>
</p:tagLst>
</file>

<file path=ppt/tags/tag86.xml><?xml version="1.0" encoding="utf-8"?>
<p:tagLst xmlns:p="http://schemas.openxmlformats.org/presentationml/2006/main">
  <p:tag name="AS_UNIQUEID" val="746"/>
</p:tagLst>
</file>

<file path=ppt/tags/tag87.xml><?xml version="1.0" encoding="utf-8"?>
<p:tagLst xmlns:p="http://schemas.openxmlformats.org/presentationml/2006/main">
  <p:tag name="AS_UNIQUEID" val="747"/>
</p:tagLst>
</file>

<file path=ppt/tags/tag88.xml><?xml version="1.0" encoding="utf-8"?>
<p:tagLst xmlns:p="http://schemas.openxmlformats.org/presentationml/2006/main">
  <p:tag name="AS_UNIQUEID" val="748"/>
</p:tagLst>
</file>

<file path=ppt/tags/tag89.xml><?xml version="1.0" encoding="utf-8"?>
<p:tagLst xmlns:p="http://schemas.openxmlformats.org/presentationml/2006/main">
  <p:tag name="AS_UNIQUEID" val="749"/>
</p:tagLst>
</file>

<file path=ppt/tags/tag9.xml><?xml version="1.0" encoding="utf-8"?>
<p:tagLst xmlns:p="http://schemas.openxmlformats.org/presentationml/2006/main">
  <p:tag name="AS_UNIQUEID" val="669"/>
</p:tagLst>
</file>

<file path=ppt/tags/tag90.xml><?xml version="1.0" encoding="utf-8"?>
<p:tagLst xmlns:p="http://schemas.openxmlformats.org/presentationml/2006/main">
  <p:tag name="AS_UNIQUEID" val="750"/>
</p:tagLst>
</file>

<file path=ppt/tags/tag91.xml><?xml version="1.0" encoding="utf-8"?>
<p:tagLst xmlns:p="http://schemas.openxmlformats.org/presentationml/2006/main">
  <p:tag name="AS_UNIQUEID" val="751"/>
</p:tagLst>
</file>

<file path=ppt/tags/tag92.xml><?xml version="1.0" encoding="utf-8"?>
<p:tagLst xmlns:p="http://schemas.openxmlformats.org/presentationml/2006/main">
  <p:tag name="AS_UNIQUEID" val="752"/>
</p:tagLst>
</file>

<file path=ppt/tags/tag93.xml><?xml version="1.0" encoding="utf-8"?>
<p:tagLst xmlns:p="http://schemas.openxmlformats.org/presentationml/2006/main">
  <p:tag name="AS_UNIQUEID" val="753"/>
</p:tagLst>
</file>

<file path=ppt/tags/tag94.xml><?xml version="1.0" encoding="utf-8"?>
<p:tagLst xmlns:p="http://schemas.openxmlformats.org/presentationml/2006/main">
  <p:tag name="AS_UNIQUEID" val="754"/>
</p:tagLst>
</file>

<file path=ppt/tags/tag95.xml><?xml version="1.0" encoding="utf-8"?>
<p:tagLst xmlns:p="http://schemas.openxmlformats.org/presentationml/2006/main">
  <p:tag name="AS_UNIQUEID" val="755"/>
</p:tagLst>
</file>

<file path=ppt/tags/tag96.xml><?xml version="1.0" encoding="utf-8"?>
<p:tagLst xmlns:p="http://schemas.openxmlformats.org/presentationml/2006/main">
  <p:tag name="AS_UNIQUEID" val="756"/>
</p:tagLst>
</file>

<file path=ppt/tags/tag97.xml><?xml version="1.0" encoding="utf-8"?>
<p:tagLst xmlns:p="http://schemas.openxmlformats.org/presentationml/2006/main">
  <p:tag name="AS_UNIQUEID" val="757"/>
</p:tagLst>
</file>

<file path=ppt/tags/tag98.xml><?xml version="1.0" encoding="utf-8"?>
<p:tagLst xmlns:p="http://schemas.openxmlformats.org/presentationml/2006/main">
  <p:tag name="AS_UNIQUEID" val="758"/>
</p:tagLst>
</file>

<file path=ppt/tags/tag99.xml><?xml version="1.0" encoding="utf-8"?>
<p:tagLst xmlns:p="http://schemas.openxmlformats.org/presentationml/2006/main">
  <p:tag name="AS_UNIQUEID" val="759"/>
</p:tagLst>
</file>

<file path=ppt/theme/theme1.xml><?xml version="1.0" encoding="utf-8"?>
<a:theme xmlns:r="http://schemas.openxmlformats.org/officeDocument/2006/relationships"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宋体" charset="-122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 charset="-122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460</Paragraphs>
  <Slides>55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baseType="lpstr" size="78">
      <vt:lpstr>Arial</vt:lpstr>
      <vt:lpstr>Calibri Light</vt:lpstr>
      <vt:lpstr>宋体</vt:lpstr>
      <vt:lpstr>Calibri</vt:lpstr>
      <vt:lpstr>黑体</vt:lpstr>
      <vt:lpstr>方正舒体</vt:lpstr>
      <vt:lpstr>喜鹊聚珍体 regular</vt:lpstr>
      <vt:lpstr>Times New Roman</vt:lpstr>
      <vt:lpstr>楷体</vt:lpstr>
      <vt:lpstr>思源黑体 CN Medium</vt:lpstr>
      <vt:lpstr>华文中宋</vt:lpstr>
      <vt:lpstr>隶书</vt:lpstr>
      <vt:lpstr>微软雅黑</vt:lpstr>
      <vt:lpstr>华文新魏</vt:lpstr>
      <vt:lpstr>Wingdings</vt:lpstr>
      <vt:lpstr>华文琥珀</vt:lpstr>
      <vt:lpstr>Tahoma</vt:lpstr>
      <vt:lpstr>方正姚体</vt:lpstr>
      <vt:lpstr>华文行楷</vt:lpstr>
      <vt:lpstr>华文楷体</vt:lpstr>
      <vt:lpstr>楷体_GB2312</vt:lpstr>
      <vt:lpstr>阿里巴巴普惠体 B</vt:lpstr>
      <vt:lpstr>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合作探究</vt:lpstr>
      <vt:lpstr>PowerPoint Presentation</vt:lpstr>
      <vt:lpstr>通 假 字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2023-09-12T08:45:53.583</cp:lastPrinted>
  <dcterms:created xsi:type="dcterms:W3CDTF">2023-09-12T08:45:53Z</dcterms:created>
  <dcterms:modified xsi:type="dcterms:W3CDTF">2023-09-12T00:45:53Z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