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 id="2147483658" r:id="rId3"/>
    <p:sldMasterId id="2147483672" r:id="rId4"/>
    <p:sldMasterId id="2147483685" r:id="rId5"/>
  </p:sldMasterIdLst>
  <p:notesMasterIdLst>
    <p:notesMasterId r:id="rId6"/>
  </p:notesMasterIdLst>
  <p:sldIdLst>
    <p:sldId id="257" r:id="rId7"/>
    <p:sldId id="284" r:id="rId8"/>
    <p:sldId id="283" r:id="rId9"/>
    <p:sldId id="308" r:id="rId10"/>
    <p:sldId id="312" r:id="rId11"/>
    <p:sldId id="328" r:id="rId12"/>
    <p:sldId id="281" r:id="rId13"/>
    <p:sldId id="274" r:id="rId14"/>
    <p:sldId id="275" r:id="rId15"/>
    <p:sldId id="332" r:id="rId16"/>
    <p:sldId id="336" r:id="rId17"/>
    <p:sldId id="334" r:id="rId18"/>
    <p:sldId id="335" r:id="rId19"/>
    <p:sldId id="341" r:id="rId20"/>
    <p:sldId id="338" r:id="rId21"/>
    <p:sldId id="339" r:id="rId22"/>
    <p:sldId id="340" r:id="rId23"/>
    <p:sldId id="343" r:id="rId24"/>
    <p:sldId id="337" r:id="rId25"/>
    <p:sldId id="342" r:id="rId26"/>
    <p:sldId id="344" r:id="rId27"/>
    <p:sldId id="277" r:id="rId28"/>
    <p:sldId id="278" r:id="rId29"/>
    <p:sldId id="279" r:id="rId30"/>
    <p:sldId id="280" r:id="rId31"/>
    <p:sldId id="345" r:id="rId32"/>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弨 张" initials="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tags" Target="tags/tag36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3.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custDataLst>
            <p:tags r:id="rId3"/>
          </p:custDataLst>
        </p:nvPr>
      </p:nvGrpSpPr>
      <p:grpSpPr>
        <a:xfrm>
          <a:off x="0" y="0"/>
          <a:ext cx="0" cy="0"/>
        </a:xfrm>
      </p:grpSpPr>
      <p:sp>
        <p:nvSpPr>
          <p:cNvPr id="22530" name="幻灯片图像占位符 22529"/>
          <p:cNvSpPr/>
          <p:nvPr>
            <p:ph type="sldImg" idx="4294967295"/>
            <p:custDataLst>
              <p:tags r:id="rId4"/>
            </p:custDataLst>
          </p:nvPr>
        </p:nvSpPr>
        <p:spPr>
          <a:xfrm>
            <a:off x="741362" y="752475"/>
            <a:ext cx="5187950" cy="3294062"/>
          </a:xfrm>
          <a:prstGeom prst="rect">
            <a:avLst/>
          </a:prstGeom>
          <a:noFill/>
          <a:ln>
            <a:miter lim="800000"/>
          </a:ln>
        </p:spPr>
      </p:sp>
      <p:sp>
        <p:nvSpPr>
          <p:cNvPr id="22531" name="文本占位符 22530"/>
          <p:cNvSpPr/>
          <p:nvPr>
            <p:ph type="body" idx="1"/>
            <p:custDataLst>
              <p:tags r:id="rId5"/>
            </p:custDataLst>
          </p:nvPr>
        </p:nvSpPr>
        <p:spPr>
          <a:xfrm>
            <a:off x="536575" y="4386262"/>
            <a:ext cx="5780088" cy="3952875"/>
          </a:xfrm>
          <a:prstGeom prst="rect">
            <a:avLst/>
          </a:prstGeom>
          <a:noFill/>
          <a:ln>
            <a:miter lim="800000"/>
          </a:ln>
        </p:spPr>
        <p:txBody>
          <a:bodyPr vert="horz" wrap="square" lIns="91440" tIns="45720" rIns="91440" bIns="45720" anchor="t" anchorCtr="0"/>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a:ea typeface="宋体" pitchFamily="2" charset="-122"/>
              </a:defRPr>
            </a:lvl1pPr>
            <a:lvl2pPr marL="742950" indent="-28575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a:ea typeface="宋体" pitchFamily="2" charset="-122"/>
              </a:defRPr>
            </a:lvl2pPr>
            <a:lvl3pPr marL="11430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a:ea typeface="宋体" pitchFamily="2" charset="-122"/>
              </a:defRPr>
            </a:lvl3pPr>
            <a:lvl4pPr marL="16002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a:ea typeface="宋体" pitchFamily="2" charset="-122"/>
              </a:defRPr>
            </a:lvl4pPr>
            <a:lvl5pPr marL="20574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Arial"/>
                <a:ea typeface="宋体" pitchFamily="2" charset="-122"/>
              </a:defRPr>
            </a:lvl5pPr>
          </a:lstStyle>
          <a:p>
            <a:pPr marL="0" lvl="0" indent="0" eaLnBrk="1" hangingPunct="1"/>
            <a:r>
              <a:rPr lang="zh-CN" altLang="en-US"/>
              <a:t>设计说明</a:t>
            </a: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8.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7.xml" /><Relationship Id="rId10" Type="http://schemas.openxmlformats.org/officeDocument/2006/relationships/slideMaster" Target="../slideMasters/slideMaster2.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tags" Target="../tags/tag55.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tags" Target="../tags/tag78.xml" /><Relationship Id="rId8"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37.xml" /><Relationship Id="rId10" Type="http://schemas.openxmlformats.org/officeDocument/2006/relationships/slideMaster" Target="../slideMasters/slideMaster3.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 Id="rId8" Type="http://schemas.openxmlformats.org/officeDocument/2006/relationships/tags" Target="../tags/tag144.xml" /><Relationship Id="rId9" Type="http://schemas.openxmlformats.org/officeDocument/2006/relationships/tags" Target="../tags/tag145.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97.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00.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15.xml" /><Relationship Id="rId2"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16.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20.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24.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2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userDrawn="1">
  <p:cSld name="1_两栏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cSld name="空白">
    <p:spTree>
      <p:nvGrpSpPr>
        <p:cNvPr id="1" name=""/>
        <p:cNvGrpSpPr/>
        <p:nvPr>
          <p:custDataLst>
            <p:tags r:id="rId1"/>
          </p:custDataLst>
        </p:nvPr>
      </p:nvGrpSpPr>
      <p:grpSpPr>
        <a:xfrm>
          <a:off x="0" y="0"/>
          <a:ext cx="0" cy="0"/>
        </a:xfrm>
      </p:grpSpPr>
    </p:spTree>
  </p:cSld>
  <p:clrMapOvr>
    <a:masterClrMapping/>
  </p:clrMapOvr>
  <p:transition spd="slow" advClick="0">
    <p:push dir="u"/>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8"/>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AndTwoObj">
  <p:cSld name="标题，一项大型内容和两项小型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0"/>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custDataLst>
              <p:tags r:id="rId4"/>
            </p:custDataLst>
          </p:nvPr>
        </p:nvSpPr>
        <p:spPr>
          <a:xfrm>
            <a:off x="6197600" y="1600200"/>
            <a:ext cx="53848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custDataLst>
              <p:tags r:id="rId5"/>
            </p:custDataLst>
          </p:nvPr>
        </p:nvSpPr>
        <p:spPr>
          <a:xfrm>
            <a:off x="6197600" y="3938588"/>
            <a:ext cx="53848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custDataLst>
              <p:tags r:id="rId6"/>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7" name="页脚占位符 6"/>
          <p:cNvSpPr>
            <a:spLocks noGrp="1"/>
          </p:cNvSpPr>
          <p:nvPr>
            <p:ph type="ftr" sz="quarter" idx="11"/>
            <p:custDataLst>
              <p:tags r:id="rId7"/>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8" name="灯片编号占位符 7"/>
          <p:cNvSpPr>
            <a:spLocks noGrp="1"/>
          </p:cNvSpPr>
          <p:nvPr>
            <p:ph type="sldNum" sz="quarter" idx="12"/>
            <p:custDataLst>
              <p:tags r:id="rId8"/>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AndTx">
  <p:cSld name="标题，内容与文本">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0"/>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197600" y="1600200"/>
            <a:ext cx="53848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Ovr>
    <a:masterClrMapping/>
  </p:clrMapOvr>
  <p:transition>
    <p:random/>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lvl="0"/>
            <a:endParaRPr lang="zh-CN" altLang="en-US">
              <a:latin typeface="Arial"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28775"/>
            <a:ext cx="5376672" cy="44973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205728" y="1628775"/>
            <a:ext cx="5376672" cy="44973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Arial" pitchFamily="34"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latin typeface="Arial" pitchFamily="34" charset="0"/>
            </a:endParaRPr>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Arial" pitchFamily="34"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latin typeface="Arial" pitchFamily="34" charset="0"/>
            </a:endParaRPr>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endParaRPr lang="zh-CN" altLang="en-US">
              <a:latin typeface="Arial" pitchFamily="34"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latin typeface="Arial" pitchFamily="34" charset="0"/>
            </a:endParaRPr>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2709045"/>
            <a:ext cx="12190731" cy="415086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Arial"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38"/>
            <a:ext cx="8070573"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Arial" pitchFamily="34"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latin typeface="Arial" pitchFamily="34" charset="0"/>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xAndChart" preserve="1">
  <p:cSld name="标题，文本与图表">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图表占位符 3"/>
          <p:cNvSpPr>
            <a:spLocks noGrp="1"/>
          </p:cNvSpPr>
          <p:nvPr>
            <p:ph type="chart" sz="half" idx="2"/>
            <p:custDataLst>
              <p:tags r:id="rId4"/>
            </p:custDataLst>
          </p:nvPr>
        </p:nvSpPr>
        <p:spPr>
          <a:xfrm>
            <a:off x="6172200" y="1825625"/>
            <a:ext cx="5181600" cy="4351338"/>
          </a:xfrm>
        </p:spPr>
        <p:txBody>
          <a:bodyPr/>
          <a:lstStyle/>
          <a:p>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Arial" pitchFamily="34"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latin typeface="Arial" pitchFamily="34" charset="0"/>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1" cy="2387600"/>
          </a:xfrm>
          <a:prstGeom prst="rect">
            <a:avLst/>
          </a:prstGeom>
        </p:spPr>
        <p:txBody>
          <a:bodyPr anchor="b"/>
          <a:lstStyle>
            <a:lvl1pPr algn="ctr">
              <a:defRPr sz="5315"/>
            </a:lvl1pPr>
          </a:lstStyle>
          <a:p>
            <a:r>
              <a:rPr lang="zh-CN" altLang="en-US" noProof="1" smtClean="0"/>
              <a:t>单击此处编辑母版标题样式</a:t>
            </a:r>
            <a:endParaRPr lang="zh-CN" altLang="en-US" noProof="1"/>
          </a:p>
        </p:txBody>
      </p:sp>
      <p:sp>
        <p:nvSpPr>
          <p:cNvPr id="3" name="副标题 2"/>
          <p:cNvSpPr>
            <a:spLocks noGrp="1"/>
          </p:cNvSpPr>
          <p:nvPr>
            <p:ph type="subTitle" idx="1"/>
            <p:custDataLst>
              <p:tags r:id="rId3"/>
            </p:custDataLst>
          </p:nvPr>
        </p:nvSpPr>
        <p:spPr>
          <a:xfrm>
            <a:off x="1524000" y="3602038"/>
            <a:ext cx="9144001" cy="1655762"/>
          </a:xfrm>
          <a:prstGeom prst="rect">
            <a:avLst/>
          </a:prstGeom>
        </p:spPr>
        <p:txBody>
          <a:bodyPr/>
          <a:lstStyle>
            <a:lvl1pPr marL="0" indent="0" algn="ctr">
              <a:buNone/>
              <a:defRPr sz="2125"/>
            </a:lvl1pPr>
            <a:lvl2pPr marL="405130" indent="0" algn="ctr">
              <a:buNone/>
              <a:defRPr sz="1770"/>
            </a:lvl2pPr>
            <a:lvl3pPr marL="810260" indent="0" algn="ctr">
              <a:buNone/>
              <a:defRPr sz="1595"/>
            </a:lvl3pPr>
            <a:lvl4pPr marL="1215390" indent="0" algn="ctr">
              <a:buNone/>
              <a:defRPr sz="1420"/>
            </a:lvl4pPr>
            <a:lvl5pPr marL="1620520" indent="0" algn="ctr">
              <a:buNone/>
              <a:defRPr sz="1420"/>
            </a:lvl5pPr>
            <a:lvl6pPr marL="2025015" indent="0" algn="ctr">
              <a:buNone/>
              <a:defRPr sz="1420"/>
            </a:lvl6pPr>
            <a:lvl7pPr marL="2430145" indent="0" algn="ctr">
              <a:buNone/>
              <a:defRPr sz="1420"/>
            </a:lvl7pPr>
            <a:lvl8pPr marL="2835275" indent="0" algn="ctr">
              <a:buNone/>
              <a:defRPr sz="1420"/>
            </a:lvl8pPr>
            <a:lvl9pPr marL="3240405" indent="0" algn="ctr">
              <a:buNone/>
              <a:defRPr sz="1420"/>
            </a:lvl9pPr>
          </a:lstStyle>
          <a:p>
            <a:r>
              <a:rPr lang="zh-CN" altLang="en-US" noProof="1" smtClean="0"/>
              <a:t>单击此处编辑母版副标题样式</a:t>
            </a:r>
            <a:endParaRPr lang="zh-CN" altLang="en-US" noProof="1"/>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516063" y="274955"/>
            <a:ext cx="9289143"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custDataLst>
              <p:tags r:id="rId3"/>
            </p:custDataLst>
          </p:nvPr>
        </p:nvSpPr>
        <p:spPr>
          <a:xfrm>
            <a:off x="569103" y="1557020"/>
            <a:ext cx="9289143" cy="4526280"/>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a:prstGeom prst="rect">
            <a:avLst/>
          </a:prstGeom>
        </p:spPr>
        <p:txBody>
          <a:bodyPr anchor="b"/>
          <a:lstStyle>
            <a:lvl1pPr>
              <a:defRPr sz="5315"/>
            </a:lvl1pPr>
          </a:lstStyle>
          <a:p>
            <a:r>
              <a:rPr lang="zh-CN" altLang="en-US" noProof="1" smtClean="0"/>
              <a:t>单击此处编辑母版标题样式</a:t>
            </a:r>
            <a:endParaRPr lang="zh-CN" altLang="en-US" noProof="1"/>
          </a:p>
        </p:txBody>
      </p:sp>
      <p:sp>
        <p:nvSpPr>
          <p:cNvPr id="3" name="文本占位符 2"/>
          <p:cNvSpPr>
            <a:spLocks noGrp="1"/>
          </p:cNvSpPr>
          <p:nvPr>
            <p:ph type="body" idx="1"/>
            <p:custDataLst>
              <p:tags r:id="rId3"/>
            </p:custDataLst>
          </p:nvPr>
        </p:nvSpPr>
        <p:spPr>
          <a:xfrm>
            <a:off x="831850" y="4589463"/>
            <a:ext cx="10515600" cy="1500187"/>
          </a:xfrm>
          <a:prstGeom prst="rect">
            <a:avLst/>
          </a:prstGeom>
        </p:spPr>
        <p:txBody>
          <a:bodyPr/>
          <a:lstStyle>
            <a:lvl1pPr marL="0" indent="0">
              <a:buNone/>
              <a:defRPr sz="2125">
                <a:solidFill>
                  <a:schemeClr val="tx1">
                    <a:tint val="75000"/>
                  </a:schemeClr>
                </a:solidFill>
              </a:defRPr>
            </a:lvl1pPr>
            <a:lvl2pPr marL="405130" indent="0">
              <a:buNone/>
              <a:defRPr sz="1770">
                <a:solidFill>
                  <a:schemeClr val="tx1">
                    <a:tint val="75000"/>
                  </a:schemeClr>
                </a:solidFill>
              </a:defRPr>
            </a:lvl2pPr>
            <a:lvl3pPr marL="810260" indent="0">
              <a:buNone/>
              <a:defRPr sz="1595">
                <a:solidFill>
                  <a:schemeClr val="tx1">
                    <a:tint val="75000"/>
                  </a:schemeClr>
                </a:solidFill>
              </a:defRPr>
            </a:lvl3pPr>
            <a:lvl4pPr marL="1215390" indent="0">
              <a:buNone/>
              <a:defRPr sz="1420">
                <a:solidFill>
                  <a:schemeClr val="tx1">
                    <a:tint val="75000"/>
                  </a:schemeClr>
                </a:solidFill>
              </a:defRPr>
            </a:lvl4pPr>
            <a:lvl5pPr marL="1620520" indent="0">
              <a:buNone/>
              <a:defRPr sz="1420">
                <a:solidFill>
                  <a:schemeClr val="tx1">
                    <a:tint val="75000"/>
                  </a:schemeClr>
                </a:solidFill>
              </a:defRPr>
            </a:lvl5pPr>
            <a:lvl6pPr marL="2025015" indent="0">
              <a:buNone/>
              <a:defRPr sz="1420">
                <a:solidFill>
                  <a:schemeClr val="tx1">
                    <a:tint val="75000"/>
                  </a:schemeClr>
                </a:solidFill>
              </a:defRPr>
            </a:lvl6pPr>
            <a:lvl7pPr marL="2430145" indent="0">
              <a:buNone/>
              <a:defRPr sz="1420">
                <a:solidFill>
                  <a:schemeClr val="tx1">
                    <a:tint val="75000"/>
                  </a:schemeClr>
                </a:solidFill>
              </a:defRPr>
            </a:lvl7pPr>
            <a:lvl8pPr marL="2835275" indent="0">
              <a:buNone/>
              <a:defRPr sz="1420">
                <a:solidFill>
                  <a:schemeClr val="tx1">
                    <a:tint val="75000"/>
                  </a:schemeClr>
                </a:solidFill>
              </a:defRPr>
            </a:lvl8pPr>
            <a:lvl9pPr marL="3240405" indent="0">
              <a:buNone/>
              <a:defRPr sz="1420">
                <a:solidFill>
                  <a:schemeClr val="tx1">
                    <a:tint val="75000"/>
                  </a:schemeClr>
                </a:solidFill>
              </a:defRPr>
            </a:lvl9pPr>
          </a:lstStyle>
          <a:p>
            <a:pPr lvl="0"/>
            <a:r>
              <a:rPr lang="zh-CN" altLang="en-US" noProof="1" smtClean="0"/>
              <a:t>单击此处编辑母版文本样式</a:t>
            </a: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516063" y="274955"/>
            <a:ext cx="9289143"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custDataLst>
              <p:tags r:id="rId3"/>
            </p:custDataLst>
          </p:nvPr>
        </p:nvSpPr>
        <p:spPr>
          <a:xfrm>
            <a:off x="838200" y="1825625"/>
            <a:ext cx="51816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custDataLst>
              <p:tags r:id="rId4"/>
            </p:custDataLst>
          </p:nvPr>
        </p:nvSpPr>
        <p:spPr>
          <a:xfrm>
            <a:off x="6172200" y="1825625"/>
            <a:ext cx="5181600" cy="4351338"/>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custDataLst>
              <p:tags r:id="rId3"/>
            </p:custDataLst>
          </p:nvPr>
        </p:nvSpPr>
        <p:spPr>
          <a:xfrm>
            <a:off x="1186774" y="1778438"/>
            <a:ext cx="4873574" cy="823912"/>
          </a:xfrm>
          <a:prstGeom prst="rect">
            <a:avLst/>
          </a:prstGeom>
        </p:spPr>
        <p:txBody>
          <a:bodyPr anchor="ctr" anchorCtr="0"/>
          <a:lstStyle>
            <a:lvl1pPr marL="0" indent="0">
              <a:buNone/>
              <a:defRPr sz="2480"/>
            </a:lvl1pPr>
            <a:lvl2pPr marL="405130" indent="0">
              <a:buNone/>
              <a:defRPr sz="2125"/>
            </a:lvl2pPr>
            <a:lvl3pPr marL="810260" indent="0">
              <a:buNone/>
              <a:defRPr sz="1770"/>
            </a:lvl3pPr>
            <a:lvl4pPr marL="1215390" indent="0">
              <a:buNone/>
              <a:defRPr sz="1595"/>
            </a:lvl4pPr>
            <a:lvl5pPr marL="1620520" indent="0">
              <a:buNone/>
              <a:defRPr sz="1595"/>
            </a:lvl5pPr>
            <a:lvl6pPr marL="2025015" indent="0">
              <a:buNone/>
              <a:defRPr sz="1595"/>
            </a:lvl6pPr>
            <a:lvl7pPr marL="2430145" indent="0">
              <a:buNone/>
              <a:defRPr sz="1595"/>
            </a:lvl7pPr>
            <a:lvl8pPr marL="2835275" indent="0">
              <a:buNone/>
              <a:defRPr sz="1595"/>
            </a:lvl8pPr>
            <a:lvl9pPr marL="3240405" indent="0">
              <a:buNone/>
              <a:defRPr sz="1595"/>
            </a:lvl9pPr>
          </a:lstStyle>
          <a:p>
            <a:pPr lvl="0"/>
            <a:r>
              <a:rPr lang="zh-CN" altLang="en-US" noProof="1" smtClean="0"/>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custDataLst>
              <p:tags r:id="rId5"/>
            </p:custDataLst>
          </p:nvPr>
        </p:nvSpPr>
        <p:spPr>
          <a:xfrm>
            <a:off x="6256938" y="1778438"/>
            <a:ext cx="4897576" cy="823912"/>
          </a:xfrm>
          <a:prstGeom prst="rect">
            <a:avLst/>
          </a:prstGeom>
        </p:spPr>
        <p:txBody>
          <a:bodyPr anchor="ctr" anchorCtr="0"/>
          <a:lstStyle>
            <a:lvl1pPr marL="0" indent="0">
              <a:buNone/>
              <a:defRPr sz="2480"/>
            </a:lvl1pPr>
            <a:lvl2pPr marL="405130" indent="0">
              <a:buNone/>
              <a:defRPr sz="2125"/>
            </a:lvl2pPr>
            <a:lvl3pPr marL="810260" indent="0">
              <a:buNone/>
              <a:defRPr sz="1770"/>
            </a:lvl3pPr>
            <a:lvl4pPr marL="1215390" indent="0">
              <a:buNone/>
              <a:defRPr sz="1595"/>
            </a:lvl4pPr>
            <a:lvl5pPr marL="1620520" indent="0">
              <a:buNone/>
              <a:defRPr sz="1595"/>
            </a:lvl5pPr>
            <a:lvl6pPr marL="2025015" indent="0">
              <a:buNone/>
              <a:defRPr sz="1595"/>
            </a:lvl6pPr>
            <a:lvl7pPr marL="2430145" indent="0">
              <a:buNone/>
              <a:defRPr sz="1595"/>
            </a:lvl7pPr>
            <a:lvl8pPr marL="2835275" indent="0">
              <a:buNone/>
              <a:defRPr sz="1595"/>
            </a:lvl8pPr>
            <a:lvl9pPr marL="3240405" indent="0">
              <a:buNone/>
              <a:defRPr sz="1595"/>
            </a:lvl9pPr>
          </a:lstStyle>
          <a:p>
            <a:pPr lvl="0"/>
            <a:r>
              <a:rPr lang="zh-CN" altLang="en-US" noProof="1" smtClean="0"/>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a:prstGeom prst="rect">
            <a:avLst/>
          </a:prstGeo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3429159"/>
            <a:ext cx="12190731" cy="3430747"/>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516063" y="274955"/>
            <a:ext cx="9289143"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a:prstGeom prst="rect">
            <a:avLst/>
          </a:prstGeom>
        </p:spPr>
        <p:txBody>
          <a:bodyPr anchor="b"/>
          <a:lstStyle>
            <a:lvl1pPr>
              <a:defRPr sz="2835"/>
            </a:lvl1pPr>
          </a:lstStyle>
          <a:p>
            <a:r>
              <a:rPr lang="zh-CN" altLang="en-US" noProof="1" smtClean="0"/>
              <a:t>单击此处编辑母版标题样式</a:t>
            </a:r>
            <a:endParaRPr lang="zh-CN" altLang="en-US" noProof="1"/>
          </a:p>
        </p:txBody>
      </p:sp>
      <p:sp>
        <p:nvSpPr>
          <p:cNvPr id="3" name="内容占位符 2"/>
          <p:cNvSpPr>
            <a:spLocks noGrp="1"/>
          </p:cNvSpPr>
          <p:nvPr>
            <p:ph idx="1"/>
            <p:custDataLst>
              <p:tags r:id="rId3"/>
            </p:custDataLst>
          </p:nvPr>
        </p:nvSpPr>
        <p:spPr>
          <a:xfrm>
            <a:off x="5183188" y="987425"/>
            <a:ext cx="6172200" cy="4873625"/>
          </a:xfrm>
          <a:prstGeom prst="rect">
            <a:avLst/>
          </a:prstGeom>
        </p:spPr>
        <p:txBody>
          <a:bodyPr/>
          <a:lstStyle>
            <a:lvl1pPr>
              <a:defRPr sz="2835"/>
            </a:lvl1pPr>
            <a:lvl2pPr>
              <a:defRPr sz="2480"/>
            </a:lvl2pPr>
            <a:lvl3pPr>
              <a:defRPr sz="2125"/>
            </a:lvl3pPr>
            <a:lvl4pPr>
              <a:defRPr sz="1770"/>
            </a:lvl4pPr>
            <a:lvl5pPr>
              <a:defRPr sz="1770"/>
            </a:lvl5pPr>
            <a:lvl6pPr>
              <a:defRPr sz="1770"/>
            </a:lvl6pPr>
            <a:lvl7pPr>
              <a:defRPr sz="1770"/>
            </a:lvl7pPr>
            <a:lvl8pPr>
              <a:defRPr sz="1770"/>
            </a:lvl8pPr>
            <a:lvl9pPr>
              <a:defRPr sz="177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custDataLst>
              <p:tags r:id="rId4"/>
            </p:custDataLst>
          </p:nvPr>
        </p:nvSpPr>
        <p:spPr>
          <a:xfrm>
            <a:off x="839788" y="2057400"/>
            <a:ext cx="3932237" cy="3811588"/>
          </a:xfrm>
          <a:prstGeom prst="rect">
            <a:avLst/>
          </a:prstGeom>
        </p:spPr>
        <p:txBody>
          <a:bodyPr/>
          <a:lstStyle>
            <a:lvl1pPr marL="0" indent="0">
              <a:buNone/>
              <a:defRPr sz="1420"/>
            </a:lvl1pPr>
            <a:lvl2pPr marL="405130" indent="0">
              <a:buNone/>
              <a:defRPr sz="1240"/>
            </a:lvl2pPr>
            <a:lvl3pPr marL="810260" indent="0">
              <a:buNone/>
              <a:defRPr sz="1065"/>
            </a:lvl3pPr>
            <a:lvl4pPr marL="1215390" indent="0">
              <a:buNone/>
              <a:defRPr sz="885"/>
            </a:lvl4pPr>
            <a:lvl5pPr marL="1620520" indent="0">
              <a:buNone/>
              <a:defRPr sz="885"/>
            </a:lvl5pPr>
            <a:lvl6pPr marL="2025015" indent="0">
              <a:buNone/>
              <a:defRPr sz="885"/>
            </a:lvl6pPr>
            <a:lvl7pPr marL="2430145" indent="0">
              <a:buNone/>
              <a:defRPr sz="885"/>
            </a:lvl7pPr>
            <a:lvl8pPr marL="2835275" indent="0">
              <a:buNone/>
              <a:defRPr sz="885"/>
            </a:lvl8pPr>
            <a:lvl9pPr marL="3240405" indent="0">
              <a:buNone/>
              <a:defRPr sz="885"/>
            </a:lvl9pPr>
          </a:lstStyle>
          <a:p>
            <a:pPr lvl="0"/>
            <a:r>
              <a:rPr lang="zh-CN" altLang="en-US" noProof="1" smtClean="0"/>
              <a:t>单击此处编辑母版文本样式</a:t>
            </a: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a:prstGeom prst="rect">
            <a:avLst/>
          </a:prstGeom>
        </p:spPr>
        <p:txBody>
          <a:bodyPr anchor="b"/>
          <a:lstStyle>
            <a:lvl1pPr>
              <a:defRPr sz="2835"/>
            </a:lvl1pPr>
          </a:lstStyle>
          <a:p>
            <a:r>
              <a:rPr lang="zh-CN" altLang="en-US" noProof="1" smtClean="0"/>
              <a:t>单击此处编辑母版标题样式</a:t>
            </a:r>
            <a:endParaRPr lang="zh-CN" altLang="en-US" noProof="1"/>
          </a:p>
        </p:txBody>
      </p:sp>
      <p:sp>
        <p:nvSpPr>
          <p:cNvPr id="3" name="图片占位符 2"/>
          <p:cNvSpPr>
            <a:spLocks noGrp="1"/>
          </p:cNvSpPr>
          <p:nvPr>
            <p:ph type="pic" idx="1"/>
            <p:custDataLst>
              <p:tags r:id="rId3"/>
            </p:custDataLst>
          </p:nvPr>
        </p:nvSpPr>
        <p:spPr>
          <a:xfrm>
            <a:off x="5183188" y="457201"/>
            <a:ext cx="6172200" cy="5403850"/>
          </a:xfrm>
          <a:prstGeom prst="rect">
            <a:avLst/>
          </a:prstGeom>
        </p:spPr>
        <p:txBody>
          <a:bodyPr/>
          <a:lstStyle>
            <a:lvl1pPr marL="0" indent="0">
              <a:buNone/>
              <a:defRPr sz="2835"/>
            </a:lvl1pPr>
            <a:lvl2pPr marL="405130" indent="0">
              <a:buNone/>
              <a:defRPr sz="2480"/>
            </a:lvl2pPr>
            <a:lvl3pPr marL="810260" indent="0">
              <a:buNone/>
              <a:defRPr sz="2125"/>
            </a:lvl3pPr>
            <a:lvl4pPr marL="1215390" indent="0">
              <a:buNone/>
              <a:defRPr sz="1770"/>
            </a:lvl4pPr>
            <a:lvl5pPr marL="1620520" indent="0">
              <a:buNone/>
              <a:defRPr sz="1770"/>
            </a:lvl5pPr>
            <a:lvl6pPr marL="2025015" indent="0">
              <a:buNone/>
              <a:defRPr sz="1770"/>
            </a:lvl6pPr>
            <a:lvl7pPr marL="2430145" indent="0">
              <a:buNone/>
              <a:defRPr sz="1770"/>
            </a:lvl7pPr>
            <a:lvl8pPr marL="2835275" indent="0">
              <a:buNone/>
              <a:defRPr sz="1770"/>
            </a:lvl8pPr>
            <a:lvl9pPr marL="3240405" indent="0">
              <a:buNone/>
              <a:defRPr sz="177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835"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839788" y="2057400"/>
            <a:ext cx="4165349" cy="3811588"/>
          </a:xfrm>
          <a:prstGeom prst="rect">
            <a:avLst/>
          </a:prstGeom>
        </p:spPr>
        <p:txBody>
          <a:bodyPr/>
          <a:lstStyle>
            <a:lvl1pPr marL="0" indent="0">
              <a:buNone/>
              <a:defRPr sz="1770"/>
            </a:lvl1pPr>
            <a:lvl2pPr marL="405130" indent="0">
              <a:buNone/>
              <a:defRPr sz="1595"/>
            </a:lvl2pPr>
            <a:lvl3pPr marL="810260" indent="0">
              <a:buNone/>
              <a:defRPr sz="1420"/>
            </a:lvl3pPr>
            <a:lvl4pPr marL="1215390" indent="0">
              <a:buNone/>
              <a:defRPr sz="1240"/>
            </a:lvl4pPr>
            <a:lvl5pPr marL="1620520" indent="0">
              <a:buNone/>
              <a:defRPr sz="1240"/>
            </a:lvl5pPr>
            <a:lvl6pPr marL="2025015" indent="0">
              <a:buNone/>
              <a:defRPr sz="1240"/>
            </a:lvl6pPr>
            <a:lvl7pPr marL="2430145" indent="0">
              <a:buNone/>
              <a:defRPr sz="1240"/>
            </a:lvl7pPr>
            <a:lvl8pPr marL="2835275" indent="0">
              <a:buNone/>
              <a:defRPr sz="1240"/>
            </a:lvl8pPr>
            <a:lvl9pPr marL="3240405" indent="0">
              <a:buNone/>
              <a:defRPr sz="1240"/>
            </a:lvl9pPr>
          </a:lstStyle>
          <a:p>
            <a:pPr lvl="0"/>
            <a:r>
              <a:rPr lang="zh-CN" altLang="en-US" noProof="1" smtClean="0"/>
              <a:t>单击此处编辑母版文本样式</a:t>
            </a: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516063" y="274955"/>
            <a:ext cx="9289143"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516063" y="1600200"/>
            <a:ext cx="9289143" cy="4526280"/>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838200" y="365125"/>
            <a:ext cx="7734300" cy="5811838"/>
          </a:xfrm>
          <a:prstGeom prst="rect">
            <a:avLst/>
          </a:prstGeo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2_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4150066"/>
            <a:ext cx="12190731" cy="270983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4869385"/>
            <a:ext cx="12190731" cy="199052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4_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5589499"/>
            <a:ext cx="12190731" cy="1270407"/>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5_内容与标题">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1" y="0"/>
            <a:ext cx="12190731" cy="685990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22" y="365142"/>
            <a:ext cx="10515874" cy="1325625"/>
          </a:xfrm>
          <a:prstGeom prst="rect">
            <a:avLst/>
          </a:prstGeom>
        </p:spPr>
        <p:txBody>
          <a:body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838222" y="1825710"/>
            <a:ext cx="10515874" cy="4351540"/>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a:xfrm>
            <a:off x="838222" y="6356645"/>
            <a:ext cx="2743272" cy="365142"/>
          </a:xfrm>
          <a:prstGeom prst="rect">
            <a:avLst/>
          </a:prstGeom>
        </p:spPr>
        <p:txBody>
          <a:bodyPr/>
          <a:lstStyle/>
          <a:p>
            <a:fld id="{880821A2-C1B7-40A8-9AD4-F868C31DAC1B}" type="datetimeFigureOut">
              <a:rPr lang="zh-CN" altLang="en-US" smtClean="0">
                <a:solidFill>
                  <a:prstClr val="black"/>
                </a:solidFill>
              </a:rPr>
              <a:t/>
            </a:fld>
            <a:endParaRPr lang="zh-CN" altLang="en-US">
              <a:solidFill>
                <a:prstClr val="black"/>
              </a:solidFill>
            </a:endParaRPr>
          </a:p>
        </p:txBody>
      </p:sp>
      <p:sp>
        <p:nvSpPr>
          <p:cNvPr id="5" name="页脚占位符 4"/>
          <p:cNvSpPr>
            <a:spLocks noGrp="1"/>
          </p:cNvSpPr>
          <p:nvPr>
            <p:ph type="ftr" sz="quarter" idx="11"/>
            <p:custDataLst>
              <p:tags r:id="rId5"/>
            </p:custDataLst>
          </p:nvPr>
        </p:nvSpPr>
        <p:spPr>
          <a:xfrm>
            <a:off x="4038706" y="6356645"/>
            <a:ext cx="4114907" cy="365142"/>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custDataLst>
              <p:tags r:id="rId6"/>
            </p:custDataLst>
          </p:nvPr>
        </p:nvSpPr>
        <p:spPr>
          <a:xfrm>
            <a:off x="8610824" y="6356645"/>
            <a:ext cx="2743272" cy="365142"/>
          </a:xfrm>
          <a:prstGeom prst="rect">
            <a:avLst/>
          </a:prstGeom>
        </p:spPr>
        <p:txBody>
          <a:bodyPr/>
          <a:lstStyle/>
          <a:p>
            <a:fld id="{9332FFE7-3918-4A6E-801E-3B7F987216DB}" type="slidenum">
              <a:rPr lang="zh-CN" altLang="en-US" smtClean="0">
                <a:solidFill>
                  <a:prstClr val="black"/>
                </a:solidFill>
              </a:rPr>
              <a:t/>
            </a:fld>
            <a:endParaRPr lang="zh-CN" altLang="en-US">
              <a:solidFill>
                <a:prstClr val="black"/>
              </a:solidFill>
            </a:endParaRPr>
          </a:p>
        </p:txBody>
      </p:sp>
    </p:spTree>
  </p:cSld>
  <p:clrMapOvr>
    <a:masterClrMapping/>
  </p:clrMapOvr>
  <p:transition spd="slow" advClick="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slideLayout" Target="../slideLayouts/slideLayout19.xml" /><Relationship Id="rId11" Type="http://schemas.openxmlformats.org/officeDocument/2006/relationships/slideLayout" Target="../slideLayouts/slideLayout20.xml" /><Relationship Id="rId12" Type="http://schemas.openxmlformats.org/officeDocument/2006/relationships/slideLayout" Target="../slideLayouts/slideLayout21.xml" /><Relationship Id="rId13" Type="http://schemas.openxmlformats.org/officeDocument/2006/relationships/slideLayout" Target="../slideLayouts/slideLayout22.xml" /><Relationship Id="rId14" Type="http://schemas.openxmlformats.org/officeDocument/2006/relationships/tags" Target="../tags/tag106.xml" /><Relationship Id="rId15" Type="http://schemas.openxmlformats.org/officeDocument/2006/relationships/tags" Target="../tags/tag107.xml" /><Relationship Id="rId16" Type="http://schemas.openxmlformats.org/officeDocument/2006/relationships/tags" Target="../tags/tag108.xml" /><Relationship Id="rId17" Type="http://schemas.openxmlformats.org/officeDocument/2006/relationships/tags" Target="../tags/tag109.xml" /><Relationship Id="rId18" Type="http://schemas.openxmlformats.org/officeDocument/2006/relationships/tags" Target="../tags/tag110.xml" /><Relationship Id="rId19" Type="http://schemas.openxmlformats.org/officeDocument/2006/relationships/tags" Target="../tags/tag111.xml" /><Relationship Id="rId2" Type="http://schemas.openxmlformats.org/officeDocument/2006/relationships/slideLayout" Target="../slideLayouts/slideLayout11.xml" /><Relationship Id="rId20" Type="http://schemas.openxmlformats.org/officeDocument/2006/relationships/image" Target="../media/image1.png" /><Relationship Id="rId21" Type="http://schemas.openxmlformats.org/officeDocument/2006/relationships/theme" Target="../theme/theme2.xml" /><Relationship Id="rId3" Type="http://schemas.openxmlformats.org/officeDocument/2006/relationships/slideLayout" Target="../slideLayouts/slideLayout12.xml" /><Relationship Id="rId4" Type="http://schemas.openxmlformats.org/officeDocument/2006/relationships/slideLayout" Target="../slideLayouts/slideLayout13.xml" /><Relationship Id="rId5" Type="http://schemas.openxmlformats.org/officeDocument/2006/relationships/slideLayout" Target="../slideLayouts/slideLayout14.xml" /><Relationship Id="rId6" Type="http://schemas.openxmlformats.org/officeDocument/2006/relationships/slideLayout" Target="../slideLayouts/slideLayout15.xml" /><Relationship Id="rId7" Type="http://schemas.openxmlformats.org/officeDocument/2006/relationships/slideLayout" Target="../slideLayouts/slideLayout16.xml" /><Relationship Id="rId8" Type="http://schemas.openxmlformats.org/officeDocument/2006/relationships/slideLayout" Target="../slideLayouts/slideLayout17.xml" /><Relationship Id="rId9" Type="http://schemas.openxmlformats.org/officeDocument/2006/relationships/slideLayout" Target="../slideLayouts/slideLayout18.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tags" Target="../tags/tag188.xml" /><Relationship Id="rId14" Type="http://schemas.openxmlformats.org/officeDocument/2006/relationships/tags" Target="../tags/tag189.xml" /><Relationship Id="rId15" Type="http://schemas.openxmlformats.org/officeDocument/2006/relationships/tags" Target="../tags/tag190.xml" /><Relationship Id="rId16" Type="http://schemas.openxmlformats.org/officeDocument/2006/relationships/tags" Target="../tags/tag191.xml" /><Relationship Id="rId17" Type="http://schemas.openxmlformats.org/officeDocument/2006/relationships/tags" Target="../tags/tag192.xml" /><Relationship Id="rId18" Type="http://schemas.openxmlformats.org/officeDocument/2006/relationships/tags" Target="../tags/tag193.xml" /><Relationship Id="rId19" Type="http://schemas.openxmlformats.org/officeDocument/2006/relationships/image" Target="../media/image2.jpeg" /><Relationship Id="rId2" Type="http://schemas.openxmlformats.org/officeDocument/2006/relationships/slideLayout" Target="../slideLayouts/slideLayout24.xml" /><Relationship Id="rId20"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30.xml" /><Relationship Id="rId13" Type="http://schemas.openxmlformats.org/officeDocument/2006/relationships/image" Target="../media/image3.jpeg" /><Relationship Id="rId14" Type="http://schemas.openxmlformats.org/officeDocument/2006/relationships/tags" Target="../tags/tag231.xml" /><Relationship Id="rId15" Type="http://schemas.openxmlformats.org/officeDocument/2006/relationships/image" Target="../media/image4.png" /><Relationship Id="rId16" Type="http://schemas.openxmlformats.org/officeDocument/2006/relationships/tags" Target="../tags/tag232.xml" /><Relationship Id="rId17" Type="http://schemas.openxmlformats.org/officeDocument/2006/relationships/theme" Target="../theme/theme4.xml" /><Relationship Id="rId2" Type="http://schemas.openxmlformats.org/officeDocument/2006/relationships/slideLayout" Target="../slideLayouts/slideLayout36.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10"/>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165" algn="l" defTabSz="914400" rtl="0" eaLnBrk="1" latinLnBrk="0" hangingPunct="1">
        <a:defRPr sz="1900" kern="1200">
          <a:solidFill>
            <a:schemeClr val="tx1"/>
          </a:solidFill>
          <a:latin typeface="+mn-lt"/>
          <a:ea typeface="+mn-ea"/>
          <a:cs typeface="+mn-cs"/>
        </a:defRPr>
      </a:lvl5pPr>
      <a:lvl6pPr marL="2285365" algn="l" defTabSz="914400" rtl="0" eaLnBrk="1" latinLnBrk="0" hangingPunct="1">
        <a:defRPr sz="1900" kern="1200">
          <a:solidFill>
            <a:schemeClr val="tx1"/>
          </a:solidFill>
          <a:latin typeface="+mn-lt"/>
          <a:ea typeface="+mn-ea"/>
          <a:cs typeface="+mn-cs"/>
        </a:defRPr>
      </a:lvl6pPr>
      <a:lvl7pPr marL="2742565" algn="l" defTabSz="914400" rtl="0" eaLnBrk="1" latinLnBrk="0" hangingPunct="1">
        <a:defRPr sz="1900" kern="1200">
          <a:solidFill>
            <a:schemeClr val="tx1"/>
          </a:solidFill>
          <a:latin typeface="+mn-lt"/>
          <a:ea typeface="+mn-ea"/>
          <a:cs typeface="+mn-cs"/>
        </a:defRPr>
      </a:lvl7pPr>
      <a:lvl8pPr marL="3199765" algn="l" defTabSz="914400" rtl="0" eaLnBrk="1" latinLnBrk="0" hangingPunct="1">
        <a:defRPr sz="1900" kern="1200">
          <a:solidFill>
            <a:schemeClr val="tx1"/>
          </a:solidFill>
          <a:latin typeface="+mn-lt"/>
          <a:ea typeface="+mn-ea"/>
          <a:cs typeface="+mn-cs"/>
        </a:defRPr>
      </a:lvl8pPr>
      <a:lvl9pPr marL="3656965" algn="l" defTabSz="914400"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20"/>
          <a:stretch>
            <a:fillRect/>
          </a:stretch>
        </a:blipFill>
        <a:effectLst/>
      </p:bgPr>
    </p:bg>
    <p:spTree>
      <p:nvGrpSpPr>
        <p:cNvPr id="1" name=""/>
        <p:cNvGrpSpPr/>
        <p:nvPr>
          <p:custDataLst>
            <p:tags r:id="rId14"/>
          </p:custDataLst>
        </p:nvPr>
      </p:nvGrpSpPr>
      <p:grpSpPr/>
      <p:sp>
        <p:nvSpPr>
          <p:cNvPr id="2050" name="Rectangle 2"/>
          <p:cNvSpPr>
            <a:spLocks noGrp="1"/>
          </p:cNvSpPr>
          <p:nvPr>
            <p:ph type="title"/>
            <p:custDataLst>
              <p:tags r:id="rId15"/>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idx="1"/>
            <p:custDataLst>
              <p:tags r:id="rId16"/>
            </p:custDataLst>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custDataLst>
              <p:tags r:id="rId17"/>
            </p:custDataLst>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1029" name="Rectangle 5"/>
          <p:cNvSpPr>
            <a:spLocks noGrp="1" noChangeArrowheads="1"/>
          </p:cNvSpPr>
          <p:nvPr>
            <p:ph type="ftr" sz="quarter" idx="3"/>
            <p:custDataLst>
              <p:tags r:id="rId18"/>
            </p:custDataLst>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20000"/>
              </a:spcBef>
              <a:spcAft>
                <a:spcPct val="0"/>
              </a:spcAft>
              <a:buClrTx/>
              <a:buSzTx/>
              <a:buFontTx/>
              <a:buChar char="•"/>
              <a:defRPr/>
            </a:pPr>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
        <p:nvSpPr>
          <p:cNvPr id="1030" name="Rectangle 6"/>
          <p:cNvSpPr>
            <a:spLocks noGrp="1" noChangeArrowheads="1"/>
          </p:cNvSpPr>
          <p:nvPr>
            <p:ph type="sldNum" sz="quarter" idx="4"/>
            <p:custDataLst>
              <p:tags r:id="rId19"/>
            </p:custDataLst>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20000"/>
              </a:spcBef>
              <a:spcAft>
                <a:spcPct val="0"/>
              </a:spcAft>
              <a:buClrTx/>
              <a:buSzTx/>
              <a:buFontTx/>
              <a:buChar char="•"/>
              <a:defRPr/>
            </a:pPr>
            <a:fld id="{2B9D138E-04D3-440F-92D9-07812AD1A23C}" type="slidenum">
              <a:rPr kumimoji="0" lang="en-US" altLang="zh-CN" sz="1400" b="0" i="0" u="none" strike="noStrike" kern="1200" cap="none" spc="0" normalizeH="0" baseline="0" noProof="0" smtClean="0">
                <a:ln>
                  <a:noFill/>
                </a:ln>
                <a:solidFill>
                  <a:srgbClr val="0033CC"/>
                </a:solidFill>
                <a:effectLst/>
                <a:uLnTx/>
                <a:uFillTx/>
                <a:latin typeface="隶书" panose="02010509060101010101" charset="-122"/>
                <a:ea typeface="隶书"/>
                <a:cs typeface="+mn-cs"/>
              </a:rPr>
              <a:t/>
            </a:fld>
            <a:endParaRPr kumimoji="0" lang="en-US" altLang="zh-CN" sz="1400" b="0" i="0" u="none" strike="noStrike" kern="1200" cap="none" spc="0" normalizeH="0" baseline="0" noProof="0">
              <a:ln>
                <a:noFill/>
              </a:ln>
              <a:solidFill>
                <a:srgbClr val="0033CC"/>
              </a:solidFill>
              <a:effectLst/>
              <a:uLnTx/>
              <a:uFillTx/>
              <a:latin typeface="隶书" panose="02010509060101010101" charset="-122"/>
              <a:ea typeface="隶书"/>
              <a:cs typeface="+mn-cs"/>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ransition>
    <p:random/>
  </p:transition>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p:sp>
        <p:nvSpPr>
          <p:cNvPr id="73730" name="标题 73729"/>
          <p:cNvSpPr>
            <a:spLocks noGrp="1"/>
          </p:cNvSpPr>
          <p:nvPr>
            <p:ph type="title"/>
            <p:custDataLst>
              <p:tags r:id="rId14"/>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p>
        </p:txBody>
      </p:sp>
      <p:sp>
        <p:nvSpPr>
          <p:cNvPr id="73731" name="文本占位符 73730"/>
          <p:cNvSpPr>
            <a:spLocks noGrp="1"/>
          </p:cNvSpPr>
          <p:nvPr>
            <p:ph type="body" idx="1"/>
            <p:custDataLst>
              <p:tags r:id="rId15"/>
            </p:custDataLst>
          </p:nvPr>
        </p:nvSpPr>
        <p:spPr>
          <a:xfrm>
            <a:off x="609600" y="1628775"/>
            <a:ext cx="10972800" cy="449738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3732" name="日期占位符 73731"/>
          <p:cNvSpPr>
            <a:spLocks noGrp="1"/>
          </p:cNvSpPr>
          <p:nvPr>
            <p:ph type="dt" sz="half" idx="2"/>
            <p:custDataLst>
              <p:tags r:id="rId16"/>
            </p:custDataLst>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itchFamily="34" charset="0"/>
            </a:endParaRPr>
          </a:p>
        </p:txBody>
      </p:sp>
      <p:sp>
        <p:nvSpPr>
          <p:cNvPr id="73733" name="页脚占位符 73732"/>
          <p:cNvSpPr>
            <a:spLocks noGrp="1"/>
          </p:cNvSpPr>
          <p:nvPr>
            <p:ph type="ftr" sz="quarter" idx="3"/>
            <p:custDataLst>
              <p:tags r:id="rId17"/>
            </p:custDataLst>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itchFamily="34" charset="0"/>
            </a:endParaRPr>
          </a:p>
        </p:txBody>
      </p:sp>
      <p:sp>
        <p:nvSpPr>
          <p:cNvPr id="73734" name="灯片编号占位符 73733"/>
          <p:cNvSpPr>
            <a:spLocks noGrp="1"/>
          </p:cNvSpPr>
          <p:nvPr>
            <p:ph type="sldNum" sz="quarter" idx="4"/>
            <p:custDataLst>
              <p:tags r:id="rId18"/>
            </p:custDataLst>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itchFamily="34" charset="0"/>
              </a:rPr>
              <a:t/>
            </a:fld>
            <a:endParaRPr lang="zh-CN" altLang="en-US">
              <a:latin typeface="Arial"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custDataLst>
            <p:tags r:id="rId12"/>
          </p:custDataLst>
        </p:nvPr>
      </p:nvGrpSpPr>
      <p:grpSpPr/>
      <p:pic>
        <p:nvPicPr>
          <p:cNvPr id="1026" name="图片 1025" descr="南平旅游项目PPT背景素材03"/>
          <p:cNvPicPr/>
          <p:nvPr>
            <p:custDataLst>
              <p:tags r:id="rId14"/>
            </p:custDataLst>
          </p:nvPr>
        </p:nvPicPr>
        <p:blipFill>
          <a:blip r:embed="rId13"/>
          <a:stretch>
            <a:fillRect/>
          </a:stretch>
        </p:blipFill>
        <p:spPr>
          <a:xfrm>
            <a:off x="1792" y="3175"/>
            <a:ext cx="12193792" cy="6856412"/>
          </a:xfrm>
          <a:prstGeom prst="rect">
            <a:avLst/>
          </a:prstGeom>
          <a:noFill/>
          <a:ln>
            <a:noFill/>
            <a:miter lim="800000"/>
          </a:ln>
        </p:spPr>
      </p:pic>
      <p:pic>
        <p:nvPicPr>
          <p:cNvPr id="1027" name="图片 1027" descr="image3"/>
          <p:cNvPicPr/>
          <p:nvPr>
            <p:custDataLst>
              <p:tags r:id="rId16"/>
            </p:custDataLst>
          </p:nvPr>
        </p:nvPicPr>
        <p:blipFill>
          <a:blip r:embed="rId15"/>
          <a:stretch>
            <a:fillRect/>
          </a:stretch>
        </p:blipFill>
        <p:spPr>
          <a:xfrm>
            <a:off x="0" y="6427788"/>
            <a:ext cx="12202751" cy="457200"/>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kern="1200" baseline="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1" i="0" u="none" kern="1200" baseline="0">
          <a:solidFill>
            <a:schemeClr val="tx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1" i="0" u="none" kern="1200" baseline="0">
          <a:solidFill>
            <a:schemeClr val="tx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1" i="0" u="none" kern="1200" baseline="0">
          <a:solidFill>
            <a:schemeClr val="tx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1"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1"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image" Target="../media/image5.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302.xml" /><Relationship Id="rId11" Type="http://schemas.openxmlformats.org/officeDocument/2006/relationships/tags" Target="../tags/tag303.xml" /><Relationship Id="rId12" Type="http://schemas.openxmlformats.org/officeDocument/2006/relationships/tags" Target="../tags/tag304.xml" /><Relationship Id="rId13" Type="http://schemas.openxmlformats.org/officeDocument/2006/relationships/tags" Target="../tags/tag305.xml" /><Relationship Id="rId14" Type="http://schemas.openxmlformats.org/officeDocument/2006/relationships/tags" Target="../tags/tag306.xml" /><Relationship Id="rId2" Type="http://schemas.openxmlformats.org/officeDocument/2006/relationships/notesSlide" Target="../notesSlides/notesSlide1.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314.xml" /><Relationship Id="rId11" Type="http://schemas.openxmlformats.org/officeDocument/2006/relationships/image" Target="../media/image11.png" /><Relationship Id="rId12" Type="http://schemas.openxmlformats.org/officeDocument/2006/relationships/tags" Target="../tags/tag315.xml" /><Relationship Id="rId13" Type="http://schemas.openxmlformats.org/officeDocument/2006/relationships/tags" Target="../tags/tag316.xml" /><Relationship Id="rId14" Type="http://schemas.openxmlformats.org/officeDocument/2006/relationships/tags" Target="../tags/tag317.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image" Target="../media/image10.png" /><Relationship Id="rId8" Type="http://schemas.openxmlformats.org/officeDocument/2006/relationships/tags" Target="../tags/tag312.xml" /><Relationship Id="rId9" Type="http://schemas.openxmlformats.org/officeDocument/2006/relationships/tags" Target="../tags/tag3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24.xml" /><Relationship Id="rId3" Type="http://schemas.openxmlformats.org/officeDocument/2006/relationships/tags" Target="../tags/tag32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26.xml" /><Relationship Id="rId3" Type="http://schemas.openxmlformats.org/officeDocument/2006/relationships/tags" Target="../tags/tag32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28.xml" /><Relationship Id="rId3" Type="http://schemas.openxmlformats.org/officeDocument/2006/relationships/tags" Target="../tags/tag32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30.xml" /><Relationship Id="rId3" Type="http://schemas.openxmlformats.org/officeDocument/2006/relationships/image" Target="../media/image12.png"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oleObject" Target="../embeddings/oleObject1.bin" TargetMode="Internal" /><Relationship Id="rId7" Type="http://schemas.openxmlformats.org/officeDocument/2006/relationships/image" Target="../media/image13.emf" /><Relationship Id="rId8" Type="http://schemas.openxmlformats.org/officeDocument/2006/relationships/tags" Target="../tags/tag333.xml" /><Relationship Id="rId9" Type="http://schemas.openxmlformats.org/officeDocument/2006/relationships/vmlDrawing" Target="../drawings/vmlDrawing1.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34.xml" /><Relationship Id="rId3" Type="http://schemas.openxmlformats.org/officeDocument/2006/relationships/tags" Target="../tags/tag33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36.xml" /><Relationship Id="rId3" Type="http://schemas.openxmlformats.org/officeDocument/2006/relationships/image" Target="../media/image14.jpeg"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ags" Target="../tags/tag34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49.xml" /><Relationship Id="rId3" Type="http://schemas.openxmlformats.org/officeDocument/2006/relationships/tags" Target="../tags/tag35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55.xml" /><Relationship Id="rId3" Type="http://schemas.openxmlformats.org/officeDocument/2006/relationships/tags" Target="../tags/tag35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357.xml" /><Relationship Id="rId3" Type="http://schemas.openxmlformats.org/officeDocument/2006/relationships/tags" Target="../tags/tag358.xml" /><Relationship Id="rId4" Type="http://schemas.openxmlformats.org/officeDocument/2006/relationships/image" Target="../media/image15.png" /><Relationship Id="rId5" Type="http://schemas.openxmlformats.org/officeDocument/2006/relationships/tags" Target="../tags/tag359.xml" /><Relationship Id="rId6" Type="http://schemas.openxmlformats.org/officeDocument/2006/relationships/image" Target="../media/image16.png" /><Relationship Id="rId7" Type="http://schemas.openxmlformats.org/officeDocument/2006/relationships/tags" Target="../tags/tag36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image" Target="../media/image6.wmf" /><Relationship Id="rId5" Type="http://schemas.openxmlformats.org/officeDocument/2006/relationships/tags" Target="../tags/tag247.xml" /><Relationship Id="rId6" Type="http://schemas.openxmlformats.org/officeDocument/2006/relationships/tags" Target="../tags/tag248.xml" /><Relationship Id="rId7" Type="http://schemas.openxmlformats.org/officeDocument/2006/relationships/image" Target="../media/image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image" Target="../media/image7.png"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image" Target="../media/image8.png" /><Relationship Id="rId9" Type="http://schemas.openxmlformats.org/officeDocument/2006/relationships/tags" Target="../tags/tag25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tags" Target="../tags/tag265.xml" /><Relationship Id="rId11" Type="http://schemas.openxmlformats.org/officeDocument/2006/relationships/tags" Target="../tags/tag266.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1.xml" /><Relationship Id="rId10" Type="http://schemas.openxmlformats.org/officeDocument/2006/relationships/image" Target="../media/image9.png" /><Relationship Id="rId11" Type="http://schemas.openxmlformats.org/officeDocument/2006/relationships/tags" Target="../tags/tag275.xml" /><Relationship Id="rId12" Type="http://schemas.openxmlformats.org/officeDocument/2006/relationships/tags" Target="../tags/tag27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ags" Target="../tags/tag273.xml" /><Relationship Id="rId9" Type="http://schemas.openxmlformats.org/officeDocument/2006/relationships/tags" Target="../tags/tag27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tags" Target="../tags/tag280.xml" /><Relationship Id="rId3" Type="http://schemas.openxmlformats.org/officeDocument/2006/relationships/tags" Target="../tags/tag281.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5">
            <a:alphaModFix amt="32000"/>
            <a:lum/>
          </a:blip>
          <a:stretch>
            <a:fillRect/>
          </a:stretch>
        </a:blipFill>
        <a:effectLst/>
      </p:bgPr>
    </p:bg>
    <p:spTree>
      <p:nvGrpSpPr>
        <p:cNvPr id="1" name=""/>
        <p:cNvGrpSpPr/>
        <p:nvPr>
          <p:custDataLst>
            <p:tags r:id="rId2"/>
          </p:custDataLst>
        </p:nvPr>
      </p:nvGrpSpPr>
      <p:grpSpPr>
        <a:xfrm>
          <a:off x="0" y="0"/>
          <a:ext cx="0" cy="0"/>
        </a:xfrm>
      </p:grpSpPr>
      <p:sp>
        <p:nvSpPr>
          <p:cNvPr id="14" name="矩形 259"/>
          <p:cNvSpPr>
            <a:spLocks noChangeArrowheads="1"/>
          </p:cNvSpPr>
          <p:nvPr>
            <p:custDataLst>
              <p:tags r:id="rId3"/>
            </p:custDataLst>
          </p:nvPr>
        </p:nvSpPr>
        <p:spPr bwMode="auto">
          <a:xfrm>
            <a:off x="594995" y="852170"/>
            <a:ext cx="9825990" cy="686435"/>
          </a:xfrm>
          <a:prstGeom prst="rect">
            <a:avLst/>
          </a:prstGeom>
          <a:noFill/>
          <a:ln w="9525">
            <a:solidFill>
              <a:schemeClr val="accent1">
                <a:lumMod val="50000"/>
              </a:schemeClr>
            </a:solidFill>
            <a:miter lim="800000"/>
          </a:ln>
          <a:effectLst/>
        </p:spPr>
        <p:txBody>
          <a:bodyPr wrap="square" lIns="35993" tIns="35993" rIns="35993" bIns="35993" anchor="t" anchorCtr="0">
            <a:spAutoFit/>
          </a:bodyPr>
          <a:lstStyle>
            <a:lvl1pPr>
              <a:spcBef>
                <a:spcPct val="20000"/>
              </a:spcBef>
              <a:buFont typeface="Arial" pitchFamily="34" charset="0"/>
              <a:buChar char="•"/>
              <a:defRPr sz="3200">
                <a:solidFill>
                  <a:schemeClr val="tx1"/>
                </a:solidFill>
                <a:latin typeface="微软雅黑" panose="020b0503020204020204" charset="-122"/>
                <a:ea typeface="微软雅黑" panose="020b0503020204020204" charset="-122"/>
                <a:sym typeface="Calibri"/>
              </a:defRPr>
            </a:lvl1pPr>
            <a:lvl2pPr marL="742950" indent="-285750">
              <a:spcBef>
                <a:spcPct val="20000"/>
              </a:spcBef>
              <a:buFont typeface="Arial" pitchFamily="34" charset="0"/>
              <a:buChar char="–"/>
              <a:defRPr sz="2800">
                <a:solidFill>
                  <a:schemeClr val="tx1"/>
                </a:solidFill>
                <a:latin typeface="微软雅黑" panose="020b0503020204020204" charset="-122"/>
                <a:ea typeface="微软雅黑" panose="020b0503020204020204" charset="-122"/>
                <a:sym typeface="Calibri"/>
              </a:defRPr>
            </a:lvl2pPr>
            <a:lvl3pPr marL="1143000" indent="-228600">
              <a:spcBef>
                <a:spcPct val="20000"/>
              </a:spcBef>
              <a:buFont typeface="Arial" pitchFamily="34" charset="0"/>
              <a:buChar char="•"/>
              <a:defRPr sz="2400">
                <a:solidFill>
                  <a:schemeClr val="tx1"/>
                </a:solidFill>
                <a:latin typeface="微软雅黑" panose="020b0503020204020204" charset="-122"/>
                <a:ea typeface="微软雅黑" panose="020b0503020204020204" charset="-122"/>
                <a:sym typeface="Calibri"/>
              </a:defRPr>
            </a:lvl3pPr>
            <a:lvl4pPr marL="1600200" indent="-228600">
              <a:spcBef>
                <a:spcPct val="20000"/>
              </a:spcBef>
              <a:buFont typeface="Arial" pitchFamily="34" charset="0"/>
              <a:buChar char="–"/>
              <a:defRPr sz="2000">
                <a:solidFill>
                  <a:schemeClr val="tx1"/>
                </a:solidFill>
                <a:latin typeface="微软雅黑" panose="020b0503020204020204" charset="-122"/>
                <a:ea typeface="微软雅黑" panose="020b0503020204020204" charset="-122"/>
                <a:sym typeface="Calibri"/>
              </a:defRPr>
            </a:lvl4pPr>
            <a:lvl5pPr marL="2057400" indent="-228600">
              <a:spcBef>
                <a:spcPct val="20000"/>
              </a:spcBef>
              <a:buFont typeface="Arial" pitchFamily="34" charset="0"/>
              <a:buChar char="»"/>
              <a:defRPr sz="2000">
                <a:solidFill>
                  <a:schemeClr val="tx1"/>
                </a:solidFill>
                <a:latin typeface="微软雅黑" panose="020b0503020204020204" charset="-122"/>
                <a:ea typeface="微软雅黑" panose="020b0503020204020204" charset="-122"/>
                <a:sym typeface="Calibri"/>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anose="020b0503020204020204" charset="-122"/>
                <a:ea typeface="微软雅黑" panose="020b0503020204020204" charset="-122"/>
                <a:sym typeface="Calibri"/>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anose="020b0503020204020204" charset="-122"/>
                <a:ea typeface="微软雅黑" panose="020b0503020204020204" charset="-122"/>
                <a:sym typeface="Calibri"/>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anose="020b0503020204020204" charset="-122"/>
                <a:ea typeface="微软雅黑" panose="020b0503020204020204" charset="-122"/>
                <a:sym typeface="Calibri"/>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anose="020b0503020204020204" charset="-122"/>
                <a:ea typeface="微软雅黑" panose="020b0503020204020204" charset="-122"/>
                <a:sym typeface="Calibri"/>
              </a:defRPr>
            </a:lvl9pPr>
          </a:lstStyle>
          <a:p>
            <a:pPr algn="ctr">
              <a:spcBef>
                <a:spcPct val="0"/>
              </a:spcBef>
              <a:buNone/>
            </a:pPr>
            <a:r>
              <a:rPr lang="zh-CN" altLang="en-US" sz="4000" b="1">
                <a:solidFill>
                  <a:srgbClr val="FF0000"/>
                </a:solidFill>
                <a:latin typeface="Arial" pitchFamily="34" charset="0"/>
                <a:cs typeface="Arial" pitchFamily="34" charset="0"/>
              </a:rPr>
              <a:t>徜徉于山水自然之间，寻找人生归宿。</a:t>
            </a:r>
          </a:p>
        </p:txBody>
      </p:sp>
      <p:sp>
        <p:nvSpPr>
          <p:cNvPr id="13" name="标题 2"/>
          <p:cNvSpPr txBox="1"/>
          <p:nvPr>
            <p:custDataLst>
              <p:tags r:id="rId4"/>
            </p:custDataLst>
          </p:nvPr>
        </p:nvSpPr>
        <p:spPr>
          <a:xfrm>
            <a:off x="1848485" y="2153920"/>
            <a:ext cx="7871460" cy="2294255"/>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zh-CN" sz="4000" b="1" kern="100" smtClean="0">
                <a:latin typeface="Times New Roman" panose="02020603050405020304"/>
                <a:ea typeface="微软雅黑" panose="020b0503020204020204" charset="-122"/>
              </a:rPr>
              <a:t>群文阅读</a:t>
            </a:r>
          </a:p>
          <a:p>
            <a:pPr>
              <a:lnSpc>
                <a:spcPct val="150000"/>
              </a:lnSpc>
            </a:pPr>
            <a:r>
              <a:rPr lang="zh-CN" altLang="zh-CN" sz="4000" kern="100" smtClean="0">
                <a:latin typeface="Times New Roman" panose="02020603050405020304"/>
                <a:ea typeface="微软雅黑" panose="020b0503020204020204" charset="-122"/>
              </a:rPr>
              <a:t>第</a:t>
            </a:r>
            <a:r>
              <a:rPr lang="en-US" altLang="zh-CN" sz="4000" kern="100" smtClean="0">
                <a:latin typeface="Times New Roman" panose="02020603050405020304"/>
                <a:ea typeface="微软雅黑" panose="020b0503020204020204" charset="-122"/>
              </a:rPr>
              <a:t>16</a:t>
            </a:r>
            <a:r>
              <a:rPr lang="zh-CN" altLang="zh-CN" sz="4000" kern="100" smtClean="0">
                <a:latin typeface="Times New Roman" panose="02020603050405020304"/>
                <a:ea typeface="微软雅黑" panose="020b0503020204020204" charset="-122"/>
              </a:rPr>
              <a:t>课</a:t>
            </a:r>
            <a:r>
              <a:rPr lang="zh-CN" altLang="en-US" sz="4000" b="1" kern="100" smtClean="0">
                <a:latin typeface="Times New Roman" panose="02020603050405020304"/>
                <a:ea typeface="微软雅黑" panose="020b0503020204020204" charset="-122"/>
              </a:rPr>
              <a:t>　</a:t>
            </a:r>
            <a:r>
              <a:rPr lang="zh-CN" altLang="en-US" sz="4000" b="1" kern="100">
                <a:latin typeface="Times New Roman" panose="02020603050405020304"/>
                <a:ea typeface="微软雅黑" panose="020b0503020204020204" charset="-122"/>
              </a:rPr>
              <a:t>《赤壁赋》《登泰山记》</a:t>
            </a: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147" name="文本框 21509"/>
          <p:cNvSpPr/>
          <p:nvPr>
            <p:custDataLst>
              <p:tags r:id="rId3"/>
            </p:custDataLst>
          </p:nvPr>
        </p:nvSpPr>
        <p:spPr>
          <a:xfrm>
            <a:off x="75565" y="250825"/>
            <a:ext cx="108013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5pPr>
          </a:lstStyle>
          <a:p>
            <a:pPr marL="0" lvl="0" indent="533400" eaLnBrk="1" hangingPunct="1"/>
            <a:r>
              <a:rPr lang="zh-CN" altLang="zh-CN" sz="3600">
                <a:solidFill>
                  <a:srgbClr val="1D41D5"/>
                </a:solidFill>
                <a:latin typeface="黑体" panose="02010609060101010101" charset="-122"/>
                <a:ea typeface="黑体" panose="02010609060101010101" charset="-122"/>
              </a:rPr>
              <a:t>任务活动三：月色赤壁，登山临雪，品情析理。</a:t>
            </a:r>
          </a:p>
        </p:txBody>
      </p:sp>
      <p:sp>
        <p:nvSpPr>
          <p:cNvPr id="4" name="文本框 3"/>
          <p:cNvSpPr txBox="1"/>
          <p:nvPr>
            <p:custDataLst>
              <p:tags r:id="rId4"/>
            </p:custDataLst>
          </p:nvPr>
        </p:nvSpPr>
        <p:spPr>
          <a:xfrm>
            <a:off x="293370" y="1141730"/>
            <a:ext cx="5743575" cy="521970"/>
          </a:xfrm>
          <a:prstGeom prst="rect">
            <a:avLst/>
          </a:prstGeom>
          <a:noFill/>
        </p:spPr>
        <p:txBody>
          <a:bodyPr wrap="none" rtlCol="0" anchor="t">
            <a:spAutoFit/>
          </a:bodyPr>
          <a:lstStyle/>
          <a:p>
            <a:pPr algn="l"/>
            <a:r>
              <a:rPr lang="en-US" altLang="zh-CN" sz="2800" b="1">
                <a:solidFill>
                  <a:srgbClr val="FF0000"/>
                </a:solidFill>
                <a:sym typeface="+mn-ea"/>
              </a:rPr>
              <a:t>  </a:t>
            </a:r>
            <a:r>
              <a:rPr lang="zh-CN" sz="2800" b="1">
                <a:solidFill>
                  <a:srgbClr val="FF0000"/>
                </a:solidFill>
                <a:sym typeface="+mn-ea"/>
              </a:rPr>
              <a:t>《</a:t>
            </a:r>
            <a:r>
              <a:rPr sz="2800" b="1">
                <a:solidFill>
                  <a:srgbClr val="FF0000"/>
                </a:solidFill>
                <a:sym typeface="+mn-ea"/>
              </a:rPr>
              <a:t>赤壁赋</a:t>
            </a:r>
            <a:r>
              <a:rPr lang="zh-CN" sz="2800" b="1">
                <a:solidFill>
                  <a:srgbClr val="FF0000"/>
                </a:solidFill>
                <a:sym typeface="+mn-ea"/>
              </a:rPr>
              <a:t>》</a:t>
            </a:r>
            <a:r>
              <a:rPr lang="zh-CN" altLang="en-US" sz="2800" b="1">
                <a:solidFill>
                  <a:srgbClr val="FF0000"/>
                </a:solidFill>
                <a:sym typeface="+mn-ea"/>
              </a:rPr>
              <a:t>中哪些地方写到了月？</a:t>
            </a:r>
          </a:p>
        </p:txBody>
      </p:sp>
      <p:sp>
        <p:nvSpPr>
          <p:cNvPr id="2" name="文本框 1"/>
          <p:cNvSpPr txBox="1"/>
          <p:nvPr>
            <p:custDataLst>
              <p:tags r:id="rId5"/>
            </p:custDataLst>
          </p:nvPr>
        </p:nvSpPr>
        <p:spPr>
          <a:xfrm>
            <a:off x="506095" y="1819910"/>
            <a:ext cx="5628640" cy="521970"/>
          </a:xfrm>
          <a:prstGeom prst="rect">
            <a:avLst/>
          </a:prstGeom>
          <a:noFill/>
        </p:spPr>
        <p:txBody>
          <a:bodyPr wrap="square" rtlCol="0" anchor="t">
            <a:spAutoFit/>
          </a:bodyPr>
          <a:lstStyle/>
          <a:p>
            <a:r>
              <a:rPr lang="zh-CN" altLang="en-US" sz="2800" b="1">
                <a:solidFill>
                  <a:srgbClr val="FF0000"/>
                </a:solidFill>
              </a:rPr>
              <a:t>《登泰山记》描写雪的诗文？</a:t>
            </a:r>
          </a:p>
        </p:txBody>
      </p:sp>
      <p:sp>
        <p:nvSpPr>
          <p:cNvPr id="3" name="文本框 2"/>
          <p:cNvSpPr txBox="1"/>
          <p:nvPr>
            <p:custDataLst>
              <p:tags r:id="rId6"/>
            </p:custDataLst>
          </p:nvPr>
        </p:nvSpPr>
        <p:spPr>
          <a:xfrm>
            <a:off x="506095" y="2644775"/>
            <a:ext cx="10814050" cy="1568450"/>
          </a:xfrm>
          <a:prstGeom prst="rect">
            <a:avLst/>
          </a:prstGeom>
          <a:noFill/>
        </p:spPr>
        <p:txBody>
          <a:bodyPr wrap="square" rtlCol="0" anchor="t">
            <a:spAutoFit/>
          </a:bodyPr>
          <a:lstStyle/>
          <a:p>
            <a:r>
              <a:rPr lang="zh-CN" altLang="en-US"/>
              <a:t>        </a:t>
            </a:r>
            <a:r>
              <a:rPr lang="zh-CN" altLang="en-US" sz="3200" b="1"/>
              <a:t>结合创作背景及“水月”与“风雪”中蕴含的“情理”，对比苏轼“夜游赤壁”与姚鼐“登山临雪”的“目的”有何异同？</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6147" name="文本框 21509"/>
          <p:cNvSpPr/>
          <p:nvPr>
            <p:custDataLst>
              <p:tags r:id="rId3"/>
            </p:custDataLst>
          </p:nvPr>
        </p:nvSpPr>
        <p:spPr>
          <a:xfrm>
            <a:off x="75565" y="250825"/>
            <a:ext cx="108013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5pPr>
          </a:lstStyle>
          <a:p>
            <a:pPr marL="0" lvl="0" indent="533400" eaLnBrk="1" hangingPunct="1"/>
            <a:r>
              <a:rPr lang="zh-CN" altLang="zh-CN" sz="3600">
                <a:solidFill>
                  <a:srgbClr val="1D41D5"/>
                </a:solidFill>
                <a:latin typeface="黑体" panose="02010609060101010101" charset="-122"/>
                <a:ea typeface="黑体" panose="02010609060101010101" charset="-122"/>
              </a:rPr>
              <a:t>任务活动三：月色赤壁，登山临雪，品情析理。</a:t>
            </a:r>
          </a:p>
        </p:txBody>
      </p:sp>
      <p:sp>
        <p:nvSpPr>
          <p:cNvPr id="4" name="文本框 3"/>
          <p:cNvSpPr txBox="1"/>
          <p:nvPr>
            <p:custDataLst>
              <p:tags r:id="rId4"/>
            </p:custDataLst>
          </p:nvPr>
        </p:nvSpPr>
        <p:spPr>
          <a:xfrm>
            <a:off x="293370" y="1141730"/>
            <a:ext cx="5743575" cy="521970"/>
          </a:xfrm>
          <a:prstGeom prst="rect">
            <a:avLst/>
          </a:prstGeom>
          <a:noFill/>
        </p:spPr>
        <p:txBody>
          <a:bodyPr wrap="none" rtlCol="0" anchor="t">
            <a:spAutoFit/>
          </a:bodyPr>
          <a:lstStyle/>
          <a:p>
            <a:pPr algn="l"/>
            <a:r>
              <a:rPr lang="en-US" altLang="zh-CN" sz="2800" b="1">
                <a:solidFill>
                  <a:srgbClr val="FF0000"/>
                </a:solidFill>
                <a:sym typeface="+mn-ea"/>
              </a:rPr>
              <a:t>  </a:t>
            </a:r>
            <a:r>
              <a:rPr lang="zh-CN" sz="2800" b="1">
                <a:solidFill>
                  <a:srgbClr val="FF0000"/>
                </a:solidFill>
                <a:sym typeface="+mn-ea"/>
              </a:rPr>
              <a:t>《</a:t>
            </a:r>
            <a:r>
              <a:rPr sz="2800" b="1">
                <a:solidFill>
                  <a:srgbClr val="FF0000"/>
                </a:solidFill>
                <a:sym typeface="+mn-ea"/>
              </a:rPr>
              <a:t>赤壁赋</a:t>
            </a:r>
            <a:r>
              <a:rPr lang="zh-CN" sz="2800" b="1">
                <a:solidFill>
                  <a:srgbClr val="FF0000"/>
                </a:solidFill>
                <a:sym typeface="+mn-ea"/>
              </a:rPr>
              <a:t>》</a:t>
            </a:r>
            <a:r>
              <a:rPr lang="zh-CN" altLang="en-US" sz="2800" b="1">
                <a:solidFill>
                  <a:srgbClr val="FF0000"/>
                </a:solidFill>
                <a:sym typeface="+mn-ea"/>
              </a:rPr>
              <a:t>中哪些地方写到了月？</a:t>
            </a:r>
          </a:p>
        </p:txBody>
      </p:sp>
      <p:sp>
        <p:nvSpPr>
          <p:cNvPr id="2" name="文本框 1"/>
          <p:cNvSpPr txBox="1"/>
          <p:nvPr>
            <p:custDataLst>
              <p:tags r:id="rId5"/>
            </p:custDataLst>
          </p:nvPr>
        </p:nvSpPr>
        <p:spPr>
          <a:xfrm>
            <a:off x="506095" y="1819910"/>
            <a:ext cx="5628640" cy="521970"/>
          </a:xfrm>
          <a:prstGeom prst="rect">
            <a:avLst/>
          </a:prstGeom>
          <a:noFill/>
        </p:spPr>
        <p:txBody>
          <a:bodyPr wrap="square" rtlCol="0" anchor="t">
            <a:spAutoFit/>
          </a:bodyPr>
          <a:lstStyle/>
          <a:p>
            <a:r>
              <a:rPr lang="zh-CN" altLang="en-US" sz="2800" b="1">
                <a:solidFill>
                  <a:srgbClr val="FF0000"/>
                </a:solidFill>
              </a:rPr>
              <a:t>《登泰山记》描写雪的诗文？</a:t>
            </a:r>
          </a:p>
        </p:txBody>
      </p:sp>
      <p:sp>
        <p:nvSpPr>
          <p:cNvPr id="9218" name="内容占位符 2"/>
          <p:cNvSpPr/>
          <p:nvPr>
            <p:custDataLst>
              <p:tags r:id="rId6"/>
            </p:custDataLst>
          </p:nvPr>
        </p:nvSpPr>
        <p:spPr>
          <a:xfrm>
            <a:off x="610870" y="2341880"/>
            <a:ext cx="10596880" cy="4429125"/>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Tx/>
              <a:buChar char="–"/>
              <a:defRPr kumimoji="0" lang="zh-CN" altLang="en-US" sz="2800" b="0" i="0" u="none" kern="1200" baseline="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Tx/>
              <a:buSzTx/>
              <a:buFontTx/>
              <a:buChar char="•"/>
              <a:defRPr kumimoji="0" lang="zh-CN" altLang="en-US" sz="2400" b="0" i="0" u="none" kern="1200" baseline="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Tx/>
              <a:buSzTx/>
              <a:buFontTx/>
              <a:buChar char="»"/>
              <a:defRPr kumimoji="0" lang="zh-CN" altLang="en-US"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lgn="ctr">
              <a:buNone/>
            </a:pPr>
            <a:r>
              <a:rPr lang="zh-CN" altLang="zh-CN" sz="3600" b="1">
                <a:solidFill>
                  <a:srgbClr val="0000CC"/>
                </a:solidFill>
                <a:latin typeface="黑体" panose="02010609060101010101" charset="-122"/>
                <a:ea typeface="黑体" panose="02010609060101010101" charset="-122"/>
              </a:rPr>
              <a:t>姚鼐“登山临雪”写出了</a:t>
            </a:r>
            <a:endParaRPr lang="en-US" altLang="zh-CN" sz="3600" b="1">
              <a:solidFill>
                <a:srgbClr val="0000CC"/>
              </a:solidFill>
              <a:latin typeface="黑体" panose="02010609060101010101" charset="-122"/>
              <a:ea typeface="黑体" panose="02010609060101010101" charset="-122"/>
            </a:endParaRPr>
          </a:p>
          <a:p>
            <a:pPr lvl="0">
              <a:buNone/>
            </a:pPr>
            <a:r>
              <a:rPr lang="zh-CN" altLang="zh-CN" b="1">
                <a:solidFill>
                  <a:srgbClr val="FF0000"/>
                </a:solidFill>
                <a:latin typeface="黑体" panose="02010609060101010101" charset="-122"/>
                <a:ea typeface="黑体" panose="02010609060101010101" charset="-122"/>
              </a:rPr>
              <a:t>“自然之风雪”“人生之风雪”“哲理之风雪</a:t>
            </a:r>
            <a:r>
              <a:rPr lang="zh-CN" altLang="en-US" b="1">
                <a:solidFill>
                  <a:srgbClr val="FF0000"/>
                </a:solidFill>
                <a:latin typeface="黑体" panose="02010609060101010101" charset="-122"/>
                <a:ea typeface="黑体" panose="02010609060101010101" charset="-122"/>
              </a:rPr>
              <a:t>”。</a:t>
            </a:r>
            <a:endParaRPr lang="en-US" altLang="zh-CN" b="1">
              <a:solidFill>
                <a:srgbClr val="FF0000"/>
              </a:solidFill>
              <a:latin typeface="黑体" panose="02010609060101010101" charset="-122"/>
              <a:ea typeface="黑体" panose="02010609060101010101" charset="-122"/>
            </a:endParaRPr>
          </a:p>
          <a:p>
            <a:pPr lvl="0">
              <a:buNone/>
            </a:pPr>
            <a:r>
              <a:rPr lang="en-US" altLang="zh-CN" b="1">
                <a:solidFill>
                  <a:srgbClr val="0000CC"/>
                </a:solidFill>
                <a:latin typeface="黑体" panose="02010609060101010101" charset="-122"/>
                <a:ea typeface="黑体" panose="02010609060101010101" charset="-122"/>
              </a:rPr>
              <a:t>        </a:t>
            </a:r>
          </a:p>
          <a:p>
            <a:pPr lvl="0" algn="ctr">
              <a:buNone/>
            </a:pPr>
            <a:r>
              <a:rPr lang="zh-CN" altLang="zh-CN" sz="3600" b="1">
                <a:solidFill>
                  <a:srgbClr val="0000CC"/>
                </a:solidFill>
                <a:latin typeface="黑体" panose="02010609060101010101" charset="-122"/>
                <a:ea typeface="黑体" panose="02010609060101010101" charset="-122"/>
              </a:rPr>
              <a:t>苏轼“夜游赤壁”写出了</a:t>
            </a:r>
            <a:endParaRPr lang="en-US" altLang="zh-CN" sz="3600" b="1">
              <a:solidFill>
                <a:srgbClr val="0000CC"/>
              </a:solidFill>
              <a:latin typeface="黑体" panose="02010609060101010101" charset="-122"/>
              <a:ea typeface="黑体" panose="02010609060101010101" charset="-122"/>
            </a:endParaRPr>
          </a:p>
          <a:p>
            <a:pPr lvl="0">
              <a:buNone/>
            </a:pPr>
            <a:r>
              <a:rPr lang="zh-CN" altLang="zh-CN" b="1">
                <a:solidFill>
                  <a:srgbClr val="FF0000"/>
                </a:solidFill>
                <a:latin typeface="黑体" panose="02010609060101010101" charset="-122"/>
                <a:ea typeface="黑体" panose="02010609060101010101" charset="-122"/>
              </a:rPr>
              <a:t>“赤壁之水月”“历史之水月”“哲理之水月”</a:t>
            </a:r>
            <a:r>
              <a:rPr lang="zh-CN" altLang="en-US" b="1">
                <a:solidFill>
                  <a:srgbClr val="FF0000"/>
                </a:solidFill>
                <a:latin typeface="黑体" panose="02010609060101010101" charset="-122"/>
                <a:ea typeface="黑体" panose="02010609060101010101" charset="-122"/>
              </a:rPr>
              <a:t>。</a:t>
            </a:r>
            <a:endParaRPr lang="en-US" altLang="zh-CN" b="1">
              <a:solidFill>
                <a:srgbClr val="FF0000"/>
              </a:solidFill>
              <a:latin typeface="黑体" panose="02010609060101010101" charset="-122"/>
              <a:ea typeface="黑体" panose="02010609060101010101" charset="-122"/>
            </a:endParaRPr>
          </a:p>
          <a:p>
            <a:pPr lvl="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accent1"/>
        </a:solidFill>
        <a:effectLst/>
      </p:bgPr>
    </p:bg>
    <p:spTree>
      <p:nvGrpSpPr>
        <p:cNvPr id="1" name=""/>
        <p:cNvGrpSpPr/>
        <p:nvPr>
          <p:custDataLst>
            <p:tags r:id="rId3"/>
          </p:custDataLst>
        </p:nvPr>
      </p:nvGrpSpPr>
      <p:grpSpPr>
        <a:xfrm>
          <a:off x="0" y="0"/>
          <a:ext cx="0" cy="0"/>
        </a:xfrm>
      </p:grpSpPr>
      <p:graphicFrame>
        <p:nvGraphicFramePr>
          <p:cNvPr id="11266" name="表格 35"/>
          <p:cNvGraphicFramePr>
            <a:graphicFrameLocks noGrp="1"/>
          </p:cNvGraphicFramePr>
          <p:nvPr>
            <p:custDataLst>
              <p:tags r:id="rId4"/>
            </p:custDataLst>
          </p:nvPr>
        </p:nvGraphicFramePr>
        <p:xfrm>
          <a:off x="881063" y="193675"/>
          <a:ext cx="10429875" cy="6448424"/>
        </p:xfrm>
        <a:graphic>
          <a:graphicData uri="http://schemas.openxmlformats.org/drawingml/2006/table">
            <a:tbl>
              <a:tblPr/>
              <a:tblGrid>
                <a:gridCol w="5205095"/>
                <a:gridCol w="5224780"/>
              </a:tblGrid>
              <a:tr h="57626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3200">
                          <a:solidFill>
                            <a:srgbClr val="0000CC"/>
                          </a:solidFill>
                          <a:latin typeface="黑体" panose="02010609060101010101" charset="-122"/>
                          <a:ea typeface="黑体" panose="02010609060101010101" charset="-122"/>
                        </a:rPr>
                        <a:t>夜游赤壁</a:t>
                      </a: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3200">
                          <a:solidFill>
                            <a:srgbClr val="0000CC"/>
                          </a:solidFill>
                          <a:latin typeface="黑体" panose="02010609060101010101" charset="-122"/>
                          <a:ea typeface="黑体" panose="02010609060101010101" charset="-122"/>
                        </a:rPr>
                        <a:t>登山临雪</a:t>
                      </a: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r>
              <a:tr h="165576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【赤壁之水月】</a:t>
                      </a: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清风徐来，水波不兴</a:t>
                      </a:r>
                      <a:r>
                        <a:rPr lang="en-US" altLang="zh-CN" sz="2000">
                          <a:latin typeface="Calibri"/>
                          <a:ea typeface="Times New Roman" panose="02020603050405020304" pitchFamily="18" charset="0"/>
                        </a:rPr>
                        <a:t>…….</a:t>
                      </a:r>
                      <a:r>
                        <a:rPr lang="zh-CN" altLang="zh-CN" sz="2000">
                          <a:latin typeface="Calibri"/>
                          <a:ea typeface="Times New Roman" panose="02020603050405020304" pitchFamily="18" charset="0"/>
                        </a:rPr>
                        <a:t>歌窈窕之章</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月出于东山之上，徘徊于斗牛之间</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白露横江，水光接天</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a:t>
                      </a:r>
                      <a:endParaRPr lang="zh-CN" altLang="zh-CN" sz="2000">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【自然之风雪】</a:t>
                      </a:r>
                      <a:endParaRPr lang="en-US" altLang="zh-CN" sz="2400">
                        <a:solidFill>
                          <a:srgbClr val="0000CC"/>
                        </a:solidFill>
                        <a:latin typeface="黑体" panose="02010609060101010101" charset="-122"/>
                        <a:ea typeface="黑体" panose="02010609060101010101" charset="-122"/>
                      </a:endParaRP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苍山负雪，明烛天南</a:t>
                      </a:r>
                      <a:r>
                        <a:rPr lang="en-US" altLang="zh-CN" sz="2000">
                          <a:latin typeface="Calibri"/>
                          <a:ea typeface="Times New Roman" panose="02020603050405020304" pitchFamily="18" charset="0"/>
                        </a:rPr>
                        <a:t>…….</a:t>
                      </a:r>
                      <a:r>
                        <a:rPr lang="zh-CN" altLang="zh-CN" sz="2000">
                          <a:latin typeface="Calibri"/>
                          <a:ea typeface="Times New Roman" panose="02020603050405020304" pitchFamily="18" charset="0"/>
                        </a:rPr>
                        <a:t> 若带然。</a:t>
                      </a:r>
                      <a:r>
                        <a:rPr lang="zh-CN" altLang="en-US" sz="2000">
                          <a:latin typeface="Calibri"/>
                          <a:ea typeface="Times New Roman" panose="02020603050405020304" pitchFamily="18" charset="0"/>
                        </a:rPr>
                        <a:t>”</a:t>
                      </a:r>
                      <a:endParaRPr lang="zh-CN" altLang="zh-CN"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稍见云中白若摴蒱数十立者，山也</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a:t>
                      </a:r>
                      <a:endParaRPr lang="zh-CN" altLang="zh-CN"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日上，正赤如丹，下有红光动摇承之</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p>
                      <a:pPr marL="0" lvl="0" indent="0" algn="r" eaLnBrk="1" hangingPunct="1"/>
                      <a:r>
                        <a:rPr lang="zh-CN" altLang="en-US" sz="2000">
                          <a:latin typeface="Calibri"/>
                          <a:ea typeface="Times New Roman" panose="02020603050405020304" pitchFamily="18" charset="0"/>
                        </a:rPr>
                        <a:t>“或</a:t>
                      </a:r>
                      <a:r>
                        <a:rPr sz="2000">
                          <a:latin typeface="Calibri"/>
                          <a:ea typeface="Times New Roman" panose="02020603050405020304" pitchFamily="18" charset="0"/>
                        </a:rPr>
                        <a:t>得日或否，绛皓驳色，而皆若偻</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r>
              <a:tr h="1585912">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【历史之水月】</a:t>
                      </a:r>
                      <a:endParaRPr lang="en-US" altLang="zh-CN" sz="2400">
                        <a:solidFill>
                          <a:srgbClr val="0000CC"/>
                        </a:solidFill>
                        <a:latin typeface="黑体" panose="02010609060101010101" charset="-122"/>
                        <a:ea typeface="黑体" panose="02010609060101010101" charset="-122"/>
                      </a:endParaRPr>
                    </a:p>
                    <a:p>
                      <a:pPr marL="0" lvl="0" indent="0" algn="ctr" eaLnBrk="1" hangingPunct="1"/>
                      <a:r>
                        <a:rPr lang="zh-CN" altLang="en-US" sz="2000">
                          <a:latin typeface="Calibri"/>
                          <a:ea typeface="Times New Roman" panose="02020603050405020304" pitchFamily="18" charset="0"/>
                        </a:rPr>
                        <a:t>“方</a:t>
                      </a:r>
                      <a:r>
                        <a:rPr sz="2000">
                          <a:latin typeface="Calibri"/>
                          <a:ea typeface="Times New Roman" panose="02020603050405020304" pitchFamily="18" charset="0"/>
                        </a:rPr>
                        <a:t>其破荆州，下江陵，顺流而东也</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a:t>
                      </a:r>
                      <a:endParaRPr lang="en-US" altLang="zh-CN"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“况</a:t>
                      </a:r>
                      <a:r>
                        <a:rPr sz="2000">
                          <a:latin typeface="Calibri"/>
                          <a:ea typeface="Times New Roman" panose="02020603050405020304" pitchFamily="18" charset="0"/>
                        </a:rPr>
                        <a:t>吾与子渔樵于江渚之上</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a:t>
                      </a:r>
                      <a:endParaRPr lang="zh-CN" altLang="zh-CN"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“寄</a:t>
                      </a:r>
                      <a:r>
                        <a:rPr sz="2000">
                          <a:latin typeface="Calibri"/>
                          <a:ea typeface="Times New Roman" panose="02020603050405020304" pitchFamily="18" charset="0"/>
                        </a:rPr>
                        <a:t>蜉蝣与天地，渺沧海之一粟</a:t>
                      </a:r>
                      <a:r>
                        <a:rPr lang="zh-CN" altLang="en-US" sz="2000">
                          <a:latin typeface="Calibri"/>
                          <a:ea typeface="Times New Roman" panose="02020603050405020304" pitchFamily="18" charset="0"/>
                        </a:rPr>
                        <a:t>”</a:t>
                      </a:r>
                      <a:endParaRPr lang="en-US" altLang="zh-CN" sz="2000">
                        <a:latin typeface="Calibri"/>
                        <a:ea typeface="Times New Roman" panose="02020603050405020304" pitchFamily="18" charset="0"/>
                      </a:endParaRPr>
                    </a:p>
                    <a:p>
                      <a:pPr marL="0" lvl="0" indent="0" algn="just" eaLnBrk="1" hangingPunct="1"/>
                      <a:r>
                        <a:rPr lang="zh-CN" altLang="en-US" sz="2000">
                          <a:latin typeface="Calibri"/>
                          <a:ea typeface="Times New Roman" panose="02020603050405020304" pitchFamily="18" charset="0"/>
                        </a:rPr>
                        <a:t>“哀</a:t>
                      </a:r>
                      <a:r>
                        <a:rPr sz="2000">
                          <a:latin typeface="Calibri"/>
                          <a:ea typeface="Times New Roman" panose="02020603050405020304" pitchFamily="18" charset="0"/>
                        </a:rPr>
                        <a:t>吾生之须臾，羡长江之无穷</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【人生之风雪】</a:t>
                      </a:r>
                    </a:p>
                    <a:p>
                      <a:pPr marL="0" lvl="0" indent="0" algn="ctr" eaLnBrk="1" hangingPunct="1"/>
                      <a:r>
                        <a:rPr lang="zh-CN" altLang="en-US" sz="2000">
                          <a:latin typeface="Calibri"/>
                          <a:ea typeface="Times New Roman" panose="02020603050405020304" pitchFamily="18" charset="0"/>
                        </a:rPr>
                        <a:t>“大风扬积雪击面”</a:t>
                      </a:r>
                    </a:p>
                    <a:p>
                      <a:pPr marL="0" lvl="0" indent="0" algn="ctr" eaLnBrk="1" hangingPunct="1"/>
                      <a:r>
                        <a:rPr lang="zh-CN" altLang="en-US" sz="2000">
                          <a:latin typeface="Calibri"/>
                          <a:ea typeface="Times New Roman" panose="02020603050405020304" pitchFamily="18" charset="0"/>
                        </a:rPr>
                        <a:t>“冰雪，无瀑水，无鸟兽音迹”</a:t>
                      </a:r>
                    </a:p>
                    <a:p>
                      <a:pPr marL="0" lvl="0" indent="0" algn="ctr" eaLnBrk="1" hangingPunct="1"/>
                      <a:r>
                        <a:rPr lang="zh-CN" altLang="en-US" sz="2000">
                          <a:latin typeface="Calibri"/>
                          <a:ea typeface="Times New Roman" panose="02020603050405020304" pitchFamily="18" charset="0"/>
                        </a:rPr>
                        <a:t>“至日观数里内无树，而雪与人膝齐”</a:t>
                      </a: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r>
              <a:tr h="1322388">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【哲理之水月】</a:t>
                      </a:r>
                    </a:p>
                    <a:p>
                      <a:pPr marL="0" lvl="0" indent="0" algn="just" eaLnBrk="1" hangingPunct="1"/>
                      <a:r>
                        <a:rPr lang="zh-CN" altLang="en-US" sz="2000">
                          <a:latin typeface="Calibri"/>
                          <a:ea typeface="Times New Roman" panose="02020603050405020304" pitchFamily="18" charset="0"/>
                        </a:rPr>
                        <a:t>“逝</a:t>
                      </a:r>
                      <a:r>
                        <a:rPr sz="2000">
                          <a:latin typeface="Calibri"/>
                          <a:ea typeface="Times New Roman" panose="02020603050405020304" pitchFamily="18" charset="0"/>
                        </a:rPr>
                        <a:t>者如斯，而未尝往也；盈虚者如彼，</a:t>
                      </a:r>
                      <a:endParaRPr lang="en-US" altLang="zh-CN" sz="2000">
                        <a:latin typeface="Calibri"/>
                        <a:ea typeface="Times New Roman" panose="02020603050405020304" pitchFamily="18" charset="0"/>
                      </a:endParaRPr>
                    </a:p>
                    <a:p>
                      <a:pPr marL="0" lvl="0" indent="0" algn="just" eaLnBrk="1" hangingPunct="1"/>
                      <a:r>
                        <a:rPr lang="en-US" altLang="zh-CN" sz="2000">
                          <a:latin typeface="Calibri"/>
                          <a:ea typeface="Times New Roman" panose="02020603050405020304" pitchFamily="18" charset="0"/>
                        </a:rPr>
                        <a:t>而</a:t>
                      </a:r>
                      <a:r>
                        <a:rPr sz="2000">
                          <a:latin typeface="Calibri"/>
                          <a:ea typeface="Times New Roman" panose="02020603050405020304" pitchFamily="18" charset="0"/>
                        </a:rPr>
                        <a:t>卒莫消长也</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”“惟</a:t>
                      </a:r>
                      <a:r>
                        <a:rPr sz="2000">
                          <a:latin typeface="Calibri"/>
                          <a:ea typeface="Times New Roman" panose="02020603050405020304" pitchFamily="18" charset="0"/>
                        </a:rPr>
                        <a:t>江上之清风，与山间之明月</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a:t>
                      </a:r>
                      <a:endParaRPr lang="zh-CN" altLang="zh-CN" sz="2000">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2400">
                          <a:solidFill>
                            <a:srgbClr val="0000CC"/>
                          </a:solidFill>
                          <a:latin typeface="黑体" panose="02010609060101010101" charset="-122"/>
                          <a:ea typeface="黑体" panose="02010609060101010101" charset="-122"/>
                        </a:rPr>
                        <a:t>【哲理之风雪】</a:t>
                      </a:r>
                    </a:p>
                    <a:p>
                      <a:pPr marL="0" lvl="0" indent="0" algn="ctr" eaLnBrk="1" hangingPunct="1"/>
                      <a:r>
                        <a:rPr lang="zh-CN" altLang="en-US" sz="2000">
                          <a:latin typeface="Calibri"/>
                          <a:ea typeface="Times New Roman" panose="02020603050405020304" pitchFamily="18" charset="0"/>
                        </a:rPr>
                        <a:t>“</a:t>
                      </a:r>
                      <a:r>
                        <a:rPr lang="zh-CN" altLang="zh-CN" sz="2000">
                          <a:latin typeface="Calibri"/>
                          <a:ea typeface="Times New Roman" panose="02020603050405020304" pitchFamily="18" charset="0"/>
                        </a:rPr>
                        <a:t>自京师乘风雪</a:t>
                      </a:r>
                      <a:r>
                        <a:rPr lang="en-US" altLang="zh-CN" sz="2000">
                          <a:latin typeface="Calibri"/>
                          <a:ea typeface="Times New Roman" panose="02020603050405020304" pitchFamily="18" charset="0"/>
                        </a:rPr>
                        <a:t>……</a:t>
                      </a:r>
                      <a:r>
                        <a:rPr lang="zh-CN" altLang="en-US" sz="2000">
                          <a:latin typeface="Calibri"/>
                          <a:ea typeface="Times New Roman" panose="02020603050405020304" pitchFamily="18" charset="0"/>
                        </a:rPr>
                        <a:t>至于泰安” 。</a:t>
                      </a:r>
                      <a:endParaRPr sz="2000">
                        <a:latin typeface="Calibri"/>
                        <a:ea typeface="Times New Roman" panose="02020603050405020304" pitchFamily="18" charset="0"/>
                      </a:endParaRPr>
                    </a:p>
                    <a:p>
                      <a:pPr marL="0" lvl="0" indent="0" algn="ctr" eaLnBrk="1" hangingPunct="1"/>
                      <a:r>
                        <a:rPr lang="zh-CN" altLang="en-US" sz="2000">
                          <a:latin typeface="Calibri"/>
                          <a:ea typeface="Times New Roman" panose="02020603050405020304" pitchFamily="18" charset="0"/>
                        </a:rPr>
                        <a:t>“道</a:t>
                      </a:r>
                      <a:r>
                        <a:rPr sz="2000">
                          <a:latin typeface="Calibri"/>
                          <a:ea typeface="Times New Roman" panose="02020603050405020304" pitchFamily="18" charset="0"/>
                        </a:rPr>
                        <a:t>中迷雾冰滑，磴几不可登。</a:t>
                      </a:r>
                      <a:r>
                        <a:rPr lang="zh-CN" altLang="en-US" sz="2000">
                          <a:latin typeface="Calibri"/>
                          <a:ea typeface="Times New Roman" panose="02020603050405020304" pitchFamily="18" charset="0"/>
                        </a:rPr>
                        <a:t>” </a:t>
                      </a:r>
                      <a:endParaRPr lang="en-US" altLang="zh-CN" sz="2000">
                        <a:latin typeface="Calibri"/>
                        <a:ea typeface="Times New Roman" panose="02020603050405020304" pitchFamily="18" charset="0"/>
                      </a:endParaRPr>
                    </a:p>
                    <a:p>
                      <a:pPr marL="0" lvl="0" indent="0" algn="just" eaLnBrk="1" hangingPunct="1"/>
                      <a:r>
                        <a:rPr lang="zh-CN" altLang="en-US" sz="2000">
                          <a:latin typeface="Calibri"/>
                          <a:ea typeface="Times New Roman" panose="02020603050405020304" pitchFamily="18" charset="0"/>
                        </a:rPr>
                        <a:t>                              “及既上，</a:t>
                      </a:r>
                      <a:r>
                        <a:rPr lang="zh-CN" altLang="zh-CN" sz="2000">
                          <a:latin typeface="Calibri"/>
                          <a:ea typeface="Times New Roman" panose="02020603050405020304" pitchFamily="18" charset="0"/>
                        </a:rPr>
                        <a:t>苍山负雪。</a:t>
                      </a:r>
                      <a:r>
                        <a:rPr lang="zh-CN" altLang="en-US" sz="2000">
                          <a:latin typeface="Calibri"/>
                          <a:ea typeface="Times New Roman" panose="02020603050405020304" pitchFamily="18" charset="0"/>
                        </a:rPr>
                        <a:t>”</a:t>
                      </a:r>
                      <a:endParaRPr sz="2000">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r>
              <a:tr h="692150">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endParaRPr lang="zh-CN" altLang="zh-CN" sz="2800">
                        <a:solidFill>
                          <a:srgbClr val="FF0000"/>
                        </a:solidFill>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endParaRPr lang="zh-CN" altLang="zh-CN" sz="2800">
                        <a:solidFill>
                          <a:srgbClr val="FF0000"/>
                        </a:solidFill>
                        <a:latin typeface="Calibri"/>
                        <a:ea typeface="Times New Roman" panose="02020603050405020304" pitchFamily="18" charset="0"/>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r>
              <a:tr h="615950">
                <a:tc gridSpan="2">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endParaRPr lang="zh-CN" altLang="zh-CN" sz="4000" b="0">
                        <a:solidFill>
                          <a:srgbClr val="FF0000"/>
                        </a:solidFill>
                        <a:latin typeface="黑体" panose="02010609060101010101" charset="-122"/>
                        <a:ea typeface="黑体" panose="02010609060101010101" charset="-122"/>
                      </a:endParaRPr>
                    </a:p>
                  </a:txBody>
                  <a:tcPr marL="68580" marR="68580" marT="0" marB="0">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solidFill>
                      <a:schemeClr val="bg1"/>
                    </a:solidFill>
                  </a:tcPr>
                </a:tc>
                <a:tc hMerge="1">
                  <a:txBody>
                    <a:bodyPr vert="horz" wrap="square"/>
                    <a:lstStyle/>
                    <a:p/>
                  </a:txBody>
                  <a:tcPr>
                    <a:lnR w="12700">
                      <a:miter lim="800000"/>
                    </a:lnR>
                    <a:lnT w="12700">
                      <a:solidFill>
                        <a:prstClr val="black"/>
                      </a:solidFill>
                      <a:miter lim="800000"/>
                    </a:lnT>
                    <a:lnB w="12700">
                      <a:solidFill>
                        <a:prstClr val="black"/>
                      </a:solidFill>
                      <a:miter lim="800000"/>
                    </a:lnB>
                  </a:tcPr>
                </a:tc>
              </a:tr>
            </a:tbl>
          </a:graphicData>
        </a:graphic>
      </p:graphicFrame>
      <p:sp>
        <p:nvSpPr>
          <p:cNvPr id="11288" name="TextBox 37"/>
          <p:cNvSpPr/>
          <p:nvPr>
            <p:custDataLst>
              <p:tags r:id="rId5"/>
            </p:custDataLst>
          </p:nvPr>
        </p:nvSpPr>
        <p:spPr>
          <a:xfrm>
            <a:off x="4667250" y="1928812"/>
            <a:ext cx="1285875" cy="52197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eaLnBrk="1" hangingPunct="1"/>
            <a:r>
              <a:rPr lang="zh-CN" altLang="zh-CN" sz="2800">
                <a:solidFill>
                  <a:srgbClr val="FF0000"/>
                </a:solidFill>
              </a:rPr>
              <a:t>【愉悦】</a:t>
            </a:r>
            <a:endParaRPr lang="zh-CN" altLang="en-US" sz="2800">
              <a:solidFill>
                <a:srgbClr val="FF0000"/>
              </a:solidFill>
            </a:endParaRPr>
          </a:p>
        </p:txBody>
      </p:sp>
      <p:sp>
        <p:nvSpPr>
          <p:cNvPr id="11289" name="TextBox 38"/>
          <p:cNvSpPr txBox="1"/>
          <p:nvPr>
            <p:custDataLst>
              <p:tags r:id="rId6"/>
            </p:custDataLst>
          </p:nvPr>
        </p:nvSpPr>
        <p:spPr>
          <a:xfrm>
            <a:off x="4667250" y="3571875"/>
            <a:ext cx="1493838" cy="52197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2800">
                <a:solidFill>
                  <a:srgbClr val="FF0000"/>
                </a:solidFill>
                <a:latin typeface="Calibri"/>
                <a:ea typeface="Times New Roman" panose="02020603050405020304" pitchFamily="18" charset="0"/>
              </a:rPr>
              <a:t>【悲伤】</a:t>
            </a:r>
            <a:endParaRPr lang="zh-CN" altLang="en-US" sz="2800"/>
          </a:p>
        </p:txBody>
      </p:sp>
      <p:sp>
        <p:nvSpPr>
          <p:cNvPr id="11290" name="TextBox 39"/>
          <p:cNvSpPr txBox="1"/>
          <p:nvPr>
            <p:custDataLst>
              <p:tags r:id="rId7"/>
            </p:custDataLst>
          </p:nvPr>
        </p:nvSpPr>
        <p:spPr>
          <a:xfrm>
            <a:off x="3952875" y="4857750"/>
            <a:ext cx="2000250" cy="52197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2800">
                <a:solidFill>
                  <a:srgbClr val="FF0000"/>
                </a:solidFill>
                <a:latin typeface="Calibri"/>
                <a:ea typeface="Times New Roman" panose="02020603050405020304" pitchFamily="18" charset="0"/>
              </a:rPr>
              <a:t>【超然物外】</a:t>
            </a:r>
            <a:endParaRPr lang="zh-CN" altLang="en-US" sz="2800"/>
          </a:p>
        </p:txBody>
      </p:sp>
      <p:sp>
        <p:nvSpPr>
          <p:cNvPr id="11291" name="TextBox 40"/>
          <p:cNvSpPr txBox="1"/>
          <p:nvPr>
            <p:custDataLst>
              <p:tags r:id="rId8"/>
            </p:custDataLst>
          </p:nvPr>
        </p:nvSpPr>
        <p:spPr>
          <a:xfrm>
            <a:off x="1309688" y="5357813"/>
            <a:ext cx="4143375" cy="583565"/>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algn="ctr" eaLnBrk="1" hangingPunct="1"/>
            <a:r>
              <a:rPr lang="zh-CN" altLang="zh-CN" sz="3200">
                <a:solidFill>
                  <a:srgbClr val="FF0000"/>
                </a:solidFill>
                <a:latin typeface="Calibri"/>
                <a:ea typeface="Times New Roman" panose="02020603050405020304" pitchFamily="18" charset="0"/>
              </a:rPr>
              <a:t>精神突围、豁达成熟</a:t>
            </a:r>
          </a:p>
        </p:txBody>
      </p:sp>
      <p:sp>
        <p:nvSpPr>
          <p:cNvPr id="11292" name="TextBox 41"/>
          <p:cNvSpPr txBox="1"/>
          <p:nvPr>
            <p:custDataLst>
              <p:tags r:id="rId9"/>
            </p:custDataLst>
          </p:nvPr>
        </p:nvSpPr>
        <p:spPr>
          <a:xfrm>
            <a:off x="6738938" y="5357813"/>
            <a:ext cx="4100512" cy="583565"/>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algn="ctr" eaLnBrk="1" hangingPunct="1"/>
            <a:r>
              <a:rPr lang="zh-CN" altLang="zh-CN" sz="3200">
                <a:solidFill>
                  <a:srgbClr val="FF0000"/>
                </a:solidFill>
                <a:latin typeface="Calibri"/>
                <a:ea typeface="Times New Roman" panose="02020603050405020304" pitchFamily="18" charset="0"/>
              </a:rPr>
              <a:t>心灵安放、华丽转身</a:t>
            </a:r>
          </a:p>
        </p:txBody>
      </p:sp>
      <p:sp>
        <p:nvSpPr>
          <p:cNvPr id="11293" name="TextBox 42"/>
          <p:cNvSpPr txBox="1"/>
          <p:nvPr>
            <p:custDataLst>
              <p:tags r:id="rId10"/>
            </p:custDataLst>
          </p:nvPr>
        </p:nvSpPr>
        <p:spPr>
          <a:xfrm>
            <a:off x="5881688" y="4857750"/>
            <a:ext cx="2214562" cy="52197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2800">
                <a:solidFill>
                  <a:srgbClr val="FF0000"/>
                </a:solidFill>
                <a:latin typeface="Calibri"/>
                <a:ea typeface="Times New Roman" panose="02020603050405020304" pitchFamily="18" charset="0"/>
              </a:rPr>
              <a:t>【以历绝美】</a:t>
            </a:r>
            <a:endParaRPr lang="zh-CN" altLang="en-US" sz="2800"/>
          </a:p>
        </p:txBody>
      </p:sp>
      <p:sp>
        <p:nvSpPr>
          <p:cNvPr id="11294" name="TextBox 43"/>
          <p:cNvSpPr txBox="1"/>
          <p:nvPr>
            <p:custDataLst>
              <p:tags r:id="rId11"/>
            </p:custDataLst>
          </p:nvPr>
        </p:nvSpPr>
        <p:spPr>
          <a:xfrm>
            <a:off x="5881688" y="3571875"/>
            <a:ext cx="1714500" cy="52197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2800">
                <a:solidFill>
                  <a:srgbClr val="FF0000"/>
                </a:solidFill>
                <a:latin typeface="Calibri"/>
                <a:ea typeface="Times New Roman" panose="02020603050405020304" pitchFamily="18" charset="0"/>
              </a:rPr>
              <a:t>【洒脱</a:t>
            </a:r>
            <a:r>
              <a:rPr lang="en-US" altLang="zh-CN" sz="2800">
                <a:solidFill>
                  <a:srgbClr val="FF0000"/>
                </a:solidFill>
                <a:latin typeface="Calibri"/>
                <a:ea typeface="Times New Roman" panose="02020603050405020304" pitchFamily="18" charset="0"/>
              </a:rPr>
              <a:t>】</a:t>
            </a:r>
            <a:endParaRPr lang="zh-CN" altLang="en-US" sz="2800"/>
          </a:p>
        </p:txBody>
      </p:sp>
      <p:sp>
        <p:nvSpPr>
          <p:cNvPr id="11295" name="TextBox 44"/>
          <p:cNvSpPr txBox="1"/>
          <p:nvPr>
            <p:custDataLst>
              <p:tags r:id="rId12"/>
            </p:custDataLst>
          </p:nvPr>
        </p:nvSpPr>
        <p:spPr>
          <a:xfrm>
            <a:off x="5881688" y="1928813"/>
            <a:ext cx="1571625" cy="52197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2800">
                <a:solidFill>
                  <a:srgbClr val="FF0000"/>
                </a:solidFill>
                <a:latin typeface="Calibri"/>
                <a:ea typeface="Times New Roman" panose="02020603050405020304" pitchFamily="18" charset="0"/>
              </a:rPr>
              <a:t>【喜悦】</a:t>
            </a:r>
            <a:endParaRPr lang="zh-CN" altLang="en-US" sz="2800"/>
          </a:p>
        </p:txBody>
      </p:sp>
      <p:sp>
        <p:nvSpPr>
          <p:cNvPr id="11296" name="TextBox 45"/>
          <p:cNvSpPr txBox="1"/>
          <p:nvPr>
            <p:custDataLst>
              <p:tags r:id="rId13"/>
            </p:custDataLst>
          </p:nvPr>
        </p:nvSpPr>
        <p:spPr>
          <a:xfrm>
            <a:off x="2881313" y="6000750"/>
            <a:ext cx="6786562" cy="645160"/>
          </a:xfrm>
          <a:prstGeom prst="rect">
            <a:avLst/>
          </a:prstGeom>
          <a:no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algn="ctr" eaLnBrk="1" hangingPunct="1"/>
            <a:r>
              <a:rPr lang="zh-CN" altLang="zh-CN" sz="3600">
                <a:solidFill>
                  <a:srgbClr val="FF0000"/>
                </a:solidFill>
                <a:latin typeface="黑体" panose="02010609060101010101" charset="-122"/>
                <a:ea typeface="黑体" panose="02010609060101010101" charset="-122"/>
              </a:rPr>
              <a:t>自然山水</a:t>
            </a:r>
            <a:r>
              <a:rPr lang="zh-CN" altLang="en-US" sz="3600">
                <a:solidFill>
                  <a:srgbClr val="FF0000"/>
                </a:solidFill>
                <a:latin typeface="黑体" panose="02010609060101010101" charset="-122"/>
                <a:ea typeface="黑体" panose="02010609060101010101" charset="-122"/>
              </a:rPr>
              <a:t>，</a:t>
            </a:r>
            <a:r>
              <a:rPr lang="zh-CN" altLang="zh-CN" sz="3600">
                <a:solidFill>
                  <a:srgbClr val="FF0000"/>
                </a:solidFill>
                <a:latin typeface="黑体" panose="02010609060101010101" charset="-122"/>
                <a:ea typeface="黑体" panose="02010609060101010101" charset="-122"/>
              </a:rPr>
              <a:t>安放心灵</a:t>
            </a:r>
            <a:r>
              <a:rPr lang="zh-CN" altLang="en-US" sz="3600">
                <a:solidFill>
                  <a:srgbClr val="FF0000"/>
                </a:solidFill>
                <a:latin typeface="黑体" panose="02010609060101010101" charset="-122"/>
                <a:ea typeface="黑体" panose="02010609060101010101" charset="-122"/>
              </a:rPr>
              <a:t>。</a:t>
            </a:r>
            <a:endParaRPr lang="zh-CN" altLang="zh-CN" sz="3600">
              <a:solidFill>
                <a:srgbClr val="FF0000"/>
              </a:solidFill>
              <a:latin typeface="黑体" panose="02010609060101010101" charset="-122"/>
              <a:ea typeface="黑体" panose="02010609060101010101" charset="-122"/>
            </a:endParaRPr>
          </a:p>
        </p:txBody>
      </p:sp>
      <p:sp>
        <p:nvSpPr>
          <p:cNvPr id="11297" name="TextBox 12"/>
          <p:cNvSpPr/>
          <p:nvPr>
            <p:custDataLst>
              <p:tags r:id="rId14"/>
            </p:custDataLst>
          </p:nvPr>
        </p:nvSpPr>
        <p:spPr>
          <a:xfrm>
            <a:off x="5524500" y="5357812"/>
            <a:ext cx="1214438"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en-US" sz="3600">
                <a:solidFill>
                  <a:srgbClr val="0000CC"/>
                </a:solidFill>
                <a:latin typeface="黑体" panose="02010609060101010101" charset="-122"/>
                <a:ea typeface="黑体" panose="02010609060101010101" charset="-122"/>
              </a:rPr>
              <a:t>目的</a:t>
            </a:r>
            <a:endParaRPr lang="zh-CN" altLang="zh-CN" sz="3600">
              <a:solidFill>
                <a:srgbClr val="0000CC"/>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1288"/>
                                        </p:tgtEl>
                                        <p:attrNameLst>
                                          <p:attrName>style.visibility</p:attrName>
                                        </p:attrNameLst>
                                      </p:cBhvr>
                                      <p:to>
                                        <p:strVal val="visible"/>
                                      </p:to>
                                    </p:set>
                                    <p:anim calcmode="lin" valueType="num">
                                      <p:cBhvr additive="base">
                                        <p:cTn id="7" dur="500" fill="hold"/>
                                        <p:tgtEl>
                                          <p:spTgt spid="11288"/>
                                        </p:tgtEl>
                                        <p:attrNameLst>
                                          <p:attrName>ppt_x</p:attrName>
                                        </p:attrNameLst>
                                      </p:cBhvr>
                                      <p:tavLst>
                                        <p:tav tm="0">
                                          <p:val>
                                            <p:strVal val="#ppt_x"/>
                                          </p:val>
                                        </p:tav>
                                        <p:tav tm="100000">
                                          <p:val>
                                            <p:strVal val="#ppt_x"/>
                                          </p:val>
                                        </p:tav>
                                      </p:tavLst>
                                    </p:anim>
                                    <p:anim calcmode="lin" valueType="num">
                                      <p:cBhvr additive="base">
                                        <p:cTn id="8" dur="500" fill="hold"/>
                                        <p:tgtEl>
                                          <p:spTgt spid="112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7" nodeType="clickEffect">
                                  <p:stCondLst>
                                    <p:cond delay="0"/>
                                  </p:stCondLst>
                                  <p:childTnLst>
                                    <p:set>
                                      <p:cBhvr additive="base">
                                        <p:cTn id="13" dur="1" fill="hold">
                                          <p:stCondLst>
                                            <p:cond delay="0"/>
                                          </p:stCondLst>
                                        </p:cTn>
                                        <p:tgtEl>
                                          <p:spTgt spid="11295"/>
                                        </p:tgtEl>
                                        <p:attrNameLst>
                                          <p:attrName>style.visibility</p:attrName>
                                        </p:attrNameLst>
                                      </p:cBhvr>
                                      <p:to>
                                        <p:strVal val="visible"/>
                                      </p:to>
                                    </p:set>
                                    <p:anim calcmode="lin" valueType="num">
                                      <p:cBhvr additive="base">
                                        <p:cTn id="14" dur="500" fill="hold"/>
                                        <p:tgtEl>
                                          <p:spTgt spid="11295"/>
                                        </p:tgtEl>
                                        <p:attrNameLst>
                                          <p:attrName>ppt_x</p:attrName>
                                        </p:attrNameLst>
                                      </p:cBhvr>
                                      <p:tavLst>
                                        <p:tav tm="0">
                                          <p:val>
                                            <p:strVal val="#ppt_x"/>
                                          </p:val>
                                        </p:tav>
                                        <p:tav tm="100000">
                                          <p:val>
                                            <p:strVal val="#ppt_x"/>
                                          </p:val>
                                        </p:tav>
                                      </p:tavLst>
                                    </p:anim>
                                    <p:anim calcmode="lin" valueType="num">
                                      <p:cBhvr additive="base">
                                        <p:cTn id="15" dur="500" fill="hold"/>
                                        <p:tgtEl>
                                          <p:spTgt spid="1129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1" nodeType="clickEffect">
                                  <p:stCondLst>
                                    <p:cond delay="0"/>
                                  </p:stCondLst>
                                  <p:childTnLst>
                                    <p:set>
                                      <p:cBhvr additive="base">
                                        <p:cTn id="20" dur="1" fill="hold">
                                          <p:stCondLst>
                                            <p:cond delay="0"/>
                                          </p:stCondLst>
                                        </p:cTn>
                                        <p:tgtEl>
                                          <p:spTgt spid="11289"/>
                                        </p:tgtEl>
                                        <p:attrNameLst>
                                          <p:attrName>style.visibility</p:attrName>
                                        </p:attrNameLst>
                                      </p:cBhvr>
                                      <p:to>
                                        <p:strVal val="visible"/>
                                      </p:to>
                                    </p:set>
                                    <p:anim calcmode="lin" valueType="num">
                                      <p:cBhvr additive="base">
                                        <p:cTn id="21" dur="500" fill="hold"/>
                                        <p:tgtEl>
                                          <p:spTgt spid="11289"/>
                                        </p:tgtEl>
                                        <p:attrNameLst>
                                          <p:attrName>ppt_x</p:attrName>
                                        </p:attrNameLst>
                                      </p:cBhvr>
                                      <p:tavLst>
                                        <p:tav tm="0">
                                          <p:val>
                                            <p:strVal val="#ppt_x"/>
                                          </p:val>
                                        </p:tav>
                                        <p:tav tm="100000">
                                          <p:val>
                                            <p:strVal val="#ppt_x"/>
                                          </p:val>
                                        </p:tav>
                                      </p:tavLst>
                                    </p:anim>
                                    <p:anim calcmode="lin" valueType="num">
                                      <p:cBhvr additive="base">
                                        <p:cTn id="22" dur="500" fill="hold"/>
                                        <p:tgtEl>
                                          <p:spTgt spid="1128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6" nodeType="clickEffect">
                                  <p:stCondLst>
                                    <p:cond delay="0"/>
                                  </p:stCondLst>
                                  <p:childTnLst>
                                    <p:set>
                                      <p:cBhvr additive="base">
                                        <p:cTn id="27" dur="1" fill="hold">
                                          <p:stCondLst>
                                            <p:cond delay="0"/>
                                          </p:stCondLst>
                                        </p:cTn>
                                        <p:tgtEl>
                                          <p:spTgt spid="11294"/>
                                        </p:tgtEl>
                                        <p:attrNameLst>
                                          <p:attrName>style.visibility</p:attrName>
                                        </p:attrNameLst>
                                      </p:cBhvr>
                                      <p:to>
                                        <p:strVal val="visible"/>
                                      </p:to>
                                    </p:set>
                                    <p:anim calcmode="lin" valueType="num">
                                      <p:cBhvr additive="base">
                                        <p:cTn id="28" dur="500" fill="hold"/>
                                        <p:tgtEl>
                                          <p:spTgt spid="11294"/>
                                        </p:tgtEl>
                                        <p:attrNameLst>
                                          <p:attrName>ppt_x</p:attrName>
                                        </p:attrNameLst>
                                      </p:cBhvr>
                                      <p:tavLst>
                                        <p:tav tm="0">
                                          <p:val>
                                            <p:strVal val="#ppt_x"/>
                                          </p:val>
                                        </p:tav>
                                        <p:tav tm="100000">
                                          <p:val>
                                            <p:strVal val="#ppt_x"/>
                                          </p:val>
                                        </p:tav>
                                      </p:tavLst>
                                    </p:anim>
                                    <p:anim calcmode="lin" valueType="num">
                                      <p:cBhvr additive="base">
                                        <p:cTn id="29" dur="500" fill="hold"/>
                                        <p:tgtEl>
                                          <p:spTgt spid="11294"/>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2" nodeType="clickEffect">
                                  <p:stCondLst>
                                    <p:cond delay="0"/>
                                  </p:stCondLst>
                                  <p:childTnLst>
                                    <p:set>
                                      <p:cBhvr additive="base">
                                        <p:cTn id="34" dur="1" fill="hold">
                                          <p:stCondLst>
                                            <p:cond delay="0"/>
                                          </p:stCondLst>
                                        </p:cTn>
                                        <p:tgtEl>
                                          <p:spTgt spid="11290"/>
                                        </p:tgtEl>
                                        <p:attrNameLst>
                                          <p:attrName>style.visibility</p:attrName>
                                        </p:attrNameLst>
                                      </p:cBhvr>
                                      <p:to>
                                        <p:strVal val="visible"/>
                                      </p:to>
                                    </p:set>
                                    <p:anim calcmode="lin" valueType="num">
                                      <p:cBhvr additive="base">
                                        <p:cTn id="35" dur="500" fill="hold"/>
                                        <p:tgtEl>
                                          <p:spTgt spid="11290"/>
                                        </p:tgtEl>
                                        <p:attrNameLst>
                                          <p:attrName>ppt_x</p:attrName>
                                        </p:attrNameLst>
                                      </p:cBhvr>
                                      <p:tavLst>
                                        <p:tav tm="0">
                                          <p:val>
                                            <p:strVal val="#ppt_x"/>
                                          </p:val>
                                        </p:tav>
                                        <p:tav tm="100000">
                                          <p:val>
                                            <p:strVal val="#ppt_x"/>
                                          </p:val>
                                        </p:tav>
                                      </p:tavLst>
                                    </p:anim>
                                    <p:anim calcmode="lin" valueType="num">
                                      <p:cBhvr additive="base">
                                        <p:cTn id="36" dur="500" fill="hold"/>
                                        <p:tgtEl>
                                          <p:spTgt spid="1129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5" nodeType="clickEffect">
                                  <p:stCondLst>
                                    <p:cond delay="0"/>
                                  </p:stCondLst>
                                  <p:childTnLst>
                                    <p:set>
                                      <p:cBhvr additive="base">
                                        <p:cTn id="41" dur="1" fill="hold">
                                          <p:stCondLst>
                                            <p:cond delay="0"/>
                                          </p:stCondLst>
                                        </p:cTn>
                                        <p:tgtEl>
                                          <p:spTgt spid="11293"/>
                                        </p:tgtEl>
                                        <p:attrNameLst>
                                          <p:attrName>style.visibility</p:attrName>
                                        </p:attrNameLst>
                                      </p:cBhvr>
                                      <p:to>
                                        <p:strVal val="visible"/>
                                      </p:to>
                                    </p:set>
                                    <p:anim calcmode="lin" valueType="num">
                                      <p:cBhvr additive="base">
                                        <p:cTn id="42" dur="500" fill="hold"/>
                                        <p:tgtEl>
                                          <p:spTgt spid="11293"/>
                                        </p:tgtEl>
                                        <p:attrNameLst>
                                          <p:attrName>ppt_x</p:attrName>
                                        </p:attrNameLst>
                                      </p:cBhvr>
                                      <p:tavLst>
                                        <p:tav tm="0">
                                          <p:val>
                                            <p:strVal val="#ppt_x"/>
                                          </p:val>
                                        </p:tav>
                                        <p:tav tm="100000">
                                          <p:val>
                                            <p:strVal val="#ppt_x"/>
                                          </p:val>
                                        </p:tav>
                                      </p:tavLst>
                                    </p:anim>
                                    <p:anim calcmode="lin" valueType="num">
                                      <p:cBhvr additive="base">
                                        <p:cTn id="43" dur="500" fill="hold"/>
                                        <p:tgtEl>
                                          <p:spTgt spid="1129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4" fill="hold" grpId="3" nodeType="clickEffect">
                                  <p:stCondLst>
                                    <p:cond delay="0"/>
                                  </p:stCondLst>
                                  <p:childTnLst>
                                    <p:set>
                                      <p:cBhvr additive="base">
                                        <p:cTn id="48" dur="1" fill="hold">
                                          <p:stCondLst>
                                            <p:cond delay="0"/>
                                          </p:stCondLst>
                                        </p:cTn>
                                        <p:tgtEl>
                                          <p:spTgt spid="11291"/>
                                        </p:tgtEl>
                                        <p:attrNameLst>
                                          <p:attrName>style.visibility</p:attrName>
                                        </p:attrNameLst>
                                      </p:cBhvr>
                                      <p:to>
                                        <p:strVal val="visible"/>
                                      </p:to>
                                    </p:set>
                                    <p:anim calcmode="lin" valueType="num">
                                      <p:cBhvr additive="base">
                                        <p:cTn id="49" dur="500" fill="hold"/>
                                        <p:tgtEl>
                                          <p:spTgt spid="11291"/>
                                        </p:tgtEl>
                                        <p:attrNameLst>
                                          <p:attrName>ppt_x</p:attrName>
                                        </p:attrNameLst>
                                      </p:cBhvr>
                                      <p:tavLst>
                                        <p:tav tm="0">
                                          <p:val>
                                            <p:strVal val="#ppt_x"/>
                                          </p:val>
                                        </p:tav>
                                        <p:tav tm="100000">
                                          <p:val>
                                            <p:strVal val="#ppt_x"/>
                                          </p:val>
                                        </p:tav>
                                      </p:tavLst>
                                    </p:anim>
                                    <p:anim calcmode="lin" valueType="num">
                                      <p:cBhvr additive="base">
                                        <p:cTn id="50" dur="500" fill="hold"/>
                                        <p:tgtEl>
                                          <p:spTgt spid="1129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4" fill="hold" grpId="4" nodeType="clickEffect">
                                  <p:stCondLst>
                                    <p:cond delay="0"/>
                                  </p:stCondLst>
                                  <p:childTnLst>
                                    <p:set>
                                      <p:cBhvr additive="base">
                                        <p:cTn id="55" dur="1" fill="hold">
                                          <p:stCondLst>
                                            <p:cond delay="0"/>
                                          </p:stCondLst>
                                        </p:cTn>
                                        <p:tgtEl>
                                          <p:spTgt spid="11292"/>
                                        </p:tgtEl>
                                        <p:attrNameLst>
                                          <p:attrName>style.visibility</p:attrName>
                                        </p:attrNameLst>
                                      </p:cBhvr>
                                      <p:to>
                                        <p:strVal val="visible"/>
                                      </p:to>
                                    </p:set>
                                    <p:anim calcmode="lin" valueType="num">
                                      <p:cBhvr additive="base">
                                        <p:cTn id="56" dur="500" fill="hold"/>
                                        <p:tgtEl>
                                          <p:spTgt spid="11292"/>
                                        </p:tgtEl>
                                        <p:attrNameLst>
                                          <p:attrName>ppt_x</p:attrName>
                                        </p:attrNameLst>
                                      </p:cBhvr>
                                      <p:tavLst>
                                        <p:tav tm="0">
                                          <p:val>
                                            <p:strVal val="#ppt_x"/>
                                          </p:val>
                                        </p:tav>
                                        <p:tav tm="100000">
                                          <p:val>
                                            <p:strVal val="#ppt_x"/>
                                          </p:val>
                                        </p:tav>
                                      </p:tavLst>
                                    </p:anim>
                                    <p:anim calcmode="lin" valueType="num">
                                      <p:cBhvr additive="base">
                                        <p:cTn id="57" dur="500" fill="hold"/>
                                        <p:tgtEl>
                                          <p:spTgt spid="11292"/>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4" fill="hold" grpId="8" nodeType="clickEffect">
                                  <p:stCondLst>
                                    <p:cond delay="0"/>
                                  </p:stCondLst>
                                  <p:childTnLst>
                                    <p:set>
                                      <p:cBhvr additive="base">
                                        <p:cTn id="62" dur="1" fill="hold">
                                          <p:stCondLst>
                                            <p:cond delay="0"/>
                                          </p:stCondLst>
                                        </p:cTn>
                                        <p:tgtEl>
                                          <p:spTgt spid="11296"/>
                                        </p:tgtEl>
                                        <p:attrNameLst>
                                          <p:attrName>style.visibility</p:attrName>
                                        </p:attrNameLst>
                                      </p:cBhvr>
                                      <p:to>
                                        <p:strVal val="visible"/>
                                      </p:to>
                                    </p:set>
                                    <p:anim calcmode="lin" valueType="num">
                                      <p:cBhvr additive="base">
                                        <p:cTn id="63" dur="500" fill="hold"/>
                                        <p:tgtEl>
                                          <p:spTgt spid="11296"/>
                                        </p:tgtEl>
                                        <p:attrNameLst>
                                          <p:attrName>ppt_x</p:attrName>
                                        </p:attrNameLst>
                                      </p:cBhvr>
                                      <p:tavLst>
                                        <p:tav tm="0">
                                          <p:val>
                                            <p:strVal val="#ppt_x"/>
                                          </p:val>
                                        </p:tav>
                                        <p:tav tm="100000">
                                          <p:val>
                                            <p:strVal val="#ppt_x"/>
                                          </p:val>
                                        </p:tav>
                                      </p:tavLst>
                                    </p:anim>
                                    <p:anim calcmode="lin" valueType="num">
                                      <p:cBhvr additive="base">
                                        <p:cTn id="64" dur="500" fill="hold"/>
                                        <p:tgtEl>
                                          <p:spTgt spid="112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8" grpId="0"/>
      <p:bldP spid="11289" grpId="1"/>
      <p:bldP spid="11290" grpId="2"/>
      <p:bldP spid="11291" grpId="3"/>
      <p:bldP spid="11292" grpId="4"/>
      <p:bldP spid="11293" grpId="5"/>
      <p:bldP spid="11294" grpId="6"/>
      <p:bldP spid="11295" grpId="7"/>
      <p:bldP spid="11296" grpId="8"/>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290" name="矩形 5"/>
          <p:cNvSpPr/>
          <p:nvPr>
            <p:custDataLst>
              <p:tags r:id="rId3"/>
            </p:custDataLst>
          </p:nvPr>
        </p:nvSpPr>
        <p:spPr>
          <a:xfrm>
            <a:off x="4810125" y="2571750"/>
            <a:ext cx="2643188" cy="1445260"/>
          </a:xfrm>
          <a:prstGeom prst="rect">
            <a:avLst/>
          </a:prstGeom>
          <a:solidFill>
            <a:srgbClr val="FFFF00"/>
          </a:solid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zh-CN" altLang="zh-CN" sz="4400">
                <a:solidFill>
                  <a:srgbClr val="0000CC"/>
                </a:solidFill>
                <a:latin typeface="黑体" panose="02010609060101010101" charset="-122"/>
                <a:ea typeface="黑体" panose="02010609060101010101" charset="-122"/>
              </a:rPr>
              <a:t>自然山水</a:t>
            </a:r>
            <a:r>
              <a:rPr lang="en-US" altLang="zh-CN" sz="4400">
                <a:solidFill>
                  <a:srgbClr val="0000CC"/>
                </a:solidFill>
                <a:latin typeface="黑体" panose="02010609060101010101" charset="-122"/>
                <a:ea typeface="黑体" panose="02010609060101010101" charset="-122"/>
              </a:rPr>
              <a:t> </a:t>
            </a:r>
            <a:r>
              <a:rPr lang="zh-CN" altLang="zh-CN" sz="4400">
                <a:solidFill>
                  <a:srgbClr val="0000CC"/>
                </a:solidFill>
                <a:latin typeface="黑体" panose="02010609060101010101" charset="-122"/>
                <a:ea typeface="黑体" panose="02010609060101010101" charset="-122"/>
              </a:rPr>
              <a:t>安</a:t>
            </a:r>
            <a:r>
              <a:rPr lang="zh-CN" altLang="en-US" sz="4400">
                <a:solidFill>
                  <a:srgbClr val="0000CC"/>
                </a:solidFill>
                <a:latin typeface="黑体" panose="02010609060101010101" charset="-122"/>
                <a:ea typeface="黑体" panose="02010609060101010101" charset="-122"/>
              </a:rPr>
              <a:t>放心灵</a:t>
            </a:r>
            <a:endParaRPr lang="en-US" altLang="zh-CN" sz="4400">
              <a:solidFill>
                <a:srgbClr val="0000CC"/>
              </a:solidFill>
              <a:latin typeface="黑体" panose="02010609060101010101" charset="-122"/>
              <a:ea typeface="黑体" panose="02010609060101010101" charset="-122"/>
            </a:endParaRPr>
          </a:p>
        </p:txBody>
      </p:sp>
      <p:sp>
        <p:nvSpPr>
          <p:cNvPr id="12291" name="矩形 6"/>
          <p:cNvSpPr/>
          <p:nvPr>
            <p:custDataLst>
              <p:tags r:id="rId4"/>
            </p:custDataLst>
          </p:nvPr>
        </p:nvSpPr>
        <p:spPr>
          <a:xfrm>
            <a:off x="1524000" y="5500688"/>
            <a:ext cx="9286875" cy="768350"/>
          </a:xfrm>
          <a:prstGeom prst="rect">
            <a:avLst/>
          </a:prstGeom>
          <a:solidFill>
            <a:srgbClr val="FFFF00"/>
          </a:solid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algn="ctr" eaLnBrk="1" hangingPunct="1"/>
            <a:r>
              <a:rPr lang="en-US" altLang="zh-CN" sz="3200">
                <a:solidFill>
                  <a:srgbClr val="FF0000"/>
                </a:solidFill>
                <a:latin typeface="黑体" panose="02010609060101010101" charset="-122"/>
                <a:ea typeface="黑体" panose="02010609060101010101" charset="-122"/>
              </a:rPr>
              <a:t> </a:t>
            </a:r>
            <a:r>
              <a:rPr lang="zh-CN" altLang="zh-CN" sz="4400">
                <a:solidFill>
                  <a:srgbClr val="FF0000"/>
                </a:solidFill>
                <a:latin typeface="黑体" panose="02010609060101010101" charset="-122"/>
                <a:ea typeface="黑体" panose="02010609060101010101" charset="-122"/>
              </a:rPr>
              <a:t>暂将心灵寄山水，神与物契我自安</a:t>
            </a:r>
            <a:r>
              <a:rPr lang="zh-CN" altLang="en-US" sz="4400">
                <a:solidFill>
                  <a:srgbClr val="FF0000"/>
                </a:solidFill>
                <a:latin typeface="黑体" panose="02010609060101010101" charset="-122"/>
                <a:ea typeface="黑体" panose="02010609060101010101" charset="-122"/>
              </a:rPr>
              <a:t>。</a:t>
            </a:r>
            <a:endParaRPr lang="zh-CN" altLang="zh-CN" sz="4400">
              <a:solidFill>
                <a:srgbClr val="FF0000"/>
              </a:solidFill>
              <a:latin typeface="黑体" panose="02010609060101010101" charset="-122"/>
              <a:ea typeface="黑体" panose="02010609060101010101" charset="-122"/>
            </a:endParaRPr>
          </a:p>
        </p:txBody>
      </p:sp>
      <p:sp>
        <p:nvSpPr>
          <p:cNvPr id="12292" name="矩形 6"/>
          <p:cNvSpPr/>
          <p:nvPr>
            <p:custDataLst>
              <p:tags r:id="rId5"/>
            </p:custDataLst>
          </p:nvPr>
        </p:nvSpPr>
        <p:spPr>
          <a:xfrm>
            <a:off x="1381125" y="214313"/>
            <a:ext cx="9501188" cy="768350"/>
          </a:xfrm>
          <a:prstGeom prst="rect">
            <a:avLst/>
          </a:prstGeom>
          <a:solidFill>
            <a:schemeClr val="bg1"/>
          </a:solidFill>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marR="0" lvl="0" indent="0" eaLnBrk="1" hangingPunct="1"/>
            <a:r>
              <a:rPr lang="zh-CN" altLang="zh-CN" sz="3200">
                <a:solidFill>
                  <a:srgbClr val="0000CC"/>
                </a:solidFill>
              </a:rPr>
              <a:t>苏轼</a:t>
            </a:r>
            <a:r>
              <a:rPr lang="zh-CN" altLang="zh-CN" sz="3200">
                <a:solidFill>
                  <a:srgbClr val="0000CC"/>
                </a:solidFill>
                <a:latin typeface="黑体" panose="02010609060101010101" charset="-122"/>
                <a:ea typeface="黑体" panose="02010609060101010101" charset="-122"/>
              </a:rPr>
              <a:t>“夜游赤壁”</a:t>
            </a:r>
            <a:r>
              <a:rPr lang="en-US" altLang="zh-CN" sz="3200">
                <a:solidFill>
                  <a:srgbClr val="0000CC"/>
                </a:solidFill>
              </a:rPr>
              <a:t>——</a:t>
            </a:r>
            <a:r>
              <a:rPr lang="zh-CN" altLang="en-US" sz="4400">
                <a:solidFill>
                  <a:srgbClr val="FF0000"/>
                </a:solidFill>
                <a:effectLst>
                  <a:outerShdw blurRad="38100" dist="38100" dir="2700000" algn="tl">
                    <a:schemeClr val="bg2"/>
                  </a:outerShdw>
                </a:effectLst>
                <a:latin typeface="黑体" panose="02010609060101010101" charset="-122"/>
                <a:ea typeface="黑体" panose="02010609060101010101" charset="-122"/>
              </a:rPr>
              <a:t>对比</a:t>
            </a:r>
            <a:r>
              <a:rPr lang="en-US" altLang="zh-CN" sz="3200">
                <a:solidFill>
                  <a:srgbClr val="0000CC"/>
                </a:solidFill>
              </a:rPr>
              <a:t>——  </a:t>
            </a:r>
            <a:r>
              <a:rPr lang="zh-CN" altLang="zh-CN" sz="3200">
                <a:solidFill>
                  <a:srgbClr val="0000CC"/>
                </a:solidFill>
              </a:rPr>
              <a:t>姚鼐</a:t>
            </a:r>
            <a:r>
              <a:rPr lang="zh-CN" altLang="zh-CN" sz="3200">
                <a:solidFill>
                  <a:srgbClr val="0000CC"/>
                </a:solidFill>
                <a:latin typeface="黑体" panose="02010609060101010101" charset="-122"/>
                <a:ea typeface="黑体" panose="02010609060101010101" charset="-122"/>
              </a:rPr>
              <a:t>“登山临雪”</a:t>
            </a:r>
            <a:endParaRPr lang="zh-CN" altLang="en-US" sz="3200">
              <a:solidFill>
                <a:srgbClr val="0000CC"/>
              </a:solidFill>
              <a:latin typeface="黑体" panose="02010609060101010101" charset="-122"/>
              <a:ea typeface="黑体" panose="02010609060101010101" charset="-122"/>
            </a:endParaRPr>
          </a:p>
        </p:txBody>
      </p:sp>
      <p:grpSp>
        <p:nvGrpSpPr>
          <p:cNvPr id="12295" name="矩形 7"/>
          <p:cNvGrpSpPr/>
          <p:nvPr>
            <p:custDataLst>
              <p:tags r:id="rId6"/>
            </p:custDataLst>
          </p:nvPr>
        </p:nvGrpSpPr>
        <p:grpSpPr>
          <a:xfrm>
            <a:off x="1476375" y="950912"/>
            <a:ext cx="3095625" cy="4645025"/>
            <a:chOff x="492" y="599"/>
            <a:chExt cx="1950" cy="2926"/>
          </a:xfrm>
        </p:grpSpPr>
        <p:pic>
          <p:nvPicPr>
            <p:cNvPr id="12293" name="矩形 7"/>
            <p:cNvPicPr/>
            <p:nvPr>
              <p:custDataLst>
                <p:tags r:id="rId8"/>
              </p:custDataLst>
            </p:nvPr>
          </p:nvPicPr>
          <p:blipFill>
            <a:blip r:embed="rId7"/>
            <a:stretch>
              <a:fillRect/>
            </a:stretch>
          </p:blipFill>
          <p:spPr>
            <a:xfrm>
              <a:off x="492" y="599"/>
              <a:ext cx="1950" cy="2926"/>
            </a:xfrm>
            <a:prstGeom prst="rect">
              <a:avLst/>
            </a:prstGeom>
            <a:noFill/>
            <a:ln>
              <a:miter lim="800000"/>
            </a:ln>
          </p:spPr>
        </p:pic>
        <p:sp>
          <p:nvSpPr>
            <p:cNvPr id="12294" name="矩形 12293"/>
            <p:cNvSpPr/>
            <p:nvPr>
              <p:custDataLst>
                <p:tags r:id="rId9"/>
              </p:custDataLst>
            </p:nvPr>
          </p:nvSpPr>
          <p:spPr>
            <a:xfrm>
              <a:off x="567" y="675"/>
              <a:ext cx="1800" cy="277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eaLnBrk="1" hangingPunct="1"/>
              <a:r>
                <a:rPr lang="en-US" altLang="zh-CN" sz="2800">
                  <a:solidFill>
                    <a:srgbClr val="FF0000"/>
                  </a:solidFill>
                  <a:latin typeface="黑体" panose="02010609060101010101" charset="-122"/>
                  <a:ea typeface="黑体" panose="02010609060101010101" charset="-122"/>
                </a:rPr>
                <a:t>  </a:t>
              </a:r>
              <a:r>
                <a:rPr lang="zh-CN" altLang="zh-CN" sz="2800">
                  <a:solidFill>
                    <a:srgbClr val="FF0000"/>
                  </a:solidFill>
                  <a:latin typeface="黑体" panose="02010609060101010101" charset="-122"/>
                  <a:ea typeface="黑体" panose="02010609060101010101" charset="-122"/>
                </a:rPr>
                <a:t>苏轼被贬黄州，仕途坎坷，人生低谷，夜游赤壁</a:t>
              </a:r>
              <a:r>
                <a:rPr lang="zh-CN" altLang="en-US" sz="2800">
                  <a:solidFill>
                    <a:srgbClr val="FF0000"/>
                  </a:solidFill>
                  <a:latin typeface="黑体" panose="02010609060101010101" charset="-122"/>
                  <a:ea typeface="黑体" panose="02010609060101010101" charset="-122"/>
                </a:rPr>
                <a:t>，</a:t>
              </a:r>
              <a:r>
                <a:rPr lang="en-US" altLang="zh-CN" sz="2800">
                  <a:solidFill>
                    <a:srgbClr val="0000CC"/>
                  </a:solidFill>
                  <a:latin typeface="黑体" panose="02010609060101010101" charset="-122"/>
                  <a:ea typeface="黑体" panose="02010609060101010101" charset="-122"/>
                </a:rPr>
                <a:t>  </a:t>
              </a:r>
            </a:p>
            <a:p>
              <a:pPr marL="0" lvl="0" indent="0" eaLnBrk="1" hangingPunct="1"/>
              <a:r>
                <a:rPr lang="en-US" altLang="zh-CN" sz="2800">
                  <a:solidFill>
                    <a:srgbClr val="0000CC"/>
                  </a:solidFill>
                  <a:latin typeface="黑体" panose="02010609060101010101" charset="-122"/>
                  <a:ea typeface="黑体" panose="02010609060101010101" charset="-122"/>
                </a:rPr>
                <a:t>  </a:t>
              </a:r>
              <a:r>
                <a:rPr lang="zh-CN" altLang="zh-CN" sz="2800">
                  <a:solidFill>
                    <a:srgbClr val="0000CC"/>
                  </a:solidFill>
                  <a:latin typeface="黑体" panose="02010609060101010101" charset="-122"/>
                  <a:ea typeface="黑体" panose="02010609060101010101" charset="-122"/>
                </a:rPr>
                <a:t>把悲喜之情与超然物外的人生之理融入赤壁“水月”中 ，</a:t>
              </a:r>
              <a:r>
                <a:rPr lang="en-US" altLang="zh-CN" sz="2800">
                  <a:solidFill>
                    <a:srgbClr val="0000CC"/>
                  </a:solidFill>
                  <a:latin typeface="黑体" panose="02010609060101010101" charset="-122"/>
                  <a:ea typeface="黑体" panose="02010609060101010101" charset="-122"/>
                </a:rPr>
                <a:t>  </a:t>
              </a:r>
            </a:p>
            <a:p>
              <a:pPr marL="0" lvl="0" indent="0" eaLnBrk="1" hangingPunct="1"/>
              <a:r>
                <a:rPr lang="en-US" altLang="zh-CN" sz="2800">
                  <a:solidFill>
                    <a:srgbClr val="FF0000"/>
                  </a:solidFill>
                  <a:latin typeface="黑体" panose="02010609060101010101" charset="-122"/>
                  <a:ea typeface="黑体" panose="02010609060101010101" charset="-122"/>
                </a:rPr>
                <a:t>  </a:t>
              </a:r>
              <a:r>
                <a:rPr lang="zh-CN" altLang="zh-CN" sz="2800">
                  <a:solidFill>
                    <a:srgbClr val="FF0000"/>
                  </a:solidFill>
                  <a:latin typeface="黑体" panose="02010609060101010101" charset="-122"/>
                  <a:ea typeface="黑体" panose="02010609060101010101" charset="-122"/>
                </a:rPr>
                <a:t>实现了乐观豁达的精神突围</a:t>
              </a:r>
              <a:r>
                <a:rPr lang="zh-CN" altLang="en-US" sz="2800">
                  <a:solidFill>
                    <a:srgbClr val="FF0000"/>
                  </a:solidFill>
                  <a:latin typeface="黑体" panose="02010609060101010101" charset="-122"/>
                  <a:ea typeface="黑体" panose="02010609060101010101" charset="-122"/>
                </a:rPr>
                <a:t>。</a:t>
              </a:r>
              <a:endParaRPr lang="zh-CN" altLang="zh-CN" sz="2800">
                <a:solidFill>
                  <a:srgbClr val="FF0000"/>
                </a:solidFill>
                <a:latin typeface="黑体" panose="02010609060101010101" charset="-122"/>
                <a:ea typeface="黑体" panose="02010609060101010101" charset="-122"/>
              </a:endParaRPr>
            </a:p>
            <a:p>
              <a:pPr marL="0" lvl="0" indent="0" eaLnBrk="1" hangingPunct="1"/>
              <a:endParaRPr lang="zh-CN" altLang="en-US" sz="2800"/>
            </a:p>
          </p:txBody>
        </p:sp>
      </p:grpSp>
      <p:grpSp>
        <p:nvGrpSpPr>
          <p:cNvPr id="12298" name="矩形 8"/>
          <p:cNvGrpSpPr/>
          <p:nvPr>
            <p:custDataLst>
              <p:tags r:id="rId10"/>
            </p:custDataLst>
          </p:nvPr>
        </p:nvGrpSpPr>
        <p:grpSpPr>
          <a:xfrm>
            <a:off x="7693025" y="957262"/>
            <a:ext cx="3232150" cy="4632325"/>
            <a:chOff x="4408" y="603"/>
            <a:chExt cx="2036" cy="2918"/>
          </a:xfrm>
        </p:grpSpPr>
        <p:pic>
          <p:nvPicPr>
            <p:cNvPr id="12296" name="矩形 8"/>
            <p:cNvPicPr/>
            <p:nvPr>
              <p:custDataLst>
                <p:tags r:id="rId12"/>
              </p:custDataLst>
            </p:nvPr>
          </p:nvPicPr>
          <p:blipFill>
            <a:blip r:embed="rId11"/>
            <a:stretch>
              <a:fillRect/>
            </a:stretch>
          </p:blipFill>
          <p:spPr>
            <a:xfrm>
              <a:off x="4408" y="603"/>
              <a:ext cx="2036" cy="2918"/>
            </a:xfrm>
            <a:prstGeom prst="rect">
              <a:avLst/>
            </a:prstGeom>
            <a:noFill/>
            <a:ln>
              <a:miter lim="800000"/>
            </a:ln>
          </p:spPr>
        </p:pic>
        <p:sp>
          <p:nvSpPr>
            <p:cNvPr id="12297" name="矩形 12296"/>
            <p:cNvSpPr/>
            <p:nvPr>
              <p:custDataLst>
                <p:tags r:id="rId13"/>
              </p:custDataLst>
            </p:nvPr>
          </p:nvSpPr>
          <p:spPr>
            <a:xfrm>
              <a:off x="4482" y="675"/>
              <a:ext cx="1890" cy="2772"/>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eaLnBrk="1" hangingPunct="1"/>
              <a:r>
                <a:rPr lang="en-US" altLang="zh-CN" sz="2800">
                  <a:solidFill>
                    <a:srgbClr val="FF0000"/>
                  </a:solidFill>
                  <a:latin typeface="黑体" panose="02010609060101010101" charset="-122"/>
                  <a:ea typeface="黑体" panose="02010609060101010101" charset="-122"/>
                </a:rPr>
                <a:t>  </a:t>
              </a:r>
              <a:r>
                <a:rPr lang="zh-CN" altLang="zh-CN" sz="2800">
                  <a:solidFill>
                    <a:srgbClr val="FF0000"/>
                  </a:solidFill>
                  <a:latin typeface="黑体" panose="02010609060101010101" charset="-122"/>
                  <a:ea typeface="黑体" panose="02010609060101010101" charset="-122"/>
                </a:rPr>
                <a:t>姚鼐</a:t>
              </a:r>
              <a:r>
                <a:rPr lang="zh-CN" altLang="en-US" sz="2800">
                  <a:solidFill>
                    <a:srgbClr val="FF0000"/>
                  </a:solidFill>
                  <a:latin typeface="黑体" panose="02010609060101010101" charset="-122"/>
                  <a:ea typeface="黑体" panose="02010609060101010101" charset="-122"/>
                </a:rPr>
                <a:t>养亲</a:t>
              </a:r>
              <a:r>
                <a:rPr lang="zh-CN" altLang="zh-CN" sz="2800">
                  <a:solidFill>
                    <a:srgbClr val="FF0000"/>
                  </a:solidFill>
                  <a:latin typeface="黑体" panose="02010609060101010101" charset="-122"/>
                  <a:ea typeface="黑体" panose="02010609060101010101" charset="-122"/>
                </a:rPr>
                <a:t>辞官，仕途尽头，人生路口，登山临雪，</a:t>
              </a:r>
              <a:r>
                <a:rPr lang="en-US" altLang="zh-CN" sz="2800">
                  <a:solidFill>
                    <a:srgbClr val="FF0000"/>
                  </a:solidFill>
                  <a:latin typeface="黑体" panose="02010609060101010101" charset="-122"/>
                  <a:ea typeface="黑体" panose="02010609060101010101" charset="-122"/>
                </a:rPr>
                <a:t>  </a:t>
              </a:r>
            </a:p>
            <a:p>
              <a:pPr marL="0" lvl="0" indent="0" eaLnBrk="1" hangingPunct="1"/>
              <a:r>
                <a:rPr lang="en-US" altLang="zh-CN" sz="2800">
                  <a:solidFill>
                    <a:srgbClr val="FF0000"/>
                  </a:solidFill>
                  <a:latin typeface="黑体" panose="02010609060101010101" charset="-122"/>
                  <a:ea typeface="黑体" panose="02010609060101010101" charset="-122"/>
                </a:rPr>
                <a:t>  </a:t>
              </a:r>
              <a:r>
                <a:rPr lang="zh-CN" altLang="zh-CN" sz="2800">
                  <a:solidFill>
                    <a:srgbClr val="0000CC"/>
                  </a:solidFill>
                  <a:latin typeface="黑体" panose="02010609060101010101" charset="-122"/>
                  <a:ea typeface="黑体" panose="02010609060101010101" charset="-122"/>
                </a:rPr>
                <a:t>把赞美之情与攀登以历绝美的人生之理融入苍山</a:t>
              </a:r>
              <a:r>
                <a:rPr lang="zh-CN" altLang="en-US" sz="2800">
                  <a:solidFill>
                    <a:srgbClr val="0000CC"/>
                  </a:solidFill>
                  <a:latin typeface="黑体" panose="02010609060101010101" charset="-122"/>
                  <a:ea typeface="黑体" panose="02010609060101010101" charset="-122"/>
                </a:rPr>
                <a:t>“风</a:t>
              </a:r>
              <a:r>
                <a:rPr lang="zh-CN" altLang="zh-CN" sz="2800">
                  <a:solidFill>
                    <a:srgbClr val="0000CC"/>
                  </a:solidFill>
                  <a:latin typeface="黑体" panose="02010609060101010101" charset="-122"/>
                  <a:ea typeface="黑体" panose="02010609060101010101" charset="-122"/>
                </a:rPr>
                <a:t>雪”中</a:t>
              </a:r>
              <a:r>
                <a:rPr lang="zh-CN" altLang="en-US" sz="2800">
                  <a:solidFill>
                    <a:srgbClr val="0000CC"/>
                  </a:solidFill>
                  <a:latin typeface="黑体" panose="02010609060101010101" charset="-122"/>
                  <a:ea typeface="黑体" panose="02010609060101010101" charset="-122"/>
                </a:rPr>
                <a:t>，</a:t>
              </a:r>
              <a:endParaRPr lang="en-US" altLang="zh-CN" sz="2800">
                <a:solidFill>
                  <a:srgbClr val="0000CC"/>
                </a:solidFill>
                <a:latin typeface="黑体" panose="02010609060101010101" charset="-122"/>
                <a:ea typeface="黑体" panose="02010609060101010101" charset="-122"/>
              </a:endParaRPr>
            </a:p>
            <a:p>
              <a:pPr marL="0" lvl="0" indent="0" eaLnBrk="1" hangingPunct="1"/>
              <a:r>
                <a:rPr lang="en-US" altLang="zh-CN" sz="2800">
                  <a:solidFill>
                    <a:srgbClr val="0000CC"/>
                  </a:solidFill>
                  <a:latin typeface="黑体" panose="02010609060101010101" charset="-122"/>
                  <a:ea typeface="黑体" panose="02010609060101010101" charset="-122"/>
                </a:rPr>
                <a:t>  </a:t>
              </a:r>
              <a:r>
                <a:rPr lang="zh-CN" altLang="zh-CN" sz="2800">
                  <a:solidFill>
                    <a:srgbClr val="FF0000"/>
                  </a:solidFill>
                  <a:latin typeface="黑体" panose="02010609060101010101" charset="-122"/>
                  <a:ea typeface="黑体" panose="02010609060101010101" charset="-122"/>
                </a:rPr>
                <a:t>实现了超然洒脱的心灵安放。</a:t>
              </a:r>
            </a:p>
            <a:p>
              <a:pPr marL="0" lvl="0" indent="0" eaLnBrk="1" hangingPunct="1"/>
              <a:endParaRPr lang="zh-CN" altLang="en-US" sz="2800"/>
            </a:p>
          </p:txBody>
        </p:sp>
      </p:grpSp>
      <p:sp>
        <p:nvSpPr>
          <p:cNvPr id="12299" name="矩形 13"/>
          <p:cNvSpPr/>
          <p:nvPr>
            <p:custDataLst>
              <p:tags r:id="rId14"/>
            </p:custDataLst>
          </p:nvPr>
        </p:nvSpPr>
        <p:spPr>
          <a:xfrm>
            <a:off x="5238750" y="1214438"/>
            <a:ext cx="1831975" cy="583565"/>
          </a:xfrm>
          <a:prstGeom prst="rect">
            <a:avLst/>
          </a:prstGeom>
          <a:solidFill>
            <a:srgbClr val="EAEAEA"/>
          </a:solidFill>
          <a:ln>
            <a:solidFill>
              <a:schemeClr val="tx1"/>
            </a:solid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chemeClr val="tx1"/>
                </a:solidFill>
                <a:latin typeface="Arial"/>
                <a:ea typeface="宋体" pitchFamily="2" charset="-122"/>
              </a:defRPr>
            </a:lvl5pPr>
          </a:lstStyle>
          <a:p>
            <a:pPr marL="0" lvl="0" indent="0" eaLnBrk="1" hangingPunct="1"/>
            <a:r>
              <a:rPr lang="zh-CN" altLang="en-US" sz="3200">
                <a:solidFill>
                  <a:srgbClr val="FF0000"/>
                </a:solidFill>
                <a:latin typeface="黑体" panose="02010609060101010101" charset="-122"/>
                <a:ea typeface="黑体" panose="02010609060101010101" charset="-122"/>
              </a:rPr>
              <a:t>异中有同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additive="base">
                                        <p:cTn id="6" dur="1" fill="hold">
                                          <p:stCondLst>
                                            <p:cond delay="0"/>
                                          </p:stCondLst>
                                        </p:cTn>
                                        <p:tgtEl>
                                          <p:spTgt spid="12295"/>
                                        </p:tgtEl>
                                        <p:attrNameLst>
                                          <p:attrName>style.visibility</p:attrName>
                                        </p:attrNameLst>
                                      </p:cBhvr>
                                      <p:to>
                                        <p:strVal val="visible"/>
                                      </p:to>
                                    </p:set>
                                    <p:animEffect transition="in" filter="diamond(in)">
                                      <p:cBhvr additive="base">
                                        <p:cTn id="7" dur="500"/>
                                        <p:tgtEl>
                                          <p:spTgt spid="1229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additive="base">
                                        <p:cTn id="12" dur="1" fill="hold">
                                          <p:stCondLst>
                                            <p:cond delay="0"/>
                                          </p:stCondLst>
                                        </p:cTn>
                                        <p:tgtEl>
                                          <p:spTgt spid="12298"/>
                                        </p:tgtEl>
                                        <p:attrNameLst>
                                          <p:attrName>style.visibility</p:attrName>
                                        </p:attrNameLst>
                                      </p:cBhvr>
                                      <p:to>
                                        <p:strVal val="visible"/>
                                      </p:to>
                                    </p:set>
                                    <p:animEffect transition="in" filter="diamond(in)">
                                      <p:cBhvr additive="base">
                                        <p:cTn id="13" dur="500"/>
                                        <p:tgtEl>
                                          <p:spTgt spid="1229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additive="base">
                                        <p:cTn id="18" dur="1" fill="hold">
                                          <p:stCondLst>
                                            <p:cond delay="0"/>
                                          </p:stCondLst>
                                        </p:cTn>
                                        <p:tgtEl>
                                          <p:spTgt spid="12299"/>
                                        </p:tgtEl>
                                        <p:attrNameLst>
                                          <p:attrName>style.visibility</p:attrName>
                                        </p:attrNameLst>
                                      </p:cBhvr>
                                      <p:to>
                                        <p:strVal val="visible"/>
                                      </p:to>
                                    </p:set>
                                    <p:animEffect transition="in" filter="diamond(in)">
                                      <p:cBhvr additive="base">
                                        <p:cTn id="19" dur="500"/>
                                        <p:tgtEl>
                                          <p:spTgt spid="1229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0" nodeType="clickEffect">
                                  <p:stCondLst>
                                    <p:cond delay="0"/>
                                  </p:stCondLst>
                                  <p:childTnLst>
                                    <p:set>
                                      <p:cBhvr additive="base">
                                        <p:cTn id="24" dur="1" fill="hold">
                                          <p:stCondLst>
                                            <p:cond delay="0"/>
                                          </p:stCondLst>
                                        </p:cTn>
                                        <p:tgtEl>
                                          <p:spTgt spid="12290"/>
                                        </p:tgtEl>
                                        <p:attrNameLst>
                                          <p:attrName>style.visibility</p:attrName>
                                        </p:attrNameLst>
                                      </p:cBhvr>
                                      <p:to>
                                        <p:strVal val="visible"/>
                                      </p:to>
                                    </p:set>
                                    <p:animEffect transition="in" filter="diamond(in)">
                                      <p:cBhvr additive="base">
                                        <p:cTn id="25" dur="500"/>
                                        <p:tgtEl>
                                          <p:spTgt spid="12290"/>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1" nodeType="clickEffect">
                                  <p:stCondLst>
                                    <p:cond delay="0"/>
                                  </p:stCondLst>
                                  <p:childTnLst>
                                    <p:set>
                                      <p:cBhvr additive="base">
                                        <p:cTn id="30" dur="1" fill="hold">
                                          <p:stCondLst>
                                            <p:cond delay="0"/>
                                          </p:stCondLst>
                                        </p:cTn>
                                        <p:tgtEl>
                                          <p:spTgt spid="12291"/>
                                        </p:tgtEl>
                                        <p:attrNameLst>
                                          <p:attrName>style.visibility</p:attrName>
                                        </p:attrNameLst>
                                      </p:cBhvr>
                                      <p:to>
                                        <p:strVal val="visible"/>
                                      </p:to>
                                    </p:set>
                                    <p:animEffect transition="in" filter="diamond(in)">
                                      <p:cBhvr additive="base">
                                        <p:cTn id="31"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1"/>
      <p:bldP spid="12299" grpId="2"/>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8915" name="文本框 3"/>
          <p:cNvSpPr txBox="1"/>
          <p:nvPr>
            <p:custDataLst>
              <p:tags r:id="rId3"/>
            </p:custDataLst>
          </p:nvPr>
        </p:nvSpPr>
        <p:spPr>
          <a:xfrm>
            <a:off x="403860" y="325755"/>
            <a:ext cx="6616700" cy="706755"/>
          </a:xfrm>
          <a:prstGeom prst="rect">
            <a:avLst/>
          </a:prstGeom>
          <a:noFill/>
          <a:ln w="9525" cap="flat" cmpd="sng" algn="ctr">
            <a:noFill/>
            <a:prstDash val="solid"/>
            <a:round/>
            <a:headEnd type="none" w="med" len="med"/>
            <a:tailEnd type="none" w="med" len="med"/>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marR="0" lvl="0" indent="0" algn="l" defTabSz="914400" rtl="0" eaLnBrk="1" fontAlgn="base" hangingPunct="1">
              <a:lnSpc>
                <a:spcPct val="100000"/>
              </a:lnSpc>
              <a:spcBef>
                <a:spcPct val="0"/>
              </a:spcBef>
              <a:spcAft>
                <a:spcPct val="0"/>
              </a:spcAft>
              <a:buClrTx/>
              <a:buSzTx/>
              <a:buFontTx/>
              <a:buNone/>
            </a:pPr>
            <a:r>
              <a:rPr lang="zh-CN" sz="4000" b="1">
                <a:solidFill>
                  <a:srgbClr val="1D41D5"/>
                </a:solidFill>
                <a:latin typeface="华文新魏" panose="02010800040101010101" charset="-122"/>
                <a:ea typeface="华文新魏" panose="02010800040101010101" charset="-122"/>
              </a:rPr>
              <a:t>以意逆志，知人论世</a:t>
            </a:r>
          </a:p>
        </p:txBody>
      </p:sp>
      <p:sp>
        <p:nvSpPr>
          <p:cNvPr id="38916" name="文本框 5"/>
          <p:cNvSpPr/>
          <p:nvPr>
            <p:custDataLst>
              <p:tags r:id="rId4"/>
            </p:custDataLst>
          </p:nvPr>
        </p:nvSpPr>
        <p:spPr>
          <a:xfrm>
            <a:off x="1060450" y="2384425"/>
            <a:ext cx="10379075" cy="119888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marR="0" lvl="0" indent="0" algn="ctr" eaLnBrk="1" hangingPunct="1"/>
            <a:r>
              <a:rPr lang="zh-CN" altLang="en-US" sz="3600" b="1">
                <a:latin typeface="华文中宋" panose="02010600040101010101" pitchFamily="2" charset="-122"/>
                <a:ea typeface="华文中宋" panose="02010600040101010101" pitchFamily="2" charset="-122"/>
              </a:rPr>
              <a:t>苏轼：在矛盾中走向理性 旷达</a:t>
            </a:r>
          </a:p>
          <a:p>
            <a:pPr marL="0" marR="0" lvl="0" indent="0" algn="ctr" eaLnBrk="1" hangingPunct="1"/>
            <a:r>
              <a:rPr lang="zh-CN" altLang="en-US" sz="3600" b="1">
                <a:latin typeface="华文中宋" panose="02010600040101010101" pitchFamily="2" charset="-122"/>
                <a:ea typeface="华文中宋" panose="02010600040101010101" pitchFamily="2" charset="-122"/>
              </a:rPr>
              <a:t>姚鼐：在激荡中走向淡定 自足</a:t>
            </a:r>
          </a:p>
        </p:txBody>
      </p:sp>
      <p:sp>
        <p:nvSpPr>
          <p:cNvPr id="38917" name="文本框 1"/>
          <p:cNvSpPr/>
          <p:nvPr>
            <p:custDataLst>
              <p:tags r:id="rId5"/>
            </p:custDataLst>
          </p:nvPr>
        </p:nvSpPr>
        <p:spPr>
          <a:xfrm>
            <a:off x="3646488" y="1004888"/>
            <a:ext cx="4238625"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lvl="0" indent="0" algn="ctr" eaLnBrk="1" hangingPunct="1"/>
            <a:r>
              <a:rPr lang="zh-CN" altLang="en-US" sz="3600">
                <a:solidFill>
                  <a:srgbClr val="C00000"/>
                </a:solidFill>
                <a:latin typeface="幼圆" panose="02010509060101010101" pitchFamily="49" charset="-122"/>
                <a:ea typeface="幼圆" panose="02010509060101010101" pitchFamily="49" charset="-122"/>
              </a:rPr>
              <a:t>    情景交融</a:t>
            </a:r>
          </a:p>
        </p:txBody>
      </p:sp>
      <p:sp>
        <p:nvSpPr>
          <p:cNvPr id="38918" name="文本框 99"/>
          <p:cNvSpPr/>
          <p:nvPr>
            <p:custDataLst>
              <p:tags r:id="rId6"/>
            </p:custDataLst>
          </p:nvPr>
        </p:nvSpPr>
        <p:spPr>
          <a:xfrm>
            <a:off x="1309688" y="4146550"/>
            <a:ext cx="9879012" cy="119888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lvl="0" indent="0" eaLnBrk="1" hangingPunct="1"/>
            <a:r>
              <a:rPr lang="en-US" altLang="zh-CN" sz="3600">
                <a:solidFill>
                  <a:srgbClr val="333333"/>
                </a:solidFill>
                <a:latin typeface="楷体" panose="02010609060101010101" charset="-122"/>
                <a:ea typeface="楷体" panose="02010609060101010101" charset="-122"/>
              </a:rPr>
              <a:t>  </a:t>
            </a:r>
            <a:r>
              <a:rPr lang="zh-CN" altLang="zh-CN" sz="3600">
                <a:solidFill>
                  <a:srgbClr val="333333"/>
                </a:solidFill>
                <a:latin typeface="楷体" panose="02010609060101010101" charset="-122"/>
                <a:ea typeface="楷体" panose="02010609060101010101" charset="-122"/>
              </a:rPr>
              <a:t>在山水中寄托了苏轼和姚鼐经历人生大转折时，复杂而深邃的思考和感悟。</a:t>
            </a:r>
            <a:endParaRPr lang="zh-CN" altLang="en-US" sz="3600">
              <a:latin typeface="楷体" panose="02010609060101010101" charset="-122"/>
              <a:ea typeface="楷体" panose="02010609060101010101" charset="-122"/>
            </a:endParaRPr>
          </a:p>
        </p:txBody>
      </p:sp>
    </p:spTree>
    <p:custDataLst>
      <p:tags r:id="rId7"/>
    </p:custDataLst>
  </p:cSld>
  <p:clrMapOvr>
    <a:masterClrMapping/>
  </p:clrMapOvr>
  <p:transition spd="slow">
    <p:cove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7" name="矩形 6"/>
          <p:cNvSpPr/>
          <p:nvPr>
            <p:custDataLst>
              <p:tags r:id="rId3"/>
            </p:custDataLst>
          </p:nvPr>
        </p:nvSpPr>
        <p:spPr>
          <a:xfrm>
            <a:off x="513490" y="542564"/>
            <a:ext cx="10964678" cy="4552315"/>
          </a:xfrm>
          <a:prstGeom prst="rect">
            <a:avLst/>
          </a:prstGeom>
        </p:spPr>
        <p:txBody>
          <a:bodyPr wrap="square" lIns="121875" tIns="60936" rIns="121875" bIns="60936">
            <a:spAutoFit/>
          </a:bodyPr>
          <a:lstStyle/>
          <a:p>
            <a:pPr algn="just">
              <a:lnSpc>
                <a:spcPct val="150000"/>
              </a:lnSpc>
              <a:tabLst>
                <a:tab pos="2250440"/>
              </a:tabLst>
            </a:pPr>
            <a:r>
              <a:rPr lang="zh-CN" altLang="en-US" sz="2400" b="1" kern="100">
                <a:solidFill>
                  <a:srgbClr val="1D41D5"/>
                </a:solidFill>
                <a:latin typeface="微软雅黑" panose="020b0503020204020204" charset="-122"/>
                <a:ea typeface="微软雅黑" panose="020b0503020204020204" charset="-122"/>
                <a:cs typeface="Courier New" panose="02070309020205020404" pitchFamily="49" charset="0"/>
              </a:rPr>
              <a:t>背景</a:t>
            </a:r>
            <a:r>
              <a:rPr lang="zh-CN" altLang="en-US" sz="2400" b="1" kern="100" smtClean="0">
                <a:solidFill>
                  <a:srgbClr val="1D41D5"/>
                </a:solidFill>
                <a:latin typeface="微软雅黑" panose="020b0503020204020204" charset="-122"/>
                <a:ea typeface="微软雅黑" panose="020b0503020204020204" charset="-122"/>
                <a:cs typeface="Courier New" panose="02070309020205020404" pitchFamily="49" charset="0"/>
              </a:rPr>
              <a:t>展示</a:t>
            </a:r>
            <a:endParaRPr lang="en-US" altLang="zh-CN" sz="2400" b="1" kern="100" smtClean="0">
              <a:solidFill>
                <a:srgbClr val="1D41D5"/>
              </a:solidFill>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    宋神宗元丰二年</a:t>
            </a:r>
            <a:r>
              <a:rPr lang="en-US" altLang="zh-CN" sz="2400" kern="100">
                <a:latin typeface="Times New Roman" pitchFamily="18" charset="0"/>
                <a:ea typeface="微软雅黑" panose="020b0503020204020204" charset="-122"/>
                <a:cs typeface="Courier New" panose="02070309020205020404" pitchFamily="49" charset="0"/>
              </a:rPr>
              <a:t>(1079)</a:t>
            </a:r>
            <a:r>
              <a:rPr lang="zh-CN" altLang="zh-CN" sz="2400" kern="100">
                <a:latin typeface="Times New Roman" pitchFamily="18" charset="0"/>
                <a:ea typeface="微软雅黑" panose="020b0503020204020204" charset="-122"/>
                <a:cs typeface="Times New Roman" panose="02020603050405020304" pitchFamily="18" charset="0"/>
              </a:rPr>
              <a:t>，苏轼因反对王安石新法，被贬到黄州</a:t>
            </a:r>
            <a:r>
              <a:rPr lang="en-US" altLang="zh-CN" sz="2400" kern="100">
                <a:latin typeface="Times New Roman" pitchFamily="18" charset="0"/>
                <a:ea typeface="微软雅黑" panose="020b0503020204020204" charset="-122"/>
                <a:cs typeface="Courier New" panose="02070309020205020404" pitchFamily="49" charset="0"/>
              </a:rPr>
              <a:t>(</a:t>
            </a:r>
            <a:r>
              <a:rPr lang="zh-CN" altLang="zh-CN" sz="2400" kern="100">
                <a:latin typeface="Times New Roman" pitchFamily="18" charset="0"/>
                <a:ea typeface="微软雅黑" panose="020b0503020204020204" charset="-122"/>
                <a:cs typeface="Times New Roman" panose="02020603050405020304" pitchFamily="18" charset="0"/>
              </a:rPr>
              <a:t>今湖北省黄冈县</a:t>
            </a:r>
            <a:r>
              <a:rPr lang="en-US" altLang="zh-CN" sz="2400" kern="100">
                <a:latin typeface="Times New Roman" pitchFamily="18" charset="0"/>
                <a:ea typeface="微软雅黑" panose="020b0503020204020204" charset="-122"/>
                <a:cs typeface="Courier New" panose="02070309020205020404" pitchFamily="49" charset="0"/>
              </a:rPr>
              <a:t>)</a:t>
            </a:r>
            <a:r>
              <a:rPr lang="zh-CN" altLang="zh-CN" sz="2400" kern="100">
                <a:latin typeface="Times New Roman" pitchFamily="18" charset="0"/>
                <a:ea typeface="微软雅黑" panose="020b0503020204020204" charset="-122"/>
                <a:cs typeface="Times New Roman" panose="02020603050405020304" pitchFamily="18" charset="0"/>
              </a:rPr>
              <a:t>任团练副使。元丰五年</a:t>
            </a:r>
            <a:r>
              <a:rPr lang="en-US" altLang="zh-CN" sz="2400" kern="100">
                <a:latin typeface="Times New Roman" pitchFamily="18" charset="0"/>
                <a:ea typeface="微软雅黑" panose="020b0503020204020204" charset="-122"/>
                <a:cs typeface="Courier New" panose="02070309020205020404" pitchFamily="49" charset="0"/>
              </a:rPr>
              <a:t>(1082)</a:t>
            </a:r>
            <a:r>
              <a:rPr lang="zh-CN" altLang="zh-CN" sz="2400" kern="100">
                <a:latin typeface="Times New Roman" pitchFamily="18" charset="0"/>
                <a:ea typeface="微软雅黑" panose="020b0503020204020204" charset="-122"/>
                <a:cs typeface="Times New Roman" panose="02020603050405020304" pitchFamily="18" charset="0"/>
              </a:rPr>
              <a:t>七月和十月作者先后两次游览黄州城外的赤壁，写了两篇游记，后人习惯称前一篇为《赤壁赋》或《前赤壁赋》，称后一篇为《后赤壁赋》</a:t>
            </a:r>
            <a:r>
              <a:rPr lang="zh-CN" altLang="zh-CN" sz="2400" kern="100" smtClean="0">
                <a:latin typeface="Times New Roman" pitchFamily="18" charset="0"/>
                <a:ea typeface="微软雅黑" panose="020b0503020204020204" charset="-122"/>
                <a:cs typeface="Times New Roman" panose="02020603050405020304" pitchFamily="18" charset="0"/>
              </a:rPr>
              <a:t>。</a:t>
            </a:r>
            <a:endParaRPr lang="en-US" altLang="zh-CN" sz="2400" kern="100" smtClean="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     这里所选的是前一篇。其实，苏轼所游的并非三国时周瑜大破曹军的赤壁，周瑜破曹是在湖北嘉鱼东北的赤壁。作者在这里只是触景生情，采用当时的传说，借题发挥，以抒发自己被贬谪后内心的苦闷和对宇宙、人生的一种感悟</a:t>
            </a:r>
            <a:r>
              <a:rPr lang="zh-CN" altLang="zh-CN" sz="2400" kern="100" smtClean="0">
                <a:latin typeface="Times New Roman"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535946" y="261394"/>
            <a:ext cx="11074324" cy="6214745"/>
          </a:xfrm>
          <a:prstGeom prst="rect">
            <a:avLst/>
          </a:prstGeom>
        </p:spPr>
        <p:txBody>
          <a:bodyPr wrap="square" lIns="121875" tIns="60936" rIns="121875" bIns="60936">
            <a:spAutoFit/>
          </a:bodyPr>
          <a:lstStyle/>
          <a:p>
            <a:pPr algn="just">
              <a:lnSpc>
                <a:spcPct val="150000"/>
              </a:lnSpc>
              <a:tabLst>
                <a:tab pos="2250440"/>
              </a:tabLst>
            </a:pPr>
            <a:r>
              <a:rPr lang="zh-CN" altLang="en-US" sz="2400" b="1" kern="100">
                <a:solidFill>
                  <a:srgbClr val="1D41D5"/>
                </a:solidFill>
                <a:latin typeface="微软雅黑" panose="020b0503020204020204" charset="-122"/>
                <a:ea typeface="微软雅黑" panose="020b0503020204020204" charset="-122"/>
                <a:cs typeface="Courier New" panose="02070309020205020404" pitchFamily="49" charset="0"/>
              </a:rPr>
              <a:t>对苏轼的</a:t>
            </a:r>
            <a:r>
              <a:rPr lang="zh-CN" altLang="en-US" sz="2400" b="1" kern="100" smtClean="0">
                <a:solidFill>
                  <a:srgbClr val="1D41D5"/>
                </a:solidFill>
                <a:latin typeface="微软雅黑" panose="020b0503020204020204" charset="-122"/>
                <a:ea typeface="微软雅黑" panose="020b0503020204020204" charset="-122"/>
                <a:cs typeface="Courier New" panose="02070309020205020404" pitchFamily="49" charset="0"/>
              </a:rPr>
              <a:t>评价</a:t>
            </a:r>
            <a:endParaRPr lang="en-US" altLang="zh-CN" sz="2400" b="1" kern="100" smtClean="0">
              <a:solidFill>
                <a:srgbClr val="1D41D5"/>
              </a:solidFill>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en-US" altLang="zh-CN" sz="2400" kern="100">
                <a:latin typeface="IPAPANNEW" panose="02000500070000020004" pitchFamily="2" charset="0"/>
                <a:ea typeface="微软雅黑" panose="020b0503020204020204" charset="-122"/>
                <a:cs typeface="Times New Roman" panose="02020603050405020304" pitchFamily="18" charset="0"/>
              </a:rPr>
              <a:t>[</a:t>
            </a:r>
            <a:r>
              <a:rPr lang="zh-CN" altLang="zh-CN" sz="2400" kern="100">
                <a:latin typeface="IPAPANNEW" panose="02000500070000020004" pitchFamily="2" charset="0"/>
                <a:ea typeface="微软雅黑" panose="020b0503020204020204" charset="-122"/>
                <a:cs typeface="Times New Roman" panose="02020603050405020304" pitchFamily="18" charset="0"/>
              </a:rPr>
              <a:t>王国维</a:t>
            </a:r>
            <a:r>
              <a:rPr lang="en-US" altLang="zh-CN" sz="2400" kern="100">
                <a:latin typeface="IPAPANNEW" panose="02000500070000020004" pitchFamily="2" charset="0"/>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近代国学大师王国维推崇苏轼：</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三代以下诗人，无过屈子、渊明、子美、子瞻者。此四子者，若无文学之天才，其人格亦自足千古。故无高尚伟大之人格，而有高尚伟大之文章者，殆未有之也。</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王国维将屈原、陶渊明、杜甫、苏轼列为中国文学史上最伟大的诗人，并将他们的思想、人品、学问、才华、待人接物、立身行事，看成一个整体。</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IPAPANNEW" panose="02000500070000020004" pitchFamily="2" charset="0"/>
                <a:ea typeface="微软雅黑" panose="020b0503020204020204" charset="-122"/>
                <a:cs typeface="Times New Roman" panose="02020603050405020304" pitchFamily="18" charset="0"/>
              </a:rPr>
              <a:t>[</a:t>
            </a:r>
            <a:r>
              <a:rPr lang="zh-CN" altLang="zh-CN" sz="2400" kern="100">
                <a:latin typeface="IPAPANNEW" panose="02000500070000020004" pitchFamily="2" charset="0"/>
                <a:ea typeface="微软雅黑" panose="020b0503020204020204" charset="-122"/>
                <a:cs typeface="Times New Roman" panose="02020603050405020304" pitchFamily="18" charset="0"/>
              </a:rPr>
              <a:t>《百家讲坛》康震讲苏轼之开篇话</a:t>
            </a:r>
            <a:r>
              <a:rPr lang="en-US" altLang="zh-CN" sz="2400" kern="100">
                <a:latin typeface="IPAPANNEW" panose="02000500070000020004" pitchFamily="2" charset="0"/>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在中国文化史上，苏轼犹如一颗璀璨夺目的巨星横空出世，以他的天才、渊博，他的超逸、多情，为后人留下了一笔笔精神财富和一段段传奇佳话</a:t>
            </a:r>
            <a:r>
              <a:rPr lang="zh-CN" altLang="zh-CN" sz="2400" kern="100" smtClean="0">
                <a:latin typeface="Times New Roman" pitchFamily="18" charset="0"/>
                <a:ea typeface="微软雅黑" panose="020b0503020204020204" charset="-122"/>
                <a:cs typeface="Times New Roman" panose="02020603050405020304" pitchFamily="18" charset="0"/>
              </a:rPr>
              <a:t>。</a:t>
            </a:r>
            <a:endParaRPr lang="en-US" altLang="zh-CN" sz="2400" kern="100" smtClean="0">
              <a:latin typeface="Times New Roman"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当我们登高望远，面对滔滔江水，会禁不住高声吟唱：</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大江东去，浪淘尽，千古风流人物。</a:t>
            </a:r>
            <a:r>
              <a:rPr lang="en-US" altLang="zh-CN" sz="2400" kern="100" smtClean="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46120" y="574935"/>
            <a:ext cx="11523986" cy="5660390"/>
          </a:xfrm>
          <a:prstGeom prst="rect">
            <a:avLst/>
          </a:prstGeom>
        </p:spPr>
        <p:txBody>
          <a:bodyPr wrap="square" lIns="121875" tIns="60936" rIns="121875" bIns="60936">
            <a:spAutoFit/>
          </a:bodyPr>
          <a:lstStyle/>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当我们中秋佳节合家团聚，望着皎皎明月，会禁住深情吟诵：</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但愿人长久，千里共婵娟。</a:t>
            </a:r>
            <a:r>
              <a:rPr lang="en-US" altLang="zh-CN" sz="24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当我们徜徉在庐山风光中，会禁不住感慨：</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不识庐山真面目，只缘身在此山中。</a:t>
            </a:r>
            <a:r>
              <a:rPr lang="en-US" altLang="zh-CN" sz="24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当我们沉醉流连西湖美景，会禁不住抒情：</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欲把西湖比西子，淡妆浓抹总相宜。</a:t>
            </a:r>
            <a:r>
              <a:rPr lang="en-US" altLang="zh-CN" sz="24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当我们遭遇人生的无常，会禁不住发出无奈的叹息：</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世事一场大梦，人生几度秋凉。</a:t>
            </a:r>
            <a:r>
              <a:rPr lang="en-US" altLang="zh-CN" sz="24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当我们面对生活的挫折，会禁不住宽慰失意的自己：</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itchFamily="18" charset="0"/>
                <a:ea typeface="微软雅黑" panose="020b0503020204020204" charset="-122"/>
                <a:cs typeface="Times New Roman" panose="02020603050405020304" pitchFamily="18" charset="0"/>
              </a:rPr>
              <a:t>回首向来萧瑟处，归去，也无风雨也无晴。</a:t>
            </a:r>
            <a:r>
              <a:rPr lang="en-US" altLang="zh-CN" sz="2400" kern="100">
                <a:latin typeface="宋体" panose="02010600030101010101" pitchFamily="2" charset="-122"/>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itchFamily="18" charset="0"/>
                <a:ea typeface="微软雅黑" panose="020b0503020204020204" charset="-122"/>
                <a:cs typeface="Times New Roman" panose="02020603050405020304" pitchFamily="18" charset="0"/>
              </a:rPr>
              <a:t>苏轼的诗词成为我们滋养、丰富精神世界的重要源泉，成为我们提升寻常生活趣味的涓涓溪流</a:t>
            </a:r>
            <a:r>
              <a:rPr lang="zh-CN" altLang="zh-CN" sz="2400" kern="100" smtClean="0">
                <a:latin typeface="Times New Roman" pitchFamily="18" charset="0"/>
                <a:ea typeface="微软雅黑" panose="020b0503020204020204" charset="-122"/>
                <a:cs typeface="Times New Roman" panose="02020603050405020304" pitchFamily="18" charset="0"/>
              </a:rPr>
              <a:t>。</a:t>
            </a:r>
            <a:endParaRPr lang="en-US" altLang="zh-CN" sz="2400" kern="100" smtClean="0">
              <a:latin typeface="Times New Roman" pitchFamily="18" charset="0"/>
              <a:ea typeface="微软雅黑" panose="020b050302020402020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1433603" name="图片 1433602"/>
          <p:cNvPicPr>
            <a:picLocks noChangeAspect="1"/>
          </p:cNvPicPr>
          <p:nvPr>
            <p:custDataLst>
              <p:tags r:id="rId4"/>
            </p:custDataLst>
          </p:nvPr>
        </p:nvPicPr>
        <p:blipFill>
          <a:blip r:embed="rId3"/>
          <a:stretch>
            <a:fillRect/>
          </a:stretch>
        </p:blipFill>
        <p:spPr>
          <a:xfrm>
            <a:off x="9467081" y="8038"/>
            <a:ext cx="2234136" cy="2722958"/>
          </a:xfrm>
          <a:prstGeom prst="rect">
            <a:avLst/>
          </a:prstGeom>
          <a:noFill/>
          <a:ln w="9525">
            <a:noFill/>
          </a:ln>
        </p:spPr>
      </p:pic>
      <p:graphicFrame>
        <p:nvGraphicFramePr>
          <p:cNvPr id="1433604" name="对象 1433603"/>
          <p:cNvGraphicFramePr>
            <a:graphicFrameLocks noChangeAspect="1"/>
          </p:cNvGraphicFramePr>
          <p:nvPr>
            <p:custDataLst>
              <p:tags r:id="rId5"/>
            </p:custDataLst>
          </p:nvPr>
        </p:nvGraphicFramePr>
        <p:xfrm>
          <a:off x="238227" y="1879077"/>
          <a:ext cx="11083331" cy="3636771"/>
        </p:xfrm>
        <a:graphic>
          <a:graphicData uri="http://schemas.openxmlformats.org/presentationml/2006/ole">
            <mc:AlternateContent xmlns:mc="http://schemas.openxmlformats.org/markup-compatibility/2006">
              <mc:Choice xmlns:v="urn:schemas-microsoft-com:vml" Requires="v">
                <p:oleObj spid="_x0000_s1038" r:id="rId6" progId="Word.Document.8">
                  <p:embed/>
                </p:oleObj>
              </mc:Choice>
              <mc:Fallback>
                <p:oleObj r:id="rId6" progId="Word.Document.8">
                  <p:embed/>
                  <p:pic>
                    <p:nvPicPr>
                      <p:cNvPr id="0" name="OLE substitute image"/>
                      <p:cNvPicPr/>
                      <p:nvPr/>
                    </p:nvPicPr>
                    <p:blipFill>
                      <a:blip r:embed="rId7"/>
                      <a:stretch>
                        <a:fillRect/>
                      </a:stretch>
                    </p:blipFill>
                    <p:spPr>
                      <a:xfrm>
                        <a:off x="238227" y="1879077"/>
                        <a:ext cx="11083331" cy="3636771"/>
                      </a:xfrm>
                      <a:prstGeom prst="rect">
                        <a:avLst/>
                      </a:prstGeom>
                      <a:noFill/>
                      <a:ln w="38100">
                        <a:noFill/>
                        <a:miter/>
                      </a:ln>
                    </p:spPr>
                  </p:pic>
                </p:oleObj>
              </mc:Fallback>
            </mc:AlternateContent>
          </a:graphicData>
        </a:graphic>
      </p:graphicFrame>
      <p:sp>
        <p:nvSpPr>
          <p:cNvPr id="2" name="文本框 1"/>
          <p:cNvSpPr txBox="1"/>
          <p:nvPr>
            <p:custDataLst>
              <p:tags r:id="rId8"/>
            </p:custDataLst>
          </p:nvPr>
        </p:nvSpPr>
        <p:spPr>
          <a:xfrm>
            <a:off x="814070" y="576580"/>
            <a:ext cx="1473200" cy="481330"/>
          </a:xfrm>
          <a:prstGeom prst="rect">
            <a:avLst/>
          </a:prstGeom>
          <a:noFill/>
        </p:spPr>
        <p:txBody>
          <a:bodyPr wrap="none" rtlCol="0" anchor="t">
            <a:spAutoFit/>
          </a:bodyPr>
          <a:lstStyle/>
          <a:p>
            <a:r>
              <a:rPr lang="zh-CN" altLang="en-US" sz="2540" b="1">
                <a:solidFill>
                  <a:srgbClr val="1D41D5"/>
                </a:solidFill>
                <a:latin typeface="微软雅黑" panose="020b0503020204020204" charset="-122"/>
                <a:ea typeface="微软雅黑" panose="020b0503020204020204" charset="-122"/>
                <a:cs typeface="微软雅黑" panose="020b0503020204020204" charset="-122"/>
                <a:sym typeface="+mn-ea"/>
              </a:rPr>
              <a:t>作者展示</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582930" y="591185"/>
            <a:ext cx="10339070" cy="4193540"/>
          </a:xfrm>
          <a:prstGeom prst="rect">
            <a:avLst/>
          </a:prstGeom>
          <a:noFill/>
        </p:spPr>
        <p:txBody>
          <a:bodyPr wrap="square" rtlCol="0">
            <a:spAutoFit/>
          </a:bodyPr>
          <a:lstStyle/>
          <a:p>
            <a:pPr indent="612140" fontAlgn="auto">
              <a:lnSpc>
                <a:spcPct val="150000"/>
              </a:lnSpc>
            </a:pPr>
            <a:r>
              <a:rPr lang="zh-CN" altLang="en-US" sz="2540" b="1">
                <a:solidFill>
                  <a:srgbClr val="1D41D5"/>
                </a:solidFill>
                <a:latin typeface="微软雅黑" panose="020b0503020204020204" charset="-122"/>
                <a:ea typeface="微软雅黑" panose="020b0503020204020204" charset="-122"/>
                <a:cs typeface="微软雅黑" panose="020b0503020204020204" charset="-122"/>
              </a:rPr>
              <a:t>背景展示</a:t>
            </a:r>
          </a:p>
          <a:p>
            <a:pPr indent="612140" fontAlgn="auto">
              <a:lnSpc>
                <a:spcPct val="150000"/>
              </a:lnSpc>
            </a:pPr>
            <a:r>
              <a:rPr lang="zh-CN" altLang="en-US" sz="2540">
                <a:latin typeface="微软雅黑" panose="020b0503020204020204" charset="-122"/>
                <a:ea typeface="微软雅黑" panose="020b0503020204020204" charset="-122"/>
                <a:cs typeface="微软雅黑" panose="020b0503020204020204" charset="-122"/>
              </a:rPr>
              <a:t>姚鼐是“桐城派”的代表人物，而</a:t>
            </a:r>
            <a:r>
              <a:rPr lang="en-US" altLang="zh-CN" sz="2540">
                <a:latin typeface="微软雅黑" panose="020b0503020204020204" charset="-122"/>
                <a:ea typeface="微软雅黑" panose="020b0503020204020204" charset="-122"/>
                <a:cs typeface="微软雅黑" panose="020b0503020204020204" charset="-122"/>
              </a:rPr>
              <a:t>《</a:t>
            </a:r>
            <a:r>
              <a:rPr lang="zh-CN" altLang="en-US" sz="2540">
                <a:latin typeface="微软雅黑" panose="020b0503020204020204" charset="-122"/>
                <a:ea typeface="微软雅黑" panose="020b0503020204020204" charset="-122"/>
                <a:cs typeface="微软雅黑" panose="020b0503020204020204" charset="-122"/>
              </a:rPr>
              <a:t>登泰山记</a:t>
            </a:r>
            <a:r>
              <a:rPr lang="en-US" altLang="zh-CN" sz="2540">
                <a:latin typeface="微软雅黑" panose="020b0503020204020204" charset="-122"/>
                <a:ea typeface="微软雅黑" panose="020b0503020204020204" charset="-122"/>
                <a:cs typeface="微软雅黑" panose="020b0503020204020204" charset="-122"/>
              </a:rPr>
              <a:t>》</a:t>
            </a:r>
            <a:r>
              <a:rPr lang="zh-CN" altLang="en-US" sz="2540">
                <a:latin typeface="微软雅黑" panose="020b0503020204020204" charset="-122"/>
                <a:ea typeface="微软雅黑" panose="020b0503020204020204" charset="-122"/>
                <a:cs typeface="微软雅黑" panose="020b0503020204020204" charset="-122"/>
              </a:rPr>
              <a:t>也是姚鼐的代表名作。姚鼐参加纂修的</a:t>
            </a:r>
            <a:r>
              <a:rPr lang="en-US" altLang="zh-CN" sz="2540">
                <a:latin typeface="微软雅黑" panose="020b0503020204020204" charset="-122"/>
                <a:ea typeface="微软雅黑" panose="020b0503020204020204" charset="-122"/>
                <a:cs typeface="微软雅黑" panose="020b0503020204020204" charset="-122"/>
              </a:rPr>
              <a:t>《</a:t>
            </a:r>
            <a:r>
              <a:rPr lang="zh-CN" altLang="en-US" sz="2540">
                <a:latin typeface="微软雅黑" panose="020b0503020204020204" charset="-122"/>
                <a:ea typeface="微软雅黑" panose="020b0503020204020204" charset="-122"/>
                <a:cs typeface="微软雅黑" panose="020b0503020204020204" charset="-122"/>
              </a:rPr>
              <a:t>四库全书</a:t>
            </a:r>
            <a:r>
              <a:rPr lang="en-US" altLang="zh-CN" sz="2540">
                <a:latin typeface="微软雅黑" panose="020b0503020204020204" charset="-122"/>
                <a:ea typeface="微软雅黑" panose="020b0503020204020204" charset="-122"/>
                <a:cs typeface="微软雅黑" panose="020b0503020204020204" charset="-122"/>
              </a:rPr>
              <a:t>》</a:t>
            </a:r>
            <a:r>
              <a:rPr lang="zh-CN" altLang="en-US" sz="2540">
                <a:latin typeface="微软雅黑" panose="020b0503020204020204" charset="-122"/>
                <a:ea typeface="微软雅黑" panose="020b0503020204020204" charset="-122"/>
                <a:cs typeface="微软雅黑" panose="020b0503020204020204" charset="-122"/>
              </a:rPr>
              <a:t>于乾隆三十七年告成，以御史记名。乾隆三十九年（</a:t>
            </a:r>
            <a:r>
              <a:rPr lang="en-US" altLang="zh-CN" sz="2540">
                <a:latin typeface="微软雅黑" panose="020b0503020204020204" charset="-122"/>
                <a:ea typeface="微软雅黑" panose="020b0503020204020204" charset="-122"/>
                <a:cs typeface="微软雅黑" panose="020b0503020204020204" charset="-122"/>
              </a:rPr>
              <a:t>1774</a:t>
            </a:r>
            <a:r>
              <a:rPr lang="zh-CN" altLang="en-US" sz="2540">
                <a:latin typeface="微软雅黑" panose="020b0503020204020204" charset="-122"/>
                <a:ea typeface="微软雅黑" panose="020b0503020204020204" charset="-122"/>
                <a:cs typeface="微软雅黑" panose="020b0503020204020204" charset="-122"/>
              </a:rPr>
              <a:t>）以养亲为名，告归田里，道经泰安与挚友泰安知府朱孝纯（字子颍）于此年十二月二十八日傍晚同上泰山山顶，第二天即除夕（当年十二月小）五更时分至日观峰的日观亭后，观赏日出，写下了这篇游记。</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4">
            <a:alphaModFix amt="32000"/>
            <a:lum/>
          </a:blip>
          <a:stretch>
            <a:fillRect/>
          </a:stretch>
        </a:blip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47775" y="1508760"/>
            <a:ext cx="9767570" cy="2061210"/>
          </a:xfrm>
          <a:prstGeom prst="rect">
            <a:avLst/>
          </a:prstGeom>
          <a:noFill/>
        </p:spPr>
        <p:txBody>
          <a:bodyPr wrap="square" rtlCol="0" anchor="t">
            <a:spAutoFit/>
          </a:bodyPr>
          <a:lstStyle/>
          <a:p>
            <a:r>
              <a:rPr lang="en-US" altLang="zh-CN" sz="3200"/>
              <a:t>        </a:t>
            </a:r>
            <a:r>
              <a:rPr lang="zh-CN" altLang="en-US" sz="3200" b="1">
                <a:solidFill>
                  <a:srgbClr val="1D41D5"/>
                </a:solidFill>
              </a:rPr>
              <a:t>祖国山河壮丽，有许多风景优美的地方，今天让我们跟随古人一起进入游记类文言文的阅读，去领略更多的美景。</a:t>
            </a:r>
            <a:r>
              <a:rPr lang="zh-CN" altLang="en-US" sz="3200" b="1">
                <a:solidFill>
                  <a:srgbClr val="FF0000"/>
                </a:solidFill>
              </a:rPr>
              <a:t>同时中国文人有自己独特表达方式</a:t>
            </a:r>
            <a:r>
              <a:rPr lang="en-US" altLang="zh-CN" sz="3200" b="1">
                <a:solidFill>
                  <a:srgbClr val="FF0000"/>
                </a:solidFill>
              </a:rPr>
              <a:t>---------</a:t>
            </a:r>
            <a:r>
              <a:rPr lang="zh-CN" altLang="en-US" sz="3200" b="1">
                <a:solidFill>
                  <a:srgbClr val="FF0000"/>
                </a:solidFill>
              </a:rPr>
              <a:t>在山水中寻找人生归宿。</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pic>
        <p:nvPicPr>
          <p:cNvPr id="39938" name="图片 41" descr="C_108.jpg"/>
          <p:cNvPicPr/>
          <p:nvPr>
            <p:custDataLst>
              <p:tags r:id="rId4"/>
            </p:custDataLst>
          </p:nvPr>
        </p:nvPicPr>
        <p:blipFill>
          <a:blip r:embed="rId3">
            <a:clrChange>
              <a:clrFrom>
                <a:srgbClr val="FFFFFF"/>
              </a:clrFrom>
              <a:clrTo>
                <a:srgbClr val="FFFFFF">
                  <a:alpha val="0"/>
                </a:srgbClr>
              </a:clrTo>
            </a:clrChange>
          </a:blip>
          <a:stretch>
            <a:fillRect/>
          </a:stretch>
        </p:blipFill>
        <p:spPr>
          <a:xfrm>
            <a:off x="128588" y="479425"/>
            <a:ext cx="2446338" cy="204788"/>
          </a:xfrm>
          <a:prstGeom prst="rect">
            <a:avLst/>
          </a:prstGeom>
          <a:noFill/>
          <a:ln>
            <a:noFill/>
            <a:miter lim="800000"/>
          </a:ln>
        </p:spPr>
      </p:pic>
      <p:sp>
        <p:nvSpPr>
          <p:cNvPr id="39939" name="文本框 3"/>
          <p:cNvSpPr txBox="1"/>
          <p:nvPr>
            <p:custDataLst>
              <p:tags r:id="rId5"/>
            </p:custDataLst>
          </p:nvPr>
        </p:nvSpPr>
        <p:spPr>
          <a:xfrm>
            <a:off x="303525" y="43815"/>
            <a:ext cx="1256669" cy="583565"/>
          </a:xfrm>
          <a:prstGeom prst="rect">
            <a:avLst/>
          </a:prstGeom>
          <a:noFill/>
          <a:ln w="9525" cap="flat" cmpd="sng" algn="ctr">
            <a:noFill/>
            <a:prstDash val="solid"/>
            <a:round/>
            <a:headEnd type="none" w="med" len="med"/>
            <a:tailEnd type="none" w="med" len="med"/>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marR="0" lvl="0" indent="0" algn="l" defTabSz="914400" rtl="0" eaLnBrk="1" fontAlgn="base" hangingPunct="1">
              <a:lnSpc>
                <a:spcPct val="100000"/>
              </a:lnSpc>
              <a:spcBef>
                <a:spcPct val="0"/>
              </a:spcBef>
              <a:spcAft>
                <a:spcPct val="0"/>
              </a:spcAft>
              <a:buClrTx/>
              <a:buSzTx/>
              <a:buFontTx/>
              <a:buNone/>
            </a:pPr>
            <a:r>
              <a:rPr lang="zh-CN" sz="3200">
                <a:solidFill>
                  <a:srgbClr val="941225"/>
                </a:solidFill>
                <a:latin typeface="华文新魏" panose="02010800040101010101" charset="-122"/>
                <a:ea typeface="华文新魏" panose="02010800040101010101" charset="-122"/>
              </a:rPr>
              <a:t>情理</a:t>
            </a:r>
          </a:p>
        </p:txBody>
      </p:sp>
      <p:graphicFrame>
        <p:nvGraphicFramePr>
          <p:cNvPr id="39940" name="表格 6"/>
          <p:cNvGraphicFramePr>
            <a:graphicFrameLocks noGrp="1"/>
          </p:cNvGraphicFramePr>
          <p:nvPr>
            <p:custDataLst>
              <p:tags r:id="rId6"/>
            </p:custDataLst>
          </p:nvPr>
        </p:nvGraphicFramePr>
        <p:xfrm>
          <a:off x="130175" y="106045"/>
          <a:ext cx="6717030" cy="6645275"/>
        </p:xfrm>
        <a:graphic>
          <a:graphicData uri="http://schemas.openxmlformats.org/drawingml/2006/table">
            <a:tbl>
              <a:tblPr/>
              <a:tblGrid>
                <a:gridCol w="6717030"/>
              </a:tblGrid>
              <a:tr h="6645275">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lvl="0" indent="0">
                        <a:buNone/>
                      </a:pPr>
                      <a:r>
                        <a:rPr lang="en-US" sz="2800" b="1">
                          <a:solidFill>
                            <a:srgbClr val="FF0000"/>
                          </a:solidFill>
                          <a:latin typeface="宋体" panose="02010600030101010101" pitchFamily="2" charset="-122"/>
                          <a:ea typeface="宋体" pitchFamily="2" charset="-122"/>
                        </a:rPr>
                        <a:t>游赤壁后的苏轼：</a:t>
                      </a:r>
                    </a:p>
                    <a:p>
                      <a:pPr marL="0" lvl="0" indent="0">
                        <a:buNone/>
                      </a:pPr>
                      <a:endParaRPr lang="en-US" sz="2400" b="1">
                        <a:solidFill>
                          <a:srgbClr val="000000"/>
                        </a:solidFill>
                        <a:latin typeface="宋体" panose="02010600030101010101" pitchFamily="2" charset="-122"/>
                        <a:ea typeface="宋体" pitchFamily="2" charset="-122"/>
                      </a:endParaRPr>
                    </a:p>
                    <a:p>
                      <a:pPr marL="0" lvl="0" indent="0">
                        <a:buNone/>
                      </a:pPr>
                      <a:r>
                        <a:rPr lang="en-US" sz="2400" b="1">
                          <a:latin typeface="宋体" panose="02010600030101010101" pitchFamily="2" charset="-122"/>
                          <a:ea typeface="宋体" pitchFamily="2" charset="-122"/>
                        </a:rPr>
                        <a:t>元丰八年</a:t>
                      </a:r>
                      <a:r>
                        <a:rPr lang="en-US" sz="2400" b="1">
                          <a:solidFill>
                            <a:schemeClr val="tx2"/>
                          </a:solidFill>
                          <a:latin typeface="宋体" panose="02010600030101010101" pitchFamily="2" charset="-122"/>
                          <a:ea typeface="宋体" pitchFamily="2" charset="-122"/>
                        </a:rPr>
                        <a:t> </a:t>
                      </a:r>
                      <a:r>
                        <a:rPr lang="en-US" sz="2400" b="1">
                          <a:solidFill>
                            <a:srgbClr val="000000"/>
                          </a:solidFill>
                          <a:latin typeface="宋体" panose="02010600030101010101" pitchFamily="2" charset="-122"/>
                          <a:ea typeface="宋体" pitchFamily="2" charset="-122"/>
                        </a:rPr>
                        <a:t>司马光复相，苏轼升任朝奉郎知登州。   四个月后，还朝任礼部郎中。再升翰林学士、知制诰，知礼部贡举。</a:t>
                      </a:r>
                    </a:p>
                    <a:p>
                      <a:pPr marL="0" lvl="0" indent="0">
                        <a:buNone/>
                      </a:pPr>
                      <a:r>
                        <a:rPr lang="en-US" sz="2400" b="1">
                          <a:solidFill>
                            <a:srgbClr val="1D41D5"/>
                          </a:solidFill>
                          <a:latin typeface="宋体" panose="02010600030101010101" pitchFamily="2" charset="-122"/>
                          <a:ea typeface="宋体" pitchFamily="2" charset="-122"/>
                        </a:rPr>
                        <a:t>元祐四年</a:t>
                      </a:r>
                      <a:r>
                        <a:rPr lang="en-US" sz="2400" b="1">
                          <a:solidFill>
                            <a:srgbClr val="000000"/>
                          </a:solidFill>
                          <a:latin typeface="宋体" panose="02010600030101010101" pitchFamily="2" charset="-122"/>
                          <a:ea typeface="宋体" pitchFamily="2" charset="-122"/>
                        </a:rPr>
                        <a:t> 政见不合，以龙图阁学士出知杭州。整治西湖，修苏堤。</a:t>
                      </a:r>
                    </a:p>
                    <a:p>
                      <a:pPr marL="0" lvl="0" indent="0">
                        <a:buNone/>
                      </a:pPr>
                      <a:r>
                        <a:rPr lang="en-US" sz="2400" b="1">
                          <a:solidFill>
                            <a:srgbClr val="1D41D5"/>
                          </a:solidFill>
                          <a:latin typeface="宋体" panose="02010600030101010101" pitchFamily="2" charset="-122"/>
                          <a:ea typeface="宋体" pitchFamily="2" charset="-122"/>
                        </a:rPr>
                        <a:t>元祐六年 </a:t>
                      </a:r>
                      <a:r>
                        <a:rPr lang="en-US" sz="2400" b="1">
                          <a:solidFill>
                            <a:srgbClr val="000000"/>
                          </a:solidFill>
                          <a:latin typeface="宋体" panose="02010600030101010101" pitchFamily="2" charset="-122"/>
                          <a:ea typeface="宋体" pitchFamily="2" charset="-122"/>
                        </a:rPr>
                        <a:t>受人攻击，调知颍州。整治颍州水利，修筑堤坝。</a:t>
                      </a:r>
                    </a:p>
                    <a:p>
                      <a:pPr marL="0" lvl="0" indent="0">
                        <a:buNone/>
                      </a:pPr>
                      <a:r>
                        <a:rPr lang="en-US" sz="2400" b="1">
                          <a:solidFill>
                            <a:srgbClr val="1D41D5"/>
                          </a:solidFill>
                          <a:latin typeface="宋体" panose="02010600030101010101" pitchFamily="2" charset="-122"/>
                          <a:ea typeface="宋体" pitchFamily="2" charset="-122"/>
                        </a:rPr>
                        <a:t>元祐七年 </a:t>
                      </a:r>
                      <a:r>
                        <a:rPr lang="en-US" sz="2400" b="1">
                          <a:solidFill>
                            <a:srgbClr val="000000"/>
                          </a:solidFill>
                          <a:latin typeface="宋体" panose="02010600030101010101" pitchFamily="2" charset="-122"/>
                          <a:ea typeface="宋体" pitchFamily="2" charset="-122"/>
                        </a:rPr>
                        <a:t>调知扬州，关心百姓，请求朝廷暂时停止催欠。</a:t>
                      </a:r>
                    </a:p>
                    <a:p>
                      <a:pPr marL="0" lvl="0" indent="0">
                        <a:buNone/>
                      </a:pPr>
                      <a:r>
                        <a:rPr lang="en-US" sz="2400" b="1">
                          <a:solidFill>
                            <a:srgbClr val="1D41D5"/>
                          </a:solidFill>
                          <a:latin typeface="宋体" panose="02010600030101010101" pitchFamily="2" charset="-122"/>
                          <a:ea typeface="宋体" pitchFamily="2" charset="-122"/>
                        </a:rPr>
                        <a:t>元祐八年</a:t>
                      </a:r>
                      <a:r>
                        <a:rPr lang="en-US" sz="2400" b="1">
                          <a:solidFill>
                            <a:srgbClr val="000000"/>
                          </a:solidFill>
                          <a:latin typeface="宋体" panose="02010600030101010101" pitchFamily="2" charset="-122"/>
                          <a:ea typeface="宋体" pitchFamily="2" charset="-122"/>
                        </a:rPr>
                        <a:t> 君臣不睦，调知定州，肃贪倡廉。</a:t>
                      </a:r>
                    </a:p>
                    <a:p>
                      <a:pPr marL="0" lvl="0" indent="0">
                        <a:buNone/>
                      </a:pPr>
                      <a:r>
                        <a:rPr lang="en-US" sz="2400" b="1">
                          <a:solidFill>
                            <a:srgbClr val="1D41D5"/>
                          </a:solidFill>
                          <a:latin typeface="宋体" panose="02010600030101010101" pitchFamily="2" charset="-122"/>
                          <a:ea typeface="宋体" pitchFamily="2" charset="-122"/>
                        </a:rPr>
                        <a:t>绍圣元年</a:t>
                      </a:r>
                      <a:r>
                        <a:rPr lang="en-US" sz="2400" b="1">
                          <a:solidFill>
                            <a:srgbClr val="000000"/>
                          </a:solidFill>
                          <a:latin typeface="宋体" panose="02010600030101010101" pitchFamily="2" charset="-122"/>
                          <a:ea typeface="宋体" pitchFamily="2" charset="-122"/>
                        </a:rPr>
                        <a:t> 新党执政，被贬远宁军节度副使，惠州安置。</a:t>
                      </a:r>
                    </a:p>
                    <a:p>
                      <a:pPr marL="0" lvl="0" indent="0">
                        <a:buNone/>
                      </a:pPr>
                      <a:r>
                        <a:rPr lang="en-US" sz="2400" b="1">
                          <a:solidFill>
                            <a:srgbClr val="1D41D5"/>
                          </a:solidFill>
                          <a:latin typeface="宋体" panose="02010600030101010101" pitchFamily="2" charset="-122"/>
                          <a:ea typeface="宋体" pitchFamily="2" charset="-122"/>
                        </a:rPr>
                        <a:t>绍圣四年 </a:t>
                      </a:r>
                      <a:r>
                        <a:rPr lang="en-US" sz="2400" b="1">
                          <a:solidFill>
                            <a:srgbClr val="000000"/>
                          </a:solidFill>
                          <a:latin typeface="宋体" panose="02010600030101010101" pitchFamily="2" charset="-122"/>
                          <a:ea typeface="宋体" pitchFamily="2" charset="-122"/>
                        </a:rPr>
                        <a:t>再贬琼州别驾，儋州安置。兴办教育。</a:t>
                      </a:r>
                    </a:p>
                    <a:p>
                      <a:pPr marL="0" lvl="0" indent="0">
                        <a:buNone/>
                      </a:pPr>
                      <a:r>
                        <a:rPr lang="en-US" sz="2400" b="1">
                          <a:solidFill>
                            <a:srgbClr val="1D41D5"/>
                          </a:solidFill>
                          <a:latin typeface="宋体" panose="02010600030101010101" pitchFamily="2" charset="-122"/>
                          <a:ea typeface="宋体" pitchFamily="2" charset="-122"/>
                        </a:rPr>
                        <a:t>元符三年</a:t>
                      </a:r>
                      <a:r>
                        <a:rPr lang="en-US" sz="2400" b="1">
                          <a:solidFill>
                            <a:srgbClr val="000000"/>
                          </a:solidFill>
                          <a:latin typeface="宋体" panose="02010600030101010101" pitchFamily="2" charset="-122"/>
                          <a:ea typeface="宋体" pitchFamily="2" charset="-122"/>
                        </a:rPr>
                        <a:t> 赦复为朝奉郎。北归回朝任职。途中病逝常州。</a:t>
                      </a:r>
                      <a:endParaRPr lang="en-US" altLang="en-US" sz="2400" b="1">
                        <a:solidFill>
                          <a:srgbClr val="FF0000"/>
                        </a:solidFill>
                        <a:latin typeface="宋体" panose="02010600030101010101" pitchFamily="2" charset="-122"/>
                        <a:ea typeface="宋体" pitchFamily="2" charset="-122"/>
                      </a:endParaRPr>
                    </a:p>
                  </a:txBody>
                  <a:tcPr marL="66675" marR="66675" marT="0" marB="0">
                    <a:lnL w="12700" cap="flat">
                      <a:solidFill>
                        <a:srgbClr val="080000"/>
                      </a:solidFill>
                      <a:prstDash val="solid"/>
                      <a:miter lim="800000"/>
                      <a:headEnd type="none" w="med" len="med"/>
                      <a:tailEnd type="none" w="med" len="med"/>
                    </a:lnL>
                    <a:lnR w="12700" cap="flat">
                      <a:solidFill>
                        <a:srgbClr val="080000"/>
                      </a:solidFill>
                      <a:prstDash val="solid"/>
                      <a:miter lim="800000"/>
                      <a:headEnd type="none" w="med" len="med"/>
                      <a:tailEnd type="none" w="med" len="med"/>
                    </a:lnR>
                    <a:lnT w="12700" cap="flat">
                      <a:solidFill>
                        <a:srgbClr val="080000"/>
                      </a:solidFill>
                      <a:prstDash val="solid"/>
                      <a:miter lim="800000"/>
                      <a:headEnd type="none" w="med" len="med"/>
                      <a:tailEnd type="none" w="med" len="med"/>
                    </a:lnT>
                    <a:lnB w="12700" cap="flat">
                      <a:solidFill>
                        <a:srgbClr val="080000"/>
                      </a:solidFill>
                      <a:prstDash val="solid"/>
                      <a:miter lim="800000"/>
                      <a:headEnd type="none" w="med" len="med"/>
                      <a:tailEnd type="none" w="med" len="med"/>
                    </a:lnB>
                    <a:solidFill>
                      <a:srgbClr val="FFFFFF"/>
                    </a:solidFill>
                  </a:tcPr>
                </a:tc>
              </a:tr>
            </a:tbl>
          </a:graphicData>
        </a:graphic>
      </p:graphicFrame>
      <p:graphicFrame>
        <p:nvGraphicFramePr>
          <p:cNvPr id="39948" name="表格 7"/>
          <p:cNvGraphicFramePr>
            <a:graphicFrameLocks noGrp="1"/>
          </p:cNvGraphicFramePr>
          <p:nvPr>
            <p:custDataLst>
              <p:tags r:id="rId7"/>
            </p:custDataLst>
          </p:nvPr>
        </p:nvGraphicFramePr>
        <p:xfrm>
          <a:off x="7051675" y="106362"/>
          <a:ext cx="4959350" cy="6645275"/>
        </p:xfrm>
        <a:graphic>
          <a:graphicData uri="http://schemas.openxmlformats.org/drawingml/2006/table">
            <a:tbl>
              <a:tblPr/>
              <a:tblGrid>
                <a:gridCol w="4959350"/>
              </a:tblGrid>
              <a:tr h="6645275">
                <a:tc>
                  <a:txBody>
                    <a:bodyPr vert="horz" wrap="square"/>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itchFamily="34" charset="0"/>
                          <a:ea typeface="微软雅黑" panose="020b0503020204020204" charset="-122"/>
                        </a:defRPr>
                      </a:lvl5pPr>
                    </a:lstStyle>
                    <a:p>
                      <a:pPr marL="0" lvl="0" indent="0" eaLnBrk="1" hangingPunct="1"/>
                      <a:r>
                        <a:rPr lang="en-US" altLang="en-US" sz="2800" b="1">
                          <a:solidFill>
                            <a:srgbClr val="FF0000"/>
                          </a:solidFill>
                          <a:latin typeface="宋体" panose="02010600030101010101" pitchFamily="2" charset="-122"/>
                          <a:ea typeface="宋体" pitchFamily="2" charset="-122"/>
                        </a:rPr>
                        <a:t>登泰山后的姚鼐</a:t>
                      </a:r>
                      <a:r>
                        <a:rPr lang="zh-CN" altLang="en-US" sz="2800" b="1">
                          <a:solidFill>
                            <a:srgbClr val="FF0000"/>
                          </a:solidFill>
                          <a:latin typeface="宋体" panose="02010600030101010101" pitchFamily="2" charset="-122"/>
                          <a:ea typeface="宋体" pitchFamily="2" charset="-122"/>
                        </a:rPr>
                        <a:t>：</a:t>
                      </a:r>
                      <a:endParaRPr lang="en-US" altLang="en-US" sz="2800" b="1">
                        <a:solidFill>
                          <a:srgbClr val="FF0000"/>
                        </a:solidFill>
                        <a:latin typeface="宋体" panose="02010600030101010101" pitchFamily="2" charset="-122"/>
                        <a:ea typeface="宋体" pitchFamily="2" charset="-122"/>
                      </a:endParaRPr>
                    </a:p>
                    <a:p>
                      <a:pPr marL="0" lvl="0" indent="0" eaLnBrk="1" hangingPunct="1"/>
                      <a:endParaRPr lang="en-US" altLang="zh-CN" sz="2400" b="1">
                        <a:latin typeface="宋体" panose="02010600030101010101" pitchFamily="2" charset="-122"/>
                        <a:ea typeface="宋体" pitchFamily="2" charset="-122"/>
                      </a:endParaRPr>
                    </a:p>
                    <a:p>
                      <a:pPr marL="0" lvl="0" indent="0" eaLnBrk="1" hangingPunct="1"/>
                      <a:r>
                        <a:rPr lang="en-US" altLang="zh-CN" sz="2400" b="1">
                          <a:solidFill>
                            <a:srgbClr val="2169D3"/>
                          </a:solidFill>
                          <a:latin typeface="宋体" panose="02010600030101010101" pitchFamily="2" charset="-122"/>
                          <a:ea typeface="宋体" pitchFamily="2" charset="-122"/>
                        </a:rPr>
                        <a:t>乾隆四十一年至乾隆四十三年</a:t>
                      </a:r>
                      <a:r>
                        <a:rPr lang="en-US" altLang="zh-CN" sz="2400" b="1">
                          <a:latin typeface="宋体" panose="02010600030101010101" pitchFamily="2" charset="-122"/>
                          <a:ea typeface="宋体" pitchFamily="2" charset="-122"/>
                        </a:rPr>
                        <a:t> 主持扬州梅花书院。</a:t>
                      </a:r>
                    </a:p>
                    <a:p>
                      <a:pPr marL="0" lvl="0" indent="0" eaLnBrk="1" hangingPunct="1"/>
                      <a:r>
                        <a:rPr lang="en-US" altLang="zh-CN" sz="2400" b="1">
                          <a:solidFill>
                            <a:srgbClr val="2169D3"/>
                          </a:solidFill>
                          <a:latin typeface="宋体" panose="02010600030101010101" pitchFamily="2" charset="-122"/>
                          <a:ea typeface="宋体" pitchFamily="2" charset="-122"/>
                        </a:rPr>
                        <a:t>乾隆四十五年至乾隆五十二年</a:t>
                      </a:r>
                      <a:r>
                        <a:rPr lang="en-US" altLang="zh-CN" sz="2400" b="1">
                          <a:latin typeface="宋体" panose="02010600030101010101" pitchFamily="2" charset="-122"/>
                          <a:ea typeface="宋体" pitchFamily="2" charset="-122"/>
                        </a:rPr>
                        <a:t> 主持安庆敬敷书院。</a:t>
                      </a:r>
                    </a:p>
                    <a:p>
                      <a:pPr marL="0" lvl="0" indent="0" eaLnBrk="1" hangingPunct="1"/>
                      <a:r>
                        <a:rPr lang="en-US" altLang="zh-CN" sz="2400" b="1">
                          <a:solidFill>
                            <a:srgbClr val="2169D3"/>
                          </a:solidFill>
                          <a:latin typeface="宋体" panose="02010600030101010101" pitchFamily="2" charset="-122"/>
                          <a:ea typeface="宋体" pitchFamily="2" charset="-122"/>
                        </a:rPr>
                        <a:t>乾隆五十三年至乾隆五十四年</a:t>
                      </a:r>
                      <a:r>
                        <a:rPr lang="en-US" altLang="zh-CN" sz="2400" b="1">
                          <a:latin typeface="宋体" panose="02010600030101010101" pitchFamily="2" charset="-122"/>
                          <a:ea typeface="宋体" pitchFamily="2" charset="-122"/>
                        </a:rPr>
                        <a:t> 主持徽州紫阳书院。</a:t>
                      </a:r>
                    </a:p>
                    <a:p>
                      <a:pPr marL="0" lvl="0" indent="0" eaLnBrk="1" hangingPunct="1"/>
                      <a:r>
                        <a:rPr lang="en-US" altLang="zh-CN" sz="2400" b="1">
                          <a:solidFill>
                            <a:srgbClr val="2169D3"/>
                          </a:solidFill>
                          <a:latin typeface="宋体" panose="02010600030101010101" pitchFamily="2" charset="-122"/>
                          <a:ea typeface="宋体" pitchFamily="2" charset="-122"/>
                        </a:rPr>
                        <a:t>乾隆五十五年至嘉庆五年 </a:t>
                      </a:r>
                      <a:r>
                        <a:rPr lang="en-US" altLang="zh-CN" sz="2400" b="1">
                          <a:latin typeface="宋体" panose="02010600030101010101" pitchFamily="2" charset="-122"/>
                          <a:ea typeface="宋体" pitchFamily="2" charset="-122"/>
                        </a:rPr>
                        <a:t>主持江宁钟山书院。</a:t>
                      </a:r>
                    </a:p>
                    <a:p>
                      <a:pPr marL="0" lvl="0" indent="0" eaLnBrk="1" hangingPunct="1"/>
                      <a:r>
                        <a:rPr lang="en-US" altLang="zh-CN" sz="2400" b="1">
                          <a:solidFill>
                            <a:srgbClr val="2169D3"/>
                          </a:solidFill>
                          <a:latin typeface="宋体" panose="02010600030101010101" pitchFamily="2" charset="-122"/>
                          <a:ea typeface="宋体" pitchFamily="2" charset="-122"/>
                        </a:rPr>
                        <a:t>嘉庆六年至嘉庆十年</a:t>
                      </a:r>
                      <a:r>
                        <a:rPr lang="en-US" altLang="zh-CN" sz="2400" b="1">
                          <a:latin typeface="宋体" panose="02010600030101010101" pitchFamily="2" charset="-122"/>
                          <a:ea typeface="宋体" pitchFamily="2" charset="-122"/>
                        </a:rPr>
                        <a:t> 主持安庆敬敷书院。</a:t>
                      </a:r>
                    </a:p>
                    <a:p>
                      <a:pPr marL="0" lvl="0" indent="0" eaLnBrk="1" hangingPunct="1"/>
                      <a:r>
                        <a:rPr lang="en-US" altLang="zh-CN" sz="2400" b="1">
                          <a:solidFill>
                            <a:srgbClr val="2169D3"/>
                          </a:solidFill>
                          <a:latin typeface="宋体" panose="02010600030101010101" pitchFamily="2" charset="-122"/>
                          <a:ea typeface="宋体" pitchFamily="2" charset="-122"/>
                        </a:rPr>
                        <a:t>嘉庆十年至嘉庆二十年</a:t>
                      </a:r>
                      <a:r>
                        <a:rPr lang="en-US" altLang="zh-CN" sz="2400" b="1">
                          <a:latin typeface="宋体" panose="02010600030101010101" pitchFamily="2" charset="-122"/>
                          <a:ea typeface="宋体" pitchFamily="2" charset="-122"/>
                        </a:rPr>
                        <a:t> 主持江宁钟山书院。</a:t>
                      </a:r>
                    </a:p>
                    <a:p>
                      <a:pPr marL="0" lvl="0" indent="0" eaLnBrk="1" hangingPunct="1"/>
                      <a:r>
                        <a:rPr lang="en-US" altLang="zh-CN" sz="2400" b="1">
                          <a:solidFill>
                            <a:srgbClr val="2169D3"/>
                          </a:solidFill>
                          <a:latin typeface="宋体" panose="02010600030101010101" pitchFamily="2" charset="-122"/>
                          <a:ea typeface="宋体" pitchFamily="2" charset="-122"/>
                        </a:rPr>
                        <a:t>嘉庆二十年</a:t>
                      </a:r>
                      <a:r>
                        <a:rPr lang="en-US" altLang="zh-CN" sz="2400" b="1">
                          <a:latin typeface="宋体" panose="02010600030101010101" pitchFamily="2" charset="-122"/>
                          <a:ea typeface="宋体" pitchFamily="2" charset="-122"/>
                        </a:rPr>
                        <a:t> 卒于江宁钟山书院。</a:t>
                      </a:r>
                    </a:p>
                    <a:p>
                      <a:pPr marL="0" lvl="0" indent="0" eaLnBrk="1" hangingPunct="1"/>
                      <a:r>
                        <a:rPr lang="en-US" altLang="zh-CN" sz="2400">
                          <a:solidFill>
                            <a:srgbClr val="333333"/>
                          </a:solidFill>
                          <a:latin typeface="Microsoft YaHei UI" charset="-122"/>
                          <a:ea typeface="Microsoft YaHei UI" charset="-122"/>
                        </a:rPr>
                        <a:t> </a:t>
                      </a:r>
                      <a:endParaRPr lang="en-US" altLang="en-US" sz="2400">
                        <a:solidFill>
                          <a:srgbClr val="333333"/>
                        </a:solidFill>
                        <a:latin typeface="Microsoft YaHei UI" charset="-122"/>
                        <a:ea typeface="Microsoft YaHei UI" charset="-122"/>
                      </a:endParaRPr>
                    </a:p>
                  </a:txBody>
                  <a:tcPr marL="66675" marR="66675" marT="0" marB="0">
                    <a:lnL w="12700">
                      <a:solidFill>
                        <a:srgbClr val="080000"/>
                      </a:solidFill>
                      <a:miter lim="800000"/>
                    </a:lnL>
                    <a:lnR w="12700">
                      <a:solidFill>
                        <a:srgbClr val="080000"/>
                      </a:solidFill>
                      <a:miter lim="800000"/>
                    </a:lnR>
                    <a:lnT w="12700">
                      <a:solidFill>
                        <a:srgbClr val="080000"/>
                      </a:solidFill>
                      <a:miter lim="800000"/>
                    </a:lnT>
                    <a:lnB w="12700">
                      <a:solidFill>
                        <a:srgbClr val="080000"/>
                      </a:solidFill>
                      <a:miter lim="800000"/>
                    </a:lnB>
                    <a:solidFill>
                      <a:srgbClr val="FFFFFF"/>
                    </a:solidFill>
                  </a:tcP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82930" y="588010"/>
            <a:ext cx="11516995" cy="5077460"/>
          </a:xfrm>
          <a:prstGeom prst="rect">
            <a:avLst/>
          </a:prstGeom>
          <a:noFill/>
        </p:spPr>
        <p:txBody>
          <a:bodyPr wrap="square" rtlCol="0" anchor="t">
            <a:spAutoFit/>
          </a:bodyPr>
          <a:lstStyle/>
          <a:p>
            <a:r>
              <a:rPr lang="en-US" altLang="zh-CN" sz="3600" b="1"/>
              <a:t>     </a:t>
            </a:r>
            <a:r>
              <a:rPr lang="zh-CN" altLang="en-US" sz="3600" b="1"/>
              <a:t>苏轼是在人生中采取滚太极的方式，在不断重复自己经历的状态下前行。而姚鼐是超脱出俗世羁绊，开辟了一条新路。人的生活时代不同、性格不同、理想不同、面对的困难也不同，我们很难对二人的取舍做是非判断。只是以苏轼如此才华而没有建立起自己的理论体系不能说不是一种遗憾……二人面对自然山水的不同感悟给我们的启发是：</a:t>
            </a:r>
            <a:r>
              <a:rPr lang="zh-CN" altLang="en-US" sz="3600" b="1">
                <a:solidFill>
                  <a:srgbClr val="1D41D5"/>
                </a:solidFill>
              </a:rPr>
              <a:t>面对困难，融入山水中，我们的心胸会豁然开朗；面对困难，我们的出路也可以有多种，坚持与放弃都是一种选择，都是一种智慧。</a:t>
            </a:r>
          </a:p>
        </p:txBody>
      </p:sp>
    </p:spTree>
    <p:custDataLst>
      <p:tags r:id="rId4"/>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矩形 2"/>
          <p:cNvSpPr>
            <a:spLocks noChangeArrowheads="1"/>
          </p:cNvSpPr>
          <p:nvPr>
            <p:custDataLst>
              <p:tags r:id="rId3"/>
            </p:custDataLst>
          </p:nvPr>
        </p:nvSpPr>
        <p:spPr bwMode="auto">
          <a:xfrm>
            <a:off x="226537" y="908678"/>
            <a:ext cx="1164729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《赤壁赋》呈现的美是多方面的，请你就</a:t>
            </a:r>
            <a:r>
              <a:rPr lang="zh-CN" altLang="zh-CN" sz="2400" b="1" u="sng" kern="100">
                <a:latin typeface="Times New Roman" panose="02020603050405020304"/>
                <a:ea typeface="黑体" panose="02010609060101010101" charset="-122"/>
                <a:cs typeface="Times New Roman" panose="02020603050405020304"/>
              </a:rPr>
              <a:t>语言方面</a:t>
            </a:r>
            <a:r>
              <a:rPr lang="zh-CN" altLang="zh-CN" sz="2400" b="1" kern="100">
                <a:latin typeface="Times New Roman" panose="02020603050405020304"/>
                <a:cs typeface="Times New Roman" panose="02020603050405020304"/>
              </a:rPr>
              <a:t>来简单谈谈本文之美。</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custDataLst>
              <p:tags r:id="rId4"/>
            </p:custDataLst>
          </p:nvPr>
        </p:nvSpPr>
        <p:spPr bwMode="auto">
          <a:xfrm>
            <a:off x="550210" y="2018327"/>
            <a:ext cx="11304749"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260475"/>
                <a:tab pos="2610485"/>
                <a:tab pos="3870960"/>
              </a:tabLst>
            </a:pPr>
            <a:r>
              <a:rPr lang="zh-CN" altLang="zh-CN" sz="2400" b="1" kern="100">
                <a:solidFill>
                  <a:srgbClr val="3366FF"/>
                </a:solidFill>
                <a:latin typeface="Times New Roman" panose="02020603050405020304"/>
                <a:ea typeface="华文行楷" panose="02010800040101010101" pitchFamily="2" charset="-122"/>
                <a:cs typeface="Times New Roman" panose="02020603050405020304"/>
              </a:rPr>
              <a:t>语言方面包括用词、句式、修辞等。</a:t>
            </a:r>
            <a:endParaRPr lang="zh-CN" altLang="zh-CN" sz="1050" kern="100">
              <a:solidFill>
                <a:srgbClr val="3366FF"/>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en-US" altLang="zh-CN" sz="2400" b="1" kern="100">
                <a:solidFill>
                  <a:srgbClr val="FF0000"/>
                </a:solidFill>
                <a:latin typeface="Times New Roman" panose="02020603050405020304"/>
                <a:cs typeface="Courier New" panose="02070309020205020404"/>
              </a:rPr>
              <a:t>(1)</a:t>
            </a:r>
            <a:r>
              <a:rPr lang="zh-CN" altLang="zh-CN" sz="2400" b="1" kern="100">
                <a:solidFill>
                  <a:srgbClr val="FF0000"/>
                </a:solidFill>
                <a:latin typeface="Times New Roman" panose="02020603050405020304"/>
                <a:cs typeface="Times New Roman" panose="02020603050405020304"/>
              </a:rPr>
              <a:t>骈散相间形成句式参差之美。如《赤壁赋》第一段，句子有整句，有散句。整散之间，错落有致，体现了语言的参差美。</a:t>
            </a:r>
            <a:endParaRPr lang="zh-CN" altLang="zh-CN" sz="1050" kern="100">
              <a:solidFill>
                <a:srgbClr val="FF0000"/>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cs typeface="Courier New" panose="02070309020205020404"/>
              </a:rPr>
              <a:t>(2)</a:t>
            </a:r>
            <a:r>
              <a:rPr lang="zh-CN" altLang="zh-CN" sz="2400" b="1" kern="100">
                <a:solidFill>
                  <a:srgbClr val="FF0000"/>
                </a:solidFill>
                <a:latin typeface="Times New Roman" panose="02020603050405020304"/>
                <a:cs typeface="Times New Roman" panose="02020603050405020304"/>
              </a:rPr>
              <a:t>比喻连缀形成情感流转之美。如作者予以全力刻画的箫声：</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如怨如慕，如泣如诉，余音袅袅，不绝如缕。</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五个比喻连缀而下，将抽象而不可捉摸的声、情写得具体可感。</a:t>
            </a:r>
            <a:endParaRPr lang="zh-CN" altLang="zh-CN" sz="1050" kern="100">
              <a:solidFill>
                <a:srgbClr val="FF0000"/>
              </a:solidFill>
              <a:effectLst/>
              <a:latin typeface="宋体" panose="02010600030101010101" pitchFamily="2" charset="-122"/>
              <a:cs typeface="Courier New" panose="02070309020205020404"/>
            </a:endParaRPr>
          </a:p>
        </p:txBody>
      </p:sp>
      <p:sp>
        <p:nvSpPr>
          <p:cNvPr id="6147" name="文本框 21509"/>
          <p:cNvSpPr/>
          <p:nvPr>
            <p:custDataLst>
              <p:tags r:id="rId5"/>
            </p:custDataLst>
          </p:nvPr>
        </p:nvSpPr>
        <p:spPr>
          <a:xfrm>
            <a:off x="75565" y="250825"/>
            <a:ext cx="108013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5pPr>
          </a:lstStyle>
          <a:p>
            <a:pPr marL="0" lvl="0" indent="533400" eaLnBrk="1" hangingPunct="1"/>
            <a:r>
              <a:rPr lang="zh-CN" altLang="zh-CN" sz="3600">
                <a:solidFill>
                  <a:srgbClr val="1D41D5"/>
                </a:solidFill>
                <a:latin typeface="黑体" panose="02010609060101010101" charset="-122"/>
                <a:ea typeface="黑体" panose="02010609060101010101" charset="-122"/>
              </a:rPr>
              <a:t>任务活动四：体味散文的语言特色。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blinds(horizontal)">
                                      <p:cBhvr>
                                        <p:cTn id="16"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矩形 3"/>
          <p:cNvSpPr>
            <a:spLocks noChangeArrowheads="1"/>
          </p:cNvSpPr>
          <p:nvPr>
            <p:custDataLst>
              <p:tags r:id="rId3"/>
            </p:custDataLst>
          </p:nvPr>
        </p:nvSpPr>
        <p:spPr bwMode="auto">
          <a:xfrm>
            <a:off x="371964" y="868922"/>
            <a:ext cx="11304749"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反问叠用形成文势起伏之美。</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何为其然也？</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主人的发问引起了客人的滔滔议论。该段议论中三个反问句蝉联叠用，结构上形成排比，文笔一气而下，纵横驰骋，全力以赴铺陈曹操英姿勃发、踌躇满志的形象。</a:t>
            </a:r>
            <a:endParaRPr lang="zh-CN" altLang="zh-CN" sz="1050" kern="100">
              <a:solidFill>
                <a:srgbClr val="FF0000"/>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cs typeface="Courier New" panose="02070309020205020404"/>
              </a:rPr>
              <a:t>(4)</a:t>
            </a:r>
            <a:r>
              <a:rPr lang="zh-CN" altLang="zh-CN" sz="2400" b="1" kern="100">
                <a:solidFill>
                  <a:srgbClr val="FF0000"/>
                </a:solidFill>
                <a:latin typeface="Times New Roman" panose="02020603050405020304"/>
                <a:cs typeface="Times New Roman" panose="02020603050405020304"/>
              </a:rPr>
              <a:t>关联相扣形成音节铿锵之美。客的议论自然引发了主人的人生感慨。在这段本该枯燥的议论性文字中，作者巧妙运用了</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而</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盖</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则</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且夫</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苟非</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虽</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等关联词语，造成了一种回荡的气势。</a:t>
            </a:r>
            <a:endParaRPr lang="zh-CN" altLang="zh-CN" sz="1050" kern="100">
              <a:solidFill>
                <a:srgbClr val="FF0000"/>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cs typeface="Courier New" panose="02070309020205020404"/>
              </a:rPr>
              <a:t>(5)</a:t>
            </a:r>
            <a:r>
              <a:rPr lang="zh-CN" altLang="zh-CN" sz="2400" b="1" kern="100">
                <a:solidFill>
                  <a:srgbClr val="FF0000"/>
                </a:solidFill>
                <a:latin typeface="Times New Roman" panose="02020603050405020304"/>
                <a:cs typeface="Times New Roman" panose="02020603050405020304"/>
              </a:rPr>
              <a:t>前后呼应形成文脉贯通之美。文末</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客喜而笑</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喜</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和</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笑</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，与前文</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饮酒乐甚</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乐</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，以及</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怨</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慕</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泣</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诉</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愀然</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哀</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羡</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等描写感情变化的词语是联属一气的。此乃全文情感发展的线索，直贯通篇。</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矩形 2"/>
          <p:cNvSpPr>
            <a:spLocks noChangeArrowheads="1"/>
          </p:cNvSpPr>
          <p:nvPr>
            <p:custDataLst>
              <p:tags r:id="rId3"/>
            </p:custDataLst>
          </p:nvPr>
        </p:nvSpPr>
        <p:spPr bwMode="auto">
          <a:xfrm>
            <a:off x="226537" y="768411"/>
            <a:ext cx="11647294"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《登泰山记》在桐城派古文中风格独具，这和姚鼐对语言的灵活运用是分不开的，请分析本文的语言特色。</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custDataLst>
              <p:tags r:id="rId4"/>
            </p:custDataLst>
          </p:nvPr>
        </p:nvSpPr>
        <p:spPr bwMode="auto">
          <a:xfrm>
            <a:off x="550210" y="1851556"/>
            <a:ext cx="11304749"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en-US" altLang="zh-CN" sz="2400" b="1" kern="100">
                <a:solidFill>
                  <a:srgbClr val="FF0000"/>
                </a:solidFill>
                <a:latin typeface="Times New Roman" panose="02020603050405020304"/>
                <a:cs typeface="Courier New" panose="02070309020205020404"/>
              </a:rPr>
              <a:t>(1)</a:t>
            </a:r>
            <a:r>
              <a:rPr lang="zh-CN" altLang="zh-CN" sz="2400" b="1" kern="100">
                <a:solidFill>
                  <a:srgbClr val="FF0000"/>
                </a:solidFill>
                <a:latin typeface="Times New Roman" panose="02020603050405020304"/>
                <a:cs typeface="Times New Roman" panose="02020603050405020304"/>
              </a:rPr>
              <a:t>善用传神的动词。如</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乘风雪</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乘</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字，从人身不由己，只能随风雪而行的动作里，渲染了风狂雪紧的隆冬景象和风雪的巨大威力。</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自</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历</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穿</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越</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至</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几个动词蝉联而下，既吻合描写对象，又充分表现了旅途的艰苦，活画出了作者风尘仆仆的神态，写出了他急于登泰山的浓厚游兴。</a:t>
            </a:r>
            <a:endParaRPr lang="zh-CN" altLang="zh-CN" sz="1050" kern="100">
              <a:solidFill>
                <a:srgbClr val="FF0000"/>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cs typeface="Courier New" panose="02070309020205020404"/>
              </a:rPr>
              <a:t>(2)</a:t>
            </a:r>
            <a:r>
              <a:rPr lang="zh-CN" altLang="zh-CN" sz="2400" b="1" kern="100">
                <a:solidFill>
                  <a:srgbClr val="FF0000"/>
                </a:solidFill>
                <a:latin typeface="Times New Roman" panose="02020603050405020304"/>
                <a:cs typeface="Times New Roman" panose="02020603050405020304"/>
              </a:rPr>
              <a:t>善用准确、凝练的语言。作者善于把握住泰山独特的自然景象，选用准确的词语表达出来。如文中写傍晚雪山的光亮是</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明烛天南</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，而写夕阳余辉则称</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晚日照城郭</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，一个</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烛</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字，一个</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照</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字，很细致地区分出两种不同光亮的强弱。</a:t>
            </a:r>
            <a:endParaRPr lang="zh-CN" altLang="zh-CN" sz="1050" kern="100">
              <a:solidFill>
                <a:srgbClr val="FF0000"/>
              </a:solidFill>
              <a:latin typeface="宋体" panose="02010600030101010101" pitchFamily="2" charset="-122"/>
              <a:cs typeface="Courier New" panose="02070309020205020404"/>
            </a:endParaRPr>
          </a:p>
        </p:txBody>
      </p:sp>
      <p:sp>
        <p:nvSpPr>
          <p:cNvPr id="6147" name="文本框 21509"/>
          <p:cNvSpPr/>
          <p:nvPr>
            <p:custDataLst>
              <p:tags r:id="rId5"/>
            </p:custDataLst>
          </p:nvPr>
        </p:nvSpPr>
        <p:spPr>
          <a:xfrm>
            <a:off x="75565" y="250825"/>
            <a:ext cx="108013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1" i="0" u="none" baseline="0">
                <a:solidFill>
                  <a:srgbClr val="000000"/>
                </a:solidFill>
                <a:latin typeface="Arial"/>
                <a:ea typeface="宋体" pitchFamily="2" charset="-122"/>
              </a:defRPr>
            </a:lvl5pPr>
          </a:lstStyle>
          <a:p>
            <a:pPr marL="0" lvl="0" indent="533400" eaLnBrk="1" hangingPunct="1"/>
            <a:r>
              <a:rPr lang="zh-CN" altLang="zh-CN" sz="3600">
                <a:solidFill>
                  <a:srgbClr val="1D41D5"/>
                </a:solidFill>
                <a:latin typeface="黑体" panose="02010609060101010101" charset="-122"/>
                <a:ea typeface="黑体" panose="02010609060101010101" charset="-122"/>
              </a:rPr>
              <a:t>任务活动四：体味散文的语言特色。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矩形 3"/>
          <p:cNvSpPr>
            <a:spLocks noChangeArrowheads="1"/>
          </p:cNvSpPr>
          <p:nvPr>
            <p:custDataLst>
              <p:tags r:id="rId3"/>
            </p:custDataLst>
          </p:nvPr>
        </p:nvSpPr>
        <p:spPr bwMode="auto">
          <a:xfrm>
            <a:off x="525483" y="1840768"/>
            <a:ext cx="11304749"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tab pos="2610485"/>
                <a:tab pos="3870960"/>
              </a:tabLst>
            </a:pP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善用修辞，巧于衬托、照应。文中所记多为静景，但作者往往能运用修辞来化静为动。如白雪覆盖着山峰，是一幅静谧的图景，作者却称之为</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苍山负雪</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，赋予了它蓬勃旺盛的生命力。再如以夕阳晚照的幽静美来衬托日出的雄奇美，以旅途的艰辛、气候的恶劣来反衬游志之坚。</a:t>
            </a:r>
            <a:endParaRPr lang="zh-CN" altLang="zh-CN" sz="1050" kern="100">
              <a:solidFill>
                <a:srgbClr val="FF0000"/>
              </a:solidFill>
              <a:latin typeface="宋体" panose="02010600030101010101" pitchFamily="2" charset="-122"/>
              <a:cs typeface="Courier New" panose="02070309020205020404"/>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01040" y="509905"/>
            <a:ext cx="10789920" cy="5692775"/>
          </a:xfrm>
          <a:prstGeom prst="rect">
            <a:avLst/>
          </a:prstGeom>
          <a:noFill/>
        </p:spPr>
        <p:txBody>
          <a:bodyPr wrap="square" rtlCol="0" anchor="t">
            <a:spAutoFit/>
          </a:bodyPr>
          <a:lstStyle/>
          <a:p>
            <a:r>
              <a:rPr lang="zh-CN" altLang="en-US" sz="2800" b="1"/>
              <a:t>古人云：“登山则情满于山，观海则意溢于海。”苏轼游赤壁抒发了人生感悟，姚鼐登泰山赞美了大好河山。请仿照示例，另写两个句子。(4分)</a:t>
            </a:r>
          </a:p>
          <a:p>
            <a:r>
              <a:rPr lang="zh-CN" altLang="en-US" sz="2800" b="1"/>
              <a:t>面对泰山，杜甫写下“会当凌绝顶，一览众山小”，抒发了作者不怕困难、敢于攀登绝顶、俯视一切的雄心和气概。</a:t>
            </a:r>
          </a:p>
          <a:p>
            <a:r>
              <a:rPr lang="zh-CN" altLang="en-US" sz="2800" b="1"/>
              <a:t>登临黄山，徐霞客________________________________________________。</a:t>
            </a:r>
          </a:p>
          <a:p>
            <a:r>
              <a:rPr lang="zh-CN" altLang="en-US" sz="2800" b="1"/>
              <a:t>漫步西湖，苏轼__________________________________________________。</a:t>
            </a:r>
          </a:p>
          <a:p>
            <a:r>
              <a:rPr lang="zh-CN" altLang="en-US" sz="2800" b="1">
                <a:solidFill>
                  <a:srgbClr val="1D41D5"/>
                </a:solidFill>
              </a:rPr>
              <a:t>答案　(登临黄山，徐霞客)写下“五岳归来不看山，黄山归来不看岳”，表达了作者对黄山雄奇的由衷赞叹</a:t>
            </a:r>
          </a:p>
          <a:p>
            <a:r>
              <a:rPr lang="zh-CN" altLang="en-US" sz="2800" b="1">
                <a:solidFill>
                  <a:srgbClr val="1D41D5"/>
                </a:solidFill>
              </a:rPr>
              <a:t>(漫步西湖，苏轼)写下“欲把西湖比西子，淡妆浓抹总相宜”，表现了作者的豁达胸襟和对大自然的热爱</a:t>
            </a:r>
          </a:p>
        </p:txBody>
      </p:sp>
      <p:pic>
        <p:nvPicPr>
          <p:cNvPr id="3" name="New picture" hidden="1"/>
          <p:cNvPicPr/>
          <p:nvPr>
            <p:custDataLst>
              <p:tags r:id="rId5"/>
            </p:custDataLst>
          </p:nvPr>
        </p:nvPicPr>
        <p:blipFill>
          <a:blip r:embed="rId4"/>
          <a:stretch>
            <a:fillRect/>
          </a:stretch>
        </p:blipFill>
        <p:spPr>
          <a:xfrm>
            <a:off x="12585700" y="11023600"/>
            <a:ext cx="495300" cy="330200"/>
          </a:xfrm>
          <a:prstGeom prst="cube">
            <a:avLst/>
          </a:prstGeom>
        </p:spPr>
      </p:pic>
      <p:pic>
        <p:nvPicPr>
          <p:cNvPr id="4" name="New picture"/>
          <p:cNvPicPr/>
          <p:nvPr>
            <p:custDataLst>
              <p:tags r:id="rId7"/>
            </p:custDataLst>
          </p:nvPr>
        </p:nvPicPr>
        <p:blipFill>
          <a:blip r:embed="rId6"/>
          <a:stretch>
            <a:fillRect/>
          </a:stretch>
        </p:blipFill>
        <p:spPr>
          <a:xfrm>
            <a:off x="10833100" y="107823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dpi="0" rotWithShape="1">
          <a:blip r:embed="rId7">
            <a:alphaModFix amt="32000"/>
            <a:lum/>
          </a:blip>
          <a:stretch>
            <a:fillRect/>
          </a:stretch>
        </a:blip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946150" y="256540"/>
            <a:ext cx="8716010" cy="521970"/>
          </a:xfrm>
          <a:prstGeom prst="rect">
            <a:avLst/>
          </a:prstGeom>
          <a:noFill/>
        </p:spPr>
        <p:txBody>
          <a:bodyPr wrap="square" rtlCol="0" anchor="t">
            <a:spAutoFit/>
          </a:bodyPr>
          <a:lstStyle/>
          <a:p>
            <a:r>
              <a:rPr lang="zh-CN" altLang="en-US" sz="2800" b="1"/>
              <a:t>任务活动一 总体阅读两篇文章，整体把握。</a:t>
            </a:r>
          </a:p>
        </p:txBody>
      </p:sp>
      <p:pic>
        <p:nvPicPr>
          <p:cNvPr id="2" name="图片 1"/>
          <p:cNvPicPr>
            <a:picLocks noChangeAspect="1"/>
          </p:cNvPicPr>
          <p:nvPr>
            <p:custDataLst>
              <p:tags r:id="rId5"/>
            </p:custDataLst>
          </p:nvPr>
        </p:nvPicPr>
        <p:blipFill>
          <a:blip r:embed="rId4"/>
          <a:stretch>
            <a:fillRect/>
          </a:stretch>
        </p:blipFill>
        <p:spPr>
          <a:xfrm>
            <a:off x="1150620" y="1590675"/>
            <a:ext cx="10974705" cy="4773295"/>
          </a:xfrm>
          <a:prstGeom prst="rect">
            <a:avLst/>
          </a:prstGeom>
        </p:spPr>
      </p:pic>
      <p:sp>
        <p:nvSpPr>
          <p:cNvPr id="5" name="文本框 4"/>
          <p:cNvSpPr txBox="1"/>
          <p:nvPr>
            <p:custDataLst>
              <p:tags r:id="rId6"/>
            </p:custDataLst>
          </p:nvPr>
        </p:nvSpPr>
        <p:spPr>
          <a:xfrm>
            <a:off x="2458085" y="928370"/>
            <a:ext cx="7552055" cy="460375"/>
          </a:xfrm>
          <a:prstGeom prst="rect">
            <a:avLst/>
          </a:prstGeom>
          <a:noFill/>
        </p:spPr>
        <p:txBody>
          <a:bodyPr wrap="square" rtlCol="0" anchor="t">
            <a:spAutoFit/>
          </a:bodyPr>
          <a:lstStyle/>
          <a:p>
            <a:r>
              <a:rPr lang="en-US" altLang="zh-CN" sz="2400" b="1">
                <a:solidFill>
                  <a:srgbClr val="FF0000"/>
                </a:solidFill>
              </a:rPr>
              <a:t>  </a:t>
            </a:r>
            <a:r>
              <a:rPr lang="zh-CN" altLang="en-US" sz="2400" b="1">
                <a:solidFill>
                  <a:srgbClr val="FF0000"/>
                </a:solidFill>
              </a:rPr>
              <a:t>梳理作者的“游踪”完成表格</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graphicFrame>
        <p:nvGraphicFramePr>
          <p:cNvPr id="4" name="表格 3"/>
          <p:cNvGraphicFramePr>
            <a:graphicFrameLocks noGrp="1"/>
          </p:cNvGraphicFramePr>
          <p:nvPr>
            <p:custDataLst>
              <p:tags r:id="rId3"/>
            </p:custDataLst>
          </p:nvPr>
        </p:nvGraphicFramePr>
        <p:xfrm>
          <a:off x="836930" y="848360"/>
          <a:ext cx="10176510" cy="5589905"/>
        </p:xfrm>
        <a:graphic>
          <a:graphicData uri="http://schemas.openxmlformats.org/drawingml/2006/table">
            <a:tbl>
              <a:tblPr firstRow="1" bandRow="1">
                <a:tableStyleId>{5C22544A-7EE6-4342-B048-85BDC9FD1C3A}</a:tableStyleId>
              </a:tblPr>
              <a:tblGrid>
                <a:gridCol w="1570355"/>
                <a:gridCol w="4044950"/>
                <a:gridCol w="4561205"/>
              </a:tblGrid>
              <a:tr h="640080">
                <a:tc>
                  <a:txBody>
                    <a:bodyPr vert="horz" wrap="square"/>
                    <a:lstStyle/>
                    <a:p>
                      <a:pPr>
                        <a:buNone/>
                      </a:pPr>
                      <a:endParaRPr lang="zh-CN" altLang="en-US"/>
                    </a:p>
                  </a:txBody>
                  <a:tcPr>
                    <a:solidFill>
                      <a:schemeClr val="accent1"/>
                    </a:solidFill>
                  </a:tcPr>
                </a:tc>
                <a:tc>
                  <a:txBody>
                    <a:bodyPr vert="horz" wrap="square"/>
                    <a:lstStyle/>
                    <a:p>
                      <a:pPr algn="ctr" fontAlgn="auto">
                        <a:buNone/>
                      </a:pPr>
                      <a:r>
                        <a:rPr lang="zh-CN" altLang="en-US" sz="3600" b="1">
                          <a:solidFill>
                            <a:srgbClr val="FF0000"/>
                          </a:solidFill>
                        </a:rPr>
                        <a:t>赤壁赋</a:t>
                      </a:r>
                    </a:p>
                  </a:txBody>
                  <a:tcPr/>
                </a:tc>
                <a:tc>
                  <a:txBody>
                    <a:bodyPr vert="horz" wrap="square"/>
                    <a:lstStyle/>
                    <a:p>
                      <a:pPr algn="ctr" fontAlgn="auto">
                        <a:buNone/>
                      </a:pPr>
                      <a:r>
                        <a:rPr lang="zh-CN" altLang="en-US" sz="3600" b="1">
                          <a:solidFill>
                            <a:srgbClr val="FF0000"/>
                          </a:solidFill>
                        </a:rPr>
                        <a:t>登泰山记</a:t>
                      </a:r>
                    </a:p>
                  </a:txBody>
                  <a:tcPr/>
                </a:tc>
              </a:tr>
              <a:tr h="705485">
                <a:tc>
                  <a:txBody>
                    <a:bodyPr vert="horz" wrap="square"/>
                    <a:lstStyle/>
                    <a:p>
                      <a:pPr>
                        <a:buNone/>
                      </a:pPr>
                      <a:r>
                        <a:rPr lang="zh-CN" altLang="zh-CN" sz="3600"/>
                        <a:t>何人</a:t>
                      </a:r>
                    </a:p>
                  </a:txBody>
                  <a:tcPr/>
                </a:tc>
                <a:tc>
                  <a:txBody>
                    <a:bodyPr vert="horz" wrap="square"/>
                    <a:lstStyle/>
                    <a:p>
                      <a:pPr>
                        <a:buNone/>
                      </a:pPr>
                      <a:r>
                        <a:rPr lang="zh-CN" altLang="en-US" sz="2400"/>
                        <a:t>苏子与客</a:t>
                      </a:r>
                    </a:p>
                  </a:txBody>
                  <a:tcPr/>
                </a:tc>
                <a:tc>
                  <a:txBody>
                    <a:bodyPr vert="horz" wrap="square"/>
                    <a:lstStyle/>
                    <a:p>
                      <a:pPr>
                        <a:buNone/>
                      </a:pPr>
                      <a:r>
                        <a:rPr lang="zh-CN" altLang="en-US" sz="2400"/>
                        <a:t>姚鼐与知府朱孝纯子颍</a:t>
                      </a:r>
                    </a:p>
                  </a:txBody>
                  <a:tcPr/>
                </a:tc>
              </a:tr>
              <a:tr h="822960">
                <a:tc>
                  <a:txBody>
                    <a:bodyPr vert="horz" wrap="square"/>
                    <a:lstStyle/>
                    <a:p>
                      <a:pPr>
                        <a:buNone/>
                      </a:pPr>
                      <a:r>
                        <a:rPr lang="zh-CN" altLang="en-US" sz="3600"/>
                        <a:t>何时</a:t>
                      </a:r>
                    </a:p>
                  </a:txBody>
                  <a:tcPr/>
                </a:tc>
                <a:tc>
                  <a:txBody>
                    <a:bodyPr vert="horz" wrap="square"/>
                    <a:lstStyle/>
                    <a:p>
                      <a:pPr>
                        <a:buNone/>
                      </a:pPr>
                      <a:r>
                        <a:rPr lang="zh-CN" altLang="en-US" sz="2400"/>
                        <a:t>元丰五年，壬戌之秋，七月既望</a:t>
                      </a:r>
                    </a:p>
                  </a:txBody>
                  <a:tcPr/>
                </a:tc>
                <a:tc>
                  <a:txBody>
                    <a:bodyPr vert="horz" wrap="square"/>
                    <a:lstStyle/>
                    <a:p>
                      <a:pPr>
                        <a:buNone/>
                      </a:pPr>
                      <a:r>
                        <a:rPr lang="zh-CN" altLang="en-US" sz="2400"/>
                        <a:t>余以乾隆三十九年十二月丁未</a:t>
                      </a:r>
                    </a:p>
                  </a:txBody>
                  <a:tcPr/>
                </a:tc>
              </a:tr>
              <a:tr h="1188720">
                <a:tc>
                  <a:txBody>
                    <a:bodyPr vert="horz" wrap="square"/>
                    <a:lstStyle/>
                    <a:p>
                      <a:pPr>
                        <a:buNone/>
                      </a:pPr>
                      <a:r>
                        <a:rPr lang="zh-CN" altLang="en-US" sz="3600"/>
                        <a:t>何故</a:t>
                      </a:r>
                    </a:p>
                  </a:txBody>
                  <a:tcPr/>
                </a:tc>
                <a:tc>
                  <a:txBody>
                    <a:bodyPr vert="horz" wrap="square"/>
                    <a:lstStyle/>
                    <a:p>
                      <a:pPr>
                        <a:buNone/>
                      </a:pPr>
                      <a:r>
                        <a:rPr lang="zh-CN" altLang="en-US" sz="2400"/>
                        <a:t>因乌台诗案（元丰二年）被贬谪黄州（今湖北黄冈）。</a:t>
                      </a:r>
                    </a:p>
                  </a:txBody>
                  <a:tcPr/>
                </a:tc>
                <a:tc>
                  <a:txBody>
                    <a:bodyPr vert="horz" wrap="square"/>
                    <a:lstStyle/>
                    <a:p>
                      <a:pPr>
                        <a:buNone/>
                      </a:pPr>
                      <a:r>
                        <a:rPr lang="zh-CN" altLang="en-US" sz="2400"/>
                        <a:t>乾隆三十九年秋《四库全书》初稿完成，姚鼐因自己病羸、双亲高龄需奉养为由致仕。</a:t>
                      </a:r>
                    </a:p>
                  </a:txBody>
                  <a:tcPr/>
                </a:tc>
              </a:tr>
              <a:tr h="704850">
                <a:tc>
                  <a:txBody>
                    <a:bodyPr vert="horz" wrap="square"/>
                    <a:lstStyle/>
                    <a:p>
                      <a:pPr>
                        <a:buNone/>
                      </a:pPr>
                      <a:r>
                        <a:rPr lang="zh-CN" altLang="en-US" sz="3600"/>
                        <a:t>何地</a:t>
                      </a:r>
                    </a:p>
                  </a:txBody>
                  <a:tcPr/>
                </a:tc>
                <a:tc>
                  <a:txBody>
                    <a:bodyPr vert="horz" wrap="square"/>
                    <a:lstStyle/>
                    <a:p>
                      <a:pPr>
                        <a:buNone/>
                      </a:pPr>
                      <a:r>
                        <a:rPr lang="zh-CN" altLang="en-US" sz="2400"/>
                        <a:t>黄州赤壁</a:t>
                      </a:r>
                    </a:p>
                  </a:txBody>
                  <a:tcPr/>
                </a:tc>
                <a:tc>
                  <a:txBody>
                    <a:bodyPr vert="horz" wrap="square"/>
                    <a:lstStyle/>
                    <a:p>
                      <a:pPr>
                        <a:buNone/>
                      </a:pPr>
                      <a:r>
                        <a:rPr lang="zh-CN" altLang="en-US" sz="2400"/>
                        <a:t>泰山</a:t>
                      </a:r>
                    </a:p>
                  </a:txBody>
                  <a:tcPr/>
                </a:tc>
              </a:tr>
              <a:tr h="822960">
                <a:tc>
                  <a:txBody>
                    <a:bodyPr vert="horz" wrap="square"/>
                    <a:lstStyle/>
                    <a:p>
                      <a:pPr>
                        <a:buNone/>
                      </a:pPr>
                      <a:r>
                        <a:rPr lang="zh-CN" altLang="en-US" sz="3600"/>
                        <a:t>何景</a:t>
                      </a:r>
                    </a:p>
                  </a:txBody>
                  <a:tcPr/>
                </a:tc>
                <a:tc>
                  <a:txBody>
                    <a:bodyPr vert="horz" wrap="square"/>
                    <a:lstStyle/>
                    <a:p>
                      <a:pPr>
                        <a:buNone/>
                      </a:pPr>
                      <a:r>
                        <a:rPr lang="zh-CN" altLang="en-US" sz="2400"/>
                        <a:t>月光下的江面及联想历史人物</a:t>
                      </a:r>
                    </a:p>
                  </a:txBody>
                  <a:tcPr/>
                </a:tc>
                <a:tc>
                  <a:txBody>
                    <a:bodyPr vert="horz" wrap="square"/>
                    <a:lstStyle/>
                    <a:p>
                      <a:pPr>
                        <a:buNone/>
                      </a:pPr>
                      <a:r>
                        <a:rPr lang="zh-CN" altLang="en-US" sz="2400"/>
                        <a:t>泰山的日落与日出的壮美及人文景观</a:t>
                      </a:r>
                    </a:p>
                  </a:txBody>
                  <a:tcPr/>
                </a:tc>
              </a:tr>
              <a:tr h="704850">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
        <p:nvSpPr>
          <p:cNvPr id="6" name="文本框 5"/>
          <p:cNvSpPr txBox="1"/>
          <p:nvPr>
            <p:custDataLst>
              <p:tags r:id="rId4"/>
            </p:custDataLst>
          </p:nvPr>
        </p:nvSpPr>
        <p:spPr>
          <a:xfrm>
            <a:off x="198120" y="149860"/>
            <a:ext cx="7552055" cy="460375"/>
          </a:xfrm>
          <a:prstGeom prst="rect">
            <a:avLst/>
          </a:prstGeom>
          <a:noFill/>
        </p:spPr>
        <p:txBody>
          <a:bodyPr wrap="square" rtlCol="0" anchor="t">
            <a:spAutoFit/>
          </a:bodyPr>
          <a:lstStyle/>
          <a:p>
            <a:r>
              <a:rPr lang="en-US" altLang="zh-CN" sz="2400" b="1">
                <a:solidFill>
                  <a:srgbClr val="FF0000"/>
                </a:solidFill>
              </a:rPr>
              <a:t>  </a:t>
            </a:r>
            <a:r>
              <a:rPr lang="zh-CN" altLang="en-US" sz="2400" b="1">
                <a:solidFill>
                  <a:srgbClr val="FF0000"/>
                </a:solidFill>
              </a:rPr>
              <a:t>梳理作者的“游踪”完成表格</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矩形 2"/>
          <p:cNvSpPr>
            <a:spLocks noChangeArrowheads="1"/>
          </p:cNvSpPr>
          <p:nvPr>
            <p:custDataLst>
              <p:tags r:id="rId3"/>
            </p:custDataLst>
          </p:nvPr>
        </p:nvSpPr>
        <p:spPr bwMode="auto">
          <a:xfrm>
            <a:off x="7300595" y="387350"/>
            <a:ext cx="363728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Aft>
                <a:spcPct val="0"/>
              </a:spcAft>
              <a:tabLst>
                <a:tab pos="1260475"/>
                <a:tab pos="2610485"/>
                <a:tab pos="3870960"/>
              </a:tabLst>
            </a:pPr>
            <a:r>
              <a:rPr lang="en-US" altLang="zh-CN" sz="3600" b="1" kern="100" baseline="30000">
                <a:solidFill>
                  <a:srgbClr val="FF0000"/>
                </a:solidFill>
                <a:latin typeface="Times New Roman" panose="02020603050405020304"/>
                <a:cs typeface="Courier New" panose="02070309020205020404"/>
              </a:rPr>
              <a:t>*</a:t>
            </a:r>
            <a:r>
              <a:rPr lang="zh-CN" altLang="zh-CN" sz="3600" b="1" kern="100">
                <a:solidFill>
                  <a:srgbClr val="FF0000"/>
                </a:solidFill>
                <a:latin typeface="宋体" panose="02010600030101010101" pitchFamily="2" charset="-122"/>
                <a:ea typeface="华文新魏" panose="02010800040101010101" charset="-122"/>
                <a:cs typeface="Times New Roman" panose="02020603050405020304"/>
              </a:rPr>
              <a:t>登泰山记</a:t>
            </a:r>
          </a:p>
        </p:txBody>
      </p:sp>
      <p:sp>
        <p:nvSpPr>
          <p:cNvPr id="4" name="矩形 3"/>
          <p:cNvSpPr>
            <a:spLocks noChangeArrowheads="1"/>
          </p:cNvSpPr>
          <p:nvPr>
            <p:custDataLst>
              <p:tags r:id="rId4"/>
            </p:custDataLst>
          </p:nvPr>
        </p:nvSpPr>
        <p:spPr bwMode="auto">
          <a:xfrm>
            <a:off x="225258" y="20632"/>
            <a:ext cx="396224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4000" b="1" kern="100">
                <a:latin typeface="Times New Roman" panose="02020603050405020304"/>
                <a:ea typeface="黑体" panose="02010609060101010101" charset="-122"/>
                <a:cs typeface="Times New Roman" panose="02020603050405020304"/>
              </a:rPr>
              <a:t>结构图示</a:t>
            </a:r>
            <a:endParaRPr lang="zh-CN" altLang="zh-CN" sz="4000" kern="100">
              <a:effectLst/>
              <a:latin typeface="宋体" panose="02010600030101010101" pitchFamily="2" charset="-122"/>
              <a:cs typeface="Courier New" panose="02070309020205020404"/>
            </a:endParaRPr>
          </a:p>
        </p:txBody>
      </p:sp>
      <p:pic>
        <p:nvPicPr>
          <p:cNvPr id="43010" name="Picture 2"/>
          <p:cNvPicPr>
            <a:picLocks noChangeAspect="1" noChangeArrowheads="1"/>
          </p:cNvPicPr>
          <p:nvPr>
            <p:custDataLst>
              <p:tags r:id="rId6"/>
            </p:custDataLst>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652260" y="1309370"/>
            <a:ext cx="4934585" cy="51536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custDataLst>
              <p:tags r:id="rId7"/>
            </p:custDataLst>
          </p:nvPr>
        </p:nvSpPr>
        <p:spPr bwMode="auto">
          <a:xfrm>
            <a:off x="1083945" y="526415"/>
            <a:ext cx="41433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Aft>
                <a:spcPct val="0"/>
              </a:spcAft>
              <a:tabLst>
                <a:tab pos="1260475"/>
                <a:tab pos="2610485"/>
                <a:tab pos="3870960"/>
              </a:tabLst>
            </a:pPr>
            <a:r>
              <a:rPr lang="zh-CN" altLang="zh-CN" sz="3600" b="1" kern="100">
                <a:solidFill>
                  <a:srgbClr val="FF0000"/>
                </a:solidFill>
                <a:latin typeface="Times New Roman" panose="02020603050405020304"/>
                <a:ea typeface="华文新魏" panose="02010800040101010101" charset="-122"/>
                <a:cs typeface="Times New Roman" panose="02020603050405020304"/>
              </a:rPr>
              <a:t>赤壁赋</a:t>
            </a:r>
          </a:p>
        </p:txBody>
      </p:sp>
      <p:pic>
        <p:nvPicPr>
          <p:cNvPr id="41986" name="Picture 2"/>
          <p:cNvPicPr>
            <a:picLocks noChangeAspect="1" noChangeArrowheads="1"/>
          </p:cNvPicPr>
          <p:nvPr>
            <p:custDataLst>
              <p:tags r:id="rId9"/>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83590" y="1309370"/>
            <a:ext cx="4744720" cy="50272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400945" y="1139500"/>
          <a:ext cx="11279646" cy="4992304"/>
        </p:xfrm>
        <a:graphic>
          <a:graphicData uri="http://schemas.openxmlformats.org/drawingml/2006/table">
            <a:tbl>
              <a:tblPr firstRow="1" firstCol="1" bandRow="1">
                <a:tableStyleId>{93296810-A885-4BE3-A3E7-6D5BEEA58F35}</a:tableStyleId>
              </a:tblPr>
              <a:tblGrid>
                <a:gridCol w="2813774"/>
                <a:gridCol w="2372851"/>
                <a:gridCol w="3012291"/>
                <a:gridCol w="3080730"/>
              </a:tblGrid>
              <a:tr h="840740">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《赤壁赋》</a:t>
                      </a: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游赤壁经过</a:t>
                      </a: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观月出景象</a:t>
                      </a: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历史人物</a:t>
                      </a:r>
                    </a:p>
                  </a:txBody>
                  <a:tcPr marL="68580" marR="68580" marT="0" marB="0"/>
                </a:tc>
              </a:tr>
              <a:tr h="3436672">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重点语句</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vert="horz" wrap="square"/>
                    <a:lstStyle/>
                    <a:p>
                      <a:pPr algn="ctr">
                        <a:lnSpc>
                          <a:spcPct val="120000"/>
                        </a:lnSpc>
                        <a:spcAft>
                          <a:spcPct val="0"/>
                        </a:spcAft>
                      </a:pP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c>
                  <a:txBody>
                    <a:bodyPr vert="horz" wrap="square"/>
                    <a:lstStyle/>
                    <a:p>
                      <a:pPr algn="l">
                        <a:lnSpc>
                          <a:spcPct val="120000"/>
                        </a:lnSpc>
                        <a:spcAft>
                          <a:spcPct val="0"/>
                        </a:spcAft>
                      </a:pPr>
                      <a:r>
                        <a:rPr lang="en-US" sz="2400" b="1" kern="100">
                          <a:effectLst/>
                        </a:rPr>
                        <a:t> </a:t>
                      </a:r>
                      <a:endParaRPr lang="zh-CN" sz="1800" kern="100">
                        <a:effectLst/>
                        <a:latin typeface="等线" pitchFamily="2" charset="-122"/>
                        <a:ea typeface="等线" pitchFamily="2" charset="-122"/>
                        <a:cs typeface="Times New Roman" panose="02020603050405020304" pitchFamily="18" charset="0"/>
                      </a:endParaRPr>
                    </a:p>
                  </a:txBody>
                  <a:tcPr marL="68580" marR="68580" marT="0" marB="0"/>
                </a:tc>
                <a:tc>
                  <a:txBody>
                    <a:bodyPr vert="horz" wrap="square"/>
                    <a:lstStyle/>
                    <a:p>
                      <a:pPr algn="l">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r>
              <a:tr h="714892">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各自特点</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vert="horz" wrap="square"/>
                    <a:lstStyle/>
                    <a:p>
                      <a:pPr algn="ctr">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c>
                  <a:txBody>
                    <a:bodyPr vert="horz" wrap="square"/>
                    <a:lstStyle/>
                    <a:p>
                      <a:pPr marL="0" algn="ctr" defTabSz="457200" rtl="0" eaLnBrk="1" latinLnBrk="0" hangingPunct="1">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c>
                  <a:txBody>
                    <a:bodyPr vert="horz" wrap="square"/>
                    <a:lstStyle/>
                    <a:p>
                      <a:pPr marL="0" algn="ctr" defTabSz="457200" rtl="0" eaLnBrk="1" latinLnBrk="0" hangingPunct="1">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r>
            </a:tbl>
          </a:graphicData>
        </a:graphic>
      </p:graphicFrame>
      <p:sp>
        <p:nvSpPr>
          <p:cNvPr id="3" name="文本框 2"/>
          <p:cNvSpPr txBox="1"/>
          <p:nvPr>
            <p:custDataLst>
              <p:tags r:id="rId4"/>
            </p:custDataLst>
          </p:nvPr>
        </p:nvSpPr>
        <p:spPr>
          <a:xfrm>
            <a:off x="3283883" y="2803691"/>
            <a:ext cx="2338164" cy="755650"/>
          </a:xfrm>
          <a:prstGeom prst="rect">
            <a:avLst/>
          </a:prstGeom>
          <a:noFill/>
        </p:spPr>
        <p:txBody>
          <a:bodyPr wrap="square" rtlCol="0">
            <a:spAutoFit/>
          </a:bodyPr>
          <a:lstStyle/>
          <a:p>
            <a:pPr>
              <a:lnSpc>
                <a:spcPct val="120000"/>
              </a:lnSpc>
              <a:spcAft>
                <a:spcPct val="0"/>
              </a:spcAft>
            </a:pPr>
            <a:r>
              <a:rPr altLang="zh-CN" kern="100">
                <a:latin typeface="微软雅黑" panose="020b0503020204020204" charset="-122"/>
                <a:ea typeface="微软雅黑" panose="020b0503020204020204" charset="-122"/>
              </a:rPr>
              <a:t>苏子与客泛舟游于赤壁之下</a:t>
            </a:r>
          </a:p>
        </p:txBody>
      </p:sp>
      <p:sp>
        <p:nvSpPr>
          <p:cNvPr id="5" name="文本框 4"/>
          <p:cNvSpPr txBox="1"/>
          <p:nvPr>
            <p:custDataLst>
              <p:tags r:id="rId5"/>
            </p:custDataLst>
          </p:nvPr>
        </p:nvSpPr>
        <p:spPr>
          <a:xfrm>
            <a:off x="5621412" y="1994502"/>
            <a:ext cx="2988677" cy="2306955"/>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sym typeface="+mn-ea"/>
              </a:rPr>
              <a:t>清风徐来，水波不兴。</a:t>
            </a:r>
          </a:p>
          <a:p>
            <a:r>
              <a:rPr lang="zh-CN" altLang="en-US" kern="100">
                <a:solidFill>
                  <a:schemeClr val="dk1"/>
                </a:solidFill>
                <a:latin typeface="微软雅黑" panose="020b0503020204020204" charset="-122"/>
                <a:ea typeface="微软雅黑" panose="020b0503020204020204" charset="-122"/>
                <a:sym typeface="+mn-ea"/>
              </a:rPr>
              <a:t>月出于东山之上，徘徊于斗牛之间</a:t>
            </a:r>
            <a:r>
              <a:rPr lang="en-US" altLang="zh-CN" kern="100">
                <a:solidFill>
                  <a:schemeClr val="dk1"/>
                </a:solidFill>
                <a:latin typeface="微软雅黑" panose="020b0503020204020204" charset="-122"/>
                <a:ea typeface="微软雅黑" panose="020b0503020204020204" charset="-122"/>
                <a:sym typeface="+mn-ea"/>
              </a:rPr>
              <a:t>,白露横江，水光接天。纵一苇之所如，凌万顷之茫然。浩浩乎如冯虚御风，而不知其所止；飘飘乎如遗世独立，羽化而登仙。</a:t>
            </a:r>
          </a:p>
          <a:p>
            <a:endParaRPr lang="zh-CN" altLang="en-US"/>
          </a:p>
        </p:txBody>
      </p:sp>
      <p:sp>
        <p:nvSpPr>
          <p:cNvPr id="6" name="文本框 5"/>
          <p:cNvSpPr txBox="1"/>
          <p:nvPr>
            <p:custDataLst>
              <p:tags r:id="rId6"/>
            </p:custDataLst>
          </p:nvPr>
        </p:nvSpPr>
        <p:spPr>
          <a:xfrm>
            <a:off x="5621412" y="5425031"/>
            <a:ext cx="2933444" cy="36830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清幽朦胧的景色</a:t>
            </a:r>
          </a:p>
        </p:txBody>
      </p:sp>
      <p:sp>
        <p:nvSpPr>
          <p:cNvPr id="7" name="文本框 6"/>
          <p:cNvSpPr txBox="1"/>
          <p:nvPr>
            <p:custDataLst>
              <p:tags r:id="rId7"/>
            </p:custDataLst>
          </p:nvPr>
        </p:nvSpPr>
        <p:spPr>
          <a:xfrm>
            <a:off x="8610089" y="2062830"/>
            <a:ext cx="2988677" cy="258445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客曰：“‘月明星稀，乌鹊南飞。’此非曹孟德之诗乎？西望夏口，东望武昌，山川相缪，郁乎苍苍，此非孟德之困于周郎者乎？方其破荆州，下江陵，顺流而东也，舳舻千里，旌旗蔽空，酾酒临江，横槊赋诗，固一世之雄也，而今安在哉？</a:t>
            </a:r>
          </a:p>
        </p:txBody>
      </p:sp>
      <p:sp>
        <p:nvSpPr>
          <p:cNvPr id="8" name="文本框 7"/>
          <p:cNvSpPr txBox="1"/>
          <p:nvPr>
            <p:custDataLst>
              <p:tags r:id="rId8"/>
            </p:custDataLst>
          </p:nvPr>
        </p:nvSpPr>
        <p:spPr>
          <a:xfrm>
            <a:off x="8610089" y="5425031"/>
            <a:ext cx="3070502" cy="92202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英 雄 伟 业 今 安 在</a:t>
            </a:r>
          </a:p>
          <a:p>
            <a:r>
              <a:rPr lang="zh-CN" altLang="en-US" kern="100">
                <a:solidFill>
                  <a:schemeClr val="dk1"/>
                </a:solidFill>
                <a:latin typeface="微软雅黑" panose="020b0503020204020204" charset="-122"/>
                <a:ea typeface="微软雅黑" panose="020b0503020204020204" charset="-122"/>
              </a:rPr>
              <a:t>何 况 吾 辈 渔 樵 者</a:t>
            </a:r>
          </a:p>
          <a:p>
            <a:endParaRPr lang="zh-CN" altLang="en-US"/>
          </a:p>
        </p:txBody>
      </p:sp>
      <p:pic>
        <p:nvPicPr>
          <p:cNvPr id="9" name="New picture" hidden="1"/>
          <p:cNvPicPr/>
          <p:nvPr>
            <p:custDataLst>
              <p:tags r:id="rId10"/>
            </p:custDataLst>
          </p:nvPr>
        </p:nvPicPr>
        <p:blipFill>
          <a:blip r:embed="rId9"/>
          <a:stretch>
            <a:fillRect/>
          </a:stretch>
        </p:blipFill>
        <p:spPr>
          <a:xfrm>
            <a:off x="12522200" y="10325100"/>
            <a:ext cx="317500" cy="419100"/>
          </a:xfrm>
          <a:prstGeom prst="cube">
            <a:avLst/>
          </a:prstGeom>
        </p:spPr>
      </p:pic>
      <p:sp>
        <p:nvSpPr>
          <p:cNvPr id="11" name="矩形 10"/>
          <p:cNvSpPr>
            <a:spLocks noChangeArrowheads="1"/>
          </p:cNvSpPr>
          <p:nvPr>
            <p:custDataLst>
              <p:tags r:id="rId11"/>
            </p:custDataLst>
          </p:nvPr>
        </p:nvSpPr>
        <p:spPr bwMode="auto">
          <a:xfrm>
            <a:off x="331470" y="148590"/>
            <a:ext cx="1126744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Aft>
                <a:spcPct val="0"/>
              </a:spcAft>
              <a:tabLst>
                <a:tab pos="1260475"/>
                <a:tab pos="2610485"/>
                <a:tab pos="3870960"/>
              </a:tabLst>
            </a:pPr>
            <a:r>
              <a:rPr lang="zh-CN" altLang="zh-CN" sz="3200" b="1" kern="100">
                <a:solidFill>
                  <a:srgbClr val="FF0000"/>
                </a:solidFill>
                <a:latin typeface="宋体" panose="02010600030101010101" pitchFamily="2" charset="-122"/>
                <a:ea typeface="黑体" panose="02010609060101010101" charset="-122"/>
                <a:cs typeface="Times New Roman" panose="02020603050405020304"/>
              </a:rPr>
              <a:t>任务活动二　月照为玉，日出为明——赏析散文写景</a:t>
            </a:r>
            <a:endParaRPr lang="zh-CN" altLang="zh-CN" sz="3200" kern="100">
              <a:solidFill>
                <a:srgbClr val="FF0000"/>
              </a:solidFill>
              <a:latin typeface="宋体" panose="02010600030101010101" pitchFamily="2" charset="-122"/>
              <a:cs typeface="Courier New" panose="02070309020205020404"/>
            </a:endParaRPr>
          </a:p>
          <a:p>
            <a:pPr algn="ctr">
              <a:lnSpc>
                <a:spcPct val="150000"/>
              </a:lnSpc>
              <a:spcAft>
                <a:spcPct val="0"/>
              </a:spcAft>
              <a:tabLst>
                <a:tab pos="1260475"/>
                <a:tab pos="2610485"/>
                <a:tab pos="3870960"/>
              </a:tabLst>
            </a:pPr>
            <a:endParaRPr lang="zh-CN" altLang="zh-CN" sz="320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3"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6" grpId="2"/>
      <p:bldP spid="7" grpId="3"/>
      <p:bldP spid="8" grpId="4"/>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400945" y="1139500"/>
          <a:ext cx="11279646" cy="4992304"/>
        </p:xfrm>
        <a:graphic>
          <a:graphicData uri="http://schemas.openxmlformats.org/drawingml/2006/table">
            <a:tbl>
              <a:tblPr firstRow="1" firstCol="1" bandRow="1">
                <a:tableStyleId>{93296810-A885-4BE3-A3E7-6D5BEEA58F35}</a:tableStyleId>
              </a:tblPr>
              <a:tblGrid>
                <a:gridCol w="2813774"/>
                <a:gridCol w="2372851"/>
                <a:gridCol w="3012291"/>
                <a:gridCol w="3080730"/>
              </a:tblGrid>
              <a:tr h="840740">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《登泰山记》</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登泰山经过</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观日出景象</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沿途自然与人文景观</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r>
              <a:tr h="3436672">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重点语句</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vert="horz" wrap="square"/>
                    <a:lstStyle/>
                    <a:p>
                      <a:pPr algn="ctr">
                        <a:lnSpc>
                          <a:spcPct val="120000"/>
                        </a:lnSpc>
                        <a:spcAft>
                          <a:spcPct val="0"/>
                        </a:spcAft>
                      </a:pP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tc>
                <a:tc>
                  <a:txBody>
                    <a:bodyPr vert="horz" wrap="square"/>
                    <a:lstStyle/>
                    <a:p>
                      <a:pPr algn="l">
                        <a:lnSpc>
                          <a:spcPct val="120000"/>
                        </a:lnSpc>
                        <a:spcAft>
                          <a:spcPct val="0"/>
                        </a:spcAft>
                      </a:pPr>
                      <a:r>
                        <a:rPr lang="en-US" sz="2400" b="1" kern="100">
                          <a:effectLst/>
                        </a:rPr>
                        <a:t> </a:t>
                      </a:r>
                      <a:endParaRPr lang="zh-CN" sz="1800" kern="100">
                        <a:effectLst/>
                        <a:latin typeface="等线" pitchFamily="2" charset="-122"/>
                        <a:ea typeface="等线" pitchFamily="2" charset="-122"/>
                        <a:cs typeface="Times New Roman" panose="02020603050405020304" pitchFamily="18" charset="0"/>
                      </a:endParaRPr>
                    </a:p>
                  </a:txBody>
                  <a:tcPr marL="68580" marR="68580" marT="0" marB="0"/>
                </a:tc>
                <a:tc>
                  <a:txBody>
                    <a:bodyPr vert="horz" wrap="square"/>
                    <a:lstStyle/>
                    <a:p>
                      <a:pPr algn="l">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r>
              <a:tr h="714892">
                <a:tc>
                  <a:txBody>
                    <a:bodyPr vert="horz" wrap="square"/>
                    <a:lstStyle/>
                    <a:p>
                      <a:pPr algn="ctr">
                        <a:lnSpc>
                          <a:spcPct val="120000"/>
                        </a:lnSpc>
                        <a:spcAft>
                          <a:spcPct val="0"/>
                        </a:spcAft>
                      </a:pPr>
                      <a:r>
                        <a:rPr lang="zh-CN" sz="2400" b="1" kern="100">
                          <a:effectLst/>
                          <a:latin typeface="微软雅黑" panose="020b0503020204020204" charset="-122"/>
                          <a:ea typeface="微软雅黑" panose="020b0503020204020204" charset="-122"/>
                        </a:rPr>
                        <a:t>各自特点</a:t>
                      </a:r>
                      <a:endParaRPr lang="zh-CN" sz="18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anchor="ctr"/>
                </a:tc>
                <a:tc>
                  <a:txBody>
                    <a:bodyPr vert="horz" wrap="square"/>
                    <a:lstStyle/>
                    <a:p>
                      <a:pPr algn="ctr">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c>
                  <a:txBody>
                    <a:bodyPr vert="horz" wrap="square"/>
                    <a:lstStyle/>
                    <a:p>
                      <a:pPr marL="0" algn="ctr" defTabSz="457200" rtl="0" eaLnBrk="1" latinLnBrk="0" hangingPunct="1">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c>
                  <a:txBody>
                    <a:bodyPr vert="horz" wrap="square"/>
                    <a:lstStyle/>
                    <a:p>
                      <a:pPr marL="0" algn="ctr" defTabSz="457200" rtl="0" eaLnBrk="1" latinLnBrk="0" hangingPunct="1">
                        <a:lnSpc>
                          <a:spcPct val="120000"/>
                        </a:lnSpc>
                        <a:spcAft>
                          <a:spcPct val="0"/>
                        </a:spcAft>
                      </a:pPr>
                      <a:endParaRPr lang="zh-CN" altLang="en-US" sz="1600" kern="100">
                        <a:solidFill>
                          <a:schemeClr val="dk1"/>
                        </a:solidFill>
                        <a:effectLst/>
                        <a:latin typeface="微软雅黑" panose="020b0503020204020204" charset="-122"/>
                        <a:ea typeface="微软雅黑" panose="020b0503020204020204" charset="-122"/>
                        <a:cs typeface="+mn-cs"/>
                      </a:endParaRPr>
                    </a:p>
                  </a:txBody>
                  <a:tcPr marL="68580" marR="68580" marT="0" marB="0"/>
                </a:tc>
              </a:tr>
            </a:tbl>
          </a:graphicData>
        </a:graphic>
      </p:graphicFrame>
      <p:sp>
        <p:nvSpPr>
          <p:cNvPr id="3" name="文本框 2"/>
          <p:cNvSpPr txBox="1"/>
          <p:nvPr>
            <p:custDataLst>
              <p:tags r:id="rId4"/>
            </p:custDataLst>
          </p:nvPr>
        </p:nvSpPr>
        <p:spPr>
          <a:xfrm>
            <a:off x="3283248" y="2025181"/>
            <a:ext cx="2338164" cy="2028825"/>
          </a:xfrm>
          <a:prstGeom prst="rect">
            <a:avLst/>
          </a:prstGeom>
          <a:noFill/>
        </p:spPr>
        <p:txBody>
          <a:bodyPr wrap="square" rtlCol="0">
            <a:spAutoFit/>
          </a:bodyPr>
          <a:lstStyle/>
          <a:p>
            <a:pPr>
              <a:lnSpc>
                <a:spcPct val="120000"/>
              </a:lnSpc>
              <a:spcAft>
                <a:spcPct val="0"/>
              </a:spcAft>
            </a:pPr>
            <a:r>
              <a:rPr lang="zh-CN" altLang="zh-CN" kern="100">
                <a:latin typeface="微软雅黑" panose="020b0503020204020204" charset="-122"/>
                <a:ea typeface="微软雅黑" panose="020b0503020204020204" charset="-122"/>
              </a:rPr>
              <a:t>京师（乘、历、穿、越）泰安（由）南麓（循）中谷（越）中岭</a:t>
            </a:r>
            <a:r>
              <a:rPr lang="en-US" altLang="zh-CN" kern="100">
                <a:latin typeface="微软雅黑" panose="020b0503020204020204" charset="-122"/>
                <a:ea typeface="微软雅黑" panose="020b0503020204020204" charset="-122"/>
              </a:rPr>
              <a:t>(</a:t>
            </a:r>
            <a:r>
              <a:rPr lang="zh-CN" altLang="zh-CN" kern="100">
                <a:latin typeface="微软雅黑" panose="020b0503020204020204" charset="-122"/>
                <a:ea typeface="微软雅黑" panose="020b0503020204020204" charset="-122"/>
              </a:rPr>
              <a:t>天门</a:t>
            </a:r>
            <a:r>
              <a:rPr lang="en-US" altLang="zh-CN" kern="100">
                <a:latin typeface="微软雅黑" panose="020b0503020204020204" charset="-122"/>
                <a:ea typeface="微软雅黑" panose="020b0503020204020204" charset="-122"/>
              </a:rPr>
              <a:t>)</a:t>
            </a:r>
            <a:r>
              <a:rPr lang="zh-CN" altLang="zh-CN" kern="100">
                <a:latin typeface="微软雅黑" panose="020b0503020204020204" charset="-122"/>
                <a:ea typeface="微软雅黑" panose="020b0503020204020204" charset="-122"/>
              </a:rPr>
              <a:t>（复循）西谷（遂至）山巅</a:t>
            </a:r>
            <a:endParaRPr lang="zh-CN" altLang="zh-CN" sz="2000" kern="100">
              <a:latin typeface="微软雅黑" panose="020b0503020204020204" charset="-122"/>
              <a:ea typeface="微软雅黑" panose="020b0503020204020204" charset="-122"/>
              <a:cs typeface="Times New Roman" panose="02020603050405020304" pitchFamily="18" charset="0"/>
            </a:endParaRPr>
          </a:p>
          <a:p>
            <a:endParaRPr lang="zh-CN" altLang="en-US"/>
          </a:p>
        </p:txBody>
      </p:sp>
      <p:sp>
        <p:nvSpPr>
          <p:cNvPr id="4" name="文本框 3"/>
          <p:cNvSpPr txBox="1"/>
          <p:nvPr>
            <p:custDataLst>
              <p:tags r:id="rId5"/>
            </p:custDataLst>
          </p:nvPr>
        </p:nvSpPr>
        <p:spPr>
          <a:xfrm>
            <a:off x="3283248" y="5523222"/>
            <a:ext cx="2338164" cy="92202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远；高；险；壮阔；雄浑；高峻</a:t>
            </a:r>
          </a:p>
          <a:p>
            <a:endParaRPr lang="zh-CN" altLang="en-US"/>
          </a:p>
        </p:txBody>
      </p:sp>
      <p:sp>
        <p:nvSpPr>
          <p:cNvPr id="5" name="文本框 4"/>
          <p:cNvSpPr txBox="1"/>
          <p:nvPr>
            <p:custDataLst>
              <p:tags r:id="rId6"/>
            </p:custDataLst>
          </p:nvPr>
        </p:nvSpPr>
        <p:spPr>
          <a:xfrm>
            <a:off x="5621412" y="1994502"/>
            <a:ext cx="2988677" cy="3689350"/>
          </a:xfrm>
          <a:prstGeom prst="rect">
            <a:avLst/>
          </a:prstGeom>
          <a:noFill/>
        </p:spPr>
        <p:txBody>
          <a:bodyPr wrap="square" rtlCol="0">
            <a:spAutoFit/>
          </a:bodyPr>
          <a:lstStyle/>
          <a:p>
            <a:pPr eaLnBrk="1" hangingPunct="1">
              <a:lnSpc>
                <a:spcPct val="120000"/>
              </a:lnSpc>
              <a:spcAft>
                <a:spcPct val="0"/>
              </a:spcAft>
            </a:pPr>
            <a:r>
              <a:rPr lang="zh-CN" altLang="en-US" kern="100">
                <a:solidFill>
                  <a:schemeClr val="dk1"/>
                </a:solidFill>
                <a:latin typeface="微软雅黑" panose="020b0503020204020204" charset="-122"/>
                <a:ea typeface="微软雅黑" panose="020b0503020204020204" charset="-122"/>
              </a:rPr>
              <a:t>大风扬积雪击面，亭东自足下皆云漫，稍见云中白若摴蒱数十立者，山也。</a:t>
            </a:r>
          </a:p>
          <a:p>
            <a:pPr eaLnBrk="1" hangingPunct="1">
              <a:lnSpc>
                <a:spcPct val="120000"/>
              </a:lnSpc>
              <a:spcAft>
                <a:spcPct val="0"/>
              </a:spcAft>
            </a:pPr>
            <a:r>
              <a:rPr lang="zh-CN" altLang="en-US" kern="100">
                <a:solidFill>
                  <a:schemeClr val="dk1"/>
                </a:solidFill>
                <a:latin typeface="微软雅黑" panose="020b0503020204020204" charset="-122"/>
                <a:ea typeface="微软雅黑" panose="020b0503020204020204" charset="-122"/>
              </a:rPr>
              <a:t>极天云一线异色，须臾成五采。</a:t>
            </a:r>
          </a:p>
          <a:p>
            <a:pPr eaLnBrk="1" hangingPunct="1">
              <a:lnSpc>
                <a:spcPct val="120000"/>
              </a:lnSpc>
              <a:spcAft>
                <a:spcPct val="0"/>
              </a:spcAft>
            </a:pPr>
            <a:r>
              <a:rPr lang="zh-CN" altLang="en-US" kern="100">
                <a:solidFill>
                  <a:schemeClr val="dk1"/>
                </a:solidFill>
                <a:latin typeface="微软雅黑" panose="020b0503020204020204" charset="-122"/>
                <a:ea typeface="微软雅黑" panose="020b0503020204020204" charset="-122"/>
              </a:rPr>
              <a:t>日上，正赤如丹，下有红光动摇承之，或曰：此东海也。</a:t>
            </a:r>
            <a:r>
              <a:rPr lang="en-US" altLang="zh-CN" kern="100">
                <a:solidFill>
                  <a:schemeClr val="dk1"/>
                </a:solidFill>
                <a:latin typeface="微软雅黑" panose="020b0503020204020204" charset="-122"/>
                <a:ea typeface="微软雅黑" panose="020b0503020204020204" charset="-122"/>
              </a:rPr>
              <a:t>…</a:t>
            </a:r>
            <a:r>
              <a:rPr lang="zh-CN" altLang="en-US" kern="100">
                <a:solidFill>
                  <a:schemeClr val="dk1"/>
                </a:solidFill>
                <a:latin typeface="微软雅黑" panose="020b0503020204020204" charset="-122"/>
                <a:ea typeface="微软雅黑" panose="020b0503020204020204" charset="-122"/>
              </a:rPr>
              <a:t>回视日观以西峰，或得日或否，绛皓驳色，而皆若偻</a:t>
            </a:r>
          </a:p>
          <a:p>
            <a:endParaRPr lang="zh-CN" altLang="en-US"/>
          </a:p>
        </p:txBody>
      </p:sp>
      <p:sp>
        <p:nvSpPr>
          <p:cNvPr id="6" name="文本框 5"/>
          <p:cNvSpPr txBox="1"/>
          <p:nvPr>
            <p:custDataLst>
              <p:tags r:id="rId7"/>
            </p:custDataLst>
          </p:nvPr>
        </p:nvSpPr>
        <p:spPr>
          <a:xfrm>
            <a:off x="5621412" y="5425031"/>
            <a:ext cx="2933444" cy="92202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色彩浓烈；变化多端；雄伟壮阔</a:t>
            </a:r>
          </a:p>
          <a:p>
            <a:endParaRPr lang="zh-CN" altLang="en-US"/>
          </a:p>
        </p:txBody>
      </p:sp>
      <p:sp>
        <p:nvSpPr>
          <p:cNvPr id="7" name="文本框 6"/>
          <p:cNvSpPr txBox="1"/>
          <p:nvPr>
            <p:custDataLst>
              <p:tags r:id="rId8"/>
            </p:custDataLst>
          </p:nvPr>
        </p:nvSpPr>
        <p:spPr>
          <a:xfrm>
            <a:off x="8610089" y="2062830"/>
            <a:ext cx="2988677" cy="92202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岱祠、碧霞元君祠、皇帝行宫、道中石刻</a:t>
            </a:r>
          </a:p>
          <a:p>
            <a:endParaRPr lang="zh-CN" altLang="en-US"/>
          </a:p>
        </p:txBody>
      </p:sp>
      <p:sp>
        <p:nvSpPr>
          <p:cNvPr id="8" name="文本框 7"/>
          <p:cNvSpPr txBox="1"/>
          <p:nvPr>
            <p:custDataLst>
              <p:tags r:id="rId9"/>
            </p:custDataLst>
          </p:nvPr>
        </p:nvSpPr>
        <p:spPr>
          <a:xfrm>
            <a:off x="8610089" y="5425031"/>
            <a:ext cx="3070502" cy="645160"/>
          </a:xfrm>
          <a:prstGeom prst="rect">
            <a:avLst/>
          </a:prstGeom>
          <a:noFill/>
        </p:spPr>
        <p:txBody>
          <a:bodyPr wrap="square" rtlCol="0">
            <a:spAutoFit/>
          </a:bodyPr>
          <a:lstStyle/>
          <a:p>
            <a:r>
              <a:rPr lang="zh-CN" altLang="en-US" kern="100">
                <a:solidFill>
                  <a:schemeClr val="dk1"/>
                </a:solidFill>
                <a:latin typeface="微软雅黑" panose="020b0503020204020204" charset="-122"/>
                <a:ea typeface="微软雅黑" panose="020b0503020204020204" charset="-122"/>
              </a:rPr>
              <a:t>“三多”“三无”“三少”</a:t>
            </a:r>
          </a:p>
          <a:p>
            <a:endParaRPr lang="zh-CN" altLang="en-US"/>
          </a:p>
        </p:txBody>
      </p:sp>
      <p:pic>
        <p:nvPicPr>
          <p:cNvPr id="9" name="New picture" hidden="1"/>
          <p:cNvPicPr/>
          <p:nvPr>
            <p:custDataLst>
              <p:tags r:id="rId11"/>
            </p:custDataLst>
          </p:nvPr>
        </p:nvPicPr>
        <p:blipFill>
          <a:blip r:embed="rId10"/>
          <a:stretch>
            <a:fillRect/>
          </a:stretch>
        </p:blipFill>
        <p:spPr>
          <a:xfrm>
            <a:off x="12522200" y="10325100"/>
            <a:ext cx="317500" cy="419100"/>
          </a:xfrm>
          <a:prstGeom prst="cube">
            <a:avLst/>
          </a:prstGeom>
        </p:spPr>
      </p:pic>
      <p:sp>
        <p:nvSpPr>
          <p:cNvPr id="11" name="矩形 10"/>
          <p:cNvSpPr>
            <a:spLocks noChangeArrowheads="1"/>
          </p:cNvSpPr>
          <p:nvPr>
            <p:custDataLst>
              <p:tags r:id="rId12"/>
            </p:custDataLst>
          </p:nvPr>
        </p:nvSpPr>
        <p:spPr bwMode="auto">
          <a:xfrm>
            <a:off x="259080" y="299720"/>
            <a:ext cx="1126744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spcAft>
                <a:spcPct val="0"/>
              </a:spcAft>
              <a:tabLst>
                <a:tab pos="1260475"/>
                <a:tab pos="2610485"/>
                <a:tab pos="3870960"/>
              </a:tabLst>
            </a:pPr>
            <a:r>
              <a:rPr lang="zh-CN" altLang="zh-CN" sz="3200" b="1" kern="100">
                <a:solidFill>
                  <a:srgbClr val="FF0000"/>
                </a:solidFill>
                <a:latin typeface="宋体" panose="02010600030101010101" pitchFamily="2" charset="-122"/>
                <a:ea typeface="黑体" panose="02010609060101010101" charset="-122"/>
                <a:cs typeface="Times New Roman" panose="02020603050405020304"/>
              </a:rPr>
              <a:t>任务活动二　月照为玉，日出为明——赏析散文写景</a:t>
            </a:r>
            <a:endParaRPr lang="zh-CN" altLang="zh-CN" sz="3200" kern="100">
              <a:solidFill>
                <a:srgbClr val="FF0000"/>
              </a:solidFill>
              <a:latin typeface="宋体" panose="02010600030101010101" pitchFamily="2" charset="-122"/>
              <a:cs typeface="Courier New" panose="02070309020205020404"/>
            </a:endParaRPr>
          </a:p>
          <a:p>
            <a:pPr algn="ctr">
              <a:lnSpc>
                <a:spcPct val="150000"/>
              </a:lnSpc>
              <a:spcAft>
                <a:spcPct val="0"/>
              </a:spcAft>
              <a:tabLst>
                <a:tab pos="1260475"/>
                <a:tab pos="2610485"/>
                <a:tab pos="3870960"/>
              </a:tabLst>
            </a:pPr>
            <a:endParaRPr lang="zh-CN" altLang="zh-CN" sz="320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2"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3"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4"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 presetClass="entr" presetSubtype="0" fill="hold" grpId="5"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P spid="6" grpId="3"/>
      <p:bldP spid="7" grpId="4"/>
      <p:bldP spid="8" grpId="5"/>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3" name="矩形 2"/>
          <p:cNvSpPr>
            <a:spLocks noChangeArrowheads="1"/>
          </p:cNvSpPr>
          <p:nvPr>
            <p:custDataLst>
              <p:tags r:id="rId3"/>
            </p:custDataLst>
          </p:nvPr>
        </p:nvSpPr>
        <p:spPr bwMode="auto">
          <a:xfrm>
            <a:off x="378937" y="670691"/>
            <a:ext cx="1164729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2400" b="1" kern="100">
                <a:latin typeface="Times New Roman" panose="02020603050405020304"/>
                <a:cs typeface="Times New Roman" panose="02020603050405020304"/>
              </a:rPr>
              <a:t>两篇文章分别是</a:t>
            </a:r>
            <a:r>
              <a:rPr lang="zh-CN" altLang="zh-CN" sz="2400" b="1" u="sng" kern="100">
                <a:latin typeface="Times New Roman" panose="02020603050405020304"/>
                <a:ea typeface="黑体" panose="02010609060101010101" charset="-122"/>
                <a:cs typeface="Times New Roman" panose="02020603050405020304"/>
              </a:rPr>
              <a:t>如何描写</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月出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和</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日出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的美景的？</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custDataLst>
              <p:tags r:id="rId4"/>
            </p:custDataLst>
          </p:nvPr>
        </p:nvSpPr>
        <p:spPr bwMode="auto">
          <a:xfrm>
            <a:off x="443530" y="1444508"/>
            <a:ext cx="11304749"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2400" b="1" kern="100">
                <a:solidFill>
                  <a:srgbClr val="3366FF"/>
                </a:solidFill>
                <a:latin typeface="Times New Roman" panose="02020603050405020304"/>
                <a:ea typeface="华文行楷" panose="02010800040101010101" pitchFamily="2" charset="-122"/>
                <a:cs typeface="Times New Roman" panose="02020603050405020304"/>
              </a:rPr>
              <a:t>从写景顺序、写景角度、修辞运用、用词炼字等角度赏析。</a:t>
            </a:r>
            <a:endParaRPr lang="zh-CN" altLang="zh-CN" sz="1050" kern="100">
              <a:solidFill>
                <a:srgbClr val="3366FF"/>
              </a:solidFill>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《赤壁赋》对</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月出</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的描写主要集中在第一段，写月之前，先写主客秋夜荡舟，把酒诵诗，把明月比喻成体态娇好的美人，期盼着她的冉冉升起。与《月出》诗相回应，</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少焉，月出于东山之上，徘徊于斗牛之间</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徘徊</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二字，生动、形象地描绘出柔和的月光似对游人极为依恋和脉脉含情。接着写月出后的夜景，在皎洁的月光照耀下白茫茫的水汽笼罩江面，天光、水色连成一片。游人这时心胸开阔，舒畅，无拘无束，泛舟而游之乐，溢于言表。</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linds(horizontal)">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4" name="矩形 3"/>
          <p:cNvSpPr>
            <a:spLocks noChangeArrowheads="1"/>
          </p:cNvSpPr>
          <p:nvPr>
            <p:custDataLst>
              <p:tags r:id="rId3"/>
            </p:custDataLst>
          </p:nvPr>
        </p:nvSpPr>
        <p:spPr bwMode="auto">
          <a:xfrm>
            <a:off x="371964" y="895426"/>
            <a:ext cx="11304749"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《登泰山记》对</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日出</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的描写，分为</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日出前</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日正上</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日出后</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三个阶段。</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日出前</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是：</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稍见云中白若摴蒱数十立者，山也。</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作者从山巅向下俯视，众山如骰子，这是从对面落笔写出日观亭位于最高处。</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白</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字写出了白雪覆盖群山的概貌。这太阳未出的昏暗景象对日出奇景起了烘托作用。太阳将出时的景色是</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极天云一线异色，须臾成五采</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，这霞光的背景为欲出的太阳蓄了势。</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日正上</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是</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日上，正赤如丹，下有红光动摇承之。或曰，此东海也</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。这几句描写了太阳正出来，颜色赤红，有红光托着，写出朝阳的生气和力量。这富有想象力的描写，把太阳的形象表现得气势磅礴。写日出还不就此为止，</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日出后</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，作者回头西望，以山峰作映衬，更凸显日出带来的光明天地。</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tags/tag1.xml><?xml version="1.0" encoding="utf-8"?>
<p:tagLst xmlns:p="http://schemas.openxmlformats.org/presentationml/2006/main">
  <p:tag name="AS_UNIQUEID" val="624"/>
</p:tagLst>
</file>

<file path=ppt/tags/tag10.xml><?xml version="1.0" encoding="utf-8"?>
<p:tagLst xmlns:p="http://schemas.openxmlformats.org/presentationml/2006/main">
  <p:tag name="AS_UNIQUEID" val="633"/>
</p:tagLst>
</file>

<file path=ppt/tags/tag100.xml><?xml version="1.0" encoding="utf-8"?>
<p:tagLst xmlns:p="http://schemas.openxmlformats.org/presentationml/2006/main">
  <p:tag name="AS_UNIQUEID" val="723"/>
</p:tagLst>
</file>

<file path=ppt/tags/tag101.xml><?xml version="1.0" encoding="utf-8"?>
<p:tagLst xmlns:p="http://schemas.openxmlformats.org/presentationml/2006/main">
  <p:tag name="AS_UNIQUEID" val="724"/>
</p:tagLst>
</file>

<file path=ppt/tags/tag102.xml><?xml version="1.0" encoding="utf-8"?>
<p:tagLst xmlns:p="http://schemas.openxmlformats.org/presentationml/2006/main">
  <p:tag name="AS_UNIQUEID" val="725"/>
</p:tagLst>
</file>

<file path=ppt/tags/tag103.xml><?xml version="1.0" encoding="utf-8"?>
<p:tagLst xmlns:p="http://schemas.openxmlformats.org/presentationml/2006/main">
  <p:tag name="AS_UNIQUEID" val="726"/>
</p:tagLst>
</file>

<file path=ppt/tags/tag104.xml><?xml version="1.0" encoding="utf-8"?>
<p:tagLst xmlns:p="http://schemas.openxmlformats.org/presentationml/2006/main">
  <p:tag name="AS_UNIQUEID" val="727"/>
</p:tagLst>
</file>

<file path=ppt/tags/tag105.xml><?xml version="1.0" encoding="utf-8"?>
<p:tagLst xmlns:p="http://schemas.openxmlformats.org/presentationml/2006/main">
  <p:tag name="AS_UNIQUEID" val="728"/>
</p:tagLst>
</file>

<file path=ppt/tags/tag106.xml><?xml version="1.0" encoding="utf-8"?>
<p:tagLst xmlns:p="http://schemas.openxmlformats.org/presentationml/2006/main">
  <p:tag name="AS_UNIQUEID" val="729"/>
</p:tagLst>
</file>

<file path=ppt/tags/tag107.xml><?xml version="1.0" encoding="utf-8"?>
<p:tagLst xmlns:p="http://schemas.openxmlformats.org/presentationml/2006/main">
  <p:tag name="AS_UNIQUEID" val="730"/>
</p:tagLst>
</file>

<file path=ppt/tags/tag108.xml><?xml version="1.0" encoding="utf-8"?>
<p:tagLst xmlns:p="http://schemas.openxmlformats.org/presentationml/2006/main">
  <p:tag name="AS_UNIQUEID" val="731"/>
</p:tagLst>
</file>

<file path=ppt/tags/tag109.xml><?xml version="1.0" encoding="utf-8"?>
<p:tagLst xmlns:p="http://schemas.openxmlformats.org/presentationml/2006/main">
  <p:tag name="AS_UNIQUEID" val="732"/>
</p:tagLst>
</file>

<file path=ppt/tags/tag11.xml><?xml version="1.0" encoding="utf-8"?>
<p:tagLst xmlns:p="http://schemas.openxmlformats.org/presentationml/2006/main">
  <p:tag name="AS_UNIQUEID" val="634"/>
</p:tagLst>
</file>

<file path=ppt/tags/tag110.xml><?xml version="1.0" encoding="utf-8"?>
<p:tagLst xmlns:p="http://schemas.openxmlformats.org/presentationml/2006/main">
  <p:tag name="AS_UNIQUEID" val="733"/>
</p:tagLst>
</file>

<file path=ppt/tags/tag111.xml><?xml version="1.0" encoding="utf-8"?>
<p:tagLst xmlns:p="http://schemas.openxmlformats.org/presentationml/2006/main">
  <p:tag name="AS_UNIQUEID" val="734"/>
</p:tagLst>
</file>

<file path=ppt/tags/tag112.xml><?xml version="1.0" encoding="utf-8"?>
<p:tagLst xmlns:p="http://schemas.openxmlformats.org/presentationml/2006/main">
  <p:tag name="AS_UNIQUEID" val="735"/>
</p:tagLst>
</file>

<file path=ppt/tags/tag113.xml><?xml version="1.0" encoding="utf-8"?>
<p:tagLst xmlns:p="http://schemas.openxmlformats.org/presentationml/2006/main">
  <p:tag name="AS_UNIQUEID" val="736"/>
</p:tagLst>
</file>

<file path=ppt/tags/tag114.xml><?xml version="1.0" encoding="utf-8"?>
<p:tagLst xmlns:p="http://schemas.openxmlformats.org/presentationml/2006/main">
  <p:tag name="AS_UNIQUEID" val="737"/>
</p:tagLst>
</file>

<file path=ppt/tags/tag115.xml><?xml version="1.0" encoding="utf-8"?>
<p:tagLst xmlns:p="http://schemas.openxmlformats.org/presentationml/2006/main">
  <p:tag name="AS_UNIQUEID" val="738"/>
</p:tagLst>
</file>

<file path=ppt/tags/tag116.xml><?xml version="1.0" encoding="utf-8"?>
<p:tagLst xmlns:p="http://schemas.openxmlformats.org/presentationml/2006/main">
  <p:tag name="AS_UNIQUEID" val="739"/>
</p:tagLst>
</file>

<file path=ppt/tags/tag117.xml><?xml version="1.0" encoding="utf-8"?>
<p:tagLst xmlns:p="http://schemas.openxmlformats.org/presentationml/2006/main">
  <p:tag name="AS_UNIQUEID" val="740"/>
</p:tagLst>
</file>

<file path=ppt/tags/tag118.xml><?xml version="1.0" encoding="utf-8"?>
<p:tagLst xmlns:p="http://schemas.openxmlformats.org/presentationml/2006/main">
  <p:tag name="AS_UNIQUEID" val="741"/>
</p:tagLst>
</file>

<file path=ppt/tags/tag119.xml><?xml version="1.0" encoding="utf-8"?>
<p:tagLst xmlns:p="http://schemas.openxmlformats.org/presentationml/2006/main">
  <p:tag name="AS_UNIQUEID" val="742"/>
</p:tagLst>
</file>

<file path=ppt/tags/tag12.xml><?xml version="1.0" encoding="utf-8"?>
<p:tagLst xmlns:p="http://schemas.openxmlformats.org/presentationml/2006/main">
  <p:tag name="AS_UNIQUEID" val="635"/>
</p:tagLst>
</file>

<file path=ppt/tags/tag120.xml><?xml version="1.0" encoding="utf-8"?>
<p:tagLst xmlns:p="http://schemas.openxmlformats.org/presentationml/2006/main">
  <p:tag name="AS_UNIQUEID" val="743"/>
</p:tagLst>
</file>

<file path=ppt/tags/tag121.xml><?xml version="1.0" encoding="utf-8"?>
<p:tagLst xmlns:p="http://schemas.openxmlformats.org/presentationml/2006/main">
  <p:tag name="AS_UNIQUEID" val="744"/>
</p:tagLst>
</file>

<file path=ppt/tags/tag122.xml><?xml version="1.0" encoding="utf-8"?>
<p:tagLst xmlns:p="http://schemas.openxmlformats.org/presentationml/2006/main">
  <p:tag name="AS_UNIQUEID" val="745"/>
</p:tagLst>
</file>

<file path=ppt/tags/tag123.xml><?xml version="1.0" encoding="utf-8"?>
<p:tagLst xmlns:p="http://schemas.openxmlformats.org/presentationml/2006/main">
  <p:tag name="AS_UNIQUEID" val="746"/>
</p:tagLst>
</file>

<file path=ppt/tags/tag124.xml><?xml version="1.0" encoding="utf-8"?>
<p:tagLst xmlns:p="http://schemas.openxmlformats.org/presentationml/2006/main">
  <p:tag name="AS_UNIQUEID" val="747"/>
</p:tagLst>
</file>

<file path=ppt/tags/tag125.xml><?xml version="1.0" encoding="utf-8"?>
<p:tagLst xmlns:p="http://schemas.openxmlformats.org/presentationml/2006/main">
  <p:tag name="AS_UNIQUEID" val="748"/>
</p:tagLst>
</file>

<file path=ppt/tags/tag126.xml><?xml version="1.0" encoding="utf-8"?>
<p:tagLst xmlns:p="http://schemas.openxmlformats.org/presentationml/2006/main">
  <p:tag name="AS_UNIQUEID" val="749"/>
</p:tagLst>
</file>

<file path=ppt/tags/tag127.xml><?xml version="1.0" encoding="utf-8"?>
<p:tagLst xmlns:p="http://schemas.openxmlformats.org/presentationml/2006/main">
  <p:tag name="AS_UNIQUEID" val="750"/>
</p:tagLst>
</file>

<file path=ppt/tags/tag128.xml><?xml version="1.0" encoding="utf-8"?>
<p:tagLst xmlns:p="http://schemas.openxmlformats.org/presentationml/2006/main">
  <p:tag name="AS_UNIQUEID" val="751"/>
</p:tagLst>
</file>

<file path=ppt/tags/tag129.xml><?xml version="1.0" encoding="utf-8"?>
<p:tagLst xmlns:p="http://schemas.openxmlformats.org/presentationml/2006/main">
  <p:tag name="AS_UNIQUEID" val="752"/>
</p:tagLst>
</file>

<file path=ppt/tags/tag13.xml><?xml version="1.0" encoding="utf-8"?>
<p:tagLst xmlns:p="http://schemas.openxmlformats.org/presentationml/2006/main">
  <p:tag name="AS_UNIQUEID" val="636"/>
</p:tagLst>
</file>

<file path=ppt/tags/tag130.xml><?xml version="1.0" encoding="utf-8"?>
<p:tagLst xmlns:p="http://schemas.openxmlformats.org/presentationml/2006/main">
  <p:tag name="AS_UNIQUEID" val="753"/>
</p:tagLst>
</file>

<file path=ppt/tags/tag131.xml><?xml version="1.0" encoding="utf-8"?>
<p:tagLst xmlns:p="http://schemas.openxmlformats.org/presentationml/2006/main">
  <p:tag name="AS_UNIQUEID" val="754"/>
</p:tagLst>
</file>

<file path=ppt/tags/tag132.xml><?xml version="1.0" encoding="utf-8"?>
<p:tagLst xmlns:p="http://schemas.openxmlformats.org/presentationml/2006/main">
  <p:tag name="AS_UNIQUEID" val="755"/>
</p:tagLst>
</file>

<file path=ppt/tags/tag133.xml><?xml version="1.0" encoding="utf-8"?>
<p:tagLst xmlns:p="http://schemas.openxmlformats.org/presentationml/2006/main">
  <p:tag name="AS_UNIQUEID" val="756"/>
</p:tagLst>
</file>

<file path=ppt/tags/tag134.xml><?xml version="1.0" encoding="utf-8"?>
<p:tagLst xmlns:p="http://schemas.openxmlformats.org/presentationml/2006/main">
  <p:tag name="AS_UNIQUEID" val="757"/>
</p:tagLst>
</file>

<file path=ppt/tags/tag135.xml><?xml version="1.0" encoding="utf-8"?>
<p:tagLst xmlns:p="http://schemas.openxmlformats.org/presentationml/2006/main">
  <p:tag name="AS_UNIQUEID" val="758"/>
</p:tagLst>
</file>

<file path=ppt/tags/tag136.xml><?xml version="1.0" encoding="utf-8"?>
<p:tagLst xmlns:p="http://schemas.openxmlformats.org/presentationml/2006/main">
  <p:tag name="AS_UNIQUEID" val="759"/>
</p:tagLst>
</file>

<file path=ppt/tags/tag137.xml><?xml version="1.0" encoding="utf-8"?>
<p:tagLst xmlns:p="http://schemas.openxmlformats.org/presentationml/2006/main">
  <p:tag name="AS_UNIQUEID" val="760"/>
</p:tagLst>
</file>

<file path=ppt/tags/tag138.xml><?xml version="1.0" encoding="utf-8"?>
<p:tagLst xmlns:p="http://schemas.openxmlformats.org/presentationml/2006/main">
  <p:tag name="AS_UNIQUEID" val="761"/>
</p:tagLst>
</file>

<file path=ppt/tags/tag139.xml><?xml version="1.0" encoding="utf-8"?>
<p:tagLst xmlns:p="http://schemas.openxmlformats.org/presentationml/2006/main">
  <p:tag name="AS_UNIQUEID" val="762"/>
</p:tagLst>
</file>

<file path=ppt/tags/tag14.xml><?xml version="1.0" encoding="utf-8"?>
<p:tagLst xmlns:p="http://schemas.openxmlformats.org/presentationml/2006/main">
  <p:tag name="AS_UNIQUEID" val="637"/>
</p:tagLst>
</file>

<file path=ppt/tags/tag140.xml><?xml version="1.0" encoding="utf-8"?>
<p:tagLst xmlns:p="http://schemas.openxmlformats.org/presentationml/2006/main">
  <p:tag name="AS_UNIQUEID" val="763"/>
</p:tagLst>
</file>

<file path=ppt/tags/tag141.xml><?xml version="1.0" encoding="utf-8"?>
<p:tagLst xmlns:p="http://schemas.openxmlformats.org/presentationml/2006/main">
  <p:tag name="AS_UNIQUEID" val="764"/>
</p:tagLst>
</file>

<file path=ppt/tags/tag142.xml><?xml version="1.0" encoding="utf-8"?>
<p:tagLst xmlns:p="http://schemas.openxmlformats.org/presentationml/2006/main">
  <p:tag name="AS_UNIQUEID" val="765"/>
</p:tagLst>
</file>

<file path=ppt/tags/tag143.xml><?xml version="1.0" encoding="utf-8"?>
<p:tagLst xmlns:p="http://schemas.openxmlformats.org/presentationml/2006/main">
  <p:tag name="AS_UNIQUEID" val="766"/>
</p:tagLst>
</file>

<file path=ppt/tags/tag144.xml><?xml version="1.0" encoding="utf-8"?>
<p:tagLst xmlns:p="http://schemas.openxmlformats.org/presentationml/2006/main">
  <p:tag name="AS_UNIQUEID" val="767"/>
</p:tagLst>
</file>

<file path=ppt/tags/tag145.xml><?xml version="1.0" encoding="utf-8"?>
<p:tagLst xmlns:p="http://schemas.openxmlformats.org/presentationml/2006/main">
  <p:tag name="AS_UNIQUEID" val="768"/>
</p:tagLst>
</file>

<file path=ppt/tags/tag146.xml><?xml version="1.0" encoding="utf-8"?>
<p:tagLst xmlns:p="http://schemas.openxmlformats.org/presentationml/2006/main">
  <p:tag name="AS_UNIQUEID" val="769"/>
</p:tagLst>
</file>

<file path=ppt/tags/tag147.xml><?xml version="1.0" encoding="utf-8"?>
<p:tagLst xmlns:p="http://schemas.openxmlformats.org/presentationml/2006/main">
  <p:tag name="AS_UNIQUEID" val="770"/>
</p:tagLst>
</file>

<file path=ppt/tags/tag148.xml><?xml version="1.0" encoding="utf-8"?>
<p:tagLst xmlns:p="http://schemas.openxmlformats.org/presentationml/2006/main">
  <p:tag name="AS_UNIQUEID" val="771"/>
</p:tagLst>
</file>

<file path=ppt/tags/tag149.xml><?xml version="1.0" encoding="utf-8"?>
<p:tagLst xmlns:p="http://schemas.openxmlformats.org/presentationml/2006/main">
  <p:tag name="AS_UNIQUEID" val="772"/>
</p:tagLst>
</file>

<file path=ppt/tags/tag15.xml><?xml version="1.0" encoding="utf-8"?>
<p:tagLst xmlns:p="http://schemas.openxmlformats.org/presentationml/2006/main">
  <p:tag name="AS_UNIQUEID" val="638"/>
</p:tagLst>
</file>

<file path=ppt/tags/tag150.xml><?xml version="1.0" encoding="utf-8"?>
<p:tagLst xmlns:p="http://schemas.openxmlformats.org/presentationml/2006/main">
  <p:tag name="AS_UNIQUEID" val="773"/>
</p:tagLst>
</file>

<file path=ppt/tags/tag151.xml><?xml version="1.0" encoding="utf-8"?>
<p:tagLst xmlns:p="http://schemas.openxmlformats.org/presentationml/2006/main">
  <p:tag name="AS_UNIQUEID" val="774"/>
</p:tagLst>
</file>

<file path=ppt/tags/tag152.xml><?xml version="1.0" encoding="utf-8"?>
<p:tagLst xmlns:p="http://schemas.openxmlformats.org/presentationml/2006/main">
  <p:tag name="AS_UNIQUEID" val="775"/>
</p:tagLst>
</file>

<file path=ppt/tags/tag153.xml><?xml version="1.0" encoding="utf-8"?>
<p:tagLst xmlns:p="http://schemas.openxmlformats.org/presentationml/2006/main">
  <p:tag name="AS_UNIQUEID" val="776"/>
</p:tagLst>
</file>

<file path=ppt/tags/tag154.xml><?xml version="1.0" encoding="utf-8"?>
<p:tagLst xmlns:p="http://schemas.openxmlformats.org/presentationml/2006/main">
  <p:tag name="AS_UNIQUEID" val="777"/>
</p:tagLst>
</file>

<file path=ppt/tags/tag155.xml><?xml version="1.0" encoding="utf-8"?>
<p:tagLst xmlns:p="http://schemas.openxmlformats.org/presentationml/2006/main">
  <p:tag name="AS_UNIQUEID" val="778"/>
</p:tagLst>
</file>

<file path=ppt/tags/tag156.xml><?xml version="1.0" encoding="utf-8"?>
<p:tagLst xmlns:p="http://schemas.openxmlformats.org/presentationml/2006/main">
  <p:tag name="AS_UNIQUEID" val="779"/>
</p:tagLst>
</file>

<file path=ppt/tags/tag157.xml><?xml version="1.0" encoding="utf-8"?>
<p:tagLst xmlns:p="http://schemas.openxmlformats.org/presentationml/2006/main">
  <p:tag name="AS_UNIQUEID" val="780"/>
</p:tagLst>
</file>

<file path=ppt/tags/tag158.xml><?xml version="1.0" encoding="utf-8"?>
<p:tagLst xmlns:p="http://schemas.openxmlformats.org/presentationml/2006/main">
  <p:tag name="AS_UNIQUEID" val="781"/>
</p:tagLst>
</file>

<file path=ppt/tags/tag159.xml><?xml version="1.0" encoding="utf-8"?>
<p:tagLst xmlns:p="http://schemas.openxmlformats.org/presentationml/2006/main">
  <p:tag name="AS_UNIQUEID" val="782"/>
</p:tagLst>
</file>

<file path=ppt/tags/tag16.xml><?xml version="1.0" encoding="utf-8"?>
<p:tagLst xmlns:p="http://schemas.openxmlformats.org/presentationml/2006/main">
  <p:tag name="AS_UNIQUEID" val="639"/>
</p:tagLst>
</file>

<file path=ppt/tags/tag160.xml><?xml version="1.0" encoding="utf-8"?>
<p:tagLst xmlns:p="http://schemas.openxmlformats.org/presentationml/2006/main">
  <p:tag name="AS_UNIQUEID" val="783"/>
</p:tagLst>
</file>

<file path=ppt/tags/tag161.xml><?xml version="1.0" encoding="utf-8"?>
<p:tagLst xmlns:p="http://schemas.openxmlformats.org/presentationml/2006/main">
  <p:tag name="AS_UNIQUEID" val="784"/>
</p:tagLst>
</file>

<file path=ppt/tags/tag162.xml><?xml version="1.0" encoding="utf-8"?>
<p:tagLst xmlns:p="http://schemas.openxmlformats.org/presentationml/2006/main">
  <p:tag name="AS_UNIQUEID" val="785"/>
</p:tagLst>
</file>

<file path=ppt/tags/tag163.xml><?xml version="1.0" encoding="utf-8"?>
<p:tagLst xmlns:p="http://schemas.openxmlformats.org/presentationml/2006/main">
  <p:tag name="AS_UNIQUEID" val="786"/>
</p:tagLst>
</file>

<file path=ppt/tags/tag164.xml><?xml version="1.0" encoding="utf-8"?>
<p:tagLst xmlns:p="http://schemas.openxmlformats.org/presentationml/2006/main">
  <p:tag name="AS_UNIQUEID" val="787"/>
</p:tagLst>
</file>

<file path=ppt/tags/tag165.xml><?xml version="1.0" encoding="utf-8"?>
<p:tagLst xmlns:p="http://schemas.openxmlformats.org/presentationml/2006/main">
  <p:tag name="AS_UNIQUEID" val="788"/>
</p:tagLst>
</file>

<file path=ppt/tags/tag166.xml><?xml version="1.0" encoding="utf-8"?>
<p:tagLst xmlns:p="http://schemas.openxmlformats.org/presentationml/2006/main">
  <p:tag name="AS_UNIQUEID" val="789"/>
</p:tagLst>
</file>

<file path=ppt/tags/tag167.xml><?xml version="1.0" encoding="utf-8"?>
<p:tagLst xmlns:p="http://schemas.openxmlformats.org/presentationml/2006/main">
  <p:tag name="AS_UNIQUEID" val="790"/>
</p:tagLst>
</file>

<file path=ppt/tags/tag168.xml><?xml version="1.0" encoding="utf-8"?>
<p:tagLst xmlns:p="http://schemas.openxmlformats.org/presentationml/2006/main">
  <p:tag name="AS_UNIQUEID" val="791"/>
</p:tagLst>
</file>

<file path=ppt/tags/tag169.xml><?xml version="1.0" encoding="utf-8"?>
<p:tagLst xmlns:p="http://schemas.openxmlformats.org/presentationml/2006/main">
  <p:tag name="AS_UNIQUEID" val="792"/>
</p:tagLst>
</file>

<file path=ppt/tags/tag17.xml><?xml version="1.0" encoding="utf-8"?>
<p:tagLst xmlns:p="http://schemas.openxmlformats.org/presentationml/2006/main">
  <p:tag name="AS_UNIQUEID" val="640"/>
</p:tagLst>
</file>

<file path=ppt/tags/tag170.xml><?xml version="1.0" encoding="utf-8"?>
<p:tagLst xmlns:p="http://schemas.openxmlformats.org/presentationml/2006/main">
  <p:tag name="AS_UNIQUEID" val="793"/>
</p:tagLst>
</file>

<file path=ppt/tags/tag171.xml><?xml version="1.0" encoding="utf-8"?>
<p:tagLst xmlns:p="http://schemas.openxmlformats.org/presentationml/2006/main">
  <p:tag name="AS_UNIQUEID" val="794"/>
</p:tagLst>
</file>

<file path=ppt/tags/tag172.xml><?xml version="1.0" encoding="utf-8"?>
<p:tagLst xmlns:p="http://schemas.openxmlformats.org/presentationml/2006/main">
  <p:tag name="AS_UNIQUEID" val="795"/>
</p:tagLst>
</file>

<file path=ppt/tags/tag173.xml><?xml version="1.0" encoding="utf-8"?>
<p:tagLst xmlns:p="http://schemas.openxmlformats.org/presentationml/2006/main">
  <p:tag name="AS_UNIQUEID" val="796"/>
</p:tagLst>
</file>

<file path=ppt/tags/tag174.xml><?xml version="1.0" encoding="utf-8"?>
<p:tagLst xmlns:p="http://schemas.openxmlformats.org/presentationml/2006/main">
  <p:tag name="AS_UNIQUEID" val="797"/>
</p:tagLst>
</file>

<file path=ppt/tags/tag175.xml><?xml version="1.0" encoding="utf-8"?>
<p:tagLst xmlns:p="http://schemas.openxmlformats.org/presentationml/2006/main">
  <p:tag name="AS_UNIQUEID" val="798"/>
</p:tagLst>
</file>

<file path=ppt/tags/tag176.xml><?xml version="1.0" encoding="utf-8"?>
<p:tagLst xmlns:p="http://schemas.openxmlformats.org/presentationml/2006/main">
  <p:tag name="AS_UNIQUEID" val="799"/>
</p:tagLst>
</file>

<file path=ppt/tags/tag177.xml><?xml version="1.0" encoding="utf-8"?>
<p:tagLst xmlns:p="http://schemas.openxmlformats.org/presentationml/2006/main">
  <p:tag name="AS_UNIQUEID" val="800"/>
</p:tagLst>
</file>

<file path=ppt/tags/tag178.xml><?xml version="1.0" encoding="utf-8"?>
<p:tagLst xmlns:p="http://schemas.openxmlformats.org/presentationml/2006/main">
  <p:tag name="AS_UNIQUEID" val="801"/>
</p:tagLst>
</file>

<file path=ppt/tags/tag179.xml><?xml version="1.0" encoding="utf-8"?>
<p:tagLst xmlns:p="http://schemas.openxmlformats.org/presentationml/2006/main">
  <p:tag name="AS_UNIQUEID" val="802"/>
</p:tagLst>
</file>

<file path=ppt/tags/tag18.xml><?xml version="1.0" encoding="utf-8"?>
<p:tagLst xmlns:p="http://schemas.openxmlformats.org/presentationml/2006/main">
  <p:tag name="AS_UNIQUEID" val="641"/>
</p:tagLst>
</file>

<file path=ppt/tags/tag180.xml><?xml version="1.0" encoding="utf-8"?>
<p:tagLst xmlns:p="http://schemas.openxmlformats.org/presentationml/2006/main">
  <p:tag name="AS_UNIQUEID" val="803"/>
</p:tagLst>
</file>

<file path=ppt/tags/tag181.xml><?xml version="1.0" encoding="utf-8"?>
<p:tagLst xmlns:p="http://schemas.openxmlformats.org/presentationml/2006/main">
  <p:tag name="AS_UNIQUEID" val="804"/>
</p:tagLst>
</file>

<file path=ppt/tags/tag182.xml><?xml version="1.0" encoding="utf-8"?>
<p:tagLst xmlns:p="http://schemas.openxmlformats.org/presentationml/2006/main">
  <p:tag name="AS_UNIQUEID" val="805"/>
</p:tagLst>
</file>

<file path=ppt/tags/tag183.xml><?xml version="1.0" encoding="utf-8"?>
<p:tagLst xmlns:p="http://schemas.openxmlformats.org/presentationml/2006/main">
  <p:tag name="AS_UNIQUEID" val="806"/>
</p:tagLst>
</file>

<file path=ppt/tags/tag184.xml><?xml version="1.0" encoding="utf-8"?>
<p:tagLst xmlns:p="http://schemas.openxmlformats.org/presentationml/2006/main">
  <p:tag name="AS_UNIQUEID" val="807"/>
</p:tagLst>
</file>

<file path=ppt/tags/tag185.xml><?xml version="1.0" encoding="utf-8"?>
<p:tagLst xmlns:p="http://schemas.openxmlformats.org/presentationml/2006/main">
  <p:tag name="AS_UNIQUEID" val="808"/>
</p:tagLst>
</file>

<file path=ppt/tags/tag186.xml><?xml version="1.0" encoding="utf-8"?>
<p:tagLst xmlns:p="http://schemas.openxmlformats.org/presentationml/2006/main">
  <p:tag name="AS_UNIQUEID" val="809"/>
</p:tagLst>
</file>

<file path=ppt/tags/tag187.xml><?xml version="1.0" encoding="utf-8"?>
<p:tagLst xmlns:p="http://schemas.openxmlformats.org/presentationml/2006/main">
  <p:tag name="AS_UNIQUEID" val="810"/>
</p:tagLst>
</file>

<file path=ppt/tags/tag188.xml><?xml version="1.0" encoding="utf-8"?>
<p:tagLst xmlns:p="http://schemas.openxmlformats.org/presentationml/2006/main">
  <p:tag name="AS_UNIQUEID" val="811"/>
</p:tagLst>
</file>

<file path=ppt/tags/tag189.xml><?xml version="1.0" encoding="utf-8"?>
<p:tagLst xmlns:p="http://schemas.openxmlformats.org/presentationml/2006/main">
  <p:tag name="AS_UNIQUEID" val="812"/>
</p:tagLst>
</file>

<file path=ppt/tags/tag19.xml><?xml version="1.0" encoding="utf-8"?>
<p:tagLst xmlns:p="http://schemas.openxmlformats.org/presentationml/2006/main">
  <p:tag name="AS_UNIQUEID" val="642"/>
</p:tagLst>
</file>

<file path=ppt/tags/tag190.xml><?xml version="1.0" encoding="utf-8"?>
<p:tagLst xmlns:p="http://schemas.openxmlformats.org/presentationml/2006/main">
  <p:tag name="AS_UNIQUEID" val="813"/>
</p:tagLst>
</file>

<file path=ppt/tags/tag191.xml><?xml version="1.0" encoding="utf-8"?>
<p:tagLst xmlns:p="http://schemas.openxmlformats.org/presentationml/2006/main">
  <p:tag name="AS_UNIQUEID" val="814"/>
</p:tagLst>
</file>

<file path=ppt/tags/tag192.xml><?xml version="1.0" encoding="utf-8"?>
<p:tagLst xmlns:p="http://schemas.openxmlformats.org/presentationml/2006/main">
  <p:tag name="AS_UNIQUEID" val="815"/>
</p:tagLst>
</file>

<file path=ppt/tags/tag193.xml><?xml version="1.0" encoding="utf-8"?>
<p:tagLst xmlns:p="http://schemas.openxmlformats.org/presentationml/2006/main">
  <p:tag name="AS_UNIQUEID" val="816"/>
</p:tagLst>
</file>

<file path=ppt/tags/tag194.xml><?xml version="1.0" encoding="utf-8"?>
<p:tagLst xmlns:p="http://schemas.openxmlformats.org/presentationml/2006/main">
  <p:tag name="AS_UNIQUEID" val="817"/>
</p:tagLst>
</file>

<file path=ppt/tags/tag195.xml><?xml version="1.0" encoding="utf-8"?>
<p:tagLst xmlns:p="http://schemas.openxmlformats.org/presentationml/2006/main">
  <p:tag name="AS_UNIQUEID" val="818"/>
</p:tagLst>
</file>

<file path=ppt/tags/tag196.xml><?xml version="1.0" encoding="utf-8"?>
<p:tagLst xmlns:p="http://schemas.openxmlformats.org/presentationml/2006/main">
  <p:tag name="AS_UNIQUEID" val="819"/>
</p:tagLst>
</file>

<file path=ppt/tags/tag197.xml><?xml version="1.0" encoding="utf-8"?>
<p:tagLst xmlns:p="http://schemas.openxmlformats.org/presentationml/2006/main">
  <p:tag name="AS_UNIQUEID" val="820"/>
</p:tagLst>
</file>

<file path=ppt/tags/tag198.xml><?xml version="1.0" encoding="utf-8"?>
<p:tagLst xmlns:p="http://schemas.openxmlformats.org/presentationml/2006/main">
  <p:tag name="AS_UNIQUEID" val="821"/>
</p:tagLst>
</file>

<file path=ppt/tags/tag199.xml><?xml version="1.0" encoding="utf-8"?>
<p:tagLst xmlns:p="http://schemas.openxmlformats.org/presentationml/2006/main">
  <p:tag name="AS_UNIQUEID" val="822"/>
</p:tagLst>
</file>

<file path=ppt/tags/tag2.xml><?xml version="1.0" encoding="utf-8"?>
<p:tagLst xmlns:p="http://schemas.openxmlformats.org/presentationml/2006/main">
  <p:tag name="AS_UNIQUEID" val="625"/>
</p:tagLst>
</file>

<file path=ppt/tags/tag20.xml><?xml version="1.0" encoding="utf-8"?>
<p:tagLst xmlns:p="http://schemas.openxmlformats.org/presentationml/2006/main">
  <p:tag name="AS_UNIQUEID" val="643"/>
</p:tagLst>
</file>

<file path=ppt/tags/tag200.xml><?xml version="1.0" encoding="utf-8"?>
<p:tagLst xmlns:p="http://schemas.openxmlformats.org/presentationml/2006/main">
  <p:tag name="AS_UNIQUEID" val="823"/>
</p:tagLst>
</file>

<file path=ppt/tags/tag201.xml><?xml version="1.0" encoding="utf-8"?>
<p:tagLst xmlns:p="http://schemas.openxmlformats.org/presentationml/2006/main">
  <p:tag name="AS_UNIQUEID" val="824"/>
</p:tagLst>
</file>

<file path=ppt/tags/tag202.xml><?xml version="1.0" encoding="utf-8"?>
<p:tagLst xmlns:p="http://schemas.openxmlformats.org/presentationml/2006/main">
  <p:tag name="AS_UNIQUEID" val="825"/>
</p:tagLst>
</file>

<file path=ppt/tags/tag203.xml><?xml version="1.0" encoding="utf-8"?>
<p:tagLst xmlns:p="http://schemas.openxmlformats.org/presentationml/2006/main">
  <p:tag name="AS_UNIQUEID" val="826"/>
</p:tagLst>
</file>

<file path=ppt/tags/tag204.xml><?xml version="1.0" encoding="utf-8"?>
<p:tagLst xmlns:p="http://schemas.openxmlformats.org/presentationml/2006/main">
  <p:tag name="AS_UNIQUEID" val="827"/>
</p:tagLst>
</file>

<file path=ppt/tags/tag205.xml><?xml version="1.0" encoding="utf-8"?>
<p:tagLst xmlns:p="http://schemas.openxmlformats.org/presentationml/2006/main">
  <p:tag name="AS_UNIQUEID" val="828"/>
</p:tagLst>
</file>

<file path=ppt/tags/tag206.xml><?xml version="1.0" encoding="utf-8"?>
<p:tagLst xmlns:p="http://schemas.openxmlformats.org/presentationml/2006/main">
  <p:tag name="AS_UNIQUEID" val="829"/>
</p:tagLst>
</file>

<file path=ppt/tags/tag207.xml><?xml version="1.0" encoding="utf-8"?>
<p:tagLst xmlns:p="http://schemas.openxmlformats.org/presentationml/2006/main">
  <p:tag name="AS_UNIQUEID" val="830"/>
</p:tagLst>
</file>

<file path=ppt/tags/tag208.xml><?xml version="1.0" encoding="utf-8"?>
<p:tagLst xmlns:p="http://schemas.openxmlformats.org/presentationml/2006/main">
  <p:tag name="AS_UNIQUEID" val="831"/>
</p:tagLst>
</file>

<file path=ppt/tags/tag209.xml><?xml version="1.0" encoding="utf-8"?>
<p:tagLst xmlns:p="http://schemas.openxmlformats.org/presentationml/2006/main">
  <p:tag name="AS_UNIQUEID" val="832"/>
</p:tagLst>
</file>

<file path=ppt/tags/tag21.xml><?xml version="1.0" encoding="utf-8"?>
<p:tagLst xmlns:p="http://schemas.openxmlformats.org/presentationml/2006/main">
  <p:tag name="AS_UNIQUEID" val="644"/>
</p:tagLst>
</file>

<file path=ppt/tags/tag210.xml><?xml version="1.0" encoding="utf-8"?>
<p:tagLst xmlns:p="http://schemas.openxmlformats.org/presentationml/2006/main">
  <p:tag name="AS_UNIQUEID" val="833"/>
</p:tagLst>
</file>

<file path=ppt/tags/tag211.xml><?xml version="1.0" encoding="utf-8"?>
<p:tagLst xmlns:p="http://schemas.openxmlformats.org/presentationml/2006/main">
  <p:tag name="AS_UNIQUEID" val="834"/>
</p:tagLst>
</file>

<file path=ppt/tags/tag212.xml><?xml version="1.0" encoding="utf-8"?>
<p:tagLst xmlns:p="http://schemas.openxmlformats.org/presentationml/2006/main">
  <p:tag name="AS_UNIQUEID" val="835"/>
</p:tagLst>
</file>

<file path=ppt/tags/tag213.xml><?xml version="1.0" encoding="utf-8"?>
<p:tagLst xmlns:p="http://schemas.openxmlformats.org/presentationml/2006/main">
  <p:tag name="AS_UNIQUEID" val="836"/>
</p:tagLst>
</file>

<file path=ppt/tags/tag214.xml><?xml version="1.0" encoding="utf-8"?>
<p:tagLst xmlns:p="http://schemas.openxmlformats.org/presentationml/2006/main">
  <p:tag name="AS_UNIQUEID" val="837"/>
</p:tagLst>
</file>

<file path=ppt/tags/tag215.xml><?xml version="1.0" encoding="utf-8"?>
<p:tagLst xmlns:p="http://schemas.openxmlformats.org/presentationml/2006/main">
  <p:tag name="AS_UNIQUEID" val="838"/>
</p:tagLst>
</file>

<file path=ppt/tags/tag216.xml><?xml version="1.0" encoding="utf-8"?>
<p:tagLst xmlns:p="http://schemas.openxmlformats.org/presentationml/2006/main">
  <p:tag name="AS_UNIQUEID" val="839"/>
</p:tagLst>
</file>

<file path=ppt/tags/tag217.xml><?xml version="1.0" encoding="utf-8"?>
<p:tagLst xmlns:p="http://schemas.openxmlformats.org/presentationml/2006/main">
  <p:tag name="AS_UNIQUEID" val="840"/>
</p:tagLst>
</file>

<file path=ppt/tags/tag218.xml><?xml version="1.0" encoding="utf-8"?>
<p:tagLst xmlns:p="http://schemas.openxmlformats.org/presentationml/2006/main">
  <p:tag name="AS_UNIQUEID" val="841"/>
</p:tagLst>
</file>

<file path=ppt/tags/tag219.xml><?xml version="1.0" encoding="utf-8"?>
<p:tagLst xmlns:p="http://schemas.openxmlformats.org/presentationml/2006/main">
  <p:tag name="AS_UNIQUEID" val="842"/>
</p:tagLst>
</file>

<file path=ppt/tags/tag22.xml><?xml version="1.0" encoding="utf-8"?>
<p:tagLst xmlns:p="http://schemas.openxmlformats.org/presentationml/2006/main">
  <p:tag name="AS_UNIQUEID" val="645"/>
</p:tagLst>
</file>

<file path=ppt/tags/tag220.xml><?xml version="1.0" encoding="utf-8"?>
<p:tagLst xmlns:p="http://schemas.openxmlformats.org/presentationml/2006/main">
  <p:tag name="AS_UNIQUEID" val="843"/>
</p:tagLst>
</file>

<file path=ppt/tags/tag221.xml><?xml version="1.0" encoding="utf-8"?>
<p:tagLst xmlns:p="http://schemas.openxmlformats.org/presentationml/2006/main">
  <p:tag name="AS_UNIQUEID" val="844"/>
</p:tagLst>
</file>

<file path=ppt/tags/tag222.xml><?xml version="1.0" encoding="utf-8"?>
<p:tagLst xmlns:p="http://schemas.openxmlformats.org/presentationml/2006/main">
  <p:tag name="AS_UNIQUEID" val="845"/>
</p:tagLst>
</file>

<file path=ppt/tags/tag223.xml><?xml version="1.0" encoding="utf-8"?>
<p:tagLst xmlns:p="http://schemas.openxmlformats.org/presentationml/2006/main">
  <p:tag name="AS_UNIQUEID" val="846"/>
</p:tagLst>
</file>

<file path=ppt/tags/tag224.xml><?xml version="1.0" encoding="utf-8"?>
<p:tagLst xmlns:p="http://schemas.openxmlformats.org/presentationml/2006/main">
  <p:tag name="AS_UNIQUEID" val="847"/>
</p:tagLst>
</file>

<file path=ppt/tags/tag225.xml><?xml version="1.0" encoding="utf-8"?>
<p:tagLst xmlns:p="http://schemas.openxmlformats.org/presentationml/2006/main">
  <p:tag name="AS_UNIQUEID" val="848"/>
</p:tagLst>
</file>

<file path=ppt/tags/tag226.xml><?xml version="1.0" encoding="utf-8"?>
<p:tagLst xmlns:p="http://schemas.openxmlformats.org/presentationml/2006/main">
  <p:tag name="AS_UNIQUEID" val="849"/>
</p:tagLst>
</file>

<file path=ppt/tags/tag227.xml><?xml version="1.0" encoding="utf-8"?>
<p:tagLst xmlns:p="http://schemas.openxmlformats.org/presentationml/2006/main">
  <p:tag name="AS_UNIQUEID" val="850"/>
</p:tagLst>
</file>

<file path=ppt/tags/tag228.xml><?xml version="1.0" encoding="utf-8"?>
<p:tagLst xmlns:p="http://schemas.openxmlformats.org/presentationml/2006/main">
  <p:tag name="AS_UNIQUEID" val="851"/>
</p:tagLst>
</file>

<file path=ppt/tags/tag229.xml><?xml version="1.0" encoding="utf-8"?>
<p:tagLst xmlns:p="http://schemas.openxmlformats.org/presentationml/2006/main">
  <p:tag name="AS_UNIQUEID" val="852"/>
</p:tagLst>
</file>

<file path=ppt/tags/tag23.xml><?xml version="1.0" encoding="utf-8"?>
<p:tagLst xmlns:p="http://schemas.openxmlformats.org/presentationml/2006/main">
  <p:tag name="AS_UNIQUEID" val="646"/>
</p:tagLst>
</file>

<file path=ppt/tags/tag230.xml><?xml version="1.0" encoding="utf-8"?>
<p:tagLst xmlns:p="http://schemas.openxmlformats.org/presentationml/2006/main">
  <p:tag name="AS_UNIQUEID" val="853"/>
</p:tagLst>
</file>

<file path=ppt/tags/tag231.xml><?xml version="1.0" encoding="utf-8"?>
<p:tagLst xmlns:p="http://schemas.openxmlformats.org/presentationml/2006/main">
  <p:tag name="AS_UNIQUEID" val="854"/>
</p:tagLst>
</file>

<file path=ppt/tags/tag232.xml><?xml version="1.0" encoding="utf-8"?>
<p:tagLst xmlns:p="http://schemas.openxmlformats.org/presentationml/2006/main">
  <p:tag name="AS_UNIQUEID" val="855"/>
</p:tagLst>
</file>

<file path=ppt/tags/tag233.xml><?xml version="1.0" encoding="utf-8"?>
<p:tagLst xmlns:p="http://schemas.openxmlformats.org/presentationml/2006/main">
  <p:tag name="AS_UNIQUEID" val="856"/>
</p:tagLst>
</file>

<file path=ppt/tags/tag234.xml><?xml version="1.0" encoding="utf-8"?>
<p:tagLst xmlns:p="http://schemas.openxmlformats.org/presentationml/2006/main">
  <p:tag name="AS_UNIQUEID" val="857"/>
</p:tagLst>
</file>

<file path=ppt/tags/tag235.xml><?xml version="1.0" encoding="utf-8"?>
<p:tagLst xmlns:p="http://schemas.openxmlformats.org/presentationml/2006/main">
  <p:tag name="AS_UNIQUEID" val="858"/>
</p:tagLst>
</file>

<file path=ppt/tags/tag236.xml><?xml version="1.0" encoding="utf-8"?>
<p:tagLst xmlns:p="http://schemas.openxmlformats.org/presentationml/2006/main">
  <p:tag name="AS_UNIQUEID" val="859"/>
</p:tagLst>
</file>

<file path=ppt/tags/tag237.xml><?xml version="1.0" encoding="utf-8"?>
<p:tagLst xmlns:p="http://schemas.openxmlformats.org/presentationml/2006/main">
  <p:tag name="AS_UNIQUEID" val="860"/>
</p:tagLst>
</file>

<file path=ppt/tags/tag238.xml><?xml version="1.0" encoding="utf-8"?>
<p:tagLst xmlns:p="http://schemas.openxmlformats.org/presentationml/2006/main">
  <p:tag name="AS_UNIQUEID" val="861"/>
</p:tagLst>
</file>

<file path=ppt/tags/tag239.xml><?xml version="1.0" encoding="utf-8"?>
<p:tagLst xmlns:p="http://schemas.openxmlformats.org/presentationml/2006/main">
  <p:tag name="AS_UNIQUEID" val="862"/>
</p:tagLst>
</file>

<file path=ppt/tags/tag24.xml><?xml version="1.0" encoding="utf-8"?>
<p:tagLst xmlns:p="http://schemas.openxmlformats.org/presentationml/2006/main">
  <p:tag name="AS_UNIQUEID" val="647"/>
</p:tagLst>
</file>

<file path=ppt/tags/tag240.xml><?xml version="1.0" encoding="utf-8"?>
<p:tagLst xmlns:p="http://schemas.openxmlformats.org/presentationml/2006/main">
  <p:tag name="AS_UNIQUEID" val="863"/>
</p:tagLst>
</file>

<file path=ppt/tags/tag241.xml><?xml version="1.0" encoding="utf-8"?>
<p:tagLst xmlns:p="http://schemas.openxmlformats.org/presentationml/2006/main">
  <p:tag name="AS_UNIQUEID" val="864"/>
</p:tagLst>
</file>

<file path=ppt/tags/tag242.xml><?xml version="1.0" encoding="utf-8"?>
<p:tagLst xmlns:p="http://schemas.openxmlformats.org/presentationml/2006/main">
  <p:tag name="AS_UNIQUEID" val="865"/>
</p:tagLst>
</file>

<file path=ppt/tags/tag243.xml><?xml version="1.0" encoding="utf-8"?>
<p:tagLst xmlns:p="http://schemas.openxmlformats.org/presentationml/2006/main">
  <p:tag name="AS_UNIQUEID" val="866"/>
</p:tagLst>
</file>

<file path=ppt/tags/tag244.xml><?xml version="1.0" encoding="utf-8"?>
<p:tagLst xmlns:p="http://schemas.openxmlformats.org/presentationml/2006/main">
  <p:tag name="AS_UNIQUEID" val="867"/>
</p:tagLst>
</file>

<file path=ppt/tags/tag245.xml><?xml version="1.0" encoding="utf-8"?>
<p:tagLst xmlns:p="http://schemas.openxmlformats.org/presentationml/2006/main">
  <p:tag name="AS_UNIQUEID" val="868"/>
</p:tagLst>
</file>

<file path=ppt/tags/tag246.xml><?xml version="1.0" encoding="utf-8"?>
<p:tagLst xmlns:p="http://schemas.openxmlformats.org/presentationml/2006/main">
  <p:tag name="AS_UNIQUEID" val="869"/>
</p:tagLst>
</file>

<file path=ppt/tags/tag247.xml><?xml version="1.0" encoding="utf-8"?>
<p:tagLst xmlns:p="http://schemas.openxmlformats.org/presentationml/2006/main">
  <p:tag name="AS_UNIQUEID" val="870"/>
</p:tagLst>
</file>

<file path=ppt/tags/tag248.xml><?xml version="1.0" encoding="utf-8"?>
<p:tagLst xmlns:p="http://schemas.openxmlformats.org/presentationml/2006/main">
  <p:tag name="AS_UNIQUEID" val="871"/>
</p:tagLst>
</file>

<file path=ppt/tags/tag249.xml><?xml version="1.0" encoding="utf-8"?>
<p:tagLst xmlns:p="http://schemas.openxmlformats.org/presentationml/2006/main">
  <p:tag name="AS_UNIQUEID" val="872"/>
</p:tagLst>
</file>

<file path=ppt/tags/tag25.xml><?xml version="1.0" encoding="utf-8"?>
<p:tagLst xmlns:p="http://schemas.openxmlformats.org/presentationml/2006/main">
  <p:tag name="AS_UNIQUEID" val="648"/>
</p:tagLst>
</file>

<file path=ppt/tags/tag250.xml><?xml version="1.0" encoding="utf-8"?>
<p:tagLst xmlns:p="http://schemas.openxmlformats.org/presentationml/2006/main">
  <p:tag name="AS_UNIQUEID" val="873"/>
</p:tagLst>
</file>

<file path=ppt/tags/tag251.xml><?xml version="1.0" encoding="utf-8"?>
<p:tagLst xmlns:p="http://schemas.openxmlformats.org/presentationml/2006/main">
  <p:tag name="AS_UNIQUEID" val="874"/>
</p:tagLst>
</file>

<file path=ppt/tags/tag252.xml><?xml version="1.0" encoding="utf-8"?>
<p:tagLst xmlns:p="http://schemas.openxmlformats.org/presentationml/2006/main">
  <p:tag name="AS_UNIQUEID" val="875"/>
</p:tagLst>
</file>

<file path=ppt/tags/tag253.xml><?xml version="1.0" encoding="utf-8"?>
<p:tagLst xmlns:p="http://schemas.openxmlformats.org/presentationml/2006/main">
  <p:tag name="AS_UNIQUEID" val="876"/>
</p:tagLst>
</file>

<file path=ppt/tags/tag254.xml><?xml version="1.0" encoding="utf-8"?>
<p:tagLst xmlns:p="http://schemas.openxmlformats.org/presentationml/2006/main">
  <p:tag name="AS_UNIQUEID" val="877"/>
</p:tagLst>
</file>

<file path=ppt/tags/tag255.xml><?xml version="1.0" encoding="utf-8"?>
<p:tagLst xmlns:p="http://schemas.openxmlformats.org/presentationml/2006/main">
  <p:tag name="AS_UNIQUEID" val="878"/>
</p:tagLst>
</file>

<file path=ppt/tags/tag256.xml><?xml version="1.0" encoding="utf-8"?>
<p:tagLst xmlns:p="http://schemas.openxmlformats.org/presentationml/2006/main">
  <p:tag name="AS_UNIQUEID" val="879"/>
</p:tagLst>
</file>

<file path=ppt/tags/tag257.xml><?xml version="1.0" encoding="utf-8"?>
<p:tagLst xmlns:p="http://schemas.openxmlformats.org/presentationml/2006/main">
  <p:tag name="AS_UNIQUEID" val="880"/>
</p:tagLst>
</file>

<file path=ppt/tags/tag258.xml><?xml version="1.0" encoding="utf-8"?>
<p:tagLst xmlns:p="http://schemas.openxmlformats.org/presentationml/2006/main">
  <p:tag name="AS_UNIQUEID" val="881"/>
</p:tagLst>
</file>

<file path=ppt/tags/tag259.xml><?xml version="1.0" encoding="utf-8"?>
<p:tagLst xmlns:p="http://schemas.openxmlformats.org/presentationml/2006/main">
  <p:tag name="AS_UNIQUEID" val="334"/>
</p:tagLst>
</file>

<file path=ppt/tags/tag26.xml><?xml version="1.0" encoding="utf-8"?>
<p:tagLst xmlns:p="http://schemas.openxmlformats.org/presentationml/2006/main">
  <p:tag name="AS_UNIQUEID" val="649"/>
</p:tagLst>
</file>

<file path=ppt/tags/tag260.xml><?xml version="1.0" encoding="utf-8"?>
<p:tagLst xmlns:p="http://schemas.openxmlformats.org/presentationml/2006/main">
  <p:tag name="AS_UNIQUEID" val="335"/>
</p:tagLst>
</file>

<file path=ppt/tags/tag261.xml><?xml version="1.0" encoding="utf-8"?>
<p:tagLst xmlns:p="http://schemas.openxmlformats.org/presentationml/2006/main">
  <p:tag name="AS_UNIQUEID" val="337"/>
</p:tagLst>
</file>

<file path=ppt/tags/tag262.xml><?xml version="1.0" encoding="utf-8"?>
<p:tagLst xmlns:p="http://schemas.openxmlformats.org/presentationml/2006/main">
  <p:tag name="AS_UNIQUEID" val="338"/>
</p:tagLst>
</file>

<file path=ppt/tags/tag263.xml><?xml version="1.0" encoding="utf-8"?>
<p:tagLst xmlns:p="http://schemas.openxmlformats.org/presentationml/2006/main">
  <p:tag name="AS_UNIQUEID" val="339"/>
</p:tagLst>
</file>

<file path=ppt/tags/tag264.xml><?xml version="1.0" encoding="utf-8"?>
<p:tagLst xmlns:p="http://schemas.openxmlformats.org/presentationml/2006/main">
  <p:tag name="AS_UNIQUEID" val="340"/>
</p:tagLst>
</file>

<file path=ppt/tags/tag265.xml><?xml version="1.0" encoding="utf-8"?>
<p:tagLst xmlns:p="http://schemas.openxmlformats.org/presentationml/2006/main">
  <p:tag name="AS_UNIQUEID" val="622"/>
</p:tagLst>
</file>

<file path=ppt/tags/tag266.xml><?xml version="1.0" encoding="utf-8"?>
<p:tagLst xmlns:p="http://schemas.openxmlformats.org/presentationml/2006/main">
  <p:tag name="AS_UNIQUEID" val="882"/>
</p:tagLst>
</file>

<file path=ppt/tags/tag267.xml><?xml version="1.0" encoding="utf-8"?>
<p:tagLst xmlns:p="http://schemas.openxmlformats.org/presentationml/2006/main">
  <p:tag name="AS_UNIQUEID" val="883"/>
</p:tagLst>
</file>

<file path=ppt/tags/tag268.xml><?xml version="1.0" encoding="utf-8"?>
<p:tagLst xmlns:p="http://schemas.openxmlformats.org/presentationml/2006/main">
  <p:tag name="AS_UNIQUEID" val="334"/>
</p:tagLst>
</file>

<file path=ppt/tags/tag269.xml><?xml version="1.0" encoding="utf-8"?>
<p:tagLst xmlns:p="http://schemas.openxmlformats.org/presentationml/2006/main">
  <p:tag name="AS_UNIQUEID" val="335"/>
</p:tagLst>
</file>

<file path=ppt/tags/tag27.xml><?xml version="1.0" encoding="utf-8"?>
<p:tagLst xmlns:p="http://schemas.openxmlformats.org/presentationml/2006/main">
  <p:tag name="AS_UNIQUEID" val="650"/>
</p:tagLst>
</file>

<file path=ppt/tags/tag270.xml><?xml version="1.0" encoding="utf-8"?>
<p:tagLst xmlns:p="http://schemas.openxmlformats.org/presentationml/2006/main">
  <p:tag name="AS_UNIQUEID" val="336"/>
</p:tagLst>
</file>

<file path=ppt/tags/tag271.xml><?xml version="1.0" encoding="utf-8"?>
<p:tagLst xmlns:p="http://schemas.openxmlformats.org/presentationml/2006/main">
  <p:tag name="AS_UNIQUEID" val="337"/>
</p:tagLst>
</file>

<file path=ppt/tags/tag272.xml><?xml version="1.0" encoding="utf-8"?>
<p:tagLst xmlns:p="http://schemas.openxmlformats.org/presentationml/2006/main">
  <p:tag name="AS_UNIQUEID" val="338"/>
</p:tagLst>
</file>

<file path=ppt/tags/tag273.xml><?xml version="1.0" encoding="utf-8"?>
<p:tagLst xmlns:p="http://schemas.openxmlformats.org/presentationml/2006/main">
  <p:tag name="AS_UNIQUEID" val="339"/>
</p:tagLst>
</file>

<file path=ppt/tags/tag274.xml><?xml version="1.0" encoding="utf-8"?>
<p:tagLst xmlns:p="http://schemas.openxmlformats.org/presentationml/2006/main">
  <p:tag name="AS_UNIQUEID" val="340"/>
</p:tagLst>
</file>

<file path=ppt/tags/tag275.xml><?xml version="1.0" encoding="utf-8"?>
<p:tagLst xmlns:p="http://schemas.openxmlformats.org/presentationml/2006/main">
  <p:tag name="AS_UNIQUEID" val="622"/>
</p:tagLst>
</file>

<file path=ppt/tags/tag276.xml><?xml version="1.0" encoding="utf-8"?>
<p:tagLst xmlns:p="http://schemas.openxmlformats.org/presentationml/2006/main">
  <p:tag name="AS_UNIQUEID" val="884"/>
</p:tagLst>
</file>

<file path=ppt/tags/tag277.xml><?xml version="1.0" encoding="utf-8"?>
<p:tagLst xmlns:p="http://schemas.openxmlformats.org/presentationml/2006/main">
  <p:tag name="AS_UNIQUEID" val="885"/>
</p:tagLst>
</file>

<file path=ppt/tags/tag278.xml><?xml version="1.0" encoding="utf-8"?>
<p:tagLst xmlns:p="http://schemas.openxmlformats.org/presentationml/2006/main">
  <p:tag name="AS_UNIQUEID" val="886"/>
</p:tagLst>
</file>

<file path=ppt/tags/tag279.xml><?xml version="1.0" encoding="utf-8"?>
<p:tagLst xmlns:p="http://schemas.openxmlformats.org/presentationml/2006/main">
  <p:tag name="AS_UNIQUEID" val="887"/>
</p:tagLst>
</file>

<file path=ppt/tags/tag28.xml><?xml version="1.0" encoding="utf-8"?>
<p:tagLst xmlns:p="http://schemas.openxmlformats.org/presentationml/2006/main">
  <p:tag name="AS_UNIQUEID" val="651"/>
</p:tagLst>
</file>

<file path=ppt/tags/tag280.xml><?xml version="1.0" encoding="utf-8"?>
<p:tagLst xmlns:p="http://schemas.openxmlformats.org/presentationml/2006/main">
  <p:tag name="AS_UNIQUEID" val="888"/>
</p:tagLst>
</file>

<file path=ppt/tags/tag281.xml><?xml version="1.0" encoding="utf-8"?>
<p:tagLst xmlns:p="http://schemas.openxmlformats.org/presentationml/2006/main">
  <p:tag name="AS_UNIQUEID" val="889"/>
</p:tagLst>
</file>

<file path=ppt/tags/tag282.xml><?xml version="1.0" encoding="utf-8"?>
<p:tagLst xmlns:p="http://schemas.openxmlformats.org/presentationml/2006/main">
  <p:tag name="AS_UNIQUEID" val="890"/>
</p:tagLst>
</file>

<file path=ppt/tags/tag283.xml><?xml version="1.0" encoding="utf-8"?>
<p:tagLst xmlns:p="http://schemas.openxmlformats.org/presentationml/2006/main">
  <p:tag name="AS_UNIQUEID" val="891"/>
</p:tagLst>
</file>

<file path=ppt/tags/tag284.xml><?xml version="1.0" encoding="utf-8"?>
<p:tagLst xmlns:p="http://schemas.openxmlformats.org/presentationml/2006/main">
  <p:tag name="AS_UNIQUEID" val="892"/>
</p:tagLst>
</file>

<file path=ppt/tags/tag285.xml><?xml version="1.0" encoding="utf-8"?>
<p:tagLst xmlns:p="http://schemas.openxmlformats.org/presentationml/2006/main">
  <p:tag name="AS_UNIQUEID" val="893"/>
</p:tagLst>
</file>

<file path=ppt/tags/tag286.xml><?xml version="1.0" encoding="utf-8"?>
<p:tagLst xmlns:p="http://schemas.openxmlformats.org/presentationml/2006/main">
  <p:tag name="AS_UNIQUEID" val="894"/>
</p:tagLst>
</file>

<file path=ppt/tags/tag287.xml><?xml version="1.0" encoding="utf-8"?>
<p:tagLst xmlns:p="http://schemas.openxmlformats.org/presentationml/2006/main">
  <p:tag name="AS_UNIQUEID" val="895"/>
</p:tagLst>
</file>

<file path=ppt/tags/tag288.xml><?xml version="1.0" encoding="utf-8"?>
<p:tagLst xmlns:p="http://schemas.openxmlformats.org/presentationml/2006/main">
  <p:tag name="AS_UNIQUEID" val="896"/>
</p:tagLst>
</file>

<file path=ppt/tags/tag289.xml><?xml version="1.0" encoding="utf-8"?>
<p:tagLst xmlns:p="http://schemas.openxmlformats.org/presentationml/2006/main">
  <p:tag name="AS_UNIQUEID" val="897"/>
</p:tagLst>
</file>

<file path=ppt/tags/tag29.xml><?xml version="1.0" encoding="utf-8"?>
<p:tagLst xmlns:p="http://schemas.openxmlformats.org/presentationml/2006/main">
  <p:tag name="AS_UNIQUEID" val="652"/>
</p:tagLst>
</file>

<file path=ppt/tags/tag290.xml><?xml version="1.0" encoding="utf-8"?>
<p:tagLst xmlns:p="http://schemas.openxmlformats.org/presentationml/2006/main">
  <p:tag name="AS_UNIQUEID" val="898"/>
</p:tagLst>
</file>

<file path=ppt/tags/tag291.xml><?xml version="1.0" encoding="utf-8"?>
<p:tagLst xmlns:p="http://schemas.openxmlformats.org/presentationml/2006/main">
  <p:tag name="AS_UNIQUEID" val="899"/>
</p:tagLst>
</file>

<file path=ppt/tags/tag292.xml><?xml version="1.0" encoding="utf-8"?>
<p:tagLst xmlns:p="http://schemas.openxmlformats.org/presentationml/2006/main">
  <p:tag name="AS_UNIQUEID" val="900"/>
</p:tagLst>
</file>

<file path=ppt/tags/tag293.xml><?xml version="1.0" encoding="utf-8"?>
<p:tagLst xmlns:p="http://schemas.openxmlformats.org/presentationml/2006/main">
  <p:tag name="AS_UNIQUEID" val="901"/>
</p:tagLst>
</file>

<file path=ppt/tags/tag294.xml><?xml version="1.0" encoding="utf-8"?>
<p:tagLst xmlns:p="http://schemas.openxmlformats.org/presentationml/2006/main">
  <p:tag name="AS_UNIQUEID" val="902"/>
</p:tagLst>
</file>

<file path=ppt/tags/tag295.xml><?xml version="1.0" encoding="utf-8"?>
<p:tagLst xmlns:p="http://schemas.openxmlformats.org/presentationml/2006/main">
  <p:tag name="AS_UNIQUEID" val="903"/>
</p:tagLst>
</file>

<file path=ppt/tags/tag296.xml><?xml version="1.0" encoding="utf-8"?>
<p:tagLst xmlns:p="http://schemas.openxmlformats.org/presentationml/2006/main">
  <p:tag name="AS_UNIQUEID" val="904"/>
</p:tagLst>
</file>

<file path=ppt/tags/tag297.xml><?xml version="1.0" encoding="utf-8"?>
<p:tagLst xmlns:p="http://schemas.openxmlformats.org/presentationml/2006/main">
  <p:tag name="AS_UNIQUEID" val="905"/>
</p:tagLst>
</file>

<file path=ppt/tags/tag298.xml><?xml version="1.0" encoding="utf-8"?>
<p:tagLst xmlns:p="http://schemas.openxmlformats.org/presentationml/2006/main">
  <p:tag name="AS_UNIQUEID" val="906"/>
</p:tagLst>
</file>

<file path=ppt/tags/tag299.xml><?xml version="1.0" encoding="utf-8"?>
<p:tagLst xmlns:p="http://schemas.openxmlformats.org/presentationml/2006/main">
  <p:tag name="AS_UNIQUEID" val="907"/>
</p:tagLst>
</file>

<file path=ppt/tags/tag3.xml><?xml version="1.0" encoding="utf-8"?>
<p:tagLst xmlns:p="http://schemas.openxmlformats.org/presentationml/2006/main">
  <p:tag name="AS_UNIQUEID" val="626"/>
</p:tagLst>
</file>

<file path=ppt/tags/tag30.xml><?xml version="1.0" encoding="utf-8"?>
<p:tagLst xmlns:p="http://schemas.openxmlformats.org/presentationml/2006/main">
  <p:tag name="AS_UNIQUEID" val="653"/>
</p:tagLst>
</file>

<file path=ppt/tags/tag300.xml><?xml version="1.0" encoding="utf-8"?>
<p:tagLst xmlns:p="http://schemas.openxmlformats.org/presentationml/2006/main">
  <p:tag name="AS_UNIQUEID" val="908"/>
</p:tagLst>
</file>

<file path=ppt/tags/tag301.xml><?xml version="1.0" encoding="utf-8"?>
<p:tagLst xmlns:p="http://schemas.openxmlformats.org/presentationml/2006/main">
  <p:tag name="AS_UNIQUEID" val="909"/>
</p:tagLst>
</file>

<file path=ppt/tags/tag302.xml><?xml version="1.0" encoding="utf-8"?>
<p:tagLst xmlns:p="http://schemas.openxmlformats.org/presentationml/2006/main">
  <p:tag name="AS_UNIQUEID" val="910"/>
</p:tagLst>
</file>

<file path=ppt/tags/tag303.xml><?xml version="1.0" encoding="utf-8"?>
<p:tagLst xmlns:p="http://schemas.openxmlformats.org/presentationml/2006/main">
  <p:tag name="AS_UNIQUEID" val="911"/>
</p:tagLst>
</file>

<file path=ppt/tags/tag304.xml><?xml version="1.0" encoding="utf-8"?>
<p:tagLst xmlns:p="http://schemas.openxmlformats.org/presentationml/2006/main">
  <p:tag name="AS_UNIQUEID" val="912"/>
</p:tagLst>
</file>

<file path=ppt/tags/tag305.xml><?xml version="1.0" encoding="utf-8"?>
<p:tagLst xmlns:p="http://schemas.openxmlformats.org/presentationml/2006/main">
  <p:tag name="AS_UNIQUEID" val="913"/>
</p:tagLst>
</file>

<file path=ppt/tags/tag306.xml><?xml version="1.0" encoding="utf-8"?>
<p:tagLst xmlns:p="http://schemas.openxmlformats.org/presentationml/2006/main">
  <p:tag name="AS_UNIQUEID" val="914"/>
</p:tagLst>
</file>

<file path=ppt/tags/tag307.xml><?xml version="1.0" encoding="utf-8"?>
<p:tagLst xmlns:p="http://schemas.openxmlformats.org/presentationml/2006/main">
  <p:tag name="AS_UNIQUEID" val="915"/>
</p:tagLst>
</file>

<file path=ppt/tags/tag308.xml><?xml version="1.0" encoding="utf-8"?>
<p:tagLst xmlns:p="http://schemas.openxmlformats.org/presentationml/2006/main">
  <p:tag name="AS_UNIQUEID" val="916"/>
</p:tagLst>
</file>

<file path=ppt/tags/tag309.xml><?xml version="1.0" encoding="utf-8"?>
<p:tagLst xmlns:p="http://schemas.openxmlformats.org/presentationml/2006/main">
  <p:tag name="AS_UNIQUEID" val="917"/>
</p:tagLst>
</file>

<file path=ppt/tags/tag31.xml><?xml version="1.0" encoding="utf-8"?>
<p:tagLst xmlns:p="http://schemas.openxmlformats.org/presentationml/2006/main">
  <p:tag name="AS_UNIQUEID" val="654"/>
</p:tagLst>
</file>

<file path=ppt/tags/tag310.xml><?xml version="1.0" encoding="utf-8"?>
<p:tagLst xmlns:p="http://schemas.openxmlformats.org/presentationml/2006/main">
  <p:tag name="AS_UNIQUEID" val="918"/>
</p:tagLst>
</file>

<file path=ppt/tags/tag311.xml><?xml version="1.0" encoding="utf-8"?>
<p:tagLst xmlns:p="http://schemas.openxmlformats.org/presentationml/2006/main">
  <p:tag name="AS_UNIQUEID" val="919"/>
</p:tagLst>
</file>

<file path=ppt/tags/tag312.xml><?xml version="1.0" encoding="utf-8"?>
<p:tagLst xmlns:p="http://schemas.openxmlformats.org/presentationml/2006/main">
  <p:tag name="AS_UNIQUEID" val="920"/>
</p:tagLst>
</file>

<file path=ppt/tags/tag313.xml><?xml version="1.0" encoding="utf-8"?>
<p:tagLst xmlns:p="http://schemas.openxmlformats.org/presentationml/2006/main">
  <p:tag name="AS_UNIQUEID" val="921"/>
</p:tagLst>
</file>

<file path=ppt/tags/tag314.xml><?xml version="1.0" encoding="utf-8"?>
<p:tagLst xmlns:p="http://schemas.openxmlformats.org/presentationml/2006/main">
  <p:tag name="AS_UNIQUEID" val="922"/>
</p:tagLst>
</file>

<file path=ppt/tags/tag315.xml><?xml version="1.0" encoding="utf-8"?>
<p:tagLst xmlns:p="http://schemas.openxmlformats.org/presentationml/2006/main">
  <p:tag name="AS_UNIQUEID" val="923"/>
</p:tagLst>
</file>

<file path=ppt/tags/tag316.xml><?xml version="1.0" encoding="utf-8"?>
<p:tagLst xmlns:p="http://schemas.openxmlformats.org/presentationml/2006/main">
  <p:tag name="AS_UNIQUEID" val="924"/>
</p:tagLst>
</file>

<file path=ppt/tags/tag317.xml><?xml version="1.0" encoding="utf-8"?>
<p:tagLst xmlns:p="http://schemas.openxmlformats.org/presentationml/2006/main">
  <p:tag name="AS_UNIQUEID" val="925"/>
</p:tagLst>
</file>

<file path=ppt/tags/tag318.xml><?xml version="1.0" encoding="utf-8"?>
<p:tagLst xmlns:p="http://schemas.openxmlformats.org/presentationml/2006/main">
  <p:tag name="AS_UNIQUEID" val="926"/>
</p:tagLst>
</file>

<file path=ppt/tags/tag319.xml><?xml version="1.0" encoding="utf-8"?>
<p:tagLst xmlns:p="http://schemas.openxmlformats.org/presentationml/2006/main">
  <p:tag name="AS_UNIQUEID" val="368"/>
</p:tagLst>
</file>

<file path=ppt/tags/tag32.xml><?xml version="1.0" encoding="utf-8"?>
<p:tagLst xmlns:p="http://schemas.openxmlformats.org/presentationml/2006/main">
  <p:tag name="AS_UNIQUEID" val="655"/>
</p:tagLst>
</file>

<file path=ppt/tags/tag320.xml><?xml version="1.0" encoding="utf-8"?>
<p:tagLst xmlns:p="http://schemas.openxmlformats.org/presentationml/2006/main">
  <p:tag name="AS_UNIQUEID" val="369"/>
</p:tagLst>
</file>

<file path=ppt/tags/tag321.xml><?xml version="1.0" encoding="utf-8"?>
<p:tagLst xmlns:p="http://schemas.openxmlformats.org/presentationml/2006/main">
  <p:tag name="AS_UNIQUEID" val="370"/>
</p:tagLst>
</file>

<file path=ppt/tags/tag322.xml><?xml version="1.0" encoding="utf-8"?>
<p:tagLst xmlns:p="http://schemas.openxmlformats.org/presentationml/2006/main">
  <p:tag name="AS_UNIQUEID" val="371"/>
</p:tagLst>
</file>

<file path=ppt/tags/tag323.xml><?xml version="1.0" encoding="utf-8"?>
<p:tagLst xmlns:p="http://schemas.openxmlformats.org/presentationml/2006/main">
  <p:tag name="KSO_WM_BEAUTIFY_FLAG" val="#wm#"/>
  <p:tag name="KSO_WM_SPECIAL_SOURCE" val="bdnull"/>
  <p:tag name="KSO_WM_TEMPLATE_CATEGORY" val="custom"/>
  <p:tag name="KSO_WM_TEMPLATE_INDEX" val="20205081"/>
</p:tagLst>
</file>

<file path=ppt/tags/tag324.xml><?xml version="1.0" encoding="utf-8"?>
<p:tagLst xmlns:p="http://schemas.openxmlformats.org/presentationml/2006/main">
  <p:tag name="AS_UNIQUEID" val="927"/>
</p:tagLst>
</file>

<file path=ppt/tags/tag325.xml><?xml version="1.0" encoding="utf-8"?>
<p:tagLst xmlns:p="http://schemas.openxmlformats.org/presentationml/2006/main">
  <p:tag name="AS_UNIQUEID" val="928"/>
</p:tagLst>
</file>

<file path=ppt/tags/tag326.xml><?xml version="1.0" encoding="utf-8"?>
<p:tagLst xmlns:p="http://schemas.openxmlformats.org/presentationml/2006/main">
  <p:tag name="AS_UNIQUEID" val="929"/>
</p:tagLst>
</file>

<file path=ppt/tags/tag327.xml><?xml version="1.0" encoding="utf-8"?>
<p:tagLst xmlns:p="http://schemas.openxmlformats.org/presentationml/2006/main">
  <p:tag name="AS_UNIQUEID" val="930"/>
</p:tagLst>
</file>

<file path=ppt/tags/tag328.xml><?xml version="1.0" encoding="utf-8"?>
<p:tagLst xmlns:p="http://schemas.openxmlformats.org/presentationml/2006/main">
  <p:tag name="AS_UNIQUEID" val="931"/>
</p:tagLst>
</file>

<file path=ppt/tags/tag329.xml><?xml version="1.0" encoding="utf-8"?>
<p:tagLst xmlns:p="http://schemas.openxmlformats.org/presentationml/2006/main">
  <p:tag name="AS_UNIQUEID" val="932"/>
</p:tagLst>
</file>

<file path=ppt/tags/tag33.xml><?xml version="1.0" encoding="utf-8"?>
<p:tagLst xmlns:p="http://schemas.openxmlformats.org/presentationml/2006/main">
  <p:tag name="AS_UNIQUEID" val="656"/>
</p:tagLst>
</file>

<file path=ppt/tags/tag330.xml><?xml version="1.0" encoding="utf-8"?>
<p:tagLst xmlns:p="http://schemas.openxmlformats.org/presentationml/2006/main">
  <p:tag name="AS_UNIQUEID" val="933"/>
</p:tagLst>
</file>

<file path=ppt/tags/tag331.xml><?xml version="1.0" encoding="utf-8"?>
<p:tagLst xmlns:p="http://schemas.openxmlformats.org/presentationml/2006/main">
  <p:tag name="AS_UNIQUEID" val="934"/>
</p:tagLst>
</file>

<file path=ppt/tags/tag332.xml><?xml version="1.0" encoding="utf-8"?>
<p:tagLst xmlns:p="http://schemas.openxmlformats.org/presentationml/2006/main">
  <p:tag name="AS_UNIQUEID" val="935"/>
</p:tagLst>
</file>

<file path=ppt/tags/tag333.xml><?xml version="1.0" encoding="utf-8"?>
<p:tagLst xmlns:p="http://schemas.openxmlformats.org/presentationml/2006/main">
  <p:tag name="AS_UNIQUEID" val="936"/>
</p:tagLst>
</file>

<file path=ppt/tags/tag334.xml><?xml version="1.0" encoding="utf-8"?>
<p:tagLst xmlns:p="http://schemas.openxmlformats.org/presentationml/2006/main">
  <p:tag name="AS_UNIQUEID" val="937"/>
</p:tagLst>
</file>

<file path=ppt/tags/tag335.xml><?xml version="1.0" encoding="utf-8"?>
<p:tagLst xmlns:p="http://schemas.openxmlformats.org/presentationml/2006/main">
  <p:tag name="AS_UNIQUEID" val="938"/>
</p:tagLst>
</file>

<file path=ppt/tags/tag336.xml><?xml version="1.0" encoding="utf-8"?>
<p:tagLst xmlns:p="http://schemas.openxmlformats.org/presentationml/2006/main">
  <p:tag name="AS_UNIQUEID" val="939"/>
</p:tagLst>
</file>

<file path=ppt/tags/tag337.xml><?xml version="1.0" encoding="utf-8"?>
<p:tagLst xmlns:p="http://schemas.openxmlformats.org/presentationml/2006/main">
  <p:tag name="AS_UNIQUEID" val="372"/>
</p:tagLst>
</file>

<file path=ppt/tags/tag338.xml><?xml version="1.0" encoding="utf-8"?>
<p:tagLst xmlns:p="http://schemas.openxmlformats.org/presentationml/2006/main">
  <p:tag name="AS_UNIQUEID" val="373"/>
</p:tagLst>
</file>

<file path=ppt/tags/tag339.xml><?xml version="1.0" encoding="utf-8"?>
<p:tagLst xmlns:p="http://schemas.openxmlformats.org/presentationml/2006/main">
  <p:tag name="AS_UNIQUEID" val="529"/>
</p:tagLst>
</file>

<file path=ppt/tags/tag34.xml><?xml version="1.0" encoding="utf-8"?>
<p:tagLst xmlns:p="http://schemas.openxmlformats.org/presentationml/2006/main">
  <p:tag name="AS_UNIQUEID" val="657"/>
</p:tagLst>
</file>

<file path=ppt/tags/tag340.xml><?xml version="1.0" encoding="utf-8"?>
<p:tagLst xmlns:p="http://schemas.openxmlformats.org/presentationml/2006/main">
  <p:tag name="AS_UNIQUEID" val="530"/>
</p:tagLst>
</file>

<file path=ppt/tags/tag341.xml><?xml version="1.0" encoding="utf-8"?>
<p:tagLst xmlns:p="http://schemas.openxmlformats.org/presentationml/2006/main">
  <p:tag name="KSO_WM_BEAUTIFY_FLAG" val="#wm#"/>
  <p:tag name="KSO_WM_SPECIAL_SOURCE" val="bdnull"/>
  <p:tag name="KSO_WM_TEMPLATE_CATEGORY" val="custom"/>
  <p:tag name="KSO_WM_TEMPLATE_INDEX" val="20205081"/>
</p:tagLst>
</file>

<file path=ppt/tags/tag342.xml><?xml version="1.0" encoding="utf-8"?>
<p:tagLst xmlns:p="http://schemas.openxmlformats.org/presentationml/2006/main">
  <p:tag name="AS_UNIQUEID" val="940"/>
</p:tagLst>
</file>

<file path=ppt/tags/tag343.xml><?xml version="1.0" encoding="utf-8"?>
<p:tagLst xmlns:p="http://schemas.openxmlformats.org/presentationml/2006/main">
  <p:tag name="AS_UNIQUEID" val="941"/>
</p:tagLst>
</file>

<file path=ppt/tags/tag344.xml><?xml version="1.0" encoding="utf-8"?>
<p:tagLst xmlns:p="http://schemas.openxmlformats.org/presentationml/2006/main">
  <p:tag name="KSO_WM_BEAUTIFY_FLAG" val="#wm#"/>
  <p:tag name="KSO_WM_TEMPLATE_CATEGORY" val="custom"/>
  <p:tag name="KSO_WM_TEMPLATE_INDEX" val="20205081"/>
</p:tagLst>
</file>

<file path=ppt/tags/tag345.xml><?xml version="1.0" encoding="utf-8"?>
<p:tagLst xmlns:p="http://schemas.openxmlformats.org/presentationml/2006/main">
  <p:tag name="AS_UNIQUEID" val="942"/>
</p:tagLst>
</file>

<file path=ppt/tags/tag346.xml><?xml version="1.0" encoding="utf-8"?>
<p:tagLst xmlns:p="http://schemas.openxmlformats.org/presentationml/2006/main">
  <p:tag name="AS_UNIQUEID" val="943"/>
</p:tagLst>
</file>

<file path=ppt/tags/tag347.xml><?xml version="1.0" encoding="utf-8"?>
<p:tagLst xmlns:p="http://schemas.openxmlformats.org/presentationml/2006/main">
  <p:tag name="AS_UNIQUEID" val="944"/>
</p:tagLst>
</file>

<file path=ppt/tags/tag348.xml><?xml version="1.0" encoding="utf-8"?>
<p:tagLst xmlns:p="http://schemas.openxmlformats.org/presentationml/2006/main">
  <p:tag name="AS_UNIQUEID" val="945"/>
</p:tagLst>
</file>

<file path=ppt/tags/tag349.xml><?xml version="1.0" encoding="utf-8"?>
<p:tagLst xmlns:p="http://schemas.openxmlformats.org/presentationml/2006/main">
  <p:tag name="AS_UNIQUEID" val="946"/>
</p:tagLst>
</file>

<file path=ppt/tags/tag35.xml><?xml version="1.0" encoding="utf-8"?>
<p:tagLst xmlns:p="http://schemas.openxmlformats.org/presentationml/2006/main">
  <p:tag name="AS_UNIQUEID" val="658"/>
</p:tagLst>
</file>

<file path=ppt/tags/tag350.xml><?xml version="1.0" encoding="utf-8"?>
<p:tagLst xmlns:p="http://schemas.openxmlformats.org/presentationml/2006/main">
  <p:tag name="AS_UNIQUEID" val="947"/>
</p:tagLst>
</file>

<file path=ppt/tags/tag351.xml><?xml version="1.0" encoding="utf-8"?>
<p:tagLst xmlns:p="http://schemas.openxmlformats.org/presentationml/2006/main">
  <p:tag name="AS_UNIQUEID" val="948"/>
</p:tagLst>
</file>

<file path=ppt/tags/tag352.xml><?xml version="1.0" encoding="utf-8"?>
<p:tagLst xmlns:p="http://schemas.openxmlformats.org/presentationml/2006/main">
  <p:tag name="AS_UNIQUEID" val="949"/>
</p:tagLst>
</file>

<file path=ppt/tags/tag353.xml><?xml version="1.0" encoding="utf-8"?>
<p:tagLst xmlns:p="http://schemas.openxmlformats.org/presentationml/2006/main">
  <p:tag name="AS_UNIQUEID" val="950"/>
</p:tagLst>
</file>

<file path=ppt/tags/tag354.xml><?xml version="1.0" encoding="utf-8"?>
<p:tagLst xmlns:p="http://schemas.openxmlformats.org/presentationml/2006/main">
  <p:tag name="AS_UNIQUEID" val="951"/>
</p:tagLst>
</file>

<file path=ppt/tags/tag355.xml><?xml version="1.0" encoding="utf-8"?>
<p:tagLst xmlns:p="http://schemas.openxmlformats.org/presentationml/2006/main">
  <p:tag name="AS_UNIQUEID" val="952"/>
</p:tagLst>
</file>

<file path=ppt/tags/tag356.xml><?xml version="1.0" encoding="utf-8"?>
<p:tagLst xmlns:p="http://schemas.openxmlformats.org/presentationml/2006/main">
  <p:tag name="AS_UNIQUEID" val="953"/>
</p:tagLst>
</file>

<file path=ppt/tags/tag357.xml><?xml version="1.0" encoding="utf-8"?>
<p:tagLst xmlns:p="http://schemas.openxmlformats.org/presentationml/2006/main">
  <p:tag name="AS_UNIQUEID" val="954"/>
</p:tagLst>
</file>

<file path=ppt/tags/tag358.xml><?xml version="1.0" encoding="utf-8"?>
<p:tagLst xmlns:p="http://schemas.openxmlformats.org/presentationml/2006/main">
  <p:tag name="AS_UNIQUEID" val="955"/>
</p:tagLst>
</file>

<file path=ppt/tags/tag359.xml><?xml version="1.0" encoding="utf-8"?>
<p:tagLst xmlns:p="http://schemas.openxmlformats.org/presentationml/2006/main">
  <p:tag name="AS_UNIQUEID" val="956"/>
</p:tagLst>
</file>

<file path=ppt/tags/tag36.xml><?xml version="1.0" encoding="utf-8"?>
<p:tagLst xmlns:p="http://schemas.openxmlformats.org/presentationml/2006/main">
  <p:tag name="AS_UNIQUEID" val="659"/>
</p:tagLst>
</file>

<file path=ppt/tags/tag360.xml><?xml version="1.0" encoding="utf-8"?>
<p:tagLst xmlns:p="http://schemas.openxmlformats.org/presentationml/2006/main">
  <p:tag name="AS_UNIQUEID" val="957"/>
</p:tagLst>
</file>

<file path=ppt/tags/tag36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37.xml><?xml version="1.0" encoding="utf-8"?>
<p:tagLst xmlns:p="http://schemas.openxmlformats.org/presentationml/2006/main">
  <p:tag name="AS_UNIQUEID" val="660"/>
</p:tagLst>
</file>

<file path=ppt/tags/tag38.xml><?xml version="1.0" encoding="utf-8"?>
<p:tagLst xmlns:p="http://schemas.openxmlformats.org/presentationml/2006/main">
  <p:tag name="AS_UNIQUEID" val="661"/>
</p:tagLst>
</file>

<file path=ppt/tags/tag39.xml><?xml version="1.0" encoding="utf-8"?>
<p:tagLst xmlns:p="http://schemas.openxmlformats.org/presentationml/2006/main">
  <p:tag name="AS_UNIQUEID" val="662"/>
</p:tagLst>
</file>

<file path=ppt/tags/tag4.xml><?xml version="1.0" encoding="utf-8"?>
<p:tagLst xmlns:p="http://schemas.openxmlformats.org/presentationml/2006/main">
  <p:tag name="AS_UNIQUEID" val="627"/>
</p:tagLst>
</file>

<file path=ppt/tags/tag40.xml><?xml version="1.0" encoding="utf-8"?>
<p:tagLst xmlns:p="http://schemas.openxmlformats.org/presentationml/2006/main">
  <p:tag name="AS_UNIQUEID" val="663"/>
</p:tagLst>
</file>

<file path=ppt/tags/tag41.xml><?xml version="1.0" encoding="utf-8"?>
<p:tagLst xmlns:p="http://schemas.openxmlformats.org/presentationml/2006/main">
  <p:tag name="AS_UNIQUEID" val="664"/>
</p:tagLst>
</file>

<file path=ppt/tags/tag42.xml><?xml version="1.0" encoding="utf-8"?>
<p:tagLst xmlns:p="http://schemas.openxmlformats.org/presentationml/2006/main">
  <p:tag name="AS_UNIQUEID" val="665"/>
</p:tagLst>
</file>

<file path=ppt/tags/tag43.xml><?xml version="1.0" encoding="utf-8"?>
<p:tagLst xmlns:p="http://schemas.openxmlformats.org/presentationml/2006/main">
  <p:tag name="AS_UNIQUEID" val="666"/>
</p:tagLst>
</file>

<file path=ppt/tags/tag44.xml><?xml version="1.0" encoding="utf-8"?>
<p:tagLst xmlns:p="http://schemas.openxmlformats.org/presentationml/2006/main">
  <p:tag name="AS_UNIQUEID" val="667"/>
</p:tagLst>
</file>

<file path=ppt/tags/tag45.xml><?xml version="1.0" encoding="utf-8"?>
<p:tagLst xmlns:p="http://schemas.openxmlformats.org/presentationml/2006/main">
  <p:tag name="AS_UNIQUEID" val="668"/>
</p:tagLst>
</file>

<file path=ppt/tags/tag46.xml><?xml version="1.0" encoding="utf-8"?>
<p:tagLst xmlns:p="http://schemas.openxmlformats.org/presentationml/2006/main">
  <p:tag name="AS_UNIQUEID" val="669"/>
</p:tagLst>
</file>

<file path=ppt/tags/tag47.xml><?xml version="1.0" encoding="utf-8"?>
<p:tagLst xmlns:p="http://schemas.openxmlformats.org/presentationml/2006/main">
  <p:tag name="AS_UNIQUEID" val="670"/>
</p:tagLst>
</file>

<file path=ppt/tags/tag48.xml><?xml version="1.0" encoding="utf-8"?>
<p:tagLst xmlns:p="http://schemas.openxmlformats.org/presentationml/2006/main">
  <p:tag name="AS_UNIQUEID" val="671"/>
</p:tagLst>
</file>

<file path=ppt/tags/tag49.xml><?xml version="1.0" encoding="utf-8"?>
<p:tagLst xmlns:p="http://schemas.openxmlformats.org/presentationml/2006/main">
  <p:tag name="AS_UNIQUEID" val="672"/>
</p:tagLst>
</file>

<file path=ppt/tags/tag5.xml><?xml version="1.0" encoding="utf-8"?>
<p:tagLst xmlns:p="http://schemas.openxmlformats.org/presentationml/2006/main">
  <p:tag name="AS_UNIQUEID" val="628"/>
</p:tagLst>
</file>

<file path=ppt/tags/tag50.xml><?xml version="1.0" encoding="utf-8"?>
<p:tagLst xmlns:p="http://schemas.openxmlformats.org/presentationml/2006/main">
  <p:tag name="AS_UNIQUEID" val="673"/>
</p:tagLst>
</file>

<file path=ppt/tags/tag51.xml><?xml version="1.0" encoding="utf-8"?>
<p:tagLst xmlns:p="http://schemas.openxmlformats.org/presentationml/2006/main">
  <p:tag name="AS_UNIQUEID" val="674"/>
</p:tagLst>
</file>

<file path=ppt/tags/tag52.xml><?xml version="1.0" encoding="utf-8"?>
<p:tagLst xmlns:p="http://schemas.openxmlformats.org/presentationml/2006/main">
  <p:tag name="AS_UNIQUEID" val="675"/>
</p:tagLst>
</file>

<file path=ppt/tags/tag53.xml><?xml version="1.0" encoding="utf-8"?>
<p:tagLst xmlns:p="http://schemas.openxmlformats.org/presentationml/2006/main">
  <p:tag name="AS_UNIQUEID" val="676"/>
</p:tagLst>
</file>

<file path=ppt/tags/tag54.xml><?xml version="1.0" encoding="utf-8"?>
<p:tagLst xmlns:p="http://schemas.openxmlformats.org/presentationml/2006/main">
  <p:tag name="AS_UNIQUEID" val="677"/>
</p:tagLst>
</file>

<file path=ppt/tags/tag55.xml><?xml version="1.0" encoding="utf-8"?>
<p:tagLst xmlns:p="http://schemas.openxmlformats.org/presentationml/2006/main">
  <p:tag name="AS_UNIQUEID" val="678"/>
</p:tagLst>
</file>

<file path=ppt/tags/tag56.xml><?xml version="1.0" encoding="utf-8"?>
<p:tagLst xmlns:p="http://schemas.openxmlformats.org/presentationml/2006/main">
  <p:tag name="AS_UNIQUEID" val="679"/>
</p:tagLst>
</file>

<file path=ppt/tags/tag57.xml><?xml version="1.0" encoding="utf-8"?>
<p:tagLst xmlns:p="http://schemas.openxmlformats.org/presentationml/2006/main">
  <p:tag name="AS_UNIQUEID" val="680"/>
</p:tagLst>
</file>

<file path=ppt/tags/tag58.xml><?xml version="1.0" encoding="utf-8"?>
<p:tagLst xmlns:p="http://schemas.openxmlformats.org/presentationml/2006/main">
  <p:tag name="AS_UNIQUEID" val="681"/>
</p:tagLst>
</file>

<file path=ppt/tags/tag59.xml><?xml version="1.0" encoding="utf-8"?>
<p:tagLst xmlns:p="http://schemas.openxmlformats.org/presentationml/2006/main">
  <p:tag name="AS_UNIQUEID" val="682"/>
</p:tagLst>
</file>

<file path=ppt/tags/tag6.xml><?xml version="1.0" encoding="utf-8"?>
<p:tagLst xmlns:p="http://schemas.openxmlformats.org/presentationml/2006/main">
  <p:tag name="AS_UNIQUEID" val="629"/>
</p:tagLst>
</file>

<file path=ppt/tags/tag60.xml><?xml version="1.0" encoding="utf-8"?>
<p:tagLst xmlns:p="http://schemas.openxmlformats.org/presentationml/2006/main">
  <p:tag name="AS_UNIQUEID" val="683"/>
</p:tagLst>
</file>

<file path=ppt/tags/tag61.xml><?xml version="1.0" encoding="utf-8"?>
<p:tagLst xmlns:p="http://schemas.openxmlformats.org/presentationml/2006/main">
  <p:tag name="AS_UNIQUEID" val="684"/>
</p:tagLst>
</file>

<file path=ppt/tags/tag62.xml><?xml version="1.0" encoding="utf-8"?>
<p:tagLst xmlns:p="http://schemas.openxmlformats.org/presentationml/2006/main">
  <p:tag name="AS_UNIQUEID" val="685"/>
</p:tagLst>
</file>

<file path=ppt/tags/tag63.xml><?xml version="1.0" encoding="utf-8"?>
<p:tagLst xmlns:p="http://schemas.openxmlformats.org/presentationml/2006/main">
  <p:tag name="AS_UNIQUEID" val="686"/>
</p:tagLst>
</file>

<file path=ppt/tags/tag64.xml><?xml version="1.0" encoding="utf-8"?>
<p:tagLst xmlns:p="http://schemas.openxmlformats.org/presentationml/2006/main">
  <p:tag name="AS_UNIQUEID" val="687"/>
</p:tagLst>
</file>

<file path=ppt/tags/tag65.xml><?xml version="1.0" encoding="utf-8"?>
<p:tagLst xmlns:p="http://schemas.openxmlformats.org/presentationml/2006/main">
  <p:tag name="AS_UNIQUEID" val="688"/>
</p:tagLst>
</file>

<file path=ppt/tags/tag66.xml><?xml version="1.0" encoding="utf-8"?>
<p:tagLst xmlns:p="http://schemas.openxmlformats.org/presentationml/2006/main">
  <p:tag name="AS_UNIQUEID" val="689"/>
</p:tagLst>
</file>

<file path=ppt/tags/tag67.xml><?xml version="1.0" encoding="utf-8"?>
<p:tagLst xmlns:p="http://schemas.openxmlformats.org/presentationml/2006/main">
  <p:tag name="AS_UNIQUEID" val="690"/>
</p:tagLst>
</file>

<file path=ppt/tags/tag68.xml><?xml version="1.0" encoding="utf-8"?>
<p:tagLst xmlns:p="http://schemas.openxmlformats.org/presentationml/2006/main">
  <p:tag name="AS_UNIQUEID" val="691"/>
</p:tagLst>
</file>

<file path=ppt/tags/tag69.xml><?xml version="1.0" encoding="utf-8"?>
<p:tagLst xmlns:p="http://schemas.openxmlformats.org/presentationml/2006/main">
  <p:tag name="AS_UNIQUEID" val="692"/>
</p:tagLst>
</file>

<file path=ppt/tags/tag7.xml><?xml version="1.0" encoding="utf-8"?>
<p:tagLst xmlns:p="http://schemas.openxmlformats.org/presentationml/2006/main">
  <p:tag name="AS_UNIQUEID" val="630"/>
</p:tagLst>
</file>

<file path=ppt/tags/tag70.xml><?xml version="1.0" encoding="utf-8"?>
<p:tagLst xmlns:p="http://schemas.openxmlformats.org/presentationml/2006/main">
  <p:tag name="AS_UNIQUEID" val="693"/>
</p:tagLst>
</file>

<file path=ppt/tags/tag71.xml><?xml version="1.0" encoding="utf-8"?>
<p:tagLst xmlns:p="http://schemas.openxmlformats.org/presentationml/2006/main">
  <p:tag name="AS_UNIQUEID" val="694"/>
</p:tagLst>
</file>

<file path=ppt/tags/tag72.xml><?xml version="1.0" encoding="utf-8"?>
<p:tagLst xmlns:p="http://schemas.openxmlformats.org/presentationml/2006/main">
  <p:tag name="AS_UNIQUEID" val="695"/>
</p:tagLst>
</file>

<file path=ppt/tags/tag73.xml><?xml version="1.0" encoding="utf-8"?>
<p:tagLst xmlns:p="http://schemas.openxmlformats.org/presentationml/2006/main">
  <p:tag name="AS_UNIQUEID" val="696"/>
</p:tagLst>
</file>

<file path=ppt/tags/tag74.xml><?xml version="1.0" encoding="utf-8"?>
<p:tagLst xmlns:p="http://schemas.openxmlformats.org/presentationml/2006/main">
  <p:tag name="AS_UNIQUEID" val="697"/>
</p:tagLst>
</file>

<file path=ppt/tags/tag75.xml><?xml version="1.0" encoding="utf-8"?>
<p:tagLst xmlns:p="http://schemas.openxmlformats.org/presentationml/2006/main">
  <p:tag name="AS_UNIQUEID" val="698"/>
</p:tagLst>
</file>

<file path=ppt/tags/tag76.xml><?xml version="1.0" encoding="utf-8"?>
<p:tagLst xmlns:p="http://schemas.openxmlformats.org/presentationml/2006/main">
  <p:tag name="AS_UNIQUEID" val="699"/>
</p:tagLst>
</file>

<file path=ppt/tags/tag77.xml><?xml version="1.0" encoding="utf-8"?>
<p:tagLst xmlns:p="http://schemas.openxmlformats.org/presentationml/2006/main">
  <p:tag name="AS_UNIQUEID" val="700"/>
</p:tagLst>
</file>

<file path=ppt/tags/tag78.xml><?xml version="1.0" encoding="utf-8"?>
<p:tagLst xmlns:p="http://schemas.openxmlformats.org/presentationml/2006/main">
  <p:tag name="AS_UNIQUEID" val="701"/>
</p:tagLst>
</file>

<file path=ppt/tags/tag79.xml><?xml version="1.0" encoding="utf-8"?>
<p:tagLst xmlns:p="http://schemas.openxmlformats.org/presentationml/2006/main">
  <p:tag name="AS_UNIQUEID" val="702"/>
</p:tagLst>
</file>

<file path=ppt/tags/tag8.xml><?xml version="1.0" encoding="utf-8"?>
<p:tagLst xmlns:p="http://schemas.openxmlformats.org/presentationml/2006/main">
  <p:tag name="AS_UNIQUEID" val="631"/>
</p:tagLst>
</file>

<file path=ppt/tags/tag80.xml><?xml version="1.0" encoding="utf-8"?>
<p:tagLst xmlns:p="http://schemas.openxmlformats.org/presentationml/2006/main">
  <p:tag name="AS_UNIQUEID" val="703"/>
</p:tagLst>
</file>

<file path=ppt/tags/tag81.xml><?xml version="1.0" encoding="utf-8"?>
<p:tagLst xmlns:p="http://schemas.openxmlformats.org/presentationml/2006/main">
  <p:tag name="AS_UNIQUEID" val="704"/>
</p:tagLst>
</file>

<file path=ppt/tags/tag82.xml><?xml version="1.0" encoding="utf-8"?>
<p:tagLst xmlns:p="http://schemas.openxmlformats.org/presentationml/2006/main">
  <p:tag name="AS_UNIQUEID" val="705"/>
</p:tagLst>
</file>

<file path=ppt/tags/tag83.xml><?xml version="1.0" encoding="utf-8"?>
<p:tagLst xmlns:p="http://schemas.openxmlformats.org/presentationml/2006/main">
  <p:tag name="AS_UNIQUEID" val="706"/>
</p:tagLst>
</file>

<file path=ppt/tags/tag84.xml><?xml version="1.0" encoding="utf-8"?>
<p:tagLst xmlns:p="http://schemas.openxmlformats.org/presentationml/2006/main">
  <p:tag name="AS_UNIQUEID" val="707"/>
</p:tagLst>
</file>

<file path=ppt/tags/tag85.xml><?xml version="1.0" encoding="utf-8"?>
<p:tagLst xmlns:p="http://schemas.openxmlformats.org/presentationml/2006/main">
  <p:tag name="AS_UNIQUEID" val="708"/>
</p:tagLst>
</file>

<file path=ppt/tags/tag86.xml><?xml version="1.0" encoding="utf-8"?>
<p:tagLst xmlns:p="http://schemas.openxmlformats.org/presentationml/2006/main">
  <p:tag name="AS_UNIQUEID" val="709"/>
</p:tagLst>
</file>

<file path=ppt/tags/tag87.xml><?xml version="1.0" encoding="utf-8"?>
<p:tagLst xmlns:p="http://schemas.openxmlformats.org/presentationml/2006/main">
  <p:tag name="AS_UNIQUEID" val="710"/>
</p:tagLst>
</file>

<file path=ppt/tags/tag88.xml><?xml version="1.0" encoding="utf-8"?>
<p:tagLst xmlns:p="http://schemas.openxmlformats.org/presentationml/2006/main">
  <p:tag name="AS_UNIQUEID" val="711"/>
</p:tagLst>
</file>

<file path=ppt/tags/tag89.xml><?xml version="1.0" encoding="utf-8"?>
<p:tagLst xmlns:p="http://schemas.openxmlformats.org/presentationml/2006/main">
  <p:tag name="AS_UNIQUEID" val="712"/>
</p:tagLst>
</file>

<file path=ppt/tags/tag9.xml><?xml version="1.0" encoding="utf-8"?>
<p:tagLst xmlns:p="http://schemas.openxmlformats.org/presentationml/2006/main">
  <p:tag name="AS_UNIQUEID" val="632"/>
</p:tagLst>
</file>

<file path=ppt/tags/tag90.xml><?xml version="1.0" encoding="utf-8"?>
<p:tagLst xmlns:p="http://schemas.openxmlformats.org/presentationml/2006/main">
  <p:tag name="AS_UNIQUEID" val="713"/>
</p:tagLst>
</file>

<file path=ppt/tags/tag91.xml><?xml version="1.0" encoding="utf-8"?>
<p:tagLst xmlns:p="http://schemas.openxmlformats.org/presentationml/2006/main">
  <p:tag name="AS_UNIQUEID" val="714"/>
</p:tagLst>
</file>

<file path=ppt/tags/tag92.xml><?xml version="1.0" encoding="utf-8"?>
<p:tagLst xmlns:p="http://schemas.openxmlformats.org/presentationml/2006/main">
  <p:tag name="AS_UNIQUEID" val="715"/>
</p:tagLst>
</file>

<file path=ppt/tags/tag93.xml><?xml version="1.0" encoding="utf-8"?>
<p:tagLst xmlns:p="http://schemas.openxmlformats.org/presentationml/2006/main">
  <p:tag name="AS_UNIQUEID" val="716"/>
</p:tagLst>
</file>

<file path=ppt/tags/tag94.xml><?xml version="1.0" encoding="utf-8"?>
<p:tagLst xmlns:p="http://schemas.openxmlformats.org/presentationml/2006/main">
  <p:tag name="AS_UNIQUEID" val="717"/>
</p:tagLst>
</file>

<file path=ppt/tags/tag95.xml><?xml version="1.0" encoding="utf-8"?>
<p:tagLst xmlns:p="http://schemas.openxmlformats.org/presentationml/2006/main">
  <p:tag name="AS_UNIQUEID" val="718"/>
</p:tagLst>
</file>

<file path=ppt/tags/tag96.xml><?xml version="1.0" encoding="utf-8"?>
<p:tagLst xmlns:p="http://schemas.openxmlformats.org/presentationml/2006/main">
  <p:tag name="AS_UNIQUEID" val="719"/>
</p:tagLst>
</file>

<file path=ppt/tags/tag97.xml><?xml version="1.0" encoding="utf-8"?>
<p:tagLst xmlns:p="http://schemas.openxmlformats.org/presentationml/2006/main">
  <p:tag name="AS_UNIQUEID" val="720"/>
</p:tagLst>
</file>

<file path=ppt/tags/tag98.xml><?xml version="1.0" encoding="utf-8"?>
<p:tagLst xmlns:p="http://schemas.openxmlformats.org/presentationml/2006/main">
  <p:tag name="AS_UNIQUEID" val="721"/>
</p:tagLst>
</file>

<file path=ppt/tags/tag99.xml><?xml version="1.0" encoding="utf-8"?>
<p:tagLst xmlns:p="http://schemas.openxmlformats.org/presentationml/2006/main">
  <p:tag name="AS_UNIQUEID" val="722"/>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主题174">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0C0"/>
        </a:solidFill>
        <a:ln>
          <a:solidFill>
            <a:schemeClr val="tx1"/>
          </a:solid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105</Paragraphs>
  <Slides>26</Slides>
  <Notes>1</Notes>
  <TotalTime>0</TotalTime>
  <HiddenSlides>0</HiddenSlides>
  <MMClips>0</MMClips>
  <ScaleCrop>0</ScaleCrop>
  <HeadingPairs>
    <vt:vector baseType="variant" size="4">
      <vt:variant>
        <vt:lpstr>Theme</vt:lpstr>
      </vt:variant>
      <vt:variant>
        <vt:i4>1</vt:i4>
      </vt:variant>
      <vt:variant>
        <vt:lpstr>Slide Titles</vt:lpstr>
      </vt:variant>
      <vt:variant>
        <vt:i4>26</vt:i4>
      </vt:variant>
    </vt:vector>
  </HeadingPairs>
  <TitlesOfParts>
    <vt:vector baseType="lpstr" size="27">
      <vt:lpstr>1_Office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2020-11-24T15:22:20.414</cp:lastPrinted>
  <dcterms:created xsi:type="dcterms:W3CDTF">2020-11-24T15:22:20Z</dcterms:created>
  <dcterms:modified xsi:type="dcterms:W3CDTF">2020-11-24T07:22:28Z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