
<file path=[Content_Types].xml><?xml version="1.0" encoding="utf-8"?>
<Types xmlns="http://schemas.openxmlformats.org/package/2006/content-types">
  <Default Extension="rels" ContentType="application/vnd.openxmlformats-package.relationships+xml"/>
  <Default Extension="jpeg" ContentType="image/jpeg"/>
  <Default Extension="wdp" ContentType="image/vnd.ms-photo"/>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 id="2147483657" r:id="rId2"/>
    <p:sldMasterId id="2147483667" r:id="rId3"/>
  </p:sldMasterIdLst>
  <p:notesMasterIdLst>
    <p:notesMasterId r:id="rId4"/>
  </p:notesMasterIdLst>
  <p:sldIdLst>
    <p:sldId id="342" r:id="rId5"/>
    <p:sldId id="341" r:id="rId6"/>
    <p:sldId id="260" r:id="rId7"/>
    <p:sldId id="699" r:id="rId8"/>
    <p:sldId id="261" r:id="rId9"/>
    <p:sldId id="370" r:id="rId10"/>
    <p:sldId id="371" r:id="rId11"/>
    <p:sldId id="277" r:id="rId12"/>
    <p:sldId id="278" r:id="rId13"/>
    <p:sldId id="282" r:id="rId14"/>
    <p:sldId id="283" r:id="rId15"/>
    <p:sldId id="284" r:id="rId16"/>
    <p:sldId id="285" r:id="rId17"/>
    <p:sldId id="700" r:id="rId18"/>
    <p:sldId id="372" r:id="rId19"/>
    <p:sldId id="701" r:id="rId20"/>
    <p:sldId id="702" r:id="rId21"/>
    <p:sldId id="703" r:id="rId22"/>
    <p:sldId id="704" r:id="rId23"/>
    <p:sldId id="265" r:id="rId24"/>
    <p:sldId id="433" r:id="rId25"/>
    <p:sldId id="698" r:id="rId26"/>
    <p:sldId id="373" r:id="rId27"/>
    <p:sldId id="374" r:id="rId28"/>
    <p:sldId id="375" r:id="rId29"/>
    <p:sldId id="376" r:id="rId30"/>
    <p:sldId id="705" r:id="rId31"/>
    <p:sldId id="706" r:id="rId32"/>
    <p:sldId id="268" r:id="rId33"/>
    <p:sldId id="707" r:id="rId34"/>
    <p:sldId id="708" r:id="rId35"/>
    <p:sldId id="709" r:id="rId36"/>
    <p:sldId id="710" r:id="rId37"/>
    <p:sldId id="271" r:id="rId38"/>
    <p:sldId id="272" r:id="rId39"/>
    <p:sldId id="273" r:id="rId40"/>
    <p:sldId id="275" r:id="rId41"/>
    <p:sldId id="344" r:id="rId42"/>
    <p:sldId id="369" r:id="rId43"/>
    <p:sldId id="711" r:id="rId44"/>
    <p:sldId id="712" r:id="rId45"/>
    <p:sldId id="713" r:id="rId46"/>
    <p:sldId id="345" r:id="rId47"/>
    <p:sldId id="356" r:id="rId48"/>
    <p:sldId id="357" r:id="rId49"/>
    <p:sldId id="358" r:id="rId50"/>
    <p:sldId id="359" r:id="rId51"/>
    <p:sldId id="340" r:id="rId52"/>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750" autoAdjust="0"/>
  </p:normalViewPr>
  <p:slideViewPr>
    <p:cSldViewPr>
      <p:cViewPr varScale="1">
        <p:scale>
          <a:sx n="100" d="100"/>
          <a:sy n="100" d="100"/>
        </p:scale>
        <p:origin x="234" y="7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3.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tags" Target="tags/tag242.xml" /><Relationship Id="rId54" Type="http://schemas.openxmlformats.org/officeDocument/2006/relationships/presProps" Target="presProps.xml" /><Relationship Id="rId55" Type="http://schemas.openxmlformats.org/officeDocument/2006/relationships/viewProps" Target="viewProps.xml" /><Relationship Id="rId56" Type="http://schemas.openxmlformats.org/officeDocument/2006/relationships/theme" Target="theme/theme1.xml" /><Relationship Id="rId57"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dgm="http://schemas.openxmlformats.org/drawingml/2006/diagram">
  <dgm:ptLst>
    <dgm:pt modelId="{9B26BC94-8EE1-47D6-BB4D-B3B1F9ACF554}"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zh-CN" altLang="en-US"/>
        </a:p>
      </dgm:t>
    </dgm:pt>
    <dgm:pt modelId="{6E129ECF-F8EA-439E-B806-118D1958A783}" type="parTrans" cxnId="{E73BAECD-A3C1-43A6-982E-25F10789A1DC}">
      <dgm:prSet/>
      <dgm:spPr/>
      <dgm:t>
        <a:bodyPr/>
        <a:lstStyle/>
        <a:p>
          <a:endParaRPr lang="zh-CN" altLang="en-US"/>
        </a:p>
      </dgm:t>
    </dgm:pt>
    <dgm:pt modelId="{292EFE03-A4D8-4392-804A-35C3C1E108BA}">
      <dgm:prSet/>
      <dgm:spPr/>
      <dgm:t>
        <a:bodyPr/>
        <a:lstStyle/>
        <a:p>
          <a:r>
            <a:rPr lang="zh-CN" b="1"/>
            <a:t>表层主题：</a:t>
          </a:r>
          <a:r>
            <a:rPr lang="zh-CN" b="1">
              <a:solidFill>
                <a:srgbClr val="FF0000"/>
              </a:solidFill>
              <a:effectLst>
                <a:outerShdw blurRad="38100" dist="38100" dir="2700000" algn="tl">
                  <a:srgbClr val="000000">
                    <a:alpha val="43137"/>
                  </a:srgbClr>
                </a:outerShdw>
              </a:effectLst>
            </a:rPr>
            <a:t>孤独</a:t>
          </a:r>
          <a:endParaRPr lang="zh-CN">
            <a:solidFill>
              <a:srgbClr val="FF0000"/>
            </a:solidFill>
            <a:effectLst>
              <a:outerShdw blurRad="38100" dist="38100" dir="2700000" algn="tl">
                <a:srgbClr val="000000">
                  <a:alpha val="43137"/>
                </a:srgbClr>
              </a:outerShdw>
            </a:effectLst>
          </a:endParaRPr>
        </a:p>
      </dgm:t>
    </dgm:pt>
    <dgm:pt modelId="{EBD08E21-A620-49D7-804E-7915EF3537B1}" type="sibTrans" cxnId="{E73BAECD-A3C1-43A6-982E-25F10789A1DC}">
      <dgm:prSet/>
      <dgm:spPr/>
      <dgm:t>
        <a:bodyPr/>
        <a:lstStyle/>
        <a:p>
          <a:endParaRPr lang="zh-CN" altLang="en-US"/>
        </a:p>
      </dgm:t>
    </dgm:pt>
    <dgm:pt modelId="{5825AE85-A0A1-4DF8-BC0E-6CB0E2F456A3}" type="parTrans" cxnId="{5C639487-4316-485E-90DC-3D5A17E37CAE}">
      <dgm:prSet/>
      <dgm:spPr/>
      <dgm:t>
        <a:bodyPr/>
        <a:lstStyle/>
        <a:p>
          <a:endParaRPr lang="zh-CN" altLang="en-US"/>
        </a:p>
      </dgm:t>
    </dgm:pt>
    <dgm:pt modelId="{3944A87C-7636-4C05-A028-3D35FEBB59EE}">
      <dgm:prSet/>
      <dgm:spPr/>
      <dgm:t>
        <a:bodyPr/>
        <a:lstStyle/>
        <a:p>
          <a:r>
            <a:rPr lang="zh-CN" b="1"/>
            <a:t>深层主题：</a:t>
          </a:r>
          <a:r>
            <a:rPr lang="zh-CN" b="1">
              <a:solidFill>
                <a:srgbClr val="FF0000"/>
              </a:solidFill>
              <a:effectLst>
                <a:outerShdw blurRad="38100" dist="38100" dir="2700000" algn="tl">
                  <a:srgbClr val="000000">
                    <a:alpha val="43137"/>
                  </a:srgbClr>
                </a:outerShdw>
              </a:effectLst>
            </a:rPr>
            <a:t>摆脱孤独</a:t>
          </a:r>
          <a:endParaRPr lang="zh-CN">
            <a:solidFill>
              <a:srgbClr val="FF0000"/>
            </a:solidFill>
            <a:effectLst>
              <a:outerShdw blurRad="38100" dist="38100" dir="2700000" algn="tl">
                <a:srgbClr val="000000">
                  <a:alpha val="43137"/>
                </a:srgbClr>
              </a:outerShdw>
            </a:effectLst>
          </a:endParaRPr>
        </a:p>
      </dgm:t>
    </dgm:pt>
    <dgm:pt modelId="{3F5C6B32-69B9-43D0-9EE7-2C16970A2F60}" type="sibTrans" cxnId="{5C639487-4316-485E-90DC-3D5A17E37CAE}">
      <dgm:prSet/>
      <dgm:spPr/>
      <dgm:t>
        <a:bodyPr/>
        <a:lstStyle/>
        <a:p>
          <a:endParaRPr lang="zh-CN" altLang="en-US"/>
        </a:p>
      </dgm:t>
    </dgm:pt>
    <dgm:pt modelId="{CBBECAB9-6773-4A31-894E-CC8AD0AF26E4}" type="pres">
      <dgm:prSet presAssocID="{9B26BC94-8EE1-47D6-BB4D-B3B1F9ACF554}" presName="compositeShape">
        <dgm:presLayoutVars>
          <dgm:chMax val="7"/>
          <dgm:dir/>
          <dgm:resizeHandles val="exact"/>
        </dgm:presLayoutVars>
      </dgm:prSet>
      <dgm:spPr/>
      <dgm:t>
        <a:bodyPr/>
        <a:lstStyle/>
        <a:p/>
      </dgm:t>
    </dgm:pt>
    <dgm:pt modelId="{076B3E7F-D55A-4938-8735-F014A29EF692}" type="pres">
      <dgm:prSet presAssocID="{292EFE03-A4D8-4392-804A-35C3C1E108BA}" presName="circ1" presStyleLbl="vennNode1" presStyleCnt="2"/>
      <dgm:spPr/>
      <dgm:t>
        <a:bodyPr/>
        <a:lstStyle/>
        <a:p/>
      </dgm:t>
    </dgm:pt>
    <dgm:pt modelId="{8B7E26C4-A1FD-4DC9-B717-318E80C3F272}" type="pres">
      <dgm:prSet presAssocID="{292EFE03-A4D8-4392-804A-35C3C1E108BA}" presName="circ1Tx" presStyleLbl="revTx" presStyleCnt="2">
        <dgm:presLayoutVars>
          <dgm:chMax val="0"/>
          <dgm:chPref val="0"/>
          <dgm:bulletEnabled val="1"/>
        </dgm:presLayoutVars>
      </dgm:prSet>
      <dgm:spPr/>
      <dgm:t>
        <a:bodyPr/>
        <a:lstStyle/>
        <a:p/>
      </dgm:t>
    </dgm:pt>
    <dgm:pt modelId="{89B02E32-5D99-4DEC-AE41-6DC98B2F7E88}" type="pres">
      <dgm:prSet presAssocID="{3944A87C-7636-4C05-A028-3D35FEBB59EE}" presName="circ2" presStyleLbl="vennNode1" presStyleIdx="1" presStyleCnt="2"/>
      <dgm:spPr/>
      <dgm:t>
        <a:bodyPr/>
        <a:lstStyle/>
        <a:p/>
      </dgm:t>
    </dgm:pt>
    <dgm:pt modelId="{8528489B-8F25-4D31-9CC2-34BDE4D7C857}" type="pres">
      <dgm:prSet presAssocID="{3944A87C-7636-4C05-A028-3D35FEBB59EE}" presName="circ2Tx" presStyleLbl="revTx" presStyleIdx="1" presStyleCnt="2">
        <dgm:presLayoutVars>
          <dgm:chMax val="0"/>
          <dgm:chPref val="0"/>
          <dgm:bulletEnabled val="1"/>
        </dgm:presLayoutVars>
      </dgm:prSet>
      <dgm:spPr/>
      <dgm:t>
        <a:bodyPr/>
        <a:lstStyle/>
        <a:p/>
      </dgm:t>
    </dgm:pt>
  </dgm:ptLst>
  <dgm:cxnLst>
    <dgm:cxn modelId="{E73BAECD-A3C1-43A6-982E-25F10789A1DC}" srcId="{9B26BC94-8EE1-47D6-BB4D-B3B1F9ACF554}" destId="{292EFE03-A4D8-4392-804A-35C3C1E108BA}" srcOrd="0" destOrd="0" parTransId="{6E129ECF-F8EA-439E-B806-118D1958A783}" sibTransId="{EBD08E21-A620-49D7-804E-7915EF3537B1}"/>
    <dgm:cxn modelId="{5C639487-4316-485E-90DC-3D5A17E37CAE}" srcId="{9B26BC94-8EE1-47D6-BB4D-B3B1F9ACF554}" destId="{3944A87C-7636-4C05-A028-3D35FEBB59EE}" srcOrd="1" destOrd="0" parTransId="{5825AE85-A0A1-4DF8-BC0E-6CB0E2F456A3}" sibTransId="{3F5C6B32-69B9-43D0-9EE7-2C16970A2F60}"/>
    <dgm:cxn modelId="{7C9C901F-7CF5-4F9B-855C-61E45E6FD9A5}" type="presOf" srcId="{9B26BC94-8EE1-47D6-BB4D-B3B1F9ACF554}" destId="{CBBECAB9-6773-4A31-894E-CC8AD0AF26E4}" srcOrd="0" destOrd="0" presId="urn:microsoft.com/office/officeart/2005/8/layout/venn1"/>
    <dgm:cxn modelId="{DCCF1181-AA7A-4AB8-9B2B-459F4B682D16}" type="presParOf" srcId="{CBBECAB9-6773-4A31-894E-CC8AD0AF26E4}" destId="{076B3E7F-D55A-4938-8735-F014A29EF692}" srcOrd="0" destOrd="0" presId="urn:microsoft.com/office/officeart/2005/8/layout/venn1"/>
    <dgm:cxn modelId="{366C933F-945D-48D2-BC7F-724812FCDDE1}" type="presOf" srcId="{292EFE03-A4D8-4392-804A-35C3C1E108BA}" destId="{076B3E7F-D55A-4938-8735-F014A29EF692}" srcOrd="0" destOrd="0" presId="urn:microsoft.com/office/officeart/2005/8/layout/venn1"/>
    <dgm:cxn modelId="{5A4217DB-A2F7-42F6-8C34-F4AB195432AB}" type="presParOf" srcId="{CBBECAB9-6773-4A31-894E-CC8AD0AF26E4}" destId="{8B7E26C4-A1FD-4DC9-B717-318E80C3F272}" srcOrd="1" destOrd="0" presId="urn:microsoft.com/office/officeart/2005/8/layout/venn1"/>
    <dgm:cxn modelId="{65B05BFB-C79D-4211-818D-331A1D43419F}" type="presOf" srcId="{292EFE03-A4D8-4392-804A-35C3C1E108BA}" destId="{8B7E26C4-A1FD-4DC9-B717-318E80C3F272}" srcOrd="1" destOrd="0" presId="urn:microsoft.com/office/officeart/2005/8/layout/venn1"/>
    <dgm:cxn modelId="{35712EDC-F06D-4BC2-87A5-C240019B6760}" type="presParOf" srcId="{CBBECAB9-6773-4A31-894E-CC8AD0AF26E4}" destId="{89B02E32-5D99-4DEC-AE41-6DC98B2F7E88}" srcOrd="2" destOrd="0" presId="urn:microsoft.com/office/officeart/2005/8/layout/venn1"/>
    <dgm:cxn modelId="{6C12109B-D9EE-4F62-B2C3-7E5526A18028}" type="presOf" srcId="{3944A87C-7636-4C05-A028-3D35FEBB59EE}" destId="{89B02E32-5D99-4DEC-AE41-6DC98B2F7E88}" srcOrd="0" destOrd="0" presId="urn:microsoft.com/office/officeart/2005/8/layout/venn1"/>
    <dgm:cxn modelId="{AEE202B2-1FE7-446A-AC67-D3C60682B5DA}" type="presParOf" srcId="{CBBECAB9-6773-4A31-894E-CC8AD0AF26E4}" destId="{8528489B-8F25-4D31-9CC2-34BDE4D7C857}" srcOrd="3" destOrd="0" presId="urn:microsoft.com/office/officeart/2005/8/layout/venn1"/>
    <dgm:cxn modelId="{2A2F4AFB-96BF-4C52-8F06-73F0729C95D1}" type="presOf" srcId="{3944A87C-7636-4C05-A028-3D35FEBB59EE}" destId="{8528489B-8F25-4D31-9CC2-34BDE4D7C857}" srcOrd="1" destOrd="0" presId="urn:microsoft.com/office/officeart/2005/8/layout/venn1"/>
  </dgm:cxnLst>
  <dgm:bg/>
  <dgm:whole/>
  <dgm:extLst>
    <a:ext uri="http://schemas.microsoft.com/office/drawing/2008/diagram">
      <dsp:dataModelExt xmlns:dsp="http://schemas.microsoft.com/office/drawing/2008/diagram" relId="rId5" minVer="http://schemas.openxmlformats.org/drawingml/2006/main"/>
    </a:ext>
  </dgm:extLst>
</dgm:dataModel>
</file>

<file path=ppt/diagrams/drawing1.xml><?xml version="1.0" encoding="utf-8"?>
<dsp:drawing xmlns:a="http://schemas.openxmlformats.org/drawingml/2006/main" xmlns:r="http://schemas.openxmlformats.org/officeDocument/2006/relationships" xmlns:dsp="http://schemas.microsoft.com/office/drawing/2008/diagram">
  <dsp:spTree>
    <dsp:nvGrpSpPr>
      <dsp:cNvPr id="0" name=""/>
      <dsp:cNvGrpSpPr/>
    </dsp:nvGrpSpPr>
    <dsp:grpSpPr/>
    <dsp:sp modelId="{076B3E7F-D55A-4938-8735-F014A29EF692}">
      <dsp:nvSpPr>
        <dsp:cNvPr id="0" name=""/>
        <dsp:cNvSpPr/>
      </dsp:nvSpPr>
      <dsp:spPr>
        <a:xfrm>
          <a:off x="1817193" y="9597"/>
          <a:ext cx="3509197" cy="350919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311400">
            <a:lnSpc>
              <a:spcPct val="90000"/>
            </a:lnSpc>
            <a:spcBef>
              <a:spcPct val="0"/>
            </a:spcBef>
            <a:spcAft>
              <a:spcPct val="35000"/>
            </a:spcAft>
            <a:buNone/>
          </a:pPr>
          <a:r>
            <a:rPr lang="zh-CN" altLang="en-US" sz="5200" b="1" kern="1200"/>
            <a:t>表层主题：</a:t>
          </a:r>
          <a:r>
            <a:rPr lang="zh-CN" altLang="en-US" sz="5200" b="1" kern="1200">
              <a:solidFill>
                <a:srgbClr val="FF0000"/>
              </a:solidFill>
              <a:effectLst>
                <a:outerShdw blurRad="38100" dist="38100" dir="2700000" algn="tl">
                  <a:srgbClr val="000000">
                    <a:alpha val="43137"/>
                  </a:srgbClr>
                </a:outerShdw>
              </a:effectLst>
            </a:rPr>
            <a:t>孤独</a:t>
          </a:r>
          <a:endParaRPr lang="zh-CN" altLang="en-US" sz="5200" kern="1200">
            <a:solidFill>
              <a:srgbClr val="FF0000"/>
            </a:solidFill>
            <a:effectLst>
              <a:outerShdw blurRad="38100" dist="38100" dir="2700000" algn="tl">
                <a:srgbClr val="000000">
                  <a:alpha val="43137"/>
                </a:srgbClr>
              </a:outerShdw>
            </a:effectLst>
          </a:endParaRPr>
        </a:p>
      </dsp:txBody>
      <dsp:txXfrm>
        <a:off x="2307216" y="423407"/>
        <a:ext cx="2023321" cy="2681577"/>
      </dsp:txXfrm>
    </dsp:sp>
    <dsp:sp modelId="{89B02E32-5D99-4DEC-AE41-6DC98B2F7E88}">
      <dsp:nvSpPr>
        <dsp:cNvPr id="0" name=""/>
        <dsp:cNvSpPr/>
      </dsp:nvSpPr>
      <dsp:spPr>
        <a:xfrm>
          <a:off x="4346344" y="9597"/>
          <a:ext cx="3509197" cy="350919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311400">
            <a:lnSpc>
              <a:spcPct val="90000"/>
            </a:lnSpc>
            <a:spcBef>
              <a:spcPct val="0"/>
            </a:spcBef>
            <a:spcAft>
              <a:spcPct val="35000"/>
            </a:spcAft>
            <a:buNone/>
          </a:pPr>
          <a:r>
            <a:rPr lang="zh-CN" altLang="en-US" sz="5200" b="1" kern="1200"/>
            <a:t>深层主题：</a:t>
          </a:r>
          <a:r>
            <a:rPr lang="zh-CN" altLang="en-US" sz="5200" b="1" kern="1200">
              <a:solidFill>
                <a:srgbClr val="FF0000"/>
              </a:solidFill>
              <a:effectLst>
                <a:outerShdw blurRad="38100" dist="38100" dir="2700000" algn="tl">
                  <a:srgbClr val="000000">
                    <a:alpha val="43137"/>
                  </a:srgbClr>
                </a:outerShdw>
              </a:effectLst>
            </a:rPr>
            <a:t>摆脱孤独</a:t>
          </a:r>
          <a:endParaRPr lang="zh-CN" altLang="en-US" sz="5200" kern="1200">
            <a:solidFill>
              <a:srgbClr val="FF0000"/>
            </a:solidFill>
            <a:effectLst>
              <a:outerShdw blurRad="38100" dist="38100" dir="2700000" algn="tl">
                <a:srgbClr val="000000">
                  <a:alpha val="43137"/>
                </a:srgbClr>
              </a:outerShdw>
            </a:effectLst>
          </a:endParaRPr>
        </a:p>
      </dsp:txBody>
      <dsp:txXfrm>
        <a:off x="5342198" y="423407"/>
        <a:ext cx="2023321" cy="2681577"/>
      </dsp:txXfrm>
    </dsp:sp>
  </dsp:spTree>
</dsp:drawing>
</file>

<file path=ppt/diagrams/layout1.xml><?xml version="1.0" encoding="utf-8"?>
<dgm:layoutDef xmlns:a="http://schemas.openxmlformats.org/drawingml/2006/main" xmlns:r="http://schemas.openxmlformats.org/officeDocument/2006/relationships" xmlns:dgm="http://schemas.openxmlformats.org/drawingml/2006/diagram"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dgm:ruleLst>
          </dgm:layoutNode>
        </dgm:if>
        <dgm:else name="Name29">
          <dgm:layoutNode name="circ1" styleLbl="vennNode1">
            <dgm:alg type="sp"/>
            <dgm:shape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dgm:ruleLst>
          </dgm:layoutNode>
        </dgm:else>
      </dgm:choose>
    </dgm:forEach>
    <dgm:forEach name="Name48" axis="ch" ptType="node" st="2" cnt="1">
      <dgm:layoutNode name="circ2" styleLbl="vennNode1">
        <dgm:alg type="sp"/>
        <dgm:shape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dgm:ruleLst>
      </dgm:layoutNode>
    </dgm:forEach>
    <dgm:forEach name="Name70" axis="ch" ptType="node" st="3" cnt="1">
      <dgm:layoutNode name="circ3" styleLbl="vennNode1">
        <dgm:alg type="sp"/>
        <dgm:shape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dgm:ruleLst>
      </dgm:layoutNode>
    </dgm:forEach>
    <dgm:forEach name="Name90" axis="ch" ptType="node" st="4" cnt="1">
      <dgm:layoutNode name="circ4" styleLbl="vennNode1">
        <dgm:alg type="sp"/>
        <dgm:shape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dgm:ruleLst>
      </dgm:layoutNode>
    </dgm:forEach>
    <dgm:forEach name="Name108" axis="ch" ptType="node" st="5" cnt="1">
      <dgm:layoutNode name="circ5" styleLbl="vennNode1">
        <dgm:alg type="sp"/>
        <dgm:shape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dgm:ruleLst>
      </dgm:layoutNode>
    </dgm:forEach>
    <dgm:forEach name="Name116" axis="ch" ptType="node" st="6" cnt="1">
      <dgm:layoutNode name="circ6" styleLbl="vennNode1">
        <dgm:alg type="sp"/>
        <dgm:shape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dgm:ruleLst>
      </dgm:layoutNode>
    </dgm:forEach>
    <dgm:forEach name="Name123" axis="ch" ptType="node" st="7" cnt="1">
      <dgm:layoutNode name="circ7" styleLbl="vennNode1">
        <dgm:alg type="sp"/>
        <dgm:shape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dgm:ruleLst>
      </dgm:layoutNode>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ags" Target="../tags/tag41.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85D0FF6F-228B-4352-965A-53FECED6D3E8}" type="datetimeFigureOut">
              <a:rPr lang="zh-CN" altLang="en-US" smtClean="0"/>
              <a:t>2020/10/6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7B683EA-4339-469D-8801-CD429082844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7421D011-EC35-498F-ADE3-3197FF1A64D5}" type="slidenum">
              <a:rPr lang="zh-CN" altLang="en-US" smtClean="0"/>
              <a:t>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7421D011-EC35-498F-ADE3-3197FF1A64D5}"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10" Type="http://schemas.openxmlformats.org/officeDocument/2006/relationships/tags" Target="../tags/tag6.xml" /><Relationship Id="rId11" Type="http://schemas.openxmlformats.org/officeDocument/2006/relationships/slideMaster" Target="../slideMasters/slideMaster1.xml" /><Relationship Id="rId2" Type="http://schemas.openxmlformats.org/officeDocument/2006/relationships/tags" Target="../tags/tag3.xml" /><Relationship Id="rId3" Type="http://schemas.microsoft.com/office/2007/relationships/hdphoto" Target="../media/hdphoto1.wdp" /><Relationship Id="rId4" Type="http://schemas.openxmlformats.org/officeDocument/2006/relationships/image" Target="../media/image1.png" /><Relationship Id="rId5" Type="http://schemas.openxmlformats.org/officeDocument/2006/relationships/tags" Target="../tags/tag4.xml" /><Relationship Id="rId6" Type="http://schemas.microsoft.com/office/2007/relationships/hdphoto" Target="../media/hdphoto2.wdp" /><Relationship Id="rId7" Type="http://schemas.openxmlformats.org/officeDocument/2006/relationships/image" Target="../media/image2.png" /><Relationship Id="rId8" Type="http://schemas.openxmlformats.org/officeDocument/2006/relationships/tags" Target="../tags/tag5.xm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7.xml" /><Relationship Id="rId10" Type="http://schemas.openxmlformats.org/officeDocument/2006/relationships/slideMaster" Target="../slideMasters/slideMaster1.xml" /><Relationship Id="rId2" Type="http://schemas.openxmlformats.org/officeDocument/2006/relationships/tags" Target="../tags/tag8.xml" /><Relationship Id="rId3" Type="http://schemas.openxmlformats.org/officeDocument/2006/relationships/image" Target="../media/image4.png"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tags" Target="../tags/tag12.xml" /><Relationship Id="rId8" Type="http://schemas.openxmlformats.org/officeDocument/2006/relationships/tags" Target="../tags/tag13.xml" /><Relationship Id="rId9" Type="http://schemas.openxmlformats.org/officeDocument/2006/relationships/tags" Target="../tags/tag1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5.xml" /><Relationship Id="rId10" Type="http://schemas.openxmlformats.org/officeDocument/2006/relationships/tags" Target="../tags/tag22.xml" /><Relationship Id="rId11" Type="http://schemas.openxmlformats.org/officeDocument/2006/relationships/tags" Target="../tags/tag23.xml" /><Relationship Id="rId12" Type="http://schemas.openxmlformats.org/officeDocument/2006/relationships/slideMaster" Target="../slideMasters/slideMaster1.xml" /><Relationship Id="rId2" Type="http://schemas.openxmlformats.org/officeDocument/2006/relationships/tags" Target="../tags/tag16.xml" /><Relationship Id="rId3" Type="http://schemas.openxmlformats.org/officeDocument/2006/relationships/image" Target="../media/image5.png" /><Relationship Id="rId4" Type="http://schemas.openxmlformats.org/officeDocument/2006/relationships/tags" Target="../tags/tag17.xml" /><Relationship Id="rId5" Type="http://schemas.openxmlformats.org/officeDocument/2006/relationships/image" Target="../media/image6.png"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tags" Target="../tags/tag20.xml" /><Relationship Id="rId9" Type="http://schemas.openxmlformats.org/officeDocument/2006/relationships/tags" Target="../tags/tag2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9.xml" /><Relationship Id="rId2" Type="http://schemas.openxmlformats.org/officeDocument/2006/relationships/slideMaster" Target="../slideMasters/slideMaster3.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tags" Target="../tags/tag36.xml" /><Relationship Id="rId8" Type="http://schemas.openxmlformats.org/officeDocument/2006/relationships/tags" Target="../tags/tag37.xml" /><Relationship Id="rId9" Type="http://schemas.openxmlformats.org/officeDocument/2006/relationships/slideMaster" Target="../slideMasters/slideMaster3.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userDrawn="1">
  <p:cSld name="1_标题幻灯片">
    <p:bg>
      <p:bgPr>
        <a:solidFill>
          <a:schemeClr val="bg1"/>
        </a:solidFill>
        <a:effectLst/>
      </p:bgPr>
    </p:bg>
    <p:spTree>
      <p:nvGrpSpPr>
        <p:cNvPr id="1" name=""/>
        <p:cNvGrpSpPr/>
        <p:nvPr>
          <p:custDataLst>
            <p:tags r:id="rId1"/>
          </p:custDataLst>
        </p:nvPr>
      </p:nvGrpSpPr>
      <p:grpSpPr>
        <a:xfrm>
          <a:off x="0" y="0"/>
          <a: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userDrawn="1">
  <p:cSld name="栏目三">
    <p:bg>
      <p:bgPr>
        <a:solidFill>
          <a:schemeClr val="bg1"/>
        </a:solidFill>
        <a:effectLst/>
      </p:bgPr>
    </p:bg>
    <p:spTree>
      <p:nvGrpSpPr>
        <p:cNvPr id="1" name=""/>
        <p:cNvGrpSpPr/>
        <p:nvPr>
          <p:custDataLst>
            <p:tags r:id="rId1"/>
          </p:custDataLst>
        </p:nvPr>
      </p:nvGrpSpPr>
      <p:grpSpPr>
        <a:xfrm>
          <a:off x="0" y="0"/>
          <a:ext cx="0" cy="0"/>
        </a:xfrm>
      </p:grpSpPr>
      <p:sp>
        <p:nvSpPr>
          <p:cNvPr id="10" name="TextBox 9">
            <a:hlinkClick action="ppaction://noaction"/>
          </p:cNvPr>
          <p:cNvSpPr txBox="1"/>
          <p:nvPr userDrawn="1">
            <p:custDataLst>
              <p:tags r:id="rId2"/>
            </p:custDataLst>
          </p:nvPr>
        </p:nvSpPr>
        <p:spPr>
          <a:xfrm>
            <a:off x="9899536" y="240902"/>
            <a:ext cx="1441421" cy="307777"/>
          </a:xfrm>
          <a:prstGeom prst="rect">
            <a:avLst/>
          </a:prstGeom>
          <a:noFill/>
        </p:spPr>
        <p:txBody>
          <a:bodyPr wrap="none" rtlCol="0">
            <a:spAutoFit/>
          </a:bodyPr>
          <a:lstStyle/>
          <a:p>
            <a:r>
              <a:rPr lang="zh-CN" altLang="en-US" sz="1400">
                <a:solidFill>
                  <a:schemeClr val="bg1"/>
                </a:solidFill>
                <a:latin typeface="黑体" panose="02010609060101010101" pitchFamily="2" charset="-122"/>
                <a:ea typeface="黑体" panose="02010609060101010101" pitchFamily="2" charset="-122"/>
              </a:rPr>
              <a:t>课外篇一起提高</a:t>
            </a:r>
          </a:p>
        </p:txBody>
      </p:sp>
      <p:pic>
        <p:nvPicPr>
          <p:cNvPr id="4" name="图片 3">
            <a:extLst>
              <a:ext uri="{FF2B5EF4-FFF2-40B4-BE49-F238E27FC236}">
                <a16:creationId xmlns:a16="http://schemas.microsoft.com/office/drawing/2014/main" id="{01CC76CE-E354-4598-A534-8761F5136F30}"/>
              </a:ext>
            </a:extLst>
          </p:cNvPr>
          <p:cNvPicPr>
            <a:picLocks noChangeAspect="1"/>
          </p:cNvPicPr>
          <p:nvPr userDrawn="1">
            <p:custDataLst>
              <p:tags r:id="rId5"/>
            </p:custDataLst>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3">
                    <a14:imgEffect>
                      <a14:backgroundRemoval t="9618" b="98024" l="1927" r="94990">
                        <a14:foregroundMark x1="16763" y1="91963" x2="27168" y2="59947"/>
                        <a14:foregroundMark x1="6166" y1="52833" x2="11946" y2="44664"/>
                        <a14:foregroundMark x1="23314" y1="32938" x2="26975" y2="25033"/>
                        <a14:foregroundMark x1="15992" y1="34124" x2="27553" y2="37681"/>
                        <a14:foregroundMark x1="6744" y1="40316" x2="7129" y2="35573"/>
                        <a14:foregroundMark x1="2312" y1="51120" x2="6358" y2="43742"/>
                        <a14:foregroundMark x1="21195" y1="94862" x2="28131" y2="94598"/>
                        <a14:foregroundMark x1="47784" y1="95389" x2="52601" y2="98024"/>
                        <a14:foregroundMark x1="18690" y1="97233" x2="10019" y2="95652"/>
                        <a14:foregroundMark x1="80539" y1="83136" x2="94990" y2="83136"/>
                        <a14:foregroundMark x1="29480" y1="17918" x2="33911" y2="17391"/>
                      </a14:backgroundRemoval>
                    </a14:imgEffect>
                    <a14:imgEffect>
                      <a14:saturation sat="400000"/>
                    </a14:imgEffect>
                  </a14:imgLayer>
                </a14:imgProps>
              </a:ext>
              <a:ext uri="{28A0092B-C50C-407E-A947-70E740481C1C}">
                <a14:useLocalDpi xmlns:a14="http://schemas.microsoft.com/office/drawing/2010/main" val="0"/>
              </a:ext>
            </a:extLst>
          </a:blip>
          <a:srcRect l="10131" b="3408"/>
          <a:stretch>
            <a:fillRect/>
          </a:stretch>
        </p:blipFill>
        <p:spPr>
          <a:xfrm rot="10800000" flipH="1">
            <a:off x="0" y="0"/>
            <a:ext cx="2587776" cy="3041576"/>
          </a:xfrm>
          <a:prstGeom prst="rect">
            <a:avLst/>
          </a:prstGeom>
        </p:spPr>
      </p:pic>
      <p:pic>
        <p:nvPicPr>
          <p:cNvPr id="11" name="图片 10" descr="012">
            <a:extLst>
              <a:ext uri="{FF2B5EF4-FFF2-40B4-BE49-F238E27FC236}">
                <a16:creationId xmlns:a16="http://schemas.microsoft.com/office/drawing/2014/main" id="{5EDA6AA8-B726-48A7-BDF6-B2D51B8B449F}"/>
              </a:ext>
            </a:extLst>
          </p:cNvPr>
          <p:cNvPicPr>
            <a:picLocks noChangeAspect="1"/>
          </p:cNvPicPr>
          <p:nvPr userDrawn="1">
            <p:custDataLst>
              <p:tags r:id="rId8"/>
            </p:custDataLst>
          </p:nvPr>
        </p:nvPicPr>
        <p:blipFill>
          <a:blip r:embed="rId7"/>
          <a:srcRect l="41544" t="2715" r="29100" b="39489"/>
          <a:stretch>
            <a:fillRect/>
          </a:stretch>
        </p:blipFill>
        <p:spPr>
          <a:xfrm rot="5400000">
            <a:off x="4609989" y="-2186397"/>
            <a:ext cx="739775" cy="5112571"/>
          </a:xfrm>
          <a:prstGeom prst="rect">
            <a:avLst/>
          </a:prstGeom>
        </p:spPr>
      </p:pic>
      <p:pic>
        <p:nvPicPr>
          <p:cNvPr id="7" name="图片 6">
            <a:extLst>
              <a:ext uri="{FF2B5EF4-FFF2-40B4-BE49-F238E27FC236}">
                <a16:creationId xmlns:a16="http://schemas.microsoft.com/office/drawing/2014/main" id="{AE97E82C-7FE7-4BEA-A94C-8DE6E24A4A82}"/>
              </a:ext>
            </a:extLst>
          </p:cNvPr>
          <p:cNvPicPr>
            <a:picLocks noChangeAspect="1"/>
          </p:cNvPicPr>
          <p:nvPr userDrawn="1">
            <p:custDataLst>
              <p:tags r:id="rId10"/>
            </p:custDataLst>
          </p:nvPr>
        </p:nvPicPr>
        <p:blipFill>
          <a:blip r:embed="rId9">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99376" y="2780928"/>
            <a:ext cx="609653" cy="3676207"/>
          </a:xfrm>
          <a:prstGeom prst="rect">
            <a:avLst/>
          </a:prstGeom>
        </p:spPr>
      </p:pic>
    </p:spTree>
    <p:extLst>
      <p:ext uri="{BB962C8B-B14F-4D97-AF65-F5344CB8AC3E}">
        <p14:creationId xmlns:p14="http://schemas.microsoft.com/office/powerpoint/2010/main" val="36984813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userDrawn="1">
  <p:cSld name="相框">
    <p:bg>
      <p:bgPr>
        <a:solidFill>
          <a:schemeClr val="tx2"/>
        </a:solidFill>
        <a:effectLst/>
      </p:bgPr>
    </p:bg>
    <p:spTree>
      <p:nvGrpSpPr>
        <p:cNvPr id="1" name=""/>
        <p:cNvGrpSpPr/>
        <p:nvPr>
          <p:custDataLst>
            <p:tags r:id="rId1"/>
          </p:custDataLst>
        </p:nvPr>
      </p:nvGrpSpPr>
      <p:grpSpPr>
        <a:xfrm>
          <a:off x="0" y="0"/>
          <a:ext cx="0" cy="0"/>
        </a:xfrm>
      </p:grpSpPr>
      <p:sp>
        <p:nvSpPr>
          <p:cNvPr id="6" name="矩形 5"/>
          <p:cNvSpPr/>
          <p:nvPr>
            <p:custDataLst>
              <p:tags r:id="rId2"/>
            </p:custDataLst>
          </p:nvPr>
        </p:nvSpPr>
        <p:spPr>
          <a:xfrm>
            <a:off x="248285" y="273050"/>
            <a:ext cx="116922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descr="树叶"/>
          <p:cNvPicPr>
            <a:picLocks noChangeAspect="1"/>
          </p:cNvPicPr>
          <p:nvPr>
            <p:custDataLst>
              <p:tags r:id="rId4"/>
            </p:custDataLst>
          </p:nvPr>
        </p:nvPicPr>
        <p:blipFill>
          <a:blip r:embed="rId3"/>
          <a:stretch>
            <a:fillRect/>
          </a:stretch>
        </p:blipFill>
        <p:spPr>
          <a:xfrm rot="21300000">
            <a:off x="10346021" y="5903811"/>
            <a:ext cx="2188266" cy="960886"/>
          </a:xfrm>
          <a:prstGeom prst="rect">
            <a:avLst/>
          </a:prstGeom>
        </p:spPr>
      </p:pic>
      <p:sp>
        <p:nvSpPr>
          <p:cNvPr id="2" name="标题 1"/>
          <p:cNvSpPr>
            <a:spLocks noGrp="1"/>
          </p:cNvSpPr>
          <p:nvPr>
            <p:ph type="title" hasCustomPrompt="1"/>
            <p:custDataLst>
              <p:tags r:id="rId5"/>
            </p:custDataLst>
          </p:nvPr>
        </p:nvSpPr>
        <p:spPr>
          <a:xfrm>
            <a:off x="1282870" y="1249200"/>
            <a:ext cx="9626400" cy="723600"/>
          </a:xfrm>
        </p:spPr>
        <p:txBody>
          <a:bodyPr anchor="ctr">
            <a:normAutofit/>
          </a:bodyPr>
          <a:lstStyle>
            <a:lvl1pPr>
              <a:defRPr sz="3200" baseline="0">
                <a:latin typeface="Arial" pitchFamily="34" charset="0"/>
                <a:ea typeface="微软雅黑"/>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sz="1400" baseline="0">
                <a:latin typeface="Arial" pitchFamily="34" charset="0"/>
                <a:ea typeface="微软雅黑"/>
              </a:defRPr>
            </a:lvl1pPr>
            <a:lvl2pPr>
              <a:defRPr sz="1400" baseline="0">
                <a:latin typeface="Arial" pitchFamily="34" charset="0"/>
                <a:ea typeface="微软雅黑"/>
              </a:defRPr>
            </a:lvl2pPr>
            <a:lvl3pPr>
              <a:defRPr sz="1400" baseline="0">
                <a:latin typeface="Arial" pitchFamily="34" charset="0"/>
                <a:ea typeface="微软雅黑"/>
              </a:defRPr>
            </a:lvl3pPr>
            <a:lvl4pPr>
              <a:defRPr sz="1400" baseline="0">
                <a:latin typeface="Arial" pitchFamily="34" charset="0"/>
                <a:ea typeface="微软雅黑"/>
              </a:defRPr>
            </a:lvl4pPr>
            <a:lvl5pPr>
              <a:defRPr sz="1400" baseline="0">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2020/10/6</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4562952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cSld name="标题和内容">
    <p:bg>
      <p:bgPr>
        <a:solidFill>
          <a:schemeClr val="bg2"/>
        </a:solidFill>
        <a:effectLst/>
      </p:bgPr>
    </p:bg>
    <p:spTree>
      <p:nvGrpSpPr>
        <p:cNvPr id="1" name=""/>
        <p:cNvGrpSpPr/>
        <p:nvPr>
          <p:custDataLst>
            <p:tags r:id="rId1"/>
          </p:custDataLst>
        </p:nvPr>
      </p:nvGrpSpPr>
      <p:grpSpPr>
        <a:xfrm>
          <a:off x="0" y="0"/>
          <a:ext cx="0" cy="0"/>
        </a:xfrm>
      </p:grpSpPr>
      <p:grpSp>
        <p:nvGrpSpPr>
          <p:cNvPr id="7" name="组合 6"/>
          <p:cNvGrpSpPr/>
          <p:nvPr>
            <p:custDataLst>
              <p:tags r:id="rId2"/>
            </p:custDataLst>
          </p:nvPr>
        </p:nvGrpSpPr>
        <p:grpSpPr>
          <a:xfrm>
            <a:off x="-75565" y="-109855"/>
            <a:ext cx="12086590" cy="7073265"/>
            <a:chOff x="-75565" y="-109855"/>
            <a:chExt cx="12086590" cy="7073265"/>
          </a:xfrm>
        </p:grpSpPr>
        <p:pic>
          <p:nvPicPr>
            <p:cNvPr id="8" name="图片 7" descr="小鸟"/>
            <p:cNvPicPr>
              <a:picLocks noChangeAspect="1"/>
            </p:cNvPicPr>
            <p:nvPr userDrawn="1">
              <p:custDataLst>
                <p:tags r:id="rId4"/>
              </p:custDataLst>
            </p:nvPr>
          </p:nvPicPr>
          <p:blipFill>
            <a:blip r:embed="rId3"/>
            <a:stretch>
              <a:fillRect/>
            </a:stretch>
          </p:blipFill>
          <p:spPr>
            <a:xfrm>
              <a:off x="-75565" y="-109855"/>
              <a:ext cx="1268095" cy="851535"/>
            </a:xfrm>
            <a:prstGeom prst="rect">
              <a:avLst/>
            </a:prstGeom>
          </p:spPr>
        </p:pic>
        <p:pic>
          <p:nvPicPr>
            <p:cNvPr id="9" name="图片 8" descr="绿叶"/>
            <p:cNvPicPr>
              <a:picLocks noChangeAspect="1"/>
            </p:cNvPicPr>
            <p:nvPr userDrawn="1">
              <p:custDataLst>
                <p:tags r:id="rId6"/>
              </p:custDataLst>
            </p:nvPr>
          </p:nvPicPr>
          <p:blipFill>
            <a:blip r:embed="rId5"/>
            <a:stretch>
              <a:fillRect/>
            </a:stretch>
          </p:blipFill>
          <p:spPr>
            <a:xfrm>
              <a:off x="11468100" y="5814060"/>
              <a:ext cx="542925" cy="1149350"/>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t>2020/10/6</a:t>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1477066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3908782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85915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cSld name="两栏内容">
    <p:spTree>
      <p:nvGrpSpPr>
        <p:cNvPr id="1" name=""/>
        <p:cNvGrpSpPr/>
        <p:nvPr>
          <p:custDataLst>
            <p:tags r:id="rId1"/>
          </p:custDataLst>
        </p:nvPr>
      </p:nvGrpSpPr>
      <p:grpSpPr>
        <a:xfrm>
          <a:off x="0" y="0"/>
          <a:ext cx="0" cy="0"/>
        </a:xfrm>
      </p:grpSpPr>
      <p:sp>
        <p:nvSpPr>
          <p:cNvPr id="8" name="矩形 7"/>
          <p:cNvSpPr/>
          <p:nvPr>
            <p:custDataLst>
              <p:tags r:id="rId2"/>
            </p:custDataLst>
          </p:nvPr>
        </p:nvSpPr>
        <p:spPr>
          <a:xfrm>
            <a:off x="609600" y="1410736"/>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sz="1800"/>
          </a:p>
        </p:txBody>
      </p:sp>
      <p:sp>
        <p:nvSpPr>
          <p:cNvPr id="2" name="标题 1"/>
          <p:cNvSpPr>
            <a:spLocks noGrp="1"/>
          </p:cNvSpPr>
          <p:nvPr>
            <p:ph type="title"/>
            <p:custDataLst>
              <p:tags r:id="rId3"/>
            </p:custDataLst>
          </p:nvPr>
        </p:nvSpPr>
        <p:spPr/>
        <p:txBody>
          <a:bodyPr/>
          <a:lstStyle/>
          <a:p>
            <a:r>
              <a:rPr kumimoji="0" lang="zh-CN" altLang="en-US"/>
              <a:t>单击此处编辑母版标题样式</a:t>
            </a:r>
            <a:endParaRPr kumimoji="0" lang="en-US"/>
          </a:p>
        </p:txBody>
      </p:sp>
      <p:sp>
        <p:nvSpPr>
          <p:cNvPr id="3" name="内容占位符 2"/>
          <p:cNvSpPr>
            <a:spLocks noGrp="1"/>
          </p:cNvSpPr>
          <p:nvPr>
            <p:ph sz="half" idx="1"/>
            <p:custDataLst>
              <p:tags r:id="rId4"/>
            </p:custDataLst>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内容占位符 3"/>
          <p:cNvSpPr>
            <a:spLocks noGrp="1"/>
          </p:cNvSpPr>
          <p:nvPr>
            <p:ph sz="half" idx="2"/>
            <p:custDataLst>
              <p:tags r:id="rId5"/>
            </p:custDataLst>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custDataLst>
              <p:tags r:id="rId6"/>
            </p:custDataLst>
          </p:nvPr>
        </p:nvSpPr>
        <p:spPr/>
        <p:txBody>
          <a:bodyPr/>
          <a:lstStyle/>
          <a:p>
            <a:fld id="{530820CF-B880-4189-942D-D702A7CBA730}" type="datetimeFigureOut">
              <a:rPr lang="zh-CN" altLang="en-US" smtClean="0"/>
              <a:t>2020/10/6</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338603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ags" Target="../tags/tag24.xml" /><Relationship Id="rId6"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26.xml" /><Relationship Id="rId3" Type="http://schemas.openxmlformats.org/officeDocument/2006/relationships/image" Target="../media/image7.jpeg" /><Relationship Id="rId4" Type="http://schemas.openxmlformats.org/officeDocument/2006/relationships/tags" Target="../tags/tag27.xml" /><Relationship Id="rId5" Type="http://schemas.openxmlformats.org/officeDocument/2006/relationships/image" Target="../media/image8.png" /><Relationship Id="rId6" Type="http://schemas.openxmlformats.org/officeDocument/2006/relationships/tags" Target="../tags/tag28.xml" /><Relationship Id="rId7"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Layout" Target="../slideLayouts/slideLayout7.xml" /><Relationship Id="rId3" Type="http://schemas.openxmlformats.org/officeDocument/2006/relationships/tags" Target="../tags/tag38.xml" /><Relationship Id="rId4" Type="http://schemas.openxmlformats.org/officeDocument/2006/relationships/image" Target="../media/image2.png" /><Relationship Id="rId5" Type="http://schemas.openxmlformats.org/officeDocument/2006/relationships/tags" Target="../tags/tag39.xml" /><Relationship Id="rId6" Type="http://schemas.openxmlformats.org/officeDocument/2006/relationships/image" Target="../media/image7.jpeg" /><Relationship Id="rId7" Type="http://schemas.openxmlformats.org/officeDocument/2006/relationships/tags" Target="../tags/tag40.xml" /><Relationship Id="rId8" Type="http://schemas.openxmlformats.org/officeDocument/2006/relationships/theme" Target="../theme/theme3.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custDataLst>
            <p:tags r:id="rId5"/>
          </p:custDataLst>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66" r:id="rId2"/>
    <p:sldLayoutId id="2147483671" r:id="rId3"/>
    <p:sldLayoutId id="2147483672" r:id="rId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pic>
        <p:nvPicPr>
          <p:cNvPr id="8" name="图片 7">
            <a:extLst>
              <a:ext uri="{FF2B5EF4-FFF2-40B4-BE49-F238E27FC236}">
                <a16:creationId xmlns:a16="http://schemas.microsoft.com/office/drawing/2014/main" id="{219F2B57-DEA2-4B5F-8F3D-B8A29AE19D63}"/>
              </a:ext>
            </a:extLst>
          </p:cNvPr>
          <p:cNvPicPr>
            <a:picLocks noChangeAspect="1"/>
          </p:cNvPicPr>
          <p:nvPr userDrawn="1">
            <p:custDataLst>
              <p:tags r:id="rId4"/>
            </p:custDataLst>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l="10131" b="3408"/>
          <a:stretch>
            <a:fillRect/>
          </a:stretch>
        </p:blipFill>
        <p:spPr>
          <a:xfrm rot="10800000" flipH="1">
            <a:off x="51839" y="0"/>
            <a:ext cx="2587776" cy="3041576"/>
          </a:xfrm>
          <a:prstGeom prst="rect">
            <a:avLst/>
          </a:prstGeom>
        </p:spPr>
      </p:pic>
      <p:pic>
        <p:nvPicPr>
          <p:cNvPr id="4" name="图片 3">
            <a:extLst>
              <a:ext uri="{FF2B5EF4-FFF2-40B4-BE49-F238E27FC236}">
                <a16:creationId xmlns:a16="http://schemas.microsoft.com/office/drawing/2014/main" id="{7F3AA093-4A5D-47BE-8794-F0BCD573F581}"/>
              </a:ext>
            </a:extLst>
          </p:cNvPr>
          <p:cNvPicPr>
            <a:picLocks noChangeAspect="1"/>
          </p:cNvPicPr>
          <p:nvPr userDrawn="1">
            <p:custDataLst>
              <p:tags r:id="rId6"/>
            </p:custDataLst>
          </p:nvPr>
        </p:nvPicPr>
        <p:blipFill>
          <a:blip r:embed="rId5"/>
          <a:stretch>
            <a:fillRect/>
          </a:stretch>
        </p:blipFill>
        <p:spPr>
          <a:xfrm>
            <a:off x="99376" y="2780928"/>
            <a:ext cx="609653" cy="3676207"/>
          </a:xfrm>
          <a:prstGeom prst="rect">
            <a:avLst/>
          </a:prstGeom>
        </p:spPr>
      </p:pic>
    </p:spTree>
    <p:extLst>
      <p:ext uri="{BB962C8B-B14F-4D97-AF65-F5344CB8AC3E}">
        <p14:creationId xmlns:p14="http://schemas.microsoft.com/office/powerpoint/2010/main" val="545444089"/>
      </p:ext>
    </p:extLst>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custDataLst>
            <p:tags r:id="rId3"/>
          </p:custDataLst>
        </p:nvPr>
      </p:nvGrpSpPr>
      <p:grpSpPr>
        <a:xfrm>
          <a:off x="0" y="0"/>
          <a:ext cx="0" cy="0"/>
        </a:xfrm>
      </p:grpSpPr>
      <p:pic>
        <p:nvPicPr>
          <p:cNvPr id="7" name="图片 6" descr="012">
            <a:extLst>
              <a:ext uri="{FF2B5EF4-FFF2-40B4-BE49-F238E27FC236}">
                <a16:creationId xmlns:a16="http://schemas.microsoft.com/office/drawing/2014/main" id="{5F7F7986-1AEE-4A61-A0CF-4E53C076A8AB}"/>
              </a:ext>
            </a:extLst>
          </p:cNvPr>
          <p:cNvPicPr>
            <a:picLocks noChangeAspect="1"/>
          </p:cNvPicPr>
          <p:nvPr userDrawn="1">
            <p:custDataLst>
              <p:tags r:id="rId5"/>
            </p:custDataLst>
          </p:nvPr>
        </p:nvPicPr>
        <p:blipFill>
          <a:blip r:embed="rId4"/>
          <a:srcRect l="41544" t="2715" r="29100" b="39489"/>
          <a:stretch>
            <a:fillRect/>
          </a:stretch>
        </p:blipFill>
        <p:spPr>
          <a:xfrm>
            <a:off x="0" y="3060088"/>
            <a:ext cx="892161" cy="3572569"/>
          </a:xfrm>
          <a:prstGeom prst="rect">
            <a:avLst/>
          </a:prstGeom>
        </p:spPr>
      </p:pic>
      <p:pic>
        <p:nvPicPr>
          <p:cNvPr id="9" name="图片 8">
            <a:extLst>
              <a:ext uri="{FF2B5EF4-FFF2-40B4-BE49-F238E27FC236}">
                <a16:creationId xmlns:a16="http://schemas.microsoft.com/office/drawing/2014/main" id="{FE29E6E8-E615-4B7A-8B50-6F474273D671}"/>
              </a:ext>
            </a:extLst>
          </p:cNvPr>
          <p:cNvPicPr>
            <a:picLocks noChangeAspect="1"/>
          </p:cNvPicPr>
          <p:nvPr userDrawn="1">
            <p:custDataLst>
              <p:tags r:id="rId7"/>
            </p:custDataLst>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l="10131" b="3408"/>
          <a:stretch>
            <a:fillRect/>
          </a:stretch>
        </p:blipFill>
        <p:spPr>
          <a:xfrm rot="10800000" flipH="1">
            <a:off x="-12034" y="3556"/>
            <a:ext cx="2587776" cy="3041576"/>
          </a:xfrm>
          <a:prstGeom prst="rect">
            <a:avLst/>
          </a:prstGeom>
        </p:spPr>
      </p:pic>
    </p:spTree>
    <p:extLst>
      <p:ext uri="{BB962C8B-B14F-4D97-AF65-F5344CB8AC3E}">
        <p14:creationId xmlns:p14="http://schemas.microsoft.com/office/powerpoint/2010/main" val="431863885"/>
      </p:ext>
    </p:extLst>
  </p:cSld>
  <p:clrMap bg1="lt1" tx1="dk1" bg2="lt2" tx2="dk2" accent1="accent1" accent2="accent2" accent3="accent3" accent4="accent4" accent5="accent5" accent6="accent6" hlink="hlink" folHlink="folHlink"/>
  <p:sldLayoutIdLst>
    <p:sldLayoutId id="2147483668" r:id="rId1"/>
    <p:sldLayoutId id="2147483670" r:id="rId2"/>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2.xml" /><Relationship Id="rId11" Type="http://schemas.openxmlformats.org/officeDocument/2006/relationships/image" Target="../media/image13.png" /><Relationship Id="rId12" Type="http://schemas.openxmlformats.org/officeDocument/2006/relationships/tags" Target="../tags/tag53.xml" /><Relationship Id="rId2" Type="http://schemas.openxmlformats.org/officeDocument/2006/relationships/tags" Target="../tags/tag48.xml" /><Relationship Id="rId3" Type="http://schemas.openxmlformats.org/officeDocument/2006/relationships/image" Target="../media/image9.png" /><Relationship Id="rId4" Type="http://schemas.openxmlformats.org/officeDocument/2006/relationships/tags" Target="../tags/tag49.xml" /><Relationship Id="rId5" Type="http://schemas.openxmlformats.org/officeDocument/2006/relationships/image" Target="../media/image10.png" /><Relationship Id="rId6" Type="http://schemas.openxmlformats.org/officeDocument/2006/relationships/tags" Target="../tags/tag50.xml" /><Relationship Id="rId7" Type="http://schemas.openxmlformats.org/officeDocument/2006/relationships/image" Target="../media/image11.png" /><Relationship Id="rId8" Type="http://schemas.openxmlformats.org/officeDocument/2006/relationships/tags" Target="../tags/tag51.xml" /><Relationship Id="rId9" Type="http://schemas.openxmlformats.org/officeDocument/2006/relationships/image" Target="../media/image1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7.xml" /><Relationship Id="rId3" Type="http://schemas.openxmlformats.org/officeDocument/2006/relationships/image" Target="../media/image15.png" /><Relationship Id="rId4" Type="http://schemas.openxmlformats.org/officeDocument/2006/relationships/tags" Target="../tags/tag108.xml" /><Relationship Id="rId5" Type="http://schemas.openxmlformats.org/officeDocument/2006/relationships/image" Target="../media/image1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image" Target="../media/image17.png" /><Relationship Id="rId4" Type="http://schemas.openxmlformats.org/officeDocument/2006/relationships/tags" Target="../tags/tag110.xml" /><Relationship Id="rId5" Type="http://schemas.openxmlformats.org/officeDocument/2006/relationships/tags" Target="../tags/tag11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3.xml" /><Relationship Id="rId3" Type="http://schemas.openxmlformats.org/officeDocument/2006/relationships/image" Target="../media/image18.png" /><Relationship Id="rId4" Type="http://schemas.openxmlformats.org/officeDocument/2006/relationships/tags" Target="../tags/tag124.xml" /><Relationship Id="rId5" Type="http://schemas.openxmlformats.org/officeDocument/2006/relationships/image" Target="../media/image1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image" Target="../media/image20.png" /><Relationship Id="rId7" Type="http://schemas.openxmlformats.org/officeDocument/2006/relationships/tags" Target="../tags/tag133.xml" /><Relationship Id="rId8" Type="http://schemas.openxmlformats.org/officeDocument/2006/relationships/tags" Target="../tags/tag13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image" Target="../media/image20.png" /><Relationship Id="rId7" Type="http://schemas.openxmlformats.org/officeDocument/2006/relationships/tags" Target="../tags/tag139.xml" /><Relationship Id="rId8" Type="http://schemas.openxmlformats.org/officeDocument/2006/relationships/tags" Target="../tags/tag14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1.xml" /><Relationship Id="rId3" Type="http://schemas.openxmlformats.org/officeDocument/2006/relationships/image" Target="../media/image21.png"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tags" Target="../tags/tag14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image" Target="../media/image21.png" /><Relationship Id="rId6" Type="http://schemas.openxmlformats.org/officeDocument/2006/relationships/tags" Target="../tags/tag14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image" Target="../media/image22.png" /><Relationship Id="rId6" Type="http://schemas.openxmlformats.org/officeDocument/2006/relationships/tags" Target="../tags/tag153.xml" /><Relationship Id="rId7" Type="http://schemas.openxmlformats.org/officeDocument/2006/relationships/tags" Target="../tags/tag15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image" Target="../media/image23.png" /><Relationship Id="rId5" Type="http://schemas.openxmlformats.org/officeDocument/2006/relationships/tags" Target="../tags/tag157.xml" /><Relationship Id="rId6" Type="http://schemas.openxmlformats.org/officeDocument/2006/relationships/tags" Target="../tags/tag15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image" Target="../media/image23.png" /><Relationship Id="rId6" Type="http://schemas.openxmlformats.org/officeDocument/2006/relationships/tags" Target="../tags/tag16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image" Target="../media/image24.png" /><Relationship Id="rId7" Type="http://schemas.openxmlformats.org/officeDocument/2006/relationships/tags" Target="../tags/tag16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image" Target="../media/image14.jpeg" /><Relationship Id="rId7" Type="http://schemas.openxmlformats.org/officeDocument/2006/relationships/tags" Target="../tags/tag6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image" Target="../media/image25.png" /><Relationship Id="rId5" Type="http://schemas.openxmlformats.org/officeDocument/2006/relationships/tags" Target="../tags/tag174.xml" /><Relationship Id="rId6" Type="http://schemas.openxmlformats.org/officeDocument/2006/relationships/image" Target="../media/image26.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image" Target="../media/image27.jpeg" /><Relationship Id="rId6" Type="http://schemas.openxmlformats.org/officeDocument/2006/relationships/tags" Target="../tags/tag17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image" Target="../media/image28.jpeg" /><Relationship Id="rId6" Type="http://schemas.openxmlformats.org/officeDocument/2006/relationships/tags" Target="../tags/tag18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microsoft.com/office/2007/relationships/diagramDrawing" Target="../diagrams/drawing1.xml" /><Relationship Id="rId6" Type="http://schemas.openxmlformats.org/officeDocument/2006/relationships/diagramData" Target="../diagrams/data1.xml" /><Relationship Id="rId7" Type="http://schemas.openxmlformats.org/officeDocument/2006/relationships/diagramLayout" Target="../diagrams/layout1.xml" /><Relationship Id="rId8" Type="http://schemas.openxmlformats.org/officeDocument/2006/relationships/diagramQuickStyle" Target="../diagrams/quickStyle1.xml" /><Relationship Id="rId9" Type="http://schemas.openxmlformats.org/officeDocument/2006/relationships/diagramColors" Target="../diagrams/colors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image" Target="../media/image29.jpeg" /><Relationship Id="rId6" Type="http://schemas.openxmlformats.org/officeDocument/2006/relationships/tags" Target="../tags/tag198.xml" /><Relationship Id="rId7" Type="http://schemas.openxmlformats.org/officeDocument/2006/relationships/tags" Target="../tags/tag19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image" Target="../media/image30.png" /><Relationship Id="rId5" Type="http://schemas.openxmlformats.org/officeDocument/2006/relationships/tags" Target="../tags/tag202.xml" /><Relationship Id="rId6" Type="http://schemas.openxmlformats.org/officeDocument/2006/relationships/tags" Target="../tags/tag20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6.xml" /><Relationship Id="rId3" Type="http://schemas.openxmlformats.org/officeDocument/2006/relationships/image" Target="../media/image31.png" /><Relationship Id="rId4" Type="http://schemas.openxmlformats.org/officeDocument/2006/relationships/tags" Target="../tags/tag217.xml" /><Relationship Id="rId5" Type="http://schemas.openxmlformats.org/officeDocument/2006/relationships/image" Target="../media/image32.png" /><Relationship Id="rId6" Type="http://schemas.openxmlformats.org/officeDocument/2006/relationships/tags" Target="../tags/tag21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9.xml" /><Relationship Id="rId3" Type="http://schemas.microsoft.com/office/2007/relationships/hdphoto" Target="../media/hdphoto3.wdp"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image" Target="../media/image33.png" /><Relationship Id="rId7" Type="http://schemas.openxmlformats.org/officeDocument/2006/relationships/tags" Target="../tags/tag22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3.xml" /><Relationship Id="rId3" Type="http://schemas.microsoft.com/office/2007/relationships/hdphoto" Target="../media/hdphoto3.wdp" /><Relationship Id="rId4" Type="http://schemas.openxmlformats.org/officeDocument/2006/relationships/tags" Target="../tags/tag224.xml" /><Relationship Id="rId5" Type="http://schemas.openxmlformats.org/officeDocument/2006/relationships/image" Target="../media/image33.png" /><Relationship Id="rId6" Type="http://schemas.openxmlformats.org/officeDocument/2006/relationships/tags" Target="../tags/tag225.xml" /><Relationship Id="rId7" Type="http://schemas.openxmlformats.org/officeDocument/2006/relationships/tags" Target="../tags/tag226.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7.xml" /><Relationship Id="rId3" Type="http://schemas.openxmlformats.org/officeDocument/2006/relationships/tags" Target="../tags/tag228.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9.xml" /><Relationship Id="rId3" Type="http://schemas.openxmlformats.org/officeDocument/2006/relationships/tags" Target="../tags/tag230.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1.xml" /><Relationship Id="rId3" Type="http://schemas.openxmlformats.org/officeDocument/2006/relationships/tags" Target="../tags/tag23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8.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image" Target="../media/image34.jpeg" /><Relationship Id="rId6" Type="http://schemas.openxmlformats.org/officeDocument/2006/relationships/tags" Target="../tags/tag236.xml" /><Relationship Id="rId7" Type="http://schemas.openxmlformats.org/officeDocument/2006/relationships/image" Target="../media/image35.png" /><Relationship Id="rId8" Type="http://schemas.openxmlformats.org/officeDocument/2006/relationships/tags" Target="../tags/tag237.xml" /><Relationship Id="rId9" Type="http://schemas.openxmlformats.org/officeDocument/2006/relationships/image" Target="../media/image36.jpe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39.xml" /><Relationship Id="rId3" Type="http://schemas.openxmlformats.org/officeDocument/2006/relationships/image" Target="../media/image37.png" /><Relationship Id="rId4" Type="http://schemas.openxmlformats.org/officeDocument/2006/relationships/tags" Target="../tags/tag240.xml" /><Relationship Id="rId5" Type="http://schemas.openxmlformats.org/officeDocument/2006/relationships/image" Target="../media/image38.png" /><Relationship Id="rId6" Type="http://schemas.openxmlformats.org/officeDocument/2006/relationships/tags" Target="../tags/tag241.xml" /><Relationship Id="rId7" Type="http://schemas.openxmlformats.org/officeDocument/2006/relationships/image" Target="../media/image3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effectLst/>
      </p:bgPr>
    </p:bg>
    <p:spTree>
      <p:nvGrpSpPr>
        <p:cNvPr id="1" name=""/>
        <p:cNvGrpSpPr/>
        <p:nvPr>
          <p:custDataLst>
            <p:tags r:id="rId2"/>
          </p:custDataLst>
        </p:nvPr>
      </p:nvGrpSpPr>
      <p:grpSpPr>
        <a:xfrm>
          <a:off x="0" y="0"/>
          <a:ext cx="0" cy="0"/>
        </a:xfrm>
      </p:grpSpPr>
      <p:pic>
        <p:nvPicPr>
          <p:cNvPr id="2" name="图片 1">
            <a:extLst>
              <a:ext uri="{FF2B5EF4-FFF2-40B4-BE49-F238E27FC236}">
                <a16:creationId xmlns:a16="http://schemas.microsoft.com/office/drawing/2014/main" id="{CD7A58FE-44BF-4E78-A05C-D15E32271E09}"/>
              </a:ext>
            </a:extLst>
          </p:cNvPr>
          <p:cNvPicPr>
            <a:picLocks noChangeAspect="1"/>
          </p:cNvPicPr>
          <p:nvPr>
            <p:custDataLst>
              <p:tags r:id="rId4"/>
            </p:custDataLst>
          </p:nvPr>
        </p:nvPicPr>
        <p:blipFill>
          <a:blip r:embed="rId3"/>
          <a:stretch>
            <a:fillRect/>
          </a:stretch>
        </p:blipFill>
        <p:spPr>
          <a:xfrm>
            <a:off x="1987688" y="3717031"/>
            <a:ext cx="3889207" cy="2728001"/>
          </a:xfrm>
          <a:prstGeom prst="ellipse">
            <a:avLst/>
          </a:prstGeom>
          <a:ln>
            <a:noFill/>
          </a:ln>
          <a:effectLst>
            <a:softEdge rad="112500"/>
          </a:effectLst>
        </p:spPr>
      </p:pic>
      <p:pic>
        <p:nvPicPr>
          <p:cNvPr id="7" name="图片 6">
            <a:extLst>
              <a:ext uri="{FF2B5EF4-FFF2-40B4-BE49-F238E27FC236}">
                <a16:creationId xmlns:a16="http://schemas.microsoft.com/office/drawing/2014/main" id="{0DB38BFE-7F8B-4CD7-A14D-F6CA9195E107}"/>
              </a:ext>
            </a:extLst>
          </p:cNvPr>
          <p:cNvPicPr>
            <a:picLocks noChangeAspect="1"/>
          </p:cNvPicPr>
          <p:nvPr>
            <p:custDataLst>
              <p:tags r:id="rId6"/>
            </p:custDataLst>
          </p:nvPr>
        </p:nvPicPr>
        <p:blipFill>
          <a:blip r:embed="rId5"/>
          <a:stretch>
            <a:fillRect/>
          </a:stretch>
        </p:blipFill>
        <p:spPr>
          <a:xfrm>
            <a:off x="972889" y="1428258"/>
            <a:ext cx="6480610" cy="1865538"/>
          </a:xfrm>
          <a:prstGeom prst="rect">
            <a:avLst/>
          </a:prstGeom>
        </p:spPr>
      </p:pic>
      <p:pic>
        <p:nvPicPr>
          <p:cNvPr id="9" name="图片 8">
            <a:extLst>
              <a:ext uri="{FF2B5EF4-FFF2-40B4-BE49-F238E27FC236}">
                <a16:creationId xmlns:a16="http://schemas.microsoft.com/office/drawing/2014/main" id="{01A88DC4-4F02-446A-8274-11F9CCBA5680}"/>
              </a:ext>
            </a:extLst>
          </p:cNvPr>
          <p:cNvPicPr>
            <a:picLocks noChangeAspect="1"/>
          </p:cNvPicPr>
          <p:nvPr>
            <p:custDataLst>
              <p:tags r:id="rId8"/>
            </p:custDataLst>
          </p:nvPr>
        </p:nvPicPr>
        <p:blipFill>
          <a:blip r:embed="rId7"/>
          <a:stretch>
            <a:fillRect/>
          </a:stretch>
        </p:blipFill>
        <p:spPr>
          <a:xfrm>
            <a:off x="6087963" y="3679845"/>
            <a:ext cx="2636907" cy="2802371"/>
          </a:xfrm>
          <a:prstGeom prst="ellipse">
            <a:avLst/>
          </a:prstGeom>
          <a:ln>
            <a:noFill/>
          </a:ln>
          <a:effectLst>
            <a:softEdge rad="112500"/>
          </a:effectLst>
        </p:spPr>
      </p:pic>
      <p:pic>
        <p:nvPicPr>
          <p:cNvPr id="6" name="图片 5">
            <a:extLst>
              <a:ext uri="{FF2B5EF4-FFF2-40B4-BE49-F238E27FC236}">
                <a16:creationId xmlns:a16="http://schemas.microsoft.com/office/drawing/2014/main" id="{535B6EE5-B2E3-4D70-B456-DEA5026C034C}"/>
              </a:ext>
            </a:extLst>
          </p:cNvPr>
          <p:cNvPicPr>
            <a:picLocks noChangeAspect="1"/>
          </p:cNvPicPr>
          <p:nvPr>
            <p:custDataLst>
              <p:tags r:id="rId10"/>
            </p:custDataLst>
          </p:nvPr>
        </p:nvPicPr>
        <p:blipFill>
          <a:blip r:embed="rId9"/>
          <a:stretch>
            <a:fillRect/>
          </a:stretch>
        </p:blipFill>
        <p:spPr>
          <a:xfrm>
            <a:off x="5087888" y="3081245"/>
            <a:ext cx="6255038" cy="896190"/>
          </a:xfrm>
          <a:prstGeom prst="rect">
            <a:avLst/>
          </a:prstGeom>
        </p:spPr>
      </p:pic>
      <p:pic>
        <p:nvPicPr>
          <p:cNvPr id="14" name="图片 13">
            <a:extLst>
              <a:ext uri="{FF2B5EF4-FFF2-40B4-BE49-F238E27FC236}">
                <a16:creationId xmlns:a16="http://schemas.microsoft.com/office/drawing/2014/main" id="{17B42DF8-EBCD-43FC-9BA4-717287BE98F2}"/>
              </a:ext>
            </a:extLst>
          </p:cNvPr>
          <p:cNvPicPr>
            <a:picLocks noChangeAspect="1"/>
          </p:cNvPicPr>
          <p:nvPr>
            <p:custDataLst>
              <p:tags r:id="rId12"/>
            </p:custDataLst>
          </p:nvPr>
        </p:nvPicPr>
        <p:blipFill>
          <a:blip r:embed="rId11"/>
          <a:stretch>
            <a:fillRect/>
          </a:stretch>
        </p:blipFill>
        <p:spPr>
          <a:xfrm>
            <a:off x="0" y="28059"/>
            <a:ext cx="7608168" cy="978287"/>
          </a:xfrm>
          <a:prstGeom prst="rect">
            <a:avLst/>
          </a:prstGeom>
        </p:spPr>
      </p:pic>
    </p:spTree>
    <p:extLst>
      <p:ext uri="{BB962C8B-B14F-4D97-AF65-F5344CB8AC3E}">
        <p14:creationId xmlns:p14="http://schemas.microsoft.com/office/powerpoint/2010/main" val="38796468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4294967295"/>
            <p:custDataLst>
              <p:tags r:id="rId3"/>
            </p:custDataLst>
          </p:nvPr>
        </p:nvSpPr>
        <p:spPr>
          <a:xfrm>
            <a:off x="767408" y="620688"/>
            <a:ext cx="11233248" cy="6120680"/>
          </a:xfrm>
        </p:spPr>
        <p:txBody>
          <a:bodyPr/>
          <a:lstStyle/>
          <a:p>
            <a:pPr marL="0" indent="457200">
              <a:buNone/>
            </a:pPr>
            <a:r>
              <a:rPr lang="zh-CN" altLang="en-US" sz="2400" b="1">
                <a:latin typeface="黑体" panose="02010609060101010101" pitchFamily="49" charset="-122"/>
                <a:ea typeface="黑体" panose="02010609060101010101" pitchFamily="49" charset="-122"/>
                <a:cs typeface="楷体" panose="02010609060101010101" charset="-122"/>
              </a:rPr>
              <a:t>与17个外地女子姘居，生下17个男孩。这些男孩以后不约而同回马孔多寻根，却被追杀，一星期后，只有老大活下来。奥雷里亚诺年老归家，每日炼金子作小金鱼，每天做两条，达到25条时便放到坩埚里熔化，重新再做。他像父亲一样过着与世隔绝、孤独的日子，一直到死</a:t>
            </a:r>
            <a:r>
              <a:rPr lang="en-US" altLang="zh-CN" sz="2400" b="1">
                <a:latin typeface="黑体" panose="02010609060101010101" pitchFamily="49" charset="-122"/>
                <a:ea typeface="黑体" panose="02010609060101010101" pitchFamily="49" charset="-122"/>
                <a:cs typeface="楷体" panose="02010609060101010101" charset="-122"/>
              </a:rPr>
              <a:t>.</a:t>
            </a:r>
          </a:p>
          <a:p>
            <a:pPr marL="0" indent="457200">
              <a:buNone/>
            </a:pPr>
            <a:r>
              <a:rPr lang="zh-CN" altLang="en-US" sz="2400" b="1">
                <a:latin typeface="黑体" panose="02010609060101010101" pitchFamily="49" charset="-122"/>
                <a:ea typeface="黑体" panose="02010609060101010101" pitchFamily="49" charset="-122"/>
                <a:cs typeface="楷体" panose="02010609060101010101" charset="-122"/>
              </a:rPr>
              <a:t>老三是女儿阿马兰妲，爱上了意大利技师，在情敌丽贝卡放弃意大利人与何塞·阿尔卡蒂奥结婚后与意大利人交往，却又拒绝与意大利人结婚，意大利人为此自杀。由于悔恨，她故意烧伤一只手，终生用黑色绷带缠起来，决心永不嫁人。但她内心感到异常孤独、苦闷，甚至和刚刚成年的侄儿厮混，想用此作为“治疗病的临时药剂”。然而她始终无法摆脱内心的孤独，她把自己终日关在房中缝制殓衣，缝了拆，拆了缝，直至生命的最后一刻。 </a:t>
            </a:r>
          </a:p>
          <a:p>
            <a:pPr marL="0" indent="457200">
              <a:buNone/>
            </a:pPr>
            <a:r>
              <a:rPr lang="zh-CN" altLang="en-US" sz="2400" b="1">
                <a:latin typeface="黑体" panose="02010609060101010101" pitchFamily="49" charset="-122"/>
                <a:ea typeface="黑体" panose="02010609060101010101" pitchFamily="49" charset="-122"/>
                <a:cs typeface="楷体" panose="02010609060101010101" charset="-122"/>
              </a:rPr>
              <a:t>第三代人只有何塞·阿尔卡蒂奥的儿子阿尔卡蒂奥和奥雷里亚诺的儿子奥雷里亚诺·何塞。前者不知生母为谁，竟狂热地爱上自己的生母，几乎酿成大错，后来成为马孔多的从未有过的暴君，贪赃枉法，最后被保守派军队枪毙。后者过早成熟，热恋着自己的姑母阿马兰妲，因无法得到满足而陷入孤独之中，于是参军。进入军队之后仍然无法排遣对姑母的恋情，便去找妓女寻求安慰，借以摆脱孤独，最终也死于乱军之中。</a:t>
            </a:r>
            <a:r>
              <a:rPr lang="zh-CN" altLang="en-US" sz="3600" b="1">
                <a:latin typeface="黑体" panose="02010609060101010101" pitchFamily="49" charset="-122"/>
                <a:ea typeface="黑体" panose="02010609060101010101" pitchFamily="49" charset="-122"/>
              </a:rPr>
              <a:t> </a:t>
            </a:r>
          </a:p>
        </p:txBody>
      </p:sp>
      <p:sp>
        <p:nvSpPr>
          <p:cNvPr id="4" name="标题 2">
            <a:extLst>
              <a:ext uri="{FF2B5EF4-FFF2-40B4-BE49-F238E27FC236}">
                <a16:creationId xmlns:a16="http://schemas.microsoft.com/office/drawing/2014/main" id="{D8D55EC3-7050-4E96-BD95-8455D6BE45BD}"/>
              </a:ext>
            </a:extLst>
          </p:cNvPr>
          <p:cNvSpPr txBox="1"/>
          <p:nvPr>
            <p:custDataLst>
              <p:tags r:id="rId4"/>
            </p:custDataLst>
          </p:nvPr>
        </p:nvSpPr>
        <p:spPr>
          <a:xfrm>
            <a:off x="1703512" y="-18628"/>
            <a:ext cx="5688632" cy="723900"/>
          </a:xfrm>
        </p:spPr>
        <p:style>
          <a:lnRef idx="3">
            <a:schemeClr val="lt1"/>
          </a:lnRef>
          <a:fillRef idx="1">
            <a:schemeClr val="accent4"/>
          </a:fillRef>
          <a:effectRef idx="1">
            <a:schemeClr val="accent4"/>
          </a:effectRef>
          <a:fontRef idx="minor">
            <a:schemeClr val="lt1"/>
          </a:fontRef>
        </p:style>
        <p:txBody>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altLang="zh-CN" sz="4000">
                <a:latin typeface="黑体" panose="02010609060101010101" pitchFamily="49" charset="-122"/>
                <a:ea typeface="黑体" panose="02010609060101010101" pitchFamily="49" charset="-122"/>
                <a:sym typeface="+mn-ea"/>
              </a:rPr>
              <a:t>  </a:t>
            </a:r>
            <a:r>
              <a:rPr lang="zh-CN" altLang="en-US" sz="4000">
                <a:solidFill>
                  <a:srgbClr val="FF0000"/>
                </a:solidFill>
                <a:latin typeface="黑体" panose="02010609060101010101" pitchFamily="49" charset="-122"/>
                <a:ea typeface="黑体" panose="02010609060101010101" pitchFamily="49" charset="-122"/>
                <a:cs typeface="叶根友毛笔行书2.0版" panose="02010601030101010101" charset="-122"/>
                <a:sym typeface="+mn-ea"/>
              </a:rPr>
              <a:t>小 说 内 容</a:t>
            </a:r>
            <a:endParaRPr lang="zh-CN" altLang="zh-CN" sz="4000">
              <a:latin typeface="黑体" panose="02010609060101010101" pitchFamily="49" charset="-122"/>
              <a:ea typeface="黑体" panose="02010609060101010101" pitchFamily="49" charset="-122"/>
              <a:cs typeface="叶根友毛笔行书2.0版" panose="0201060103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4294967295"/>
            <p:custDataLst>
              <p:tags r:id="rId3"/>
            </p:custDataLst>
          </p:nvPr>
        </p:nvSpPr>
        <p:spPr>
          <a:xfrm>
            <a:off x="767408" y="735012"/>
            <a:ext cx="11305256" cy="5387975"/>
          </a:xfrm>
        </p:spPr>
        <p:txBody>
          <a:bodyPr/>
          <a:lstStyle/>
          <a:p>
            <a:pPr marL="0" indent="457200">
              <a:buNone/>
            </a:pPr>
            <a:r>
              <a:rPr lang="zh-CN" altLang="en-US" sz="2400">
                <a:latin typeface="黑体" panose="02010609060101010101" pitchFamily="49" charset="-122"/>
                <a:ea typeface="黑体" panose="02010609060101010101" pitchFamily="49" charset="-122"/>
                <a:cs typeface="楷体" panose="02010609060101010101" charset="-122"/>
              </a:rPr>
              <a:t>第四代即是阿尔卡蒂奥与人私通生下的一女两男。女儿美人儿蕾梅黛丝楚楚动人，散发着引人不安的气味，这种气味曾将几个男人置于死地。她全身不穿衣服，套着一个布袋，只是不想把时间浪费在穿衣服上。这个独特的姑娘世事洞明，超然于外，最后神奇地抓着一个雪白的床单乘风而去，永远消失在空中。</a:t>
            </a:r>
          </a:p>
          <a:p>
            <a:pPr marL="0" indent="457200">
              <a:buNone/>
            </a:pPr>
            <a:r>
              <a:rPr lang="zh-CN" altLang="en-US" sz="2400">
                <a:latin typeface="黑体" panose="02010609060101010101" pitchFamily="49" charset="-122"/>
                <a:ea typeface="黑体" panose="02010609060101010101" pitchFamily="49" charset="-122"/>
                <a:cs typeface="楷体" panose="02010609060101010101" charset="-122"/>
              </a:rPr>
              <a:t>她的两个弟弟阿尔卡蒂奥第二和奥雷里亚诺第二是孪生子。阿尔卡蒂奥第二在美国人开办的香蕉公司里当监工，鼓动工人罢工，成为劳工领袖。后来，他带领三千多工人罢工，遭到军警的镇压，三千多人只他一人幸免。他目击政府用火车把工人们的尸体运往海边丢到大海，又通过电台宣布工人们暂时调到别处工作。阿尔卡蒂奥四处诉说他亲历的这场大屠杀揭露真相，反被认为神智不清。他无比恐惧失望，把自己关在房子里潜心研究吉卜赛人留下的羊皮手稿，一直到死他都呆在这个房间里。</a:t>
            </a:r>
          </a:p>
          <a:p>
            <a:pPr marL="0" indent="457200">
              <a:buNone/>
            </a:pPr>
            <a:r>
              <a:rPr lang="zh-CN" altLang="en-US" sz="2400">
                <a:latin typeface="黑体" panose="02010609060101010101" pitchFamily="49" charset="-122"/>
                <a:ea typeface="黑体" panose="02010609060101010101" pitchFamily="49" charset="-122"/>
                <a:cs typeface="楷体" panose="02010609060101010101" charset="-122"/>
              </a:rPr>
              <a:t>奥雷里亚诺第二没有正当的职业，终日纵情酒色，弃妻子于不顾，在情妇家中厮混。奇怪的是每当他与情妇同居时，他家的牲畜迅速地繁殖，给他带来了财富，一旦回到妻子身边，便家业破败。他与妻子生有二女一男，最后在病痛中与阿尔卡蒂奥一同死去，从生到死，人们一直没有认清他们兄弟俩儿谁是谁。 </a:t>
            </a:r>
          </a:p>
        </p:txBody>
      </p:sp>
      <p:sp>
        <p:nvSpPr>
          <p:cNvPr id="4" name="标题 2">
            <a:extLst>
              <a:ext uri="{FF2B5EF4-FFF2-40B4-BE49-F238E27FC236}">
                <a16:creationId xmlns:a16="http://schemas.microsoft.com/office/drawing/2014/main" id="{1BE9C56C-BBD4-47C0-8E83-06D197B53D6F}"/>
              </a:ext>
            </a:extLst>
          </p:cNvPr>
          <p:cNvSpPr txBox="1"/>
          <p:nvPr>
            <p:custDataLst>
              <p:tags r:id="rId4"/>
            </p:custDataLst>
          </p:nvPr>
        </p:nvSpPr>
        <p:spPr>
          <a:xfrm>
            <a:off x="1703512" y="-18628"/>
            <a:ext cx="5688632" cy="723900"/>
          </a:xfrm>
        </p:spPr>
        <p:style>
          <a:lnRef idx="3">
            <a:schemeClr val="lt1"/>
          </a:lnRef>
          <a:fillRef idx="1">
            <a:schemeClr val="accent4"/>
          </a:fillRef>
          <a:effectRef idx="1">
            <a:schemeClr val="accent4"/>
          </a:effectRef>
          <a:fontRef idx="minor">
            <a:schemeClr val="lt1"/>
          </a:fontRef>
        </p:style>
        <p:txBody>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altLang="zh-CN" sz="4000">
                <a:latin typeface="黑体" panose="02010609060101010101" pitchFamily="49" charset="-122"/>
                <a:ea typeface="黑体" panose="02010609060101010101" pitchFamily="49" charset="-122"/>
                <a:sym typeface="+mn-ea"/>
              </a:rPr>
              <a:t>  </a:t>
            </a:r>
            <a:r>
              <a:rPr lang="zh-CN" altLang="en-US" sz="4000">
                <a:solidFill>
                  <a:srgbClr val="FF0000"/>
                </a:solidFill>
                <a:latin typeface="黑体" panose="02010609060101010101" pitchFamily="49" charset="-122"/>
                <a:ea typeface="黑体" panose="02010609060101010101" pitchFamily="49" charset="-122"/>
                <a:cs typeface="叶根友毛笔行书2.0版" panose="02010601030101010101" charset="-122"/>
                <a:sym typeface="+mn-ea"/>
              </a:rPr>
              <a:t>小 说 内 容</a:t>
            </a:r>
            <a:endParaRPr lang="zh-CN" altLang="zh-CN" sz="4000">
              <a:latin typeface="黑体" panose="02010609060101010101" pitchFamily="49" charset="-122"/>
              <a:ea typeface="黑体" panose="02010609060101010101" pitchFamily="49" charset="-122"/>
              <a:cs typeface="叶根友毛笔行书2.0版" panose="0201060103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7"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8"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9" dur="1000"/>
                                        <p:tgtEl>
                                          <p:spTgt spid="3">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4294967295"/>
            <p:custDataLst>
              <p:tags r:id="rId3"/>
            </p:custDataLst>
          </p:nvPr>
        </p:nvSpPr>
        <p:spPr>
          <a:xfrm>
            <a:off x="1055440" y="908720"/>
            <a:ext cx="11017224" cy="5389563"/>
          </a:xfrm>
        </p:spPr>
        <p:txBody>
          <a:bodyPr/>
          <a:lstStyle/>
          <a:p>
            <a:pPr marL="0" indent="457200">
              <a:buNone/>
            </a:pPr>
            <a:r>
              <a:rPr lang="zh-CN" altLang="en-US" sz="2400">
                <a:latin typeface="黑体" panose="02010609060101010101" pitchFamily="49" charset="-122"/>
                <a:ea typeface="黑体" panose="02010609060101010101" pitchFamily="49" charset="-122"/>
                <a:cs typeface="楷体" panose="02010609060101010101" charset="-122"/>
              </a:rPr>
              <a:t>布恩迪亚家族的第五代是奥雷里亚诺第二的二女一男，长子何赛·阿尔卡蒂奥儿时便被送往罗马神学院去学习，母亲希望他日后能当主教，但他对此毫无兴趣，只是为了那假想中的遗产，才欺骗母亲说他在神学院学习。母亲死后，他回家靠变卖家业为生。后发现乌尔苏拉藏在地窖里的7000多个金币，从此过着更加放荡的生活，不久便被抢劫金币的歹徒杀死。</a:t>
            </a:r>
          </a:p>
          <a:p>
            <a:pPr marL="0" indent="457200">
              <a:buNone/>
            </a:pPr>
            <a:r>
              <a:rPr lang="zh-CN" altLang="en-US" sz="2400">
                <a:latin typeface="黑体" panose="02010609060101010101" pitchFamily="49" charset="-122"/>
                <a:ea typeface="黑体" panose="02010609060101010101" pitchFamily="49" charset="-122"/>
                <a:cs typeface="楷体" panose="02010609060101010101" charset="-122"/>
              </a:rPr>
              <a:t>大女儿蕾纳塔·蕾梅黛丝（梅梅）爱上了香蕉公司汽车库的机修工马乌里肖·巴比伦，母亲禁止他们来往，他们只好暗中在浴室相会，母亲发现后禁止女儿外出，并请了保镖守在家里。 马乌里肖·巴比伦爬上梅家的屋顶，结果被保镖打中背部，后来死掉了。梅万念俱灰。她母亲为家丑不外扬，将怀着身孕的她送往修道院。</a:t>
            </a:r>
          </a:p>
          <a:p>
            <a:pPr marL="0" indent="457200">
              <a:buNone/>
            </a:pPr>
            <a:r>
              <a:rPr lang="zh-CN" altLang="en-US" sz="2400">
                <a:latin typeface="黑体" panose="02010609060101010101" pitchFamily="49" charset="-122"/>
                <a:ea typeface="黑体" panose="02010609060101010101" pitchFamily="49" charset="-122"/>
                <a:cs typeface="楷体" panose="02010609060101010101" charset="-122"/>
              </a:rPr>
              <a:t>小女儿阿玛兰妲·乌尔苏拉早年在布鲁塞尔上学，在那里与飞行员加斯通结婚，婚后二人回到马贡多，见到一片凋敝，决心重整家园。她朝气蓬勃，充满活力，仅在三个月就使家园焕然一新。她的到来，使马孔多出现了一个最特别的人，她的情绪比这家族的人都好，她想把一切陈规陋习打入十八层地狱。她决定定居下来，拯救这个灾难深重的村镇。</a:t>
            </a:r>
            <a:r>
              <a:rPr lang="zh-CN" altLang="en-US" sz="2400">
                <a:latin typeface="黑体" panose="02010609060101010101" pitchFamily="49" charset="-122"/>
                <a:ea typeface="黑体" panose="02010609060101010101" pitchFamily="49" charset="-122"/>
              </a:rPr>
              <a:t> 　　</a:t>
            </a:r>
          </a:p>
        </p:txBody>
      </p:sp>
      <p:sp>
        <p:nvSpPr>
          <p:cNvPr id="4" name="标题 2">
            <a:extLst>
              <a:ext uri="{FF2B5EF4-FFF2-40B4-BE49-F238E27FC236}">
                <a16:creationId xmlns:a16="http://schemas.microsoft.com/office/drawing/2014/main" id="{D65CDE0C-ED8F-401F-9EA6-5CDE4FADF97B}"/>
              </a:ext>
            </a:extLst>
          </p:cNvPr>
          <p:cNvSpPr txBox="1"/>
          <p:nvPr>
            <p:custDataLst>
              <p:tags r:id="rId4"/>
            </p:custDataLst>
          </p:nvPr>
        </p:nvSpPr>
        <p:spPr>
          <a:xfrm>
            <a:off x="1703512" y="-18628"/>
            <a:ext cx="5688632" cy="723900"/>
          </a:xfrm>
        </p:spPr>
        <p:style>
          <a:lnRef idx="3">
            <a:schemeClr val="lt1"/>
          </a:lnRef>
          <a:fillRef idx="1">
            <a:schemeClr val="accent4"/>
          </a:fillRef>
          <a:effectRef idx="1">
            <a:schemeClr val="accent4"/>
          </a:effectRef>
          <a:fontRef idx="minor">
            <a:schemeClr val="lt1"/>
          </a:fontRef>
        </p:style>
        <p:txBody>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altLang="zh-CN" sz="4000">
                <a:latin typeface="黑体" panose="02010609060101010101" pitchFamily="49" charset="-122"/>
                <a:ea typeface="黑体" panose="02010609060101010101" pitchFamily="49" charset="-122"/>
                <a:sym typeface="+mn-ea"/>
              </a:rPr>
              <a:t>  </a:t>
            </a:r>
            <a:r>
              <a:rPr lang="zh-CN" altLang="en-US" sz="4000">
                <a:solidFill>
                  <a:srgbClr val="FF0000"/>
                </a:solidFill>
                <a:latin typeface="黑体" panose="02010609060101010101" pitchFamily="49" charset="-122"/>
                <a:ea typeface="黑体" panose="02010609060101010101" pitchFamily="49" charset="-122"/>
                <a:cs typeface="叶根友毛笔行书2.0版" panose="02010601030101010101" charset="-122"/>
                <a:sym typeface="+mn-ea"/>
              </a:rPr>
              <a:t>小 说 内 容</a:t>
            </a:r>
            <a:endParaRPr lang="zh-CN" altLang="zh-CN" sz="4000">
              <a:latin typeface="黑体" panose="02010609060101010101" pitchFamily="49" charset="-122"/>
              <a:ea typeface="黑体" panose="02010609060101010101" pitchFamily="49" charset="-122"/>
              <a:cs typeface="叶根友毛笔行书2.0版" panose="0201060103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4294967295"/>
            <p:custDataLst>
              <p:tags r:id="rId3"/>
            </p:custDataLst>
          </p:nvPr>
        </p:nvSpPr>
        <p:spPr>
          <a:xfrm>
            <a:off x="767408" y="735012"/>
            <a:ext cx="11305256" cy="5387975"/>
          </a:xfrm>
        </p:spPr>
        <p:txBody>
          <a:bodyPr/>
          <a:lstStyle/>
          <a:p>
            <a:pPr marL="0" indent="457200">
              <a:buNone/>
            </a:pPr>
            <a:r>
              <a:rPr lang="zh-CN" altLang="en-US" sz="2400">
                <a:latin typeface="黑体" panose="02010609060101010101" pitchFamily="49" charset="-122"/>
                <a:ea typeface="黑体" panose="02010609060101010101" pitchFamily="49" charset="-122"/>
                <a:cs typeface="楷体" panose="02010609060101010101" charset="-122"/>
              </a:rPr>
              <a:t>布恩迪亚家的第六代是梅送回的私生子奥雷里亚诺·布恩迪亚。他出生后一直在孤独中长大。他唯一的嗜好是躲在吉卜赛梅尔基亚德斯的房间里研究各种神秘的书籍和手稿。他甚至能与死去多年的老吉卜赛人对话，并受到指示学习梵文。他一直对周围的世界漠不关心，但对中世纪的学问却了如指掌。他和布恩迪亚拒绝收留奥雷里亚诺17个儿子中唯一幸存的老大，导致其被追杀的人用枪打死。他不知不觉地爱上了姨母阿玛兰妲·乌尔苏拉，并发生了乱伦关系，尽管他们受到了孤独与爱情的折磨，但他们认为他们毕竟是人世间唯一最幸福的人。后来阿玛兰妲·乌尔苏拉生下了一个男孩：“他是百年里诞生的布恩迪亚当中唯一由于爱情而受胎的婴儿”，然而，他身上竟长着一条猪尾巴。阿玛兰妲·乌尔苏拉也因产后大出血而死。</a:t>
            </a:r>
            <a:endParaRPr lang="en-US" altLang="zh-CN" sz="2400">
              <a:latin typeface="黑体" panose="02010609060101010101" pitchFamily="49" charset="-122"/>
              <a:ea typeface="黑体" panose="02010609060101010101" pitchFamily="49" charset="-122"/>
              <a:cs typeface="楷体" panose="02010609060101010101" charset="-122"/>
            </a:endParaRPr>
          </a:p>
          <a:p>
            <a:pPr marL="0" indent="457200">
              <a:buNone/>
            </a:pPr>
            <a:r>
              <a:rPr lang="zh-CN" altLang="en-US" sz="2400">
                <a:latin typeface="黑体" panose="02010609060101010101" pitchFamily="49" charset="-122"/>
                <a:ea typeface="黑体" panose="02010609060101010101" pitchFamily="49" charset="-122"/>
                <a:cs typeface="楷体" panose="02010609060101010101" charset="-122"/>
              </a:rPr>
              <a:t>那个长猪尾巴的男孩就是布恩迪亚家族的第七代继承人。他刚出生就被一群蚂蚁吃掉。当奥雷里亚诺·布恩迪亚看到被蚂蚁吃的只剩下一小块皮的儿子时，他终于破译出了梅尔基亚德斯的手稿。手稿卷首的题辞是：“家族中的第一个人将被绑在树上，家族中的最后一个人将被蚂蚁吃掉。”原来，这手稿记载的正是布恩迪亚家族的历史。在他译完最后一章的瞬间，一场突如其来的飓风把整个儿马贡多镇从地球上刮走，从此这个村镇就永远地消失了。</a:t>
            </a:r>
          </a:p>
        </p:txBody>
      </p:sp>
      <p:sp>
        <p:nvSpPr>
          <p:cNvPr id="4" name="标题 2">
            <a:extLst>
              <a:ext uri="{FF2B5EF4-FFF2-40B4-BE49-F238E27FC236}">
                <a16:creationId xmlns:a16="http://schemas.microsoft.com/office/drawing/2014/main" id="{143E1109-A141-401F-9D5E-DEBF6DC52CCA}"/>
              </a:ext>
            </a:extLst>
          </p:cNvPr>
          <p:cNvSpPr txBox="1"/>
          <p:nvPr>
            <p:custDataLst>
              <p:tags r:id="rId4"/>
            </p:custDataLst>
          </p:nvPr>
        </p:nvSpPr>
        <p:spPr>
          <a:xfrm>
            <a:off x="1703512" y="-18628"/>
            <a:ext cx="5688632" cy="723900"/>
          </a:xfrm>
        </p:spPr>
        <p:style>
          <a:lnRef idx="3">
            <a:schemeClr val="lt1"/>
          </a:lnRef>
          <a:fillRef idx="1">
            <a:schemeClr val="accent4"/>
          </a:fillRef>
          <a:effectRef idx="1">
            <a:schemeClr val="accent4"/>
          </a:effectRef>
          <a:fontRef idx="minor">
            <a:schemeClr val="lt1"/>
          </a:fontRef>
        </p:style>
        <p:txBody>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altLang="zh-CN" sz="4000">
                <a:latin typeface="黑体" panose="02010609060101010101" pitchFamily="49" charset="-122"/>
                <a:ea typeface="黑体" panose="02010609060101010101" pitchFamily="49" charset="-122"/>
                <a:sym typeface="+mn-ea"/>
              </a:rPr>
              <a:t>  </a:t>
            </a:r>
            <a:r>
              <a:rPr lang="zh-CN" altLang="en-US" sz="4000">
                <a:solidFill>
                  <a:srgbClr val="FF0000"/>
                </a:solidFill>
                <a:latin typeface="黑体" panose="02010609060101010101" pitchFamily="49" charset="-122"/>
                <a:ea typeface="黑体" panose="02010609060101010101" pitchFamily="49" charset="-122"/>
                <a:cs typeface="叶根友毛笔行书2.0版" panose="02010601030101010101" charset="-122"/>
                <a:sym typeface="+mn-ea"/>
              </a:rPr>
              <a:t>小 说 内 容</a:t>
            </a:r>
            <a:endParaRPr lang="zh-CN" altLang="zh-CN" sz="4000">
              <a:latin typeface="黑体" panose="02010609060101010101" pitchFamily="49" charset="-122"/>
              <a:ea typeface="黑体" panose="02010609060101010101" pitchFamily="49" charset="-122"/>
              <a:cs typeface="叶根友毛笔行书2.0版" panose="0201060103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0" presetClass="entr" presetSubtype="0" decel="10000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16"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a:stretch>
        </a:blipFill>
        <a:effectLst/>
      </p:bgPr>
    </p:bg>
    <p:spTree>
      <p:nvGrpSpPr>
        <p:cNvPr id="1" name=""/>
        <p:cNvGrpSpPr/>
        <p:nvPr>
          <p:custDataLst>
            <p:tags r:id="rId2"/>
          </p:custDataLst>
        </p:nvPr>
      </p:nvGrpSpPr>
      <p:grpSpPr>
        <a:xfrm>
          <a:off x="0" y="0"/>
          <a:ext cx="0" cy="0"/>
        </a:xfrm>
      </p:grpSpPr>
      <p:pic>
        <p:nvPicPr>
          <p:cNvPr id="9" name="图片 8">
            <a:extLst>
              <a:ext uri="{FF2B5EF4-FFF2-40B4-BE49-F238E27FC236}">
                <a16:creationId xmlns:a16="http://schemas.microsoft.com/office/drawing/2014/main" id="{1F9CEB0C-8093-4EC0-B4DA-7C4BC90A4FD0}"/>
              </a:ext>
            </a:extLst>
          </p:cNvPr>
          <p:cNvPicPr>
            <a:picLocks noChangeAspect="1"/>
          </p:cNvPicPr>
          <p:nvPr>
            <p:custDataLst>
              <p:tags r:id="rId4"/>
            </p:custDataLst>
          </p:nvPr>
        </p:nvPicPr>
        <p:blipFill>
          <a:blip r:embed="rId3"/>
          <a:stretch>
            <a:fillRect/>
          </a:stretch>
        </p:blipFill>
        <p:spPr>
          <a:xfrm>
            <a:off x="479376" y="1340768"/>
            <a:ext cx="11376122" cy="3693172"/>
          </a:xfrm>
          <a:prstGeom prst="rect">
            <a:avLst/>
          </a:prstGeom>
        </p:spPr>
      </p:pic>
    </p:spTree>
    <p:extLst>
      <p:ext uri="{BB962C8B-B14F-4D97-AF65-F5344CB8AC3E}">
        <p14:creationId xmlns:p14="http://schemas.microsoft.com/office/powerpoint/2010/main" val="27602416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pic>
        <p:nvPicPr>
          <p:cNvPr id="2" name="内容占位符 3" descr="2.jpg">
            <a:extLst>
              <a:ext uri="{FF2B5EF4-FFF2-40B4-BE49-F238E27FC236}">
                <a16:creationId xmlns:a16="http://schemas.microsoft.com/office/drawing/2014/main" id="{6CAE7D21-15E7-437E-BE50-B26C26425F09}"/>
              </a:ext>
            </a:extLst>
          </p:cNvPr>
          <p:cNvPicPr>
            <a:picLocks noChangeAspect="1"/>
          </p:cNvPicPr>
          <p:nvPr>
            <p:custDataLst>
              <p:tags r:id="rId4"/>
            </p:custDataLst>
          </p:nvPr>
        </p:nvPicPr>
        <p:blipFill>
          <a:blip r:embed="rId3"/>
          <a:stretch>
            <a:fillRect/>
          </a:stretch>
        </p:blipFill>
        <p:spPr>
          <a:xfrm>
            <a:off x="1127448" y="764704"/>
            <a:ext cx="10657184" cy="5976664"/>
          </a:xfrm>
          <a:prstGeom prst="rect">
            <a:avLst/>
          </a:prstGeom>
        </p:spPr>
      </p:pic>
      <p:sp>
        <p:nvSpPr>
          <p:cNvPr id="4" name="文本框 3">
            <a:extLst>
              <a:ext uri="{FF2B5EF4-FFF2-40B4-BE49-F238E27FC236}">
                <a16:creationId xmlns:a16="http://schemas.microsoft.com/office/drawing/2014/main" id="{C8EC8E83-1D05-47BD-A815-4216E95881C1}"/>
              </a:ext>
            </a:extLst>
          </p:cNvPr>
          <p:cNvSpPr txBox="1"/>
          <p:nvPr>
            <p:custDataLst>
              <p:tags r:id="rId5"/>
            </p:custDataLst>
          </p:nvPr>
        </p:nvSpPr>
        <p:spPr>
          <a:xfrm>
            <a:off x="3863752" y="97468"/>
            <a:ext cx="2448272" cy="523220"/>
          </a:xfrm>
          <a:prstGeom prst="rect">
            <a:avLst/>
          </a:prstGeom>
          <a:noFill/>
        </p:spPr>
        <p:txBody>
          <a:bodyPr wrap="square">
            <a:spAutoFit/>
          </a:bodyPr>
          <a:lstStyle/>
          <a:p>
            <a:r>
              <a:rPr lang="zh-CN" altLang="en-US" sz="2800">
                <a:solidFill>
                  <a:srgbClr val="7030A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人物关系图</a:t>
            </a:r>
            <a:endParaRPr lang="zh-CN" altLang="en-US" sz="28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780212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49A5EDC6-43AB-40F0-8277-E35A31339CF1}"/>
              </a:ext>
            </a:extLst>
          </p:cNvPr>
          <p:cNvSpPr txBox="1"/>
          <p:nvPr>
            <p:custDataLst>
              <p:tags r:id="rId3"/>
            </p:custDataLst>
          </p:nvPr>
        </p:nvSpPr>
        <p:spPr>
          <a:xfrm>
            <a:off x="1271464" y="908720"/>
            <a:ext cx="10297144" cy="5139869"/>
          </a:xfrm>
          <a:prstGeom prst="rect">
            <a:avLst/>
          </a:prstGeom>
          <a:noFill/>
        </p:spPr>
        <p:txBody>
          <a:bodyPr wrap="square">
            <a:spAutoFit/>
          </a:bodyPr>
          <a:lstStyle/>
          <a:p>
            <a:r>
              <a:rPr lang="zh-CN" altLang="en-US"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第一部分（</a:t>
            </a:r>
            <a:r>
              <a:rPr lang="en-US" altLang="zh-CN"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1-5</a:t>
            </a:r>
            <a:r>
              <a:rPr lang="zh-CN" altLang="en-US"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endParaRPr lang="en-US" altLang="zh-CN"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endParaRPr lang="zh-CN" altLang="en-US" sz="1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   介绍马孔多的环境闭塞落后，介绍了马孔多的创始人布恩迪亚和乌尔苏拉。</a:t>
            </a:r>
            <a:endPar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endParaRPr lang="zh-CN" altLang="en-US" sz="1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r>
              <a:rPr lang="zh-CN" altLang="en-US"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第二部分（</a:t>
            </a:r>
            <a:r>
              <a:rPr lang="en-US" altLang="zh-CN"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6-7</a:t>
            </a:r>
            <a:r>
              <a:rPr lang="zh-CN" altLang="en-US"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endParaRPr lang="en-US" altLang="zh-CN"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endParaRPr lang="zh-CN" altLang="en-US" sz="16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   写丽贝卡到来，突出她的吃土的习惯以及乌尔苏拉给她改变这一习惯的做法。</a:t>
            </a:r>
            <a:endPar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endParaRPr lang="zh-CN" altLang="en-US" sz="16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r>
              <a:rPr lang="zh-CN" altLang="en-US"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第三部分（</a:t>
            </a:r>
            <a:r>
              <a:rPr lang="en-US" altLang="zh-CN"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8-14</a:t>
            </a:r>
            <a:r>
              <a:rPr lang="zh-CN" altLang="en-US"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endParaRPr lang="en-US" altLang="zh-CN" sz="28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endParaRPr lang="zh-CN" altLang="en-US" sz="16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   丽贝尔将失眠症带给马孔多。失眠症席卷马孔多，人们开始健忘失忆，但他们在努力改变这一切。</a:t>
            </a:r>
            <a:endParaRPr lang="zh-CN" altLang="en-US" sz="28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 name="文本框 4">
            <a:extLst>
              <a:ext uri="{FF2B5EF4-FFF2-40B4-BE49-F238E27FC236}">
                <a16:creationId xmlns:a16="http://schemas.microsoft.com/office/drawing/2014/main" id="{B456FFB1-9B86-4D8A-AEEB-BC4DBCDC1FF6}"/>
              </a:ext>
            </a:extLst>
          </p:cNvPr>
          <p:cNvSpPr txBox="1"/>
          <p:nvPr>
            <p:custDataLst>
              <p:tags r:id="rId4"/>
            </p:custDataLst>
          </p:nvPr>
        </p:nvSpPr>
        <p:spPr>
          <a:xfrm>
            <a:off x="3719736" y="35913"/>
            <a:ext cx="2376264" cy="584775"/>
          </a:xfrm>
          <a:prstGeom prst="rect">
            <a:avLst/>
          </a:prstGeom>
          <a:noFill/>
        </p:spPr>
        <p:txBody>
          <a:bodyPr wrap="square">
            <a:spAutoFit/>
          </a:bodyPr>
          <a:lstStyle/>
          <a:p>
            <a:r>
              <a:rPr lang="zh-CN" altLang="en-US" sz="32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结构层次</a:t>
            </a:r>
            <a:endParaRPr lang="zh-CN" altLang="en-US" sz="32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150162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id="{3805B8BE-2034-4F6D-BF5E-28CC582C982A}"/>
              </a:ext>
            </a:extLst>
          </p:cNvPr>
          <p:cNvSpPr txBox="1"/>
          <p:nvPr>
            <p:custDataLst>
              <p:tags r:id="rId3"/>
            </p:custDataLst>
          </p:nvPr>
        </p:nvSpPr>
        <p:spPr>
          <a:xfrm>
            <a:off x="3071664" y="44624"/>
            <a:ext cx="3960440" cy="523220"/>
          </a:xfrm>
          <a:prstGeom prst="rect">
            <a:avLst/>
          </a:prstGeom>
          <a:noFill/>
        </p:spPr>
        <p:txBody>
          <a:bodyPr wrap="square" rtlCol="0">
            <a:spAutoFit/>
          </a:bodyPr>
          <a:lstStyle/>
          <a:p>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品味魔幻现实主义手法</a:t>
            </a:r>
          </a:p>
        </p:txBody>
      </p:sp>
      <p:sp>
        <p:nvSpPr>
          <p:cNvPr id="4" name="文本框 3">
            <a:extLst>
              <a:ext uri="{FF2B5EF4-FFF2-40B4-BE49-F238E27FC236}">
                <a16:creationId xmlns:a16="http://schemas.microsoft.com/office/drawing/2014/main" id="{A1034676-C350-4BA7-967F-F9111E696F3E}"/>
              </a:ext>
            </a:extLst>
          </p:cNvPr>
          <p:cNvSpPr txBox="1"/>
          <p:nvPr>
            <p:custDataLst>
              <p:tags r:id="rId4"/>
            </p:custDataLst>
          </p:nvPr>
        </p:nvSpPr>
        <p:spPr>
          <a:xfrm>
            <a:off x="1271464" y="1700808"/>
            <a:ext cx="10225136" cy="4154984"/>
          </a:xfrm>
          <a:prstGeom prst="rect">
            <a:avLst/>
          </a:prstGeom>
          <a:noFill/>
        </p:spPr>
        <p:txBody>
          <a:bodyPr wrap="square">
            <a:spAutoFit/>
          </a:bodyPr>
          <a:lstStyle/>
          <a:p>
            <a:pPr indent="457200"/>
            <a:r>
              <a:rPr lang="zh-CN" altLang="en-US" sz="2400">
                <a:latin typeface="黑体" panose="02010609060101010101" pitchFamily="49" charset="-122"/>
                <a:ea typeface="黑体" panose="02010609060101010101" pitchFamily="49" charset="-122"/>
              </a:rPr>
              <a:t> 马孔多的居民失眠症蔓延之后都失眠了，不久又患上了健忘症，连日常用品的名字都忘了，于是只好在每件物品上贴上标签，注明名称、用途等信息。可是遗忘仍然以一种不可挽回的状态蔓延下去。失眠症最可怕之处不在于让人毫无倦意不能入睡，而是会不可逆转的恶化到更严重的境地：失忆。患者会慢慢习惯无眠的状态，然后开始淡忘童年的记忆，继之以事物的名称和概念，最后是各人的身份，以至失去自我，沦为没有过往的白痴。这个情节的象征意义是耐人寻味的，这个经历了许多沧桑变化的马孔多小镇，正是拉丁美洲大陆的象征。作者在这里通过对马孔多居民患失眠症的描写，</a:t>
            </a:r>
            <a:r>
              <a:rPr lang="zh-CN" altLang="en-US"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暗指拉丁美洲人民由于无法摆脱愚昧落后、孤独封闭和与世隔绝的生活，在外来文化的影响下，正在逐渐麻木的遗忘了自己的历史和文化，遗忘想要摆脱命运控制的初衷。</a:t>
            </a:r>
          </a:p>
        </p:txBody>
      </p:sp>
      <p:sp>
        <p:nvSpPr>
          <p:cNvPr id="5" name="标题 1">
            <a:extLst>
              <a:ext uri="{FF2B5EF4-FFF2-40B4-BE49-F238E27FC236}">
                <a16:creationId xmlns:a16="http://schemas.microsoft.com/office/drawing/2014/main" id="{349A8411-C60D-4380-9F2C-2C59B028E099}"/>
              </a:ext>
            </a:extLst>
          </p:cNvPr>
          <p:cNvSpPr txBox="1">
            <a:spLocks noChangeArrowheads="1"/>
          </p:cNvSpPr>
          <p:nvPr>
            <p:custDataLst>
              <p:tags r:id="rId5"/>
            </p:custDataLst>
          </p:nvPr>
        </p:nvSpPr>
        <p:spPr>
          <a:xfrm>
            <a:off x="1127448" y="908720"/>
            <a:ext cx="10225136" cy="679926"/>
          </a:xfrm>
          <a:prstGeom prst="rect">
            <a:avLst/>
          </a:prstGeom>
          <a:ln cap="flat" algn="ctr">
            <a:miter lim="800000"/>
            <a:headEnd type="none" w="med" len="med"/>
            <a:tailEnd type="none" w="med" len="med"/>
          </a:ln>
        </p:spPr>
        <p:txBody>
          <a:bodyPr/>
          <a:lstStyle>
            <a:lvl1pPr marL="0" indent="0" algn="l" defTabSz="914400" rtl="0" eaLnBrk="0" fontAlgn="base" latinLnBrk="0" hangingPunct="0">
              <a:lnSpc>
                <a:spcPct val="100000"/>
              </a:lnSpc>
              <a:spcBef>
                <a:spcPct val="0"/>
              </a:spcBef>
              <a:spcAft>
                <a:spcPct val="0"/>
              </a:spcAft>
              <a:buClrTx/>
              <a:buSzTx/>
              <a:buFontTx/>
              <a:buNone/>
              <a:defRPr lang="zh-CN" altLang="en-US" sz="2400" b="1" kern="1200" spc="200">
                <a:solidFill>
                  <a:srgbClr val="262626"/>
                </a:solidFill>
                <a:latin typeface="Arial" pitchFamily="34" charset="0"/>
                <a:ea typeface="微软雅黑" pitchFamily="34" charset="-122"/>
                <a:cs typeface="+mj-cs"/>
              </a:defRPr>
            </a:lvl1pPr>
          </a:lstStyle>
          <a:p>
            <a:pPr eaLnBrk="1" hangingPunct="1"/>
            <a:r>
              <a:rPr lang="zh-CN" altLang="en-US" sz="28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思考①：小说中所写的下面情节有何象征意义？</a:t>
            </a:r>
            <a:endParaRPr lang="zh-CN" altLang="en-US" sz="2800" b="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endParaRPr>
          </a:p>
        </p:txBody>
      </p:sp>
    </p:spTree>
    <p:extLst>
      <p:ext uri="{BB962C8B-B14F-4D97-AF65-F5344CB8AC3E}">
        <p14:creationId xmlns:p14="http://schemas.microsoft.com/office/powerpoint/2010/main" val="17510453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fill="hold"/>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9DFB9C23-247C-4AF7-869B-FCE420DFA56B}"/>
              </a:ext>
            </a:extLst>
          </p:cNvPr>
          <p:cNvSpPr txBox="1"/>
          <p:nvPr>
            <p:custDataLst>
              <p:tags r:id="rId3"/>
            </p:custDataLst>
          </p:nvPr>
        </p:nvSpPr>
        <p:spPr>
          <a:xfrm>
            <a:off x="1199456" y="1988840"/>
            <a:ext cx="10441160" cy="3970318"/>
          </a:xfrm>
          <a:prstGeom prst="rect">
            <a:avLst/>
          </a:prstGeom>
          <a:noFill/>
        </p:spPr>
        <p:txBody>
          <a:bodyPr wrap="square">
            <a:spAutoFit/>
          </a:bodyPr>
          <a:lstStyle/>
          <a:p>
            <a:pPr indent="457200"/>
            <a:r>
              <a:rPr lang="zh-CN" altLang="en-US" sz="2800">
                <a:latin typeface="黑体" panose="02010609060101010101" pitchFamily="49" charset="-122"/>
                <a:ea typeface="黑体" panose="02010609060101010101" pitchFamily="49" charset="-122"/>
              </a:rPr>
              <a:t>如奥雷里亚诺的预言，他仿佛能够看到未来的事情，让人感到不可思议；又如人们得了失眠症之后，“在这种清醒的梦幻中，他们不仅能看到自己梦中的形象，还能看到别人梦见的景象。一时间家里仿佛满是访客。丽贝卡坐在厨房角落里的摇椅上，梦见一个和自己相貌极其相似的男人，他身着白色亚麻衣裳，衬衫领口别着一粒金扣，给她带来一束玫瑰。陪伴他的还有一位女士，用纤细的手指拣出一支玫瑰簪在她发间</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，这些奇幻的因素与真实的描写水乳交融，使作品呈现出一个似真似幻，亦真亦幻的魔幻世界，增添了许多神秘气氛和拉丁美洲的地域色彩</a:t>
            </a:r>
          </a:p>
        </p:txBody>
      </p:sp>
      <p:sp>
        <p:nvSpPr>
          <p:cNvPr id="5" name="文本框 4">
            <a:extLst>
              <a:ext uri="{FF2B5EF4-FFF2-40B4-BE49-F238E27FC236}">
                <a16:creationId xmlns:a16="http://schemas.microsoft.com/office/drawing/2014/main" id="{A86469E2-B9DC-40A5-B245-D22AA98E16EF}"/>
              </a:ext>
            </a:extLst>
          </p:cNvPr>
          <p:cNvSpPr txBox="1"/>
          <p:nvPr>
            <p:custDataLst>
              <p:tags r:id="rId4"/>
            </p:custDataLst>
          </p:nvPr>
        </p:nvSpPr>
        <p:spPr>
          <a:xfrm>
            <a:off x="3071664" y="44624"/>
            <a:ext cx="3960440" cy="523220"/>
          </a:xfrm>
          <a:prstGeom prst="rect">
            <a:avLst/>
          </a:prstGeom>
          <a:noFill/>
        </p:spPr>
        <p:txBody>
          <a:bodyPr wrap="square" rtlCol="0">
            <a:spAutoFit/>
          </a:bodyPr>
          <a:lstStyle/>
          <a:p>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品味魔幻现实主义手法</a:t>
            </a:r>
          </a:p>
        </p:txBody>
      </p:sp>
      <p:sp>
        <p:nvSpPr>
          <p:cNvPr id="6" name="标题 1">
            <a:extLst>
              <a:ext uri="{FF2B5EF4-FFF2-40B4-BE49-F238E27FC236}">
                <a16:creationId xmlns:a16="http://schemas.microsoft.com/office/drawing/2014/main" id="{1A74468D-BDE3-4E41-8F51-F94B89081644}"/>
              </a:ext>
            </a:extLst>
          </p:cNvPr>
          <p:cNvSpPr txBox="1">
            <a:spLocks noChangeArrowheads="1"/>
          </p:cNvSpPr>
          <p:nvPr>
            <p:custDataLst>
              <p:tags r:id="rId5"/>
            </p:custDataLst>
          </p:nvPr>
        </p:nvSpPr>
        <p:spPr>
          <a:xfrm>
            <a:off x="981534" y="1052736"/>
            <a:ext cx="8140700" cy="720080"/>
          </a:xfrm>
          <a:prstGeom prst="rect">
            <a:avLst/>
          </a:prstGeom>
          <a:ln cap="flat" algn="ctr">
            <a:miter lim="800000"/>
            <a:headEnd type="none" w="med" len="med"/>
            <a:tailEnd type="none" w="med" len="med"/>
          </a:ln>
        </p:spPr>
        <p:txBody>
          <a:bodyPr/>
          <a:lstStyle>
            <a:lvl1pPr marL="0" indent="0" algn="l" defTabSz="914400" rtl="0" eaLnBrk="0" fontAlgn="base" latinLnBrk="0" hangingPunct="0">
              <a:lnSpc>
                <a:spcPct val="100000"/>
              </a:lnSpc>
              <a:spcBef>
                <a:spcPct val="0"/>
              </a:spcBef>
              <a:spcAft>
                <a:spcPct val="0"/>
              </a:spcAft>
              <a:buClrTx/>
              <a:buSzTx/>
              <a:buFontTx/>
              <a:buNone/>
              <a:defRPr lang="zh-CN" altLang="en-US" sz="2400" b="1" kern="1200" spc="200">
                <a:solidFill>
                  <a:srgbClr val="262626"/>
                </a:solidFill>
                <a:latin typeface="Arial" pitchFamily="34" charset="0"/>
                <a:ea typeface="微软雅黑" pitchFamily="34" charset="-122"/>
                <a:cs typeface="+mj-cs"/>
              </a:defRPr>
            </a:lvl1pPr>
          </a:lstStyle>
          <a:p>
            <a:pPr eaLnBrk="1" hangingPunct="1"/>
            <a:r>
              <a:rPr lang="zh-CN" altLang="en-US" sz="28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微软雅黑" panose="020b0503020204020204" pitchFamily="34" charset="-122"/>
                <a:sym typeface="微软雅黑" panose="020b0503020204020204" pitchFamily="34" charset="-122"/>
              </a:rPr>
              <a:t>思考②：阅读文本，哪些情节表现魔幻的特点？</a:t>
            </a:r>
            <a:endParaRPr lang="zh-CN" altLang="en-US" sz="2800" b="0">
              <a:solidFill>
                <a:srgbClr val="FF0000"/>
              </a:solidFill>
              <a:effectLst>
                <a:outerShdw blurRad="38100" dist="38100" dir="2700000" algn="tl">
                  <a:srgbClr val="000000">
                    <a:alpha val="43137"/>
                  </a:srgbClr>
                </a:outerShdw>
              </a:effectLst>
              <a:latin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1793732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fill="hold"/>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t="-17000" b="-17000"/>
          </a:stretch>
        </a:blipFill>
        <a:effectLst/>
      </p:bgPr>
    </p:bg>
    <p:spTree>
      <p:nvGrpSpPr>
        <p:cNvPr id="1" name=""/>
        <p:cNvGrpSpPr/>
        <p:nvPr>
          <p:custDataLst>
            <p:tags r:id="rId2"/>
          </p:custDataLst>
        </p:nvPr>
      </p:nvGrpSpPr>
      <p:grpSpPr>
        <a:xfrm>
          <a:off x="0" y="0"/>
          <a:ext cx="0" cy="0"/>
        </a:xfrm>
      </p:grpSpPr>
      <p:pic>
        <p:nvPicPr>
          <p:cNvPr id="5" name="图片 4">
            <a:extLst>
              <a:ext uri="{FF2B5EF4-FFF2-40B4-BE49-F238E27FC236}">
                <a16:creationId xmlns:a16="http://schemas.microsoft.com/office/drawing/2014/main" id="{68CF0DDD-E21F-4204-B457-D9F81769FDAE}"/>
              </a:ext>
            </a:extLst>
          </p:cNvPr>
          <p:cNvPicPr>
            <a:picLocks noChangeAspect="1"/>
          </p:cNvPicPr>
          <p:nvPr>
            <p:custDataLst>
              <p:tags r:id="rId4"/>
            </p:custDataLst>
          </p:nvPr>
        </p:nvPicPr>
        <p:blipFill>
          <a:blip r:embed="rId3"/>
          <a:stretch>
            <a:fillRect/>
          </a:stretch>
        </p:blipFill>
        <p:spPr>
          <a:xfrm>
            <a:off x="694476" y="1556792"/>
            <a:ext cx="10803048" cy="2462997"/>
          </a:xfrm>
          <a:prstGeom prst="rect">
            <a:avLst/>
          </a:prstGeom>
        </p:spPr>
      </p:pic>
    </p:spTree>
    <p:extLst>
      <p:ext uri="{BB962C8B-B14F-4D97-AF65-F5344CB8AC3E}">
        <p14:creationId xmlns:p14="http://schemas.microsoft.com/office/powerpoint/2010/main" val="7815162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9904177D-568E-402C-8986-FDB1310A744F}"/>
              </a:ext>
            </a:extLst>
          </p:cNvPr>
          <p:cNvSpPr txBox="1"/>
          <p:nvPr>
            <p:custDataLst>
              <p:tags r:id="rId3"/>
            </p:custDataLst>
          </p:nvPr>
        </p:nvSpPr>
        <p:spPr>
          <a:xfrm>
            <a:off x="1919536" y="1412776"/>
            <a:ext cx="9217024" cy="3456384"/>
          </a:xfrm>
          <a:prstGeom prst="rect">
            <a:avLst/>
          </a:prstGeom>
        </p:spPr>
        <p:txBody>
          <a:bodyPr>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457200">
              <a:lnSpc>
                <a:spcPct val="150000"/>
              </a:lnSpc>
              <a:buNone/>
            </a:pPr>
            <a:r>
              <a:rPr lang="en-US" altLang="zh-CN" sz="3200"/>
              <a:t>《</a:t>
            </a:r>
            <a:r>
              <a:rPr lang="zh-CN" altLang="en-US" sz="3200"/>
              <a:t>百年孤独</a:t>
            </a:r>
            <a:r>
              <a:rPr lang="en-US" altLang="zh-CN" sz="3200"/>
              <a:t>》</a:t>
            </a:r>
            <a:r>
              <a:rPr lang="zh-CN" altLang="en-US" sz="3200"/>
              <a:t>，是哥伦比亚作家</a:t>
            </a:r>
            <a:r>
              <a:rPr lang="zh-CN" altLang="en-US" sz="3200">
                <a:solidFill>
                  <a:srgbClr val="FF0000"/>
                </a:solidFill>
              </a:rPr>
              <a:t>加西亚</a:t>
            </a:r>
            <a:r>
              <a:rPr lang="en-US" altLang="zh-CN" sz="3200">
                <a:solidFill>
                  <a:srgbClr val="FF0000"/>
                </a:solidFill>
              </a:rPr>
              <a:t>·</a:t>
            </a:r>
            <a:r>
              <a:rPr lang="zh-CN" altLang="en-US" sz="3200">
                <a:solidFill>
                  <a:srgbClr val="FF0000"/>
                </a:solidFill>
              </a:rPr>
              <a:t>马尔克斯</a:t>
            </a:r>
            <a:r>
              <a:rPr lang="zh-CN" altLang="en-US" sz="3200"/>
              <a:t>创作的</a:t>
            </a:r>
            <a:r>
              <a:rPr lang="zh-CN" altLang="en-US" sz="3200">
                <a:solidFill>
                  <a:srgbClr val="FF0000"/>
                </a:solidFill>
              </a:rPr>
              <a:t>长篇小说</a:t>
            </a:r>
            <a:r>
              <a:rPr lang="zh-CN" altLang="en-US" sz="3200"/>
              <a:t>，是其代表作，也是</a:t>
            </a:r>
            <a:r>
              <a:rPr lang="zh-CN" altLang="en-US" sz="3200">
                <a:solidFill>
                  <a:srgbClr val="FF0000"/>
                </a:solidFill>
              </a:rPr>
              <a:t>拉丁美洲魔幻现实主义文学</a:t>
            </a:r>
            <a:r>
              <a:rPr lang="zh-CN" altLang="en-US" sz="3200"/>
              <a:t>的代表作，被誉为“再现拉丁美洲历史社会图景的鸿篇巨著”。</a:t>
            </a:r>
          </a:p>
        </p:txBody>
      </p:sp>
      <p:sp>
        <p:nvSpPr>
          <p:cNvPr id="4" name="文本框 3">
            <a:extLst>
              <a:ext uri="{FF2B5EF4-FFF2-40B4-BE49-F238E27FC236}">
                <a16:creationId xmlns:a16="http://schemas.microsoft.com/office/drawing/2014/main" id="{EDE7C87C-D9C5-413D-BAE7-619D1F28C7A2}"/>
              </a:ext>
            </a:extLst>
          </p:cNvPr>
          <p:cNvSpPr txBox="1"/>
          <p:nvPr>
            <p:custDataLst>
              <p:tags r:id="rId4"/>
            </p:custDataLst>
          </p:nvPr>
        </p:nvSpPr>
        <p:spPr>
          <a:xfrm>
            <a:off x="191344" y="3403602"/>
            <a:ext cx="615553" cy="2736304"/>
          </a:xfrm>
          <a:prstGeom prst="rect">
            <a:avLst/>
          </a:prstGeom>
          <a:noFill/>
        </p:spPr>
        <p:txBody>
          <a:bodyPr vert="eaVert" wrap="square" rtlCol="0">
            <a:spAutoFit/>
          </a:bodyPr>
          <a:lstStyle/>
          <a:p>
            <a:pPr algn="ctr"/>
            <a:r>
              <a:rPr lang="zh-CN" altLang="en-US" sz="2800">
                <a:effectLst>
                  <a:outerShdw blurRad="38100" dist="38100" dir="2700000" algn="tl">
                    <a:srgbClr val="000000">
                      <a:alpha val="43137"/>
                    </a:srgbClr>
                  </a:outerShdw>
                </a:effectLst>
              </a:rPr>
              <a:t>作品地位</a:t>
            </a:r>
          </a:p>
        </p:txBody>
      </p:sp>
    </p:spTree>
    <p:extLst>
      <p:ext uri="{BB962C8B-B14F-4D97-AF65-F5344CB8AC3E}">
        <p14:creationId xmlns:p14="http://schemas.microsoft.com/office/powerpoint/2010/main" val="30535625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2927648" y="106668"/>
            <a:ext cx="4032448" cy="515119"/>
          </a:xfrm>
        </p:spPr>
        <p:txBody>
          <a:bodyPr>
            <a:normAutofit fontScale="90000"/>
          </a:bodyPr>
          <a:lstStyle/>
          <a:p>
            <a:r>
              <a:rPr lang="zh-CN" altLang="en-US" sz="3200" b="1" cap="all">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latin typeface="黑体" panose="02010609060101010101" pitchFamily="49" charset="-122"/>
                <a:ea typeface="黑体" panose="02010609060101010101" pitchFamily="49" charset="-122"/>
              </a:rPr>
              <a:t>主要人物介绍</a:t>
            </a:r>
            <a:endParaRPr lang="zh-CN" altLang="en-US" sz="3200" b="1">
              <a:solidFill>
                <a:srgbClr val="00B050"/>
              </a:solidFill>
              <a:latin typeface="黑体" panose="02010609060101010101" pitchFamily="49" charset="-122"/>
              <a:ea typeface="黑体" panose="02010609060101010101" pitchFamily="49" charset="-122"/>
            </a:endParaRPr>
          </a:p>
        </p:txBody>
      </p:sp>
      <p:sp>
        <p:nvSpPr>
          <p:cNvPr id="3" name="内容占位符 2"/>
          <p:cNvSpPr>
            <a:spLocks noGrp="1"/>
          </p:cNvSpPr>
          <p:nvPr>
            <p:ph idx="4294967295"/>
            <p:custDataLst>
              <p:tags r:id="rId4"/>
            </p:custDataLst>
          </p:nvPr>
        </p:nvSpPr>
        <p:spPr>
          <a:xfrm>
            <a:off x="1487488" y="2276104"/>
            <a:ext cx="9865096" cy="3168352"/>
          </a:xfrm>
        </p:spPr>
        <p:txBody>
          <a:bodyPr/>
          <a:lstStyle/>
          <a:p>
            <a:pPr marL="0" indent="457200">
              <a:buNone/>
            </a:pPr>
            <a:r>
              <a:rPr lang="zh-CN" altLang="en-US">
                <a:latin typeface="黑体" panose="02010609060101010101" pitchFamily="49" charset="-122"/>
                <a:ea typeface="黑体" panose="02010609060101010101" pitchFamily="49" charset="-122"/>
              </a:rPr>
              <a:t>布恩迪亚家族的</a:t>
            </a:r>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首要人物，是他和他的妻子乌尔苏拉创建了马孔多镇。</a:t>
            </a:r>
            <a:r>
              <a:rPr lang="zh-CN" altLang="en-US">
                <a:latin typeface="黑体" panose="02010609060101010101" pitchFamily="49" charset="-122"/>
                <a:ea typeface="黑体" panose="02010609060101010101" pitchFamily="49" charset="-122"/>
              </a:rPr>
              <a:t>他也是一个幻想家、实践者和发明家，他对任何事物都充满了想象和创造的欲望，包括他的子孙们，因此他成就了这部布恩迪亚家族史。</a:t>
            </a:r>
            <a:endParaRPr lang="en-US" altLang="zh-CN">
              <a:latin typeface="黑体" panose="02010609060101010101" pitchFamily="49" charset="-122"/>
              <a:ea typeface="黑体" panose="02010609060101010101" pitchFamily="49" charset="-122"/>
            </a:endParaRPr>
          </a:p>
          <a:p>
            <a:pPr marL="0" indent="457200">
              <a:buNone/>
            </a:pPr>
            <a:r>
              <a:rPr lang="zh-CN" altLang="en-US">
                <a:latin typeface="黑体" panose="02010609060101010101" pitchFamily="49" charset="-122"/>
                <a:ea typeface="黑体" panose="02010609060101010101" pitchFamily="49" charset="-122"/>
              </a:rPr>
              <a:t>他是一个</a:t>
            </a:r>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信念坚定</a:t>
            </a:r>
            <a:r>
              <a:rPr lang="zh-CN" altLang="en-US">
                <a:latin typeface="黑体" panose="02010609060101010101" pitchFamily="49" charset="-122"/>
                <a:ea typeface="黑体" panose="02010609060101010101" pitchFamily="49" charset="-122"/>
              </a:rPr>
              <a:t>的人，有着一种</a:t>
            </a:r>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不达目的誓不罢休</a:t>
            </a:r>
            <a:r>
              <a:rPr lang="zh-CN" altLang="en-US">
                <a:latin typeface="黑体" panose="02010609060101010101" pitchFamily="49" charset="-122"/>
                <a:ea typeface="黑体" panose="02010609060101010101" pitchFamily="49" charset="-122"/>
              </a:rPr>
              <a:t>的精神。</a:t>
            </a:r>
          </a:p>
        </p:txBody>
      </p:sp>
      <p:sp>
        <p:nvSpPr>
          <p:cNvPr id="5" name="文本框 4">
            <a:extLst>
              <a:ext uri="{FF2B5EF4-FFF2-40B4-BE49-F238E27FC236}">
                <a16:creationId xmlns:a16="http://schemas.microsoft.com/office/drawing/2014/main" id="{37225E8A-6162-4970-B220-EDF34DFE9965}"/>
              </a:ext>
            </a:extLst>
          </p:cNvPr>
          <p:cNvSpPr txBox="1"/>
          <p:nvPr>
            <p:custDataLst>
              <p:tags r:id="rId5"/>
            </p:custDataLst>
          </p:nvPr>
        </p:nvSpPr>
        <p:spPr>
          <a:xfrm>
            <a:off x="3143672" y="1268760"/>
            <a:ext cx="6096000" cy="646331"/>
          </a:xfrm>
          <a:prstGeom prst="rect">
            <a:avLst/>
          </a:prstGeom>
          <a:noFill/>
        </p:spPr>
        <p:txBody>
          <a:bodyPr wrap="square">
            <a:spAutoFit/>
          </a:bodyPr>
          <a:lstStyle/>
          <a:p>
            <a:pPr marL="0" indent="0">
              <a:buNone/>
            </a:pPr>
            <a:r>
              <a:rPr lang="zh-CN" altLang="en-US" sz="360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何塞</a:t>
            </a:r>
            <a:r>
              <a:rPr lang="en-US" altLang="zh-CN" sz="360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阿尔卡蒂奥</a:t>
            </a:r>
            <a:r>
              <a:rPr lang="en-US" altLang="zh-CN" sz="360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布恩迪亚</a:t>
            </a:r>
            <a:endParaRPr lang="en-US" altLang="zh-CN" sz="36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83970" name="标题 1">
            <a:extLst>
              <a:ext uri="{FF2B5EF4-FFF2-40B4-BE49-F238E27FC236}">
                <a16:creationId xmlns:a16="http://schemas.microsoft.com/office/drawing/2014/main" id="{CDCABDAF-170E-496D-B329-95796C1CBC32}"/>
              </a:ext>
            </a:extLst>
          </p:cNvPr>
          <p:cNvSpPr>
            <a:spLocks noGrp="1" noChangeArrowheads="1"/>
          </p:cNvSpPr>
          <p:nvPr>
            <p:ph type="title" idx="4294967295"/>
            <p:custDataLst>
              <p:tags r:id="rId3"/>
            </p:custDataLst>
          </p:nvPr>
        </p:nvSpPr>
        <p:spPr>
          <a:xfrm>
            <a:off x="2351584" y="116632"/>
            <a:ext cx="8784976" cy="648072"/>
          </a:xfrm>
          <a:ln cap="flat" algn="ctr">
            <a:miter lim="800000"/>
            <a:headEnd type="none" w="med" len="med"/>
            <a:tailEnd type="none" w="med" len="med"/>
          </a:ln>
        </p:spPr>
        <p:txBody>
          <a:bodyPr/>
          <a:lstStyle>
            <a:lvl1pPr marL="0" indent="0" algn="l" defTabSz="914400" rtl="0" eaLnBrk="0" fontAlgn="base" hangingPunct="0">
              <a:lnSpc>
                <a:spcPct val="100000"/>
              </a:lnSpc>
              <a:spcBef>
                <a:spcPct val="0"/>
              </a:spcBef>
              <a:spcAft>
                <a:spcPct val="0"/>
              </a:spcAft>
              <a:buClrTx/>
              <a:buSzTx/>
              <a:buFontTx/>
              <a:buNone/>
              <a:defRPr lang="zh-CN" altLang="en-US" sz="2400" b="1" kern="1200" spc="200">
                <a:solidFill>
                  <a:srgbClr val="262626"/>
                </a:solidFill>
                <a:latin typeface="Arial" pitchFamily="34" charset="0"/>
                <a:ea typeface="微软雅黑" pitchFamily="34" charset="-122"/>
                <a:cs typeface="+mj-cs"/>
              </a:defRPr>
            </a:lvl1pPr>
          </a:lstStyle>
          <a:p>
            <a:pPr eaLnBrk="1" hangingPunct="1"/>
            <a:r>
              <a:rPr lang="en-US" altLang="zh-CN"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  </a:t>
            </a:r>
            <a:r>
              <a:rPr altLang="zh-CN"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从文中看，</a:t>
            </a:r>
            <a:r>
              <a:rPr altLang="zh-CN" sz="3200" b="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布恩迪亚</a:t>
            </a:r>
            <a:r>
              <a:rPr altLang="zh-CN"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是一个什么样的人？</a:t>
            </a:r>
            <a:endParaRPr sz="3200" b="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endParaRPr>
          </a:p>
        </p:txBody>
      </p:sp>
      <p:sp>
        <p:nvSpPr>
          <p:cNvPr id="83971" name="文本框 2">
            <a:extLst>
              <a:ext uri="{FF2B5EF4-FFF2-40B4-BE49-F238E27FC236}">
                <a16:creationId xmlns:a16="http://schemas.microsoft.com/office/drawing/2014/main" id="{991F4E3F-8B09-4970-B3B9-710F7C2DE504}"/>
              </a:ext>
            </a:extLst>
          </p:cNvPr>
          <p:cNvSpPr/>
          <p:nvPr>
            <p:custDataLst>
              <p:tags r:id="rId4"/>
            </p:custDataLst>
          </p:nvPr>
        </p:nvSpPr>
        <p:spPr>
          <a:xfrm>
            <a:off x="1847528" y="1458590"/>
            <a:ext cx="8856984" cy="1157368"/>
          </a:xfrm>
          <a:prstGeom prst="rect">
            <a:avLst/>
          </a:prstGeom>
          <a:solidFill>
            <a:schemeClr val="bg1"/>
          </a:solid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5pPr>
          </a:lstStyle>
          <a:p>
            <a:pPr>
              <a:lnSpc>
                <a:spcPct val="130000"/>
              </a:lnSpc>
            </a:pPr>
            <a:r>
              <a:rPr sz="2800">
                <a:ln w="9525" cap="flat" cmpd="sng" algn="ctr">
                  <a:noFill/>
                  <a:prstDash val="solid"/>
                  <a:round/>
                  <a:headEnd type="none" w="med" len="med"/>
                  <a:tailEnd type="none" w="med" len="med"/>
                </a:ln>
                <a:solidFill>
                  <a:srgbClr val="C00000"/>
                </a:solidFill>
                <a:sym typeface="微软雅黑" panose="020b0503020204020204" pitchFamily="34" charset="-122"/>
              </a:rPr>
              <a:t>  </a:t>
            </a:r>
            <a:r>
              <a:rPr sz="2800" b="1">
                <a:ln w="9525" cap="flat" cmpd="sng" algn="ctr">
                  <a:noFill/>
                  <a:prstDash val="solid"/>
                  <a:round/>
                  <a:headEnd type="none" w="med" len="med"/>
                  <a:tailEnd type="none" w="med" len="med"/>
                </a:ln>
                <a:solidFill>
                  <a:srgbClr val="C00000"/>
                </a:solidFill>
                <a:sym typeface="微软雅黑" panose="020b0503020204020204" pitchFamily="34" charset="-122"/>
              </a:rPr>
              <a:t>   </a:t>
            </a:r>
            <a:r>
              <a:rPr sz="2800" b="1">
                <a:ln w="9525" cap="flat" cmpd="sng" algn="ctr">
                  <a:noFill/>
                  <a:prstDash val="solid"/>
                  <a:round/>
                  <a:headEnd type="none" w="med" len="med"/>
                  <a:tailEnd type="none" w="med" len="med"/>
                </a:ln>
                <a:solidFill>
                  <a:srgbClr val="000000"/>
                </a:solidFill>
                <a:sym typeface="微软雅黑" panose="020b0503020204020204" pitchFamily="34" charset="-122"/>
              </a:rPr>
              <a:t>他是一个身材健壮、智慧过人、想象力丰富、极富号召力和超人的探索精神的男人。</a:t>
            </a:r>
            <a:endParaRPr sz="2400"/>
          </a:p>
        </p:txBody>
      </p:sp>
      <p:sp>
        <p:nvSpPr>
          <p:cNvPr id="83972" name="文本框 1">
            <a:extLst>
              <a:ext uri="{FF2B5EF4-FFF2-40B4-BE49-F238E27FC236}">
                <a16:creationId xmlns:a16="http://schemas.microsoft.com/office/drawing/2014/main" id="{880C76CA-948E-4A63-B75E-7B989ED4FEA4}"/>
              </a:ext>
            </a:extLst>
          </p:cNvPr>
          <p:cNvSpPr/>
          <p:nvPr>
            <p:custDataLst>
              <p:tags r:id="rId5"/>
            </p:custDataLst>
          </p:nvPr>
        </p:nvSpPr>
        <p:spPr>
          <a:xfrm>
            <a:off x="1743868" y="3140968"/>
            <a:ext cx="8960644" cy="2330450"/>
          </a:xfrm>
          <a:prstGeom prst="rect">
            <a:avLst/>
          </a:prstGeom>
          <a:solidFill>
            <a:schemeClr val="bg1"/>
          </a:solid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5pPr>
          </a:lstStyle>
          <a:p>
            <a:pPr>
              <a:lnSpc>
                <a:spcPct val="130000"/>
              </a:lnSpc>
            </a:pPr>
            <a:r>
              <a:rPr sz="2800" b="1">
                <a:ln w="9525" cap="flat" cmpd="sng" algn="ctr">
                  <a:noFill/>
                  <a:prstDash val="solid"/>
                  <a:round/>
                  <a:headEnd type="none" w="med" len="med"/>
                  <a:tailEnd type="none" w="med" len="med"/>
                </a:ln>
                <a:solidFill>
                  <a:srgbClr val="C00000"/>
                </a:solidFill>
                <a:sym typeface="Wingdings"/>
              </a:rPr>
              <a:t>  </a:t>
            </a:r>
            <a:r>
              <a:rPr sz="2800" b="1" u="sng">
                <a:ln w="9525" cap="flat" cmpd="sng" algn="ctr">
                  <a:noFill/>
                  <a:prstDash val="solid"/>
                  <a:round/>
                  <a:headEnd type="none" w="med" len="med"/>
                  <a:tailEnd type="none" w="med" len="med"/>
                </a:ln>
                <a:solidFill>
                  <a:srgbClr val="C00000"/>
                </a:solidFill>
                <a:sym typeface="Wingdings"/>
              </a:rPr>
              <a:t>（1）布恩迪亚做事情执着而有魄力。</a:t>
            </a:r>
          </a:p>
          <a:p>
            <a:pPr>
              <a:lnSpc>
                <a:spcPct val="130000"/>
              </a:lnSpc>
            </a:pPr>
            <a:r>
              <a:rPr sz="2800" b="1">
                <a:ln w="9525" cap="flat" cmpd="sng" algn="ctr">
                  <a:noFill/>
                  <a:prstDash val="solid"/>
                  <a:round/>
                  <a:headEnd type="none" w="med" len="med"/>
                  <a:tailEnd type="none" w="med" len="med"/>
                </a:ln>
                <a:solidFill>
                  <a:srgbClr val="000000"/>
                </a:solidFill>
                <a:sym typeface="Wingdings"/>
              </a:rPr>
              <a:t>    他是村子里富有富于进取心、具有事业心的男人。他规划全村的布局和街道的设计，带领大家共同建设马孔多，让马孔多成为幸福的村庄。</a:t>
            </a:r>
            <a:endParaRPr sz="2400"/>
          </a:p>
        </p:txBody>
      </p:sp>
      <p:pic>
        <p:nvPicPr>
          <p:cNvPr id="2" name="图片 1">
            <a:extLst>
              <a:ext uri="{FF2B5EF4-FFF2-40B4-BE49-F238E27FC236}">
                <a16:creationId xmlns:a16="http://schemas.microsoft.com/office/drawing/2014/main" id="{CE9D2E4B-3FF0-4144-9B83-03E45EE1735C}"/>
              </a:ext>
            </a:extLst>
          </p:cNvPr>
          <p:cNvPicPr>
            <a:picLocks noChangeAspect="1"/>
          </p:cNvPicPr>
          <p:nvPr>
            <p:custDataLst>
              <p:tags r:id="rId7"/>
            </p:custDataLst>
          </p:nvPr>
        </p:nvPicPr>
        <p:blipFill>
          <a:blip r:embed="rId6"/>
          <a:stretch>
            <a:fillRect/>
          </a:stretch>
        </p:blipFill>
        <p:spPr>
          <a:xfrm>
            <a:off x="10059144" y="4725144"/>
            <a:ext cx="2132856" cy="2132856"/>
          </a:xfrm>
          <a:prstGeom prst="rect">
            <a:avLst/>
          </a:prstGeom>
          <a:effectLst>
            <a:softEdge rad="635000"/>
          </a:effectLst>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diamond(in)">
                                      <p:cBhvr>
                                        <p:cTn id="7" dur="2000" fill="hold"/>
                                        <p:tgtEl>
                                          <p:spTgt spid="8397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83971"/>
                                        </p:tgtEl>
                                        <p:attrNameLst>
                                          <p:attrName>style.visibility</p:attrName>
                                        </p:attrNameLst>
                                      </p:cBhvr>
                                      <p:to>
                                        <p:strVal val="visible"/>
                                      </p:to>
                                    </p:set>
                                    <p:animEffect transition="in" filter="circle(in)">
                                      <p:cBhvr>
                                        <p:cTn id="13" dur="2000" fill="hold"/>
                                        <p:tgtEl>
                                          <p:spTgt spid="8397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83972"/>
                                        </p:tgtEl>
                                        <p:attrNameLst>
                                          <p:attrName>style.visibility</p:attrName>
                                        </p:attrNameLst>
                                      </p:cBhvr>
                                      <p:to>
                                        <p:strVal val="visible"/>
                                      </p:to>
                                    </p:set>
                                    <p:animEffect transition="in" filter="diamond(in)">
                                      <p:cBhvr>
                                        <p:cTn id="19" dur="2000" fill="hold"/>
                                        <p:tgtEl>
                                          <p:spTgt spid="83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83971" grpId="1"/>
      <p:bldP spid="83972" grpId="2"/>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84996" name="文本框 1">
            <a:extLst>
              <a:ext uri="{FF2B5EF4-FFF2-40B4-BE49-F238E27FC236}">
                <a16:creationId xmlns:a16="http://schemas.microsoft.com/office/drawing/2014/main" id="{0731ABD4-C36D-4DFA-A072-DC99E33C03DE}"/>
              </a:ext>
            </a:extLst>
          </p:cNvPr>
          <p:cNvSpPr/>
          <p:nvPr>
            <p:custDataLst>
              <p:tags r:id="rId3"/>
            </p:custDataLst>
          </p:nvPr>
        </p:nvSpPr>
        <p:spPr>
          <a:xfrm>
            <a:off x="1478757" y="1052736"/>
            <a:ext cx="9081739" cy="2330450"/>
          </a:xfrm>
          <a:prstGeom prst="rect">
            <a:avLst/>
          </a:prstGeom>
          <a:solidFill>
            <a:schemeClr val="bg1"/>
          </a:solid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5pPr>
          </a:lstStyle>
          <a:p>
            <a:pPr>
              <a:lnSpc>
                <a:spcPct val="130000"/>
              </a:lnSpc>
            </a:pPr>
            <a:r>
              <a:rPr sz="2800" b="1">
                <a:ln w="9525" cap="flat" cmpd="sng" algn="ctr">
                  <a:noFill/>
                  <a:prstDash val="solid"/>
                  <a:round/>
                  <a:headEnd type="none" w="med" len="med"/>
                  <a:tailEnd type="none" w="med" len="med"/>
                </a:ln>
                <a:solidFill>
                  <a:srgbClr val="C00000"/>
                </a:solidFill>
                <a:sym typeface="Wingdings"/>
              </a:rPr>
              <a:t>  </a:t>
            </a:r>
            <a:r>
              <a:rPr sz="2800" b="1" u="sng">
                <a:ln w="9525" cap="flat" cmpd="sng" algn="ctr">
                  <a:noFill/>
                  <a:prstDash val="solid"/>
                  <a:round/>
                  <a:headEnd type="none" w="med" len="med"/>
                  <a:tailEnd type="none" w="med" len="med"/>
                </a:ln>
                <a:solidFill>
                  <a:srgbClr val="C00000"/>
                </a:solidFill>
                <a:sym typeface="Wingdings"/>
              </a:rPr>
              <a:t>（2）布恩迪亚极有责任心</a:t>
            </a:r>
            <a:r>
              <a:rPr sz="2800" b="1">
                <a:ln w="9525" cap="flat" cmpd="sng" algn="ctr">
                  <a:noFill/>
                  <a:prstDash val="solid"/>
                  <a:round/>
                  <a:headEnd type="none" w="med" len="med"/>
                  <a:tailEnd type="none" w="med" len="med"/>
                </a:ln>
                <a:solidFill>
                  <a:srgbClr val="C00000"/>
                </a:solidFill>
                <a:sym typeface="Wingdings"/>
              </a:rPr>
              <a:t>。</a:t>
            </a:r>
          </a:p>
          <a:p>
            <a:pPr>
              <a:lnSpc>
                <a:spcPct val="130000"/>
              </a:lnSpc>
            </a:pPr>
            <a:r>
              <a:rPr sz="2800" b="1">
                <a:ln w="9525" cap="flat" cmpd="sng" algn="ctr">
                  <a:noFill/>
                  <a:prstDash val="solid"/>
                  <a:round/>
                  <a:headEnd type="none" w="med" len="med"/>
                  <a:tailEnd type="none" w="med" len="med"/>
                </a:ln>
                <a:solidFill>
                  <a:srgbClr val="000000"/>
                </a:solidFill>
                <a:sym typeface="Wingdings"/>
              </a:rPr>
              <a:t>    意识到失眠症已经侵入镇子，便召集起各家家长，把自己所知的失眠症情形讲给他们听，并且将疫病控制在村镇之内。</a:t>
            </a:r>
            <a:endParaRPr sz="2400"/>
          </a:p>
        </p:txBody>
      </p:sp>
      <p:sp>
        <p:nvSpPr>
          <p:cNvPr id="5" name="文本框 1">
            <a:extLst>
              <a:ext uri="{FF2B5EF4-FFF2-40B4-BE49-F238E27FC236}">
                <a16:creationId xmlns:a16="http://schemas.microsoft.com/office/drawing/2014/main" id="{232AC2A3-8CFE-4953-AF6B-3EF897C65BDF}"/>
              </a:ext>
            </a:extLst>
          </p:cNvPr>
          <p:cNvSpPr/>
          <p:nvPr>
            <p:custDataLst>
              <p:tags r:id="rId4"/>
            </p:custDataLst>
          </p:nvPr>
        </p:nvSpPr>
        <p:spPr>
          <a:xfrm>
            <a:off x="1478757" y="3429000"/>
            <a:ext cx="8937723" cy="2889250"/>
          </a:xfrm>
          <a:prstGeom prst="rect">
            <a:avLst/>
          </a:prstGeom>
          <a:solidFill>
            <a:schemeClr val="bg1"/>
          </a:solid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5pPr>
          </a:lstStyle>
          <a:p>
            <a:pPr>
              <a:lnSpc>
                <a:spcPct val="130000"/>
              </a:lnSpc>
            </a:pPr>
            <a:r>
              <a:rPr sz="2800" b="1">
                <a:ln w="9525" cap="flat" cmpd="sng" algn="ctr">
                  <a:noFill/>
                  <a:prstDash val="solid"/>
                  <a:round/>
                  <a:headEnd type="none" w="med" len="med"/>
                  <a:tailEnd type="none" w="med" len="med"/>
                </a:ln>
                <a:solidFill>
                  <a:srgbClr val="C00000"/>
                </a:solidFill>
                <a:sym typeface="Wingdings"/>
              </a:rPr>
              <a:t>  </a:t>
            </a:r>
            <a:r>
              <a:rPr sz="2800" b="1" u="sng">
                <a:ln w="9525" cap="flat" cmpd="sng" algn="ctr">
                  <a:noFill/>
                  <a:prstDash val="solid"/>
                  <a:round/>
                  <a:headEnd type="none" w="med" len="med"/>
                  <a:tailEnd type="none" w="med" len="med"/>
                </a:ln>
                <a:solidFill>
                  <a:srgbClr val="C00000"/>
                </a:solidFill>
                <a:sym typeface="Wingdings"/>
              </a:rPr>
              <a:t>（3）布恩迪亚易于接受新事物</a:t>
            </a:r>
            <a:endParaRPr sz="2800" b="1" u="sng">
              <a:ln w="9525" cap="flat" cmpd="sng" algn="ctr">
                <a:noFill/>
                <a:prstDash val="solid"/>
                <a:round/>
                <a:headEnd type="none" w="med" len="med"/>
                <a:tailEnd type="none" w="med" len="med"/>
              </a:ln>
              <a:solidFill>
                <a:srgbClr val="000000"/>
              </a:solidFill>
              <a:sym typeface="Wingdings"/>
            </a:endParaRPr>
          </a:p>
          <a:p>
            <a:pPr>
              <a:lnSpc>
                <a:spcPct val="130000"/>
              </a:lnSpc>
            </a:pPr>
            <a:r>
              <a:rPr sz="2800" b="1">
                <a:ln w="9525" cap="flat" cmpd="sng" algn="ctr">
                  <a:noFill/>
                  <a:prstDash val="solid"/>
                  <a:round/>
                  <a:headEnd type="none" w="med" len="med"/>
                  <a:tailEnd type="none" w="med" len="med"/>
                </a:ln>
                <a:solidFill>
                  <a:srgbClr val="000000"/>
                </a:solidFill>
                <a:sym typeface="Wingdings"/>
              </a:rPr>
              <a:t>  “他着迷于眼前的现实，认为这比自己广袤的幻想世界更为神奇”是因为马孔多的新气象；为了避免遗忘，奥雷里亚诺为器物贴标签，布恩迪亚先在家中实行，而后推广到全镇。</a:t>
            </a:r>
            <a:endParaRPr sz="2800" b="1"/>
          </a:p>
        </p:txBody>
      </p:sp>
      <p:sp>
        <p:nvSpPr>
          <p:cNvPr id="6" name="标题 1">
            <a:extLst>
              <a:ext uri="{FF2B5EF4-FFF2-40B4-BE49-F238E27FC236}">
                <a16:creationId xmlns:a16="http://schemas.microsoft.com/office/drawing/2014/main" id="{7C9ADFDA-0ED0-4898-96AD-223EBB488796}"/>
              </a:ext>
            </a:extLst>
          </p:cNvPr>
          <p:cNvSpPr txBox="1">
            <a:spLocks noChangeArrowheads="1"/>
          </p:cNvSpPr>
          <p:nvPr>
            <p:custDataLst>
              <p:tags r:id="rId5"/>
            </p:custDataLst>
          </p:nvPr>
        </p:nvSpPr>
        <p:spPr>
          <a:xfrm>
            <a:off x="2351584" y="116632"/>
            <a:ext cx="8784976" cy="648072"/>
          </a:xfrm>
          <a:ln cap="flat" algn="ctr">
            <a:miter lim="800000"/>
            <a:headEnd type="none" w="med" len="med"/>
            <a:tailEnd type="none" w="med" len="med"/>
          </a:ln>
        </p:spPr>
        <p:txBody>
          <a:bodyPr/>
          <a:lstStyle>
            <a:lvl1pPr marL="0" indent="0" algn="l" defTabSz="914400" rtl="0" eaLnBrk="0" fontAlgn="base" latinLnBrk="0" hangingPunct="0">
              <a:lnSpc>
                <a:spcPct val="100000"/>
              </a:lnSpc>
              <a:spcBef>
                <a:spcPct val="0"/>
              </a:spcBef>
              <a:spcAft>
                <a:spcPct val="0"/>
              </a:spcAft>
              <a:buClrTx/>
              <a:buSzTx/>
              <a:buFontTx/>
              <a:buNone/>
              <a:defRPr lang="zh-CN" altLang="en-US" sz="2400" b="1" kern="1200" spc="200">
                <a:solidFill>
                  <a:srgbClr val="262626"/>
                </a:solidFill>
                <a:latin typeface="Arial" pitchFamily="34" charset="0"/>
                <a:ea typeface="微软雅黑" pitchFamily="34" charset="-122"/>
                <a:cs typeface="+mj-cs"/>
              </a:defRPr>
            </a:lvl1pPr>
          </a:lstStyle>
          <a:p>
            <a:pPr eaLnBrk="1" hangingPunct="1"/>
            <a:r>
              <a:rPr lang="zh-CN" altLang="en-US"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  从文中看，</a:t>
            </a:r>
            <a:r>
              <a:rPr lang="zh-CN" altLang="en-US" sz="3200" b="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布恩迪亚</a:t>
            </a:r>
            <a:r>
              <a:rPr lang="zh-CN" altLang="en-US"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是一个什么样的人？</a:t>
            </a:r>
            <a:endParaRPr lang="zh-CN" altLang="en-US" sz="3200" b="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endParaRPr>
          </a:p>
        </p:txBody>
      </p:sp>
      <p:pic>
        <p:nvPicPr>
          <p:cNvPr id="2" name="图片 1">
            <a:extLst>
              <a:ext uri="{FF2B5EF4-FFF2-40B4-BE49-F238E27FC236}">
                <a16:creationId xmlns:a16="http://schemas.microsoft.com/office/drawing/2014/main" id="{4B633694-DAA2-4218-B46A-997E05C6C238}"/>
              </a:ext>
            </a:extLst>
          </p:cNvPr>
          <p:cNvPicPr>
            <a:picLocks noChangeAspect="1"/>
          </p:cNvPicPr>
          <p:nvPr>
            <p:custDataLst>
              <p:tags r:id="rId7"/>
            </p:custDataLst>
          </p:nvPr>
        </p:nvPicPr>
        <p:blipFill>
          <a:blip r:embed="rId6"/>
          <a:stretch>
            <a:fillRect/>
          </a:stretch>
        </p:blipFill>
        <p:spPr>
          <a:xfrm>
            <a:off x="10059144" y="4712543"/>
            <a:ext cx="2132856" cy="2132856"/>
          </a:xfrm>
          <a:prstGeom prst="rect">
            <a:avLst/>
          </a:prstGeom>
          <a:effectLst>
            <a:softEdge rad="635000"/>
          </a:effectLst>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4996"/>
                                        </p:tgtEl>
                                        <p:attrNameLst>
                                          <p:attrName>style.visibility</p:attrName>
                                        </p:attrNameLst>
                                      </p:cBhvr>
                                      <p:to>
                                        <p:strVal val="visible"/>
                                      </p:to>
                                    </p:set>
                                    <p:animEffect transition="in" filter="wedge">
                                      <p:cBhvr>
                                        <p:cTn id="7" dur="2000" fill="hold"/>
                                        <p:tgtEl>
                                          <p:spTgt spid="8499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fill="hold"/>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fill="hold"/>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P spid="5" grpId="1"/>
      <p:bldP spid="6" grpId="2"/>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pic>
        <p:nvPicPr>
          <p:cNvPr id="3" name="图片 2">
            <a:extLst>
              <a:ext uri="{FF2B5EF4-FFF2-40B4-BE49-F238E27FC236}">
                <a16:creationId xmlns:a16="http://schemas.microsoft.com/office/drawing/2014/main" id="{6F80CED9-42B6-4649-A017-75277EC976E8}"/>
              </a:ext>
            </a:extLst>
          </p:cNvPr>
          <p:cNvPicPr>
            <a:picLocks noChangeAspect="1"/>
          </p:cNvPicPr>
          <p:nvPr>
            <p:custDataLst>
              <p:tags r:id="rId4"/>
            </p:custDataLst>
          </p:nvPr>
        </p:nvPicPr>
        <p:blipFill>
          <a:blip r:embed="rId3"/>
          <a:stretch>
            <a:fillRect/>
          </a:stretch>
        </p:blipFill>
        <p:spPr>
          <a:xfrm>
            <a:off x="776654" y="1916832"/>
            <a:ext cx="2469958" cy="3810625"/>
          </a:xfrm>
          <a:prstGeom prst="rect">
            <a:avLst/>
          </a:prstGeom>
          <a:effectLst>
            <a:softEdge rad="635000"/>
          </a:effectLst>
        </p:spPr>
      </p:pic>
      <p:sp>
        <p:nvSpPr>
          <p:cNvPr id="5" name="文本框 4">
            <a:extLst>
              <a:ext uri="{FF2B5EF4-FFF2-40B4-BE49-F238E27FC236}">
                <a16:creationId xmlns:a16="http://schemas.microsoft.com/office/drawing/2014/main" id="{EBBF9B49-B193-4FC6-9792-57EBE530D9F2}"/>
              </a:ext>
            </a:extLst>
          </p:cNvPr>
          <p:cNvSpPr txBox="1"/>
          <p:nvPr>
            <p:custDataLst>
              <p:tags r:id="rId5"/>
            </p:custDataLst>
          </p:nvPr>
        </p:nvSpPr>
        <p:spPr>
          <a:xfrm>
            <a:off x="3719736" y="116632"/>
            <a:ext cx="2520280" cy="523220"/>
          </a:xfrm>
          <a:prstGeom prst="rect">
            <a:avLst/>
          </a:prstGeom>
          <a:noFill/>
        </p:spPr>
        <p:txBody>
          <a:bodyPr wrap="square">
            <a:spAutoFit/>
          </a:bodyPr>
          <a:lstStyle/>
          <a:p>
            <a:pPr algn="ctr"/>
            <a:r>
              <a:rPr lang="zh-CN" altLang="en-US" sz="28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乌尔苏拉</a:t>
            </a:r>
            <a:endPar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6" name="Title 6">
            <a:extLst>
              <a:ext uri="{FF2B5EF4-FFF2-40B4-BE49-F238E27FC236}">
                <a16:creationId xmlns:a16="http://schemas.microsoft.com/office/drawing/2014/main" id="{BD89A62E-DF79-4679-B3B3-A85CC87B5A78}"/>
              </a:ext>
            </a:extLst>
          </p:cNvPr>
          <p:cNvSpPr txBox="1"/>
          <p:nvPr>
            <p:custDataLst>
              <p:tags r:id="rId6"/>
            </p:custDataLst>
          </p:nvPr>
        </p:nvSpPr>
        <p:spPr>
          <a:xfrm>
            <a:off x="3935760" y="1052736"/>
            <a:ext cx="7992888"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endParaRPr lang="zh-CN" altLang="en-US" sz="1800" b="1" spc="50">
              <a:ln w="3175">
                <a:noFill/>
                <a:prstDash val="dash"/>
              </a:ln>
              <a:solidFill>
                <a:srgbClr val="002060"/>
              </a:solidFill>
              <a:latin typeface="楷体" panose="02010609060101010101" charset="-122"/>
              <a:ea typeface="楷体" panose="02010609060101010101" charset="-122"/>
              <a:cs typeface="楷体" panose="02010609060101010101" charset="-122"/>
            </a:endParaRPr>
          </a:p>
        </p:txBody>
      </p:sp>
      <p:sp>
        <p:nvSpPr>
          <p:cNvPr id="10" name="文本框 9">
            <a:extLst>
              <a:ext uri="{FF2B5EF4-FFF2-40B4-BE49-F238E27FC236}">
                <a16:creationId xmlns:a16="http://schemas.microsoft.com/office/drawing/2014/main" id="{88DFA4E5-BD94-4F0B-8F5F-A240BF6FD6A3}"/>
              </a:ext>
            </a:extLst>
          </p:cNvPr>
          <p:cNvSpPr txBox="1"/>
          <p:nvPr>
            <p:custDataLst>
              <p:tags r:id="rId7"/>
            </p:custDataLst>
          </p:nvPr>
        </p:nvSpPr>
        <p:spPr>
          <a:xfrm>
            <a:off x="3431704" y="1052736"/>
            <a:ext cx="8345710" cy="4893647"/>
          </a:xfrm>
          <a:prstGeom prst="rect">
            <a:avLst/>
          </a:prstGeom>
          <a:noFill/>
        </p:spPr>
        <p:txBody>
          <a:bodyPr wrap="square">
            <a:spAutoFit/>
          </a:bodyPr>
          <a:lstStyle/>
          <a:p>
            <a:pPr indent="457200"/>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乌尔苏拉</a:t>
            </a:r>
            <a:r>
              <a:rPr lang="zh-CN" altLang="en-US" sz="2400">
                <a:latin typeface="黑体" panose="02010609060101010101" pitchFamily="49" charset="-122"/>
                <a:ea typeface="黑体" panose="02010609060101010101" pitchFamily="49" charset="-122"/>
              </a:rPr>
              <a:t>拥有普通妇女中最为优秀的品质，她是丈夫的</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好妻子</a:t>
            </a:r>
            <a:r>
              <a:rPr lang="zh-CN" altLang="en-US" sz="2400">
                <a:latin typeface="黑体" panose="02010609060101010101" pitchFamily="49" charset="-122"/>
                <a:ea typeface="黑体" panose="02010609060101010101" pitchFamily="49" charset="-122"/>
              </a:rPr>
              <a:t>，儿女中的</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好母亲</a:t>
            </a:r>
            <a:r>
              <a:rPr lang="zh-CN" altLang="en-US" sz="2400">
                <a:latin typeface="黑体" panose="02010609060101010101" pitchFamily="49" charset="-122"/>
                <a:ea typeface="黑体" panose="02010609060101010101" pitchFamily="49" charset="-122"/>
              </a:rPr>
              <a:t>，家族中默默奉献</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不辞劳苦的人</a:t>
            </a:r>
            <a:r>
              <a:rPr lang="zh-CN" altLang="en-US" sz="2400">
                <a:latin typeface="黑体" panose="02010609060101010101" pitchFamily="49" charset="-122"/>
                <a:ea typeface="黑体" panose="02010609060101010101" pitchFamily="49" charset="-122"/>
              </a:rPr>
              <a:t>。她操持家务并且</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经营有道</a:t>
            </a:r>
            <a:r>
              <a:rPr lang="zh-CN" altLang="en-US" sz="2400">
                <a:latin typeface="黑体" panose="02010609060101010101" pitchFamily="49" charset="-122"/>
                <a:ea typeface="黑体" panose="02010609060101010101" pitchFamily="49" charset="-122"/>
              </a:rPr>
              <a:t>，亲自率领木匠泥瓦匠修建家园，把房子刷成白色，规划漂亮迷人的秋海棠长廊，即使遭受战乱也依然坚持重建家园。她</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教育后代果敢有方</a:t>
            </a:r>
            <a:r>
              <a:rPr lang="zh-CN" altLang="en-US" sz="2400">
                <a:latin typeface="黑体" panose="02010609060101010101" pitchFamily="49" charset="-122"/>
                <a:ea typeface="黑体" panose="02010609060101010101" pitchFamily="49" charset="-122"/>
              </a:rPr>
              <a:t>，鞭打暴戾的孙子，痛斥奥雷里亚诺上校的不仁。她收养说不清亲属关系的丽贝卡视如己出，改掉她吃土的恶习。她招待儿子的死敌在家里吃饭，只因为那人为穷人做了许多好事。她爱家族中所有的人，独自去寻找出走的大儿子而迷失回家的路，她说阿玛兰妲是</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最</a:t>
            </a:r>
            <a:r>
              <a:rPr lang="zh-CN" altLang="en-US" sz="2400">
                <a:latin typeface="黑体" panose="02010609060101010101" pitchFamily="49" charset="-122"/>
                <a:ea typeface="黑体" panose="02010609060101010101" pitchFamily="49" charset="-122"/>
              </a:rPr>
              <a:t>温柔的人</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她</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一生操劳而没有任何怨言</a:t>
            </a:r>
            <a:r>
              <a:rPr lang="zh-CN" altLang="en-US" sz="2400">
                <a:latin typeface="黑体" panose="02010609060101010101" pitchFamily="49" charset="-122"/>
                <a:ea typeface="黑体" panose="02010609060101010101" pitchFamily="49" charset="-122"/>
              </a:rPr>
              <a:t>，而家族正是在她死后陷入加速的灭亡中，如果说她的丈夫以极大的魄力开创了马孔多，乌尔苏拉则以全部的心力经营了整个家族，从这一点来说她一点也不比丈夫逊色。</a:t>
            </a:r>
          </a:p>
        </p:txBody>
      </p:sp>
    </p:spTree>
    <p:extLst>
      <p:ext uri="{BB962C8B-B14F-4D97-AF65-F5344CB8AC3E}">
        <p14:creationId xmlns:p14="http://schemas.microsoft.com/office/powerpoint/2010/main" val="3663596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
                                        <p:tgtEl>
                                          <p:spTgt spid="6"/>
                                        </p:tgtEl>
                                      </p:cBhvr>
                                    </p:animEffect>
                                    <p:anim calcmode="lin" valueType="num">
                                      <p:cBhvr>
                                        <p:cTn id="8" dur="400" fill="hold"/>
                                        <p:tgtEl>
                                          <p:spTgt spid="6"/>
                                        </p:tgtEl>
                                        <p:attrNameLst>
                                          <p:attrName>ppt_x</p:attrName>
                                        </p:attrNameLst>
                                      </p:cBhvr>
                                      <p:tavLst>
                                        <p:tav tm="0">
                                          <p:val>
                                            <p:strVal val="#ppt_x"/>
                                          </p:val>
                                        </p:tav>
                                        <p:tav tm="100000">
                                          <p:val>
                                            <p:strVal val="#ppt_x"/>
                                          </p:val>
                                        </p:tav>
                                      </p:tavLst>
                                    </p:anim>
                                    <p:anim calcmode="lin" valueType="num">
                                      <p:cBhvr>
                                        <p:cTn id="9" dur="400" fill="hold"/>
                                        <p:tgtEl>
                                          <p:spTgt spid="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C5D35E31-BBFB-4CB5-A512-50EACDBE220A}"/>
              </a:ext>
            </a:extLst>
          </p:cNvPr>
          <p:cNvSpPr txBox="1"/>
          <p:nvPr>
            <p:custDataLst>
              <p:tags r:id="rId3"/>
            </p:custDataLst>
          </p:nvPr>
        </p:nvSpPr>
        <p:spPr>
          <a:xfrm>
            <a:off x="2639616" y="188640"/>
            <a:ext cx="9289032" cy="461665"/>
          </a:xfrm>
          <a:prstGeom prst="rect">
            <a:avLst/>
          </a:prstGeom>
          <a:noFill/>
        </p:spPr>
        <p:txBody>
          <a:bodyPr wrap="square">
            <a:spAutoFit/>
          </a:bodyPr>
          <a:lstStyle/>
          <a:p>
            <a:r>
              <a:rPr lang="zh-CN" altLang="en-US" sz="2400" b="1">
                <a:solidFill>
                  <a:srgbClr val="0000FF"/>
                </a:solidFill>
                <a:effectLst>
                  <a:outerShdw blurRad="38100" dist="38100" dir="2700000" algn="tl">
                    <a:srgbClr val="000000">
                      <a:alpha val="43137"/>
                    </a:srgbClr>
                  </a:outerShdw>
                </a:effectLst>
                <a:sym typeface="微软雅黑" panose="020b0503020204020204" pitchFamily="34" charset="-122"/>
              </a:rPr>
              <a:t>本文塑造的乌尔苏拉具有怎样的形象特点？请简要分析并概括。</a:t>
            </a:r>
            <a:endParaRPr lang="zh-CN" altLang="en-US" sz="2400" b="1">
              <a:solidFill>
                <a:srgbClr val="0000FF"/>
              </a:solidFill>
              <a:effectLst>
                <a:outerShdw blurRad="38100" dist="38100" dir="2700000" algn="tl">
                  <a:srgbClr val="000000">
                    <a:alpha val="43137"/>
                  </a:srgbClr>
                </a:outerShdw>
              </a:effectLst>
            </a:endParaRPr>
          </a:p>
        </p:txBody>
      </p:sp>
      <p:sp>
        <p:nvSpPr>
          <p:cNvPr id="7" name="文本框 6">
            <a:extLst>
              <a:ext uri="{FF2B5EF4-FFF2-40B4-BE49-F238E27FC236}">
                <a16:creationId xmlns:a16="http://schemas.microsoft.com/office/drawing/2014/main" id="{37A68170-32D6-45B6-9C7E-E1F6410B1CA1}"/>
              </a:ext>
            </a:extLst>
          </p:cNvPr>
          <p:cNvSpPr txBox="1"/>
          <p:nvPr>
            <p:custDataLst>
              <p:tags r:id="rId4"/>
            </p:custDataLst>
          </p:nvPr>
        </p:nvSpPr>
        <p:spPr>
          <a:xfrm>
            <a:off x="1199456" y="1484784"/>
            <a:ext cx="7056784" cy="4154984"/>
          </a:xfrm>
          <a:prstGeom prst="rect">
            <a:avLst/>
          </a:prstGeom>
          <a:noFill/>
        </p:spPr>
        <p:txBody>
          <a:bodyPr wrap="square">
            <a:spAutoFit/>
          </a:bodyPr>
          <a:lstStyle/>
          <a:p>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她为孩子们的“孤独入骨”“守旧顽固”等怪癖感到痛心。她的身上有着一种维持家族生存下去的顽强毅力，体现着人性的光辉和母爱的伟大，表现出对布恩迪亚家族前途命运的担忧。她用自己的爱去温暖身边的每一个人，哪怕是远道而来的、孤独多病的远方表亲丽贝卡。</a:t>
            </a:r>
          </a:p>
          <a:p>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然而伟大的母爱在冷漠的现实、沉重的孤独面前也显得苍白无力</a:t>
            </a:r>
            <a:r>
              <a:rPr lang="en-US" altLang="zh-CN"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正当她哀叹自己命不好，认定儿女的怪癖与猪尾巴同样可怕时，奥雷里亚诺眼神定定地望着她，令她感到一阵茫然”。这种生活使她成为一个独立坚强的人，一个伟大的孤独者。</a:t>
            </a:r>
          </a:p>
        </p:txBody>
      </p:sp>
      <p:pic>
        <p:nvPicPr>
          <p:cNvPr id="9" name="图片 8">
            <a:extLst>
              <a:ext uri="{FF2B5EF4-FFF2-40B4-BE49-F238E27FC236}">
                <a16:creationId xmlns:a16="http://schemas.microsoft.com/office/drawing/2014/main" id="{6EF62936-BF5C-4A27-AEA3-0AC177D9B01F}"/>
              </a:ext>
            </a:extLst>
          </p:cNvPr>
          <p:cNvPicPr>
            <a:picLocks noChangeAspect="1"/>
          </p:cNvPicPr>
          <p:nvPr>
            <p:custDataLst>
              <p:tags r:id="rId6"/>
            </p:custDataLst>
          </p:nvPr>
        </p:nvPicPr>
        <p:blipFill>
          <a:blip r:embed="rId5"/>
          <a:stretch>
            <a:fillRect/>
          </a:stretch>
        </p:blipFill>
        <p:spPr>
          <a:xfrm flipH="1">
            <a:off x="9048328" y="1695867"/>
            <a:ext cx="2469958" cy="3810625"/>
          </a:xfrm>
          <a:prstGeom prst="ellipse">
            <a:avLst/>
          </a:prstGeom>
          <a:ln>
            <a:noFill/>
          </a:ln>
          <a:effectLst>
            <a:softEdge rad="112500"/>
          </a:effectLst>
        </p:spPr>
      </p:pic>
    </p:spTree>
    <p:extLst>
      <p:ext uri="{BB962C8B-B14F-4D97-AF65-F5344CB8AC3E}">
        <p14:creationId xmlns:p14="http://schemas.microsoft.com/office/powerpoint/2010/main" val="29031963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Title 6">
            <a:extLst>
              <a:ext uri="{FF2B5EF4-FFF2-40B4-BE49-F238E27FC236}">
                <a16:creationId xmlns:a16="http://schemas.microsoft.com/office/drawing/2014/main" id="{000DBB3B-7F39-48A0-8702-665A2DC62CA1}"/>
              </a:ext>
            </a:extLst>
          </p:cNvPr>
          <p:cNvSpPr txBox="1"/>
          <p:nvPr>
            <p:custDataLst>
              <p:tags r:id="rId3"/>
            </p:custDataLst>
          </p:nvPr>
        </p:nvSpPr>
        <p:spPr>
          <a:xfrm>
            <a:off x="1919536" y="908720"/>
            <a:ext cx="6386195"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endParaRPr lang="zh-CN" altLang="en-US" sz="1800" b="1" spc="50">
              <a:ln w="3175">
                <a:noFill/>
                <a:prstDash val="dash"/>
              </a:ln>
              <a:solidFill>
                <a:srgbClr val="002060"/>
              </a:solidFill>
              <a:latin typeface="楷体" panose="02010609060101010101" charset="-122"/>
              <a:ea typeface="楷体" panose="02010609060101010101" charset="-122"/>
              <a:cs typeface="楷体" panose="02010609060101010101" charset="-122"/>
            </a:endParaRPr>
          </a:p>
        </p:txBody>
      </p:sp>
      <p:sp>
        <p:nvSpPr>
          <p:cNvPr id="7" name="文本框 6">
            <a:extLst>
              <a:ext uri="{FF2B5EF4-FFF2-40B4-BE49-F238E27FC236}">
                <a16:creationId xmlns:a16="http://schemas.microsoft.com/office/drawing/2014/main" id="{493B7A64-9510-4C54-85D7-A85D0FC75A87}"/>
              </a:ext>
            </a:extLst>
          </p:cNvPr>
          <p:cNvSpPr txBox="1"/>
          <p:nvPr>
            <p:custDataLst>
              <p:tags r:id="rId4"/>
            </p:custDataLst>
          </p:nvPr>
        </p:nvSpPr>
        <p:spPr>
          <a:xfrm>
            <a:off x="1055440" y="877466"/>
            <a:ext cx="8640960" cy="5632311"/>
          </a:xfrm>
          <a:prstGeom prst="rect">
            <a:avLst/>
          </a:prstGeom>
          <a:noFill/>
        </p:spPr>
        <p:txBody>
          <a:bodyPr wrap="square">
            <a:spAutoFit/>
          </a:bodyPr>
          <a:lstStyle/>
          <a:p>
            <a:pPr indent="457200"/>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阿玛兰妲</a:t>
            </a:r>
            <a:r>
              <a:rPr lang="zh-CN" altLang="en-US" sz="2400">
                <a:latin typeface="黑体" panose="02010609060101010101" pitchFamily="49" charset="-122"/>
                <a:ea typeface="黑体" panose="02010609060101010101" pitchFamily="49" charset="-122"/>
              </a:rPr>
              <a:t>不乏追求者，却</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孤独一生</a:t>
            </a:r>
            <a:r>
              <a:rPr lang="zh-CN" altLang="en-US" sz="2400">
                <a:latin typeface="黑体" panose="02010609060101010101" pitchFamily="49" charset="-122"/>
                <a:ea typeface="黑体" panose="02010609060101010101" pitchFamily="49" charset="-122"/>
              </a:rPr>
              <a:t>。她处心积虑一次次阻挠丽贝卡和皮艾特罗成功之后，却对皮埃特罗的求婚视而不见？</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她折磨情敌</a:t>
            </a:r>
            <a:r>
              <a:rPr lang="zh-CN" altLang="en-US" sz="2400">
                <a:latin typeface="黑体" panose="02010609060101010101" pitchFamily="49" charset="-122"/>
                <a:ea typeface="黑体" panose="02010609060101010101" pitchFamily="49" charset="-122"/>
              </a:rPr>
              <a:t>，伪造信件、蛀穿嫁衣，为了爱情她甚至可以毒杀无辜的蕾梅黛丝。对爱情执着的她并不缺乏勇气，但皮埃特罗在她面前单膝跪地时，她却退缩了。对侄子奥雷利亚诺少年狂热的追求，她惊恐地只能用堂皇的辈分差距将他斥走。可其实，她沉寂多年的处女之身早就叫他撩拨地蠢蠢欲动。对赫利内勒多</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马尔克斯上校的温婉，她实在 找不出什么好理由，只好呜咽道：“我们都老的不适合谈这种事了。“可一转身，她又把自己关在房中为自己</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注定孤苦的命运悲叹</a:t>
            </a:r>
            <a:r>
              <a:rPr lang="zh-CN" altLang="en-US" sz="2400">
                <a:latin typeface="黑体" panose="02010609060101010101" pitchFamily="49" charset="-122"/>
                <a:ea typeface="黑体" panose="02010609060101010101" pitchFamily="49" charset="-122"/>
              </a:rPr>
              <a:t>。在孤独静养中的母亲有个惊人的顿悟，她突然意识到，阿玛兰妲那些绝情的行为并非如人所想的那样，而是“</a:t>
            </a: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都出于无穷的爱意与无法战胜的胆怯之间的殊死较量，最终胜出的是毫无理由的恐惧。恐惧的对象是她自己饱受折磨的心灵。</a:t>
            </a:r>
            <a:r>
              <a:rPr lang="zh-CN" altLang="en-US" sz="2400">
                <a:latin typeface="黑体" panose="02010609060101010101" pitchFamily="49" charset="-122"/>
                <a:ea typeface="黑体" panose="02010609060101010101" pitchFamily="49" charset="-122"/>
              </a:rPr>
              <a:t>”母亲读出了她的胆怯恐惧，但是终究未能探究到源头。 </a:t>
            </a:r>
          </a:p>
        </p:txBody>
      </p:sp>
      <p:pic>
        <p:nvPicPr>
          <p:cNvPr id="9" name="图片 8">
            <a:extLst>
              <a:ext uri="{FF2B5EF4-FFF2-40B4-BE49-F238E27FC236}">
                <a16:creationId xmlns:a16="http://schemas.microsoft.com/office/drawing/2014/main" id="{0F754534-0311-4572-AE55-CEB75E85FF55}"/>
              </a:ext>
            </a:extLst>
          </p:cNvPr>
          <p:cNvPicPr>
            <a:picLocks noChangeAspect="1"/>
          </p:cNvPicPr>
          <p:nvPr>
            <p:custDataLst>
              <p:tags r:id="rId6"/>
            </p:custDataLst>
          </p:nvPr>
        </p:nvPicPr>
        <p:blipFill>
          <a:blip r:embed="rId5"/>
          <a:stretch>
            <a:fillRect/>
          </a:stretch>
        </p:blipFill>
        <p:spPr>
          <a:xfrm>
            <a:off x="9565745" y="1628800"/>
            <a:ext cx="2616283" cy="3684905"/>
          </a:xfrm>
          <a:prstGeom prst="rect">
            <a:avLst/>
          </a:prstGeom>
          <a:effectLst>
            <a:softEdge rad="635000"/>
          </a:effectLst>
        </p:spPr>
      </p:pic>
      <p:sp>
        <p:nvSpPr>
          <p:cNvPr id="11" name="文本框 10">
            <a:extLst>
              <a:ext uri="{FF2B5EF4-FFF2-40B4-BE49-F238E27FC236}">
                <a16:creationId xmlns:a16="http://schemas.microsoft.com/office/drawing/2014/main" id="{07AF0219-8478-4B9D-9CDF-C99523443FE1}"/>
              </a:ext>
            </a:extLst>
          </p:cNvPr>
          <p:cNvSpPr txBox="1"/>
          <p:nvPr>
            <p:custDataLst>
              <p:tags r:id="rId7"/>
            </p:custDataLst>
          </p:nvPr>
        </p:nvSpPr>
        <p:spPr>
          <a:xfrm>
            <a:off x="3600400" y="108263"/>
            <a:ext cx="2495600" cy="523220"/>
          </a:xfrm>
          <a:prstGeom prst="rect">
            <a:avLst/>
          </a:prstGeom>
          <a:noFill/>
        </p:spPr>
        <p:txBody>
          <a:bodyPr wrap="square">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阿玛兰妲</a:t>
            </a:r>
            <a:endParaRPr lang="zh-CN" altLang="en-US" sz="280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052007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5" name="文本框 4">
            <a:extLst>
              <a:ext uri="{FF2B5EF4-FFF2-40B4-BE49-F238E27FC236}">
                <a16:creationId xmlns:a16="http://schemas.microsoft.com/office/drawing/2014/main" id="{0E568378-3EF7-47BE-AEEF-A70F0C54A555}"/>
              </a:ext>
            </a:extLst>
          </p:cNvPr>
          <p:cNvSpPr txBox="1"/>
          <p:nvPr>
            <p:custDataLst>
              <p:tags r:id="rId3"/>
            </p:custDataLst>
          </p:nvPr>
        </p:nvSpPr>
        <p:spPr>
          <a:xfrm>
            <a:off x="983432" y="1340768"/>
            <a:ext cx="7992888" cy="4154984"/>
          </a:xfrm>
          <a:prstGeom prst="rect">
            <a:avLst/>
          </a:prstGeom>
          <a:noFill/>
        </p:spPr>
        <p:txBody>
          <a:bodyPr wrap="square">
            <a:spAutoFit/>
          </a:bodyPr>
          <a:lstStyle/>
          <a:p>
            <a:pPr indent="457200"/>
            <a:r>
              <a:rPr lang="zh-CN" altLang="en-US" sz="2400">
                <a:latin typeface="黑体" panose="02010609060101010101" pitchFamily="49" charset="-122"/>
                <a:ea typeface="黑体" panose="02010609060101010101" pitchFamily="49" charset="-122"/>
              </a:rPr>
              <a:t>丽贝卡不知来自何方，被一封莫名其妙的信送到布恩迪亚家，成为这家的养女，有着吃土的怪病和吮吸拇指的习惯，她给马孔多带来了几乎让全村覆灭的失眠症。她与阿玛兰妲争斗了一生，二人到老也不肯先于对方死去。长大后，她爱上钢琴技师，与他的婚期被阿玛兰妲摧毁，在心如死灰的日子里度过了很多年。当失踪多年的家族长子归来后路过她房门的那一刻与之相爱，并且不顾乌尔苏拉的反对双双出走另立门户，一生再也没有回过布恩迪亚家。当她老的家族后人都不再知道她是谁，女仆向政府申请强行撬开她三日未开的房门，她瘦小干瘪的尸体已经在床上躺了三天，仍保持着幼年时的习惯</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拇指还放在口中。</a:t>
            </a:r>
          </a:p>
        </p:txBody>
      </p:sp>
      <p:pic>
        <p:nvPicPr>
          <p:cNvPr id="7" name="图片 6">
            <a:extLst>
              <a:ext uri="{FF2B5EF4-FFF2-40B4-BE49-F238E27FC236}">
                <a16:creationId xmlns:a16="http://schemas.microsoft.com/office/drawing/2014/main" id="{75BD4A77-6340-41AD-8580-C925A5F1A263}"/>
              </a:ext>
            </a:extLst>
          </p:cNvPr>
          <p:cNvPicPr>
            <a:picLocks noChangeAspect="1"/>
          </p:cNvPicPr>
          <p:nvPr>
            <p:custDataLst>
              <p:tags r:id="rId5"/>
            </p:custDataLst>
          </p:nvPr>
        </p:nvPicPr>
        <p:blipFill>
          <a:blip r:embed="rId4"/>
          <a:stretch>
            <a:fillRect/>
          </a:stretch>
        </p:blipFill>
        <p:spPr>
          <a:xfrm>
            <a:off x="8904312" y="958423"/>
            <a:ext cx="2938375" cy="4906660"/>
          </a:xfrm>
          <a:prstGeom prst="rect">
            <a:avLst/>
          </a:prstGeom>
          <a:effectLst>
            <a:softEdge rad="317500"/>
          </a:effectLst>
        </p:spPr>
      </p:pic>
      <p:sp>
        <p:nvSpPr>
          <p:cNvPr id="9" name="文本框 8">
            <a:extLst>
              <a:ext uri="{FF2B5EF4-FFF2-40B4-BE49-F238E27FC236}">
                <a16:creationId xmlns:a16="http://schemas.microsoft.com/office/drawing/2014/main" id="{BE386C0C-E528-413D-A44F-0580CA8A68CA}"/>
              </a:ext>
            </a:extLst>
          </p:cNvPr>
          <p:cNvSpPr txBox="1"/>
          <p:nvPr>
            <p:custDataLst>
              <p:tags r:id="rId6"/>
            </p:custDataLst>
          </p:nvPr>
        </p:nvSpPr>
        <p:spPr>
          <a:xfrm>
            <a:off x="3791744" y="116632"/>
            <a:ext cx="2088232" cy="523220"/>
          </a:xfrm>
          <a:prstGeom prst="rect">
            <a:avLst/>
          </a:prstGeom>
          <a:noFill/>
        </p:spPr>
        <p:txBody>
          <a:bodyPr wrap="square">
            <a:spAutoFit/>
          </a:bodyPr>
          <a:lstStyle/>
          <a:p>
            <a:pPr algn="ctr"/>
            <a:r>
              <a:rPr lang="zh-CN" altLang="en-US" sz="2800" b="1">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丽贝卡</a:t>
            </a:r>
            <a:endParaRPr lang="zh-CN" altLang="en-US" sz="2800" b="1">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64222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BCCD9D30-1543-45FC-86DE-627189064EC9}"/>
              </a:ext>
            </a:extLst>
          </p:cNvPr>
          <p:cNvSpPr txBox="1"/>
          <p:nvPr>
            <p:custDataLst>
              <p:tags r:id="rId3"/>
            </p:custDataLst>
          </p:nvPr>
        </p:nvSpPr>
        <p:spPr>
          <a:xfrm>
            <a:off x="2711624" y="116632"/>
            <a:ext cx="9361040" cy="523220"/>
          </a:xfrm>
          <a:prstGeom prst="rect">
            <a:avLst/>
          </a:prstGeom>
          <a:noFill/>
        </p:spPr>
        <p:txBody>
          <a:bodyPr wrap="square">
            <a:spAutoFit/>
          </a:bodyPr>
          <a:lstStyle/>
          <a:p>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丽贝卡是一个怎样的人？如何理解丽贝卡吃土的情节？</a:t>
            </a:r>
          </a:p>
        </p:txBody>
      </p:sp>
      <p:sp>
        <p:nvSpPr>
          <p:cNvPr id="5" name="文本框 4">
            <a:extLst>
              <a:ext uri="{FF2B5EF4-FFF2-40B4-BE49-F238E27FC236}">
                <a16:creationId xmlns:a16="http://schemas.microsoft.com/office/drawing/2014/main" id="{F8312728-921C-4B68-9F11-E9E1D8504503}"/>
              </a:ext>
            </a:extLst>
          </p:cNvPr>
          <p:cNvSpPr txBox="1"/>
          <p:nvPr>
            <p:custDataLst>
              <p:tags r:id="rId4"/>
            </p:custDataLst>
          </p:nvPr>
        </p:nvSpPr>
        <p:spPr>
          <a:xfrm>
            <a:off x="1487488" y="1412776"/>
            <a:ext cx="7200800" cy="4524315"/>
          </a:xfrm>
          <a:prstGeom prst="rect">
            <a:avLst/>
          </a:prstGeom>
          <a:noFill/>
        </p:spPr>
        <p:txBody>
          <a:bodyPr wrap="square">
            <a:spAutoFit/>
          </a:bodyPr>
          <a:lstStyle/>
          <a:p>
            <a:pPr indent="457200"/>
            <a:r>
              <a:rPr lang="zh-CN" altLang="en-US"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）丽贝卡是一个不期而至的小女孩。</a:t>
            </a:r>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她带着父母的骨殖来到布恩迪亚家里，孤僻、美丽的外表下包裹着充满欲望的内心。她带来过差点让整个村子覆灭的失眠症，她在内心充满渴望与孤独时疯狂的吃着土。她像乌尔苏拉一样倔强、坚强，能够把苦难化作生存下去的勇气。</a:t>
            </a:r>
            <a:endParaRPr lang="en-US" altLang="zh-CN"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indent="457200"/>
            <a:r>
              <a:rPr lang="zh-CN" altLang="en-US"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en-US" altLang="zh-CN"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2</a:t>
            </a:r>
            <a:r>
              <a:rPr lang="zh-CN" altLang="en-US"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）“土”就是丽贝卡孤独的代表，</a:t>
            </a:r>
            <a:r>
              <a:rPr lang="zh-CN" altLang="en-US" sz="2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对吃土有所执念的丽贝卡，并不喜欢混着蚯蚓的湿土味道，但却戒不掉这种味道。丽贝卡喜欢吃土，却不喜欢与人交流，“吃土”正是她孤独的表现，她通过这种行为来抗拒孤独。当她内心感到孤独时，苦涩的土的味道是唯一能够排解她痛苦的良方。</a:t>
            </a:r>
            <a:endPar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7" name="图片 6">
            <a:extLst>
              <a:ext uri="{FF2B5EF4-FFF2-40B4-BE49-F238E27FC236}">
                <a16:creationId xmlns:a16="http://schemas.microsoft.com/office/drawing/2014/main" id="{661F6EB6-F02E-4E23-BA45-43BD046F02E0}"/>
              </a:ext>
            </a:extLst>
          </p:cNvPr>
          <p:cNvPicPr>
            <a:picLocks noChangeAspect="1"/>
          </p:cNvPicPr>
          <p:nvPr>
            <p:custDataLst>
              <p:tags r:id="rId6"/>
            </p:custDataLst>
          </p:nvPr>
        </p:nvPicPr>
        <p:blipFill>
          <a:blip r:embed="rId5"/>
          <a:stretch>
            <a:fillRect/>
          </a:stretch>
        </p:blipFill>
        <p:spPr>
          <a:xfrm>
            <a:off x="9192344" y="1558795"/>
            <a:ext cx="2448272" cy="4088259"/>
          </a:xfrm>
          <a:prstGeom prst="rect">
            <a:avLst/>
          </a:prstGeom>
          <a:effectLst>
            <a:softEdge rad="317500"/>
          </a:effectLst>
        </p:spPr>
      </p:pic>
    </p:spTree>
    <p:extLst>
      <p:ext uri="{BB962C8B-B14F-4D97-AF65-F5344CB8AC3E}">
        <p14:creationId xmlns:p14="http://schemas.microsoft.com/office/powerpoint/2010/main" val="7756873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5" name="文本框 4">
            <a:extLst>
              <a:ext uri="{FF2B5EF4-FFF2-40B4-BE49-F238E27FC236}">
                <a16:creationId xmlns:a16="http://schemas.microsoft.com/office/drawing/2014/main" id="{CF04468D-1DBB-43DD-9752-4A3D3A7126EF}"/>
              </a:ext>
            </a:extLst>
          </p:cNvPr>
          <p:cNvSpPr txBox="1"/>
          <p:nvPr>
            <p:custDataLst>
              <p:tags r:id="rId3"/>
            </p:custDataLst>
          </p:nvPr>
        </p:nvSpPr>
        <p:spPr>
          <a:xfrm>
            <a:off x="1271464" y="1844824"/>
            <a:ext cx="7416824" cy="3970318"/>
          </a:xfrm>
          <a:prstGeom prst="rect">
            <a:avLst/>
          </a:prstGeom>
          <a:noFill/>
        </p:spPr>
        <p:txBody>
          <a:bodyPr wrap="square">
            <a:spAutoFit/>
          </a:bodyPr>
          <a:lstStyle/>
          <a:p>
            <a:pPr indent="457200"/>
            <a:r>
              <a:rPr lang="zh-CN" altLang="en-US" sz="2800"/>
              <a:t>美人儿雷梅黛丝是眼皮卷中所预言的那个外表与心灵最美的的女人，她拥有非凡的美貌，不受世俗思想的干扰束缚。她不爱穿一层层复杂的衣服，把麻袋剪开几个口子直接套在身上，觉得头发碍事，脆就直接剃成光头</a:t>
            </a:r>
            <a:r>
              <a:rPr lang="en-US" altLang="zh-CN" sz="2800"/>
              <a:t>:</a:t>
            </a:r>
            <a:r>
              <a:rPr lang="zh-CN" altLang="en-US" sz="2800"/>
              <a:t>对男人们的偷窥，不仅没有皮感，而是提醒对方注意安全。这一切的随性而为不仅没有破坏她在人们心中的美丽形象，而且更让人们觉得这是一个纯洁得让人敬畏的女子</a:t>
            </a:r>
          </a:p>
        </p:txBody>
      </p:sp>
      <p:sp>
        <p:nvSpPr>
          <p:cNvPr id="7" name="文本框 6">
            <a:extLst>
              <a:ext uri="{FF2B5EF4-FFF2-40B4-BE49-F238E27FC236}">
                <a16:creationId xmlns:a16="http://schemas.microsoft.com/office/drawing/2014/main" id="{39B26B22-E832-4FE1-B4F5-3E5428F244E6}"/>
              </a:ext>
            </a:extLst>
          </p:cNvPr>
          <p:cNvSpPr txBox="1"/>
          <p:nvPr>
            <p:custDataLst>
              <p:tags r:id="rId4"/>
            </p:custDataLst>
          </p:nvPr>
        </p:nvSpPr>
        <p:spPr>
          <a:xfrm>
            <a:off x="2711624" y="44624"/>
            <a:ext cx="2520280" cy="523220"/>
          </a:xfrm>
          <a:prstGeom prst="rect">
            <a:avLst/>
          </a:prstGeom>
          <a:noFill/>
        </p:spPr>
        <p:txBody>
          <a:bodyPr wrap="square">
            <a:spAutoFit/>
          </a:bodyPr>
          <a:lstStyle/>
          <a:p>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雷梅黛丝</a:t>
            </a:r>
          </a:p>
        </p:txBody>
      </p:sp>
      <p:sp>
        <p:nvSpPr>
          <p:cNvPr id="9" name="文本框 8">
            <a:extLst>
              <a:ext uri="{FF2B5EF4-FFF2-40B4-BE49-F238E27FC236}">
                <a16:creationId xmlns:a16="http://schemas.microsoft.com/office/drawing/2014/main" id="{D31249ED-3110-4C9A-B22B-941BF336C8F4}"/>
              </a:ext>
            </a:extLst>
          </p:cNvPr>
          <p:cNvSpPr txBox="1"/>
          <p:nvPr>
            <p:custDataLst>
              <p:tags r:id="rId5"/>
            </p:custDataLst>
          </p:nvPr>
        </p:nvSpPr>
        <p:spPr>
          <a:xfrm>
            <a:off x="2207568" y="913946"/>
            <a:ext cx="4792910" cy="584775"/>
          </a:xfrm>
          <a:prstGeom prst="rect">
            <a:avLst/>
          </a:prstGeom>
          <a:noFill/>
        </p:spPr>
        <p:txBody>
          <a:bodyPr wrap="square">
            <a:spAutoFit/>
          </a:bodyPr>
          <a:lstStyle/>
          <a:p>
            <a:pPr algn="ctr"/>
            <a:r>
              <a:rPr lang="zh-CN" altLang="en-US" sz="3200">
                <a:solidFill>
                  <a:srgbClr val="FF0000"/>
                </a:solidFill>
                <a:effectLst>
                  <a:outerShdw blurRad="38100" dist="38100" dir="2700000" algn="tl">
                    <a:srgbClr val="000000">
                      <a:alpha val="43137"/>
                    </a:srgbClr>
                  </a:outerShdw>
                </a:effectLst>
                <a:uFillTx/>
                <a:latin typeface="Arial" pitchFamily="34" charset="0"/>
                <a:ea typeface="隶书" panose="02010509060101010101" pitchFamily="49" charset="-122"/>
              </a:rPr>
              <a:t>温润善良、活泼单纯</a:t>
            </a:r>
          </a:p>
        </p:txBody>
      </p:sp>
      <p:pic>
        <p:nvPicPr>
          <p:cNvPr id="11" name="图片 10">
            <a:extLst>
              <a:ext uri="{FF2B5EF4-FFF2-40B4-BE49-F238E27FC236}">
                <a16:creationId xmlns:a16="http://schemas.microsoft.com/office/drawing/2014/main" id="{79F09AF6-6854-43EA-9807-190FDE103C14}"/>
              </a:ext>
            </a:extLst>
          </p:cNvPr>
          <p:cNvPicPr>
            <a:picLocks noChangeAspect="1"/>
          </p:cNvPicPr>
          <p:nvPr>
            <p:custDataLst>
              <p:tags r:id="rId7"/>
            </p:custDataLst>
          </p:nvPr>
        </p:nvPicPr>
        <p:blipFill>
          <a:blip r:embed="rId6"/>
          <a:stretch>
            <a:fillRect/>
          </a:stretch>
        </p:blipFill>
        <p:spPr>
          <a:xfrm>
            <a:off x="8904312" y="1556792"/>
            <a:ext cx="3185788" cy="2817867"/>
          </a:xfrm>
          <a:prstGeom prst="rect">
            <a:avLst/>
          </a:prstGeom>
          <a:effectLst>
            <a:reflection blurRad="6350" stA="50000" endA="300" endPos="55000" dir="5400000" sy="-100000" algn="bl" rotWithShape="0"/>
            <a:softEdge rad="317500"/>
          </a:effectLst>
        </p:spPr>
      </p:pic>
    </p:spTree>
    <p:extLst>
      <p:ext uri="{BB962C8B-B14F-4D97-AF65-F5344CB8AC3E}">
        <p14:creationId xmlns:p14="http://schemas.microsoft.com/office/powerpoint/2010/main" val="23025575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2927648" y="44624"/>
            <a:ext cx="3609975" cy="561975"/>
          </a:xfrm>
        </p:spPr>
        <p:txBody>
          <a:bodyPr>
            <a:noAutofit/>
          </a:bodyPr>
          <a:lstStyle/>
          <a:p>
            <a:r>
              <a:rPr lang="zh-CN" altLang="en-US" sz="3200" b="1" cap="all">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latin typeface="黑体" panose="02010609060101010101" pitchFamily="49" charset="-122"/>
                <a:ea typeface="黑体" panose="02010609060101010101" pitchFamily="49" charset="-122"/>
              </a:rPr>
              <a:t>主要人物介绍</a:t>
            </a:r>
            <a:endParaRPr lang="zh-CN" altLang="en-US" sz="3200">
              <a:latin typeface="黑体" panose="02010609060101010101" pitchFamily="49" charset="-122"/>
              <a:ea typeface="黑体" panose="02010609060101010101" pitchFamily="49" charset="-122"/>
            </a:endParaRPr>
          </a:p>
        </p:txBody>
      </p:sp>
      <p:sp>
        <p:nvSpPr>
          <p:cNvPr id="5" name="文本框 4">
            <a:extLst>
              <a:ext uri="{FF2B5EF4-FFF2-40B4-BE49-F238E27FC236}">
                <a16:creationId xmlns:a16="http://schemas.microsoft.com/office/drawing/2014/main" id="{B1EB1733-7A93-471B-93E4-E34705D3A364}"/>
              </a:ext>
            </a:extLst>
          </p:cNvPr>
          <p:cNvSpPr txBox="1"/>
          <p:nvPr>
            <p:custDataLst>
              <p:tags r:id="rId4"/>
            </p:custDataLst>
          </p:nvPr>
        </p:nvSpPr>
        <p:spPr>
          <a:xfrm>
            <a:off x="1991544" y="880293"/>
            <a:ext cx="8568952" cy="567912"/>
          </a:xfrm>
          <a:prstGeom prst="rect">
            <a:avLst/>
          </a:prstGeom>
          <a:noFill/>
        </p:spPr>
        <p:txBody>
          <a:bodyPr wrap="square">
            <a:spAutoFit/>
          </a:bodyPr>
          <a:lstStyle/>
          <a:p>
            <a:pPr marL="0" indent="457200" algn="ctr">
              <a:lnSpc>
                <a:spcPct val="120000"/>
              </a:lnSpc>
              <a:buNone/>
            </a:pPr>
            <a:r>
              <a:rPr lang="zh-CN" altLang="en-US" sz="280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奥雷里亚诺</a:t>
            </a:r>
            <a:r>
              <a:rPr lang="en-US" altLang="zh-CN" sz="280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布恩迪亚上校</a:t>
            </a:r>
            <a:r>
              <a:rPr lang="zh-CN" altLang="en-US" sz="28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（乌尔苏拉的次子）</a:t>
            </a:r>
            <a:endParaRPr lang="en-US" altLang="zh-CN" sz="28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7" name="文本框 6">
            <a:extLst>
              <a:ext uri="{FF2B5EF4-FFF2-40B4-BE49-F238E27FC236}">
                <a16:creationId xmlns:a16="http://schemas.microsoft.com/office/drawing/2014/main" id="{1D7B9AD2-FDB5-458E-983C-DFB9B663C1B6}"/>
              </a:ext>
            </a:extLst>
          </p:cNvPr>
          <p:cNvSpPr txBox="1"/>
          <p:nvPr>
            <p:custDataLst>
              <p:tags r:id="rId5"/>
            </p:custDataLst>
          </p:nvPr>
        </p:nvSpPr>
        <p:spPr>
          <a:xfrm>
            <a:off x="1209031" y="1729489"/>
            <a:ext cx="10657184" cy="3970318"/>
          </a:xfrm>
          <a:prstGeom prst="rect">
            <a:avLst/>
          </a:prstGeom>
          <a:noFill/>
        </p:spPr>
        <p:txBody>
          <a:bodyPr wrap="square">
            <a:spAutoFit/>
          </a:bodyPr>
          <a:lstStyle/>
          <a:p>
            <a:pPr indent="457200"/>
            <a:r>
              <a:rPr lang="zh-CN" altLang="en-US" sz="2800">
                <a:latin typeface="黑体" panose="02010609060101010101" pitchFamily="49" charset="-122"/>
                <a:ea typeface="黑体" panose="02010609060101010101" pitchFamily="49" charset="-122"/>
              </a:rPr>
              <a:t>年少时，奥雷里亚诺</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布恩迪亚和父亲何塞</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阿尔卡蒂奥</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布恩迪亚一起制作小金鱼。后来他成为自由派军官，为反对保守派，南征北战，共打过大小三十二次战役，均以失败告终，最后又回到马孔多制作小金鱼，直至死在自己的实验室里。</a:t>
            </a:r>
          </a:p>
          <a:p>
            <a:pPr indent="457200"/>
            <a:r>
              <a:rPr lang="zh-CN" altLang="en-US" sz="2800">
                <a:latin typeface="黑体" panose="02010609060101010101" pitchFamily="49" charset="-122"/>
                <a:ea typeface="黑体" panose="02010609060101010101" pitchFamily="49" charset="-122"/>
              </a:rPr>
              <a:t>他的真正的妻子是蕾梅黛丝，当时蕾梅黛丝只有十四岁。他在战争期间，共与十七个女人生下十七个儿子，后来被保守派一一暗杀。</a:t>
            </a:r>
          </a:p>
          <a:p>
            <a:pPr indent="457200"/>
            <a:r>
              <a:rPr lang="zh-CN" altLang="en-US" sz="2800">
                <a:latin typeface="黑体" panose="02010609060101010101" pitchFamily="49" charset="-122"/>
                <a:ea typeface="黑体" panose="02010609060101010101" pitchFamily="49" charset="-122"/>
              </a:rPr>
              <a:t>他曾与庇拉尔</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特尔内拉有染，生下奥雷里亚诺</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何塞，由蕾梅黛丝认为长子。</a:t>
            </a:r>
          </a:p>
          <a:p>
            <a:pPr indent="457200"/>
            <a:r>
              <a:rPr lang="zh-CN" altLang="en-US" sz="2800">
                <a:latin typeface="黑体" panose="02010609060101010101" pitchFamily="49" charset="-122"/>
                <a:ea typeface="黑体" panose="02010609060101010101" pitchFamily="49" charset="-122"/>
              </a:rPr>
              <a:t>奥雷里亚诺</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布恩迪亚上校是贯穿全书的主要人物。</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2711858" y="0"/>
            <a:ext cx="4464496" cy="711200"/>
          </a:xfrm>
          <a:solidFill>
            <a:schemeClr val="bg1"/>
          </a:solidFill>
        </p:spPr>
        <p:txBody>
          <a:bodyPr>
            <a:noAutofit/>
          </a:bodyPr>
          <a:lstStyle/>
          <a:p>
            <a:r>
              <a:rPr lang="zh-CN" altLang="en-US" sz="3600" b="1">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t>作者简介</a:t>
            </a:r>
            <a:br>
              <a:rPr lang="zh-CN" altLang="en-US" sz="36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br>
            <a:endParaRPr lang="zh-CN" altLang="en-US" sz="3600" b="1">
              <a:solidFill>
                <a:srgbClr val="7030A0"/>
              </a:solidFill>
              <a:latin typeface="黑体" panose="02010609060101010101" pitchFamily="49" charset="-122"/>
              <a:ea typeface="黑体" panose="02010609060101010101" pitchFamily="49" charset="-122"/>
            </a:endParaRPr>
          </a:p>
        </p:txBody>
      </p:sp>
      <p:sp>
        <p:nvSpPr>
          <p:cNvPr id="3" name="内容占位符 2"/>
          <p:cNvSpPr>
            <a:spLocks noGrp="1"/>
          </p:cNvSpPr>
          <p:nvPr>
            <p:ph sz="half" idx="4294967295"/>
            <p:custDataLst>
              <p:tags r:id="rId4"/>
            </p:custDataLst>
          </p:nvPr>
        </p:nvSpPr>
        <p:spPr>
          <a:xfrm>
            <a:off x="1127918" y="1335682"/>
            <a:ext cx="7920410" cy="2159893"/>
          </a:xfrm>
        </p:spPr>
        <p:txBody>
          <a:bodyPr>
            <a:normAutofit/>
          </a:bodyPr>
          <a:lstStyle/>
          <a:p>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加夫列尔</a:t>
            </a:r>
            <a:r>
              <a:rPr lang="en-US" altLang="zh-C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加西亚</a:t>
            </a:r>
            <a:r>
              <a:rPr lang="en-US" altLang="zh-C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马尔克斯</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err="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GabrielGarcía Márquez </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1927-2014</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），哥伦比亚作家，</a:t>
            </a:r>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魔幻现实主义</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文学代表人物。</a:t>
            </a:r>
          </a:p>
        </p:txBody>
      </p:sp>
      <p:sp>
        <p:nvSpPr>
          <p:cNvPr id="10" name="内容占位符 9"/>
          <p:cNvSpPr>
            <a:spLocks noGrp="1"/>
          </p:cNvSpPr>
          <p:nvPr>
            <p:ph sz="half" idx="4294967295"/>
            <p:custDataLst>
              <p:tags r:id="rId5"/>
            </p:custDataLst>
          </p:nvPr>
        </p:nvSpPr>
        <p:spPr>
          <a:xfrm>
            <a:off x="1127918" y="3789040"/>
            <a:ext cx="10421758" cy="2590800"/>
          </a:xfrm>
        </p:spPr>
        <p:txBody>
          <a:bodyPr>
            <a:normAutofit fontScale="92500" lnSpcReduction="10000"/>
          </a:bodyPr>
          <a:lstStyle/>
          <a:p>
            <a:pPr>
              <a:lnSpc>
                <a:spcPct val="100000"/>
              </a:lnSpc>
            </a:pPr>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马尔克斯</a:t>
            </a:r>
            <a:r>
              <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1927</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年出生于哥伦比亚马格达莱纳海滨小镇阿拉卡塔卡。童年与外祖父母一起生活。</a:t>
            </a:r>
            <a:r>
              <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1936</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年随父母迁居</a:t>
            </a:r>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苏克雷</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1947</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年考入波哥大国立大学。</a:t>
            </a:r>
            <a:r>
              <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1948</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zh-CN" altLang="en-US">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因内战辍学，进入报界</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。五十年代开始出版文学作品。六十年代初移居墨西哥。</a:t>
            </a:r>
            <a:r>
              <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1967</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年出版</a:t>
            </a:r>
            <a:r>
              <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百年孤独</a:t>
            </a:r>
            <a:r>
              <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1982</a:t>
            </a:r>
            <a:r>
              <a:rPr lang="zh-CN" altLang="en-US">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年获诺贝尔文学奖。</a:t>
            </a:r>
          </a:p>
        </p:txBody>
      </p:sp>
      <p:pic>
        <p:nvPicPr>
          <p:cNvPr id="4" name="图片 3" descr="1.jpg"/>
          <p:cNvPicPr>
            <a:picLocks noChangeAspect="1"/>
          </p:cNvPicPr>
          <p:nvPr>
            <p:custDataLst>
              <p:tags r:id="rId7"/>
            </p:custDataLst>
          </p:nvPr>
        </p:nvPicPr>
        <p:blipFill>
          <a:blip r:embed="rId6"/>
          <a:stretch>
            <a:fillRect/>
          </a:stretch>
        </p:blipFill>
        <p:spPr>
          <a:xfrm flipH="1">
            <a:off x="9189679" y="-66937"/>
            <a:ext cx="3002321" cy="3711961"/>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a:stretch>
        </a:blipFill>
        <a:effectLst/>
      </p:bgPr>
    </p:bg>
    <p:spTree>
      <p:nvGrpSpPr>
        <p:cNvPr id="1" name=""/>
        <p:cNvGrpSpPr/>
        <p:nvPr>
          <p:custDataLst>
            <p:tags r:id="rId2"/>
          </p:custDataLst>
        </p:nvPr>
      </p:nvGrpSpPr>
      <p:grpSpPr>
        <a:xfrm>
          <a:off x="0" y="0"/>
          <a:ext cx="0" cy="0"/>
        </a:xfrm>
      </p:grpSpPr>
      <p:sp>
        <p:nvSpPr>
          <p:cNvPr id="3" name="矩形 2">
            <a:extLst>
              <a:ext uri="{FF2B5EF4-FFF2-40B4-BE49-F238E27FC236}">
                <a16:creationId xmlns:a16="http://schemas.microsoft.com/office/drawing/2014/main" id="{4E82692B-2EE2-4121-9915-F229D04D0B45}"/>
              </a:ext>
            </a:extLst>
          </p:cNvPr>
          <p:cNvSpPr/>
          <p:nvPr>
            <p:custDataLst>
              <p:tags r:id="rId3"/>
            </p:custDataLst>
          </p:nvPr>
        </p:nvSpPr>
        <p:spPr>
          <a:xfrm>
            <a:off x="1373583" y="3436593"/>
            <a:ext cx="9228809" cy="923330"/>
          </a:xfrm>
          <a:prstGeom prst="rect">
            <a:avLst/>
          </a:prstGeom>
          <a:noFill/>
        </p:spPr>
        <p:txBody>
          <a:bodyPr wrap="none" lIns="91440" tIns="45720" rIns="91440" bIns="45720">
            <a:spAutoFit/>
          </a:bodyPr>
          <a:lstStyle/>
          <a:p>
            <a:pPr algn="ctr"/>
            <a:r>
              <a:rPr lang="en-US" altLang="zh-CN" sz="5400" b="1" cap="none" spc="0">
                <a:ln w="9525">
                  <a:solidFill>
                    <a:srgbClr val="FFFF00"/>
                  </a:solidFill>
                  <a:prstDash val="solid"/>
                </a:ln>
                <a:solidFill>
                  <a:schemeClr val="tx1"/>
                </a:solidFill>
                <a:effectLst>
                  <a:outerShdw blurRad="12700" dist="38100" dir="2700000" algn="tl" rotWithShape="0">
                    <a:schemeClr val="bg1">
                      <a:lumMod val="50000"/>
                    </a:schemeClr>
                  </a:outerShdw>
                </a:effectLst>
                <a:latin typeface="黑体" panose="02010609060101010101" pitchFamily="49" charset="-122"/>
                <a:ea typeface="黑体" panose="02010609060101010101" pitchFamily="49" charset="-122"/>
              </a:rPr>
              <a:t>——</a:t>
            </a:r>
            <a:r>
              <a:rPr lang="zh-CN" altLang="en-US" sz="5400" b="1" cap="none" spc="0">
                <a:ln w="9525">
                  <a:solidFill>
                    <a:srgbClr val="FFFF00"/>
                  </a:solidFill>
                  <a:prstDash val="solid"/>
                </a:ln>
                <a:solidFill>
                  <a:schemeClr val="tx1"/>
                </a:solidFill>
                <a:effectLst>
                  <a:outerShdw blurRad="12700" dist="38100" dir="2700000" algn="tl" rotWithShape="0">
                    <a:schemeClr val="bg1">
                      <a:lumMod val="50000"/>
                    </a:schemeClr>
                  </a:outerShdw>
                </a:effectLst>
                <a:latin typeface="黑体" panose="02010609060101010101" pitchFamily="49" charset="-122"/>
                <a:ea typeface="黑体" panose="02010609060101010101" pitchFamily="49" charset="-122"/>
              </a:rPr>
              <a:t>魔幻主义的主题表达方式</a:t>
            </a:r>
            <a:endParaRPr lang="en-US" altLang="zh-CN" sz="5400" b="1" cap="none" spc="0">
              <a:ln w="9525">
                <a:solidFill>
                  <a:srgbClr val="FFFF00"/>
                </a:solidFill>
                <a:prstDash val="solid"/>
              </a:ln>
              <a:solidFill>
                <a:schemeClr val="tx1"/>
              </a:solidFill>
              <a:effectLst>
                <a:outerShdw blurRad="12700" dist="38100" dir="2700000" algn="tl" rotWithShape="0">
                  <a:schemeClr val="bg1">
                    <a:lumMod val="50000"/>
                  </a:schemeClr>
                </a:outerShdw>
              </a:effectLst>
              <a:latin typeface="黑体" panose="02010609060101010101" pitchFamily="49" charset="-122"/>
              <a:ea typeface="黑体" panose="02010609060101010101" pitchFamily="49" charset="-122"/>
            </a:endParaRPr>
          </a:p>
        </p:txBody>
      </p:sp>
      <p:pic>
        <p:nvPicPr>
          <p:cNvPr id="7" name="图片 6">
            <a:extLst>
              <a:ext uri="{FF2B5EF4-FFF2-40B4-BE49-F238E27FC236}">
                <a16:creationId xmlns:a16="http://schemas.microsoft.com/office/drawing/2014/main" id="{13A5275E-54DD-4DFA-8276-82ED10EF6F2C}"/>
              </a:ext>
            </a:extLst>
          </p:cNvPr>
          <p:cNvPicPr>
            <a:picLocks noChangeAspect="1"/>
          </p:cNvPicPr>
          <p:nvPr>
            <p:custDataLst>
              <p:tags r:id="rId5"/>
            </p:custDataLst>
          </p:nvPr>
        </p:nvPicPr>
        <p:blipFill>
          <a:blip r:embed="rId4"/>
          <a:stretch>
            <a:fillRect/>
          </a:stretch>
        </p:blipFill>
        <p:spPr>
          <a:xfrm>
            <a:off x="3143672" y="1524036"/>
            <a:ext cx="5688632" cy="1732771"/>
          </a:xfrm>
          <a:prstGeom prst="rect">
            <a:avLst/>
          </a:prstGeom>
        </p:spPr>
      </p:pic>
    </p:spTree>
    <p:extLst>
      <p:ext uri="{BB962C8B-B14F-4D97-AF65-F5344CB8AC3E}">
        <p14:creationId xmlns:p14="http://schemas.microsoft.com/office/powerpoint/2010/main" val="34572861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88A17F01-127C-453F-B3CC-1B8B23F8EECB}"/>
              </a:ext>
            </a:extLst>
          </p:cNvPr>
          <p:cNvSpPr txBox="1"/>
          <p:nvPr>
            <p:custDataLst>
              <p:tags r:id="rId3"/>
            </p:custDataLst>
          </p:nvPr>
        </p:nvSpPr>
        <p:spPr>
          <a:xfrm>
            <a:off x="1703512" y="1628800"/>
            <a:ext cx="9444880" cy="1200329"/>
          </a:xfrm>
          <a:prstGeom prst="rect">
            <a:avLst/>
          </a:prstGeom>
          <a:noFill/>
        </p:spPr>
        <p:txBody>
          <a:bodyPr wrap="square">
            <a:spAutoFit/>
          </a:bodyPr>
          <a:lstStyle/>
          <a:p>
            <a:pPr indent="457200"/>
            <a:r>
              <a:rPr lang="zh-CN" altLang="en-US" sz="3600">
                <a:ln w="9525" cap="flat" cmpd="sng" algn="ctr">
                  <a:noFill/>
                  <a:prstDash val="solid"/>
                  <a:round/>
                  <a:headEnd type="none" w="med" len="med"/>
                  <a:tailEnd type="none" w="med" len="med"/>
                </a:ln>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本文是</a:t>
            </a:r>
            <a:r>
              <a:rPr lang="en-US" altLang="zh-CN" sz="3600">
                <a:ln w="9525" cap="flat" cmpd="sng" algn="ctr">
                  <a:noFill/>
                  <a:prstDash val="solid"/>
                  <a:round/>
                  <a:headEnd type="none" w="med" len="med"/>
                  <a:tailEnd type="none" w="med" len="med"/>
                </a:ln>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zh-CN" altLang="en-US" sz="3600">
                <a:ln w="9525" cap="flat" cmpd="sng" algn="ctr">
                  <a:noFill/>
                  <a:prstDash val="solid"/>
                  <a:round/>
                  <a:headEnd type="none" w="med" len="med"/>
                  <a:tailEnd type="none" w="med" len="med"/>
                </a:ln>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百年孤独</a:t>
            </a:r>
            <a:r>
              <a:rPr lang="en-US" altLang="zh-CN" sz="3600">
                <a:ln w="9525" cap="flat" cmpd="sng" algn="ctr">
                  <a:noFill/>
                  <a:prstDash val="solid"/>
                  <a:round/>
                  <a:headEnd type="none" w="med" len="med"/>
                  <a:tailEnd type="none" w="med" len="med"/>
                </a:ln>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zh-CN" altLang="en-US" sz="3600">
                <a:ln w="9525" cap="flat" cmpd="sng" algn="ctr">
                  <a:noFill/>
                  <a:prstDash val="solid"/>
                  <a:round/>
                  <a:headEnd type="none" w="med" len="med"/>
                  <a:tailEnd type="none" w="med" len="med"/>
                </a:ln>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的节选部分，你认为文中所写的</a:t>
            </a:r>
            <a:r>
              <a:rPr lang="en-US" altLang="zh-CN" sz="3600">
                <a:ln w="9525" cap="flat" cmpd="sng" algn="ctr">
                  <a:noFill/>
                  <a:prstDash val="solid"/>
                  <a:round/>
                  <a:headEnd type="none" w="med" len="med"/>
                  <a:tailEnd type="none" w="med" len="med"/>
                </a:ln>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zh-CN" altLang="en-US" sz="3600">
                <a:ln w="9525" cap="flat" cmpd="sng" algn="ctr">
                  <a:noFill/>
                  <a:prstDash val="solid"/>
                  <a:round/>
                  <a:headEnd type="none" w="med" len="med"/>
                  <a:tailEnd type="none" w="med" len="med"/>
                </a:ln>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孤独</a:t>
            </a:r>
            <a:r>
              <a:rPr lang="en-US" altLang="zh-CN" sz="3600">
                <a:ln w="9525" cap="flat" cmpd="sng" algn="ctr">
                  <a:noFill/>
                  <a:prstDash val="solid"/>
                  <a:round/>
                  <a:headEnd type="none" w="med" len="med"/>
                  <a:tailEnd type="none" w="med" len="med"/>
                </a:ln>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zh-CN" altLang="en-US" sz="3600">
                <a:ln w="9525" cap="flat" cmpd="sng" algn="ctr">
                  <a:noFill/>
                  <a:prstDash val="solid"/>
                  <a:round/>
                  <a:headEnd type="none" w="med" len="med"/>
                  <a:tailEnd type="none" w="med" len="med"/>
                </a:ln>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体现在哪些方面？</a:t>
            </a:r>
            <a:endParaRPr lang="zh-CN" altLang="en-US" sz="36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 name="文本框 4">
            <a:extLst>
              <a:ext uri="{FF2B5EF4-FFF2-40B4-BE49-F238E27FC236}">
                <a16:creationId xmlns:a16="http://schemas.microsoft.com/office/drawing/2014/main" id="{DA9F40A4-57D1-440E-81A8-7ADD9C6F68EA}"/>
              </a:ext>
            </a:extLst>
          </p:cNvPr>
          <p:cNvSpPr txBox="1"/>
          <p:nvPr>
            <p:custDataLst>
              <p:tags r:id="rId4"/>
            </p:custDataLst>
          </p:nvPr>
        </p:nvSpPr>
        <p:spPr>
          <a:xfrm>
            <a:off x="3287688" y="44624"/>
            <a:ext cx="345638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主题探究</a:t>
            </a:r>
          </a:p>
        </p:txBody>
      </p:sp>
      <p:pic>
        <p:nvPicPr>
          <p:cNvPr id="7170" name="Picture 2">
            <a:extLst>
              <a:ext uri="{FF2B5EF4-FFF2-40B4-BE49-F238E27FC236}">
                <a16:creationId xmlns:a16="http://schemas.microsoft.com/office/drawing/2014/main" id="{17124092-D7FB-4E68-8A35-57DE89AE5EE1}"/>
              </a:ext>
            </a:extLst>
          </p:cNvPr>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3863752" y="3212976"/>
            <a:ext cx="4128459" cy="309634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7899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2D8AB79B-5067-46B4-9CDB-585A5F39A8EA}"/>
              </a:ext>
            </a:extLst>
          </p:cNvPr>
          <p:cNvSpPr txBox="1"/>
          <p:nvPr>
            <p:custDataLst>
              <p:tags r:id="rId3"/>
            </p:custDataLst>
          </p:nvPr>
        </p:nvSpPr>
        <p:spPr>
          <a:xfrm>
            <a:off x="3287688" y="44624"/>
            <a:ext cx="345638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主题探究</a:t>
            </a:r>
          </a:p>
        </p:txBody>
      </p:sp>
      <p:sp>
        <p:nvSpPr>
          <p:cNvPr id="5" name="文本框 4">
            <a:extLst>
              <a:ext uri="{FF2B5EF4-FFF2-40B4-BE49-F238E27FC236}">
                <a16:creationId xmlns:a16="http://schemas.microsoft.com/office/drawing/2014/main" id="{A90DB1D0-325C-4EDB-A3F3-8188B4AFB48C}"/>
              </a:ext>
            </a:extLst>
          </p:cNvPr>
          <p:cNvSpPr txBox="1"/>
          <p:nvPr>
            <p:custDataLst>
              <p:tags r:id="rId4"/>
            </p:custDataLst>
          </p:nvPr>
        </p:nvSpPr>
        <p:spPr>
          <a:xfrm>
            <a:off x="1147068" y="889560"/>
            <a:ext cx="10565556" cy="1315938"/>
          </a:xfrm>
          <a:prstGeom prst="rect">
            <a:avLst/>
          </a:prstGeom>
          <a:noFill/>
        </p:spPr>
        <p:txBody>
          <a:bodyPr wrap="square">
            <a:spAutoFit/>
          </a:bodyPr>
          <a:lstStyle/>
          <a:p>
            <a:pPr>
              <a:lnSpc>
                <a:spcPct val="130000"/>
              </a:lnSpc>
            </a:pPr>
            <a:r>
              <a:rPr lang="zh-CN" altLang="en-US" sz="24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sym typeface="Wingdings"/>
              </a:rPr>
              <a:t>观点一</a:t>
            </a:r>
          </a:p>
          <a:p>
            <a:pPr>
              <a:lnSpc>
                <a:spcPct val="130000"/>
              </a:lnSpc>
            </a:pPr>
            <a:r>
              <a:rPr lang="zh-CN" altLang="en-US"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    马孔多是</a:t>
            </a:r>
            <a:r>
              <a:rPr lang="en-US" altLang="zh-CN"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孤独</a:t>
            </a:r>
            <a:r>
              <a:rPr lang="en-US" altLang="zh-CN"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的。</a:t>
            </a:r>
            <a:r>
              <a:rPr lang="zh-CN" altLang="en-US" sz="2000" b="1">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它位置偏僻，难与外界沟通。这个充满魔幻的村子置身于现代科技文明之外，偶尔外面透进来的一道光，最终也被卷入小镇一代代注定破败的循环之中。</a:t>
            </a:r>
            <a:endPar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0" name="文本框 9">
            <a:extLst>
              <a:ext uri="{FF2B5EF4-FFF2-40B4-BE49-F238E27FC236}">
                <a16:creationId xmlns:a16="http://schemas.microsoft.com/office/drawing/2014/main" id="{E652A531-6919-46A7-BC04-207F2424E836}"/>
              </a:ext>
            </a:extLst>
          </p:cNvPr>
          <p:cNvSpPr txBox="1"/>
          <p:nvPr>
            <p:custDataLst>
              <p:tags r:id="rId5"/>
            </p:custDataLst>
          </p:nvPr>
        </p:nvSpPr>
        <p:spPr>
          <a:xfrm>
            <a:off x="1163452" y="2527214"/>
            <a:ext cx="10549172" cy="1803571"/>
          </a:xfrm>
          <a:prstGeom prst="rect">
            <a:avLst/>
          </a:prstGeom>
          <a:noFill/>
        </p:spPr>
        <p:txBody>
          <a:bodyPr wrap="square">
            <a:spAutoFit/>
          </a:bodyPr>
          <a:lstStyle/>
          <a:p>
            <a:pPr>
              <a:lnSpc>
                <a:spcPct val="130000"/>
              </a:lnSpc>
            </a:pPr>
            <a:r>
              <a:rPr lang="zh-CN" altLang="en-US" sz="24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观点二</a:t>
            </a:r>
          </a:p>
          <a:p>
            <a:r>
              <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0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马孔多的居民是</a:t>
            </a:r>
            <a:r>
              <a:rPr lang="en-US" altLang="zh-CN" sz="20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孤独</a:t>
            </a:r>
            <a:r>
              <a:rPr lang="en-US" altLang="zh-CN" sz="20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a:t>
            </a:r>
            <a:r>
              <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他们有挥之不去的自闭意识，他们只因何塞</a:t>
            </a:r>
            <a:r>
              <a:rPr lang="en-US" altLang="zh-CN"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阿尔卡蒂奥没有一道归来，就排挤以梅尔基亚德斯为代表的吉普赛人，而这些吉普赛人曾以悠远的智慧和神奇的发明对村子的发展壮大做出过不可磨灭的贡献。马孔多的居民对失眠症缺少正确的认识，更没有意识到它的危害，把紧急情况视为常态而不去寻求有效的治疗方法。</a:t>
            </a:r>
          </a:p>
        </p:txBody>
      </p:sp>
      <p:sp>
        <p:nvSpPr>
          <p:cNvPr id="12" name="文本框 11">
            <a:extLst>
              <a:ext uri="{FF2B5EF4-FFF2-40B4-BE49-F238E27FC236}">
                <a16:creationId xmlns:a16="http://schemas.microsoft.com/office/drawing/2014/main" id="{F9461890-1544-4DAA-81BF-5225869893A9}"/>
              </a:ext>
            </a:extLst>
          </p:cNvPr>
          <p:cNvSpPr txBox="1"/>
          <p:nvPr>
            <p:custDataLst>
              <p:tags r:id="rId6"/>
            </p:custDataLst>
          </p:nvPr>
        </p:nvSpPr>
        <p:spPr>
          <a:xfrm>
            <a:off x="1055440" y="4653136"/>
            <a:ext cx="10657184" cy="1803571"/>
          </a:xfrm>
          <a:prstGeom prst="rect">
            <a:avLst/>
          </a:prstGeom>
          <a:noFill/>
        </p:spPr>
        <p:txBody>
          <a:bodyPr wrap="square">
            <a:spAutoFit/>
          </a:bodyPr>
          <a:lstStyle/>
          <a:p>
            <a:pPr>
              <a:lnSpc>
                <a:spcPct val="130000"/>
              </a:lnSpc>
            </a:pPr>
            <a:r>
              <a:rPr lang="zh-CN" altLang="en-US" sz="24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观点三</a:t>
            </a:r>
          </a:p>
          <a:p>
            <a:r>
              <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0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布恩迪亚家族是“孤独”的。</a:t>
            </a:r>
            <a:r>
              <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如布恩迪亚家族里一代又一代的人都反复使用那几个相同的名字：第一代的族长是何塞</a:t>
            </a:r>
            <a:r>
              <a:rPr lang="en-US" altLang="zh-CN"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阿尔卡蒂奥</a:t>
            </a:r>
            <a:r>
              <a:rPr lang="en-US" altLang="zh-CN"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布恩迪亚，而其长子是何塞</a:t>
            </a:r>
            <a:r>
              <a:rPr lang="en-US" altLang="zh-CN"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阿尔卡蒂奥，何塞</a:t>
            </a:r>
            <a:r>
              <a:rPr lang="en-US" altLang="zh-CN"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阿尔卡蒂奥的儿子叫阿尔卡蒂奥。其家庭人员缺少沟通，如奥雷里亚诺沉默寡言，孤独入骨，全神贯注于金银艺实验，甚至到了废寝忘食的地步。</a:t>
            </a:r>
          </a:p>
        </p:txBody>
      </p:sp>
    </p:spTree>
    <p:extLst>
      <p:ext uri="{BB962C8B-B14F-4D97-AF65-F5344CB8AC3E}">
        <p14:creationId xmlns:p14="http://schemas.microsoft.com/office/powerpoint/2010/main" val="31765034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28098041-A6BB-41CA-A49F-CA85B232F92D}"/>
              </a:ext>
            </a:extLst>
          </p:cNvPr>
          <p:cNvSpPr txBox="1"/>
          <p:nvPr>
            <p:custDataLst>
              <p:tags r:id="rId3"/>
            </p:custDataLst>
          </p:nvPr>
        </p:nvSpPr>
        <p:spPr>
          <a:xfrm>
            <a:off x="3287688" y="44624"/>
            <a:ext cx="345638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主题探究</a:t>
            </a:r>
          </a:p>
        </p:txBody>
      </p:sp>
      <p:sp>
        <p:nvSpPr>
          <p:cNvPr id="5" name="文本框 4">
            <a:extLst>
              <a:ext uri="{FF2B5EF4-FFF2-40B4-BE49-F238E27FC236}">
                <a16:creationId xmlns:a16="http://schemas.microsoft.com/office/drawing/2014/main" id="{9BE7FC9E-B0ED-4A9B-B264-664B22FB1D85}"/>
              </a:ext>
            </a:extLst>
          </p:cNvPr>
          <p:cNvSpPr txBox="1"/>
          <p:nvPr>
            <p:custDataLst>
              <p:tags r:id="rId4"/>
            </p:custDataLst>
          </p:nvPr>
        </p:nvSpPr>
        <p:spPr>
          <a:xfrm>
            <a:off x="1199456" y="1772816"/>
            <a:ext cx="7344816" cy="3539430"/>
          </a:xfrm>
          <a:prstGeom prst="rect">
            <a:avLst/>
          </a:prstGeom>
          <a:noFill/>
        </p:spPr>
        <p:txBody>
          <a:bodyPr wrap="square">
            <a:spAutoFit/>
          </a:bodyPr>
          <a:lstStyle/>
          <a:p>
            <a:pPr indent="457200"/>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本课节选的这部分写的是马孔多历史的一个抉择点</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这个偏远、闭塞而宁静的小村庄，随着商道的开通，开始卷入外部世界的纷纷扰扰。作者通过描写马孔多人患上了“失眠症”造成“失忆”这一如真似幻的情节</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表现了马孔多在文明洪流面前受到巨大冲击。作者意在提醒公众牢记容易被人遗忘的 拉丁美洲大陆的历史。</a:t>
            </a:r>
            <a:endParaRPr lang="zh-CN" altLang="en-US" sz="28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8194" name="Picture 2">
            <a:extLst>
              <a:ext uri="{FF2B5EF4-FFF2-40B4-BE49-F238E27FC236}">
                <a16:creationId xmlns:a16="http://schemas.microsoft.com/office/drawing/2014/main" id="{18A13592-F803-4C9F-9A2D-18CACCF0AAAF}"/>
              </a:ext>
            </a:extLst>
          </p:cNvPr>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8760296" y="2276872"/>
            <a:ext cx="3279584" cy="20394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562186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6" name="文本框 5">
            <a:extLst>
              <a:ext uri="{FF2B5EF4-FFF2-40B4-BE49-F238E27FC236}">
                <a16:creationId xmlns:a16="http://schemas.microsoft.com/office/drawing/2014/main" id="{49516900-A3BA-420E-A396-554AEE3103C7}"/>
              </a:ext>
            </a:extLst>
          </p:cNvPr>
          <p:cNvSpPr txBox="1"/>
          <p:nvPr>
            <p:custDataLst>
              <p:tags r:id="rId3"/>
            </p:custDataLst>
          </p:nvPr>
        </p:nvSpPr>
        <p:spPr>
          <a:xfrm>
            <a:off x="3287688" y="44624"/>
            <a:ext cx="345638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主题探究</a:t>
            </a:r>
          </a:p>
        </p:txBody>
      </p:sp>
      <p:graphicFrame>
        <p:nvGraphicFramePr>
          <p:cNvPr id="11" name="图示 10">
            <a:extLst>
              <a:ext uri="{FF2B5EF4-FFF2-40B4-BE49-F238E27FC236}">
                <a16:creationId xmlns:a16="http://schemas.microsoft.com/office/drawing/2014/main" id="{D834BB4B-F611-407A-A6A3-84909AC52423}"/>
              </a:ext>
            </a:extLst>
          </p:cNvPr>
          <p:cNvGraphicFramePr/>
          <p:nvPr>
            <p:custDataLst>
              <p:tags r:id="rId4"/>
            </p:custDataLst>
            <p:extLst>
              <p:ext uri="{D42A27DB-BD31-4B8C-83A1-F6EECF244321}">
                <p14:modId xmlns:p14="http://schemas.microsoft.com/office/powerpoint/2010/main" val="1101652272"/>
              </p:ext>
            </p:extLst>
          </p:nvPr>
        </p:nvGraphicFramePr>
        <p:xfrm>
          <a:off x="983432" y="1772816"/>
          <a:ext cx="9672736" cy="3528392"/>
        </p:xfrm>
        <a:graphic>
          <a:graphicData uri="http://schemas.openxmlformats.org/drawingml/2006/diagram">
            <dgm:relIds xmlns:dgm="http://schemas.openxmlformats.org/drawingml/2006/diagram" r:dm="rId6" r:lo="rId7" r:qs="rId8" r:cs="rId9"/>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2639616" y="836712"/>
            <a:ext cx="8229600" cy="1224136"/>
          </a:xfrm>
        </p:spPr>
        <p:txBody>
          <a:bodyPr>
            <a:noAutofit/>
          </a:bodyPr>
          <a:lstStyle/>
          <a:p>
            <a:pPr algn="l"/>
            <a:r>
              <a:rPr lang="zh-CN" altLang="en-US" sz="40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表层主题：</a:t>
            </a:r>
            <a:r>
              <a:rPr lang="zh-CN" altLang="en-US" sz="40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6600" b="1" cap="all">
                <a:ln w="0"/>
                <a:solidFill>
                  <a:srgbClr val="FF0000"/>
                </a:solidFill>
                <a:effectLst>
                  <a:outerShdw blurRad="38100" dist="38100" dir="2700000" algn="tl">
                    <a:srgbClr val="000000">
                      <a:alpha val="43137"/>
                    </a:srgbClr>
                  </a:outerShdw>
                  <a:reflection blurRad="12700" stA="50000" endPos="50000" dist="5000" dir="5400000" sy="-100000" rotWithShape="0"/>
                </a:effectLst>
                <a:latin typeface="黑体" panose="02010609060101010101" pitchFamily="49" charset="-122"/>
                <a:ea typeface="黑体" panose="02010609060101010101" pitchFamily="49" charset="-122"/>
              </a:rPr>
              <a:t>孤独</a:t>
            </a:r>
            <a:br>
              <a:rPr lang="zh-CN" altLang="en-US" sz="6600" b="1" cap="all">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reflection blurRad="12700" stA="50000" endPos="50000" dist="5000" dir="5400000" sy="-100000" rotWithShape="0"/>
                </a:effectLst>
                <a:latin typeface="黑体" panose="02010609060101010101" pitchFamily="49" charset="-122"/>
                <a:ea typeface="黑体" panose="02010609060101010101" pitchFamily="49" charset="-122"/>
              </a:rPr>
            </a:br>
            <a:br>
              <a:rPr lang="zh-CN" altLang="en-US" sz="20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p>
        </p:txBody>
      </p:sp>
      <p:sp>
        <p:nvSpPr>
          <p:cNvPr id="3" name="内容占位符 2"/>
          <p:cNvSpPr>
            <a:spLocks noGrp="1"/>
          </p:cNvSpPr>
          <p:nvPr>
            <p:ph idx="4294967295"/>
            <p:custDataLst>
              <p:tags r:id="rId4"/>
            </p:custDataLst>
          </p:nvPr>
        </p:nvSpPr>
        <p:spPr>
          <a:xfrm>
            <a:off x="923764" y="2133005"/>
            <a:ext cx="10344472" cy="4352925"/>
          </a:xfrm>
        </p:spPr>
        <p:txBody>
          <a:bodyPr>
            <a:normAutofit fontScale="92500"/>
          </a:bodyPr>
          <a:lstStyle/>
          <a:p>
            <a:pPr indent="0">
              <a:spcBef>
                <a:spcPct val="0"/>
              </a:spcBef>
              <a:buNone/>
            </a:pPr>
            <a:r>
              <a:rPr lang="zh-CN" altLang="en-US">
                <a:latin typeface="黑体" panose="02010609060101010101" pitchFamily="49" charset="-122"/>
                <a:ea typeface="黑体" panose="02010609060101010101" pitchFamily="49" charset="-122"/>
              </a:rPr>
              <a:t>书中描写的孤独来源有很多，比如得不到爱、得不到理解、时光流逝、社会变迁、朋友不在、亲人逝去、家族衰落等等。这些人的经历都不同寻常，但是</a:t>
            </a:r>
            <a:r>
              <a:rPr lang="zh-CN" altLang="en-US">
                <a:solidFill>
                  <a:srgbClr val="FF0000"/>
                </a:solidFill>
                <a:latin typeface="黑体" panose="02010609060101010101" pitchFamily="49" charset="-122"/>
                <a:ea typeface="黑体" panose="02010609060101010101" pitchFamily="49" charset="-122"/>
              </a:rPr>
              <a:t>孤独是他们的共性</a:t>
            </a:r>
            <a:r>
              <a:rPr lang="zh-CN" altLang="en-US">
                <a:latin typeface="黑体" panose="02010609060101010101" pitchFamily="49" charset="-122"/>
                <a:ea typeface="黑体" panose="02010609060101010101" pitchFamily="49" charset="-122"/>
              </a:rPr>
              <a:t>，无论身处何时何地，他们都是在孤独、困惑与无聊中度日。</a:t>
            </a:r>
            <a:endParaRPr lang="en-US" altLang="zh-CN">
              <a:latin typeface="黑体" panose="02010609060101010101" pitchFamily="49" charset="-122"/>
              <a:ea typeface="黑体" panose="02010609060101010101" pitchFamily="49" charset="-122"/>
            </a:endParaRPr>
          </a:p>
          <a:p>
            <a:pPr indent="0">
              <a:spcBef>
                <a:spcPct val="0"/>
              </a:spcBef>
              <a:buNone/>
            </a:pPr>
            <a:r>
              <a:rPr lang="zh-CN" altLang="en-US">
                <a:latin typeface="黑体" panose="02010609060101010101" pitchFamily="49" charset="-122"/>
                <a:ea typeface="黑体" panose="02010609060101010101" pitchFamily="49" charset="-122"/>
              </a:rPr>
              <a:t> 马尔克斯在</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百年孤独</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结尾处写道：“这手稿上所写的事情过去不曾，将来也永远不会重复，因为命中注定要一百年孤独的世家绝不会有出现在世上的第二次机会。</a:t>
            </a:r>
            <a:r>
              <a:rPr lang="zh-CN" altLang="en-US">
                <a:solidFill>
                  <a:srgbClr val="FF0000"/>
                </a:solidFill>
                <a:latin typeface="黑体" panose="02010609060101010101" pitchFamily="49" charset="-122"/>
                <a:ea typeface="黑体" panose="02010609060101010101" pitchFamily="49" charset="-122"/>
              </a:rPr>
              <a:t>孤独，虽然使个体得以苟延残喘，但对整个人类命运来说，孤独注定带来覆灭</a:t>
            </a:r>
            <a:r>
              <a:rPr lang="zh-CN" altLang="en-US">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p>
            <a:pPr indent="0">
              <a:spcBef>
                <a:spcPct val="0"/>
              </a:spcBef>
              <a:buNone/>
            </a:pPr>
            <a:endParaRPr lang="zh-CN" altLang="en-US">
              <a:latin typeface="黑体" panose="02010609060101010101" pitchFamily="49" charset="-122"/>
              <a:ea typeface="黑体" panose="02010609060101010101" pitchFamily="49" charset="-122"/>
            </a:endParaRPr>
          </a:p>
        </p:txBody>
      </p:sp>
      <p:sp>
        <p:nvSpPr>
          <p:cNvPr id="5" name="文本框 4">
            <a:extLst>
              <a:ext uri="{FF2B5EF4-FFF2-40B4-BE49-F238E27FC236}">
                <a16:creationId xmlns:a16="http://schemas.microsoft.com/office/drawing/2014/main" id="{B49F5EDE-296D-4AFE-99AD-99294EFD8688}"/>
              </a:ext>
            </a:extLst>
          </p:cNvPr>
          <p:cNvSpPr txBox="1"/>
          <p:nvPr>
            <p:custDataLst>
              <p:tags r:id="rId5"/>
            </p:custDataLst>
          </p:nvPr>
        </p:nvSpPr>
        <p:spPr>
          <a:xfrm>
            <a:off x="3287688" y="44624"/>
            <a:ext cx="345638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主题探究</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flipH="1">
            <a:off x="0" y="0"/>
            <a:ext cx="0" cy="0"/>
          </a:xfrm>
        </p:spPr>
        <p:txBody>
          <a:bodyPr>
            <a:normAutofit fontScale="90000"/>
          </a:bodyPr>
          <a:lstStyle/>
          <a:p>
            <a:r>
              <a:rPr lang="en-US" altLang="zh-CN" sz="1800"/>
              <a:t> </a:t>
            </a:r>
            <a:endParaRPr lang="zh-CN" altLang="en-US" sz="1800"/>
          </a:p>
        </p:txBody>
      </p:sp>
      <p:sp>
        <p:nvSpPr>
          <p:cNvPr id="5" name="文本框 4">
            <a:extLst>
              <a:ext uri="{FF2B5EF4-FFF2-40B4-BE49-F238E27FC236}">
                <a16:creationId xmlns:a16="http://schemas.microsoft.com/office/drawing/2014/main" id="{3F3A3590-16F9-4E65-B91B-5F95D86ADD34}"/>
              </a:ext>
            </a:extLst>
          </p:cNvPr>
          <p:cNvSpPr txBox="1"/>
          <p:nvPr>
            <p:custDataLst>
              <p:tags r:id="rId4"/>
            </p:custDataLst>
          </p:nvPr>
        </p:nvSpPr>
        <p:spPr>
          <a:xfrm>
            <a:off x="1559496" y="1628800"/>
            <a:ext cx="6408712" cy="3970318"/>
          </a:xfrm>
          <a:prstGeom prst="rect">
            <a:avLst/>
          </a:prstGeom>
          <a:noFill/>
        </p:spPr>
        <p:txBody>
          <a:bodyPr wrap="square">
            <a:spAutoFit/>
          </a:bodyPr>
          <a:lstStyle/>
          <a:p>
            <a:pPr indent="457200"/>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百年孤独</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这部小说主要是表现“</a:t>
            </a:r>
            <a:r>
              <a:rPr lang="zh-CN" altLang="en-US" sz="2800">
                <a:solidFill>
                  <a:srgbClr val="FF0000"/>
                </a:solidFill>
                <a:latin typeface="黑体" panose="02010609060101010101" pitchFamily="49" charset="-122"/>
                <a:ea typeface="黑体" panose="02010609060101010101" pitchFamily="49" charset="-122"/>
              </a:rPr>
              <a:t>拉丁美洲的孤独</a:t>
            </a:r>
            <a:r>
              <a:rPr lang="zh-CN" altLang="en-US" sz="2800">
                <a:latin typeface="黑体" panose="02010609060101010101" pitchFamily="49" charset="-122"/>
                <a:ea typeface="黑体" panose="02010609060101010101" pitchFamily="49" charset="-122"/>
              </a:rPr>
              <a:t>”。作家力图通过布恩蒂亚家族七代人充满神奇色彩的生活和经历以及马孔多由开拓、发展到毁灭，</a:t>
            </a:r>
            <a:r>
              <a:rPr lang="zh-CN" altLang="en-US" sz="2800">
                <a:solidFill>
                  <a:srgbClr val="FF0000"/>
                </a:solidFill>
                <a:latin typeface="黑体" panose="02010609060101010101" pitchFamily="49" charset="-122"/>
                <a:ea typeface="黑体" panose="02010609060101010101" pitchFamily="49" charset="-122"/>
              </a:rPr>
              <a:t>写出哥伦比亚及整个美洲愚昧落后、与世隔绝和被殖民入侵的屈辱历史</a:t>
            </a:r>
            <a:r>
              <a:rPr lang="zh-CN" altLang="en-US" sz="2800">
                <a:latin typeface="黑体" panose="02010609060101010101" pitchFamily="49" charset="-122"/>
                <a:ea typeface="黑体" panose="02010609060101010101" pitchFamily="49" charset="-122"/>
              </a:rPr>
              <a:t>，从而启发人们思考：造成马孔多百年孤独的原因是什么？怎样才能彻底摆脱这种孤独？</a:t>
            </a:r>
          </a:p>
        </p:txBody>
      </p:sp>
      <p:pic>
        <p:nvPicPr>
          <p:cNvPr id="1026" name="Picture 2">
            <a:extLst>
              <a:ext uri="{FF2B5EF4-FFF2-40B4-BE49-F238E27FC236}">
                <a16:creationId xmlns:a16="http://schemas.microsoft.com/office/drawing/2014/main" id="{6629506E-79C8-420D-8E8A-5AB7F0530AC3}"/>
              </a:ext>
            </a:extLst>
          </p:cNvPr>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8184232" y="2060848"/>
            <a:ext cx="3641728" cy="2554412"/>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B4A8C252-142F-4C9B-9FDB-B144C71F13AB}"/>
              </a:ext>
            </a:extLst>
          </p:cNvPr>
          <p:cNvSpPr txBox="1"/>
          <p:nvPr>
            <p:custDataLst>
              <p:tags r:id="rId7"/>
            </p:custDataLst>
          </p:nvPr>
        </p:nvSpPr>
        <p:spPr>
          <a:xfrm>
            <a:off x="3287688" y="44624"/>
            <a:ext cx="345638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主题探究</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5" name="文本框 4">
            <a:extLst>
              <a:ext uri="{FF2B5EF4-FFF2-40B4-BE49-F238E27FC236}">
                <a16:creationId xmlns:a16="http://schemas.microsoft.com/office/drawing/2014/main" id="{40E81DDF-00A2-409D-9F04-4EDBB7540351}"/>
              </a:ext>
            </a:extLst>
          </p:cNvPr>
          <p:cNvSpPr txBox="1"/>
          <p:nvPr>
            <p:custDataLst>
              <p:tags r:id="rId3"/>
            </p:custDataLst>
          </p:nvPr>
        </p:nvSpPr>
        <p:spPr>
          <a:xfrm>
            <a:off x="1415480" y="1536174"/>
            <a:ext cx="6840760" cy="3785652"/>
          </a:xfrm>
          <a:prstGeom prst="rect">
            <a:avLst/>
          </a:prstGeom>
          <a:noFill/>
        </p:spPr>
        <p:txBody>
          <a:bodyPr wrap="square">
            <a:spAutoFit/>
          </a:bodyPr>
          <a:lstStyle/>
          <a:p>
            <a:pPr indent="457200"/>
            <a:r>
              <a:rPr lang="zh-CN" altLang="en-US" sz="2400">
                <a:latin typeface="黑体" panose="02010609060101010101" pitchFamily="49" charset="-122"/>
                <a:ea typeface="黑体" panose="02010609060101010101" pitchFamily="49" charset="-122"/>
              </a:rPr>
              <a:t>“孤独”不仅是</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百年孤独</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的主题，同时也是马尔克斯其他一些作品的主题，比如</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家长的没落</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没有人给他写信的上校</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孤独也是拉美文学共同的主题。长期以来，这一地区的国家和民族，经历了外来文化的洗礼、欧洲殖民者的入侵，在争取独立的斗争中付出了血的代价。摆脱殖民统治后，这些地区的人民又生活在军事独裁者的暴虐统治中。马尔克斯在小说中以虚构的世界隐喻现实，不仅探讨了哥伦比亚的孤独、闭塞，同时指出这是拉美地区的民族通病。</a:t>
            </a:r>
          </a:p>
        </p:txBody>
      </p:sp>
      <p:pic>
        <p:nvPicPr>
          <p:cNvPr id="7" name="图片 6">
            <a:extLst>
              <a:ext uri="{FF2B5EF4-FFF2-40B4-BE49-F238E27FC236}">
                <a16:creationId xmlns:a16="http://schemas.microsoft.com/office/drawing/2014/main" id="{6CC68BD6-C502-450D-83B1-617424195827}"/>
              </a:ext>
            </a:extLst>
          </p:cNvPr>
          <p:cNvPicPr>
            <a:picLocks noChangeAspect="1"/>
          </p:cNvPicPr>
          <p:nvPr>
            <p:custDataLst>
              <p:tags r:id="rId5"/>
            </p:custDataLst>
          </p:nvPr>
        </p:nvPicPr>
        <p:blipFill>
          <a:blip r:embed="rId4"/>
          <a:stretch>
            <a:fillRect/>
          </a:stretch>
        </p:blipFill>
        <p:spPr>
          <a:xfrm>
            <a:off x="8760296" y="1536174"/>
            <a:ext cx="3062700" cy="3489821"/>
          </a:xfrm>
          <a:prstGeom prst="rect">
            <a:avLst/>
          </a:prstGeom>
          <a:effectLst>
            <a:softEdge rad="635000"/>
          </a:effectLst>
        </p:spPr>
      </p:pic>
      <p:sp>
        <p:nvSpPr>
          <p:cNvPr id="9" name="文本框 8">
            <a:extLst>
              <a:ext uri="{FF2B5EF4-FFF2-40B4-BE49-F238E27FC236}">
                <a16:creationId xmlns:a16="http://schemas.microsoft.com/office/drawing/2014/main" id="{A3ADA3C5-E632-4EBC-BD69-6ED3A6E5714A}"/>
              </a:ext>
            </a:extLst>
          </p:cNvPr>
          <p:cNvSpPr txBox="1"/>
          <p:nvPr>
            <p:custDataLst>
              <p:tags r:id="rId6"/>
            </p:custDataLst>
          </p:nvPr>
        </p:nvSpPr>
        <p:spPr>
          <a:xfrm>
            <a:off x="3287688" y="44624"/>
            <a:ext cx="345638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主题探究</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9AE204C9-4E1B-47C6-AE61-38AE47527DD1}"/>
              </a:ext>
            </a:extLst>
          </p:cNvPr>
          <p:cNvSpPr txBox="1"/>
          <p:nvPr>
            <p:custDataLst>
              <p:tags r:id="rId3"/>
            </p:custDataLst>
          </p:nvPr>
        </p:nvSpPr>
        <p:spPr>
          <a:xfrm>
            <a:off x="2207568" y="980728"/>
            <a:ext cx="8229600"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a:effectLst>
                  <a:outerShdw blurRad="38100" dist="38100" dir="2700000" algn="tl">
                    <a:srgbClr val="000000">
                      <a:alpha val="43137"/>
                    </a:srgbClr>
                  </a:outerShdw>
                </a:effectLst>
              </a:rPr>
              <a:t>深层主题：</a:t>
            </a:r>
            <a:r>
              <a:rPr lang="zh-CN" altLang="en-US" sz="3200">
                <a:effectLst>
                  <a:outerShdw blurRad="38100" dist="38100" dir="2700000" algn="tl">
                    <a:srgbClr val="000000">
                      <a:alpha val="43137"/>
                    </a:srgbClr>
                  </a:outerShdw>
                </a:effectLst>
              </a:rPr>
              <a:t>     </a:t>
            </a:r>
            <a:r>
              <a:rPr lang="zh-CN" altLang="en-US" sz="6600" b="1" cap="all">
                <a:ln w="0"/>
                <a:solidFill>
                  <a:srgbClr val="0000FF"/>
                </a:solidFill>
                <a:effectLst>
                  <a:outerShdw blurRad="38100" dist="38100" dir="2700000" algn="tl">
                    <a:srgbClr val="000000">
                      <a:alpha val="43137"/>
                    </a:srgbClr>
                  </a:outerShdw>
                  <a:reflection blurRad="12700" stA="50000" endPos="50000" dist="5000" dir="5400000" sy="-100000" rotWithShape="0"/>
                </a:effectLst>
              </a:rPr>
              <a:t>摆脱孤独</a:t>
            </a:r>
            <a:br>
              <a:rPr lang="zh-CN" altLang="en-US" b="1" cap="all">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reflection blurRad="12700" stA="50000" endPos="50000" dist="5000" dir="5400000" sy="-100000" rotWithShape="0"/>
                </a:effectLst>
              </a:rPr>
            </a:br>
            <a:endParaRPr lang="zh-CN" altLang="en-US" sz="2000">
              <a:effectLst>
                <a:outerShdw blurRad="38100" dist="38100" dir="2700000" algn="tl">
                  <a:srgbClr val="000000">
                    <a:alpha val="43137"/>
                  </a:srgbClr>
                </a:outerShdw>
                <a:reflection blurRad="12700" stA="50000" endPos="50000" dist="5000" dir="5400000" sy="-100000" rotWithShape="0"/>
              </a:effectLst>
            </a:endParaRPr>
          </a:p>
        </p:txBody>
      </p:sp>
      <p:sp>
        <p:nvSpPr>
          <p:cNvPr id="4" name="文本框 3">
            <a:extLst>
              <a:ext uri="{FF2B5EF4-FFF2-40B4-BE49-F238E27FC236}">
                <a16:creationId xmlns:a16="http://schemas.microsoft.com/office/drawing/2014/main" id="{6ABF8CA5-C8D3-4FA2-9250-2BBC6225A0F5}"/>
              </a:ext>
            </a:extLst>
          </p:cNvPr>
          <p:cNvSpPr txBox="1"/>
          <p:nvPr>
            <p:custDataLst>
              <p:tags r:id="rId4"/>
            </p:custDataLst>
          </p:nvPr>
        </p:nvSpPr>
        <p:spPr>
          <a:xfrm>
            <a:off x="1199456" y="2636912"/>
            <a:ext cx="10513168" cy="2528577"/>
          </a:xfrm>
          <a:prstGeom prst="rect">
            <a:avLst/>
          </a:prstGeom>
          <a:noFill/>
        </p:spPr>
        <p:txBody>
          <a:bodyPr wrap="square">
            <a:spAutoFit/>
          </a:bodyPr>
          <a:lstStyle/>
          <a:p>
            <a:pPr indent="457200">
              <a:lnSpc>
                <a:spcPts val="3900"/>
              </a:lnSpc>
            </a:pP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百年孤独</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通过马孔多的变迁和布恩蒂亚家庭的经历，</a:t>
            </a:r>
            <a:r>
              <a:rPr lang="zh-CN" altLang="en-US" sz="2800">
                <a:solidFill>
                  <a:srgbClr val="FF0000"/>
                </a:solidFill>
                <a:latin typeface="黑体" panose="02010609060101010101" pitchFamily="49" charset="-122"/>
                <a:ea typeface="黑体" panose="02010609060101010101" pitchFamily="49" charset="-122"/>
              </a:rPr>
              <a:t>揭露和批判了哥伦比亚国内外反动独裁政权的残暴和美国侵略者对拉美民族的政治压迫与经济掠夺，号召拉美人民团结起来反对专制独裁，反对帝国主义，反对愚昧、落后、野蛮，预示了拉美人民将告别愚昧、孤独，走向觉醒与文明。</a:t>
            </a:r>
          </a:p>
        </p:txBody>
      </p:sp>
      <p:sp>
        <p:nvSpPr>
          <p:cNvPr id="6" name="文本框 5">
            <a:extLst>
              <a:ext uri="{FF2B5EF4-FFF2-40B4-BE49-F238E27FC236}">
                <a16:creationId xmlns:a16="http://schemas.microsoft.com/office/drawing/2014/main" id="{EF88FF39-CAE9-4424-B5D9-C7F4D229D553}"/>
              </a:ext>
            </a:extLst>
          </p:cNvPr>
          <p:cNvSpPr txBox="1"/>
          <p:nvPr>
            <p:custDataLst>
              <p:tags r:id="rId5"/>
            </p:custDataLst>
          </p:nvPr>
        </p:nvSpPr>
        <p:spPr>
          <a:xfrm>
            <a:off x="3287688" y="44624"/>
            <a:ext cx="345638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主题探究</a:t>
            </a:r>
          </a:p>
        </p:txBody>
      </p:sp>
    </p:spTree>
    <p:extLst>
      <p:ext uri="{BB962C8B-B14F-4D97-AF65-F5344CB8AC3E}">
        <p14:creationId xmlns:p14="http://schemas.microsoft.com/office/powerpoint/2010/main" val="19984524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141756F9-CC49-474A-9205-2668BB24CBB7}"/>
              </a:ext>
            </a:extLst>
          </p:cNvPr>
          <p:cNvSpPr txBox="1"/>
          <p:nvPr>
            <p:custDataLst>
              <p:tags r:id="rId3"/>
            </p:custDataLst>
          </p:nvPr>
        </p:nvSpPr>
        <p:spPr>
          <a:xfrm>
            <a:off x="1991544" y="116632"/>
            <a:ext cx="597666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表现手法探究</a:t>
            </a:r>
          </a:p>
        </p:txBody>
      </p:sp>
      <p:sp>
        <p:nvSpPr>
          <p:cNvPr id="5" name="文本框 4">
            <a:extLst>
              <a:ext uri="{FF2B5EF4-FFF2-40B4-BE49-F238E27FC236}">
                <a16:creationId xmlns:a16="http://schemas.microsoft.com/office/drawing/2014/main" id="{D4ED2D54-85A7-4B05-A88E-4085B75538FA}"/>
              </a:ext>
            </a:extLst>
          </p:cNvPr>
          <p:cNvSpPr txBox="1"/>
          <p:nvPr>
            <p:custDataLst>
              <p:tags r:id="rId4"/>
            </p:custDataLst>
          </p:nvPr>
        </p:nvSpPr>
        <p:spPr>
          <a:xfrm>
            <a:off x="2855640" y="1484784"/>
            <a:ext cx="6096000" cy="584775"/>
          </a:xfrm>
          <a:prstGeom prst="rect">
            <a:avLst/>
          </a:prstGeom>
          <a:noFill/>
        </p:spPr>
        <p:txBody>
          <a:bodyPr wrap="square">
            <a:spAutoFit/>
          </a:bodyPr>
          <a:lstStyle/>
          <a:p>
            <a:pPr algn="ctr"/>
            <a:r>
              <a:rPr lang="zh-CN" altLang="en-US" sz="32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“变现实为幻想而不失真”</a:t>
            </a:r>
            <a:endPar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7" name="文本框 6">
            <a:extLst>
              <a:ext uri="{FF2B5EF4-FFF2-40B4-BE49-F238E27FC236}">
                <a16:creationId xmlns:a16="http://schemas.microsoft.com/office/drawing/2014/main" id="{FFB52D62-3437-4AFD-A577-E264835DFC59}"/>
              </a:ext>
            </a:extLst>
          </p:cNvPr>
          <p:cNvSpPr txBox="1"/>
          <p:nvPr>
            <p:custDataLst>
              <p:tags r:id="rId5"/>
            </p:custDataLst>
          </p:nvPr>
        </p:nvSpPr>
        <p:spPr>
          <a:xfrm>
            <a:off x="1055440" y="2348880"/>
            <a:ext cx="10729192" cy="3108543"/>
          </a:xfrm>
          <a:prstGeom prst="rect">
            <a:avLst/>
          </a:prstGeom>
          <a:noFill/>
          <a:ln>
            <a:solidFill>
              <a:srgbClr val="00B050"/>
            </a:solidFill>
          </a:ln>
        </p:spPr>
        <p:txBody>
          <a:bodyPr wrap="square">
            <a:spAutoFit/>
          </a:bodyPr>
          <a:lstStyle/>
          <a:p>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  《</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百年孤独</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是“魔幻现实主义</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的经典作品。在这部小说中，真实与幻想之间的界限仿佛消失了，呈现在读者眼前的是一个离奇而又真切、不可思议而且栩栩如生的世界。</a:t>
            </a:r>
            <a:endPar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  （</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1</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）“魔幻性”带有浓厚的本土色彩</a:t>
            </a:r>
          </a:p>
          <a:p>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    所谓本土色彩，是指拉丁美洲土著的传统文化和传统观念。印第安人的神话传说、神灵崇拜以及他们对生与死、梦幻与现实等问题的看法，都是这种魔幻的源泉。</a:t>
            </a:r>
            <a:endPar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p:txBody>
      </p:sp>
    </p:spTree>
    <p:extLst>
      <p:ext uri="{BB962C8B-B14F-4D97-AF65-F5344CB8AC3E}">
        <p14:creationId xmlns:p14="http://schemas.microsoft.com/office/powerpoint/2010/main" val="32236747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4EEA0739-98B4-4F8D-B5AF-38AD6A073287}"/>
              </a:ext>
            </a:extLst>
          </p:cNvPr>
          <p:cNvSpPr txBox="1"/>
          <p:nvPr>
            <p:custDataLst>
              <p:tags r:id="rId3"/>
            </p:custDataLst>
          </p:nvPr>
        </p:nvSpPr>
        <p:spPr>
          <a:xfrm>
            <a:off x="1127448" y="1124744"/>
            <a:ext cx="10729192" cy="4770537"/>
          </a:xfrm>
          <a:prstGeom prst="rect">
            <a:avLst/>
          </a:prstGeom>
          <a:noFill/>
        </p:spPr>
        <p:txBody>
          <a:bodyPr wrap="square">
            <a:spAutoFit/>
          </a:bodyPr>
          <a:lstStyle/>
          <a:p>
            <a:pPr indent="457200" fontAlgn="ctr">
              <a:lnSpc>
                <a:spcPct val="100000"/>
              </a:lnSpc>
              <a:spcAft>
                <a:spcPts val="800"/>
              </a:spcAft>
            </a:pP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魔幻现实主义</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是拉丁美洲特有的文学流派。它</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立足</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于拉美</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现实</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，运用</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荒诞</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派的</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手法</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，将拉美的</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现实生活</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与</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神魔鬼怪</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等幻觉的东西</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融为一体</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，往往写得</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晦涩难懂。</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它在拉美兴盛，又接受欧洲文学，尤其是现代派文学的影响，又有</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独特的印第安文化</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；其中的</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传说</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神话</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巫术</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幻觉</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怪诞</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成分为作家所吸收。</a:t>
            </a:r>
            <a:endParaRPr lang="en-US" altLang="zh-CN"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endParaRPr>
          </a:p>
          <a:p>
            <a:pPr indent="457200" fontAlgn="ctr">
              <a:lnSpc>
                <a:spcPct val="100000"/>
              </a:lnSpc>
              <a:spcAft>
                <a:spcPts val="800"/>
              </a:spcAft>
            </a:pP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代表人物：</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马尔克斯</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p>
          <a:p>
            <a:pPr indent="457200" fontAlgn="ctr">
              <a:lnSpc>
                <a:spcPct val="100000"/>
              </a:lnSpc>
              <a:spcAft>
                <a:spcPts val="800"/>
              </a:spcAft>
            </a:pP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原则：变</a:t>
            </a:r>
            <a:r>
              <a:rPr lang="zh-CN" altLang="en-US" sz="24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现实为幻想而不失其真</a:t>
            </a: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p>
          <a:p>
            <a:pPr indent="457200" fontAlgn="ctr">
              <a:lnSpc>
                <a:spcPct val="100000"/>
              </a:lnSpc>
              <a:spcAft>
                <a:spcPts val="800"/>
              </a:spcAft>
            </a:pP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特点：</a:t>
            </a:r>
            <a:endParaRPr lang="en-US" altLang="zh-CN"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endParaRPr>
          </a:p>
          <a:p>
            <a:pPr indent="457200" fontAlgn="ctr">
              <a:lnSpc>
                <a:spcPct val="100000"/>
              </a:lnSpc>
              <a:spcAft>
                <a:spcPts val="800"/>
              </a:spcAft>
            </a:pPr>
            <a:r>
              <a:rPr lang="zh-CN" altLang="en-US" sz="2400">
                <a:ln w="9525" cap="flat" cmpd="sng" algn="ctr">
                  <a:noFill/>
                  <a:prstDash val="solid"/>
                  <a:round/>
                  <a:headEnd type="none" w="med" len="med"/>
                  <a:tailEnd type="none" w="med" len="med"/>
                </a:ln>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en-US" altLang="zh-CN" sz="24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1</a:t>
            </a:r>
            <a:r>
              <a:rPr lang="zh-CN" altLang="en-US" sz="24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）弥漫着浓重而强烈的神奇气氛。</a:t>
            </a:r>
          </a:p>
          <a:p>
            <a:pPr indent="457200" fontAlgn="ctr">
              <a:lnSpc>
                <a:spcPct val="100000"/>
              </a:lnSpc>
              <a:spcAft>
                <a:spcPts val="800"/>
              </a:spcAft>
            </a:pPr>
            <a:r>
              <a:rPr lang="zh-CN" altLang="en-US" sz="24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en-US" altLang="zh-CN" sz="24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2</a:t>
            </a:r>
            <a:r>
              <a:rPr lang="zh-CN" altLang="en-US" sz="24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）具有鲜明的反殖反帝反封建反独裁的进步倾向。</a:t>
            </a:r>
          </a:p>
          <a:p>
            <a:pPr indent="457200" fontAlgn="ctr">
              <a:lnSpc>
                <a:spcPct val="100000"/>
              </a:lnSpc>
              <a:spcAft>
                <a:spcPts val="800"/>
              </a:spcAft>
            </a:pPr>
            <a:r>
              <a:rPr lang="zh-CN" altLang="en-US" sz="24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a:t>
            </a:r>
            <a:r>
              <a:rPr lang="en-US" altLang="zh-CN" sz="24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3</a:t>
            </a:r>
            <a:r>
              <a:rPr lang="zh-CN" altLang="en-US" sz="24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）善于借鉴、吸收和运用外来文化，并且结合本民族的习俗加以提炼、发展和融会贯通。</a:t>
            </a:r>
            <a:endParaRPr lang="en-US" altLang="zh-CN" sz="24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endParaRPr>
          </a:p>
        </p:txBody>
      </p:sp>
      <p:sp>
        <p:nvSpPr>
          <p:cNvPr id="5" name="文本框 4">
            <a:extLst>
              <a:ext uri="{FF2B5EF4-FFF2-40B4-BE49-F238E27FC236}">
                <a16:creationId xmlns:a16="http://schemas.microsoft.com/office/drawing/2014/main" id="{EBD14219-4EA2-4F60-A5B4-C61C9097EAB6}"/>
              </a:ext>
            </a:extLst>
          </p:cNvPr>
          <p:cNvSpPr txBox="1"/>
          <p:nvPr>
            <p:custDataLst>
              <p:tags r:id="rId4"/>
            </p:custDataLst>
          </p:nvPr>
        </p:nvSpPr>
        <p:spPr>
          <a:xfrm>
            <a:off x="3215680" y="116632"/>
            <a:ext cx="3672408" cy="523220"/>
          </a:xfrm>
          <a:prstGeom prst="rect">
            <a:avLst/>
          </a:prstGeom>
          <a:noFill/>
        </p:spPr>
        <p:txBody>
          <a:bodyPr wrap="square">
            <a:spAutoFit/>
          </a:bodyPr>
          <a:lstStyle/>
          <a:p>
            <a:pPr algn="ctr"/>
            <a:r>
              <a:rPr lang="zh-CN" altLang="en-US" sz="2800" b="1">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魔幻现实主义</a:t>
            </a:r>
            <a:endParaRPr lang="zh-CN" altLang="en-US" sz="280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122795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A845F853-EF35-4695-A295-9CC323DB77E2}"/>
              </a:ext>
            </a:extLst>
          </p:cNvPr>
          <p:cNvSpPr txBox="1"/>
          <p:nvPr>
            <p:custDataLst>
              <p:tags r:id="rId3"/>
            </p:custDataLst>
          </p:nvPr>
        </p:nvSpPr>
        <p:spPr>
          <a:xfrm>
            <a:off x="1991544" y="116632"/>
            <a:ext cx="597666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表现手法探究</a:t>
            </a:r>
          </a:p>
        </p:txBody>
      </p:sp>
      <p:sp>
        <p:nvSpPr>
          <p:cNvPr id="4" name="文本框 3">
            <a:extLst>
              <a:ext uri="{FF2B5EF4-FFF2-40B4-BE49-F238E27FC236}">
                <a16:creationId xmlns:a16="http://schemas.microsoft.com/office/drawing/2014/main" id="{22C03034-B546-4482-B100-C5981C086993}"/>
              </a:ext>
            </a:extLst>
          </p:cNvPr>
          <p:cNvSpPr txBox="1"/>
          <p:nvPr>
            <p:custDataLst>
              <p:tags r:id="rId4"/>
            </p:custDataLst>
          </p:nvPr>
        </p:nvSpPr>
        <p:spPr>
          <a:xfrm>
            <a:off x="983432" y="1942378"/>
            <a:ext cx="10585176" cy="3785652"/>
          </a:xfrm>
          <a:prstGeom prst="rect">
            <a:avLst/>
          </a:prstGeom>
          <a:noFill/>
          <a:ln>
            <a:solidFill>
              <a:srgbClr val="00B050"/>
            </a:solidFill>
          </a:ln>
        </p:spPr>
        <p:txBody>
          <a:bodyPr wrap="square">
            <a:spAutoFit/>
          </a:bodyPr>
          <a:lstStyle/>
          <a:p>
            <a:r>
              <a:rPr lang="zh-CN" altLang="en-US" sz="2400">
                <a:latin typeface="黑体" panose="02010609060101010101" pitchFamily="49" charset="-122"/>
                <a:ea typeface="黑体" panose="02010609060101010101" pitchFamily="49" charset="-122"/>
              </a:rPr>
              <a:t>   </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２</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荒诞、夸张的描写展现拉丁美洲的“神奇现实”。</a:t>
            </a:r>
          </a:p>
          <a:p>
            <a:r>
              <a:rPr lang="zh-CN" altLang="en-US" sz="2400">
                <a:latin typeface="黑体" panose="02010609060101010101" pitchFamily="49" charset="-122"/>
                <a:ea typeface="黑体" panose="02010609060101010101" pitchFamily="49" charset="-122"/>
              </a:rPr>
              <a:t>    在魔幻现实主义作家的创作中，为了展现拉丁美洲的“神奇现实”，作家充分发挥想象，置现实于神话氛围中，抓住事物的特征加以夸张、渲染，增强了作品艺术感染力。比如，在丽贝卡要来马孔多之前，奥雷里亚诺未知未觉，“‘我不知道是谁，’他坚持道，‘但不管是谁，人已经在路上了’”。</a:t>
            </a:r>
            <a:endParaRPr lang="en-US" altLang="zh-CN" sz="2400">
              <a:latin typeface="黑体" panose="02010609060101010101" pitchFamily="49" charset="-122"/>
              <a:ea typeface="黑体" panose="02010609060101010101" pitchFamily="49" charset="-122"/>
            </a:endParaRPr>
          </a:p>
          <a:p>
            <a:r>
              <a:rPr lang="en-US" altLang="zh-CN" sz="2400">
                <a:latin typeface="黑体" panose="02010609060101010101" pitchFamily="49" charset="-122"/>
                <a:ea typeface="黑体" panose="02010609060101010101" pitchFamily="49" charset="-122"/>
              </a:rPr>
              <a:t>    (3)</a:t>
            </a:r>
            <a:r>
              <a:rPr lang="zh-CN" altLang="en-US" sz="2400">
                <a:latin typeface="黑体" panose="02010609060101010101" pitchFamily="49" charset="-122"/>
                <a:ea typeface="黑体" panose="02010609060101010101" pitchFamily="49" charset="-122"/>
              </a:rPr>
              <a:t>象征手法显示作者对历史的反思。</a:t>
            </a:r>
          </a:p>
          <a:p>
            <a:r>
              <a:rPr lang="zh-CN" altLang="en-US" sz="2400">
                <a:latin typeface="黑体" panose="02010609060101010101" pitchFamily="49" charset="-122"/>
                <a:ea typeface="黑体" panose="02010609060101010101" pitchFamily="49" charset="-122"/>
              </a:rPr>
              <a:t>    马孔多居民患上失眠症，之后开始失忆。为了生活，他们不得把日常用品贴上标签注明用途。人们忘记了曾经发生的事情，忘记了马孔多的过去和现在。作者对失忆的描写，表现出马孔多在文明洪流面前受到了巨大冲击，包含了作者对哥伦比亚以及拉丁美洲历史的反思。 </a:t>
            </a:r>
          </a:p>
        </p:txBody>
      </p:sp>
      <p:sp>
        <p:nvSpPr>
          <p:cNvPr id="6" name="文本框 5">
            <a:extLst>
              <a:ext uri="{FF2B5EF4-FFF2-40B4-BE49-F238E27FC236}">
                <a16:creationId xmlns:a16="http://schemas.microsoft.com/office/drawing/2014/main" id="{8E41DC8A-918F-406E-9CEB-FEFBDEE371A6}"/>
              </a:ext>
            </a:extLst>
          </p:cNvPr>
          <p:cNvSpPr txBox="1"/>
          <p:nvPr>
            <p:custDataLst>
              <p:tags r:id="rId5"/>
            </p:custDataLst>
          </p:nvPr>
        </p:nvSpPr>
        <p:spPr>
          <a:xfrm>
            <a:off x="2783632" y="1129970"/>
            <a:ext cx="6096000" cy="584775"/>
          </a:xfrm>
          <a:prstGeom prst="rect">
            <a:avLst/>
          </a:prstGeom>
          <a:noFill/>
        </p:spPr>
        <p:txBody>
          <a:bodyPr wrap="square">
            <a:spAutoFit/>
          </a:bodyPr>
          <a:lstStyle/>
          <a:p>
            <a:pPr algn="ctr"/>
            <a:r>
              <a:rPr lang="zh-CN" altLang="en-US" sz="320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微软雅黑" panose="020b0503020204020204" pitchFamily="34" charset="-122"/>
              </a:rPr>
              <a:t>“变现实为幻想而不失真”</a:t>
            </a:r>
            <a:endPar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522874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custDataLst>
            <p:tags r:id="rId2"/>
          </p:custDataLst>
        </p:nvPr>
      </p:nvGrpSpPr>
      <p:grpSpPr>
        <a:xfrm>
          <a:off x="0" y="0"/>
          <a:ext cx="0" cy="0"/>
        </a:xfrm>
      </p:grpSpPr>
      <p:pic>
        <p:nvPicPr>
          <p:cNvPr id="5" name="图片 4">
            <a:extLst>
              <a:ext uri="{FF2B5EF4-FFF2-40B4-BE49-F238E27FC236}">
                <a16:creationId xmlns:a16="http://schemas.microsoft.com/office/drawing/2014/main" id="{47C00E91-6EDD-4988-A763-4CA2A55EA361}"/>
              </a:ext>
            </a:extLst>
          </p:cNvPr>
          <p:cNvPicPr>
            <a:picLocks noChangeAspect="1"/>
          </p:cNvPicPr>
          <p:nvPr>
            <p:custDataLst>
              <p:tags r:id="rId4"/>
            </p:custDataLst>
          </p:nvPr>
        </p:nvPicPr>
        <p:blipFill>
          <a:blip r:embed="rId3"/>
          <a:stretch>
            <a:fillRect/>
          </a:stretch>
        </p:blipFill>
        <p:spPr>
          <a:xfrm>
            <a:off x="2747628" y="2420888"/>
            <a:ext cx="6516216" cy="4072635"/>
          </a:xfrm>
          <a:prstGeom prst="rect">
            <a:avLst/>
          </a:prstGeom>
          <a:effectLst>
            <a:softEdge rad="635000"/>
          </a:effectLst>
        </p:spPr>
      </p:pic>
      <p:pic>
        <p:nvPicPr>
          <p:cNvPr id="8" name="图片 7">
            <a:extLst>
              <a:ext uri="{FF2B5EF4-FFF2-40B4-BE49-F238E27FC236}">
                <a16:creationId xmlns:a16="http://schemas.microsoft.com/office/drawing/2014/main" id="{FEC3BB22-AC87-4430-B9D8-8310223762A8}"/>
              </a:ext>
            </a:extLst>
          </p:cNvPr>
          <p:cNvPicPr>
            <a:picLocks noChangeAspect="1"/>
          </p:cNvPicPr>
          <p:nvPr>
            <p:custDataLst>
              <p:tags r:id="rId6"/>
            </p:custDataLst>
          </p:nvPr>
        </p:nvPicPr>
        <p:blipFill>
          <a:blip r:embed="rId5"/>
          <a:stretch>
            <a:fillRect/>
          </a:stretch>
        </p:blipFill>
        <p:spPr>
          <a:xfrm>
            <a:off x="911424" y="548680"/>
            <a:ext cx="10629066" cy="2664296"/>
          </a:xfrm>
          <a:prstGeom prst="rect">
            <a:avLst/>
          </a:prstGeom>
        </p:spPr>
      </p:pic>
    </p:spTree>
    <p:extLst>
      <p:ext uri="{BB962C8B-B14F-4D97-AF65-F5344CB8AC3E}">
        <p14:creationId xmlns:p14="http://schemas.microsoft.com/office/powerpoint/2010/main" val="22805654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id="{C9B6F8F1-2D7B-4FAC-91BE-F2EB72EE9EBC}"/>
              </a:ext>
            </a:extLst>
          </p:cNvPr>
          <p:cNvSpPr txBox="1"/>
          <p:nvPr>
            <p:custDataLst>
              <p:tags r:id="rId4"/>
            </p:custDataLst>
          </p:nvPr>
        </p:nvSpPr>
        <p:spPr>
          <a:xfrm>
            <a:off x="1991544" y="116632"/>
            <a:ext cx="597666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文本金句</a:t>
            </a:r>
          </a:p>
        </p:txBody>
      </p:sp>
      <p:sp>
        <p:nvSpPr>
          <p:cNvPr id="6" name="文本框 5">
            <a:extLst>
              <a:ext uri="{FF2B5EF4-FFF2-40B4-BE49-F238E27FC236}">
                <a16:creationId xmlns:a16="http://schemas.microsoft.com/office/drawing/2014/main" id="{1179A5C3-DC23-42AA-BDA1-38822B443BBE}"/>
              </a:ext>
            </a:extLst>
          </p:cNvPr>
          <p:cNvSpPr txBox="1"/>
          <p:nvPr>
            <p:custDataLst>
              <p:tags r:id="rId5"/>
            </p:custDataLst>
          </p:nvPr>
        </p:nvSpPr>
        <p:spPr>
          <a:xfrm>
            <a:off x="1199456" y="1739590"/>
            <a:ext cx="10153128" cy="4524315"/>
          </a:xfrm>
          <a:prstGeom prst="rect">
            <a:avLst/>
          </a:prstGeom>
          <a:noFill/>
        </p:spPr>
        <p:txBody>
          <a:bodyPr wrap="square">
            <a:spAutoFit/>
          </a:bodyPr>
          <a:lstStyle/>
          <a:p>
            <a:pPr marL="0" indent="457200">
              <a:buNone/>
            </a:pPr>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楷体" panose="02010609060101010101" charset="-122"/>
              </a:rPr>
              <a:t>1.无论走到哪里，都应该记住，过去都是假的，回忆是一条没有尽头的路，一切以往的春天都不复存在，就连那最坚韧而又狂乱的爱情归根结底也不过是一种转瞬即逝的现实。</a:t>
            </a:r>
          </a:p>
          <a:p>
            <a:pPr marL="0" indent="457200">
              <a:buNone/>
            </a:pPr>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楷体" panose="02010609060101010101" charset="-122"/>
              </a:rPr>
              <a:t>2.生命中真正重要的不是你遭遇了什么，而是你记住了哪些事，又是如何铭记的。</a:t>
            </a:r>
          </a:p>
          <a:p>
            <a:pPr marL="0" indent="457200">
              <a:buNone/>
            </a:pPr>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楷体" panose="02010609060101010101" charset="-122"/>
              </a:rPr>
              <a:t>3.我们趋行在人生这个亘古的旅途，在坎坷中奔跑，在挫折里涅盘，忧愁缠满全身，痛苦飘洒一地。我们累，却无从止歇;我们苦，却无法回避。</a:t>
            </a:r>
          </a:p>
          <a:p>
            <a:pPr marL="0" indent="457200">
              <a:buNone/>
            </a:pPr>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楷体" panose="02010609060101010101" charset="-122"/>
              </a:rPr>
              <a:t>4.所有人都显得很寂寞，用自己的方式想尽办法排遣寂寞，事实上仍是延续自己的寂寞。寂寞是造化对群居者的诅咒，孤独才是寂寞的唯一出口。</a:t>
            </a:r>
          </a:p>
          <a:p>
            <a:pPr marL="0" indent="457200">
              <a:buNone/>
            </a:pPr>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楷体" panose="02010609060101010101" charset="-122"/>
              </a:rPr>
              <a:t>5.生命从来不曾离开过孤独而独立存在。无论是我们出生、我们成长、我们相爱还是我们成功失败，直到最后的最后，孤独犹如影子一样存在于生命一隅。</a:t>
            </a:r>
          </a:p>
        </p:txBody>
      </p:sp>
      <p:pic>
        <p:nvPicPr>
          <p:cNvPr id="9" name="图片 8">
            <a:extLst>
              <a:ext uri="{FF2B5EF4-FFF2-40B4-BE49-F238E27FC236}">
                <a16:creationId xmlns:a16="http://schemas.microsoft.com/office/drawing/2014/main" id="{B2A25B26-A201-4BF4-B31F-6DB33F1B8C5C}"/>
              </a:ext>
            </a:extLst>
          </p:cNvPr>
          <p:cNvPicPr>
            <a:picLocks noChangeAspect="1"/>
          </p:cNvPicPr>
          <p:nvPr>
            <p:custDataLst>
              <p:tags r:id="rId7"/>
            </p:custDataLst>
          </p:nvPr>
        </p:nvPicPr>
        <p:blipFill>
          <a:blip r:embed="rId6">
            <a:extLst>
              <a:ext uri="{BEBA8EAE-BF5A-486C-A8C5-ECC9F3942E4B}">
                <a14:imgProps xmlns:a14="http://schemas.microsoft.com/office/drawing/2010/main">
                  <a14:imgLayer r:embed="rId3">
                    <a14:imgEffect>
                      <a14:backgroundRemoval t="5979" b="70928" l="42062" r="98351">
                        <a14:foregroundMark x1="43711" y1="10928" x2="55258" y2="11340"/>
                        <a14:foregroundMark x1="55258" y1="11340" x2="57526" y2="10928"/>
                        <a14:foregroundMark x1="44948" y1="8041" x2="60412" y2="10722"/>
                        <a14:foregroundMark x1="74021" y1="10928" x2="86186" y2="10722"/>
                        <a14:foregroundMark x1="86186" y1="10722" x2="88866" y2="7216"/>
                        <a14:foregroundMark x1="91959" y1="12165" x2="96701" y2="16082"/>
                        <a14:foregroundMark x1="88041" y1="20825" x2="90515" y2="47216"/>
                        <a14:foregroundMark x1="90515" y1="47216" x2="92577" y2="60000"/>
                        <a14:foregroundMark x1="92577" y1="49072" x2="97113" y2="59794"/>
                        <a14:foregroundMark x1="93608" y1="58763" x2="94639" y2="63093"/>
                        <a14:foregroundMark x1="90722" y1="47216" x2="95052" y2="36289"/>
                        <a14:foregroundMark x1="95052" y1="36289" x2="96082" y2="24948"/>
                        <a14:foregroundMark x1="96082" y1="24948" x2="93402" y2="19175"/>
                        <a14:foregroundMark x1="95258" y1="17526" x2="74227" y2="7835"/>
                        <a14:foregroundMark x1="74227" y1="7835" x2="44330" y2="7216"/>
                        <a14:foregroundMark x1="60825" y1="14639" x2="80619" y2="21031"/>
                        <a14:foregroundMark x1="80619" y1="21031" x2="87835" y2="28454"/>
                        <a14:foregroundMark x1="87835" y1="28454" x2="89691" y2="38969"/>
                        <a14:foregroundMark x1="89691" y1="43711" x2="89691" y2="43711"/>
                        <a14:foregroundMark x1="77732" y1="9691" x2="88454" y2="9278"/>
                        <a14:foregroundMark x1="88454" y1="9278" x2="88660" y2="9278"/>
                        <a14:foregroundMark x1="72165" y1="9278" x2="98351" y2="5979"/>
                        <a14:foregroundMark x1="94639" y1="8247" x2="92784" y2="19175"/>
                        <a14:foregroundMark x1="97113" y1="8041" x2="94021" y2="23093"/>
                        <a14:foregroundMark x1="96082" y1="28660" x2="94433" y2="54227"/>
                        <a14:foregroundMark x1="70515" y1="8454" x2="82268" y2="9072"/>
                        <a14:foregroundMark x1="82268" y1="9072" x2="83093" y2="8866"/>
                      </a14:backgroundRemoval>
                    </a14:imgEffect>
                  </a14:imgLayer>
                </a14:imgProps>
              </a:ext>
            </a:extLst>
          </a:blip>
          <a:srcRect l="35894" b="20288"/>
          <a:stretch>
            <a:fillRect/>
          </a:stretch>
        </p:blipFill>
        <p:spPr>
          <a:xfrm>
            <a:off x="9234116" y="-10641"/>
            <a:ext cx="2957884" cy="3677965"/>
          </a:xfrm>
          <a:prstGeom prst="rect">
            <a:avLst/>
          </a:prstGeom>
        </p:spPr>
      </p:pic>
    </p:spTree>
    <p:extLst>
      <p:ext uri="{BB962C8B-B14F-4D97-AF65-F5344CB8AC3E}">
        <p14:creationId xmlns:p14="http://schemas.microsoft.com/office/powerpoint/2010/main" val="33578097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91559AF0-873E-4513-A0D8-B2784160FFAC}"/>
              </a:ext>
            </a:extLst>
          </p:cNvPr>
          <p:cNvSpPr txBox="1"/>
          <p:nvPr>
            <p:custDataLst>
              <p:tags r:id="rId4"/>
            </p:custDataLst>
          </p:nvPr>
        </p:nvSpPr>
        <p:spPr>
          <a:xfrm>
            <a:off x="1991544" y="116632"/>
            <a:ext cx="5976664" cy="523220"/>
          </a:xfrm>
          <a:prstGeom prst="rect">
            <a:avLst/>
          </a:prstGeom>
          <a:noFill/>
        </p:spPr>
        <p:txBody>
          <a:bodyPr wrap="square" rtlCol="0">
            <a:spAutoFit/>
          </a:bodyPr>
          <a:lstStyle/>
          <a:p>
            <a:pPr algn="ctr"/>
            <a:r>
              <a:rPr lang="zh-CN" altLang="en-US" sz="28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文本金句</a:t>
            </a:r>
          </a:p>
        </p:txBody>
      </p:sp>
      <p:pic>
        <p:nvPicPr>
          <p:cNvPr id="5" name="图片 4">
            <a:extLst>
              <a:ext uri="{FF2B5EF4-FFF2-40B4-BE49-F238E27FC236}">
                <a16:creationId xmlns:a16="http://schemas.microsoft.com/office/drawing/2014/main" id="{EAFD2BA4-111D-4D07-AAEA-ADA09E0D9B00}"/>
              </a:ext>
            </a:extLst>
          </p:cNvPr>
          <p:cNvPicPr>
            <a:picLocks noChangeAspect="1"/>
          </p:cNvPicPr>
          <p:nvPr>
            <p:custDataLst>
              <p:tags r:id="rId6"/>
            </p:custDataLst>
          </p:nvPr>
        </p:nvPicPr>
        <p:blipFill>
          <a:blip r:embed="rId5">
            <a:extLst>
              <a:ext uri="{BEBA8EAE-BF5A-486C-A8C5-ECC9F3942E4B}">
                <a14:imgProps xmlns:a14="http://schemas.microsoft.com/office/drawing/2010/main">
                  <a14:imgLayer r:embed="rId3">
                    <a14:imgEffect>
                      <a14:backgroundRemoval t="5979" b="70928" l="42062" r="98351">
                        <a14:foregroundMark x1="43711" y1="10928" x2="55258" y2="11340"/>
                        <a14:foregroundMark x1="55258" y1="11340" x2="57526" y2="10928"/>
                        <a14:foregroundMark x1="44948" y1="8041" x2="60412" y2="10722"/>
                        <a14:foregroundMark x1="74021" y1="10928" x2="86186" y2="10722"/>
                        <a14:foregroundMark x1="86186" y1="10722" x2="88866" y2="7216"/>
                        <a14:foregroundMark x1="91959" y1="12165" x2="96701" y2="16082"/>
                        <a14:foregroundMark x1="88041" y1="20825" x2="90515" y2="47216"/>
                        <a14:foregroundMark x1="90515" y1="47216" x2="92577" y2="60000"/>
                        <a14:foregroundMark x1="92577" y1="49072" x2="97113" y2="59794"/>
                        <a14:foregroundMark x1="93608" y1="58763" x2="94639" y2="63093"/>
                        <a14:foregroundMark x1="90722" y1="47216" x2="95052" y2="36289"/>
                        <a14:foregroundMark x1="95052" y1="36289" x2="96082" y2="24948"/>
                        <a14:foregroundMark x1="96082" y1="24948" x2="93402" y2="19175"/>
                        <a14:foregroundMark x1="95258" y1="17526" x2="74227" y2="7835"/>
                        <a14:foregroundMark x1="74227" y1="7835" x2="44330" y2="7216"/>
                        <a14:foregroundMark x1="60825" y1="14639" x2="80619" y2="21031"/>
                        <a14:foregroundMark x1="80619" y1="21031" x2="87835" y2="28454"/>
                        <a14:foregroundMark x1="87835" y1="28454" x2="89691" y2="38969"/>
                        <a14:foregroundMark x1="89691" y1="43711" x2="89691" y2="43711"/>
                        <a14:foregroundMark x1="77732" y1="9691" x2="88454" y2="9278"/>
                        <a14:foregroundMark x1="88454" y1="9278" x2="88660" y2="9278"/>
                        <a14:foregroundMark x1="72165" y1="9278" x2="98351" y2="5979"/>
                        <a14:foregroundMark x1="94639" y1="8247" x2="92784" y2="19175"/>
                        <a14:foregroundMark x1="97113" y1="8041" x2="94021" y2="23093"/>
                        <a14:foregroundMark x1="96082" y1="28660" x2="94433" y2="54227"/>
                        <a14:foregroundMark x1="70515" y1="8454" x2="82268" y2="9072"/>
                        <a14:foregroundMark x1="82268" y1="9072" x2="83093" y2="8866"/>
                      </a14:backgroundRemoval>
                    </a14:imgEffect>
                  </a14:imgLayer>
                </a14:imgProps>
              </a:ext>
            </a:extLst>
          </a:blip>
          <a:srcRect l="35894" b="20288"/>
          <a:stretch>
            <a:fillRect/>
          </a:stretch>
        </p:blipFill>
        <p:spPr>
          <a:xfrm>
            <a:off x="9234116" y="-10641"/>
            <a:ext cx="2957884" cy="3677965"/>
          </a:xfrm>
          <a:prstGeom prst="rect">
            <a:avLst/>
          </a:prstGeom>
        </p:spPr>
      </p:pic>
      <p:sp>
        <p:nvSpPr>
          <p:cNvPr id="7" name="文本框 6">
            <a:extLst>
              <a:ext uri="{FF2B5EF4-FFF2-40B4-BE49-F238E27FC236}">
                <a16:creationId xmlns:a16="http://schemas.microsoft.com/office/drawing/2014/main" id="{B3901B6A-03F6-4F41-9A1E-75857DC05FA8}"/>
              </a:ext>
            </a:extLst>
          </p:cNvPr>
          <p:cNvSpPr txBox="1"/>
          <p:nvPr>
            <p:custDataLst>
              <p:tags r:id="rId7"/>
            </p:custDataLst>
          </p:nvPr>
        </p:nvSpPr>
        <p:spPr>
          <a:xfrm>
            <a:off x="1070224" y="1005056"/>
            <a:ext cx="10051552" cy="5324535"/>
          </a:xfrm>
          <a:prstGeom prst="rect">
            <a:avLst/>
          </a:prstGeom>
          <a:noFill/>
        </p:spPr>
        <p:txBody>
          <a:bodyPr wrap="square">
            <a:spAutoFit/>
          </a:bodyPr>
          <a:lstStyle/>
          <a:p>
            <a:pPr indent="457200"/>
            <a:r>
              <a:rPr lang="en-US" altLang="zh-CN" sz="2000">
                <a:latin typeface="黑体" panose="02010609060101010101" pitchFamily="49" charset="-122"/>
                <a:ea typeface="黑体" panose="02010609060101010101" pitchFamily="49" charset="-122"/>
              </a:rPr>
              <a:t>6.</a:t>
            </a:r>
            <a:r>
              <a:rPr lang="zh-CN" altLang="en-US" sz="2000">
                <a:latin typeface="黑体" panose="02010609060101010101" pitchFamily="49" charset="-122"/>
                <a:ea typeface="黑体" panose="02010609060101010101" pitchFamily="49" charset="-122"/>
              </a:rPr>
              <a:t>一个幸福晚年的秘诀不是别的，而是与孤寂签订一个体面的协定。</a:t>
            </a:r>
          </a:p>
          <a:p>
            <a:pPr indent="457200"/>
            <a:r>
              <a:rPr lang="en-US" altLang="zh-CN" sz="2000">
                <a:latin typeface="黑体" panose="02010609060101010101" pitchFamily="49" charset="-122"/>
                <a:ea typeface="黑体" panose="02010609060101010101" pitchFamily="49" charset="-122"/>
              </a:rPr>
              <a:t>7.</a:t>
            </a:r>
            <a:r>
              <a:rPr lang="zh-CN" altLang="en-US" sz="2000">
                <a:latin typeface="黑体" panose="02010609060101010101" pitchFamily="49" charset="-122"/>
                <a:ea typeface="黑体" panose="02010609060101010101" pitchFamily="49" charset="-122"/>
              </a:rPr>
              <a:t>即使以为自己的感情已经干涸得无法给予，也总会有一个时刻一样东西能拨动心灵深处的弦，我们毕竟不是生来就享受孤独的。</a:t>
            </a:r>
          </a:p>
          <a:p>
            <a:pPr indent="457200"/>
            <a:r>
              <a:rPr lang="en-US" altLang="zh-CN" sz="2000">
                <a:latin typeface="黑体" panose="02010609060101010101" pitchFamily="49" charset="-122"/>
                <a:ea typeface="黑体" panose="02010609060101010101" pitchFamily="49" charset="-122"/>
              </a:rPr>
              <a:t>8.</a:t>
            </a:r>
            <a:r>
              <a:rPr lang="zh-CN" altLang="en-US" sz="2000">
                <a:latin typeface="黑体" panose="02010609060101010101" pitchFamily="49" charset="-122"/>
                <a:ea typeface="黑体" panose="02010609060101010101" pitchFamily="49" charset="-122"/>
              </a:rPr>
              <a:t>正因为当初对未来做了太多的憧憬，所以对现在的自己尤其失望。生命中曾经有过的所有灿烂，终究都需要用寂寞来偿还。</a:t>
            </a:r>
          </a:p>
          <a:p>
            <a:pPr indent="457200"/>
            <a:r>
              <a:rPr lang="en-US" altLang="zh-CN" sz="2000">
                <a:latin typeface="黑体" panose="02010609060101010101" pitchFamily="49" charset="-122"/>
                <a:ea typeface="黑体" panose="02010609060101010101" pitchFamily="49" charset="-122"/>
              </a:rPr>
              <a:t>9.</a:t>
            </a:r>
            <a:r>
              <a:rPr lang="zh-CN" altLang="en-US" sz="2000">
                <a:latin typeface="黑体" panose="02010609060101010101" pitchFamily="49" charset="-122"/>
                <a:ea typeface="黑体" panose="02010609060101010101" pitchFamily="49" charset="-122"/>
              </a:rPr>
              <a:t>当事人的苦笑取代了旁观者的眼泪，“愚者”自我表达的切肤之痛取代了“智者”貌似公允的批判和分析，更能收到唤起被愚弄者群体深刻反省的客观效果。</a:t>
            </a:r>
          </a:p>
          <a:p>
            <a:pPr indent="457200"/>
            <a:r>
              <a:rPr lang="en-US" altLang="zh-CN" sz="2000">
                <a:latin typeface="黑体" panose="02010609060101010101" pitchFamily="49" charset="-122"/>
                <a:ea typeface="黑体" panose="02010609060101010101" pitchFamily="49" charset="-122"/>
              </a:rPr>
              <a:t>10.</a:t>
            </a:r>
            <a:r>
              <a:rPr lang="zh-CN" altLang="en-US" sz="2000">
                <a:latin typeface="黑体" panose="02010609060101010101" pitchFamily="49" charset="-122"/>
                <a:ea typeface="黑体" panose="02010609060101010101" pitchFamily="49" charset="-122"/>
              </a:rPr>
              <a:t>我们打了这么多年仗，一切只不过是为了别把我们的房子涂成蓝色。</a:t>
            </a:r>
          </a:p>
          <a:p>
            <a:pPr indent="457200"/>
            <a:r>
              <a:rPr lang="en-US" altLang="zh-CN" sz="2000">
                <a:latin typeface="黑体" panose="02010609060101010101" pitchFamily="49" charset="-122"/>
                <a:ea typeface="黑体" panose="02010609060101010101" pitchFamily="49" charset="-122"/>
              </a:rPr>
              <a:t>11.</a:t>
            </a:r>
            <a:r>
              <a:rPr lang="zh-CN" altLang="en-US" sz="2000">
                <a:latin typeface="黑体" panose="02010609060101010101" pitchFamily="49" charset="-122"/>
                <a:ea typeface="黑体" panose="02010609060101010101" pitchFamily="49" charset="-122"/>
              </a:rPr>
              <a:t>时间是治疗心灵伤痛的最好良药。痛苦，需要靠我们自己去慢慢化解。曾经爱过，伤过，痛过的记忆，会随着时间的推移渐渐淡出我们的生活。当我们对痛苦无能为力时，唯一能做的，就是等待那些痛苦慢慢走远。忘掉刻骨铭心的伤痛，忘掉痛彻心扉的感情，你才会在拐角处遇见幸福。</a:t>
            </a:r>
          </a:p>
          <a:p>
            <a:pPr indent="457200"/>
            <a:r>
              <a:rPr lang="en-US" altLang="zh-CN" sz="2000">
                <a:latin typeface="黑体" panose="02010609060101010101" pitchFamily="49" charset="-122"/>
                <a:ea typeface="黑体" panose="02010609060101010101" pitchFamily="49" charset="-122"/>
              </a:rPr>
              <a:t>12.</a:t>
            </a:r>
            <a:r>
              <a:rPr lang="zh-CN" altLang="en-US" sz="2000">
                <a:latin typeface="黑体" panose="02010609060101010101" pitchFamily="49" charset="-122"/>
                <a:ea typeface="黑体" panose="02010609060101010101" pitchFamily="49" charset="-122"/>
              </a:rPr>
              <a:t>所写的事情过去不曾，将来也永远不会重复，因为命中注定要一百年处于孤独的世家绝不会有出现在世上的第二次机会。</a:t>
            </a:r>
          </a:p>
          <a:p>
            <a:pPr indent="457200"/>
            <a:r>
              <a:rPr lang="en-US" altLang="zh-CN" sz="2000">
                <a:latin typeface="黑体" panose="02010609060101010101" pitchFamily="49" charset="-122"/>
                <a:ea typeface="黑体" panose="02010609060101010101" pitchFamily="49" charset="-122"/>
              </a:rPr>
              <a:t>13.</a:t>
            </a:r>
            <a:r>
              <a:rPr lang="zh-CN" altLang="en-US" sz="2000">
                <a:latin typeface="黑体" panose="02010609060101010101" pitchFamily="49" charset="-122"/>
                <a:ea typeface="黑体" panose="02010609060101010101" pitchFamily="49" charset="-122"/>
              </a:rPr>
              <a:t>孤独是一个陪伴人一生的伙伴，是一个既定事实，与其否认，与其抗争，与其无谓的逃避，不如接受它，拥挤的人群里让它保护你回家，周六的上午让它陪你吃早餐，整理阳光。</a:t>
            </a:r>
          </a:p>
        </p:txBody>
      </p:sp>
    </p:spTree>
    <p:extLst>
      <p:ext uri="{BB962C8B-B14F-4D97-AF65-F5344CB8AC3E}">
        <p14:creationId xmlns:p14="http://schemas.microsoft.com/office/powerpoint/2010/main" val="16789638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9ACBC009-E75B-4154-9617-BAB18BE7DD3D}"/>
              </a:ext>
            </a:extLst>
          </p:cNvPr>
          <p:cNvSpPr txBox="1"/>
          <p:nvPr>
            <p:custDataLst>
              <p:tags r:id="rId3"/>
            </p:custDataLst>
          </p:nvPr>
        </p:nvSpPr>
        <p:spPr>
          <a:xfrm>
            <a:off x="1055440" y="1340768"/>
            <a:ext cx="10657184" cy="4401205"/>
          </a:xfrm>
          <a:prstGeom prst="rect">
            <a:avLst/>
          </a:prstGeom>
          <a:noFill/>
        </p:spPr>
        <p:txBody>
          <a:bodyPr wrap="square">
            <a:spAutoFit/>
          </a:bodyPr>
          <a:lstStyle/>
          <a:p>
            <a:pPr indent="457200"/>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 </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2014</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年</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4</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月</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18</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日，</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百年孤独</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的作者、诺贝尔文学奖得主、哥伦比亚作家马尔克斯在墨西哥逝世，享年</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87</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岁。马尔克斯不仅因丰富的文学创作在世界文坛上占有重要的位置，还以深刻独到的美学追求著称于世，请参照示例为他写一段墓志铭，对其作品或成就进行评价。要求：至少使用一种修辞手法，不超过</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50</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个字。</a:t>
            </a:r>
          </a:p>
          <a:p>
            <a:pPr indent="457200"/>
            <a:r>
              <a:rPr lang="en-US" altLang="zh-CN"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示例</a:t>
            </a:r>
            <a:r>
              <a:rPr lang="en-US" altLang="zh-CN"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：意大利画家拉斐尔的墓志铭：活着，大自然害怕他会胜过自己的工作；死了，他又害怕自己也会死亡。</a:t>
            </a:r>
          </a:p>
          <a:p>
            <a:pPr indent="457200"/>
            <a:r>
              <a:rPr lang="zh-CN" altLang="en-US"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马尔克斯的墓铭志： </a:t>
            </a:r>
            <a:endParaRPr lang="en-US" altLang="zh-CN"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endParaRPr>
          </a:p>
          <a:p>
            <a:pPr indent="457200"/>
            <a:r>
              <a:rPr lang="zh-CN" altLang="en-US" sz="28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躺着仍然想用丰富的想象能力，把幻想和现实融为一体，为世人勾画丰富多彩的幻象世界</a:t>
            </a:r>
            <a:r>
              <a:rPr lang="zh-CN" altLang="en-US"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endParaRPr lang="zh-CN" altLang="en-US" sz="28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166584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B52CD8B9-2F05-44E5-A8E0-868ADC514BE2}"/>
              </a:ext>
            </a:extLst>
          </p:cNvPr>
          <p:cNvSpPr txBox="1"/>
          <p:nvPr>
            <p:custDataLst>
              <p:tags r:id="rId3"/>
            </p:custDataLst>
          </p:nvPr>
        </p:nvSpPr>
        <p:spPr>
          <a:xfrm>
            <a:off x="1127448" y="1124744"/>
            <a:ext cx="10729192" cy="5262979"/>
          </a:xfrm>
          <a:prstGeom prst="rect">
            <a:avLst/>
          </a:prstGeom>
          <a:noFill/>
        </p:spPr>
        <p:txBody>
          <a:bodyPr wrap="square">
            <a:spAutoFit/>
          </a:bodyPr>
          <a:lstStyle/>
          <a:p>
            <a:pPr indent="457200"/>
            <a:r>
              <a:rPr lang="zh-CN" altLang="en-US" sz="2400">
                <a:latin typeface="黑体" panose="02010609060101010101" pitchFamily="49" charset="-122"/>
                <a:ea typeface="黑体" panose="02010609060101010101" pitchFamily="49" charset="-122"/>
              </a:rPr>
              <a:t>在与世隔绝的马孔多里，浓缩着一个世界，浓缩着世界上的各类人，也浓缩着世上所有的孤独。</a:t>
            </a:r>
          </a:p>
          <a:p>
            <a:pPr indent="457200"/>
            <a:r>
              <a:rPr lang="zh-CN" altLang="en-US" sz="2400">
                <a:latin typeface="黑体" panose="02010609060101010101" pitchFamily="49" charset="-122"/>
                <a:ea typeface="黑体" panose="02010609060101010101" pitchFamily="49" charset="-122"/>
              </a:rPr>
              <a:t>在马尔克斯的</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百年孤独</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里的所有角色，像是一个个有血有肉的人，但更像是空虚无比的灵魂。我在读这本书的同时，从里面的人物的性格中，读出了我们一生中可能遇到的种种孤独。</a:t>
            </a:r>
          </a:p>
          <a:p>
            <a:pPr indent="457200"/>
            <a:r>
              <a:rPr lang="zh-CN" altLang="en-US" sz="2400">
                <a:latin typeface="黑体" panose="02010609060101010101" pitchFamily="49" charset="-122"/>
                <a:ea typeface="黑体" panose="02010609060101010101" pitchFamily="49" charset="-122"/>
              </a:rPr>
              <a:t>何塞</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阿尔卡蒂奥</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布恩迪亚，一位屡经失败，却又百折不挠的科学家，总是拥有着无尽的幻想和无穷的毅力。他身上映射着所有的科学先驱者的影子，狂热和冷淡，鲁莽和沉着，探知的欲望和放弃的意念，各类矛盾的品格在他的身上一一体现。他试图用磁铁挖掘黄金，试图将望远镜作为武器，试图把水银冶炼成金子。他的努力并没有得到多少人的理解，乃至于朝夕相处的妻子乌尔苏拉也排斥他的所作所为。可是当他揭破了生命的所有谜底时，他却被当作疯子，被捆绑在栗树树干上，被迅速地遗忘。昔日的炼金梦想在看透生命的他的眼里已成虚无，他只能忍受着生与死之间横亘的痛苦</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无尽的孤独。马尔克斯似乎在用这个，表达着对所有的开拓者的深深的同情。</a:t>
            </a:r>
          </a:p>
        </p:txBody>
      </p:sp>
    </p:spTree>
    <p:extLst>
      <p:ext uri="{BB962C8B-B14F-4D97-AF65-F5344CB8AC3E}">
        <p14:creationId xmlns:p14="http://schemas.microsoft.com/office/powerpoint/2010/main" val="31303564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8EF525B6-C875-48CE-8E8E-F28DBC97516A}"/>
              </a:ext>
            </a:extLst>
          </p:cNvPr>
          <p:cNvSpPr txBox="1"/>
          <p:nvPr>
            <p:custDataLst>
              <p:tags r:id="rId3"/>
            </p:custDataLst>
          </p:nvPr>
        </p:nvSpPr>
        <p:spPr>
          <a:xfrm>
            <a:off x="911424" y="1124744"/>
            <a:ext cx="11017224" cy="5016758"/>
          </a:xfrm>
          <a:prstGeom prst="rect">
            <a:avLst/>
          </a:prstGeom>
          <a:noFill/>
        </p:spPr>
        <p:txBody>
          <a:bodyPr wrap="square">
            <a:spAutoFit/>
          </a:bodyPr>
          <a:lstStyle/>
          <a:p>
            <a:pPr indent="457200"/>
            <a:r>
              <a:rPr lang="zh-CN" altLang="en-US" sz="2000">
                <a:latin typeface="黑体" panose="02010609060101010101" pitchFamily="49" charset="-122"/>
                <a:ea typeface="黑体" panose="02010609060101010101" pitchFamily="49" charset="-122"/>
              </a:rPr>
              <a:t>至于乌尔苏拉则是一位任劳任怨的劳动者。在那个时不时闹得天翻地覆的家中，她永远是这个家庭的经济支柱和精神支柱。她从没有唱歌的乐趣，也没有游玩的雅致，各种劳动如同拼图一般拼凑出她那紧凑而又孤独异常的一生。她无处不在。她的身影出现在家具的迷幻倒影中，出现在朴实无华的天地中，出现在糖果小作坊的喧嚣声里。她又虚无缥缈，就像是来到人间通过劳动来赎罪的亡灵。到最后，伴随着她的死亡，她的名字也被丢到了记忆的深渊之中。作者写出她冗长的一生，同时也是对哥伦比亚所有孤独的劳动着的赞歌。</a:t>
            </a:r>
          </a:p>
          <a:p>
            <a:pPr indent="457200"/>
            <a:r>
              <a:rPr lang="zh-CN" altLang="en-US" sz="2000">
                <a:latin typeface="黑体" panose="02010609060101010101" pitchFamily="49" charset="-122"/>
                <a:ea typeface="黑体" panose="02010609060101010101" pitchFamily="49" charset="-122"/>
              </a:rPr>
              <a:t>至于奥雷里亚诺</a:t>
            </a:r>
            <a:r>
              <a:rPr lang="en-US" altLang="zh-CN" sz="200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布恩迪亚，这位最为孤独的前行者，一生发动了三十二大大小小的起义，却又为了重归原先的生活毁掉了自己创造的战争成果。他逃过十四次暗杀、七十三次伏击和一次枪决，官至革命军总司令，却只换来了一条以他名字命名的马孔多街道。他的一生如飓风般浩荡壮烈，又如死水般宁静孤独。就像那些在哥伦比亚为自由而战的人们，不论生时建立了多大的功绩，死后依然被大多数人遗忘。</a:t>
            </a:r>
          </a:p>
          <a:p>
            <a:pPr indent="457200"/>
            <a:r>
              <a:rPr lang="zh-CN" altLang="en-US" sz="2000">
                <a:latin typeface="黑体" panose="02010609060101010101" pitchFamily="49" charset="-122"/>
                <a:ea typeface="黑体" panose="02010609060101010101" pitchFamily="49" charset="-122"/>
              </a:rPr>
              <a:t>一个村庄中，有着一个世界的万象。这个孤独的村庄在雨季无尽的雨水中，在旱季无边的干旱中，在漫天飞舞的蝴蝶和遍地横行的蚂蚁中，品尝着人间的各种苦涩和孤寂。</a:t>
            </a:r>
          </a:p>
          <a:p>
            <a:pPr indent="457200"/>
            <a:r>
              <a:rPr lang="zh-CN" altLang="en-US" sz="2000">
                <a:latin typeface="黑体" panose="02010609060101010101" pitchFamily="49" charset="-122"/>
                <a:ea typeface="黑体" panose="02010609060101010101" pitchFamily="49" charset="-122"/>
              </a:rPr>
              <a:t>但是，如马尔克斯所说：“注定经受百年孤独的家族不会有第二次机会在大地上出现。”现代化的社会用文明将孤独消除，还给这些与社会格格不入的人一个崭新的天地。这样，在新的社会环境中，他们会忘掉内心的迷茫，赢得充实的人生。</a:t>
            </a:r>
          </a:p>
        </p:txBody>
      </p:sp>
    </p:spTree>
    <p:extLst>
      <p:ext uri="{BB962C8B-B14F-4D97-AF65-F5344CB8AC3E}">
        <p14:creationId xmlns:p14="http://schemas.microsoft.com/office/powerpoint/2010/main" val="39397540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文本框 3">
            <a:extLst>
              <a:ext uri="{FF2B5EF4-FFF2-40B4-BE49-F238E27FC236}">
                <a16:creationId xmlns:a16="http://schemas.microsoft.com/office/drawing/2014/main" id="{B98D6BA1-BE4C-4939-A8F1-829A63A6F04B}"/>
              </a:ext>
            </a:extLst>
          </p:cNvPr>
          <p:cNvSpPr/>
          <p:nvPr>
            <p:custDataLst>
              <p:tags r:id="rId3"/>
            </p:custDataLst>
          </p:nvPr>
        </p:nvSpPr>
        <p:spPr>
          <a:xfrm>
            <a:off x="785410" y="5173741"/>
            <a:ext cx="11197243" cy="830997"/>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5pPr>
          </a:lstStyle>
          <a:p>
            <a:pPr indent="457200"/>
            <a:r>
              <a:rPr sz="2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危地马拉的里亚斯《玉米人》</a:t>
            </a:r>
            <a:r>
              <a:rPr lang="zh-CN" altLang="en-US" sz="2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sz="2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墨西哥鲁尔福《彼得罗·巴拉莫》</a:t>
            </a:r>
            <a:r>
              <a:rPr lang="zh-CN" altLang="en-US" sz="2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sz="2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秘鲁阿格达斯《深沉的河流》</a:t>
            </a:r>
            <a:r>
              <a:rPr lang="zh-CN" altLang="en-US" sz="2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a:t>
            </a:r>
            <a:r>
              <a:rPr sz="2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a:rPr>
              <a:t>中国莫言《红高粱》</a:t>
            </a:r>
            <a:endParaRPr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文本框 2">
            <a:extLst>
              <a:ext uri="{FF2B5EF4-FFF2-40B4-BE49-F238E27FC236}">
                <a16:creationId xmlns:a16="http://schemas.microsoft.com/office/drawing/2014/main" id="{08F51017-A782-4539-AE54-F83136FB6F8E}"/>
              </a:ext>
            </a:extLst>
          </p:cNvPr>
          <p:cNvSpPr txBox="1"/>
          <p:nvPr>
            <p:custDataLst>
              <p:tags r:id="rId4"/>
            </p:custDataLst>
          </p:nvPr>
        </p:nvSpPr>
        <p:spPr>
          <a:xfrm>
            <a:off x="3503712" y="152004"/>
            <a:ext cx="2880320" cy="461665"/>
          </a:xfrm>
          <a:prstGeom prst="rect">
            <a:avLst/>
          </a:prstGeom>
          <a:noFill/>
        </p:spPr>
        <p:txBody>
          <a:bodyPr wrap="square" rtlCol="0">
            <a:spAutoFit/>
          </a:bodyPr>
          <a:lstStyle/>
          <a:p>
            <a:r>
              <a:rPr lang="zh-CN" altLang="en-US" sz="24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魔幻主义作品推介</a:t>
            </a:r>
          </a:p>
        </p:txBody>
      </p:sp>
      <p:pic>
        <p:nvPicPr>
          <p:cNvPr id="10242" name="Picture 2">
            <a:extLst>
              <a:ext uri="{FF2B5EF4-FFF2-40B4-BE49-F238E27FC236}">
                <a16:creationId xmlns:a16="http://schemas.microsoft.com/office/drawing/2014/main" id="{785DE66F-A711-43E4-A040-BF8DF60EDC29}"/>
              </a:ext>
            </a:extLst>
          </p:cNvPr>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1487488" y="1268760"/>
            <a:ext cx="2398834" cy="3384376"/>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a:extLst>
              <a:ext uri="{FF2B5EF4-FFF2-40B4-BE49-F238E27FC236}">
                <a16:creationId xmlns:a16="http://schemas.microsoft.com/office/drawing/2014/main" id="{B0190ABF-DF8C-43DD-9DAD-CA72FC618DE1}"/>
              </a:ext>
            </a:extLst>
          </p:cNvPr>
          <p:cNvPicPr>
            <a:picLocks noChangeAspect="1"/>
          </p:cNvPicPr>
          <p:nvPr>
            <p:custDataLst>
              <p:tags r:id="rId8"/>
            </p:custDataLst>
          </p:nvPr>
        </p:nvPicPr>
        <p:blipFill>
          <a:blip r:embed="rId7"/>
          <a:srcRect l="25345" t="4394" r="17232"/>
          <a:stretch>
            <a:fillRect/>
          </a:stretch>
        </p:blipFill>
        <p:spPr>
          <a:xfrm>
            <a:off x="4957589" y="1268760"/>
            <a:ext cx="2744825" cy="3423690"/>
          </a:xfrm>
          <a:prstGeom prst="rect">
            <a:avLst/>
          </a:prstGeom>
        </p:spPr>
      </p:pic>
      <p:pic>
        <p:nvPicPr>
          <p:cNvPr id="10244" name="Picture 4">
            <a:extLst>
              <a:ext uri="{FF2B5EF4-FFF2-40B4-BE49-F238E27FC236}">
                <a16:creationId xmlns:a16="http://schemas.microsoft.com/office/drawing/2014/main" id="{172A8BDB-93B4-4552-96F6-1D63AC928AA4}"/>
              </a:ext>
            </a:extLst>
          </p:cNvPr>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rcRect l="12201" r="14300"/>
          <a:stretch>
            <a:fillRect/>
          </a:stretch>
        </p:blipFill>
        <p:spPr bwMode="auto">
          <a:xfrm>
            <a:off x="8832304" y="1386955"/>
            <a:ext cx="252028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35632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fill="hold"/>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7">
            <a:lum/>
          </a:blip>
          <a:stretch>
            <a:fillRect l="-4000" r="-4000"/>
          </a:stretch>
        </a:blipFill>
        <a:effectLst/>
      </p:bgPr>
    </p:bg>
    <p:spTree>
      <p:nvGrpSpPr>
        <p:cNvPr id="1" name=""/>
        <p:cNvGrpSpPr/>
        <p:nvPr>
          <p:custDataLst>
            <p:tags r:id="rId2"/>
          </p:custDataLst>
        </p:nvPr>
      </p:nvGrpSpPr>
      <p:grpSpPr>
        <a:xfrm>
          <a:off x="0" y="0"/>
          <a:ext cx="0" cy="0"/>
        </a:xfrm>
      </p:grpSpPr>
      <p:pic>
        <p:nvPicPr>
          <p:cNvPr id="8" name="图片 7">
            <a:extLst>
              <a:ext uri="{FF2B5EF4-FFF2-40B4-BE49-F238E27FC236}">
                <a16:creationId xmlns:a16="http://schemas.microsoft.com/office/drawing/2014/main" id="{059C1001-479D-4DC4-A07D-E522C5A88368}"/>
              </a:ext>
            </a:extLst>
          </p:cNvPr>
          <p:cNvPicPr>
            <a:picLocks noChangeAspect="1"/>
          </p:cNvPicPr>
          <p:nvPr>
            <p:custDataLst>
              <p:tags r:id="rId4"/>
            </p:custDataLst>
          </p:nvPr>
        </p:nvPicPr>
        <p:blipFill>
          <a:blip r:embed="rId3"/>
          <a:stretch>
            <a:fillRect/>
          </a:stretch>
        </p:blipFill>
        <p:spPr>
          <a:xfrm>
            <a:off x="2711624" y="3140968"/>
            <a:ext cx="7108552" cy="1859441"/>
          </a:xfrm>
          <a:prstGeom prst="rect">
            <a:avLst/>
          </a:prstGeom>
        </p:spPr>
      </p:pic>
      <p:pic>
        <p:nvPicPr>
          <p:cNvPr id="9" name="New picture"/>
          <p:cNvPicPr/>
          <p:nvPr>
            <p:custDataLst>
              <p:tags r:id="rId6"/>
            </p:custDataLst>
          </p:nvPr>
        </p:nvPicPr>
        <p:blipFill>
          <a:blip r:embed="rId5"/>
          <a:stretch>
            <a:fillRect/>
          </a:stretch>
        </p:blipFill>
        <p:spPr>
          <a:xfrm>
            <a:off x="10452100" y="11595100"/>
            <a:ext cx="317500" cy="2413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7" name="标题 6"/>
          <p:cNvSpPr>
            <a:spLocks noGrp="1"/>
          </p:cNvSpPr>
          <p:nvPr>
            <p:ph type="title" idx="4294967295"/>
            <p:custDataLst>
              <p:tags r:id="rId3"/>
            </p:custDataLst>
          </p:nvPr>
        </p:nvSpPr>
        <p:spPr>
          <a:xfrm>
            <a:off x="3935760" y="72159"/>
            <a:ext cx="3419773" cy="850900"/>
          </a:xfrm>
        </p:spPr>
        <p:txBody>
          <a:bodyPr>
            <a:normAutofit/>
          </a:bodyPr>
          <a:lstStyle/>
          <a:p>
            <a:pPr algn="l"/>
            <a:r>
              <a:rPr lang="zh-CN" altLang="en-US" sz="3200">
                <a:ln w="12700">
                  <a:solidFill>
                    <a:schemeClr val="tx2">
                      <a:satMod val="155000"/>
                    </a:schemeClr>
                  </a:solidFill>
                  <a:prstDash val="solid"/>
                </a:ln>
                <a:solidFill>
                  <a:srgbClr val="0000FF"/>
                </a:solidFill>
                <a:effectLst>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t>作者简介</a:t>
            </a:r>
            <a:endParaRPr lang="zh-CN" altLang="en-US" sz="3200">
              <a:solidFill>
                <a:srgbClr val="0000FF"/>
              </a:solidFill>
              <a:latin typeface="黑体" panose="02010609060101010101" pitchFamily="49" charset="-122"/>
              <a:ea typeface="黑体" panose="02010609060101010101" pitchFamily="49" charset="-122"/>
            </a:endParaRPr>
          </a:p>
        </p:txBody>
      </p:sp>
      <p:sp>
        <p:nvSpPr>
          <p:cNvPr id="8" name="内容占位符 7"/>
          <p:cNvSpPr>
            <a:spLocks noGrp="1"/>
          </p:cNvSpPr>
          <p:nvPr>
            <p:ph sz="half" idx="4294967295"/>
            <p:custDataLst>
              <p:tags r:id="rId4"/>
            </p:custDataLst>
          </p:nvPr>
        </p:nvSpPr>
        <p:spPr>
          <a:xfrm>
            <a:off x="1010048" y="1054352"/>
            <a:ext cx="10677895" cy="2808288"/>
          </a:xfrm>
        </p:spPr>
        <p:txBody>
          <a:bodyPr>
            <a:normAutofit lnSpcReduction="10000"/>
          </a:bodyPr>
          <a:lstStyle/>
          <a:p>
            <a:r>
              <a:rPr lang="zh-CN" altLang="en-US">
                <a:latin typeface="黑体" panose="02010609060101010101" pitchFamily="49" charset="-122"/>
                <a:ea typeface="黑体" panose="02010609060101010101" pitchFamily="49" charset="-122"/>
              </a:rPr>
              <a:t>加西亚</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马尔克斯作品的主要特色是</a:t>
            </a:r>
            <a:r>
              <a:rPr lang="zh-CN" altLang="en-US">
                <a:solidFill>
                  <a:srgbClr val="FF0000"/>
                </a:solidFill>
                <a:latin typeface="黑体" panose="02010609060101010101" pitchFamily="49" charset="-122"/>
                <a:ea typeface="黑体" panose="02010609060101010101" pitchFamily="49" charset="-122"/>
              </a:rPr>
              <a:t>幻想与现实的巧妙结合</a:t>
            </a:r>
            <a:r>
              <a:rPr lang="zh-CN" altLang="en-US">
                <a:latin typeface="黑体" panose="02010609060101010101" pitchFamily="49" charset="-122"/>
                <a:ea typeface="黑体" panose="02010609060101010101" pitchFamily="49" charset="-122"/>
              </a:rPr>
              <a:t>，</a:t>
            </a:r>
            <a:r>
              <a:rPr lang="zh-CN" altLang="en-US">
                <a:solidFill>
                  <a:srgbClr val="FF0000"/>
                </a:solidFill>
                <a:latin typeface="黑体" panose="02010609060101010101" pitchFamily="49" charset="-122"/>
                <a:ea typeface="黑体" panose="02010609060101010101" pitchFamily="49" charset="-122"/>
              </a:rPr>
              <a:t>以此来反映社会现实生活，审视人生和世界</a:t>
            </a:r>
            <a:r>
              <a:rPr lang="zh-CN" altLang="en-US">
                <a:latin typeface="黑体" panose="02010609060101010101" pitchFamily="49" charset="-122"/>
                <a:ea typeface="黑体" panose="02010609060101010101" pitchFamily="49" charset="-122"/>
              </a:rPr>
              <a:t>。 作为一个天才的、赢得广泛赞誉的小说家，被誉为“二十世纪文学标杆”，加西亚</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马尔克斯将现实主义与幻想结合起来，</a:t>
            </a:r>
            <a:r>
              <a:rPr lang="zh-CN" altLang="en-US">
                <a:solidFill>
                  <a:srgbClr val="FF0000"/>
                </a:solidFill>
                <a:latin typeface="黑体" panose="02010609060101010101" pitchFamily="49" charset="-122"/>
                <a:ea typeface="黑体" panose="02010609060101010101" pitchFamily="49" charset="-122"/>
              </a:rPr>
              <a:t>创造了一部风云变幻的哥伦比亚和整个南美大陆的神话般的历史。</a:t>
            </a:r>
          </a:p>
        </p:txBody>
      </p:sp>
      <p:sp>
        <p:nvSpPr>
          <p:cNvPr id="4" name="内容占位符 3"/>
          <p:cNvSpPr>
            <a:spLocks noGrp="1"/>
          </p:cNvSpPr>
          <p:nvPr>
            <p:ph sz="half" idx="4294967295"/>
            <p:custDataLst>
              <p:tags r:id="rId5"/>
            </p:custDataLst>
          </p:nvPr>
        </p:nvSpPr>
        <p:spPr>
          <a:xfrm>
            <a:off x="911424" y="3993933"/>
            <a:ext cx="10776520" cy="2391246"/>
          </a:xfrm>
          <a:solidFill>
            <a:schemeClr val="bg1"/>
          </a:solidFill>
        </p:spPr>
        <p:txBody>
          <a:bodyPr>
            <a:normAutofit/>
          </a:bodyPr>
          <a:lstStyle/>
          <a:p>
            <a:pPr indent="0">
              <a:spcBef>
                <a:spcPct val="0"/>
              </a:spcBef>
              <a:buNone/>
            </a:pPr>
            <a:r>
              <a:rPr lang="zh-CN" altLang="en-US" sz="3200">
                <a:ln w="12700">
                  <a:solidFill>
                    <a:schemeClr val="tx2">
                      <a:satMod val="155000"/>
                    </a:schemeClr>
                  </a:solidFill>
                  <a:prstDash val="solid"/>
                </a:ln>
                <a:effectLst>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t>  写作背景</a:t>
            </a:r>
            <a:endParaRPr lang="en-US" altLang="zh-CN">
              <a:latin typeface="黑体" panose="02010609060101010101" pitchFamily="49" charset="-122"/>
              <a:ea typeface="黑体" panose="02010609060101010101" pitchFamily="49" charset="-122"/>
            </a:endParaRPr>
          </a:p>
          <a:p>
            <a:pPr indent="0">
              <a:spcBef>
                <a:spcPct val="0"/>
              </a:spcBef>
            </a:pPr>
            <a:r>
              <a:rPr lang="zh-CN" altLang="en-US">
                <a:latin typeface="黑体" panose="02010609060101010101" pitchFamily="49" charset="-122"/>
                <a:ea typeface="黑体" panose="02010609060101010101" pitchFamily="49" charset="-122"/>
              </a:rPr>
              <a:t>从</a:t>
            </a:r>
            <a:r>
              <a:rPr lang="en-US" altLang="zh-CN">
                <a:latin typeface="黑体" panose="02010609060101010101" pitchFamily="49" charset="-122"/>
                <a:ea typeface="黑体" panose="02010609060101010101" pitchFamily="49" charset="-122"/>
              </a:rPr>
              <a:t>1830</a:t>
            </a:r>
            <a:r>
              <a:rPr lang="zh-CN" altLang="en-US">
                <a:latin typeface="黑体" panose="02010609060101010101" pitchFamily="49" charset="-122"/>
                <a:ea typeface="黑体" panose="02010609060101010101" pitchFamily="49" charset="-122"/>
              </a:rPr>
              <a:t>年至</a:t>
            </a:r>
            <a:r>
              <a:rPr lang="en-US" altLang="zh-CN">
                <a:latin typeface="黑体" panose="02010609060101010101" pitchFamily="49" charset="-122"/>
                <a:ea typeface="黑体" panose="02010609060101010101" pitchFamily="49" charset="-122"/>
              </a:rPr>
              <a:t>19</a:t>
            </a:r>
            <a:r>
              <a:rPr lang="zh-CN" altLang="en-US">
                <a:latin typeface="黑体" panose="02010609060101010101" pitchFamily="49" charset="-122"/>
                <a:ea typeface="黑体" panose="02010609060101010101" pitchFamily="49" charset="-122"/>
              </a:rPr>
              <a:t>世纪末的</a:t>
            </a:r>
            <a:r>
              <a:rPr lang="en-US" altLang="zh-CN">
                <a:latin typeface="黑体" panose="02010609060101010101" pitchFamily="49" charset="-122"/>
                <a:ea typeface="黑体" panose="02010609060101010101" pitchFamily="49" charset="-122"/>
              </a:rPr>
              <a:t>70</a:t>
            </a:r>
            <a:r>
              <a:rPr lang="zh-CN" altLang="en-US">
                <a:latin typeface="黑体" panose="02010609060101010101" pitchFamily="49" charset="-122"/>
                <a:ea typeface="黑体" panose="02010609060101010101" pitchFamily="49" charset="-122"/>
              </a:rPr>
              <a:t>年间，哥伦比亚爆发过几十次内战，使数十万人丧生。马尔克斯正是描写以死亡为背景的种种生活现象下的孤独。</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07B5461B-7C55-4D55-85F2-65B4D6A58401}"/>
              </a:ext>
            </a:extLst>
          </p:cNvPr>
          <p:cNvSpPr txBox="1"/>
          <p:nvPr>
            <p:custDataLst>
              <p:tags r:id="rId3"/>
            </p:custDataLst>
          </p:nvPr>
        </p:nvSpPr>
        <p:spPr>
          <a:xfrm>
            <a:off x="1127448" y="1196752"/>
            <a:ext cx="10729192" cy="4832092"/>
          </a:xfrm>
          <a:prstGeom prst="rect">
            <a:avLst/>
          </a:prstGeom>
          <a:noFill/>
        </p:spPr>
        <p:txBody>
          <a:bodyPr wrap="square">
            <a:spAutoFit/>
          </a:bodyPr>
          <a:lstStyle/>
          <a:p>
            <a:pPr indent="457200"/>
            <a:r>
              <a:rPr lang="zh-CN" altLang="en-US" sz="2800">
                <a:latin typeface="黑体" panose="02010609060101010101" pitchFamily="49" charset="-122"/>
                <a:ea typeface="黑体" panose="02010609060101010101" pitchFamily="49" charset="-122"/>
              </a:rPr>
              <a:t>从</a:t>
            </a:r>
            <a:r>
              <a:rPr lang="en-US" altLang="zh-CN" sz="2800">
                <a:latin typeface="黑体" panose="02010609060101010101" pitchFamily="49" charset="-122"/>
                <a:ea typeface="黑体" panose="02010609060101010101" pitchFamily="49" charset="-122"/>
              </a:rPr>
              <a:t>1830</a:t>
            </a:r>
            <a:r>
              <a:rPr lang="zh-CN" altLang="en-US" sz="2800">
                <a:latin typeface="黑体" panose="02010609060101010101" pitchFamily="49" charset="-122"/>
                <a:ea typeface="黑体" panose="02010609060101010101" pitchFamily="49" charset="-122"/>
              </a:rPr>
              <a:t>年至十九世纪末的</a:t>
            </a:r>
            <a:r>
              <a:rPr lang="en-US" altLang="zh-CN" sz="2800">
                <a:latin typeface="黑体" panose="02010609060101010101" pitchFamily="49" charset="-122"/>
                <a:ea typeface="黑体" panose="02010609060101010101" pitchFamily="49" charset="-122"/>
              </a:rPr>
              <a:t>70</a:t>
            </a:r>
            <a:r>
              <a:rPr lang="zh-CN" altLang="en-US" sz="2800">
                <a:latin typeface="黑体" panose="02010609060101010101" pitchFamily="49" charset="-122"/>
                <a:ea typeface="黑体" panose="02010609060101010101" pitchFamily="49" charset="-122"/>
              </a:rPr>
              <a:t>年间，哥伦比亚爆发过几十次内战，使数十万人丧生。本书以很大的篇幅描述了这方面的史实，并且通过书中主人公带有传奇色彩的生涯集中表现出来。政客们的虚伪，统治者们的残忍，民众的盲从和愚昧等等都写得淋漓尽致。作家以生动的笔触，刻画了性格鲜明的众多人物，描绘了这个家族的孤独精神。在这个家族中，夫妻之间、父子之间、母女之间、兄弟姐妹之间，没有感情沟通，缺乏信任和了解。尽管很多人为打破孤独进行过种种艰苦的探索，但由于无法找到一种有效的办法把分散的力量统一起来，最后均以失败告终。这种孤独不仅弥漫在布恩迪亚家族和马孔多镇，而且渗入了狭隘思想，成为阻碍民族向上、国家进步的一大包袱。</a:t>
            </a:r>
            <a:endParaRPr lang="en-US" altLang="zh-CN" sz="2800">
              <a:latin typeface="黑体" panose="02010609060101010101" pitchFamily="49" charset="-122"/>
              <a:ea typeface="黑体" panose="02010609060101010101" pitchFamily="49" charset="-122"/>
            </a:endParaRPr>
          </a:p>
        </p:txBody>
      </p:sp>
      <p:sp>
        <p:nvSpPr>
          <p:cNvPr id="5" name="文本框 4">
            <a:extLst>
              <a:ext uri="{FF2B5EF4-FFF2-40B4-BE49-F238E27FC236}">
                <a16:creationId xmlns:a16="http://schemas.microsoft.com/office/drawing/2014/main" id="{FEB7EECF-755E-448D-8104-AF777E1A6F90}"/>
              </a:ext>
            </a:extLst>
          </p:cNvPr>
          <p:cNvSpPr txBox="1"/>
          <p:nvPr>
            <p:custDataLst>
              <p:tags r:id="rId4"/>
            </p:custDataLst>
          </p:nvPr>
        </p:nvSpPr>
        <p:spPr>
          <a:xfrm>
            <a:off x="3575720" y="44624"/>
            <a:ext cx="2736304" cy="604781"/>
          </a:xfrm>
          <a:prstGeom prst="rect">
            <a:avLst/>
          </a:prstGeom>
          <a:noFill/>
        </p:spPr>
        <p:txBody>
          <a:bodyPr wrap="square">
            <a:spAutoFit/>
          </a:bodyPr>
          <a:lstStyle/>
          <a:p>
            <a:pPr lvl="0" algn="ctr">
              <a:lnSpc>
                <a:spcPct val="120000"/>
              </a:lnSpc>
              <a:defRPr/>
            </a:pPr>
            <a:r>
              <a:rPr lang="zh-CN" altLang="en-US" sz="3200" b="1" spc="300">
                <a:ln w="3175">
                  <a:noFill/>
                  <a:prstDash val="dash"/>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宋体" panose="02010600030101010101" pitchFamily="2" charset="-122"/>
              </a:rPr>
              <a:t>小说背景</a:t>
            </a:r>
          </a:p>
        </p:txBody>
      </p:sp>
    </p:spTree>
    <p:extLst>
      <p:ext uri="{BB962C8B-B14F-4D97-AF65-F5344CB8AC3E}">
        <p14:creationId xmlns:p14="http://schemas.microsoft.com/office/powerpoint/2010/main" val="40206808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D80F1E9A-F280-4A21-BECC-02B378C1715A}"/>
              </a:ext>
            </a:extLst>
          </p:cNvPr>
          <p:cNvSpPr txBox="1"/>
          <p:nvPr>
            <p:custDataLst>
              <p:tags r:id="rId3"/>
            </p:custDataLst>
          </p:nvPr>
        </p:nvSpPr>
        <p:spPr>
          <a:xfrm>
            <a:off x="1199456" y="1268760"/>
            <a:ext cx="10657184" cy="4832092"/>
          </a:xfrm>
          <a:prstGeom prst="rect">
            <a:avLst/>
          </a:prstGeom>
          <a:noFill/>
        </p:spPr>
        <p:txBody>
          <a:bodyPr wrap="square">
            <a:spAutoFit/>
          </a:bodyPr>
          <a:lstStyle/>
          <a:p>
            <a:pPr indent="457200"/>
            <a:r>
              <a:rPr lang="zh-CN" altLang="en-US" sz="2800">
                <a:latin typeface="黑体" panose="02010609060101010101" pitchFamily="49" charset="-122"/>
                <a:ea typeface="黑体" panose="02010609060101010101" pitchFamily="49" charset="-122"/>
              </a:rPr>
              <a:t>作家写出这一点，是希望拉丁美洲民众团结起来，共同努力摆脱孤独。所以，</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百年孤独</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中浸淫着的孤独感，其主要内涵应该是对整个苦难的拉丁美洲被排斥在现代文明世界的进程之外的愤懑和抗议，是作家在对拉丁美洲近百年的历史，以及这块大陆上人民独特的生命力、生存状态、想象力进行独特的研究之后形成的倔强的自信。这个古老的家族也曾经在新文明的冲击下，努力地走出去寻找新的世界，尽管有过畏惧和退缩，可是他们还是抛弃了传统的外衣，希望融入这个世界。可是外来文明以一种侵略的态度来吞噬这个家族，于是他们就在这样一个开放的文明世界中持续着“百年孤独”。作者表达着一种精神状态的孤独来批判外来者对拉美大陆的一种精神层面的侵略，以及西方文明对拉美的歧视与排斥</a:t>
            </a:r>
          </a:p>
        </p:txBody>
      </p:sp>
      <p:sp>
        <p:nvSpPr>
          <p:cNvPr id="5" name="文本框 4">
            <a:extLst>
              <a:ext uri="{FF2B5EF4-FFF2-40B4-BE49-F238E27FC236}">
                <a16:creationId xmlns:a16="http://schemas.microsoft.com/office/drawing/2014/main" id="{8E24F7CF-B003-4D7F-B9C3-8EE75D8AE3E2}"/>
              </a:ext>
            </a:extLst>
          </p:cNvPr>
          <p:cNvSpPr txBox="1"/>
          <p:nvPr>
            <p:custDataLst>
              <p:tags r:id="rId4"/>
            </p:custDataLst>
          </p:nvPr>
        </p:nvSpPr>
        <p:spPr>
          <a:xfrm>
            <a:off x="3575720" y="44624"/>
            <a:ext cx="2736304" cy="604781"/>
          </a:xfrm>
          <a:prstGeom prst="rect">
            <a:avLst/>
          </a:prstGeom>
          <a:noFill/>
        </p:spPr>
        <p:txBody>
          <a:bodyPr wrap="square">
            <a:spAutoFit/>
          </a:bodyPr>
          <a:lstStyle/>
          <a:p>
            <a:pPr lvl="0" algn="ctr">
              <a:lnSpc>
                <a:spcPct val="120000"/>
              </a:lnSpc>
              <a:defRPr/>
            </a:pPr>
            <a:r>
              <a:rPr lang="zh-CN" altLang="en-US" sz="3200" b="1" spc="300">
                <a:ln w="3175">
                  <a:noFill/>
                  <a:prstDash val="dash"/>
                </a:ln>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宋体" panose="02010600030101010101" pitchFamily="2" charset="-122"/>
              </a:rPr>
              <a:t>小说背景</a:t>
            </a:r>
          </a:p>
        </p:txBody>
      </p:sp>
    </p:spTree>
    <p:extLst>
      <p:ext uri="{BB962C8B-B14F-4D97-AF65-F5344CB8AC3E}">
        <p14:creationId xmlns:p14="http://schemas.microsoft.com/office/powerpoint/2010/main" val="23014193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3" name="标题 2"/>
          <p:cNvSpPr>
            <a:spLocks noGrp="1"/>
          </p:cNvSpPr>
          <p:nvPr>
            <p:ph type="title" idx="4294967295"/>
            <p:custDataLst>
              <p:tags r:id="rId4"/>
            </p:custDataLst>
          </p:nvPr>
        </p:nvSpPr>
        <p:spPr>
          <a:xfrm>
            <a:off x="1703512" y="-18628"/>
            <a:ext cx="5688632" cy="723900"/>
          </a:xfrm>
        </p:spPr>
        <p:style>
          <a:lnRef idx="3">
            <a:schemeClr val="lt1"/>
          </a:lnRef>
          <a:fillRef idx="1">
            <a:schemeClr val="accent4"/>
          </a:fillRef>
          <a:effectRef idx="1">
            <a:schemeClr val="accent4"/>
          </a:effectRef>
          <a:fontRef idx="minor">
            <a:schemeClr val="lt1"/>
          </a:fontRef>
        </p:style>
        <p:txBody>
          <a:bodyPr/>
          <a:lstStyle/>
          <a:p>
            <a:r>
              <a:rPr lang="en-US" altLang="zh-CN" sz="4000">
                <a:latin typeface="黑体" panose="02010609060101010101" pitchFamily="49" charset="-122"/>
                <a:ea typeface="黑体" panose="02010609060101010101" pitchFamily="49" charset="-122"/>
                <a:sym typeface="+mn-ea"/>
              </a:rPr>
              <a:t>  </a:t>
            </a:r>
            <a:r>
              <a:rPr lang="zh-CN" altLang="en-US" sz="4000">
                <a:solidFill>
                  <a:srgbClr val="FF0000"/>
                </a:solidFill>
                <a:latin typeface="黑体" panose="02010609060101010101" pitchFamily="49" charset="-122"/>
                <a:ea typeface="黑体" panose="02010609060101010101" pitchFamily="49" charset="-122"/>
                <a:cs typeface="叶根友毛笔行书2.0版" panose="02010601030101010101" charset="-122"/>
                <a:sym typeface="+mn-ea"/>
              </a:rPr>
              <a:t>小 说 内 容</a:t>
            </a:r>
            <a:endParaRPr lang="zh-CN" altLang="zh-CN" sz="4000">
              <a:latin typeface="黑体" panose="02010609060101010101" pitchFamily="49" charset="-122"/>
              <a:ea typeface="黑体" panose="02010609060101010101" pitchFamily="49" charset="-122"/>
              <a:cs typeface="叶根友毛笔行书2.0版" panose="02010601030101010101" charset="-122"/>
            </a:endParaRPr>
          </a:p>
        </p:txBody>
      </p:sp>
      <p:sp>
        <p:nvSpPr>
          <p:cNvPr id="4" name="内容占位符 3"/>
          <p:cNvSpPr>
            <a:spLocks noGrp="1"/>
          </p:cNvSpPr>
          <p:nvPr>
            <p:ph sz="quarter" idx="4294967295"/>
            <p:custDataLst>
              <p:tags r:id="rId5"/>
            </p:custDataLst>
          </p:nvPr>
        </p:nvSpPr>
        <p:spPr>
          <a:xfrm>
            <a:off x="855143" y="836712"/>
            <a:ext cx="11305256" cy="5070475"/>
          </a:xfrm>
        </p:spPr>
        <p:txBody>
          <a:bodyPr>
            <a:noAutofit/>
          </a:bodyPr>
          <a:lstStyle/>
          <a:p>
            <a:pPr marL="0" indent="0">
              <a:buNone/>
            </a:pPr>
            <a:r>
              <a:rPr lang="en-US" altLang="zh-CN"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楷体" panose="02010609060101010101" charset="-122"/>
              </a:rPr>
              <a:t>   </a:t>
            </a:r>
            <a:r>
              <a:rPr lang="zh-CN" altLang="en-US" sz="24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楷体" panose="02010609060101010101" charset="-122"/>
              </a:rPr>
              <a:t>何塞·阿尔蒂奥·布恩迪亚是西班牙人的后裔，住在远离海滨的一个印第安人的村庄。他与乌尔苏拉新婚时，由于害怕像姨母与叔父结婚那样生出长尾巴的孩子，乌尔苏拉每夜都穿上特制的紧身衣，拒绝与丈夫同房。因此遭到邻居普鲁邓希奥·阿基拉尔的耻笑，何塞·阿尔蒂奥·布恩迪亚杀死了普鲁邓希奥·阿基拉尔。从此，死者的鬼魂经常出现在他眼前，鬼魂那痛苦而凄凉的眼神，使他日夜不得安宁。他们只好离开村子，外出寻找安身之所。经过了两年多的奔波，来到一片滩地上，由于受到梦的启示决定定居下来。后来又有许多人迁移至此，建立村镇，这就是马贡多。布恩迪亚家族在马贡多的历史由此开始。 何塞·阿尔蒂奥·布恩迪亚是个极富创造性的人，他从吉卜赛人那里看到磁铁，便想用它来开采金子。看到放大镜可以聚焦太阳光，便试图研制出一种威力无比的武器。他从吉卜赛人那里得到航海用的观像仪和六分仪，通过实验认识到“地球是圆的，像橙子”。他不满于自己所过的贫穷落后的生活，他向妻子抱怨说：“世界上正在发生不可思议的事情，咱们旁边，就在河流对岸，已有许多各式各样神奇的机器，可咱们仍在这儿像蠢驴一样过日子。”因为马孔多隐没在宽广的沼泽地中，与世隔绝。他决心要开辟出一条道路，把马贡多与外界的伟大发明连接起来。</a:t>
            </a: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4" name="内容占位符 3"/>
          <p:cNvSpPr>
            <a:spLocks noGrp="1"/>
          </p:cNvSpPr>
          <p:nvPr>
            <p:ph sz="quarter" idx="4294967295"/>
            <p:custDataLst>
              <p:tags r:id="rId4"/>
            </p:custDataLst>
          </p:nvPr>
        </p:nvSpPr>
        <p:spPr>
          <a:xfrm>
            <a:off x="911424" y="692696"/>
            <a:ext cx="11139859" cy="5954290"/>
          </a:xfrm>
        </p:spPr>
        <p:txBody>
          <a:bodyPr>
            <a:noAutofit/>
          </a:bodyPr>
          <a:lstStyle/>
          <a:p>
            <a:pPr marL="0" indent="0">
              <a:buNone/>
            </a:pPr>
            <a:r>
              <a:rPr lang="zh-CN" altLang="en-US" sz="2200">
                <a:latin typeface="黑体" panose="02010609060101010101" pitchFamily="49" charset="-122"/>
                <a:ea typeface="黑体" panose="02010609060101010101" pitchFamily="49" charset="-122"/>
              </a:rPr>
              <a:t>　　</a:t>
            </a:r>
            <a:r>
              <a:rPr lang="zh-CN" altLang="en-US" sz="2200" b="1">
                <a:latin typeface="黑体" panose="02010609060101010101" pitchFamily="49" charset="-122"/>
                <a:ea typeface="黑体" panose="02010609060101010101" pitchFamily="49" charset="-122"/>
                <a:cs typeface="楷体" panose="02010609060101010101" charset="-122"/>
              </a:rPr>
              <a:t>他带一帮人披荆斩棘干了两个多星期，却以失败告终。他痛苦地说：“咱们再也去不任何地方啦，咱们会在这儿活活地烂掉，享受不到科学的好处了。”后来他又沉迷于炼金术，整天把自己关在实验室里。由于他的精神世界与马贡多狭隘、落后、保守的现实格格不入，他陷入孤独之中不能自拔，以至于精神失常，被家人绑在一棵大树上，几十年后才在那棵树上死去。乌尔苏拉成为家里的顶梁柱，她活了115至122岁。</a:t>
            </a:r>
          </a:p>
          <a:p>
            <a:pPr marL="0" indent="0">
              <a:buNone/>
            </a:pPr>
            <a:r>
              <a:rPr lang="zh-CN" altLang="en-US" sz="2200" b="1">
                <a:latin typeface="黑体" panose="02010609060101010101" pitchFamily="49" charset="-122"/>
                <a:ea typeface="黑体" panose="02010609060101010101" pitchFamily="49" charset="-122"/>
                <a:cs typeface="楷体" panose="02010609060101010101" charset="-122"/>
              </a:rPr>
              <a:t>  布恩迪亚家族的第二代有两男一女。老大何塞·阿卡迪奥是在来马孔多的路上出生的。他在路上长大，像他父亲一样固执，但没有他父亲那样的想象力。和一个叫庇拉尔·特尔内拉的女人私通，有了孩子。但在一次吉普赛人来马孔多表演时又与一名吉普赛女郎相爱，于是他选择了出走。后来他回来了，但是性情琢磨不定。最后不顾家人的反对，与丽贝卡结婚，但被赶出家门。</a:t>
            </a:r>
          </a:p>
          <a:p>
            <a:pPr marL="0" indent="0">
              <a:buNone/>
            </a:pPr>
            <a:r>
              <a:rPr lang="zh-CN" altLang="en-US" sz="2200" b="1">
                <a:latin typeface="黑体" panose="02010609060101010101" pitchFamily="49" charset="-122"/>
                <a:ea typeface="黑体" panose="02010609060101010101" pitchFamily="49" charset="-122"/>
                <a:cs typeface="楷体" panose="02010609060101010101" charset="-122"/>
              </a:rPr>
              <a:t>  老二奥雷里亚诺生于马孔多，在娘肚里就会哭，睁着眼睛出世，从小就赋有预见事物的本领，少年时就像父亲一样沉默寡言，整天埋头在父亲的实验室里做首饰。长大后爱上马孔多里正千金蕾梅黛丝，在此之前，他与哥哥的情人生有一子，名叫奥雷里亚诺·何塞。他美丽的妻子被阿马兰妲意外毒死后，他参加了内战，当上上校。他一生遭遇过14次暗杀，73次埋伏和一次枪决，均幸免于难，当他认识到这场战争是毫无意义的时候，便于政府签订和约，停止战争，然后对准心窝开枪自杀，可他却奇迹般的活了下来。</a:t>
            </a:r>
          </a:p>
        </p:txBody>
      </p:sp>
      <p:sp>
        <p:nvSpPr>
          <p:cNvPr id="5" name="标题 2">
            <a:extLst>
              <a:ext uri="{FF2B5EF4-FFF2-40B4-BE49-F238E27FC236}">
                <a16:creationId xmlns:a16="http://schemas.microsoft.com/office/drawing/2014/main" id="{C25AB08F-3C96-42C6-BC42-5ACB369CD888}"/>
              </a:ext>
            </a:extLst>
          </p:cNvPr>
          <p:cNvSpPr txBox="1"/>
          <p:nvPr>
            <p:custDataLst>
              <p:tags r:id="rId5"/>
            </p:custDataLst>
          </p:nvPr>
        </p:nvSpPr>
        <p:spPr>
          <a:xfrm>
            <a:off x="1703512" y="-18628"/>
            <a:ext cx="5688632" cy="723900"/>
          </a:xfrm>
        </p:spPr>
        <p:style>
          <a:lnRef idx="3">
            <a:schemeClr val="lt1"/>
          </a:lnRef>
          <a:fillRef idx="1">
            <a:schemeClr val="accent4"/>
          </a:fillRef>
          <a:effectRef idx="1">
            <a:schemeClr val="accent4"/>
          </a:effectRef>
          <a:fontRef idx="minor">
            <a:schemeClr val="lt1"/>
          </a:fontRef>
        </p:style>
        <p:txBody>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altLang="zh-CN" sz="4000">
                <a:latin typeface="黑体" panose="02010609060101010101" pitchFamily="49" charset="-122"/>
                <a:ea typeface="黑体" panose="02010609060101010101" pitchFamily="49" charset="-122"/>
                <a:sym typeface="+mn-ea"/>
              </a:rPr>
              <a:t>  </a:t>
            </a:r>
            <a:r>
              <a:rPr lang="zh-CN" altLang="en-US" sz="4000">
                <a:solidFill>
                  <a:srgbClr val="FF0000"/>
                </a:solidFill>
                <a:latin typeface="黑体" panose="02010609060101010101" pitchFamily="49" charset="-122"/>
                <a:ea typeface="黑体" panose="02010609060101010101" pitchFamily="49" charset="-122"/>
                <a:cs typeface="叶根友毛笔行书2.0版" panose="02010601030101010101" charset="-122"/>
                <a:sym typeface="+mn-ea"/>
              </a:rPr>
              <a:t>小 说 内 容</a:t>
            </a:r>
            <a:endParaRPr lang="zh-CN" altLang="zh-CN" sz="4000">
              <a:latin typeface="黑体" panose="02010609060101010101" pitchFamily="49" charset="-122"/>
              <a:ea typeface="黑体" panose="02010609060101010101" pitchFamily="49" charset="-122"/>
              <a:cs typeface="叶根友毛笔行书2.0版" panose="0201060103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wipe(down)">
                                      <p:cBhvr>
                                        <p:cTn id="26" dur="580">
                                          <p:stCondLst>
                                            <p:cond delay="0"/>
                                          </p:stCondLst>
                                        </p:cTn>
                                        <p:tgtEl>
                                          <p:spTgt spid="4">
                                            <p:txEl>
                                              <p:pRg st="1" end="1"/>
                                            </p:txEl>
                                          </p:spTgt>
                                        </p:tgtEl>
                                      </p:cBhvr>
                                    </p:animEffect>
                                    <p:anim calcmode="lin" valueType="num">
                                      <p:cBhvr>
                                        <p:cTn id="27"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32" dur="26">
                                          <p:stCondLst>
                                            <p:cond delay="650"/>
                                          </p:stCondLst>
                                        </p:cTn>
                                        <p:tgtEl>
                                          <p:spTgt spid="4">
                                            <p:txEl>
                                              <p:pRg st="1" end="1"/>
                                            </p:txEl>
                                          </p:spTgt>
                                        </p:tgtEl>
                                      </p:cBhvr>
                                      <p:to x="100000" y="60000"/>
                                    </p:animScale>
                                    <p:animScale>
                                      <p:cBhvr>
                                        <p:cTn id="33" dur="166" decel="50000">
                                          <p:stCondLst>
                                            <p:cond delay="676"/>
                                          </p:stCondLst>
                                        </p:cTn>
                                        <p:tgtEl>
                                          <p:spTgt spid="4">
                                            <p:txEl>
                                              <p:pRg st="1" end="1"/>
                                            </p:txEl>
                                          </p:spTgt>
                                        </p:tgtEl>
                                      </p:cBhvr>
                                      <p:to x="100000" y="100000"/>
                                    </p:animScale>
                                    <p:animScale>
                                      <p:cBhvr>
                                        <p:cTn id="34" dur="26">
                                          <p:stCondLst>
                                            <p:cond delay="1312"/>
                                          </p:stCondLst>
                                        </p:cTn>
                                        <p:tgtEl>
                                          <p:spTgt spid="4">
                                            <p:txEl>
                                              <p:pRg st="1" end="1"/>
                                            </p:txEl>
                                          </p:spTgt>
                                        </p:tgtEl>
                                      </p:cBhvr>
                                      <p:to x="100000" y="80000"/>
                                    </p:animScale>
                                    <p:animScale>
                                      <p:cBhvr>
                                        <p:cTn id="35" dur="166" decel="50000">
                                          <p:stCondLst>
                                            <p:cond delay="1338"/>
                                          </p:stCondLst>
                                        </p:cTn>
                                        <p:tgtEl>
                                          <p:spTgt spid="4">
                                            <p:txEl>
                                              <p:pRg st="1" end="1"/>
                                            </p:txEl>
                                          </p:spTgt>
                                        </p:tgtEl>
                                      </p:cBhvr>
                                      <p:to x="100000" y="100000"/>
                                    </p:animScale>
                                    <p:animScale>
                                      <p:cBhvr>
                                        <p:cTn id="36" dur="26">
                                          <p:stCondLst>
                                            <p:cond delay="1642"/>
                                          </p:stCondLst>
                                        </p:cTn>
                                        <p:tgtEl>
                                          <p:spTgt spid="4">
                                            <p:txEl>
                                              <p:pRg st="1" end="1"/>
                                            </p:txEl>
                                          </p:spTgt>
                                        </p:tgtEl>
                                      </p:cBhvr>
                                      <p:to x="100000" y="90000"/>
                                    </p:animScale>
                                    <p:animScale>
                                      <p:cBhvr>
                                        <p:cTn id="37" dur="166" decel="50000">
                                          <p:stCondLst>
                                            <p:cond delay="1668"/>
                                          </p:stCondLst>
                                        </p:cTn>
                                        <p:tgtEl>
                                          <p:spTgt spid="4">
                                            <p:txEl>
                                              <p:pRg st="1" end="1"/>
                                            </p:txEl>
                                          </p:spTgt>
                                        </p:tgtEl>
                                      </p:cBhvr>
                                      <p:to x="100000" y="100000"/>
                                    </p:animScale>
                                    <p:animScale>
                                      <p:cBhvr>
                                        <p:cTn id="38" dur="26">
                                          <p:stCondLst>
                                            <p:cond delay="1808"/>
                                          </p:stCondLst>
                                        </p:cTn>
                                        <p:tgtEl>
                                          <p:spTgt spid="4">
                                            <p:txEl>
                                              <p:pRg st="1" end="1"/>
                                            </p:txEl>
                                          </p:spTgt>
                                        </p:tgtEl>
                                      </p:cBhvr>
                                      <p:to x="100000" y="95000"/>
                                    </p:animScale>
                                    <p:animScale>
                                      <p:cBhvr>
                                        <p:cTn id="39" dur="166" decel="50000">
                                          <p:stCondLst>
                                            <p:cond delay="1834"/>
                                          </p:stCondLst>
                                        </p:cTn>
                                        <p:tgtEl>
                                          <p:spTgt spid="4">
                                            <p:txEl>
                                              <p:pRg st="1" end="1"/>
                                            </p:txEl>
                                          </p:spTgt>
                                        </p:tgtEl>
                                      </p:cBhvr>
                                      <p:to x="100000" y="100000"/>
                                    </p:animScale>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4">
                                            <p:txEl>
                                              <p:pRg st="2" end="2"/>
                                            </p:txEl>
                                          </p:spTgt>
                                        </p:tgtEl>
                                        <p:attrNameLst>
                                          <p:attrName>style.visibility</p:attrName>
                                        </p:attrNameLst>
                                      </p:cBhvr>
                                      <p:to>
                                        <p:strVal val="visible"/>
                                      </p:to>
                                    </p:set>
                                    <p:animEffect transition="in" filter="wipe(down)">
                                      <p:cBhvr>
                                        <p:cTn id="45" dur="580">
                                          <p:stCondLst>
                                            <p:cond delay="0"/>
                                          </p:stCondLst>
                                        </p:cTn>
                                        <p:tgtEl>
                                          <p:spTgt spid="4">
                                            <p:txEl>
                                              <p:pRg st="2" end="2"/>
                                            </p:txEl>
                                          </p:spTgt>
                                        </p:tgtEl>
                                      </p:cBhvr>
                                    </p:animEffect>
                                    <p:anim calcmode="lin" valueType="num">
                                      <p:cBhvr>
                                        <p:cTn id="46"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4">
                                            <p:txEl>
                                              <p:pRg st="2" end="2"/>
                                            </p:txEl>
                                          </p:spTgt>
                                        </p:tgtEl>
                                      </p:cBhvr>
                                      <p:to x="100000" y="60000"/>
                                    </p:animScale>
                                    <p:animScale>
                                      <p:cBhvr>
                                        <p:cTn id="52" dur="166" decel="50000">
                                          <p:stCondLst>
                                            <p:cond delay="676"/>
                                          </p:stCondLst>
                                        </p:cTn>
                                        <p:tgtEl>
                                          <p:spTgt spid="4">
                                            <p:txEl>
                                              <p:pRg st="2" end="2"/>
                                            </p:txEl>
                                          </p:spTgt>
                                        </p:tgtEl>
                                      </p:cBhvr>
                                      <p:to x="100000" y="100000"/>
                                    </p:animScale>
                                    <p:animScale>
                                      <p:cBhvr>
                                        <p:cTn id="53" dur="26">
                                          <p:stCondLst>
                                            <p:cond delay="1312"/>
                                          </p:stCondLst>
                                        </p:cTn>
                                        <p:tgtEl>
                                          <p:spTgt spid="4">
                                            <p:txEl>
                                              <p:pRg st="2" end="2"/>
                                            </p:txEl>
                                          </p:spTgt>
                                        </p:tgtEl>
                                      </p:cBhvr>
                                      <p:to x="100000" y="80000"/>
                                    </p:animScale>
                                    <p:animScale>
                                      <p:cBhvr>
                                        <p:cTn id="54" dur="166" decel="50000">
                                          <p:stCondLst>
                                            <p:cond delay="1338"/>
                                          </p:stCondLst>
                                        </p:cTn>
                                        <p:tgtEl>
                                          <p:spTgt spid="4">
                                            <p:txEl>
                                              <p:pRg st="2" end="2"/>
                                            </p:txEl>
                                          </p:spTgt>
                                        </p:tgtEl>
                                      </p:cBhvr>
                                      <p:to x="100000" y="100000"/>
                                    </p:animScale>
                                    <p:animScale>
                                      <p:cBhvr>
                                        <p:cTn id="55" dur="26">
                                          <p:stCondLst>
                                            <p:cond delay="1642"/>
                                          </p:stCondLst>
                                        </p:cTn>
                                        <p:tgtEl>
                                          <p:spTgt spid="4">
                                            <p:txEl>
                                              <p:pRg st="2" end="2"/>
                                            </p:txEl>
                                          </p:spTgt>
                                        </p:tgtEl>
                                      </p:cBhvr>
                                      <p:to x="100000" y="90000"/>
                                    </p:animScale>
                                    <p:animScale>
                                      <p:cBhvr>
                                        <p:cTn id="56" dur="166" decel="50000">
                                          <p:stCondLst>
                                            <p:cond delay="1668"/>
                                          </p:stCondLst>
                                        </p:cTn>
                                        <p:tgtEl>
                                          <p:spTgt spid="4">
                                            <p:txEl>
                                              <p:pRg st="2" end="2"/>
                                            </p:txEl>
                                          </p:spTgt>
                                        </p:tgtEl>
                                      </p:cBhvr>
                                      <p:to x="100000" y="100000"/>
                                    </p:animScale>
                                    <p:animScale>
                                      <p:cBhvr>
                                        <p:cTn id="57" dur="26">
                                          <p:stCondLst>
                                            <p:cond delay="1808"/>
                                          </p:stCondLst>
                                        </p:cTn>
                                        <p:tgtEl>
                                          <p:spTgt spid="4">
                                            <p:txEl>
                                              <p:pRg st="2" end="2"/>
                                            </p:txEl>
                                          </p:spTgt>
                                        </p:tgtEl>
                                      </p:cBhvr>
                                      <p:to x="100000" y="95000"/>
                                    </p:animScale>
                                    <p:animScale>
                                      <p:cBhvr>
                                        <p:cTn id="58" dur="166" decel="50000">
                                          <p:stCondLst>
                                            <p:cond delay="1834"/>
                                          </p:stCondLst>
                                        </p:cTn>
                                        <p:tgtEl>
                                          <p:spTgt spid="4">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tags/tag1.xml><?xml version="1.0" encoding="utf-8"?>
<p:tagLst xmlns:p="http://schemas.openxmlformats.org/presentationml/2006/main">
  <p:tag name="AS_UNIQUEID" val="566"/>
</p:tagLst>
</file>

<file path=ppt/tags/tag10.xml><?xml version="1.0" encoding="utf-8"?>
<p:tagLst xmlns:p="http://schemas.openxmlformats.org/presentationml/2006/main">
  <p:tag name="AS_UNIQUEID" val="57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0.xml><?xml version="1.0" encoding="utf-8"?>
<p:tagLst xmlns:p="http://schemas.openxmlformats.org/presentationml/2006/main">
  <p:tag name="AS_UNIQUEID" val="661"/>
</p:tagLst>
</file>

<file path=ppt/tags/tag101.xml><?xml version="1.0" encoding="utf-8"?>
<p:tagLst xmlns:p="http://schemas.openxmlformats.org/presentationml/2006/main">
  <p:tag name="AS_UNIQUEID" val="662"/>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102.xml><?xml version="1.0" encoding="utf-8"?>
<p:tagLst xmlns:p="http://schemas.openxmlformats.org/presentationml/2006/main">
  <p:tag name="KSO_WM_BEAUTIFY_FLAG" val="#wm#"/>
  <p:tag name="KSO_WM_TEMPLATE_CATEGORY" val="custom"/>
  <p:tag name="KSO_WM_TEMPLATE_INDEX" val="20202826"/>
</p:tagLst>
</file>

<file path=ppt/tags/tag103.xml><?xml version="1.0" encoding="utf-8"?>
<p:tagLst xmlns:p="http://schemas.openxmlformats.org/presentationml/2006/main">
  <p:tag name="AS_UNIQUEID" val="663"/>
</p:tagLst>
</file>

<file path=ppt/tags/tag104.xml><?xml version="1.0" encoding="utf-8"?>
<p:tagLst xmlns:p="http://schemas.openxmlformats.org/presentationml/2006/main">
  <p:tag name="AS_UNIQUEID" val="664"/>
</p:tagLst>
</file>

<file path=ppt/tags/tag105.xml><?xml version="1.0" encoding="utf-8"?>
<p:tagLst xmlns:p="http://schemas.openxmlformats.org/presentationml/2006/main">
  <p:tag name="AS_UNIQUEID" val="665"/>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106.xml><?xml version="1.0" encoding="utf-8"?>
<p:tagLst xmlns:p="http://schemas.openxmlformats.org/presentationml/2006/main">
  <p:tag name="KSO_WM_BEAUTIFY_FLAG" val="#wm#"/>
  <p:tag name="KSO_WM_TEMPLATE_CATEGORY" val="custom"/>
  <p:tag name="KSO_WM_TEMPLATE_INDEX" val="20202826"/>
</p:tagLst>
</file>

<file path=ppt/tags/tag107.xml><?xml version="1.0" encoding="utf-8"?>
<p:tagLst xmlns:p="http://schemas.openxmlformats.org/presentationml/2006/main">
  <p:tag name="AS_UNIQUEID" val="666"/>
</p:tagLst>
</file>

<file path=ppt/tags/tag108.xml><?xml version="1.0" encoding="utf-8"?>
<p:tagLst xmlns:p="http://schemas.openxmlformats.org/presentationml/2006/main">
  <p:tag name="AS_UNIQUEID" val="667"/>
</p:tagLst>
</file>

<file path=ppt/tags/tag109.xml><?xml version="1.0" encoding="utf-8"?>
<p:tagLst xmlns:p="http://schemas.openxmlformats.org/presentationml/2006/main">
  <p:tag name="AS_UNIQUEID" val="668"/>
</p:tagLst>
</file>

<file path=ppt/tags/tag11.xml><?xml version="1.0" encoding="utf-8"?>
<p:tagLst xmlns:p="http://schemas.openxmlformats.org/presentationml/2006/main">
  <p:tag name="AS_UNIQUEID" val="57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0.xml><?xml version="1.0" encoding="utf-8"?>
<p:tagLst xmlns:p="http://schemas.openxmlformats.org/presentationml/2006/main">
  <p:tag name="AS_UNIQUEID" val="669"/>
</p:tagLst>
</file>

<file path=ppt/tags/tag111.xml><?xml version="1.0" encoding="utf-8"?>
<p:tagLst xmlns:p="http://schemas.openxmlformats.org/presentationml/2006/main">
  <p:tag name="AS_UNIQUEID" val="670"/>
</p:tagLst>
</file>

<file path=ppt/tags/tag112.xml><?xml version="1.0" encoding="utf-8"?>
<p:tagLst xmlns:p="http://schemas.openxmlformats.org/presentationml/2006/main">
  <p:tag name="AS_UNIQUEID" val="671"/>
</p:tagLst>
</file>

<file path=ppt/tags/tag113.xml><?xml version="1.0" encoding="utf-8"?>
<p:tagLst xmlns:p="http://schemas.openxmlformats.org/presentationml/2006/main">
  <p:tag name="AS_UNIQUEID" val="672"/>
</p:tagLst>
</file>

<file path=ppt/tags/tag114.xml><?xml version="1.0" encoding="utf-8"?>
<p:tagLst xmlns:p="http://schemas.openxmlformats.org/presentationml/2006/main">
  <p:tag name="AS_UNIQUEID" val="673"/>
</p:tagLst>
</file>

<file path=ppt/tags/tag115.xml><?xml version="1.0" encoding="utf-8"?>
<p:tagLst xmlns:p="http://schemas.openxmlformats.org/presentationml/2006/main">
  <p:tag name="AS_UNIQUEID" val="674"/>
</p:tagLst>
</file>

<file path=ppt/tags/tag116.xml><?xml version="1.0" encoding="utf-8"?>
<p:tagLst xmlns:p="http://schemas.openxmlformats.org/presentationml/2006/main">
  <p:tag name="AS_UNIQUEID" val="675"/>
</p:tagLst>
</file>

<file path=ppt/tags/tag117.xml><?xml version="1.0" encoding="utf-8"?>
<p:tagLst xmlns:p="http://schemas.openxmlformats.org/presentationml/2006/main">
  <p:tag name="AS_UNIQUEID" val="676"/>
</p:tagLst>
</file>

<file path=ppt/tags/tag118.xml><?xml version="1.0" encoding="utf-8"?>
<p:tagLst xmlns:p="http://schemas.openxmlformats.org/presentationml/2006/main">
  <p:tag name="AS_UNIQUEID" val="521"/>
</p:tagLst>
</file>

<file path=ppt/tags/tag119.xml><?xml version="1.0" encoding="utf-8"?>
<p:tagLst xmlns:p="http://schemas.openxmlformats.org/presentationml/2006/main">
  <p:tag name="AS_UNIQUEID" val="677"/>
</p:tagLst>
</file>

<file path=ppt/tags/tag12.xml><?xml version="1.0" encoding="utf-8"?>
<p:tagLst xmlns:p="http://schemas.openxmlformats.org/presentationml/2006/main">
  <p:tag name="AS_UNIQUEID" val="57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0.xml><?xml version="1.0" encoding="utf-8"?>
<p:tagLst xmlns:p="http://schemas.openxmlformats.org/presentationml/2006/main">
  <p:tag name="AS_UNIQUEID" val="678"/>
</p:tagLst>
</file>

<file path=ppt/tags/tag121.xml><?xml version="1.0" encoding="utf-8"?>
<p:tagLst xmlns:p="http://schemas.openxmlformats.org/presentationml/2006/main">
  <p:tag name="AS_UNIQUEID" val="679"/>
</p:tagLst>
</file>

<file path=ppt/tags/tag122.xml><?xml version="1.0" encoding="utf-8"?>
<p:tagLst xmlns:p="http://schemas.openxmlformats.org/presentationml/2006/main">
  <p:tag name="AS_UNIQUEID" val="523"/>
</p:tagLst>
</file>

<file path=ppt/tags/tag123.xml><?xml version="1.0" encoding="utf-8"?>
<p:tagLst xmlns:p="http://schemas.openxmlformats.org/presentationml/2006/main">
  <p:tag name="AS_UNIQUEID" val="680"/>
</p:tagLst>
</file>

<file path=ppt/tags/tag124.xml><?xml version="1.0" encoding="utf-8"?>
<p:tagLst xmlns:p="http://schemas.openxmlformats.org/presentationml/2006/main">
  <p:tag name="AS_UNIQUEID" val="681"/>
</p:tagLst>
</file>

<file path=ppt/tags/tag125.xml><?xml version="1.0" encoding="utf-8"?>
<p:tagLst xmlns:p="http://schemas.openxmlformats.org/presentationml/2006/main">
  <p:tag name="AS_UNIQUEID" val="682"/>
</p:tagLst>
</file>

<file path=ppt/tags/tag126.xml><?xml version="1.0" encoding="utf-8"?>
<p:tagLst xmlns:p="http://schemas.openxmlformats.org/presentationml/2006/main">
  <p:tag name="AS_UNIQUEID" val="683"/>
</p:tagLst>
</file>

<file path=ppt/tags/tag127.xml><?xml version="1.0" encoding="utf-8"?>
<p:tagLst xmlns:p="http://schemas.openxmlformats.org/presentationml/2006/main">
  <p:tag name="AS_UNIQUEID" val="684"/>
</p:tagLst>
</file>

<file path=ppt/tags/tag128.xml><?xml version="1.0" encoding="utf-8"?>
<p:tagLst xmlns:p="http://schemas.openxmlformats.org/presentationml/2006/main">
  <p:tag name="AS_UNIQUEID" val="685"/>
</p:tagLst>
</file>

<file path=ppt/tags/tag129.xml><?xml version="1.0" encoding="utf-8"?>
<p:tagLst xmlns:p="http://schemas.openxmlformats.org/presentationml/2006/main">
  <p:tag name="AS_UNIQUEID" val="686"/>
</p:tagLst>
</file>

<file path=ppt/tags/tag13.xml><?xml version="1.0" encoding="utf-8"?>
<p:tagLst xmlns:p="http://schemas.openxmlformats.org/presentationml/2006/main">
  <p:tag name="AS_UNIQUEID" val="57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0.xml><?xml version="1.0" encoding="utf-8"?>
<p:tagLst xmlns:p="http://schemas.openxmlformats.org/presentationml/2006/main">
  <p:tag name="AS_UNIQUEID" val="526"/>
</p:tagLst>
</file>

<file path=ppt/tags/tag131.xml><?xml version="1.0" encoding="utf-8"?>
<p:tagLst xmlns:p="http://schemas.openxmlformats.org/presentationml/2006/main">
  <p:tag name="AS_UNIQUEID" val="527"/>
</p:tagLst>
</file>

<file path=ppt/tags/tag132.xml><?xml version="1.0" encoding="utf-8"?>
<p:tagLst xmlns:p="http://schemas.openxmlformats.org/presentationml/2006/main">
  <p:tag name="AS_UNIQUEID" val="528"/>
</p:tagLst>
</file>

<file path=ppt/tags/tag133.xml><?xml version="1.0" encoding="utf-8"?>
<p:tagLst xmlns:p="http://schemas.openxmlformats.org/presentationml/2006/main">
  <p:tag name="AS_UNIQUEID" val="687"/>
</p:tagLst>
</file>

<file path=ppt/tags/tag134.xml><?xml version="1.0" encoding="utf-8"?>
<p:tagLst xmlns:p="http://schemas.openxmlformats.org/presentationml/2006/main">
  <p:tag name="KSO_WM_BEAUTIFY_FLAG" val="#wm#"/>
  <p:tag name="KSO_WM_TEMPLATE_CATEGORY" val="custom"/>
  <p:tag name="KSO_WM_TEMPLATE_INDEX" val="20203790"/>
</p:tagLst>
</file>

<file path=ppt/tags/tag135.xml><?xml version="1.0" encoding="utf-8"?>
<p:tagLst xmlns:p="http://schemas.openxmlformats.org/presentationml/2006/main">
  <p:tag name="AS_UNIQUEID" val="688"/>
</p:tagLst>
</file>

<file path=ppt/tags/tag136.xml><?xml version="1.0" encoding="utf-8"?>
<p:tagLst xmlns:p="http://schemas.openxmlformats.org/presentationml/2006/main">
  <p:tag name="AS_UNIQUEID" val="531"/>
</p:tagLst>
</file>

<file path=ppt/tags/tag137.xml><?xml version="1.0" encoding="utf-8"?>
<p:tagLst xmlns:p="http://schemas.openxmlformats.org/presentationml/2006/main">
  <p:tag name="AS_UNIQUEID" val="534"/>
</p:tagLst>
</file>

<file path=ppt/tags/tag138.xml><?xml version="1.0" encoding="utf-8"?>
<p:tagLst xmlns:p="http://schemas.openxmlformats.org/presentationml/2006/main">
  <p:tag name="AS_UNIQUEID" val="526"/>
</p:tagLst>
</file>

<file path=ppt/tags/tag139.xml><?xml version="1.0" encoding="utf-8"?>
<p:tagLst xmlns:p="http://schemas.openxmlformats.org/presentationml/2006/main">
  <p:tag name="AS_UNIQUEID" val="689"/>
</p:tagLst>
</file>

<file path=ppt/tags/tag14.xml><?xml version="1.0" encoding="utf-8"?>
<p:tagLst xmlns:p="http://schemas.openxmlformats.org/presentationml/2006/main">
  <p:tag name="AS_UNIQUEID" val="57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0.xml><?xml version="1.0" encoding="utf-8"?>
<p:tagLst xmlns:p="http://schemas.openxmlformats.org/presentationml/2006/main">
  <p:tag name="KSO_WM_BEAUTIFY_FLAG" val="#wm#"/>
  <p:tag name="KSO_WM_TEMPLATE_CATEGORY" val="custom"/>
  <p:tag name="KSO_WM_TEMPLATE_INDEX" val="20203790"/>
</p:tagLst>
</file>

<file path=ppt/tags/tag141.xml><?xml version="1.0" encoding="utf-8"?>
<p:tagLst xmlns:p="http://schemas.openxmlformats.org/presentationml/2006/main">
  <p:tag name="AS_UNIQUEID" val="690"/>
</p:tagLst>
</file>

<file path=ppt/tags/tag142.xml><?xml version="1.0" encoding="utf-8"?>
<p:tagLst xmlns:p="http://schemas.openxmlformats.org/presentationml/2006/main">
  <p:tag name="AS_UNIQUEID" val="691"/>
</p:tagLst>
</file>

<file path=ppt/tags/tag143.xml><?xml version="1.0" encoding="utf-8"?>
<p:tagLst xmlns:p="http://schemas.openxmlformats.org/presentationml/2006/main">
  <p:tag name="AS_UNIQUEID" val="692"/>
</p:tagLst>
</file>

<file path=ppt/tags/tag144.xml><?xml version="1.0" encoding="utf-8"?>
<p:tagLst xmlns:p="http://schemas.openxmlformats.org/presentationml/2006/main">
  <p:tag name="AS_UNIQUEID" val="693"/>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145.xml><?xml version="1.0" encoding="utf-8"?>
<p:tagLst xmlns:p="http://schemas.openxmlformats.org/presentationml/2006/main">
  <p:tag name="AS_UNIQUEID" val="694"/>
</p:tagLst>
</file>

<file path=ppt/tags/tag146.xml><?xml version="1.0" encoding="utf-8"?>
<p:tagLst xmlns:p="http://schemas.openxmlformats.org/presentationml/2006/main">
  <p:tag name="AS_UNIQUEID" val="695"/>
</p:tagLst>
</file>

<file path=ppt/tags/tag147.xml><?xml version="1.0" encoding="utf-8"?>
<p:tagLst xmlns:p="http://schemas.openxmlformats.org/presentationml/2006/main">
  <p:tag name="AS_UNIQUEID" val="696"/>
</p:tagLst>
</file>

<file path=ppt/tags/tag148.xml><?xml version="1.0" encoding="utf-8"?>
<p:tagLst xmlns:p="http://schemas.openxmlformats.org/presentationml/2006/main">
  <p:tag name="AS_UNIQUEID" val="697"/>
</p:tagLst>
</file>

<file path=ppt/tags/tag149.xml><?xml version="1.0" encoding="utf-8"?>
<p:tagLst xmlns:p="http://schemas.openxmlformats.org/presentationml/2006/main">
  <p:tag name="AS_UNIQUEID" val="698"/>
</p:tagLst>
</file>

<file path=ppt/tags/tag15.xml><?xml version="1.0" encoding="utf-8"?>
<p:tagLst xmlns:p="http://schemas.openxmlformats.org/presentationml/2006/main">
  <p:tag name="AS_UNIQUEID" val="580"/>
</p:tagLst>
</file>

<file path=ppt/tags/tag150.xml><?xml version="1.0" encoding="utf-8"?>
<p:tagLst xmlns:p="http://schemas.openxmlformats.org/presentationml/2006/main">
  <p:tag name="AS_UNIQUEID" val="699"/>
</p:tagLst>
</file>

<file path=ppt/tags/tag151.xml><?xml version="1.0" encoding="utf-8"?>
<p:tagLst xmlns:p="http://schemas.openxmlformats.org/presentationml/2006/main">
  <p:tag name="AS_UNIQUEID" val="700"/>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152.xml><?xml version="1.0" encoding="utf-8"?>
<p:tagLst xmlns:p="http://schemas.openxmlformats.org/presentationml/2006/main">
  <p:tag name="AS_UNIQUEID" val="701"/>
</p:tagLst>
</file>

<file path=ppt/tags/tag153.xml><?xml version="1.0" encoding="utf-8"?>
<p:tagLst xmlns:p="http://schemas.openxmlformats.org/presentationml/2006/main">
  <p:tag name="AS_UNIQUEID" val="702"/>
</p:tagLst>
</file>

<file path=ppt/tags/tag154.xml><?xml version="1.0" encoding="utf-8"?>
<p:tagLst xmlns:p="http://schemas.openxmlformats.org/presentationml/2006/main">
  <p:tag name="AS_UNIQUEID" val="703"/>
</p:tagLst>
</file>

<file path=ppt/tags/tag155.xml><?xml version="1.0" encoding="utf-8"?>
<p:tagLst xmlns:p="http://schemas.openxmlformats.org/presentationml/2006/main">
  <p:tag name="AS_UNIQUEID" val="704"/>
</p:tagLst>
</file>

<file path=ppt/tags/tag156.xml><?xml version="1.0" encoding="utf-8"?>
<p:tagLst xmlns:p="http://schemas.openxmlformats.org/presentationml/2006/main">
  <p:tag name="AS_UNIQUEID" val="705"/>
</p:tagLst>
</file>

<file path=ppt/tags/tag157.xml><?xml version="1.0" encoding="utf-8"?>
<p:tagLst xmlns:p="http://schemas.openxmlformats.org/presentationml/2006/main">
  <p:tag name="AS_UNIQUEID" val="706"/>
</p:tagLst>
</file>

<file path=ppt/tags/tag158.xml><?xml version="1.0" encoding="utf-8"?>
<p:tagLst xmlns:p="http://schemas.openxmlformats.org/presentationml/2006/main">
  <p:tag name="AS_UNIQUEID" val="707"/>
</p:tagLst>
</file>

<file path=ppt/tags/tag159.xml><?xml version="1.0" encoding="utf-8"?>
<p:tagLst xmlns:p="http://schemas.openxmlformats.org/presentationml/2006/main">
  <p:tag name="AS_UNIQUEID" val="708"/>
</p:tagLst>
</file>

<file path=ppt/tags/tag16.xml><?xml version="1.0" encoding="utf-8"?>
<p:tagLst xmlns:p="http://schemas.openxmlformats.org/presentationml/2006/main">
  <p:tag name="AS_UNIQUEID" val="58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AS_UNIQUEID" val="709"/>
</p:tagLst>
</file>

<file path=ppt/tags/tag161.xml><?xml version="1.0" encoding="utf-8"?>
<p:tagLst xmlns:p="http://schemas.openxmlformats.org/presentationml/2006/main">
  <p:tag name="AS_UNIQUEID" val="710"/>
</p:tagLst>
</file>

<file path=ppt/tags/tag162.xml><?xml version="1.0" encoding="utf-8"?>
<p:tagLst xmlns:p="http://schemas.openxmlformats.org/presentationml/2006/main">
  <p:tag name="AS_UNIQUEID" val="711"/>
</p:tagLst>
</file>

<file path=ppt/tags/tag163.xml><?xml version="1.0" encoding="utf-8"?>
<p:tagLst xmlns:p="http://schemas.openxmlformats.org/presentationml/2006/main">
  <p:tag name="AS_UNIQUEID" val="712"/>
</p:tagLst>
</file>

<file path=ppt/tags/tag164.xml><?xml version="1.0" encoding="utf-8"?>
<p:tagLst xmlns:p="http://schemas.openxmlformats.org/presentationml/2006/main">
  <p:tag name="AS_UNIQUEID" val="713"/>
</p:tagLst>
</file>

<file path=ppt/tags/tag165.xml><?xml version="1.0" encoding="utf-8"?>
<p:tagLst xmlns:p="http://schemas.openxmlformats.org/presentationml/2006/main">
  <p:tag name="AS_UNIQUEID" val="714"/>
</p:tagLst>
</file>

<file path=ppt/tags/tag166.xml><?xml version="1.0" encoding="utf-8"?>
<p:tagLst xmlns:p="http://schemas.openxmlformats.org/presentationml/2006/main">
  <p:tag name="AS_UNIQUEID" val="715"/>
</p:tagLst>
</file>

<file path=ppt/tags/tag167.xml><?xml version="1.0" encoding="utf-8"?>
<p:tagLst xmlns:p="http://schemas.openxmlformats.org/presentationml/2006/main">
  <p:tag name="AS_UNIQUEID" val="716"/>
</p:tagLst>
</file>

<file path=ppt/tags/tag168.xml><?xml version="1.0" encoding="utf-8"?>
<p:tagLst xmlns:p="http://schemas.openxmlformats.org/presentationml/2006/main">
  <p:tag name="AS_UNIQUEID" val="717"/>
</p:tagLst>
</file>

<file path=ppt/tags/tag169.xml><?xml version="1.0" encoding="utf-8"?>
<p:tagLst xmlns:p="http://schemas.openxmlformats.org/presentationml/2006/main">
  <p:tag name="AS_UNIQUEID" val="718"/>
</p:tagLst>
</file>

<file path=ppt/tags/tag17.xml><?xml version="1.0" encoding="utf-8"?>
<p:tagLst xmlns:p="http://schemas.openxmlformats.org/presentationml/2006/main">
  <p:tag name="AS_UNIQUEID" val="58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AS_UNIQUEID" val="719"/>
</p:tagLst>
</file>

<file path=ppt/tags/tag171.xml><?xml version="1.0" encoding="utf-8"?>
<p:tagLst xmlns:p="http://schemas.openxmlformats.org/presentationml/2006/main">
  <p:tag name="AS_UNIQUEID" val="720"/>
</p:tagLst>
</file>

<file path=ppt/tags/tag172.xml><?xml version="1.0" encoding="utf-8"?>
<p:tagLst xmlns:p="http://schemas.openxmlformats.org/presentationml/2006/main">
  <p:tag name="AS_UNIQUEID" val="721"/>
</p:tagLst>
</file>

<file path=ppt/tags/tag173.xml><?xml version="1.0" encoding="utf-8"?>
<p:tagLst xmlns:p="http://schemas.openxmlformats.org/presentationml/2006/main">
  <p:tag name="AS_UNIQUEID" val="722"/>
</p:tagLst>
</file>

<file path=ppt/tags/tag174.xml><?xml version="1.0" encoding="utf-8"?>
<p:tagLst xmlns:p="http://schemas.openxmlformats.org/presentationml/2006/main">
  <p:tag name="AS_UNIQUEID" val="723"/>
</p:tagLst>
</file>

<file path=ppt/tags/tag175.xml><?xml version="1.0" encoding="utf-8"?>
<p:tagLst xmlns:p="http://schemas.openxmlformats.org/presentationml/2006/main">
  <p:tag name="AS_UNIQUEID" val="724"/>
</p:tagLst>
</file>

<file path=ppt/tags/tag176.xml><?xml version="1.0" encoding="utf-8"?>
<p:tagLst xmlns:p="http://schemas.openxmlformats.org/presentationml/2006/main">
  <p:tag name="AS_UNIQUEID" val="725"/>
</p:tagLst>
</file>

<file path=ppt/tags/tag177.xml><?xml version="1.0" encoding="utf-8"?>
<p:tagLst xmlns:p="http://schemas.openxmlformats.org/presentationml/2006/main">
  <p:tag name="AS_UNIQUEID" val="726"/>
</p:tagLst>
</file>

<file path=ppt/tags/tag178.xml><?xml version="1.0" encoding="utf-8"?>
<p:tagLst xmlns:p="http://schemas.openxmlformats.org/presentationml/2006/main">
  <p:tag name="AS_UNIQUEID" val="727"/>
</p:tagLst>
</file>

<file path=ppt/tags/tag179.xml><?xml version="1.0" encoding="utf-8"?>
<p:tagLst xmlns:p="http://schemas.openxmlformats.org/presentationml/2006/main">
  <p:tag name="AS_UNIQUEID" val="728"/>
</p:tagLst>
</file>

<file path=ppt/tags/tag18.xml><?xml version="1.0" encoding="utf-8"?>
<p:tagLst xmlns:p="http://schemas.openxmlformats.org/presentationml/2006/main">
  <p:tag name="AS_UNIQUEID" val="58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AS_UNIQUEID" val="729"/>
</p:tagLst>
</file>

<file path=ppt/tags/tag181.xml><?xml version="1.0" encoding="utf-8"?>
<p:tagLst xmlns:p="http://schemas.openxmlformats.org/presentationml/2006/main">
  <p:tag name="AS_UNIQUEID" val="730"/>
</p:tagLst>
</file>

<file path=ppt/tags/tag182.xml><?xml version="1.0" encoding="utf-8"?>
<p:tagLst xmlns:p="http://schemas.openxmlformats.org/presentationml/2006/main">
  <p:tag name="AS_UNIQUEID" val="731"/>
</p:tagLst>
</file>

<file path=ppt/tags/tag183.xml><?xml version="1.0" encoding="utf-8"?>
<p:tagLst xmlns:p="http://schemas.openxmlformats.org/presentationml/2006/main">
  <p:tag name="AS_UNIQUEID" val="732"/>
</p:tagLst>
</file>

<file path=ppt/tags/tag184.xml><?xml version="1.0" encoding="utf-8"?>
<p:tagLst xmlns:p="http://schemas.openxmlformats.org/presentationml/2006/main">
  <p:tag name="AS_UNIQUEID" val="733"/>
</p:tagLst>
</file>

<file path=ppt/tags/tag185.xml><?xml version="1.0" encoding="utf-8"?>
<p:tagLst xmlns:p="http://schemas.openxmlformats.org/presentationml/2006/main">
  <p:tag name="AS_UNIQUEID" val="734"/>
</p:tagLst>
</file>

<file path=ppt/tags/tag186.xml><?xml version="1.0" encoding="utf-8"?>
<p:tagLst xmlns:p="http://schemas.openxmlformats.org/presentationml/2006/main">
  <p:tag name="AS_UNIQUEID" val="735"/>
</p:tagLst>
</file>

<file path=ppt/tags/tag187.xml><?xml version="1.0" encoding="utf-8"?>
<p:tagLst xmlns:p="http://schemas.openxmlformats.org/presentationml/2006/main">
  <p:tag name="AS_UNIQUEID" val="736"/>
</p:tagLst>
</file>

<file path=ppt/tags/tag188.xml><?xml version="1.0" encoding="utf-8"?>
<p:tagLst xmlns:p="http://schemas.openxmlformats.org/presentationml/2006/main">
  <p:tag name="AS_UNIQUEID" val="737"/>
</p:tagLst>
</file>

<file path=ppt/tags/tag189.xml><?xml version="1.0" encoding="utf-8"?>
<p:tagLst xmlns:p="http://schemas.openxmlformats.org/presentationml/2006/main">
  <p:tag name="AS_UNIQUEID" val="738"/>
</p:tagLst>
</file>

<file path=ppt/tags/tag19.xml><?xml version="1.0" encoding="utf-8"?>
<p:tagLst xmlns:p="http://schemas.openxmlformats.org/presentationml/2006/main">
  <p:tag name="AS_UNIQUEID" val="58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AS_UNIQUEID" val="739"/>
</p:tagLst>
</file>

<file path=ppt/tags/tag191.xml><?xml version="1.0" encoding="utf-8"?>
<p:tagLst xmlns:p="http://schemas.openxmlformats.org/presentationml/2006/main">
  <p:tag name="AS_UNIQUEID" val="740"/>
</p:tagLst>
</file>

<file path=ppt/tags/tag192.xml><?xml version="1.0" encoding="utf-8"?>
<p:tagLst xmlns:p="http://schemas.openxmlformats.org/presentationml/2006/main">
  <p:tag name="AS_UNIQUEID" val="741"/>
</p:tagLst>
</file>

<file path=ppt/tags/tag193.xml><?xml version="1.0" encoding="utf-8"?>
<p:tagLst xmlns:p="http://schemas.openxmlformats.org/presentationml/2006/main">
  <p:tag name="AS_UNIQUEID" val="742"/>
</p:tagLst>
</file>

<file path=ppt/tags/tag194.xml><?xml version="1.0" encoding="utf-8"?>
<p:tagLst xmlns:p="http://schemas.openxmlformats.org/presentationml/2006/main">
  <p:tag name="AS_UNIQUEID" val="743"/>
</p:tagLst>
</file>

<file path=ppt/tags/tag195.xml><?xml version="1.0" encoding="utf-8"?>
<p:tagLst xmlns:p="http://schemas.openxmlformats.org/presentationml/2006/main">
  <p:tag name="AS_UNIQUEID" val="744"/>
</p:tagLst>
</file>

<file path=ppt/tags/tag196.xml><?xml version="1.0" encoding="utf-8"?>
<p:tagLst xmlns:p="http://schemas.openxmlformats.org/presentationml/2006/main">
  <p:tag name="AS_UNIQUEID" val="745"/>
</p:tagLst>
</file>

<file path=ppt/tags/tag197.xml><?xml version="1.0" encoding="utf-8"?>
<p:tagLst xmlns:p="http://schemas.openxmlformats.org/presentationml/2006/main">
  <p:tag name="AS_UNIQUEID" val="746"/>
</p:tagLst>
</file>

<file path=ppt/tags/tag198.xml><?xml version="1.0" encoding="utf-8"?>
<p:tagLst xmlns:p="http://schemas.openxmlformats.org/presentationml/2006/main">
  <p:tag name="AS_UNIQUEID" val="747"/>
</p:tagLst>
</file>

<file path=ppt/tags/tag199.xml><?xml version="1.0" encoding="utf-8"?>
<p:tagLst xmlns:p="http://schemas.openxmlformats.org/presentationml/2006/main">
  <p:tag name="AS_UNIQUEID" val="748"/>
</p:tagLst>
</file>

<file path=ppt/tags/tag2.xml><?xml version="1.0" encoding="utf-8"?>
<p:tagLst xmlns:p="http://schemas.openxmlformats.org/presentationml/2006/main">
  <p:tag name="AS_UNIQUEID" val="567"/>
</p:tagLst>
</file>

<file path=ppt/tags/tag20.xml><?xml version="1.0" encoding="utf-8"?>
<p:tagLst xmlns:p="http://schemas.openxmlformats.org/presentationml/2006/main">
  <p:tag name="AS_UNIQUEID" val="58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AS_UNIQUEID" val="749"/>
</p:tagLst>
</file>

<file path=ppt/tags/tag201.xml><?xml version="1.0" encoding="utf-8"?>
<p:tagLst xmlns:p="http://schemas.openxmlformats.org/presentationml/2006/main">
  <p:tag name="AS_UNIQUEID" val="750"/>
</p:tagLst>
</file>

<file path=ppt/tags/tag202.xml><?xml version="1.0" encoding="utf-8"?>
<p:tagLst xmlns:p="http://schemas.openxmlformats.org/presentationml/2006/main">
  <p:tag name="AS_UNIQUEID" val="751"/>
</p:tagLst>
</file>

<file path=ppt/tags/tag203.xml><?xml version="1.0" encoding="utf-8"?>
<p:tagLst xmlns:p="http://schemas.openxmlformats.org/presentationml/2006/main">
  <p:tag name="AS_UNIQUEID" val="752"/>
</p:tagLst>
</file>

<file path=ppt/tags/tag204.xml><?xml version="1.0" encoding="utf-8"?>
<p:tagLst xmlns:p="http://schemas.openxmlformats.org/presentationml/2006/main">
  <p:tag name="AS_UNIQUEID" val="753"/>
</p:tagLst>
</file>

<file path=ppt/tags/tag205.xml><?xml version="1.0" encoding="utf-8"?>
<p:tagLst xmlns:p="http://schemas.openxmlformats.org/presentationml/2006/main">
  <p:tag name="AS_UNIQUEID" val="754"/>
</p:tagLst>
</file>

<file path=ppt/tags/tag206.xml><?xml version="1.0" encoding="utf-8"?>
<p:tagLst xmlns:p="http://schemas.openxmlformats.org/presentationml/2006/main">
  <p:tag name="AS_UNIQUEID" val="755"/>
</p:tagLst>
</file>

<file path=ppt/tags/tag207.xml><?xml version="1.0" encoding="utf-8"?>
<p:tagLst xmlns:p="http://schemas.openxmlformats.org/presentationml/2006/main">
  <p:tag name="AS_UNIQUEID" val="756"/>
</p:tagLst>
</file>

<file path=ppt/tags/tag208.xml><?xml version="1.0" encoding="utf-8"?>
<p:tagLst xmlns:p="http://schemas.openxmlformats.org/presentationml/2006/main">
  <p:tag name="AS_UNIQUEID" val="757"/>
</p:tagLst>
</file>

<file path=ppt/tags/tag209.xml><?xml version="1.0" encoding="utf-8"?>
<p:tagLst xmlns:p="http://schemas.openxmlformats.org/presentationml/2006/main">
  <p:tag name="AS_UNIQUEID" val="758"/>
</p:tagLst>
</file>

<file path=ppt/tags/tag21.xml><?xml version="1.0" encoding="utf-8"?>
<p:tagLst xmlns:p="http://schemas.openxmlformats.org/presentationml/2006/main">
  <p:tag name="AS_UNIQUEID" val="58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p="http://schemas.openxmlformats.org/presentationml/2006/main">
  <p:tag name="AS_UNIQUEID" val="759"/>
</p:tagLst>
</file>

<file path=ppt/tags/tag211.xml><?xml version="1.0" encoding="utf-8"?>
<p:tagLst xmlns:p="http://schemas.openxmlformats.org/presentationml/2006/main">
  <p:tag name="AS_UNIQUEID" val="760"/>
</p:tagLst>
</file>

<file path=ppt/tags/tag212.xml><?xml version="1.0" encoding="utf-8"?>
<p:tagLst xmlns:p="http://schemas.openxmlformats.org/presentationml/2006/main">
  <p:tag name="AS_UNIQUEID" val="761"/>
</p:tagLst>
</file>

<file path=ppt/tags/tag213.xml><?xml version="1.0" encoding="utf-8"?>
<p:tagLst xmlns:p="http://schemas.openxmlformats.org/presentationml/2006/main">
  <p:tag name="AS_UNIQUEID" val="762"/>
</p:tagLst>
</file>

<file path=ppt/tags/tag214.xml><?xml version="1.0" encoding="utf-8"?>
<p:tagLst xmlns:p="http://schemas.openxmlformats.org/presentationml/2006/main">
  <p:tag name="AS_UNIQUEID" val="763"/>
</p:tagLst>
</file>

<file path=ppt/tags/tag215.xml><?xml version="1.0" encoding="utf-8"?>
<p:tagLst xmlns:p="http://schemas.openxmlformats.org/presentationml/2006/main">
  <p:tag name="AS_UNIQUEID" val="764"/>
</p:tagLst>
</file>

<file path=ppt/tags/tag216.xml><?xml version="1.0" encoding="utf-8"?>
<p:tagLst xmlns:p="http://schemas.openxmlformats.org/presentationml/2006/main">
  <p:tag name="AS_UNIQUEID" val="765"/>
</p:tagLst>
</file>

<file path=ppt/tags/tag217.xml><?xml version="1.0" encoding="utf-8"?>
<p:tagLst xmlns:p="http://schemas.openxmlformats.org/presentationml/2006/main">
  <p:tag name="AS_UNIQUEID" val="766"/>
</p:tagLst>
</file>

<file path=ppt/tags/tag218.xml><?xml version="1.0" encoding="utf-8"?>
<p:tagLst xmlns:p="http://schemas.openxmlformats.org/presentationml/2006/main">
  <p:tag name="AS_UNIQUEID" val="767"/>
</p:tagLst>
</file>

<file path=ppt/tags/tag219.xml><?xml version="1.0" encoding="utf-8"?>
<p:tagLst xmlns:p="http://schemas.openxmlformats.org/presentationml/2006/main">
  <p:tag name="AS_UNIQUEID" val="768"/>
</p:tagLst>
</file>

<file path=ppt/tags/tag22.xml><?xml version="1.0" encoding="utf-8"?>
<p:tagLst xmlns:p="http://schemas.openxmlformats.org/presentationml/2006/main">
  <p:tag name="AS_UNIQUEID" val="58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AS_UNIQUEID" val="769"/>
</p:tagLst>
</file>

<file path=ppt/tags/tag221.xml><?xml version="1.0" encoding="utf-8"?>
<p:tagLst xmlns:p="http://schemas.openxmlformats.org/presentationml/2006/main">
  <p:tag name="AS_UNIQUEID" val="770"/>
</p:tagLst>
</file>

<file path=ppt/tags/tag222.xml><?xml version="1.0" encoding="utf-8"?>
<p:tagLst xmlns:p="http://schemas.openxmlformats.org/presentationml/2006/main">
  <p:tag name="AS_UNIQUEID" val="771"/>
</p:tagLst>
</file>

<file path=ppt/tags/tag223.xml><?xml version="1.0" encoding="utf-8"?>
<p:tagLst xmlns:p="http://schemas.openxmlformats.org/presentationml/2006/main">
  <p:tag name="AS_UNIQUEID" val="772"/>
</p:tagLst>
</file>

<file path=ppt/tags/tag224.xml><?xml version="1.0" encoding="utf-8"?>
<p:tagLst xmlns:p="http://schemas.openxmlformats.org/presentationml/2006/main">
  <p:tag name="AS_UNIQUEID" val="773"/>
</p:tagLst>
</file>

<file path=ppt/tags/tag225.xml><?xml version="1.0" encoding="utf-8"?>
<p:tagLst xmlns:p="http://schemas.openxmlformats.org/presentationml/2006/main">
  <p:tag name="AS_UNIQUEID" val="774"/>
</p:tagLst>
</file>

<file path=ppt/tags/tag226.xml><?xml version="1.0" encoding="utf-8"?>
<p:tagLst xmlns:p="http://schemas.openxmlformats.org/presentationml/2006/main">
  <p:tag name="AS_UNIQUEID" val="775"/>
</p:tagLst>
</file>

<file path=ppt/tags/tag227.xml><?xml version="1.0" encoding="utf-8"?>
<p:tagLst xmlns:p="http://schemas.openxmlformats.org/presentationml/2006/main">
  <p:tag name="AS_UNIQUEID" val="776"/>
</p:tagLst>
</file>

<file path=ppt/tags/tag228.xml><?xml version="1.0" encoding="utf-8"?>
<p:tagLst xmlns:p="http://schemas.openxmlformats.org/presentationml/2006/main">
  <p:tag name="AS_UNIQUEID" val="777"/>
</p:tagLst>
</file>

<file path=ppt/tags/tag229.xml><?xml version="1.0" encoding="utf-8"?>
<p:tagLst xmlns:p="http://schemas.openxmlformats.org/presentationml/2006/main">
  <p:tag name="AS_UNIQUEID" val="778"/>
</p:tagLst>
</file>

<file path=ppt/tags/tag23.xml><?xml version="1.0" encoding="utf-8"?>
<p:tagLst xmlns:p="http://schemas.openxmlformats.org/presentationml/2006/main">
  <p:tag name="AS_UNIQUEID" val="58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p="http://schemas.openxmlformats.org/presentationml/2006/main">
  <p:tag name="AS_UNIQUEID" val="779"/>
</p:tagLst>
</file>

<file path=ppt/tags/tag231.xml><?xml version="1.0" encoding="utf-8"?>
<p:tagLst xmlns:p="http://schemas.openxmlformats.org/presentationml/2006/main">
  <p:tag name="AS_UNIQUEID" val="780"/>
</p:tagLst>
</file>

<file path=ppt/tags/tag232.xml><?xml version="1.0" encoding="utf-8"?>
<p:tagLst xmlns:p="http://schemas.openxmlformats.org/presentationml/2006/main">
  <p:tag name="AS_UNIQUEID" val="781"/>
</p:tagLst>
</file>

<file path=ppt/tags/tag233.xml><?xml version="1.0" encoding="utf-8"?>
<p:tagLst xmlns:p="http://schemas.openxmlformats.org/presentationml/2006/main">
  <p:tag name="AS_UNIQUEID" val="782"/>
</p:tagLst>
</file>

<file path=ppt/tags/tag234.xml><?xml version="1.0" encoding="utf-8"?>
<p:tagLst xmlns:p="http://schemas.openxmlformats.org/presentationml/2006/main">
  <p:tag name="AS_UNIQUEID" val="565"/>
</p:tagLst>
</file>

<file path=ppt/tags/tag235.xml><?xml version="1.0" encoding="utf-8"?>
<p:tagLst xmlns:p="http://schemas.openxmlformats.org/presentationml/2006/main">
  <p:tag name="AS_UNIQUEID" val="783"/>
</p:tagLst>
</file>

<file path=ppt/tags/tag236.xml><?xml version="1.0" encoding="utf-8"?>
<p:tagLst xmlns:p="http://schemas.openxmlformats.org/presentationml/2006/main">
  <p:tag name="AS_UNIQUEID" val="784"/>
</p:tagLst>
</file>

<file path=ppt/tags/tag237.xml><?xml version="1.0" encoding="utf-8"?>
<p:tagLst xmlns:p="http://schemas.openxmlformats.org/presentationml/2006/main">
  <p:tag name="AS_UNIQUEID" val="785"/>
</p:tagLst>
</file>

<file path=ppt/tags/tag238.xml><?xml version="1.0" encoding="utf-8"?>
<p:tagLst xmlns:p="http://schemas.openxmlformats.org/presentationml/2006/main">
  <p:tag name="AS_UNIQUEID" val="786"/>
</p:tagLst>
</file>

<file path=ppt/tags/tag239.xml><?xml version="1.0" encoding="utf-8"?>
<p:tagLst xmlns:p="http://schemas.openxmlformats.org/presentationml/2006/main">
  <p:tag name="AS_UNIQUEID" val="787"/>
</p:tagLst>
</file>

<file path=ppt/tags/tag24.xml><?xml version="1.0" encoding="utf-8"?>
<p:tagLst xmlns:p="http://schemas.openxmlformats.org/presentationml/2006/main">
  <p:tag name="AS_UNIQUEID" val="589"/>
</p:tagLst>
</file>

<file path=ppt/tags/tag240.xml><?xml version="1.0" encoding="utf-8"?>
<p:tagLst xmlns:p="http://schemas.openxmlformats.org/presentationml/2006/main">
  <p:tag name="AS_UNIQUEID" val="788"/>
</p:tagLst>
</file>

<file path=ppt/tags/tag241.xml><?xml version="1.0" encoding="utf-8"?>
<p:tagLst xmlns:p="http://schemas.openxmlformats.org/presentationml/2006/main">
  <p:tag name="AS_UNIQUEID" val="789"/>
</p:tagLst>
</file>

<file path=ppt/tags/tag242.xml><?xml version="1.0" encoding="utf-8"?>
<p:tagLst xmlns:p="http://schemas.openxmlformats.org/presentationml/2006/main">
  <p:tag name="AS_OS" val="Unix 3.10 unknown"/>
  <p:tag name="AS_RELEASE_DATE" val="2017.06.20"/>
  <p:tag name="AS_TITLE" val="Aspose.Slides for Java"/>
  <p:tag name="AS_VERSION" val="17.6"/>
</p:tagLst>
</file>

<file path=ppt/tags/tag25.xml><?xml version="1.0" encoding="utf-8"?>
<p:tagLst xmlns:p="http://schemas.openxmlformats.org/presentationml/2006/main">
  <p:tag name="AS_UNIQUEID" val="590"/>
</p:tagLst>
</file>

<file path=ppt/tags/tag26.xml><?xml version="1.0" encoding="utf-8"?>
<p:tagLst xmlns:p="http://schemas.openxmlformats.org/presentationml/2006/main">
  <p:tag name="AS_UNIQUEID" val="591"/>
</p:tagLst>
</file>

<file path=ppt/tags/tag27.xml><?xml version="1.0" encoding="utf-8"?>
<p:tagLst xmlns:p="http://schemas.openxmlformats.org/presentationml/2006/main">
  <p:tag name="AS_UNIQUEID" val="592"/>
</p:tagLst>
</file>

<file path=ppt/tags/tag28.xml><?xml version="1.0" encoding="utf-8"?>
<p:tagLst xmlns:p="http://schemas.openxmlformats.org/presentationml/2006/main">
  <p:tag name="AS_UNIQUEID" val="593"/>
</p:tagLst>
</file>

<file path=ppt/tags/tag29.xml><?xml version="1.0" encoding="utf-8"?>
<p:tagLst xmlns:p="http://schemas.openxmlformats.org/presentationml/2006/main">
  <p:tag name="AS_UNIQUEID" val="594"/>
</p:tagLst>
</file>

<file path=ppt/tags/tag3.xml><?xml version="1.0" encoding="utf-8"?>
<p:tagLst xmlns:p="http://schemas.openxmlformats.org/presentationml/2006/main">
  <p:tag name="AS_UNIQUEID" val="568"/>
</p:tagLst>
</file>

<file path=ppt/tags/tag30.xml><?xml version="1.0" encoding="utf-8"?>
<p:tagLst xmlns:p="http://schemas.openxmlformats.org/presentationml/2006/main">
  <p:tag name="AS_UNIQUEID" val="595"/>
</p:tagLst>
</file>

<file path=ppt/tags/tag31.xml><?xml version="1.0" encoding="utf-8"?>
<p:tagLst xmlns:p="http://schemas.openxmlformats.org/presentationml/2006/main">
  <p:tag name="AS_UNIQUEID" val="596"/>
</p:tagLst>
</file>

<file path=ppt/tags/tag32.xml><?xml version="1.0" encoding="utf-8"?>
<p:tagLst xmlns:p="http://schemas.openxmlformats.org/presentationml/2006/main">
  <p:tag name="AS_UNIQUEID" val="597"/>
</p:tagLst>
</file>

<file path=ppt/tags/tag33.xml><?xml version="1.0" encoding="utf-8"?>
<p:tagLst xmlns:p="http://schemas.openxmlformats.org/presentationml/2006/main">
  <p:tag name="AS_UNIQUEID" val="598"/>
</p:tagLst>
</file>

<file path=ppt/tags/tag34.xml><?xml version="1.0" encoding="utf-8"?>
<p:tagLst xmlns:p="http://schemas.openxmlformats.org/presentationml/2006/main">
  <p:tag name="AS_UNIQUEID" val="599"/>
</p:tagLst>
</file>

<file path=ppt/tags/tag35.xml><?xml version="1.0" encoding="utf-8"?>
<p:tagLst xmlns:p="http://schemas.openxmlformats.org/presentationml/2006/main">
  <p:tag name="AS_UNIQUEID" val="600"/>
</p:tagLst>
</file>

<file path=ppt/tags/tag36.xml><?xml version="1.0" encoding="utf-8"?>
<p:tagLst xmlns:p="http://schemas.openxmlformats.org/presentationml/2006/main">
  <p:tag name="AS_UNIQUEID" val="601"/>
</p:tagLst>
</file>

<file path=ppt/tags/tag37.xml><?xml version="1.0" encoding="utf-8"?>
<p:tagLst xmlns:p="http://schemas.openxmlformats.org/presentationml/2006/main">
  <p:tag name="AS_UNIQUEID" val="602"/>
</p:tagLst>
</file>

<file path=ppt/tags/tag38.xml><?xml version="1.0" encoding="utf-8"?>
<p:tagLst xmlns:p="http://schemas.openxmlformats.org/presentationml/2006/main">
  <p:tag name="AS_UNIQUEID" val="603"/>
</p:tagLst>
</file>

<file path=ppt/tags/tag39.xml><?xml version="1.0" encoding="utf-8"?>
<p:tagLst xmlns:p="http://schemas.openxmlformats.org/presentationml/2006/main">
  <p:tag name="AS_UNIQUEID" val="604"/>
</p:tagLst>
</file>

<file path=ppt/tags/tag4.xml><?xml version="1.0" encoding="utf-8"?>
<p:tagLst xmlns:p="http://schemas.openxmlformats.org/presentationml/2006/main">
  <p:tag name="AS_UNIQUEID" val="569"/>
</p:tagLst>
</file>

<file path=ppt/tags/tag40.xml><?xml version="1.0" encoding="utf-8"?>
<p:tagLst xmlns:p="http://schemas.openxmlformats.org/presentationml/2006/main">
  <p:tag name="AS_UNIQUEID" val="605"/>
</p:tagLst>
</file>

<file path=ppt/tags/tag41.xml><?xml version="1.0" encoding="utf-8"?>
<p:tagLst xmlns:p="http://schemas.openxmlformats.org/presentationml/2006/main">
  <p:tag name="AS_UNIQUEID" val="606"/>
</p:tagLst>
</file>

<file path=ppt/tags/tag42.xml><?xml version="1.0" encoding="utf-8"?>
<p:tagLst xmlns:p="http://schemas.openxmlformats.org/presentationml/2006/main">
  <p:tag name="AS_UNIQUEID" val="607"/>
</p:tagLst>
</file>

<file path=ppt/tags/tag43.xml><?xml version="1.0" encoding="utf-8"?>
<p:tagLst xmlns:p="http://schemas.openxmlformats.org/presentationml/2006/main">
  <p:tag name="AS_UNIQUEID" val="608"/>
</p:tagLst>
</file>

<file path=ppt/tags/tag44.xml><?xml version="1.0" encoding="utf-8"?>
<p:tagLst xmlns:p="http://schemas.openxmlformats.org/presentationml/2006/main">
  <p:tag name="AS_UNIQUEID" val="609"/>
</p:tagLst>
</file>

<file path=ppt/tags/tag45.xml><?xml version="1.0" encoding="utf-8"?>
<p:tagLst xmlns:p="http://schemas.openxmlformats.org/presentationml/2006/main">
  <p:tag name="AS_UNIQUEID" val="610"/>
</p:tagLst>
</file>

<file path=ppt/tags/tag46.xml><?xml version="1.0" encoding="utf-8"?>
<p:tagLst xmlns:p="http://schemas.openxmlformats.org/presentationml/2006/main">
  <p:tag name="AS_UNIQUEID" val="611"/>
</p:tagLst>
</file>

<file path=ppt/tags/tag47.xml><?xml version="1.0" encoding="utf-8"?>
<p:tagLst xmlns:p="http://schemas.openxmlformats.org/presentationml/2006/main">
  <p:tag name="AS_UNIQUEID" val="612"/>
</p:tagLst>
</file>

<file path=ppt/tags/tag48.xml><?xml version="1.0" encoding="utf-8"?>
<p:tagLst xmlns:p="http://schemas.openxmlformats.org/presentationml/2006/main">
  <p:tag name="AS_UNIQUEID" val="613"/>
</p:tagLst>
</file>

<file path=ppt/tags/tag49.xml><?xml version="1.0" encoding="utf-8"?>
<p:tagLst xmlns:p="http://schemas.openxmlformats.org/presentationml/2006/main">
  <p:tag name="AS_UNIQUEID" val="614"/>
</p:tagLst>
</file>

<file path=ppt/tags/tag5.xml><?xml version="1.0" encoding="utf-8"?>
<p:tagLst xmlns:p="http://schemas.openxmlformats.org/presentationml/2006/main">
  <p:tag name="AS_UNIQUEID" val="570"/>
</p:tagLst>
</file>

<file path=ppt/tags/tag50.xml><?xml version="1.0" encoding="utf-8"?>
<p:tagLst xmlns:p="http://schemas.openxmlformats.org/presentationml/2006/main">
  <p:tag name="AS_UNIQUEID" val="615"/>
</p:tagLst>
</file>

<file path=ppt/tags/tag51.xml><?xml version="1.0" encoding="utf-8"?>
<p:tagLst xmlns:p="http://schemas.openxmlformats.org/presentationml/2006/main">
  <p:tag name="AS_UNIQUEID" val="616"/>
</p:tagLst>
</file>

<file path=ppt/tags/tag52.xml><?xml version="1.0" encoding="utf-8"?>
<p:tagLst xmlns:p="http://schemas.openxmlformats.org/presentationml/2006/main">
  <p:tag name="AS_UNIQUEID" val="617"/>
</p:tagLst>
</file>

<file path=ppt/tags/tag53.xml><?xml version="1.0" encoding="utf-8"?>
<p:tagLst xmlns:p="http://schemas.openxmlformats.org/presentationml/2006/main">
  <p:tag name="AS_UNIQUEID" val="618"/>
</p:tagLst>
</file>

<file path=ppt/tags/tag54.xml><?xml version="1.0" encoding="utf-8"?>
<p:tagLst xmlns:p="http://schemas.openxmlformats.org/presentationml/2006/main">
  <p:tag name="AS_UNIQUEID" val="619"/>
</p:tagLst>
</file>

<file path=ppt/tags/tag55.xml><?xml version="1.0" encoding="utf-8"?>
<p:tagLst xmlns:p="http://schemas.openxmlformats.org/presentationml/2006/main">
  <p:tag name="AS_UNIQUEID" val="620"/>
</p:tagLst>
</file>

<file path=ppt/tags/tag56.xml><?xml version="1.0" encoding="utf-8"?>
<p:tagLst xmlns:p="http://schemas.openxmlformats.org/presentationml/2006/main">
  <p:tag name="AS_UNIQUEID" val="621"/>
</p:tagLst>
</file>

<file path=ppt/tags/tag57.xml><?xml version="1.0" encoding="utf-8"?>
<p:tagLst xmlns:p="http://schemas.openxmlformats.org/presentationml/2006/main">
  <p:tag name="AS_UNIQUEID" val="622"/>
</p:tagLst>
</file>

<file path=ppt/tags/tag58.xml><?xml version="1.0" encoding="utf-8"?>
<p:tagLst xmlns:p="http://schemas.openxmlformats.org/presentationml/2006/main">
  <p:tag name="AS_UNIQUEID" val="623"/>
</p:tagLst>
</file>

<file path=ppt/tags/tag59.xml><?xml version="1.0" encoding="utf-8"?>
<p:tagLst xmlns:p="http://schemas.openxmlformats.org/presentationml/2006/main">
  <p:tag name="AS_UNIQUEID" val="624"/>
</p:tagLst>
</file>

<file path=ppt/tags/tag6.xml><?xml version="1.0" encoding="utf-8"?>
<p:tagLst xmlns:p="http://schemas.openxmlformats.org/presentationml/2006/main">
  <p:tag name="AS_UNIQUEID" val="571"/>
</p:tagLst>
</file>

<file path=ppt/tags/tag60.xml><?xml version="1.0" encoding="utf-8"?>
<p:tagLst xmlns:p="http://schemas.openxmlformats.org/presentationml/2006/main">
  <p:tag name="AS_UNIQUEID" val="625"/>
</p:tagLst>
</file>

<file path=ppt/tags/tag61.xml><?xml version="1.0" encoding="utf-8"?>
<p:tagLst xmlns:p="http://schemas.openxmlformats.org/presentationml/2006/main">
  <p:tag name="AS_UNIQUEID" val="626"/>
</p:tagLst>
</file>

<file path=ppt/tags/tag62.xml><?xml version="1.0" encoding="utf-8"?>
<p:tagLst xmlns:p="http://schemas.openxmlformats.org/presentationml/2006/main">
  <p:tag name="AS_UNIQUEID" val="627"/>
</p:tagLst>
</file>

<file path=ppt/tags/tag63.xml><?xml version="1.0" encoding="utf-8"?>
<p:tagLst xmlns:p="http://schemas.openxmlformats.org/presentationml/2006/main">
  <p:tag name="AS_UNIQUEID" val="628"/>
</p:tagLst>
</file>

<file path=ppt/tags/tag64.xml><?xml version="1.0" encoding="utf-8"?>
<p:tagLst xmlns:p="http://schemas.openxmlformats.org/presentationml/2006/main">
  <p:tag name="AS_UNIQUEID" val="629"/>
</p:tagLst>
</file>

<file path=ppt/tags/tag65.xml><?xml version="1.0" encoding="utf-8"?>
<p:tagLst xmlns:p="http://schemas.openxmlformats.org/presentationml/2006/main">
  <p:tag name="AS_UNIQUEID" val="630"/>
</p:tagLst>
</file>

<file path=ppt/tags/tag66.xml><?xml version="1.0" encoding="utf-8"?>
<p:tagLst xmlns:p="http://schemas.openxmlformats.org/presentationml/2006/main">
  <p:tag name="AS_UNIQUEID" val="631"/>
</p:tagLst>
</file>

<file path=ppt/tags/tag67.xml><?xml version="1.0" encoding="utf-8"?>
<p:tagLst xmlns:p="http://schemas.openxmlformats.org/presentationml/2006/main">
  <p:tag name="AS_UNIQUEID" val="632"/>
</p:tagLst>
</file>

<file path=ppt/tags/tag68.xml><?xml version="1.0" encoding="utf-8"?>
<p:tagLst xmlns:p="http://schemas.openxmlformats.org/presentationml/2006/main">
  <p:tag name="AS_UNIQUEID" val="633"/>
</p:tagLst>
</file>

<file path=ppt/tags/tag69.xml><?xml version="1.0" encoding="utf-8"?>
<p:tagLst xmlns:p="http://schemas.openxmlformats.org/presentationml/2006/main">
  <p:tag name="AS_UNIQUEID" val="634"/>
</p:tagLst>
</file>

<file path=ppt/tags/tag7.xml><?xml version="1.0" encoding="utf-8"?>
<p:tagLst xmlns:p="http://schemas.openxmlformats.org/presentationml/2006/main">
  <p:tag name="AS_UNIQUEID" val="572"/>
</p:tagLst>
</file>

<file path=ppt/tags/tag70.xml><?xml version="1.0" encoding="utf-8"?>
<p:tagLst xmlns:p="http://schemas.openxmlformats.org/presentationml/2006/main">
  <p:tag name="AS_UNIQUEID" val="635"/>
</p:tagLst>
</file>

<file path=ppt/tags/tag71.xml><?xml version="1.0" encoding="utf-8"?>
<p:tagLst xmlns:p="http://schemas.openxmlformats.org/presentationml/2006/main">
  <p:tag name="AS_UNIQUEID" val="636"/>
</p:tagLst>
</file>

<file path=ppt/tags/tag72.xml><?xml version="1.0" encoding="utf-8"?>
<p:tagLst xmlns:p="http://schemas.openxmlformats.org/presentationml/2006/main">
  <p:tag name="AS_UNIQUEID" val="637"/>
</p:tagLst>
</file>

<file path=ppt/tags/tag73.xml><?xml version="1.0" encoding="utf-8"?>
<p:tagLst xmlns:p="http://schemas.openxmlformats.org/presentationml/2006/main">
  <p:tag name="AS_UNIQUEID" val="638"/>
</p:tagLst>
</file>

<file path=ppt/tags/tag74.xml><?xml version="1.0" encoding="utf-8"?>
<p:tagLst xmlns:p="http://schemas.openxmlformats.org/presentationml/2006/main">
  <p:tag name="AS_UNIQUEID" val="639"/>
</p:tagLst>
</file>

<file path=ppt/tags/tag75.xml><?xml version="1.0" encoding="utf-8"?>
<p:tagLst xmlns:p="http://schemas.openxmlformats.org/presentationml/2006/main">
  <p:tag name="AS_UNIQUEID" val="640"/>
</p:tagLst>
</file>

<file path=ppt/tags/tag76.xml><?xml version="1.0" encoding="utf-8"?>
<p:tagLst xmlns:p="http://schemas.openxmlformats.org/presentationml/2006/main">
  <p:tag name="AS_UNIQUEID" val="641"/>
</p:tagLst>
</file>

<file path=ppt/tags/tag77.xml><?xml version="1.0" encoding="utf-8"?>
<p:tagLst xmlns:p="http://schemas.openxmlformats.org/presentationml/2006/main">
  <p:tag name="AS_UNIQUEID" val="642"/>
</p:tagLst>
</file>

<file path=ppt/tags/tag78.xml><?xml version="1.0" encoding="utf-8"?>
<p:tagLst xmlns:p="http://schemas.openxmlformats.org/presentationml/2006/main">
  <p:tag name="AS_UNIQUEID" val="643"/>
</p:tagLst>
</file>

<file path=ppt/tags/tag79.xml><?xml version="1.0" encoding="utf-8"?>
<p:tagLst xmlns:p="http://schemas.openxmlformats.org/presentationml/2006/main">
  <p:tag name="AS_UNIQUEID" val="644"/>
</p:tagLst>
</file>

<file path=ppt/tags/tag8.xml><?xml version="1.0" encoding="utf-8"?>
<p:tagLst xmlns:p="http://schemas.openxmlformats.org/presentationml/2006/main">
  <p:tag name="AS_UNIQUEID" val="573"/>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0.xml><?xml version="1.0" encoding="utf-8"?>
<p:tagLst xmlns:p="http://schemas.openxmlformats.org/presentationml/2006/main">
  <p:tag name="AS_UNIQUEID" val="645"/>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81.xml><?xml version="1.0" encoding="utf-8"?>
<p:tagLst xmlns:p="http://schemas.openxmlformats.org/presentationml/2006/main">
  <p:tag name="AS_UNIQUEID" val="646"/>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82.xml><?xml version="1.0" encoding="utf-8"?>
<p:tagLst xmlns:p="http://schemas.openxmlformats.org/presentationml/2006/main">
  <p:tag name="KSO_WM_BEAUTIFY_FLAG" val="#wm#"/>
  <p:tag name="KSO_WM_SLIDE_ID" val="custom20202826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2826"/>
  <p:tag name="KSO_WM_TEMPLATE_MASTER_TYPE" val="1"/>
  <p:tag name="KSO_WM_TEMPLATE_SUBCATEGORY" val="0"/>
</p:tagLst>
</file>

<file path=ppt/tags/tag83.xml><?xml version="1.0" encoding="utf-8"?>
<p:tagLst xmlns:p="http://schemas.openxmlformats.org/presentationml/2006/main">
  <p:tag name="AS_UNIQUEID" val="647"/>
</p:tagLst>
</file>

<file path=ppt/tags/tag84.xml><?xml version="1.0" encoding="utf-8"?>
<p:tagLst xmlns:p="http://schemas.openxmlformats.org/presentationml/2006/main">
  <p:tag name="AS_UNIQUEID" val="648"/>
</p:tagLst>
</file>

<file path=ppt/tags/tag85.xml><?xml version="1.0" encoding="utf-8"?>
<p:tagLst xmlns:p="http://schemas.openxmlformats.org/presentationml/2006/main">
  <p:tag name="AS_UNIQUEID" val="649"/>
</p:tagLst>
</file>

<file path=ppt/tags/tag86.xml><?xml version="1.0" encoding="utf-8"?>
<p:tagLst xmlns:p="http://schemas.openxmlformats.org/presentationml/2006/main">
  <p:tag name="AS_UNIQUEID" val="650"/>
</p:tagLst>
</file>

<file path=ppt/tags/tag87.xml><?xml version="1.0" encoding="utf-8"?>
<p:tagLst xmlns:p="http://schemas.openxmlformats.org/presentationml/2006/main">
  <p:tag name="AS_UNIQUEID" val="651"/>
</p:tagLst>
</file>

<file path=ppt/tags/tag88.xml><?xml version="1.0" encoding="utf-8"?>
<p:tagLst xmlns:p="http://schemas.openxmlformats.org/presentationml/2006/main">
  <p:tag name="AS_UNIQUEID" val="652"/>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89.xml><?xml version="1.0" encoding="utf-8"?>
<p:tagLst xmlns:p="http://schemas.openxmlformats.org/presentationml/2006/main">
  <p:tag name="AS_UNIQUEID" val="653"/>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xml><?xml version="1.0" encoding="utf-8"?>
<p:tagLst xmlns:p="http://schemas.openxmlformats.org/presentationml/2006/main">
  <p:tag name="AS_UNIQUEID" val="57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0.xml><?xml version="1.0" encoding="utf-8"?>
<p:tagLst xmlns:p="http://schemas.openxmlformats.org/presentationml/2006/main">
  <p:tag name="KSO_WM_BEAUTIFY_FLAG" val="#wm#"/>
  <p:tag name="KSO_WM_SLIDE_ID" val="custom20202826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2826"/>
  <p:tag name="KSO_WM_TEMPLATE_MASTER_TYPE" val="1"/>
  <p:tag name="KSO_WM_TEMPLATE_SUBCATEGORY" val="0"/>
</p:tagLst>
</file>

<file path=ppt/tags/tag91.xml><?xml version="1.0" encoding="utf-8"?>
<p:tagLst xmlns:p="http://schemas.openxmlformats.org/presentationml/2006/main">
  <p:tag name="AS_UNIQUEID" val="654"/>
</p:tagLst>
</file>

<file path=ppt/tags/tag92.xml><?xml version="1.0" encoding="utf-8"?>
<p:tagLst xmlns:p="http://schemas.openxmlformats.org/presentationml/2006/main">
  <p:tag name="AS_UNIQUEID" val="655"/>
</p:tagLst>
</file>

<file path=ppt/tags/tag93.xml><?xml version="1.0" encoding="utf-8"?>
<p:tagLst xmlns:p="http://schemas.openxmlformats.org/presentationml/2006/main">
  <p:tag name="AS_UNIQUEID" val="656"/>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4.xml><?xml version="1.0" encoding="utf-8"?>
<p:tagLst xmlns:p="http://schemas.openxmlformats.org/presentationml/2006/main">
  <p:tag name="KSO_WM_BEAUTIFY_FLAG" val="#wm#"/>
  <p:tag name="KSO_WM_TEMPLATE_CATEGORY" val="custom"/>
  <p:tag name="KSO_WM_TEMPLATE_INDEX" val="20202826"/>
</p:tagLst>
</file>

<file path=ppt/tags/tag95.xml><?xml version="1.0" encoding="utf-8"?>
<p:tagLst xmlns:p="http://schemas.openxmlformats.org/presentationml/2006/main">
  <p:tag name="AS_UNIQUEID" val="657"/>
</p:tagLst>
</file>

<file path=ppt/tags/tag96.xml><?xml version="1.0" encoding="utf-8"?>
<p:tagLst xmlns:p="http://schemas.openxmlformats.org/presentationml/2006/main">
  <p:tag name="AS_UNIQUEID" val="658"/>
</p:tagLst>
</file>

<file path=ppt/tags/tag97.xml><?xml version="1.0" encoding="utf-8"?>
<p:tagLst xmlns:p="http://schemas.openxmlformats.org/presentationml/2006/main">
  <p:tag name="AS_UNIQUEID" val="659"/>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8.xml><?xml version="1.0" encoding="utf-8"?>
<p:tagLst xmlns:p="http://schemas.openxmlformats.org/presentationml/2006/main">
  <p:tag name="KSO_WM_BEAUTIFY_FLAG" val="#wm#"/>
  <p:tag name="KSO_WM_TEMPLATE_CATEGORY" val="custom"/>
  <p:tag name="KSO_WM_TEMPLATE_INDEX" val="20202826"/>
</p:tagLst>
</file>

<file path=ppt/tags/tag99.xml><?xml version="1.0" encoding="utf-8"?>
<p:tagLst xmlns:p="http://schemas.openxmlformats.org/presentationml/2006/main">
  <p:tag name="AS_UNIQUEID" val="66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自定义设计方案">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自定义设计方案">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156</Paragraphs>
  <Slides>48</Slides>
  <Notes>2</Notes>
  <TotalTime>0</TotalTime>
  <HiddenSlides>0</HiddenSlides>
  <MMClips>0</MMClips>
  <ScaleCrop>0</ScaleCrop>
  <HeadingPairs>
    <vt:vector baseType="variant" size="4">
      <vt:variant>
        <vt:lpstr>Theme</vt:lpstr>
      </vt:variant>
      <vt:variant>
        <vt:i4>1</vt:i4>
      </vt:variant>
      <vt:variant>
        <vt:lpstr>Slide Titles</vt:lpstr>
      </vt:variant>
      <vt:variant>
        <vt:i4>48</vt:i4>
      </vt:variant>
    </vt:vector>
  </HeadingPairs>
  <TitlesOfParts>
    <vt:vector baseType="lpstr" size="49">
      <vt:lpstr>Office 主题</vt:lpstr>
      <vt:lpstr>Slide 1</vt:lpstr>
      <vt:lpstr>Slide 2</vt:lpstr>
      <vt:lpstr>作者简介</vt:lpstr>
      <vt:lpstr>Slide 4</vt:lpstr>
      <vt:lpstr>作者简介</vt:lpstr>
      <vt:lpstr>Slide 6</vt:lpstr>
      <vt:lpstr>Slide 7</vt:lpstr>
      <vt:lpstr>  小 说 内 容</vt:lpstr>
      <vt:lpstr>Slide 9</vt:lpstr>
      <vt:lpstr>Slide 10</vt:lpstr>
      <vt:lpstr>Slide 11</vt:lpstr>
      <vt:lpstr>Slide 12</vt:lpstr>
      <vt:lpstr>Slide 13</vt:lpstr>
      <vt:lpstr>Slide 14</vt:lpstr>
      <vt:lpstr>Slide 15</vt:lpstr>
      <vt:lpstr>Slide 16</vt:lpstr>
      <vt:lpstr>Slide 17</vt:lpstr>
      <vt:lpstr>Slide 18</vt:lpstr>
      <vt:lpstr>Slide 19</vt:lpstr>
      <vt:lpstr>主要人物介绍</vt:lpstr>
      <vt:lpstr>  从文中看，布恩迪亚是一个什么样的人？</vt:lpstr>
      <vt:lpstr>Slide 22</vt:lpstr>
      <vt:lpstr>Slide 23</vt:lpstr>
      <vt:lpstr>Slide 24</vt:lpstr>
      <vt:lpstr>Slide 25</vt:lpstr>
      <vt:lpstr>Slide 26</vt:lpstr>
      <vt:lpstr>Slide 27</vt:lpstr>
      <vt:lpstr>Slide 28</vt:lpstr>
      <vt:lpstr>主要人物介绍</vt:lpstr>
      <vt:lpstr>Slide 30</vt:lpstr>
      <vt:lpstr>Slide 31</vt:lpstr>
      <vt:lpstr>Slide 32</vt:lpstr>
      <vt:lpstr>Slide 33</vt:lpstr>
      <vt:lpstr>Slide 34</vt:lpstr>
      <vt:lpstr>表层主题：  孤独</vt:lpstr>
      <vt:lpstr> </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2020-10-15T20:48:01.534</cp:lastPrinted>
  <dcterms:created xsi:type="dcterms:W3CDTF">2020-10-15T20:48:01Z</dcterms:created>
  <dcterms:modified xsi:type="dcterms:W3CDTF">2020-10-15T12:48:04Z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