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5122" y="2553347"/>
            <a:ext cx="3917315" cy="1337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讲 中考作文</a:t>
            </a:r>
            <a:endParaRPr lang="en-US" altLang="zh-CN" sz="4050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题型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zh-CN" altLang="en-US" sz="4050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思路点拨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本题是一道有材料的命题作文题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结合材料中的内容可以分析出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惊喜可以是“意想不到的礼物”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可以是“柳暗花明的发现”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也可以是“他乡遇故知的邂逅”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还可以是“雪中送炭的帮助”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写作时既可以叙写经历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也可以抒发情感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还可以发表见解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朵玉兰半开时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惊喜地遇见了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在惊蛰过后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在一条每天经过的街边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就那么一朵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如盟约一样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说好了要相见的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也似那些孤清的思念里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有人惊喜而来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与人之间的相遇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一刹那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惊喜相视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是最美丽的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遇见你的一刹那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如打开一页春天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就忽然有一阵风吹上我的脸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有一片花色吻上我的眼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今晚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的夜空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没有星星的点缀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也没有云朵的装饰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390863" y="2104612"/>
            <a:ext cx="2474843" cy="2435907"/>
          </a:xfrm>
          <a:prstGeom prst="wedgeRectCallout">
            <a:avLst>
              <a:gd name="adj1" fmla="val -59868"/>
              <a:gd name="adj2" fmla="val -2088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6390862" y="2104611"/>
            <a:ext cx="247484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用看到一朵花的惊喜开头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使语言具有诗意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从而用花的相遇引出人的相遇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点明题目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61652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我独自走在只听见树叶作响的小路上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影子被清冷的月光拉得很长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漫漫小路充满未知的恐惧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黑暗张牙舞爪地向我扑过来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耳边突然传来的脚步声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让我本就敏感的神经更加错乱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啪”的一道白光豁然照亮了世界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一阵温暖的触感从手腕处传来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别怕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我送你回家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我一转头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对上一双装着星辰大海的眼眸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我认识的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是她啊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我们是山南水北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就像双曲线和渐近线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永远逼近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但不会相交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可是谁又说得清呢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那一晚她跨越千山万水来到我身边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90862" y="4388036"/>
            <a:ext cx="2474843" cy="1425414"/>
          </a:xfrm>
          <a:prstGeom prst="wedgeRectCallout">
            <a:avLst>
              <a:gd name="adj1" fmla="val -61372"/>
              <a:gd name="adj2" fmla="val -2018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90862" y="4347038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用诗意的语言和朦胧的意境写出了一次神秘的邂逅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后来陪我度过一个又一个四季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带给我温暖与守护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就是这样牵绊的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谁又是谁赐给谁的惊喜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就像我永远不会告诉她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那天我在等她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令我庆幸的是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她来了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而她也永远不会告诉我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那天她也在等我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令她庆幸的是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你要知道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你所以为的惊喜意外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也只不过是另一个人用心的结果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我遇见了你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就有了世间最美妙的彼此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就像春遇见冬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就有了岁月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440558" y="3920897"/>
            <a:ext cx="2474843" cy="1425414"/>
          </a:xfrm>
          <a:prstGeom prst="wedgeRectCallout">
            <a:avLst>
              <a:gd name="adj1" fmla="val -61372"/>
              <a:gd name="adj2" fmla="val -2018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440558" y="3879899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一个人的“惊喜”不过是另一个人的用心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总结上文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1771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我没陪你去悬崖边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也没陪你踏上山巅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我可以陪你笑看人世间的一切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惊喜也就那么惊喜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它也就那么惊喜了四季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惊喜了人生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惊喜了万万千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10740" y="2377938"/>
            <a:ext cx="2474843" cy="1425414"/>
          </a:xfrm>
          <a:prstGeom prst="wedgeRectCallout">
            <a:avLst>
              <a:gd name="adj1" fmla="val -60569"/>
              <a:gd name="adj2" fmla="val -2854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10740" y="2336940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文末点题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以富有诗意的语束结束全文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意蕴无穷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154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本文围绕“惊喜”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用诗意的语言去描述意境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用善感的心去体味邂逅的惊喜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精美的排比句以及诗意化的表达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使得文章如一块美玉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令人爱不释手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文末点明文眼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水到渠成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63324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绵阳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一个生命都充满了无限可能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在人生的道路上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只要不停下前进的脚步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你也可以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以“我也可以”为题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诗歌除外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文体特征鲜明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文中不得出现真实的县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校名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如出现请用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不得抄袭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不得套作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2" y="1546488"/>
            <a:ext cx="8673816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思路点拨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这是一道命题作文题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材料主要起到引导提示的作用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告诉考生只要不停下前进的脚步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完全可以做成很多事情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我也可以”后的内容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给了考生思考的空间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也是立意的关键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每一个生命都充满了无限可能”提示考生立意时可自由发挥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如“我”也可以实现自己的梦想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我”也可以进入重点高中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我”也可以超越自己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我”也可以战胜困难等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2816" y="2944771"/>
            <a:ext cx="8673816" cy="870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中的“考点过关训练十五”</a:t>
            </a:r>
            <a:endParaRPr sz="3375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5989" y="2886162"/>
            <a:ext cx="501967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 命题</a:t>
            </a: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作文满分技巧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110388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重点分析“题眼”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题眼”就是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揭示意义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体现中心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点明重点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表达感情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如“值得珍藏的财富”这个作文题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从审题的角度来看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题目的关键点有两个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一是“财富”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现代汉语词典中的意思是对人有价值的东西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二是“值得珍藏”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珍藏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珍重地收藏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只有珍贵的东西才值得珍藏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很明显这一命题的意图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是要求考生反思生活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去寻找那些影响自己行为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铸就自己品格和气质的东西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为进一步的成长发展积蓄正能量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461" y="1587818"/>
            <a:ext cx="8723948" cy="542925"/>
            <a:chOff x="549" y="1300"/>
            <a:chExt cx="18318" cy="1140"/>
          </a:xfrm>
        </p:grpSpPr>
        <p:sp>
          <p:nvSpPr>
            <p:cNvPr id="90" name="Shape 4116"/>
            <p:cNvSpPr/>
            <p:nvPr/>
          </p:nvSpPr>
          <p:spPr>
            <a:xfrm>
              <a:off x="549" y="1481"/>
              <a:ext cx="683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62" extrusionOk="0">
                  <a:moveTo>
                    <a:pt x="7175" y="3205"/>
                  </a:moveTo>
                  <a:cubicBezTo>
                    <a:pt x="8045" y="3205"/>
                    <a:pt x="8878" y="3205"/>
                    <a:pt x="9712" y="3205"/>
                  </a:cubicBezTo>
                  <a:cubicBezTo>
                    <a:pt x="10074" y="3205"/>
                    <a:pt x="10111" y="3242"/>
                    <a:pt x="10111" y="3533"/>
                  </a:cubicBezTo>
                  <a:cubicBezTo>
                    <a:pt x="10111" y="8523"/>
                    <a:pt x="10111" y="13477"/>
                    <a:pt x="10111" y="18467"/>
                  </a:cubicBezTo>
                  <a:cubicBezTo>
                    <a:pt x="10111" y="18795"/>
                    <a:pt x="10074" y="18832"/>
                    <a:pt x="9748" y="18832"/>
                  </a:cubicBezTo>
                  <a:cubicBezTo>
                    <a:pt x="8915" y="18832"/>
                    <a:pt x="8081" y="18832"/>
                    <a:pt x="7248" y="18832"/>
                  </a:cubicBezTo>
                  <a:cubicBezTo>
                    <a:pt x="6921" y="18832"/>
                    <a:pt x="6849" y="18795"/>
                    <a:pt x="6849" y="18467"/>
                  </a:cubicBezTo>
                  <a:cubicBezTo>
                    <a:pt x="6849" y="13514"/>
                    <a:pt x="6849" y="8523"/>
                    <a:pt x="6849" y="3533"/>
                  </a:cubicBezTo>
                  <a:cubicBezTo>
                    <a:pt x="6849" y="3242"/>
                    <a:pt x="6885" y="3205"/>
                    <a:pt x="7175" y="3205"/>
                  </a:cubicBezTo>
                  <a:close/>
                  <a:moveTo>
                    <a:pt x="15511" y="13368"/>
                  </a:moveTo>
                  <a:cubicBezTo>
                    <a:pt x="15511" y="13368"/>
                    <a:pt x="15511" y="13368"/>
                    <a:pt x="15511" y="13368"/>
                  </a:cubicBezTo>
                  <a:cubicBezTo>
                    <a:pt x="16199" y="13368"/>
                    <a:pt x="16924" y="13368"/>
                    <a:pt x="17613" y="13368"/>
                  </a:cubicBezTo>
                  <a:cubicBezTo>
                    <a:pt x="18156" y="13368"/>
                    <a:pt x="18229" y="13404"/>
                    <a:pt x="18229" y="13914"/>
                  </a:cubicBezTo>
                  <a:cubicBezTo>
                    <a:pt x="18229" y="15408"/>
                    <a:pt x="18229" y="16938"/>
                    <a:pt x="18229" y="18431"/>
                  </a:cubicBezTo>
                  <a:cubicBezTo>
                    <a:pt x="18229" y="18795"/>
                    <a:pt x="18193" y="18868"/>
                    <a:pt x="17866" y="18868"/>
                  </a:cubicBezTo>
                  <a:cubicBezTo>
                    <a:pt x="17033" y="18868"/>
                    <a:pt x="16199" y="18868"/>
                    <a:pt x="15366" y="18868"/>
                  </a:cubicBezTo>
                  <a:cubicBezTo>
                    <a:pt x="15003" y="18868"/>
                    <a:pt x="14967" y="18832"/>
                    <a:pt x="14967" y="18431"/>
                  </a:cubicBezTo>
                  <a:cubicBezTo>
                    <a:pt x="14967" y="16901"/>
                    <a:pt x="14967" y="15408"/>
                    <a:pt x="14967" y="13914"/>
                  </a:cubicBezTo>
                  <a:cubicBezTo>
                    <a:pt x="14967" y="13404"/>
                    <a:pt x="15040" y="13368"/>
                    <a:pt x="15511" y="13368"/>
                  </a:cubicBezTo>
                  <a:close/>
                  <a:moveTo>
                    <a:pt x="797" y="0"/>
                  </a:moveTo>
                  <a:cubicBezTo>
                    <a:pt x="797" y="0"/>
                    <a:pt x="797" y="0"/>
                    <a:pt x="797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24" y="36"/>
                    <a:pt x="724" y="73"/>
                    <a:pt x="688" y="146"/>
                  </a:cubicBezTo>
                  <a:cubicBezTo>
                    <a:pt x="470" y="546"/>
                    <a:pt x="253" y="983"/>
                    <a:pt x="35" y="1384"/>
                  </a:cubicBezTo>
                  <a:cubicBezTo>
                    <a:pt x="-37" y="1530"/>
                    <a:pt x="-1" y="1566"/>
                    <a:pt x="180" y="1566"/>
                  </a:cubicBezTo>
                  <a:cubicBezTo>
                    <a:pt x="253" y="1566"/>
                    <a:pt x="325" y="1566"/>
                    <a:pt x="398" y="1566"/>
                  </a:cubicBezTo>
                  <a:cubicBezTo>
                    <a:pt x="470" y="1566"/>
                    <a:pt x="470" y="1603"/>
                    <a:pt x="470" y="1676"/>
                  </a:cubicBezTo>
                  <a:cubicBezTo>
                    <a:pt x="470" y="8013"/>
                    <a:pt x="470" y="14388"/>
                    <a:pt x="470" y="20726"/>
                  </a:cubicBezTo>
                  <a:cubicBezTo>
                    <a:pt x="470" y="20981"/>
                    <a:pt x="543" y="21054"/>
                    <a:pt x="869" y="21054"/>
                  </a:cubicBezTo>
                  <a:cubicBezTo>
                    <a:pt x="7211" y="21054"/>
                    <a:pt x="13517" y="21054"/>
                    <a:pt x="19823" y="21054"/>
                  </a:cubicBezTo>
                  <a:cubicBezTo>
                    <a:pt x="19932" y="21054"/>
                    <a:pt x="19932" y="21090"/>
                    <a:pt x="19932" y="21163"/>
                  </a:cubicBezTo>
                  <a:cubicBezTo>
                    <a:pt x="19932" y="21236"/>
                    <a:pt x="19932" y="21309"/>
                    <a:pt x="19932" y="21381"/>
                  </a:cubicBezTo>
                  <a:cubicBezTo>
                    <a:pt x="19932" y="21564"/>
                    <a:pt x="20005" y="21600"/>
                    <a:pt x="20113" y="21527"/>
                  </a:cubicBezTo>
                  <a:cubicBezTo>
                    <a:pt x="20548" y="21309"/>
                    <a:pt x="20947" y="21126"/>
                    <a:pt x="21382" y="20908"/>
                  </a:cubicBezTo>
                  <a:cubicBezTo>
                    <a:pt x="21563" y="20799"/>
                    <a:pt x="21527" y="20762"/>
                    <a:pt x="21382" y="20689"/>
                  </a:cubicBezTo>
                  <a:cubicBezTo>
                    <a:pt x="20947" y="20471"/>
                    <a:pt x="20548" y="20252"/>
                    <a:pt x="20150" y="20034"/>
                  </a:cubicBezTo>
                  <a:cubicBezTo>
                    <a:pt x="19968" y="19961"/>
                    <a:pt x="19932" y="19961"/>
                    <a:pt x="19932" y="20179"/>
                  </a:cubicBezTo>
                  <a:cubicBezTo>
                    <a:pt x="19932" y="20252"/>
                    <a:pt x="19932" y="20289"/>
                    <a:pt x="19932" y="20325"/>
                  </a:cubicBezTo>
                  <a:cubicBezTo>
                    <a:pt x="19932" y="20434"/>
                    <a:pt x="19932" y="20434"/>
                    <a:pt x="19823" y="20434"/>
                  </a:cubicBezTo>
                  <a:cubicBezTo>
                    <a:pt x="13699" y="20434"/>
                    <a:pt x="7574" y="20434"/>
                    <a:pt x="1485" y="20434"/>
                  </a:cubicBezTo>
                  <a:cubicBezTo>
                    <a:pt x="1195" y="20434"/>
                    <a:pt x="1086" y="20398"/>
                    <a:pt x="1086" y="20107"/>
                  </a:cubicBezTo>
                  <a:cubicBezTo>
                    <a:pt x="1086" y="13951"/>
                    <a:pt x="1086" y="7831"/>
                    <a:pt x="1086" y="1676"/>
                  </a:cubicBezTo>
                  <a:cubicBezTo>
                    <a:pt x="1086" y="1566"/>
                    <a:pt x="1123" y="1566"/>
                    <a:pt x="1231" y="1566"/>
                  </a:cubicBezTo>
                  <a:cubicBezTo>
                    <a:pt x="1268" y="1566"/>
                    <a:pt x="1340" y="1566"/>
                    <a:pt x="1376" y="1566"/>
                  </a:cubicBezTo>
                  <a:cubicBezTo>
                    <a:pt x="1594" y="1566"/>
                    <a:pt x="1594" y="1530"/>
                    <a:pt x="1521" y="1348"/>
                  </a:cubicBezTo>
                  <a:cubicBezTo>
                    <a:pt x="1304" y="947"/>
                    <a:pt x="1086" y="546"/>
                    <a:pt x="869" y="146"/>
                  </a:cubicBezTo>
                  <a:cubicBezTo>
                    <a:pt x="833" y="73"/>
                    <a:pt x="833" y="36"/>
                    <a:pt x="797" y="0"/>
                  </a:cubicBezTo>
                  <a:close/>
                  <a:moveTo>
                    <a:pt x="11162" y="7066"/>
                  </a:moveTo>
                  <a:cubicBezTo>
                    <a:pt x="11162" y="7066"/>
                    <a:pt x="11162" y="7066"/>
                    <a:pt x="11162" y="7066"/>
                  </a:cubicBezTo>
                  <a:cubicBezTo>
                    <a:pt x="11995" y="7066"/>
                    <a:pt x="12865" y="7066"/>
                    <a:pt x="13735" y="7066"/>
                  </a:cubicBezTo>
                  <a:cubicBezTo>
                    <a:pt x="14061" y="7066"/>
                    <a:pt x="14097" y="7103"/>
                    <a:pt x="14097" y="7321"/>
                  </a:cubicBezTo>
                  <a:cubicBezTo>
                    <a:pt x="14097" y="11073"/>
                    <a:pt x="14097" y="14789"/>
                    <a:pt x="14097" y="18540"/>
                  </a:cubicBezTo>
                  <a:cubicBezTo>
                    <a:pt x="14097" y="18795"/>
                    <a:pt x="13989" y="18832"/>
                    <a:pt x="13699" y="18832"/>
                  </a:cubicBezTo>
                  <a:cubicBezTo>
                    <a:pt x="12865" y="18832"/>
                    <a:pt x="12031" y="18832"/>
                    <a:pt x="11198" y="18832"/>
                  </a:cubicBezTo>
                  <a:cubicBezTo>
                    <a:pt x="10835" y="18832"/>
                    <a:pt x="10835" y="18795"/>
                    <a:pt x="10835" y="18504"/>
                  </a:cubicBezTo>
                  <a:cubicBezTo>
                    <a:pt x="10835" y="14789"/>
                    <a:pt x="10835" y="11073"/>
                    <a:pt x="10835" y="7358"/>
                  </a:cubicBezTo>
                  <a:cubicBezTo>
                    <a:pt x="10835" y="7066"/>
                    <a:pt x="10835" y="7066"/>
                    <a:pt x="11162" y="7066"/>
                  </a:cubicBezTo>
                  <a:close/>
                  <a:moveTo>
                    <a:pt x="3189" y="11000"/>
                  </a:moveTo>
                  <a:cubicBezTo>
                    <a:pt x="3189" y="11000"/>
                    <a:pt x="3189" y="11000"/>
                    <a:pt x="3189" y="11000"/>
                  </a:cubicBezTo>
                  <a:cubicBezTo>
                    <a:pt x="4022" y="11000"/>
                    <a:pt x="4892" y="11000"/>
                    <a:pt x="5725" y="11000"/>
                  </a:cubicBezTo>
                  <a:cubicBezTo>
                    <a:pt x="6052" y="11000"/>
                    <a:pt x="6088" y="11000"/>
                    <a:pt x="6088" y="11328"/>
                  </a:cubicBezTo>
                  <a:cubicBezTo>
                    <a:pt x="6088" y="13732"/>
                    <a:pt x="6088" y="16100"/>
                    <a:pt x="6088" y="18467"/>
                  </a:cubicBezTo>
                  <a:cubicBezTo>
                    <a:pt x="6088" y="18795"/>
                    <a:pt x="6052" y="18832"/>
                    <a:pt x="5762" y="18832"/>
                  </a:cubicBezTo>
                  <a:cubicBezTo>
                    <a:pt x="4928" y="18832"/>
                    <a:pt x="4058" y="18832"/>
                    <a:pt x="3225" y="18832"/>
                  </a:cubicBezTo>
                  <a:cubicBezTo>
                    <a:pt x="2899" y="18832"/>
                    <a:pt x="2826" y="18795"/>
                    <a:pt x="2826" y="18467"/>
                  </a:cubicBezTo>
                  <a:cubicBezTo>
                    <a:pt x="2826" y="16100"/>
                    <a:pt x="2826" y="13696"/>
                    <a:pt x="2826" y="11328"/>
                  </a:cubicBezTo>
                  <a:cubicBezTo>
                    <a:pt x="2826" y="11000"/>
                    <a:pt x="2862" y="11000"/>
                    <a:pt x="3189" y="110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32" y="1300"/>
              <a:ext cx="17635" cy="1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40000"/>
                </a:lnSpc>
              </a:pPr>
              <a:r>
                <a:rPr 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技法指导</a:t>
              </a:r>
              <a:endParaRPr lang="zh-CN" sz="210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正确理解题目的比喻义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作文题目“你是我的太阳”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这里的“太阳”一词就使用了比喻义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可以喻指那些给我们关怀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教育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给我们指导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让我们有了奋斗的动力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前进的方向的人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再如作文题目“一缕馨香暖人心”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这里的“馨香”也使用了比喻义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喻指美好的事物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83757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把抽象的题目具体化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命题者会故意藏头去尾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使题目带有较大的迷惑性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增加审题难度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审题时只要在原题目的基础上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添加新的条件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题旨就会显露出来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从而化难为易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如作文题目“诱惑”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从诱惑的对象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即“谁诱惑谁”的角度来添加语素的话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可以写的内容有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元朝诱惑文天祥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名利诱惑和珅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网络虚拟世界诱惑人等等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从诱惑的形式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即“如何诱惑”的角度来添加语素的话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可以写的内容有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高官厚禄的诱惑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苟全性命的诱惑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竞技游戏快感的诱惑等等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从面对诱惑的态度或结果的角度来添加语素的话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可以写的内容有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诱惑让人名垂青史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诱惑使人沉沦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丧失人格尊严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诱惑使人迷失等等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把握题目内涵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梳理关系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关系型命题作文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审题的关键是要在把握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概念内涵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的基础上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找准这些概念之间的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联系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梳理出两个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几个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概念之间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存在的关系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如“就这样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埋下一颗种子”这个作文题目涉及的关键词有两个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就这样”和“种子”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其中的“种子”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是一个带有一定哲理意味且有丰富内涵的话题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我们既可以写有形的植物学层面的“种子”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也可以写无形的精神层面的“种子”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即“种子”的引申义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象征义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如“爱国”“诚信”“善良”“奉献”“坚忍”“乐观”“自信”等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还可以是“诗词文化”“绘画艺术”“学会舞蹈”“喜欢音乐”等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如何将“就这样”与“种子”紧密联系在一起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的关键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也就是说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你写的“就这样”是否与“种子”有关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这才是最为重要的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那么这两者之间究竟是什么关系呢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很显然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就这样”是“埋下一颗种子”的背景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条件或环境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埋下一颗种子”是“就这样”的情理之中和必然结果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考生一定要交代清楚两者之间的关系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所以文章在用大量的文字写“就这样”时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最后的落脚点还是要回到“种子”上面来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注意副词隐含的信息与要求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最”“也”“还”“再”“更”“其实”等副词出现在作文题目中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都不是可有可无的点缀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而往往是考生极易误入的陷阱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如作文题目“这也是一束阳光”中的“也”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体现了一个认知的过程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我最好的朋友”中的“最”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就规定了你笔下作为主角的朋友只能有一个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从题目中审出行文的详略安排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作文题目“下雨天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真好”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这是一个情景类命题作文题目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考生要在行文中创设“下雨天”的情景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而题目中的“真好”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是立意的关键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应详写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967617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按要求作文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生命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中的惊喜让我们感到无限欢悦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意想不到的礼物是惊喜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柳暗花明的发现是惊喜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他乡遇故知的邂逅是惊喜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雪中送炭的帮助是惊喜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以“惊喜”为题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除诗歌外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可以记叙经历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抒发感情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发表见解等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字迹工整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书写规范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文中请不要出现真实的姓名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校名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不得抄袭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套作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1035" y="1578022"/>
            <a:ext cx="1818181" cy="447669"/>
            <a:chOff x="414876" y="961029"/>
            <a:chExt cx="2424241" cy="596892"/>
          </a:xfrm>
        </p:grpSpPr>
        <p:sp>
          <p:nvSpPr>
            <p:cNvPr id="5" name="文本框 4"/>
            <p:cNvSpPr txBox="1"/>
            <p:nvPr/>
          </p:nvSpPr>
          <p:spPr>
            <a:xfrm>
              <a:off x="993142" y="1005894"/>
              <a:ext cx="184597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414876" y="961029"/>
              <a:ext cx="543120" cy="513400"/>
              <a:chOff x="0" y="0"/>
              <a:chExt cx="589163" cy="650025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2722</Words>
  <Application>WPS 演示</Application>
  <PresentationFormat>在屏幕上显示</PresentationFormat>
  <Paragraphs>72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