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Default Extension="emf" ContentType="image/emf"/>
  <Default Extension="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Masters/slideMaster4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Masters/slideMaster7.xml" ContentType="application/vnd.openxmlformats-officedocument.presentationml.slideMaster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9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Masters/slideMaster10.xml" ContentType="application/vnd.openxmlformats-officedocument.presentationml.slideMaster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Masters/slideMaster11.xml" ContentType="application/vnd.openxmlformats-officedocument.presentationml.slideMaster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Masters/slideMaster12.xml" ContentType="application/vnd.openxmlformats-officedocument.presentationml.slideMaster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Masters/slideMaster14.xml" ContentType="application/vnd.openxmlformats-officedocument.presentationml.slideMaster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Masters/slideMaster15.xml" ContentType="application/vnd.openxmlformats-officedocument.presentationml.slideMaster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Masters/slideMaster16.xml" ContentType="application/vnd.openxmlformats-officedocument.presentationml.slideMaster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Masters/slideMaster17.xml" ContentType="application/vnd.openxmlformats-officedocument.presentationml.slideMaster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59" r:id="rId1"/>
    <p:sldMasterId id="2147483671" r:id="rId2"/>
    <p:sldMasterId id="2147483683" r:id="rId3"/>
    <p:sldMasterId id="2147483695" r:id="rId4"/>
    <p:sldMasterId id="2147483707" r:id="rId5"/>
    <p:sldMasterId id="2147483719" r:id="rId6"/>
    <p:sldMasterId id="2147483731" r:id="rId7"/>
    <p:sldMasterId id="2147483743" r:id="rId8"/>
    <p:sldMasterId id="2147483755" r:id="rId9"/>
    <p:sldMasterId id="2147483767" r:id="rId10"/>
    <p:sldMasterId id="2147483779" r:id="rId11"/>
    <p:sldMasterId id="2147483791" r:id="rId12"/>
    <p:sldMasterId id="2147483803" r:id="rId13"/>
    <p:sldMasterId id="2147483815" r:id="rId14"/>
    <p:sldMasterId id="2147483827" r:id="rId15"/>
    <p:sldMasterId id="2147483839" r:id="rId16"/>
    <p:sldMasterId id="2147483851" r:id="rId17"/>
    <p:sldMasterId id="2147483863" r:id="rId18"/>
  </p:sld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</p:sldIdLst>
  <p:sldSz cx="9144000" cy="6858000"/>
  <p:notesSz cx="6857895" cy="9143861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itchFamily="0" charset="0"/>
        <a:ea typeface="宋体" pitchFamily="0" charset="0"/>
        <a:cs typeface="Times New Roman" pitchFamily="0" charset="0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 showNarration="1"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5620" autoAdjust="0"/>
    <p:restoredTop sz="94660" autoAdjust="0"/>
  </p:normalViewPr>
  <p:slideViewPr>
    <p:cSldViewPr>
      <p:cViewPr varScale="1">
        <p:scale>
          <a:sx n="78" d="100"/>
          <a:sy n="78" d="100"/>
        </p:scale>
        <p:origin x="0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/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theme" Target="theme/theme1.xml"/><Relationship Id="rId20" Type="http://schemas.openxmlformats.org/officeDocument/2006/relationships/slide" Target="slides/slide1.xml"/><Relationship Id="rId21" Type="http://schemas.openxmlformats.org/officeDocument/2006/relationships/slide" Target="slides/slide2.xml"/><Relationship Id="rId22" Type="http://schemas.openxmlformats.org/officeDocument/2006/relationships/slide" Target="slides/slide3.xml"/><Relationship Id="rId23" Type="http://schemas.openxmlformats.org/officeDocument/2006/relationships/slide" Target="slides/slide4.xml"/><Relationship Id="rId24" Type="http://schemas.openxmlformats.org/officeDocument/2006/relationships/slide" Target="slides/slide5.xml"/><Relationship Id="rId25" Type="http://schemas.openxmlformats.org/officeDocument/2006/relationships/slide" Target="slides/slide6.xml"/><Relationship Id="rId26" Type="http://schemas.openxmlformats.org/officeDocument/2006/relationships/slide" Target="slides/slide7.xml"/><Relationship Id="rId27" Type="http://schemas.openxmlformats.org/officeDocument/2006/relationships/slide" Target="slides/slide8.xml"/><Relationship Id="rId28" Type="http://schemas.openxmlformats.org/officeDocument/2006/relationships/slide" Target="slides/slide9.xml"/><Relationship Id="rId29" Type="http://schemas.openxmlformats.org/officeDocument/2006/relationships/slide" Target="slides/slide10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459909"/>
      </p:ext>
    </p:extLst>
  </p:cSld>
  <p:clrMapOvr>
    <a:masterClrMapping/>
  </p:clrMapOvr>
</p:sldLayout>
</file>

<file path=ppt/slideLayouts/slideLayout10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04880"/>
      </p:ext>
    </p:extLst>
  </p:cSld>
  <p:clrMapOvr>
    <a:masterClrMapping/>
  </p:clrMapOvr>
</p:sldLayout>
</file>

<file path=ppt/slideLayouts/slideLayout100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508"/>
      </p:ext>
    </p:extLst>
  </p:cSld>
  <p:clrMapOvr>
    <a:masterClrMapping/>
  </p:clrMapOvr>
</p:sldLayout>
</file>

<file path=ppt/slideLayouts/slideLayout101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19664"/>
      </p:ext>
    </p:extLst>
  </p:cSld>
  <p:clrMapOvr>
    <a:masterClrMapping/>
  </p:clrMapOvr>
</p:sldLayout>
</file>

<file path=ppt/slideLayouts/slideLayout102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24550"/>
      </p:ext>
    </p:extLst>
  </p:cSld>
  <p:clrMapOvr>
    <a:masterClrMapping/>
  </p:clrMapOvr>
</p:sldLayout>
</file>

<file path=ppt/slideLayouts/slideLayout103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37116"/>
      </p:ext>
    </p:extLst>
  </p:cSld>
  <p:clrMapOvr>
    <a:masterClrMapping/>
  </p:clrMapOvr>
</p:sldLayout>
</file>

<file path=ppt/slideLayouts/slideLayout104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61513"/>
      </p:ext>
    </p:extLst>
  </p:cSld>
  <p:clrMapOvr>
    <a:masterClrMapping/>
  </p:clrMapOvr>
</p:sldLayout>
</file>

<file path=ppt/slideLayouts/slideLayout105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08204"/>
      </p:ext>
    </p:extLst>
  </p:cSld>
  <p:clrMapOvr>
    <a:masterClrMapping/>
  </p:clrMapOvr>
</p:sldLayout>
</file>

<file path=ppt/slideLayouts/slideLayout106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78492"/>
      </p:ext>
    </p:extLst>
  </p:cSld>
  <p:clrMapOvr>
    <a:masterClrMapping/>
  </p:clrMapOvr>
</p:sldLayout>
</file>

<file path=ppt/slideLayouts/slideLayout107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74573"/>
      </p:ext>
    </p:extLst>
  </p:cSld>
  <p:clrMapOvr>
    <a:masterClrMapping/>
  </p:clrMapOvr>
</p:sldLayout>
</file>

<file path=ppt/slideLayouts/slideLayout108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7476"/>
      </p:ext>
    </p:extLst>
  </p:cSld>
  <p:clrMapOvr>
    <a:masterClrMapping/>
  </p:clrMapOvr>
</p:sldLayout>
</file>

<file path=ppt/slideLayouts/slideLayout109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800834"/>
      </p:ext>
    </p:extLst>
  </p:cSld>
  <p:clrMapOvr>
    <a:masterClrMapping/>
  </p:clrMapOvr>
</p:sldLayout>
</file>

<file path=ppt/slideLayouts/slideLayout11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631710"/>
      </p:ext>
    </p:extLst>
  </p:cSld>
  <p:clrMapOvr>
    <a:masterClrMapping/>
  </p:clrMapOvr>
</p:sldLayout>
</file>

<file path=ppt/slideLayouts/slideLayout110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5665"/>
      </p:ext>
    </p:extLst>
  </p:cSld>
  <p:clrMapOvr>
    <a:masterClrMapping/>
  </p:clrMapOvr>
</p:sldLayout>
</file>

<file path=ppt/slideLayouts/slideLayout111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16021"/>
      </p:ext>
    </p:extLst>
  </p:cSld>
  <p:clrMapOvr>
    <a:masterClrMapping/>
  </p:clrMapOvr>
</p:sldLayout>
</file>

<file path=ppt/slideLayouts/slideLayout112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19245"/>
      </p:ext>
    </p:extLst>
  </p:cSld>
  <p:clrMapOvr>
    <a:masterClrMapping/>
  </p:clrMapOvr>
</p:sldLayout>
</file>

<file path=ppt/slideLayouts/slideLayout113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39901"/>
      </p:ext>
    </p:extLst>
  </p:cSld>
  <p:clrMapOvr>
    <a:masterClrMapping/>
  </p:clrMapOvr>
</p:sldLayout>
</file>

<file path=ppt/slideLayouts/slideLayout114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0683"/>
      </p:ext>
    </p:extLst>
  </p:cSld>
  <p:clrMapOvr>
    <a:masterClrMapping/>
  </p:clrMapOvr>
</p:sldLayout>
</file>

<file path=ppt/slideLayouts/slideLayout115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241472"/>
      </p:ext>
    </p:extLst>
  </p:cSld>
  <p:clrMapOvr>
    <a:masterClrMapping/>
  </p:clrMapOvr>
</p:sldLayout>
</file>

<file path=ppt/slideLayouts/slideLayout116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805770"/>
      </p:ext>
    </p:extLst>
  </p:cSld>
  <p:clrMapOvr>
    <a:masterClrMapping/>
  </p:clrMapOvr>
</p:sldLayout>
</file>

<file path=ppt/slideLayouts/slideLayout117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882975"/>
      </p:ext>
    </p:extLst>
  </p:cSld>
  <p:clrMapOvr>
    <a:masterClrMapping/>
  </p:clrMapOvr>
</p:sldLayout>
</file>

<file path=ppt/slideLayouts/slideLayout118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34738"/>
      </p:ext>
    </p:extLst>
  </p:cSld>
  <p:clrMapOvr>
    <a:masterClrMapping/>
  </p:clrMapOvr>
</p:sldLayout>
</file>

<file path=ppt/slideLayouts/slideLayout119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00973"/>
      </p:ext>
    </p:extLst>
  </p:cSld>
  <p:clrMapOvr>
    <a:masterClrMapping/>
  </p:clrMapOvr>
</p:sldLayout>
</file>

<file path=ppt/slideLayouts/slideLayout12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46608"/>
      </p:ext>
    </p:extLst>
  </p:cSld>
  <p:clrMapOvr>
    <a:masterClrMapping/>
  </p:clrMapOvr>
</p:sldLayout>
</file>

<file path=ppt/slideLayouts/slideLayout120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734515"/>
      </p:ext>
    </p:extLst>
  </p:cSld>
  <p:clrMapOvr>
    <a:masterClrMapping/>
  </p:clrMapOvr>
</p:sldLayout>
</file>

<file path=ppt/slideLayouts/slideLayout121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83546"/>
      </p:ext>
    </p:extLst>
  </p:cSld>
  <p:clrMapOvr>
    <a:masterClrMapping/>
  </p:clrMapOvr>
</p:sldLayout>
</file>

<file path=ppt/slideLayouts/slideLayout122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7974"/>
      </p:ext>
    </p:extLst>
  </p:cSld>
  <p:clrMapOvr>
    <a:masterClrMapping/>
  </p:clrMapOvr>
</p:sldLayout>
</file>

<file path=ppt/slideLayouts/slideLayout123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27581"/>
      </p:ext>
    </p:extLst>
  </p:cSld>
  <p:clrMapOvr>
    <a:masterClrMapping/>
  </p:clrMapOvr>
</p:sldLayout>
</file>

<file path=ppt/slideLayouts/slideLayout124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21120"/>
      </p:ext>
    </p:extLst>
  </p:cSld>
  <p:clrMapOvr>
    <a:masterClrMapping/>
  </p:clrMapOvr>
</p:sldLayout>
</file>

<file path=ppt/slideLayouts/slideLayout125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928277"/>
      </p:ext>
    </p:extLst>
  </p:cSld>
  <p:clrMapOvr>
    <a:masterClrMapping/>
  </p:clrMapOvr>
</p:sldLayout>
</file>

<file path=ppt/slideLayouts/slideLayout126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92276"/>
      </p:ext>
    </p:extLst>
  </p:cSld>
  <p:clrMapOvr>
    <a:masterClrMapping/>
  </p:clrMapOvr>
</p:sldLayout>
</file>

<file path=ppt/slideLayouts/slideLayout127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944141"/>
      </p:ext>
    </p:extLst>
  </p:cSld>
  <p:clrMapOvr>
    <a:masterClrMapping/>
  </p:clrMapOvr>
</p:sldLayout>
</file>

<file path=ppt/slideLayouts/slideLayout128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432437"/>
      </p:ext>
    </p:extLst>
  </p:cSld>
  <p:clrMapOvr>
    <a:masterClrMapping/>
  </p:clrMapOvr>
</p:sldLayout>
</file>

<file path=ppt/slideLayouts/slideLayout129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23080"/>
      </p:ext>
    </p:extLst>
  </p:cSld>
  <p:clrMapOvr>
    <a:masterClrMapping/>
  </p:clrMapOvr>
</p:sldLayout>
</file>

<file path=ppt/slideLayouts/slideLayout13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586868"/>
      </p:ext>
    </p:extLst>
  </p:cSld>
  <p:clrMapOvr>
    <a:masterClrMapping/>
  </p:clrMapOvr>
</p:sldLayout>
</file>

<file path=ppt/slideLayouts/slideLayout130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96634"/>
      </p:ext>
    </p:extLst>
  </p:cSld>
  <p:clrMapOvr>
    <a:masterClrMapping/>
  </p:clrMapOvr>
</p:sldLayout>
</file>

<file path=ppt/slideLayouts/slideLayout131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15746"/>
      </p:ext>
    </p:extLst>
  </p:cSld>
  <p:clrMapOvr>
    <a:masterClrMapping/>
  </p:clrMapOvr>
</p:sldLayout>
</file>

<file path=ppt/slideLayouts/slideLayout132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66364"/>
      </p:ext>
    </p:extLst>
  </p:cSld>
  <p:clrMapOvr>
    <a:masterClrMapping/>
  </p:clrMapOvr>
</p:sldLayout>
</file>

<file path=ppt/slideLayouts/slideLayout133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17307"/>
      </p:ext>
    </p:extLst>
  </p:cSld>
  <p:clrMapOvr>
    <a:masterClrMapping/>
  </p:clrMapOvr>
</p:sldLayout>
</file>

<file path=ppt/slideLayouts/slideLayout134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84551"/>
      </p:ext>
    </p:extLst>
  </p:cSld>
  <p:clrMapOvr>
    <a:masterClrMapping/>
  </p:clrMapOvr>
</p:sldLayout>
</file>

<file path=ppt/slideLayouts/slideLayout135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58076"/>
      </p:ext>
    </p:extLst>
  </p:cSld>
  <p:clrMapOvr>
    <a:masterClrMapping/>
  </p:clrMapOvr>
</p:sldLayout>
</file>

<file path=ppt/slideLayouts/slideLayout136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785440"/>
      </p:ext>
    </p:extLst>
  </p:cSld>
  <p:clrMapOvr>
    <a:masterClrMapping/>
  </p:clrMapOvr>
</p:sldLayout>
</file>

<file path=ppt/slideLayouts/slideLayout137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95643"/>
      </p:ext>
    </p:extLst>
  </p:cSld>
  <p:clrMapOvr>
    <a:masterClrMapping/>
  </p:clrMapOvr>
</p:sldLayout>
</file>

<file path=ppt/slideLayouts/slideLayout138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84911"/>
      </p:ext>
    </p:extLst>
  </p:cSld>
  <p:clrMapOvr>
    <a:masterClrMapping/>
  </p:clrMapOvr>
</p:sldLayout>
</file>

<file path=ppt/slideLayouts/slideLayout139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9373"/>
      </p:ext>
    </p:extLst>
  </p:cSld>
  <p:clrMapOvr>
    <a:masterClrMapping/>
  </p:clrMapOvr>
</p:sldLayout>
</file>

<file path=ppt/slideLayouts/slideLayout14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922766"/>
      </p:ext>
    </p:extLst>
  </p:cSld>
  <p:clrMapOvr>
    <a:masterClrMapping/>
  </p:clrMapOvr>
</p:sldLayout>
</file>

<file path=ppt/slideLayouts/slideLayout140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43653"/>
      </p:ext>
    </p:extLst>
  </p:cSld>
  <p:clrMapOvr>
    <a:masterClrMapping/>
  </p:clrMapOvr>
</p:sldLayout>
</file>

<file path=ppt/slideLayouts/slideLayout141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2517"/>
      </p:ext>
    </p:extLst>
  </p:cSld>
  <p:clrMapOvr>
    <a:masterClrMapping/>
  </p:clrMapOvr>
</p:sldLayout>
</file>

<file path=ppt/slideLayouts/slideLayout142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949357"/>
      </p:ext>
    </p:extLst>
  </p:cSld>
  <p:clrMapOvr>
    <a:masterClrMapping/>
  </p:clrMapOvr>
</p:sldLayout>
</file>

<file path=ppt/slideLayouts/slideLayout143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67841"/>
      </p:ext>
    </p:extLst>
  </p:cSld>
  <p:clrMapOvr>
    <a:masterClrMapping/>
  </p:clrMapOvr>
</p:sldLayout>
</file>

<file path=ppt/slideLayouts/slideLayout144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283265"/>
      </p:ext>
    </p:extLst>
  </p:cSld>
  <p:clrMapOvr>
    <a:masterClrMapping/>
  </p:clrMapOvr>
</p:sldLayout>
</file>

<file path=ppt/slideLayouts/slideLayout145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0688"/>
      </p:ext>
    </p:extLst>
  </p:cSld>
  <p:clrMapOvr>
    <a:masterClrMapping/>
  </p:clrMapOvr>
</p:sldLayout>
</file>

<file path=ppt/slideLayouts/slideLayout146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8660"/>
      </p:ext>
    </p:extLst>
  </p:cSld>
  <p:clrMapOvr>
    <a:masterClrMapping/>
  </p:clrMapOvr>
</p:sldLayout>
</file>

<file path=ppt/slideLayouts/slideLayout147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58934"/>
      </p:ext>
    </p:extLst>
  </p:cSld>
  <p:clrMapOvr>
    <a:masterClrMapping/>
  </p:clrMapOvr>
</p:sldLayout>
</file>

<file path=ppt/slideLayouts/slideLayout148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5233"/>
      </p:ext>
    </p:extLst>
  </p:cSld>
  <p:clrMapOvr>
    <a:masterClrMapping/>
  </p:clrMapOvr>
</p:sldLayout>
</file>

<file path=ppt/slideLayouts/slideLayout149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247773"/>
      </p:ext>
    </p:extLst>
  </p:cSld>
  <p:clrMapOvr>
    <a:masterClrMapping/>
  </p:clrMapOvr>
</p:sldLayout>
</file>

<file path=ppt/slideLayouts/slideLayout15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5716"/>
      </p:ext>
    </p:extLst>
  </p:cSld>
  <p:clrMapOvr>
    <a:masterClrMapping/>
  </p:clrMapOvr>
</p:sldLayout>
</file>

<file path=ppt/slideLayouts/slideLayout150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01127"/>
      </p:ext>
    </p:extLst>
  </p:cSld>
  <p:clrMapOvr>
    <a:masterClrMapping/>
  </p:clrMapOvr>
</p:sldLayout>
</file>

<file path=ppt/slideLayouts/slideLayout151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52973"/>
      </p:ext>
    </p:extLst>
  </p:cSld>
  <p:clrMapOvr>
    <a:masterClrMapping/>
  </p:clrMapOvr>
</p:sldLayout>
</file>

<file path=ppt/slideLayouts/slideLayout152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870323"/>
      </p:ext>
    </p:extLst>
  </p:cSld>
  <p:clrMapOvr>
    <a:masterClrMapping/>
  </p:clrMapOvr>
</p:sldLayout>
</file>

<file path=ppt/slideLayouts/slideLayout153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46452"/>
      </p:ext>
    </p:extLst>
  </p:cSld>
  <p:clrMapOvr>
    <a:masterClrMapping/>
  </p:clrMapOvr>
</p:sldLayout>
</file>

<file path=ppt/slideLayouts/slideLayout154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29506"/>
      </p:ext>
    </p:extLst>
  </p:cSld>
  <p:clrMapOvr>
    <a:masterClrMapping/>
  </p:clrMapOvr>
</p:sldLayout>
</file>

<file path=ppt/slideLayouts/slideLayout155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10681"/>
      </p:ext>
    </p:extLst>
  </p:cSld>
  <p:clrMapOvr>
    <a:masterClrMapping/>
  </p:clrMapOvr>
</p:sldLayout>
</file>

<file path=ppt/slideLayouts/slideLayout156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224567"/>
      </p:ext>
    </p:extLst>
  </p:cSld>
  <p:clrMapOvr>
    <a:masterClrMapping/>
  </p:clrMapOvr>
</p:sldLayout>
</file>

<file path=ppt/slideLayouts/slideLayout157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42501"/>
      </p:ext>
    </p:extLst>
  </p:cSld>
  <p:clrMapOvr>
    <a:masterClrMapping/>
  </p:clrMapOvr>
</p:sldLayout>
</file>

<file path=ppt/slideLayouts/slideLayout158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90879"/>
      </p:ext>
    </p:extLst>
  </p:cSld>
  <p:clrMapOvr>
    <a:masterClrMapping/>
  </p:clrMapOvr>
</p:sldLayout>
</file>

<file path=ppt/slideLayouts/slideLayout159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011535"/>
      </p:ext>
    </p:extLst>
  </p:cSld>
  <p:clrMapOvr>
    <a:masterClrMapping/>
  </p:clrMapOvr>
</p:sldLayout>
</file>

<file path=ppt/slideLayouts/slideLayout16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040986"/>
      </p:ext>
    </p:extLst>
  </p:cSld>
  <p:clrMapOvr>
    <a:masterClrMapping/>
  </p:clrMapOvr>
</p:sldLayout>
</file>

<file path=ppt/slideLayouts/slideLayout160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60631"/>
      </p:ext>
    </p:extLst>
  </p:cSld>
  <p:clrMapOvr>
    <a:masterClrMapping/>
  </p:clrMapOvr>
</p:sldLayout>
</file>

<file path=ppt/slideLayouts/slideLayout161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656"/>
      </p:ext>
    </p:extLst>
  </p:cSld>
  <p:clrMapOvr>
    <a:masterClrMapping/>
  </p:clrMapOvr>
</p:sldLayout>
</file>

<file path=ppt/slideLayouts/slideLayout162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80700"/>
      </p:ext>
    </p:extLst>
  </p:cSld>
  <p:clrMapOvr>
    <a:masterClrMapping/>
  </p:clrMapOvr>
</p:sldLayout>
</file>

<file path=ppt/slideLayouts/slideLayout163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298581"/>
      </p:ext>
    </p:extLst>
  </p:cSld>
  <p:clrMapOvr>
    <a:masterClrMapping/>
  </p:clrMapOvr>
</p:sldLayout>
</file>

<file path=ppt/slideLayouts/slideLayout164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4177"/>
      </p:ext>
    </p:extLst>
  </p:cSld>
  <p:clrMapOvr>
    <a:masterClrMapping/>
  </p:clrMapOvr>
</p:sldLayout>
</file>

<file path=ppt/slideLayouts/slideLayout165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069772"/>
      </p:ext>
    </p:extLst>
  </p:cSld>
  <p:clrMapOvr>
    <a:masterClrMapping/>
  </p:clrMapOvr>
</p:sldLayout>
</file>

<file path=ppt/slideLayouts/slideLayout166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68253"/>
      </p:ext>
    </p:extLst>
  </p:cSld>
  <p:clrMapOvr>
    <a:masterClrMapping/>
  </p:clrMapOvr>
</p:sldLayout>
</file>

<file path=ppt/slideLayouts/slideLayout167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50342"/>
      </p:ext>
    </p:extLst>
  </p:cSld>
  <p:clrMapOvr>
    <a:masterClrMapping/>
  </p:clrMapOvr>
</p:sldLayout>
</file>

<file path=ppt/slideLayouts/slideLayout168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83499"/>
      </p:ext>
    </p:extLst>
  </p:cSld>
  <p:clrMapOvr>
    <a:masterClrMapping/>
  </p:clrMapOvr>
</p:sldLayout>
</file>

<file path=ppt/slideLayouts/slideLayout169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328763"/>
      </p:ext>
    </p:extLst>
  </p:cSld>
  <p:clrMapOvr>
    <a:masterClrMapping/>
  </p:clrMapOvr>
</p:sldLayout>
</file>

<file path=ppt/slideLayouts/slideLayout17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91570"/>
      </p:ext>
    </p:extLst>
  </p:cSld>
  <p:clrMapOvr>
    <a:masterClrMapping/>
  </p:clrMapOvr>
</p:sldLayout>
</file>

<file path=ppt/slideLayouts/slideLayout170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428895"/>
      </p:ext>
    </p:extLst>
  </p:cSld>
  <p:clrMapOvr>
    <a:masterClrMapping/>
  </p:clrMapOvr>
</p:sldLayout>
</file>

<file path=ppt/slideLayouts/slideLayout171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9824"/>
      </p:ext>
    </p:extLst>
  </p:cSld>
  <p:clrMapOvr>
    <a:masterClrMapping/>
  </p:clrMapOvr>
</p:sldLayout>
</file>

<file path=ppt/slideLayouts/slideLayout172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47496"/>
      </p:ext>
    </p:extLst>
  </p:cSld>
  <p:clrMapOvr>
    <a:masterClrMapping/>
  </p:clrMapOvr>
</p:sldLayout>
</file>

<file path=ppt/slideLayouts/slideLayout173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27013"/>
      </p:ext>
    </p:extLst>
  </p:cSld>
  <p:clrMapOvr>
    <a:masterClrMapping/>
  </p:clrMapOvr>
</p:sldLayout>
</file>

<file path=ppt/slideLayouts/slideLayout174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69442"/>
      </p:ext>
    </p:extLst>
  </p:cSld>
  <p:clrMapOvr>
    <a:masterClrMapping/>
  </p:clrMapOvr>
</p:sldLayout>
</file>

<file path=ppt/slideLayouts/slideLayout175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66134"/>
      </p:ext>
    </p:extLst>
  </p:cSld>
  <p:clrMapOvr>
    <a:masterClrMapping/>
  </p:clrMapOvr>
</p:sldLayout>
</file>

<file path=ppt/slideLayouts/slideLayout176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504"/>
      </p:ext>
    </p:extLst>
  </p:cSld>
  <p:clrMapOvr>
    <a:masterClrMapping/>
  </p:clrMapOvr>
</p:sldLayout>
</file>

<file path=ppt/slideLayouts/slideLayout177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11974"/>
      </p:ext>
    </p:extLst>
  </p:cSld>
  <p:clrMapOvr>
    <a:masterClrMapping/>
  </p:clrMapOvr>
</p:sldLayout>
</file>

<file path=ppt/slideLayouts/slideLayout178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87052"/>
      </p:ext>
    </p:extLst>
  </p:cSld>
  <p:clrMapOvr>
    <a:masterClrMapping/>
  </p:clrMapOvr>
</p:sldLayout>
</file>

<file path=ppt/slideLayouts/slideLayout179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85153"/>
      </p:ext>
    </p:extLst>
  </p:cSld>
  <p:clrMapOvr>
    <a:masterClrMapping/>
  </p:clrMapOvr>
</p:sldLayout>
</file>

<file path=ppt/slideLayouts/slideLayout18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65422"/>
      </p:ext>
    </p:extLst>
  </p:cSld>
  <p:clrMapOvr>
    <a:masterClrMapping/>
  </p:clrMapOvr>
</p:sldLayout>
</file>

<file path=ppt/slideLayouts/slideLayout180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290160"/>
      </p:ext>
    </p:extLst>
  </p:cSld>
  <p:clrMapOvr>
    <a:masterClrMapping/>
  </p:clrMapOvr>
</p:sldLayout>
</file>

<file path=ppt/slideLayouts/slideLayout181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95634"/>
      </p:ext>
    </p:extLst>
  </p:cSld>
  <p:clrMapOvr>
    <a:masterClrMapping/>
  </p:clrMapOvr>
</p:sldLayout>
</file>

<file path=ppt/slideLayouts/slideLayout182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2449"/>
      </p:ext>
    </p:extLst>
  </p:cSld>
  <p:clrMapOvr>
    <a:masterClrMapping/>
  </p:clrMapOvr>
</p:sldLayout>
</file>

<file path=ppt/slideLayouts/slideLayout183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97290"/>
      </p:ext>
    </p:extLst>
  </p:cSld>
  <p:clrMapOvr>
    <a:masterClrMapping/>
  </p:clrMapOvr>
</p:sldLayout>
</file>

<file path=ppt/slideLayouts/slideLayout184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647891"/>
      </p:ext>
    </p:extLst>
  </p:cSld>
  <p:clrMapOvr>
    <a:masterClrMapping/>
  </p:clrMapOvr>
</p:sldLayout>
</file>

<file path=ppt/slideLayouts/slideLayout185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238656"/>
      </p:ext>
    </p:extLst>
  </p:cSld>
  <p:clrMapOvr>
    <a:masterClrMapping/>
  </p:clrMapOvr>
</p:sldLayout>
</file>

<file path=ppt/slideLayouts/slideLayout186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99563"/>
      </p:ext>
    </p:extLst>
  </p:cSld>
  <p:clrMapOvr>
    <a:masterClrMapping/>
  </p:clrMapOvr>
</p:sldLayout>
</file>

<file path=ppt/slideLayouts/slideLayout187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49629"/>
      </p:ext>
    </p:extLst>
  </p:cSld>
  <p:clrMapOvr>
    <a:masterClrMapping/>
  </p:clrMapOvr>
</p:sldLayout>
</file>

<file path=ppt/slideLayouts/slideLayout188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97044"/>
      </p:ext>
    </p:extLst>
  </p:cSld>
  <p:clrMapOvr>
    <a:masterClrMapping/>
  </p:clrMapOvr>
</p:sldLayout>
</file>

<file path=ppt/slideLayouts/slideLayout189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37093"/>
      </p:ext>
    </p:extLst>
  </p:cSld>
  <p:clrMapOvr>
    <a:masterClrMapping/>
  </p:clrMapOvr>
</p:sldLayout>
</file>

<file path=ppt/slideLayouts/slideLayout19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73688"/>
      </p:ext>
    </p:extLst>
  </p:cSld>
  <p:clrMapOvr>
    <a:masterClrMapping/>
  </p:clrMapOvr>
</p:sldLayout>
</file>

<file path=ppt/slideLayouts/slideLayout190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53305"/>
      </p:ext>
    </p:extLst>
  </p:cSld>
  <p:clrMapOvr>
    <a:masterClrMapping/>
  </p:clrMapOvr>
</p:sldLayout>
</file>

<file path=ppt/slideLayouts/slideLayout191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36063"/>
      </p:ext>
    </p:extLst>
  </p:cSld>
  <p:clrMapOvr>
    <a:masterClrMapping/>
  </p:clrMapOvr>
</p:sldLayout>
</file>

<file path=ppt/slideLayouts/slideLayout192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39232"/>
      </p:ext>
    </p:extLst>
  </p:cSld>
  <p:clrMapOvr>
    <a:masterClrMapping/>
  </p:clrMapOvr>
</p:sldLayout>
</file>

<file path=ppt/slideLayouts/slideLayout193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61526"/>
      </p:ext>
    </p:extLst>
  </p:cSld>
  <p:clrMapOvr>
    <a:masterClrMapping/>
  </p:clrMapOvr>
</p:sldLayout>
</file>

<file path=ppt/slideLayouts/slideLayout194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85878"/>
      </p:ext>
    </p:extLst>
  </p:cSld>
  <p:clrMapOvr>
    <a:masterClrMapping/>
  </p:clrMapOvr>
</p:sldLayout>
</file>

<file path=ppt/slideLayouts/slideLayout195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86860"/>
      </p:ext>
    </p:extLst>
  </p:cSld>
  <p:clrMapOvr>
    <a:masterClrMapping/>
  </p:clrMapOvr>
</p:sldLayout>
</file>

<file path=ppt/slideLayouts/slideLayout196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1827"/>
      </p:ext>
    </p:extLst>
  </p:cSld>
  <p:clrMapOvr>
    <a:masterClrMapping/>
  </p:clrMapOvr>
</p:sldLayout>
</file>

<file path=ppt/slideLayouts/slideLayout197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17350"/>
      </p:ext>
    </p:extLst>
  </p:cSld>
  <p:clrMapOvr>
    <a:masterClrMapping/>
  </p:clrMapOvr>
</p:sldLayout>
</file>

<file path=ppt/slideLayouts/slideLayout198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49148"/>
      </p:ext>
    </p:extLst>
  </p:cSld>
  <p:clrMapOvr>
    <a:masterClrMapping/>
  </p:clrMapOvr>
</p:sldLayout>
</file>

<file path=ppt/slideLayouts/slideLayout2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92547"/>
      </p:ext>
    </p:extLst>
  </p:cSld>
  <p:clrMapOvr>
    <a:masterClrMapping/>
  </p:clrMapOvr>
</p:sldLayout>
</file>

<file path=ppt/slideLayouts/slideLayout20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04221"/>
      </p:ext>
    </p:extLst>
  </p:cSld>
  <p:clrMapOvr>
    <a:masterClrMapping/>
  </p:clrMapOvr>
</p:sldLayout>
</file>

<file path=ppt/slideLayouts/slideLayout21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054784"/>
      </p:ext>
    </p:extLst>
  </p:cSld>
  <p:clrMapOvr>
    <a:masterClrMapping/>
  </p:clrMapOvr>
</p:sldLayout>
</file>

<file path=ppt/slideLayouts/slideLayout22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56041"/>
      </p:ext>
    </p:extLst>
  </p:cSld>
  <p:clrMapOvr>
    <a:masterClrMapping/>
  </p:clrMapOvr>
</p:sldLayout>
</file>

<file path=ppt/slideLayouts/slideLayout23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94450"/>
      </p:ext>
    </p:extLst>
  </p:cSld>
  <p:clrMapOvr>
    <a:masterClrMapping/>
  </p:clrMapOvr>
</p:sldLayout>
</file>

<file path=ppt/slideLayouts/slideLayout24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490"/>
      </p:ext>
    </p:extLst>
  </p:cSld>
  <p:clrMapOvr>
    <a:masterClrMapping/>
  </p:clrMapOvr>
</p:sldLayout>
</file>

<file path=ppt/slideLayouts/slideLayout25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387209"/>
      </p:ext>
    </p:extLst>
  </p:cSld>
  <p:clrMapOvr>
    <a:masterClrMapping/>
  </p:clrMapOvr>
</p:sldLayout>
</file>

<file path=ppt/slideLayouts/slideLayout26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991099"/>
      </p:ext>
    </p:extLst>
  </p:cSld>
  <p:clrMapOvr>
    <a:masterClrMapping/>
  </p:clrMapOvr>
</p:sldLayout>
</file>

<file path=ppt/slideLayouts/slideLayout27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09674"/>
      </p:ext>
    </p:extLst>
  </p:cSld>
  <p:clrMapOvr>
    <a:masterClrMapping/>
  </p:clrMapOvr>
</p:sldLayout>
</file>

<file path=ppt/slideLayouts/slideLayout28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8071"/>
      </p:ext>
    </p:extLst>
  </p:cSld>
  <p:clrMapOvr>
    <a:masterClrMapping/>
  </p:clrMapOvr>
</p:sldLayout>
</file>

<file path=ppt/slideLayouts/slideLayout29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60322"/>
      </p:ext>
    </p:extLst>
  </p:cSld>
  <p:clrMapOvr>
    <a:masterClrMapping/>
  </p:clrMapOvr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1639"/>
      </p:ext>
    </p:extLst>
  </p:cSld>
  <p:clrMapOvr>
    <a:masterClrMapping/>
  </p:clrMapOvr>
</p:sldLayout>
</file>

<file path=ppt/slideLayouts/slideLayout30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17781"/>
      </p:ext>
    </p:extLst>
  </p:cSld>
  <p:clrMapOvr>
    <a:masterClrMapping/>
  </p:clrMapOvr>
</p:sldLayout>
</file>

<file path=ppt/slideLayouts/slideLayout31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76075"/>
      </p:ext>
    </p:extLst>
  </p:cSld>
  <p:clrMapOvr>
    <a:masterClrMapping/>
  </p:clrMapOvr>
</p:sldLayout>
</file>

<file path=ppt/slideLayouts/slideLayout32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98291"/>
      </p:ext>
    </p:extLst>
  </p:cSld>
  <p:clrMapOvr>
    <a:masterClrMapping/>
  </p:clrMapOvr>
</p:sldLayout>
</file>

<file path=ppt/slideLayouts/slideLayout33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54505"/>
      </p:ext>
    </p:extLst>
  </p:cSld>
  <p:clrMapOvr>
    <a:masterClrMapping/>
  </p:clrMapOvr>
</p:sldLayout>
</file>

<file path=ppt/slideLayouts/slideLayout34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46827"/>
      </p:ext>
    </p:extLst>
  </p:cSld>
  <p:clrMapOvr>
    <a:masterClrMapping/>
  </p:clrMapOvr>
</p:sldLayout>
</file>

<file path=ppt/slideLayouts/slideLayout35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448383"/>
      </p:ext>
    </p:extLst>
  </p:cSld>
  <p:clrMapOvr>
    <a:masterClrMapping/>
  </p:clrMapOvr>
</p:sldLayout>
</file>

<file path=ppt/slideLayouts/slideLayout36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27061"/>
      </p:ext>
    </p:extLst>
  </p:cSld>
  <p:clrMapOvr>
    <a:masterClrMapping/>
  </p:clrMapOvr>
</p:sldLayout>
</file>

<file path=ppt/slideLayouts/slideLayout37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223717"/>
      </p:ext>
    </p:extLst>
  </p:cSld>
  <p:clrMapOvr>
    <a:masterClrMapping/>
  </p:clrMapOvr>
</p:sldLayout>
</file>

<file path=ppt/slideLayouts/slideLayout38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7498"/>
      </p:ext>
    </p:extLst>
  </p:cSld>
  <p:clrMapOvr>
    <a:masterClrMapping/>
  </p:clrMapOvr>
</p:sldLayout>
</file>

<file path=ppt/slideLayouts/slideLayout39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85201"/>
      </p:ext>
    </p:extLst>
  </p:cSld>
  <p:clrMapOvr>
    <a:masterClrMapping/>
  </p:clrMapOvr>
</p:sldLayout>
</file>

<file path=ppt/slideLayouts/slideLayout4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64243"/>
      </p:ext>
    </p:extLst>
  </p:cSld>
  <p:clrMapOvr>
    <a:masterClrMapping/>
  </p:clrMapOvr>
</p:sldLayout>
</file>

<file path=ppt/slideLayouts/slideLayout40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80463"/>
      </p:ext>
    </p:extLst>
  </p:cSld>
  <p:clrMapOvr>
    <a:masterClrMapping/>
  </p:clrMapOvr>
</p:sldLayout>
</file>

<file path=ppt/slideLayouts/slideLayout41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84266"/>
      </p:ext>
    </p:extLst>
  </p:cSld>
  <p:clrMapOvr>
    <a:masterClrMapping/>
  </p:clrMapOvr>
</p:sldLayout>
</file>

<file path=ppt/slideLayouts/slideLayout42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608871"/>
      </p:ext>
    </p:extLst>
  </p:cSld>
  <p:clrMapOvr>
    <a:masterClrMapping/>
  </p:clrMapOvr>
</p:sldLayout>
</file>

<file path=ppt/slideLayouts/slideLayout43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561737"/>
      </p:ext>
    </p:extLst>
  </p:cSld>
  <p:clrMapOvr>
    <a:masterClrMapping/>
  </p:clrMapOvr>
</p:sldLayout>
</file>

<file path=ppt/slideLayouts/slideLayout44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686437"/>
      </p:ext>
    </p:extLst>
  </p:cSld>
  <p:clrMapOvr>
    <a:masterClrMapping/>
  </p:clrMapOvr>
</p:sldLayout>
</file>

<file path=ppt/slideLayouts/slideLayout45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35316"/>
      </p:ext>
    </p:extLst>
  </p:cSld>
  <p:clrMapOvr>
    <a:masterClrMapping/>
  </p:clrMapOvr>
</p:sldLayout>
</file>

<file path=ppt/slideLayouts/slideLayout46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87195"/>
      </p:ext>
    </p:extLst>
  </p:cSld>
  <p:clrMapOvr>
    <a:masterClrMapping/>
  </p:clrMapOvr>
</p:sldLayout>
</file>

<file path=ppt/slideLayouts/slideLayout47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58812"/>
      </p:ext>
    </p:extLst>
  </p:cSld>
  <p:clrMapOvr>
    <a:masterClrMapping/>
  </p:clrMapOvr>
</p:sldLayout>
</file>

<file path=ppt/slideLayouts/slideLayout48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896906"/>
      </p:ext>
    </p:extLst>
  </p:cSld>
  <p:clrMapOvr>
    <a:masterClrMapping/>
  </p:clrMapOvr>
</p:sldLayout>
</file>

<file path=ppt/slideLayouts/slideLayout49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404033"/>
      </p:ext>
    </p:extLst>
  </p:cSld>
  <p:clrMapOvr>
    <a:masterClrMapping/>
  </p:clrMapOvr>
</p:sldLayout>
</file>

<file path=ppt/slideLayouts/slideLayout5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247939"/>
      </p:ext>
    </p:extLst>
  </p:cSld>
  <p:clrMapOvr>
    <a:masterClrMapping/>
  </p:clrMapOvr>
</p:sldLayout>
</file>

<file path=ppt/slideLayouts/slideLayout50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73081"/>
      </p:ext>
    </p:extLst>
  </p:cSld>
  <p:clrMapOvr>
    <a:masterClrMapping/>
  </p:clrMapOvr>
</p:sldLayout>
</file>

<file path=ppt/slideLayouts/slideLayout51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57700"/>
      </p:ext>
    </p:extLst>
  </p:cSld>
  <p:clrMapOvr>
    <a:masterClrMapping/>
  </p:clrMapOvr>
</p:sldLayout>
</file>

<file path=ppt/slideLayouts/slideLayout52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61952"/>
      </p:ext>
    </p:extLst>
  </p:cSld>
  <p:clrMapOvr>
    <a:masterClrMapping/>
  </p:clrMapOvr>
</p:sldLayout>
</file>

<file path=ppt/slideLayouts/slideLayout53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152773"/>
      </p:ext>
    </p:extLst>
  </p:cSld>
  <p:clrMapOvr>
    <a:masterClrMapping/>
  </p:clrMapOvr>
</p:sldLayout>
</file>

<file path=ppt/slideLayouts/slideLayout54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05665"/>
      </p:ext>
    </p:extLst>
  </p:cSld>
  <p:clrMapOvr>
    <a:masterClrMapping/>
  </p:clrMapOvr>
</p:sldLayout>
</file>

<file path=ppt/slideLayouts/slideLayout55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2644"/>
      </p:ext>
    </p:extLst>
  </p:cSld>
  <p:clrMapOvr>
    <a:masterClrMapping/>
  </p:clrMapOvr>
</p:sldLayout>
</file>

<file path=ppt/slideLayouts/slideLayout56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730234"/>
      </p:ext>
    </p:extLst>
  </p:cSld>
  <p:clrMapOvr>
    <a:masterClrMapping/>
  </p:clrMapOvr>
</p:sldLayout>
</file>

<file path=ppt/slideLayouts/slideLayout57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588434"/>
      </p:ext>
    </p:extLst>
  </p:cSld>
  <p:clrMapOvr>
    <a:masterClrMapping/>
  </p:clrMapOvr>
</p:sldLayout>
</file>

<file path=ppt/slideLayouts/slideLayout58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349110"/>
      </p:ext>
    </p:extLst>
  </p:cSld>
  <p:clrMapOvr>
    <a:masterClrMapping/>
  </p:clrMapOvr>
</p:sldLayout>
</file>

<file path=ppt/slideLayouts/slideLayout59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48177"/>
      </p:ext>
    </p:extLst>
  </p:cSld>
  <p:clrMapOvr>
    <a:masterClrMapping/>
  </p:clrMapOvr>
</p:sldLayout>
</file>

<file path=ppt/slideLayouts/slideLayout6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96085"/>
      </p:ext>
    </p:extLst>
  </p:cSld>
  <p:clrMapOvr>
    <a:masterClrMapping/>
  </p:clrMapOvr>
</p:sldLayout>
</file>

<file path=ppt/slideLayouts/slideLayout60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279515"/>
      </p:ext>
    </p:extLst>
  </p:cSld>
  <p:clrMapOvr>
    <a:masterClrMapping/>
  </p:clrMapOvr>
</p:sldLayout>
</file>

<file path=ppt/slideLayouts/slideLayout61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872107"/>
      </p:ext>
    </p:extLst>
  </p:cSld>
  <p:clrMapOvr>
    <a:masterClrMapping/>
  </p:clrMapOvr>
</p:sldLayout>
</file>

<file path=ppt/slideLayouts/slideLayout62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215473"/>
      </p:ext>
    </p:extLst>
  </p:cSld>
  <p:clrMapOvr>
    <a:masterClrMapping/>
  </p:clrMapOvr>
</p:sldLayout>
</file>

<file path=ppt/slideLayouts/slideLayout63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98623"/>
      </p:ext>
    </p:extLst>
  </p:cSld>
  <p:clrMapOvr>
    <a:masterClrMapping/>
  </p:clrMapOvr>
</p:sldLayout>
</file>

<file path=ppt/slideLayouts/slideLayout64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60152"/>
      </p:ext>
    </p:extLst>
  </p:cSld>
  <p:clrMapOvr>
    <a:masterClrMapping/>
  </p:clrMapOvr>
</p:sldLayout>
</file>

<file path=ppt/slideLayouts/slideLayout65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06361"/>
      </p:ext>
    </p:extLst>
  </p:cSld>
  <p:clrMapOvr>
    <a:masterClrMapping/>
  </p:clrMapOvr>
</p:sldLayout>
</file>

<file path=ppt/slideLayouts/slideLayout66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70990"/>
      </p:ext>
    </p:extLst>
  </p:cSld>
  <p:clrMapOvr>
    <a:masterClrMapping/>
  </p:clrMapOvr>
</p:sldLayout>
</file>

<file path=ppt/slideLayouts/slideLayout67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63871"/>
      </p:ext>
    </p:extLst>
  </p:cSld>
  <p:clrMapOvr>
    <a:masterClrMapping/>
  </p:clrMapOvr>
</p:sldLayout>
</file>

<file path=ppt/slideLayouts/slideLayout68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09003"/>
      </p:ext>
    </p:extLst>
  </p:cSld>
  <p:clrMapOvr>
    <a:masterClrMapping/>
  </p:clrMapOvr>
</p:sldLayout>
</file>

<file path=ppt/slideLayouts/slideLayout69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70536"/>
      </p:ext>
    </p:extLst>
  </p:cSld>
  <p:clrMapOvr>
    <a:masterClrMapping/>
  </p:clrMapOvr>
</p:sldLayout>
</file>

<file path=ppt/slideLayouts/slideLayout7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70523"/>
      </p:ext>
    </p:extLst>
  </p:cSld>
  <p:clrMapOvr>
    <a:masterClrMapping/>
  </p:clrMapOvr>
</p:sldLayout>
</file>

<file path=ppt/slideLayouts/slideLayout70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46964"/>
      </p:ext>
    </p:extLst>
  </p:cSld>
  <p:clrMapOvr>
    <a:masterClrMapping/>
  </p:clrMapOvr>
</p:sldLayout>
</file>

<file path=ppt/slideLayouts/slideLayout71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512233"/>
      </p:ext>
    </p:extLst>
  </p:cSld>
  <p:clrMapOvr>
    <a:masterClrMapping/>
  </p:clrMapOvr>
</p:sldLayout>
</file>

<file path=ppt/slideLayouts/slideLayout72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019979"/>
      </p:ext>
    </p:extLst>
  </p:cSld>
  <p:clrMapOvr>
    <a:masterClrMapping/>
  </p:clrMapOvr>
</p:sldLayout>
</file>

<file path=ppt/slideLayouts/slideLayout73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71060"/>
      </p:ext>
    </p:extLst>
  </p:cSld>
  <p:clrMapOvr>
    <a:masterClrMapping/>
  </p:clrMapOvr>
</p:sldLayout>
</file>

<file path=ppt/slideLayouts/slideLayout74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30249"/>
      </p:ext>
    </p:extLst>
  </p:cSld>
  <p:clrMapOvr>
    <a:masterClrMapping/>
  </p:clrMapOvr>
</p:sldLayout>
</file>

<file path=ppt/slideLayouts/slideLayout75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4495"/>
      </p:ext>
    </p:extLst>
  </p:cSld>
  <p:clrMapOvr>
    <a:masterClrMapping/>
  </p:clrMapOvr>
</p:sldLayout>
</file>

<file path=ppt/slideLayouts/slideLayout76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586788"/>
      </p:ext>
    </p:extLst>
  </p:cSld>
  <p:clrMapOvr>
    <a:masterClrMapping/>
  </p:clrMapOvr>
</p:sldLayout>
</file>

<file path=ppt/slideLayouts/slideLayout77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82464"/>
      </p:ext>
    </p:extLst>
  </p:cSld>
  <p:clrMapOvr>
    <a:masterClrMapping/>
  </p:clrMapOvr>
</p:sldLayout>
</file>

<file path=ppt/slideLayouts/slideLayout78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3038"/>
      </p:ext>
    </p:extLst>
  </p:cSld>
  <p:clrMapOvr>
    <a:masterClrMapping/>
  </p:clrMapOvr>
</p:sldLayout>
</file>

<file path=ppt/slideLayouts/slideLayout79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77785"/>
      </p:ext>
    </p:extLst>
  </p:cSld>
  <p:clrMapOvr>
    <a:masterClrMapping/>
  </p:clrMapOvr>
</p:sldLayout>
</file>

<file path=ppt/slideLayouts/slideLayout8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9483"/>
      </p:ext>
    </p:extLst>
  </p:cSld>
  <p:clrMapOvr>
    <a:masterClrMapping/>
  </p:clrMapOvr>
</p:sldLayout>
</file>

<file path=ppt/slideLayouts/slideLayout80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228"/>
      </p:ext>
    </p:extLst>
  </p:cSld>
  <p:clrMapOvr>
    <a:masterClrMapping/>
  </p:clrMapOvr>
</p:sldLayout>
</file>

<file path=ppt/slideLayouts/slideLayout81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784471"/>
      </p:ext>
    </p:extLst>
  </p:cSld>
  <p:clrMapOvr>
    <a:masterClrMapping/>
  </p:clrMapOvr>
</p:sldLayout>
</file>

<file path=ppt/slideLayouts/slideLayout82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262257"/>
      </p:ext>
    </p:extLst>
  </p:cSld>
  <p:clrMapOvr>
    <a:masterClrMapping/>
  </p:clrMapOvr>
</p:sldLayout>
</file>

<file path=ppt/slideLayouts/slideLayout83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47120"/>
      </p:ext>
    </p:extLst>
  </p:cSld>
  <p:clrMapOvr>
    <a:masterClrMapping/>
  </p:clrMapOvr>
</p:sldLayout>
</file>

<file path=ppt/slideLayouts/slideLayout84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717900"/>
      </p:ext>
    </p:extLst>
  </p:cSld>
  <p:clrMapOvr>
    <a:masterClrMapping/>
  </p:clrMapOvr>
</p:sldLayout>
</file>

<file path=ppt/slideLayouts/slideLayout85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32512"/>
      </p:ext>
    </p:extLst>
  </p:cSld>
  <p:clrMapOvr>
    <a:masterClrMapping/>
  </p:clrMapOvr>
</p:sldLayout>
</file>

<file path=ppt/slideLayouts/slideLayout86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52263"/>
      </p:ext>
    </p:extLst>
  </p:cSld>
  <p:clrMapOvr>
    <a:masterClrMapping/>
  </p:clrMapOvr>
</p:sldLayout>
</file>

<file path=ppt/slideLayouts/slideLayout87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90856"/>
      </p:ext>
    </p:extLst>
  </p:cSld>
  <p:clrMapOvr>
    <a:masterClrMapping/>
  </p:clrMapOvr>
</p:sldLayout>
</file>

<file path=ppt/slideLayouts/slideLayout88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02357"/>
      </p:ext>
    </p:extLst>
  </p:cSld>
  <p:clrMapOvr>
    <a:masterClrMapping/>
  </p:clrMapOvr>
</p:sldLayout>
</file>

<file path=ppt/slideLayouts/slideLayout89.xml><?xml version="1.0" encoding="utf-8"?>
<p:sldLayout xmlns:p="http://schemas.openxmlformats.org/presentationml/2006/main" xmlns:a="http://schemas.openxmlformats.org/drawingml/2006/main" xmlns:r="http://schemas.openxmlformats.org/officeDocument/2006/relationships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84591"/>
      </p:ext>
    </p:extLst>
  </p:cSld>
  <p:clrMapOvr>
    <a:masterClrMapping/>
  </p:clrMapOvr>
</p:sldLayout>
</file>

<file path=ppt/slideLayouts/slideLayout9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98436"/>
      </p:ext>
    </p:extLst>
  </p:cSld>
  <p:clrMapOvr>
    <a:masterClrMapping/>
  </p:clrMapOvr>
</p:sldLayout>
</file>

<file path=ppt/slideLayouts/slideLayout90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07695"/>
      </p:ext>
    </p:extLst>
  </p:cSld>
  <p:clrMapOvr>
    <a:masterClrMapping/>
  </p:clrMapOvr>
</p:sldLayout>
</file>

<file path=ppt/slideLayouts/slideLayout91.xml><?xml version="1.0" encoding="utf-8"?>
<p:sldLayout xmlns:p="http://schemas.openxmlformats.org/presentationml/2006/main" xmlns:a="http://schemas.openxmlformats.org/drawingml/2006/main" xmlns:r="http://schemas.openxmlformats.org/officeDocument/2006/relationships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19062"/>
      </p:ext>
    </p:extLst>
  </p:cSld>
  <p:clrMapOvr>
    <a:masterClrMapping/>
  </p:clrMapOvr>
</p:sldLayout>
</file>

<file path=ppt/slideLayouts/slideLayout92.xml><?xml version="1.0" encoding="utf-8"?>
<p:sldLayout xmlns:p="http://schemas.openxmlformats.org/presentationml/2006/main" xmlns:a="http://schemas.openxmlformats.org/drawingml/2006/main" xmlns:r="http://schemas.openxmlformats.org/officeDocument/2006/relationships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641889"/>
      </p:ext>
    </p:extLst>
  </p:cSld>
  <p:clrMapOvr>
    <a:masterClrMapping/>
  </p:clrMapOvr>
</p:sldLayout>
</file>

<file path=ppt/slideLayouts/slideLayout93.xml><?xml version="1.0" encoding="utf-8"?>
<p:sldLayout xmlns:p="http://schemas.openxmlformats.org/presentationml/2006/main" xmlns:a="http://schemas.openxmlformats.org/drawingml/2006/main" xmlns:r="http://schemas.openxmlformats.org/officeDocument/2006/relationships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99131"/>
      </p:ext>
    </p:extLst>
  </p:cSld>
  <p:clrMapOvr>
    <a:masterClrMapping/>
  </p:clrMapOvr>
</p:sldLayout>
</file>

<file path=ppt/slideLayouts/slideLayout94.xml><?xml version="1.0" encoding="utf-8"?>
<p:sldLayout xmlns:p="http://schemas.openxmlformats.org/presentationml/2006/main" xmlns:a="http://schemas.openxmlformats.org/drawingml/2006/main" xmlns:r="http://schemas.openxmlformats.org/officeDocument/2006/relationships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99065"/>
      </p:ext>
    </p:extLst>
  </p:cSld>
  <p:clrMapOvr>
    <a:masterClrMapping/>
  </p:clrMapOvr>
</p:sldLayout>
</file>

<file path=ppt/slideLayouts/slideLayout95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743813"/>
      </p:ext>
    </p:extLst>
  </p:cSld>
  <p:clrMapOvr>
    <a:masterClrMapping/>
  </p:clrMapOvr>
</p:sldLayout>
</file>

<file path=ppt/slideLayouts/slideLayout96.xml><?xml version="1.0" encoding="utf-8"?>
<p:sldLayout xmlns:p="http://schemas.openxmlformats.org/presentationml/2006/main" xmlns:a="http://schemas.openxmlformats.org/drawingml/2006/main" xmlns:r="http://schemas.openxmlformats.org/officeDocument/2006/relationships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02957"/>
      </p:ext>
    </p:extLst>
  </p:cSld>
  <p:clrMapOvr>
    <a:masterClrMapping/>
  </p:clrMapOvr>
</p:sldLayout>
</file>

<file path=ppt/slideLayouts/slideLayout97.xml><?xml version="1.0" encoding="utf-8"?>
<p:sldLayout xmlns:p="http://schemas.openxmlformats.org/presentationml/2006/main" xmlns:a="http://schemas.openxmlformats.org/drawingml/2006/main" xmlns:r="http://schemas.openxmlformats.org/officeDocument/2006/relationships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45568"/>
      </p:ext>
    </p:extLst>
  </p:cSld>
  <p:clrMapOvr>
    <a:masterClrMapping/>
  </p:clrMapOvr>
</p:sldLayout>
</file>

<file path=ppt/slideLayouts/slideLayout98.xml><?xml version="1.0" encoding="utf-8"?>
<p:sldLayout xmlns:p="http://schemas.openxmlformats.org/presentationml/2006/main" xmlns:a="http://schemas.openxmlformats.org/drawingml/2006/main" xmlns:r="http://schemas.openxmlformats.org/officeDocument/2006/relationships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718954"/>
      </p:ext>
    </p:extLst>
  </p:cSld>
  <p:clrMapOvr>
    <a:masterClrMapping/>
  </p:clrMapOvr>
</p:sldLayout>
</file>

<file path=ppt/slideLayouts/slideLayout99.xml><?xml version="1.0" encoding="utf-8"?>
<p:sldLayout xmlns:p="http://schemas.openxmlformats.org/presentationml/2006/main" xmlns:a="http://schemas.openxmlformats.org/drawingml/2006/main" xmlns:r="http://schemas.openxmlformats.org/officeDocument/2006/relationships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/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8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5.xml"/><Relationship Id="rId12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2.xml"/><Relationship Id="rId8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76.xml"/><Relationship Id="rId12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3.xml"/><Relationship Id="rId8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87.xml"/><Relationship Id="rId12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198.xml"/><Relationship Id="rId12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/Relationships>
</file>

<file path=ppt/slideMasters/slideMaster1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8229600" cy="4525963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algn="l"/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Calibri" pitchFamily="0" charset="0"/>
                <a:ea typeface="宋体" pitchFamily="0" charset="0"/>
                <a:cs typeface="Calibri" pitchFamily="0" charset="0"/>
              </a:rPr>
              <a:t>2017-3-1</a:t>
            </a:fld>
            <a:endParaRPr lang="zh-CN" altLang="en-US" sz="1200">
              <a:solidFill>
                <a:srgbClr val="898989"/>
              </a:solidFill>
              <a:latin typeface="Calibri" pitchFamily="0" charset="0"/>
              <a:ea typeface="宋体" pitchFamily="0" charset="0"/>
              <a:cs typeface="Calibri" pitchFamily="0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itchFamily="0" charset="0"/>
              <a:ea typeface="宋体" pitchFamily="0" charset="0"/>
              <a:cs typeface="Calibri" pitchFamily="0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itchFamily="0" charset="0"/>
                <a:ea typeface="宋体" pitchFamily="0" charset="0"/>
                <a:cs typeface="Calibri" pitchFamily="0" charset="0"/>
              </a:rPr>
              <a:t>&lt;#&gt;</a:t>
            </a:fld>
            <a:endParaRPr lang="zh-CN" altLang="en-US" sz="1200">
              <a:solidFill>
                <a:srgbClr val="898989"/>
              </a:solidFill>
              <a:latin typeface="Calibri" pitchFamily="0" charset="0"/>
              <a:ea typeface="宋体" pitchFamily="0" charset="0"/>
              <a:cs typeface="Calibri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8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0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0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1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37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1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3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4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58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2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6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8229600" cy="4525963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7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8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49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18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3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1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2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92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4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4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5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8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5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7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58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24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6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60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61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3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7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05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06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92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18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1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2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87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2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title"/>
          </p:nvPr>
        </p:nvSpPr>
        <p:spPr>
          <a:xfrm rot="0">
            <a:off x="685800" y="2130425"/>
            <a:ext cx="7772400" cy="1470024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body" idx="1"/>
          </p:nvPr>
        </p:nvSpPr>
        <p:spPr>
          <a:xfrm rot="0">
            <a:off x="1371600" y="3886199"/>
            <a:ext cx="6400800" cy="17526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pPr marL="0" indent="0" algn="ctr">
              <a:buNone/>
            </a:pPr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0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3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3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8229600" cy="4525963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5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78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4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8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9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65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5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21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22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49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6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4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8229600" cy="4525963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5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26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27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251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7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29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30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25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8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32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33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4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Masters/slideMaster9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8229600" cy="4525963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6" name="文本框"/>
          <p:cNvSpPr>
            <a:spLocks noGrp="1"/>
          </p:cNvSpPr>
          <p:nvPr>
            <p:ph type="dt" idx="10"/>
          </p:nvPr>
        </p:nvSpPr>
        <p:spPr>
          <a:xfrm rot="0">
            <a:off x="457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37" name="文本框"/>
          <p:cNvSpPr>
            <a:spLocks noGrp="1"/>
          </p:cNvSpPr>
          <p:nvPr>
            <p:ph type="ftr"/>
          </p:nvPr>
        </p:nvSpPr>
        <p:spPr>
          <a:xfrm rot="0">
            <a:off x="3124200" y="6356349"/>
            <a:ext cx="2895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38" name="文本框"/>
          <p:cNvSpPr>
            <a:spLocks noGrp="1"/>
          </p:cNvSpPr>
          <p:nvPr>
            <p:ph type="sldNum"/>
          </p:nvPr>
        </p:nvSpPr>
        <p:spPr>
          <a:xfrm rot="0">
            <a:off x="6553200" y="6356349"/>
            <a:ext cx="2133600" cy="36512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&lt;#&gt;</a:t>
            </a:fld>
            <a:endParaRPr lang="zh-CN" altLang="en-US"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4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sldNum="0" hdr="0" ftr="0" dt="0"/>
  <p:txStyles>
    <p:titleStyle>
      <a:lvl1pPr algn="ctr" defTabSz="914400" eaLnBrk="1" fontAlgn="auto" latinLnBrk="0" hangingPunct="1">
        <a:spcBef>
          <a:spcPts val="0"/>
        </a:spcBef>
        <a:buNone/>
        <a:defRPr sz="4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</p:titleStyle>
    <p:bodyStyle>
      <a:lvl1pPr marL="342900" indent="-3429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1pPr>
      <a:lvl2pPr marL="742950" indent="-28575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2pPr>
      <a:lvl3pPr marL="1143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3pPr>
      <a:lvl4pPr marL="1600200" indent="-228600" algn="l" defTabSz="914400" eaLnBrk="1" fontAlgn="auto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4pPr>
      <a:lvl5pPr marL="2057400" indent="-228600" algn="l" defTabSz="914400" eaLnBrk="1" fontAlgn="auto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5pPr>
      <a:lvl6pPr marL="25146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6pPr>
      <a:lvl7pPr marL="29718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7pPr>
      <a:lvl8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8pPr>
      <a:lvl9pPr marL="3429000" indent="-228600" algn="l" defTabSz="914400" eaLnBrk="1" fontAlgn="auto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Calibri" pitchFamily="0" charset="0"/>
          <a:ea typeface="宋体" pitchFamily="0" charset="0"/>
          <a:cs typeface="Calibri" pitchFamily="0" charset="0"/>
        </a:defRPr>
      </a:lvl9pPr>
    </p:body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1.jpg"/><Relationship Id="rId2" Type="http://schemas.openxmlformats.org/officeDocument/2006/relationships/slideLayout" Target="../slideLayouts/slideLayout17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19.jpg"/><Relationship Id="rId2" Type="http://schemas.openxmlformats.org/officeDocument/2006/relationships/slideLayout" Target="../slideLayouts/slideLayout1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2.emf"/><Relationship Id="rId2" Type="http://schemas.openxmlformats.org/officeDocument/2006/relationships/image" Target="../media/3.emf"/><Relationship Id="rId3" Type="http://schemas.openxmlformats.org/officeDocument/2006/relationships/hyperlink" Target="http://baike.so.com/doc/507977-537856.html" TargetMode="External"/><Relationship Id="rId4" Type="http://schemas.openxmlformats.org/officeDocument/2006/relationships/hyperlink" Target="http://baike.so.com/doc/5356217-5591712.html" TargetMode="External"/><Relationship Id="rId5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4.jpg"/><Relationship Id="rId2" Type="http://schemas.openxmlformats.org/officeDocument/2006/relationships/image" Target="../media/5.jpg"/><Relationship Id="rId3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6.jpg"/><Relationship Id="rId2" Type="http://schemas.openxmlformats.org/officeDocument/2006/relationships/image" Target="../media/7.emf"/><Relationship Id="rId3" Type="http://schemas.openxmlformats.org/officeDocument/2006/relationships/image" Target="../media/8.jpg"/><Relationship Id="rId4" Type="http://schemas.openxmlformats.org/officeDocument/2006/relationships/slideLayout" Target="../slideLayouts/slideLayout17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9.emf"/><Relationship Id="rId2" Type="http://schemas.openxmlformats.org/officeDocument/2006/relationships/image" Target="../media/10.jpg"/><Relationship Id="rId3" Type="http://schemas.openxmlformats.org/officeDocument/2006/relationships/image" Target="../media/11.emf"/><Relationship Id="rId4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12.emf"/><Relationship Id="rId2" Type="http://schemas.openxmlformats.org/officeDocument/2006/relationships/image" Target="../media/13.emf"/><Relationship Id="rId3" Type="http://schemas.openxmlformats.org/officeDocument/2006/relationships/slideLayout" Target="../slideLayouts/slideLayout17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14.emf"/><Relationship Id="rId2" Type="http://schemas.openxmlformats.org/officeDocument/2006/relationships/image" Target="../media/15.emf"/><Relationship Id="rId3" Type="http://schemas.openxmlformats.org/officeDocument/2006/relationships/image" Target="../media/16.emf"/><Relationship Id="rId4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17.png"/><Relationship Id="rId2" Type="http://schemas.openxmlformats.org/officeDocument/2006/relationships/slideLayout" Target="../slideLayouts/slideLayout18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18.emf"/><Relationship Id="rId2" Type="http://schemas.openxmlformats.org/officeDocument/2006/relationships/hyperlink" Target="http://baike.so.com/doc/5356217-5591712.html" TargetMode="External"/><Relationship Id="rId3" Type="http://schemas.openxmlformats.org/officeDocument/2006/relationships/slideLayout" Target="../slideLayouts/slideLayout194.xml"/></Relationships>
</file>

<file path=ppt/slides/slide1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"/>
          <p:cNvSpPr>
            <a:spLocks noGrp="1"/>
          </p:cNvSpPr>
          <p:nvPr>
            <p:ph type="title"/>
          </p:nvPr>
        </p:nvSpPr>
        <p:spPr>
          <a:xfrm rot="0">
            <a:off x="5147991" y="474659"/>
            <a:ext cx="3743943" cy="2378347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巾帼英雄</a:t>
            </a:r>
            <a:b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</a:br>
            <a:r>
              <a:rPr lang="en-US" altLang="zh-CN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-</a:t>
            </a:r>
            <a:r>
              <a:rPr lang="en-US" altLang="zh-CN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 </a:t>
            </a:r>
            <a:r>
              <a:rPr lang="en-US" altLang="zh-CN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-</a:t>
            </a:r>
            <a:r>
              <a:rPr lang="en-US" altLang="zh-CN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 </a:t>
            </a: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代父从军</a:t>
            </a:r>
            <a:b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</a:b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ＭＳ Ｐゴシック" pitchFamily="-32" charset="-128"/>
                <a:ea typeface="宋体" pitchFamily="0" charset="0"/>
                <a:cs typeface="ＭＳ Ｐゴシック" pitchFamily="-32" charset="-128"/>
              </a:rPr>
              <a:t>的故事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ＭＳ Ｐゴシック" pitchFamily="-32" charset="-128"/>
              <a:ea typeface="宋体" pitchFamily="0" charset="0"/>
              <a:cs typeface="ＭＳ Ｐゴシック" pitchFamily="-32" charset="-128"/>
            </a:endParaRPr>
          </a:p>
        </p:txBody>
      </p:sp>
      <p:sp>
        <p:nvSpPr>
          <p:cNvPr id="63" name="文本框"/>
          <p:cNvSpPr>
            <a:spLocks noGrp="1"/>
          </p:cNvSpPr>
          <p:nvPr>
            <p:ph type="body" idx="1"/>
          </p:nvPr>
        </p:nvSpPr>
        <p:spPr>
          <a:xfrm rot="0">
            <a:off x="457200" y="1600200"/>
            <a:ext cx="2674822" cy="391676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6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80994" y="285745"/>
            <a:ext cx="4588810" cy="6286403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65" name="矩形"/>
          <p:cNvSpPr>
            <a:spLocks/>
          </p:cNvSpPr>
          <p:nvPr/>
        </p:nvSpPr>
        <p:spPr>
          <a:xfrm rot="0">
            <a:off x="7740797" y="3432374"/>
            <a:ext cx="445996" cy="273595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二年五班  12  号   李琦媛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917001"/>
      </p:ext>
    </p:extLst>
  </p:cSld>
  <p:clrMapOvr>
    <a:masterClrMapping/>
  </p:clrMapOvr>
</p:sld>
</file>

<file path=ppt/slides/slide10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3336" y="45051"/>
            <a:ext cx="9074594" cy="6623899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124" name="矩形"/>
          <p:cNvSpPr>
            <a:spLocks/>
          </p:cNvSpPr>
          <p:nvPr/>
        </p:nvSpPr>
        <p:spPr>
          <a:xfrm rot="0">
            <a:off x="1995483" y="909038"/>
            <a:ext cx="704543" cy="38879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eaVert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谢谢大家的聆听！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72133"/>
      </p:ext>
    </p:extLst>
  </p:cSld>
  <p:clrMapOvr>
    <a:masterClrMapping/>
  </p:clrMapOvr>
</p:sld>
</file>

<file path=ppt/slides/slide2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609590" y="3786129"/>
            <a:ext cx="8267574" cy="3076526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67" name="文本框"/>
          <p:cNvSpPr>
            <a:spLocks noGrp="1"/>
          </p:cNvSpPr>
          <p:nvPr>
            <p:ph type="title"/>
          </p:nvPr>
        </p:nvSpPr>
        <p:spPr>
          <a:xfrm rot="0">
            <a:off x="400050" y="112715"/>
            <a:ext cx="8146738" cy="778397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6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我国古代有一个了不起的女孩，她叫</a:t>
            </a:r>
            <a:endParaRPr lang="zh-CN" altLang="en-US" sz="26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68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7448436" y="119059"/>
            <a:ext cx="1447778" cy="1571600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69" name="矩形"/>
          <p:cNvSpPr>
            <a:spLocks/>
          </p:cNvSpPr>
          <p:nvPr/>
        </p:nvSpPr>
        <p:spPr>
          <a:xfrm rot="0">
            <a:off x="828662" y="3428947"/>
            <a:ext cx="5468234" cy="14249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       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注解：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古时候的贵族妇女，常戴一种用丝织品或发丝制成的头饰，这种头巾式的头饰叫</a:t>
            </a:r>
            <a:r>
              <a:rPr lang="zh-CN" altLang="en-US" sz="1800" b="0" i="0" u="none" strike="noStrike" kern="1200" cap="none" spc="0" baseline="0">
                <a:solidFill>
                  <a:srgbClr val="FF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  <a:hlinkClick r:id="rId3"/>
              </a:rPr>
              <a:t>巾帼</a:t>
            </a:r>
            <a:r>
              <a:rPr lang="zh-CN" altLang="en-US" sz="1800" b="0" i="0" u="none" strike="noStrike" kern="1200" cap="none" spc="0" baseline="0">
                <a:solidFill>
                  <a:srgbClr val="FF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。</a:t>
            </a:r>
            <a:endParaRPr lang="en-US" altLang="zh-CN" sz="1800" b="0" i="0" u="none" strike="noStrike" kern="1200" cap="none" spc="0" baseline="0">
              <a:solidFill>
                <a:srgbClr val="FF0000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       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因巾帼这类物品是古代妇女的高贵装饰，人们便称</a:t>
            </a:r>
            <a:r>
              <a:rPr lang="zh-CN" altLang="en-US" sz="1800" b="0" i="0" u="none" strike="noStrike" kern="1200" cap="none" spc="0" baseline="0">
                <a:solidFill>
                  <a:srgbClr val="FF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  <a:hlinkClick r:id="rId4"/>
              </a:rPr>
              <a:t>女中豪杰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为"巾帼英雄"，后人又把"巾帼"作为妇女的尊称。</a:t>
            </a:r>
            <a:endParaRPr lang="zh-CN" altLang="en-US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70" name="圆角矩形"/>
          <p:cNvSpPr>
            <a:spLocks/>
          </p:cNvSpPr>
          <p:nvPr/>
        </p:nvSpPr>
        <p:spPr>
          <a:xfrm rot="0">
            <a:off x="5507986" y="2061020"/>
            <a:ext cx="3455947" cy="1007984"/>
          </a:xfrm>
          <a:prstGeom prst="roundRect">
            <a:avLst>
              <a:gd name="adj" fmla="val 16666"/>
            </a:avLst>
          </a:prstGeom>
          <a:noFill/>
          <a:ln w="9525" cmpd="sng" cap="flat">
            <a:noFill/>
            <a:prstDash val="solid"/>
            <a:miter/>
          </a:ln>
        </p:spPr>
      </p:sp>
      <p:sp>
        <p:nvSpPr>
          <p:cNvPr id="71" name="直线"/>
          <p:cNvSpPr>
            <a:spLocks/>
          </p:cNvSpPr>
          <p:nvPr/>
        </p:nvSpPr>
        <p:spPr>
          <a:xfrm flipV="1" rot="21600000">
            <a:off x="756058" y="3347476"/>
            <a:ext cx="6551900" cy="9523"/>
          </a:xfrm>
          <a:prstGeom prst="line"/>
          <a:noFill/>
          <a:ln w="9525" cmpd="sng" cap="flat">
            <a:solidFill>
              <a:srgbClr val="000000"/>
            </a:solidFill>
            <a:prstDash val="solid"/>
            <a:miter/>
          </a:ln>
        </p:spPr>
      </p:sp>
      <p:sp>
        <p:nvSpPr>
          <p:cNvPr id="72" name="矩形"/>
          <p:cNvSpPr>
            <a:spLocks/>
          </p:cNvSpPr>
          <p:nvPr/>
        </p:nvSpPr>
        <p:spPr>
          <a:xfrm rot="0">
            <a:off x="1261475" y="1194784"/>
            <a:ext cx="5470492" cy="172021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花木兰（女扮男装）替父从军，来到前线后，她英勇善战，立下了赫赫战功，被人们称为巾帼英雄。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73" name="矩形"/>
          <p:cNvSpPr>
            <a:spLocks/>
          </p:cNvSpPr>
          <p:nvPr/>
        </p:nvSpPr>
        <p:spPr>
          <a:xfrm rot="0">
            <a:off x="2409788" y="1057258"/>
            <a:ext cx="1805292" cy="30099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nǚ </a:t>
            </a:r>
            <a:r>
              <a:rPr lang="en-US" altLang="zh-CN" sz="14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bàn</a:t>
            </a:r>
            <a:r>
              <a:rPr lang="en-US" altLang="zh-CN" sz="14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nán zhuāng</a:t>
            </a:r>
            <a:endParaRPr lang="zh-CN" altLang="en-US" sz="14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74" name="矩形"/>
          <p:cNvSpPr>
            <a:spLocks/>
          </p:cNvSpPr>
          <p:nvPr/>
        </p:nvSpPr>
        <p:spPr>
          <a:xfrm rot="0">
            <a:off x="5000549" y="1628750"/>
            <a:ext cx="794306" cy="3581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hè hè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746652"/>
      </p:ext>
    </p:extLst>
  </p:cSld>
  <p:clrMapOvr>
    <a:masterClrMapping/>
  </p:clrMapOvr>
</p:sld>
</file>

<file path=ppt/slides/slide3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5219620" y="3719455"/>
            <a:ext cx="3771839" cy="2790782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76" name="文本框"/>
          <p:cNvSpPr>
            <a:spLocks noGrp="1"/>
          </p:cNvSpPr>
          <p:nvPr>
            <p:ph type="title"/>
          </p:nvPr>
        </p:nvSpPr>
        <p:spPr>
          <a:xfrm rot="0">
            <a:off x="5583059" y="474660"/>
            <a:ext cx="3023954" cy="1294164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突厥入侵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77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252408" y="257170"/>
            <a:ext cx="5061865" cy="6286403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78" name="矩形"/>
          <p:cNvSpPr>
            <a:spLocks/>
          </p:cNvSpPr>
          <p:nvPr/>
        </p:nvSpPr>
        <p:spPr>
          <a:xfrm rot="0">
            <a:off x="400043" y="4438580"/>
            <a:ext cx="2299309" cy="75818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突厥入侵边关上</a:t>
            </a:r>
            <a:endParaRPr lang="en-US" altLang="zh-CN" sz="22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地保征兵把敌抗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79" name="矩形"/>
          <p:cNvSpPr>
            <a:spLocks/>
          </p:cNvSpPr>
          <p:nvPr/>
        </p:nvSpPr>
        <p:spPr>
          <a:xfrm rot="0">
            <a:off x="5435618" y="5664214"/>
            <a:ext cx="2884526" cy="805814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1600" b="0" i="0" u="none" strike="noStrike" kern="1200" cap="none" spc="0" baseline="0">
                <a:solidFill>
                  <a:schemeClr val="hlink"/>
                </a:solidFill>
                <a:latin typeface="Calibri" pitchFamily="0" charset="0"/>
                <a:ea typeface="宋体" pitchFamily="0" charset="0"/>
                <a:cs typeface="Calibri" pitchFamily="0" charset="0"/>
              </a:rPr>
              <a:t>突厥：</a:t>
            </a:r>
            <a:r>
              <a:rPr lang="zh-CN" altLang="en-US" sz="1600" b="0" i="0" u="none" strike="noStrike" kern="1200" cap="none" spc="0" baseline="0">
                <a:solidFill>
                  <a:srgbClr val="0000FF"/>
                </a:solidFill>
                <a:latin typeface="Calibri" pitchFamily="0" charset="0"/>
                <a:ea typeface="宋体" pitchFamily="0" charset="0"/>
                <a:cs typeface="Calibri" pitchFamily="0" charset="0"/>
              </a:rPr>
              <a:t>中国西北与北方草原地区继匈奴、鲜卑、柔然以后一个强大的游牧民族。</a:t>
            </a:r>
            <a:endParaRPr lang="zh-CN" altLang="en-US" sz="16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80" name="矩形"/>
          <p:cNvSpPr>
            <a:spLocks/>
          </p:cNvSpPr>
          <p:nvPr/>
        </p:nvSpPr>
        <p:spPr>
          <a:xfrm rot="0">
            <a:off x="5719783" y="2275067"/>
            <a:ext cx="3023953" cy="8915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公元391年突厥（当时的柔然国）入侵北魏，危及到了花木兰的家乡。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824318"/>
      </p:ext>
    </p:extLst>
  </p:cSld>
  <p:clrMapOvr>
    <a:masterClrMapping/>
  </p:clrMapOvr>
</p:sld>
</file>

<file path=ppt/slides/slide4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6069" y="2419764"/>
            <a:ext cx="9071862" cy="4394008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82" name="矩形"/>
          <p:cNvSpPr>
            <a:spLocks/>
          </p:cNvSpPr>
          <p:nvPr/>
        </p:nvSpPr>
        <p:spPr>
          <a:xfrm rot="0">
            <a:off x="5583059" y="474660"/>
            <a:ext cx="3023954" cy="1294164"/>
          </a:xfrm>
          <a:prstGeom prst="rect"/>
          <a:noFill/>
          <a:ln w="9525" cmpd="sng" cap="flat">
            <a:noFill/>
            <a:prstDash val="solid"/>
            <a:miter/>
          </a:ln>
        </p:spPr>
      </p:sp>
      <p:sp>
        <p:nvSpPr>
          <p:cNvPr id="83" name="矩形"/>
          <p:cNvSpPr>
            <a:spLocks/>
          </p:cNvSpPr>
          <p:nvPr/>
        </p:nvSpPr>
        <p:spPr>
          <a:xfrm rot="0">
            <a:off x="2047842" y="3648018"/>
            <a:ext cx="5188117" cy="82486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昨夜见军帖(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tiè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)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，可汗(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kè hán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)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大点兵，</a:t>
            </a:r>
            <a:endParaRPr lang="en-US" altLang="zh-CN" sz="22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军书十二卷(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juàn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)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，卷卷(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juàn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juàn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)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有爷名。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84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7448436" y="119059"/>
            <a:ext cx="1447778" cy="1571600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85" name="矩形"/>
          <p:cNvSpPr>
            <a:spLocks/>
          </p:cNvSpPr>
          <p:nvPr/>
        </p:nvSpPr>
        <p:spPr>
          <a:xfrm rot="0">
            <a:off x="3638264" y="768414"/>
            <a:ext cx="4036138" cy="14249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北魏皇帝</a:t>
            </a:r>
            <a:r>
              <a:rPr lang="zh-CN" altLang="en-US" sz="22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拓跋珪((</a:t>
            </a:r>
            <a:r>
              <a:rPr lang="en-US" altLang="zh-CN" sz="22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bá guī)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征调大军抵抗，十二卷的军书，卷卷都有木兰爸爸花弧（</a:t>
            </a:r>
            <a:r>
              <a:rPr lang="en-US" altLang="zh-CN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hú</a:t>
            </a:r>
            <a:r>
              <a:rPr lang="zh-CN" altLang="en-US" sz="22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）的名字。</a:t>
            </a:r>
            <a:endParaRPr lang="zh-CN" altLang="en-US" sz="22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86" name="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0">
            <a:off x="104772" y="47622"/>
            <a:ext cx="3511966" cy="2400264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126" name="文本框"/>
          <p:cNvSpPr txBox="1">
            <a:spLocks/>
          </p:cNvSpPr>
          <p:nvPr/>
        </p:nvSpPr>
        <p:spPr>
          <a:xfrm rot="0">
            <a:off x="6800746" y="1847821"/>
            <a:ext cx="437313" cy="30099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4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"/>
          <p:cNvSpPr>
            <a:spLocks noGrp="1"/>
          </p:cNvSpPr>
          <p:nvPr>
            <p:ph type="title"/>
          </p:nvPr>
        </p:nvSpPr>
        <p:spPr>
          <a:xfrm rot="0">
            <a:off x="180977" y="265113"/>
            <a:ext cx="8229600" cy="114299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代父从军</a:t>
            </a:r>
            <a:b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</a:b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忠孝两全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88" name="文本框"/>
          <p:cNvSpPr>
            <a:spLocks noGrp="1"/>
          </p:cNvSpPr>
          <p:nvPr>
            <p:ph type="body" idx="1"/>
          </p:nvPr>
        </p:nvSpPr>
        <p:spPr>
          <a:xfrm rot="0">
            <a:off x="831205" y="1626776"/>
            <a:ext cx="4538180" cy="143577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pPr marL="342265" indent="-342265" algn="l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zh-CN" altLang="en-US" sz="18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木兰心想：父亲年老多病，无法出征；弟弟年幼，还不到当兵的年龄。为了保卫国家，还是我来代替爸爸上战场吧！于是她买了打仗用的装备，去到了前线。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89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108067" y="3286075"/>
            <a:ext cx="8933188" cy="3555413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90" name="矩形"/>
          <p:cNvSpPr>
            <a:spLocks/>
          </p:cNvSpPr>
          <p:nvPr/>
        </p:nvSpPr>
        <p:spPr>
          <a:xfrm rot="0">
            <a:off x="180817" y="4072415"/>
            <a:ext cx="2375963" cy="19583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hlink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东市买骏马，</a:t>
            </a: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hlink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西市买鞍鞯（jiān），</a:t>
            </a: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hlink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南市买辔（pèi）头，</a:t>
            </a: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chemeClr val="hlink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北市买长鞭。</a:t>
            </a:r>
            <a:endParaRPr lang="zh-CN" altLang="en-US" sz="1800" b="0" i="0" u="none" strike="noStrike" kern="1200" cap="none" spc="0" baseline="0">
              <a:solidFill>
                <a:schemeClr val="hlink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91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5652999" y="623876"/>
            <a:ext cx="3310931" cy="2391626"/>
          </a:xfrm>
          <a:prstGeom prst="rect"/>
          <a:noFill/>
          <a:ln w="9525" cmpd="sng" cap="flat">
            <a:noFill/>
            <a:prstDash val="solid"/>
            <a:miter/>
          </a:ln>
        </p:spPr>
      </p:pic>
      <p:pic>
        <p:nvPicPr>
          <p:cNvPr id="92" name="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0">
            <a:off x="-38100" y="42860"/>
            <a:ext cx="1447778" cy="1571600"/>
          </a:xfrm>
          <a:prstGeom prst="rect"/>
          <a:noFill/>
          <a:ln w="9525" cmpd="sng" cap="flat">
            <a:noFill/>
            <a:prstDash val="solid"/>
            <a:miter/>
          </a:ln>
        </p:spPr>
      </p:pic>
    </p:spTree>
    <p:extLst>
      <p:ext uri="{BB962C8B-B14F-4D97-AF65-F5344CB8AC3E}">
        <p14:creationId xmlns:p14="http://schemas.microsoft.com/office/powerpoint/2010/main" val="194187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</p:bldLst>
  </p:timing>
</p:sld>
</file>

<file path=ppt/slides/slide6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"/>
          <p:cNvSpPr>
            <a:spLocks noGrp="1"/>
          </p:cNvSpPr>
          <p:nvPr>
            <p:ph type="title"/>
          </p:nvPr>
        </p:nvSpPr>
        <p:spPr>
          <a:xfrm rot="0">
            <a:off x="971541" y="265113"/>
            <a:ext cx="7138754" cy="778397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顽强勇敢，英勇善战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9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8098" y="1266803"/>
            <a:ext cx="7848479" cy="5543465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95" name="矩形"/>
          <p:cNvSpPr>
            <a:spLocks/>
          </p:cNvSpPr>
          <p:nvPr/>
        </p:nvSpPr>
        <p:spPr>
          <a:xfrm rot="0">
            <a:off x="105217" y="2639036"/>
            <a:ext cx="1871745" cy="6248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赫赫（hè hè）：</a:t>
            </a:r>
            <a:endParaRPr lang="en-US" altLang="zh-CN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显著盛大的样子</a:t>
            </a:r>
            <a:endParaRPr lang="zh-CN" altLang="en-US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96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38098" y="42860"/>
            <a:ext cx="1447778" cy="1571600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97" name="矩形"/>
          <p:cNvSpPr>
            <a:spLocks/>
          </p:cNvSpPr>
          <p:nvPr/>
        </p:nvSpPr>
        <p:spPr>
          <a:xfrm rot="0">
            <a:off x="4138657" y="981037"/>
            <a:ext cx="4609280" cy="144398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花木兰非常勇敢，每次打仗她都冲在前面，立下了赫赫（hè hè）功劳。</a:t>
            </a:r>
            <a:endParaRPr lang="en-US" altLang="zh-CN" sz="24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907660"/>
      </p:ext>
    </p:extLst>
  </p:cSld>
  <p:clrMapOvr>
    <a:masterClrMapping/>
  </p:clrMapOvr>
</p:sld>
</file>

<file path=ppt/slides/slide7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2254" y="620517"/>
            <a:ext cx="3525274" cy="5394428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99" name="矩形"/>
          <p:cNvSpPr>
            <a:spLocks/>
          </p:cNvSpPr>
          <p:nvPr/>
        </p:nvSpPr>
        <p:spPr>
          <a:xfrm rot="0">
            <a:off x="3495619" y="761986"/>
            <a:ext cx="5187590" cy="289179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战争持续打了12年，终于取得了最后的胜利！花木兰在战场上立了许多战功，可是没有人知道她是女的，到了庆祝晚会的时候，她换上了女孩的衣服，让所有人都惊呆了。她的事迹感动了皇帝，皇帝想封她为将军，可是花木兰拒绝了皇帝的封赏，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也不愿在朝为官，将荣华富贵轻轻地抛下，她愿驰千里足，早日还故乡。</a:t>
            </a: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。</a:t>
            </a:r>
            <a:endParaRPr lang="zh-CN" altLang="en-US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00" name="矩形"/>
          <p:cNvSpPr>
            <a:spLocks/>
          </p:cNvSpPr>
          <p:nvPr/>
        </p:nvSpPr>
        <p:spPr>
          <a:xfrm rot="0">
            <a:off x="3133675" y="190495"/>
            <a:ext cx="4534277" cy="63436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不贪功利 凯旋而归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101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0">
            <a:off x="38098" y="42860"/>
            <a:ext cx="1447778" cy="1571600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102" name="矩形"/>
          <p:cNvSpPr>
            <a:spLocks/>
          </p:cNvSpPr>
          <p:nvPr/>
        </p:nvSpPr>
        <p:spPr>
          <a:xfrm rot="0">
            <a:off x="3351093" y="3571819"/>
            <a:ext cx="5773712" cy="805815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我国古代四大巾帼英雄：</a:t>
            </a:r>
            <a:endParaRPr lang="en-US" altLang="zh-CN" sz="1600" b="1" i="0" u="none" strike="noStrike" kern="1200" cap="none" spc="0" baseline="0">
              <a:solidFill>
                <a:srgbClr val="993300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b="0" i="0" u="none" strike="noStrike" kern="1200" cap="none" spc="0" baseline="0">
              <a:solidFill>
                <a:srgbClr val="993300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花木兰、穆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（</a:t>
            </a:r>
            <a:r>
              <a:rPr lang="en-US" altLang="zh-CN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mù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）</a:t>
            </a:r>
            <a:r>
              <a:rPr lang="zh-CN" altLang="en-US" sz="16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桂英、樊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（</a:t>
            </a:r>
            <a:r>
              <a:rPr lang="en-US" altLang="zh-CN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fán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）</a:t>
            </a:r>
            <a:r>
              <a:rPr lang="zh-CN" altLang="en-US" sz="16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梨花、梁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（</a:t>
            </a:r>
            <a:r>
              <a:rPr lang="en-US" altLang="zh-CN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liáng</a:t>
            </a:r>
            <a:r>
              <a:rPr lang="zh-CN" altLang="en-US" sz="15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）</a:t>
            </a:r>
            <a:r>
              <a:rPr lang="zh-CN" altLang="en-US" sz="1600" b="1" i="0" u="none" strike="noStrike" kern="1200" cap="none" spc="0" baseline="0">
                <a:solidFill>
                  <a:srgbClr val="9933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红玉</a:t>
            </a:r>
            <a:endParaRPr lang="zh-CN" altLang="en-US" sz="1600" b="1" i="0" u="none" strike="noStrike" kern="1200" cap="none" spc="0" baseline="0">
              <a:solidFill>
                <a:srgbClr val="993300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103" name="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0">
            <a:off x="2776494" y="4367146"/>
            <a:ext cx="6276877" cy="2333589"/>
          </a:xfrm>
          <a:prstGeom prst="rect"/>
          <a:noFill/>
          <a:ln w="9525" cmpd="sng" cap="flat">
            <a:noFill/>
            <a:prstDash val="solid"/>
            <a:miter/>
          </a:ln>
        </p:spPr>
      </p:pic>
    </p:spTree>
    <p:extLst>
      <p:ext uri="{BB962C8B-B14F-4D97-AF65-F5344CB8AC3E}">
        <p14:creationId xmlns:p14="http://schemas.microsoft.com/office/powerpoint/2010/main" val="64473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</p:bldLst>
  </p:timing>
</p:sld>
</file>

<file path=ppt/slides/slide8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8099" y="46036"/>
            <a:ext cx="9128082" cy="6766910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108" name="文本框"/>
          <p:cNvSpPr>
            <a:spLocks noGrp="1"/>
          </p:cNvSpPr>
          <p:nvPr>
            <p:ph type="title"/>
          </p:nvPr>
        </p:nvSpPr>
        <p:spPr>
          <a:xfrm rot="0">
            <a:off x="1552245" y="617532"/>
            <a:ext cx="6976319" cy="101231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英雄离去 木兰花开</a:t>
            </a:r>
            <a:endParaRPr lang="zh-CN" altLang="en-US" sz="4400" b="1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09" name="文本框"/>
          <p:cNvSpPr>
            <a:spLocks noGrp="1"/>
          </p:cNvSpPr>
          <p:nvPr>
            <p:ph type="body" idx="1"/>
          </p:nvPr>
        </p:nvSpPr>
        <p:spPr>
          <a:xfrm rot="0">
            <a:off x="2485994" y="5372042"/>
            <a:ext cx="5756825" cy="1007787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</a:bodyPr>
          <a:lstStyle/>
          <a:p>
            <a:pPr marL="342900" indent="-342900" algn="l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zh-CN" altLang="en-US" sz="2200" b="0" i="0" u="none" strike="noStrike" kern="1200" cap="none" spc="0" baseline="0">
                <a:solidFill>
                  <a:schemeClr val="hlink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后来，花木兰去世后，在她的坟上长出了一种又大又红的花，人们称它为木兰花。</a:t>
            </a:r>
            <a:endParaRPr lang="zh-CN" altLang="en-US" sz="2200" b="0" i="0" u="none" strike="noStrike" kern="1200" cap="none" spc="0" baseline="0">
              <a:solidFill>
                <a:schemeClr val="hlink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9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框"/>
          <p:cNvSpPr>
            <a:spLocks noGrp="1"/>
          </p:cNvSpPr>
          <p:nvPr>
            <p:ph type="title"/>
          </p:nvPr>
        </p:nvSpPr>
        <p:spPr>
          <a:xfrm rot="0">
            <a:off x="457200" y="274638"/>
            <a:ext cx="8229600" cy="114300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latin typeface="Calibri" pitchFamily="0" charset="0"/>
                <a:ea typeface="宋体" pitchFamily="0" charset="0"/>
                <a:cs typeface="Times New Roman" pitchFamily="0" charset="0"/>
              </a:rPr>
              <a:t>问题</a:t>
            </a:r>
            <a:endParaRPr lang="zh-CN" altLang="en-US" sz="4400" b="0" i="0" u="none" strike="noStrike" kern="1200" cap="none" spc="0" baseline="0">
              <a:solidFill>
                <a:schemeClr val="tx1"/>
              </a:solidFill>
              <a:latin typeface="Calibri" pitchFamily="0" charset="0"/>
              <a:ea typeface="宋体" pitchFamily="0" charset="0"/>
              <a:cs typeface="Times New Roman" pitchFamily="0" charset="0"/>
            </a:endParaRPr>
          </a:p>
        </p:txBody>
      </p:sp>
      <p:pic>
        <p:nvPicPr>
          <p:cNvPr id="114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0">
            <a:off x="33333" y="42861"/>
            <a:ext cx="3628966" cy="6695972"/>
          </a:xfrm>
          <a:prstGeom prst="rect"/>
          <a:noFill/>
          <a:ln w="9525" cmpd="sng" cap="flat">
            <a:noFill/>
            <a:prstDash val="solid"/>
            <a:miter/>
          </a:ln>
        </p:spPr>
      </p:pic>
      <p:sp>
        <p:nvSpPr>
          <p:cNvPr id="115" name="矩形"/>
          <p:cNvSpPr>
            <a:spLocks/>
          </p:cNvSpPr>
          <p:nvPr/>
        </p:nvSpPr>
        <p:spPr>
          <a:xfrm rot="0">
            <a:off x="3632863" y="1268882"/>
            <a:ext cx="3095951" cy="6248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rgbClr val="00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1，"巾帼英雄"指的是</a:t>
            </a:r>
            <a:r>
              <a:rPr lang="zh-CN" altLang="en-US" sz="1800" b="0" i="0" u="none" strike="noStrike" kern="1200" cap="none" spc="0" baseline="0">
                <a:solidFill>
                  <a:srgbClr val="00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？</a:t>
            </a:r>
            <a:endParaRPr lang="en-US" altLang="zh-CN" sz="1800" b="0" i="0" u="none" strike="noStrike" kern="1200" cap="none" spc="0" baseline="0">
              <a:solidFill>
                <a:srgbClr val="000000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6" name="矩形"/>
          <p:cNvSpPr>
            <a:spLocks/>
          </p:cNvSpPr>
          <p:nvPr/>
        </p:nvSpPr>
        <p:spPr>
          <a:xfrm rot="0">
            <a:off x="3635938" y="2273192"/>
            <a:ext cx="3455947" cy="6248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2，我国古代有哪四大巾帼英雄？</a:t>
            </a:r>
            <a:endParaRPr lang="en-US" altLang="zh-CN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7" name="矩形"/>
          <p:cNvSpPr>
            <a:spLocks/>
          </p:cNvSpPr>
          <p:nvPr/>
        </p:nvSpPr>
        <p:spPr>
          <a:xfrm rot="0">
            <a:off x="3705686" y="3208878"/>
            <a:ext cx="3455947" cy="62483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3，花木兰从军前去市场买了哪些东西？</a:t>
            </a: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8" name="矩形"/>
          <p:cNvSpPr>
            <a:spLocks/>
          </p:cNvSpPr>
          <p:nvPr/>
        </p:nvSpPr>
        <p:spPr>
          <a:xfrm rot="0">
            <a:off x="3640137" y="4288261"/>
            <a:ext cx="4463932" cy="891539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342900" indent="-342900" algn="l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 4</a:t>
            </a:r>
            <a:r>
              <a:rPr lang="zh-CN" altLang="en-US" sz="1800" b="0" i="0" u="none" strike="noStrike" kern="1200" cap="none" spc="0" baseline="0">
                <a:solidFill>
                  <a:schemeClr val="tx1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，花木兰去世后，人们在她的坟上发现了什么花？</a:t>
            </a:r>
            <a:endParaRPr lang="en-US" altLang="zh-CN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b="0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19" name="矩形"/>
          <p:cNvSpPr>
            <a:spLocks/>
          </p:cNvSpPr>
          <p:nvPr/>
        </p:nvSpPr>
        <p:spPr>
          <a:xfrm rot="0">
            <a:off x="3847735" y="1764174"/>
            <a:ext cx="2735958" cy="358138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答1：</a:t>
            </a:r>
            <a:r>
              <a:rPr lang="en-US" altLang="zh-CN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 </a:t>
            </a:r>
            <a:r>
              <a:rPr lang="zh-CN" altLang="en-US" sz="1800" b="1" i="0" u="sng" strike="noStrike" kern="1200" cap="none" spc="0" baseline="0">
                <a:solidFill>
                  <a:srgbClr val="FF0000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  <a:hlinkClick r:id="rId2"/>
              </a:rPr>
              <a:t>女中豪杰</a:t>
            </a:r>
            <a:endParaRPr lang="zh-CN" altLang="en-US" sz="1800" b="1" i="0" u="none" strike="noStrike" kern="1200" cap="none" spc="0" baseline="0">
              <a:solidFill>
                <a:schemeClr val="tx1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20" name="矩形"/>
          <p:cNvSpPr>
            <a:spLocks/>
          </p:cNvSpPr>
          <p:nvPr/>
        </p:nvSpPr>
        <p:spPr>
          <a:xfrm rot="0">
            <a:off x="3924008" y="3852593"/>
            <a:ext cx="4104986" cy="3581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en-US" altLang="zh-CN" sz="1800" b="1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答3：</a:t>
            </a:r>
            <a:r>
              <a:rPr lang="zh-CN" altLang="en-US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骏马、鞍鞯</a:t>
            </a:r>
            <a:r>
              <a:rPr lang="en-US" altLang="zh-CN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</a:t>
            </a:r>
            <a:r>
              <a:rPr lang="zh-CN" altLang="en-US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、辔头</a:t>
            </a:r>
            <a:r>
              <a:rPr lang="en-US" altLang="zh-CN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 </a:t>
            </a:r>
            <a:r>
              <a:rPr lang="zh-CN" altLang="en-US" sz="18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、长鞭</a:t>
            </a:r>
            <a:endParaRPr lang="zh-CN" altLang="en-US" sz="1800" b="1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21" name="矩形"/>
          <p:cNvSpPr>
            <a:spLocks/>
          </p:cNvSpPr>
          <p:nvPr/>
        </p:nvSpPr>
        <p:spPr>
          <a:xfrm rot="0">
            <a:off x="4000438" y="2705057"/>
            <a:ext cx="4762426" cy="3581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答2：</a:t>
            </a:r>
            <a:r>
              <a:rPr lang="zh-CN" altLang="en-US" sz="16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花木兰、梁红玉、穆桂英、樊梨花</a:t>
            </a:r>
            <a:endParaRPr lang="zh-CN" altLang="en-US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  <p:sp>
        <p:nvSpPr>
          <p:cNvPr id="122" name="矩形"/>
          <p:cNvSpPr>
            <a:spLocks/>
          </p:cNvSpPr>
          <p:nvPr/>
        </p:nvSpPr>
        <p:spPr>
          <a:xfrm rot="0">
            <a:off x="4067112" y="5076747"/>
            <a:ext cx="3021773" cy="358140"/>
          </a:xfrm>
          <a:prstGeom prst="rect"/>
          <a:noFill/>
          <a:ln w="9525" cmpd="sng" cap="flat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/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0" i="0" u="none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答4：</a:t>
            </a:r>
            <a:r>
              <a:rPr lang="zh-CN" altLang="en-US" sz="1600" b="1" i="0" u="sng" strike="noStrike" kern="1200" cap="none" spc="0" baseline="0">
                <a:solidFill>
                  <a:srgbClr val="0000FF"/>
                </a:solidFill>
                <a:latin typeface="Times New Roman" pitchFamily="0" charset="0"/>
                <a:ea typeface="宋体" pitchFamily="0" charset="0"/>
                <a:cs typeface="Times New Roman" pitchFamily="0" charset="0"/>
              </a:rPr>
              <a:t>木兰花</a:t>
            </a:r>
            <a:endParaRPr lang="zh-CN" altLang="en-US" sz="1800" b="0" i="0" u="none" strike="noStrike" kern="1200" cap="none" spc="0" baseline="0">
              <a:solidFill>
                <a:srgbClr val="0000FF"/>
              </a:solidFill>
              <a:latin typeface="Times New Roman" pitchFamily="0" charset="0"/>
              <a:ea typeface="宋体" pitchFamily="0" charset="0"/>
              <a:cs typeface="Times New Roman" pitchFamily="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20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1" grpId="0" animBg="1"/>
      <p:bldP spid="120" grpId="0" animBg="1"/>
      <p:bldP spid="12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0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3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4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5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6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7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18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4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5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6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7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8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ppt/theme/theme9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</a:theme>
</file>

<file path=docProps/app.xml><?xml version="1.0" encoding="utf-8"?>
<Properties xmlns="http://schemas.openxmlformats.org/officeDocument/2006/extended-properties">
  <Template>Normal.eit</Template>
  <TotalTime>875</TotalTime>
  <Application>Yozo_Office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cp:revision>0</cp:revision>
  <dcterms:modified xsi:type="dcterms:W3CDTF">2017-03-01T01:12:56Z</dcterms:modified>
</cp:coreProperties>
</file>