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405" y="3002280"/>
            <a:ext cx="10790555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1466215"/>
            <a:ext cx="9403715" cy="39249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157605"/>
            <a:ext cx="9441815" cy="45421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875" y="1138555"/>
            <a:ext cx="9365615" cy="45802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1188085"/>
            <a:ext cx="9434195" cy="44811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685" y="1496695"/>
            <a:ext cx="9357995" cy="38639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1180465"/>
            <a:ext cx="9411335" cy="44964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8000" y="2513330"/>
            <a:ext cx="9136380" cy="120586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7810" y="5171440"/>
            <a:ext cx="9136380" cy="120586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2491740"/>
            <a:ext cx="9418955" cy="1874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6875" y="3145155"/>
            <a:ext cx="9138285" cy="13512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9245" y="186055"/>
            <a:ext cx="9033510" cy="64858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9295" y="4947920"/>
            <a:ext cx="8823325" cy="17233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1149985"/>
            <a:ext cx="11385550" cy="4557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2755" y="206565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376555" y="1619250"/>
            <a:ext cx="11438890" cy="3619500"/>
            <a:chOff x="593" y="2550"/>
            <a:chExt cx="18014" cy="5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93" y="2550"/>
              <a:ext cx="18014" cy="57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3593" y="2602"/>
              <a:ext cx="2692" cy="239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662" y="3833"/>
              <a:ext cx="4591" cy="239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10680065" y="171958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668780"/>
            <a:ext cx="11377930" cy="3520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2290" y="166878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25" y="1649730"/>
            <a:ext cx="11461750" cy="3558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0860" y="164973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705" y="1370965"/>
            <a:ext cx="11324590" cy="41154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5310" y="137096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570865" y="766445"/>
            <a:ext cx="11050270" cy="4895850"/>
            <a:chOff x="899" y="838"/>
            <a:chExt cx="17402" cy="77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9" y="838"/>
              <a:ext cx="17402" cy="416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8" y="5248"/>
              <a:ext cx="12721" cy="33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826135"/>
            <a:ext cx="9411335" cy="52050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502285"/>
            <a:ext cx="9403715" cy="585279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远成工作室</cp:lastModifiedBy>
  <cp:revision>3</cp:revision>
  <dcterms:created xsi:type="dcterms:W3CDTF">2015-05-05T08:02:00Z</dcterms:created>
  <dcterms:modified xsi:type="dcterms:W3CDTF">2018-01-06T02:56:12Z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