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65" r:id="rId6"/>
    <p:sldId id="259" r:id="rId7"/>
    <p:sldId id="260" r:id="rId8"/>
    <p:sldId id="266" r:id="rId9"/>
    <p:sldId id="261" r:id="rId10"/>
    <p:sldId id="280" r:id="rId11"/>
    <p:sldId id="262" r:id="rId12"/>
    <p:sldId id="270" r:id="rId13"/>
    <p:sldId id="272" r:id="rId14"/>
    <p:sldId id="281" r:id="rId15"/>
    <p:sldId id="263" r:id="rId16"/>
    <p:sldId id="267" r:id="rId17"/>
    <p:sldId id="271" r:id="rId18"/>
    <p:sldId id="273" r:id="rId19"/>
    <p:sldId id="282" r:id="rId20"/>
    <p:sldId id="268" r:id="rId21"/>
    <p:sldId id="269" r:id="rId22"/>
    <p:sldId id="274" r:id="rId23"/>
    <p:sldId id="283" r:id="rId24"/>
    <p:sldId id="264" r:id="rId25"/>
    <p:sldId id="277" r:id="rId26"/>
    <p:sldId id="275" r:id="rId27"/>
    <p:sldId id="278" r:id="rId28"/>
    <p:sldId id="276" r:id="rId29"/>
    <p:sldId id="279" r:id="rId30"/>
    <p:sldId id="284" r:id="rId31"/>
    <p:sldId id="286" r:id="rId32"/>
    <p:sldId id="285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pos="1844" userDrawn="1">
          <p15:clr>
            <a:srgbClr val="A4A3A4"/>
          </p15:clr>
        </p15:guide>
        <p15:guide id="4" orient="horz" pos="572" userDrawn="1">
          <p15:clr>
            <a:srgbClr val="A4A3A4"/>
          </p15:clr>
        </p15:guide>
        <p15:guide id="5" orient="horz" pos="3725" userDrawn="1">
          <p15:clr>
            <a:srgbClr val="A4A3A4"/>
          </p15:clr>
        </p15:guide>
        <p15:guide id="6" pos="7174" userDrawn="1">
          <p15:clr>
            <a:srgbClr val="A4A3A4"/>
          </p15:clr>
        </p15:guide>
        <p15:guide id="7" pos="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姚 志" initials="姚" lastIdx="0" clrIdx="0">
    <p:extLst>
      <p:ext uri="{19B8F6BF-5375-455C-9EA6-DF929625EA0E}">
        <p15:presenceInfo xmlns:p15="http://schemas.microsoft.com/office/powerpoint/2012/main" userId="1bc0046723ad76f7" providerId="Windows Live"/>
      </p:ext>
    </p:extLst>
  </p:cmAuthor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72" y="300"/>
      </p:cViewPr>
      <p:guideLst>
        <p:guide orient="horz" pos="2160"/>
        <p:guide pos="3863"/>
        <p:guide pos="1844"/>
        <p:guide orient="horz" pos="572"/>
        <p:guide orient="horz" pos="3725"/>
        <p:guide pos="7174"/>
        <p:guide pos="5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tags" Target="tags/tag1.xml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3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58" Type="http://schemas.microsoft.com/office/2016/11/relationships/changesInfo" Target="changesInfos/changesInfo1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姚 志" userId="1bc0046723ad76f7" providerId="LiveId" clId="{888F59AB-EBF0-4C71-8C9B-0DB2552C9C58}"/>
    <pc:docChg chg="undo custSel addSld delSld modSld sldOrd modMainMaster">
      <pc:chgData name="姚 志" userId="1bc0046723ad76f7" providerId="LiveId" clId="{888F59AB-EBF0-4C71-8C9B-0DB2552C9C58}" dt="2021-07-20T14:55:52.939" v="1770" actId="1035"/>
      <pc:docMkLst>
        <pc:docMk/>
      </pc:docMkLst>
      <pc:sldChg chg="modSp mod">
        <pc:chgData name="姚 志" userId="1bc0046723ad76f7" providerId="LiveId" clId="{888F59AB-EBF0-4C71-8C9B-0DB2552C9C58}" dt="2021-07-19T10:53:04.878" v="416" actId="1076"/>
        <pc:sldMkLst>
          <pc:docMk/>
          <pc:sldMk cId="3646251325" sldId="256"/>
        </pc:sldMkLst>
        <pc:picChg chg="mod">
          <ac:chgData name="姚 志" userId="1bc0046723ad76f7" providerId="LiveId" clId="{888F59AB-EBF0-4C71-8C9B-0DB2552C9C58}" dt="2021-07-19T10:53:04.878" v="416" actId="1076"/>
          <ac:picMkLst>
            <pc:docMk/>
            <pc:sldMk cId="3646251325" sldId="256"/>
            <ac:picMk id="5" creationId="{CA96C607-ABDC-4BDD-AA08-9C5747CCE206}"/>
          </ac:picMkLst>
        </pc:picChg>
      </pc:sldChg>
      <pc:sldChg chg="modSp mod modAnim">
        <pc:chgData name="姚 志" userId="1bc0046723ad76f7" providerId="LiveId" clId="{888F59AB-EBF0-4C71-8C9B-0DB2552C9C58}" dt="2021-07-17T14:02:14.256" v="315" actId="207"/>
        <pc:sldMkLst>
          <pc:docMk/>
          <pc:sldMk cId="1031194384" sldId="257"/>
        </pc:sldMkLst>
        <pc:spChg chg="mod">
          <ac:chgData name="姚 志" userId="1bc0046723ad76f7" providerId="LiveId" clId="{888F59AB-EBF0-4C71-8C9B-0DB2552C9C58}" dt="2021-07-17T12:41:13.102" v="265" actId="1037"/>
          <ac:spMkLst>
            <pc:docMk/>
            <pc:sldMk cId="1031194384" sldId="257"/>
            <ac:spMk id="4" creationId="{38459220-0CFF-4E7E-976D-E41E12C96D2F}"/>
          </ac:spMkLst>
        </pc:spChg>
        <pc:spChg chg="mod">
          <ac:chgData name="姚 志" userId="1bc0046723ad76f7" providerId="LiveId" clId="{888F59AB-EBF0-4C71-8C9B-0DB2552C9C58}" dt="2021-07-17T14:02:14.256" v="315" actId="207"/>
          <ac:spMkLst>
            <pc:docMk/>
            <pc:sldMk cId="1031194384" sldId="257"/>
            <ac:spMk id="6" creationId="{5D9B3682-6AA4-4600-80D9-E5F54E0812F8}"/>
          </ac:spMkLst>
        </pc:spChg>
        <pc:picChg chg="mod">
          <ac:chgData name="姚 志" userId="1bc0046723ad76f7" providerId="LiveId" clId="{888F59AB-EBF0-4C71-8C9B-0DB2552C9C58}" dt="2021-07-17T12:36:30.406" v="131" actId="1076"/>
          <ac:picMkLst>
            <pc:docMk/>
            <pc:sldMk cId="1031194384" sldId="257"/>
            <ac:picMk id="8" creationId="{8B065C6A-45F5-423F-9009-397F6E13F2BA}"/>
          </ac:picMkLst>
        </pc:picChg>
      </pc:sldChg>
      <pc:sldChg chg="addSp delSp modSp mod delAnim modAnim">
        <pc:chgData name="姚 志" userId="1bc0046723ad76f7" providerId="LiveId" clId="{888F59AB-EBF0-4C71-8C9B-0DB2552C9C58}" dt="2021-07-19T10:30:46.484" v="347" actId="20577"/>
        <pc:sldMkLst>
          <pc:docMk/>
          <pc:sldMk cId="1872509446" sldId="258"/>
        </pc:sldMkLst>
        <pc:spChg chg="del">
          <ac:chgData name="姚 志" userId="1bc0046723ad76f7" providerId="LiveId" clId="{888F59AB-EBF0-4C71-8C9B-0DB2552C9C58}" dt="2021-07-17T12:30:09.909" v="0" actId="478"/>
          <ac:spMkLst>
            <pc:docMk/>
            <pc:sldMk cId="1872509446" sldId="258"/>
            <ac:spMk id="6" creationId="{9612C4EB-0C2D-4606-A76B-19D1A1FFAE44}"/>
          </ac:spMkLst>
        </pc:spChg>
        <pc:spChg chg="mod">
          <ac:chgData name="姚 志" userId="1bc0046723ad76f7" providerId="LiveId" clId="{888F59AB-EBF0-4C71-8C9B-0DB2552C9C58}" dt="2021-07-17T12:38:53.426" v="160" actId="403"/>
          <ac:spMkLst>
            <pc:docMk/>
            <pc:sldMk cId="1872509446" sldId="258"/>
            <ac:spMk id="11" creationId="{E85D5340-9795-4986-95EF-DB1B307C10EA}"/>
          </ac:spMkLst>
        </pc:spChg>
        <pc:spChg chg="add mod topLvl">
          <ac:chgData name="姚 志" userId="1bc0046723ad76f7" providerId="LiveId" clId="{888F59AB-EBF0-4C71-8C9B-0DB2552C9C58}" dt="2021-07-17T12:39:32.076" v="192" actId="478"/>
          <ac:spMkLst>
            <pc:docMk/>
            <pc:sldMk cId="1872509446" sldId="258"/>
            <ac:spMk id="12" creationId="{0E75C9F4-0E05-4013-8547-484FC9D7E5A6}"/>
          </ac:spMkLst>
        </pc:spChg>
        <pc:spChg chg="add mod">
          <ac:chgData name="姚 志" userId="1bc0046723ad76f7" providerId="LiveId" clId="{888F59AB-EBF0-4C71-8C9B-0DB2552C9C58}" dt="2021-07-19T10:30:46.484" v="347" actId="20577"/>
          <ac:spMkLst>
            <pc:docMk/>
            <pc:sldMk cId="1872509446" sldId="258"/>
            <ac:spMk id="15" creationId="{80134B01-1781-451E-9F2B-DA620EE74509}"/>
          </ac:spMkLst>
        </pc:spChg>
        <pc:grpChg chg="add del mod">
          <ac:chgData name="姚 志" userId="1bc0046723ad76f7" providerId="LiveId" clId="{888F59AB-EBF0-4C71-8C9B-0DB2552C9C58}" dt="2021-07-17T12:39:32.076" v="192" actId="478"/>
          <ac:grpSpMkLst>
            <pc:docMk/>
            <pc:sldMk cId="1872509446" sldId="258"/>
            <ac:grpSpMk id="14" creationId="{BBF287C3-E016-4A56-B797-CE063EDA0C7F}"/>
          </ac:grpSpMkLst>
        </pc:grpChg>
        <pc:picChg chg="mod">
          <ac:chgData name="姚 志" userId="1bc0046723ad76f7" providerId="LiveId" clId="{888F59AB-EBF0-4C71-8C9B-0DB2552C9C58}" dt="2021-07-17T12:38:34.552" v="151" actId="14100"/>
          <ac:picMkLst>
            <pc:docMk/>
            <pc:sldMk cId="1872509446" sldId="258"/>
            <ac:picMk id="5" creationId="{F6B0778D-CD2C-4528-9F1C-00B745853A05}"/>
          </ac:picMkLst>
        </pc:picChg>
        <pc:picChg chg="del">
          <ac:chgData name="姚 志" userId="1bc0046723ad76f7" providerId="LiveId" clId="{888F59AB-EBF0-4C71-8C9B-0DB2552C9C58}" dt="2021-07-17T12:30:09.909" v="0" actId="478"/>
          <ac:picMkLst>
            <pc:docMk/>
            <pc:sldMk cId="1872509446" sldId="258"/>
            <ac:picMk id="7" creationId="{EFE30EB8-6F7E-4EFB-A5A5-1930650EFE1F}"/>
          </ac:picMkLst>
        </pc:picChg>
        <pc:picChg chg="add del mod topLvl">
          <ac:chgData name="姚 志" userId="1bc0046723ad76f7" providerId="LiveId" clId="{888F59AB-EBF0-4C71-8C9B-0DB2552C9C58}" dt="2021-07-17T12:39:32.076" v="192" actId="478"/>
          <ac:picMkLst>
            <pc:docMk/>
            <pc:sldMk cId="1872509446" sldId="258"/>
            <ac:picMk id="13" creationId="{81A28212-77F2-4C54-86D0-FD0C7B63BB3B}"/>
          </ac:picMkLst>
        </pc:picChg>
        <pc:picChg chg="add mod">
          <ac:chgData name="姚 志" userId="1bc0046723ad76f7" providerId="LiveId" clId="{888F59AB-EBF0-4C71-8C9B-0DB2552C9C58}" dt="2021-07-17T12:39:33.171" v="193"/>
          <ac:picMkLst>
            <pc:docMk/>
            <pc:sldMk cId="1872509446" sldId="258"/>
            <ac:picMk id="16" creationId="{34E30C1F-FA0A-4C3F-B79A-1E9ED1C5D0D6}"/>
          </ac:picMkLst>
        </pc:picChg>
      </pc:sldChg>
      <pc:sldChg chg="addSp delSp modSp new mod modAnim chgLayout">
        <pc:chgData name="姚 志" userId="1bc0046723ad76f7" providerId="LiveId" clId="{888F59AB-EBF0-4C71-8C9B-0DB2552C9C58}" dt="2021-07-19T11:13:03.816" v="1234" actId="20577"/>
        <pc:sldMkLst>
          <pc:docMk/>
          <pc:sldMk cId="118408057" sldId="259"/>
        </pc:sldMkLst>
        <pc:spChg chg="del">
          <ac:chgData name="姚 志" userId="1bc0046723ad76f7" providerId="LiveId" clId="{888F59AB-EBF0-4C71-8C9B-0DB2552C9C58}" dt="2021-07-17T12:32:48.302" v="94" actId="700"/>
          <ac:spMkLst>
            <pc:docMk/>
            <pc:sldMk cId="118408057" sldId="259"/>
            <ac:spMk id="2" creationId="{455C6735-C3D4-41F5-AB01-91558E211EE5}"/>
          </ac:spMkLst>
        </pc:spChg>
        <pc:spChg chg="del">
          <ac:chgData name="姚 志" userId="1bc0046723ad76f7" providerId="LiveId" clId="{888F59AB-EBF0-4C71-8C9B-0DB2552C9C58}" dt="2021-07-17T12:32:48.302" v="94" actId="700"/>
          <ac:spMkLst>
            <pc:docMk/>
            <pc:sldMk cId="118408057" sldId="259"/>
            <ac:spMk id="3" creationId="{7BD62890-E440-4236-A8CE-297555850F20}"/>
          </ac:spMkLst>
        </pc:spChg>
        <pc:spChg chg="del mod topLvl">
          <ac:chgData name="姚 志" userId="1bc0046723ad76f7" providerId="LiveId" clId="{888F59AB-EBF0-4C71-8C9B-0DB2552C9C58}" dt="2021-07-17T12:39:36.620" v="194" actId="478"/>
          <ac:spMkLst>
            <pc:docMk/>
            <pc:sldMk cId="118408057" sldId="259"/>
            <ac:spMk id="5" creationId="{99E71300-F29C-49D4-BCAF-B9AAA141EE70}"/>
          </ac:spMkLst>
        </pc:spChg>
        <pc:spChg chg="add mod">
          <ac:chgData name="姚 志" userId="1bc0046723ad76f7" providerId="LiveId" clId="{888F59AB-EBF0-4C71-8C9B-0DB2552C9C58}" dt="2021-07-19T11:13:03.816" v="1234" actId="20577"/>
          <ac:spMkLst>
            <pc:docMk/>
            <pc:sldMk cId="118408057" sldId="259"/>
            <ac:spMk id="7" creationId="{224ACA91-18CE-4D14-8575-CE827489D3BC}"/>
          </ac:spMkLst>
        </pc:spChg>
        <pc:spChg chg="add mod">
          <ac:chgData name="姚 志" userId="1bc0046723ad76f7" providerId="LiveId" clId="{888F59AB-EBF0-4C71-8C9B-0DB2552C9C58}" dt="2021-07-17T14:23:43.079" v="319" actId="1076"/>
          <ac:spMkLst>
            <pc:docMk/>
            <pc:sldMk cId="118408057" sldId="259"/>
            <ac:spMk id="8" creationId="{4844A675-A8F3-4D9E-AD0A-C9C111E87491}"/>
          </ac:spMkLst>
        </pc:spChg>
        <pc:spChg chg="add mod">
          <ac:chgData name="姚 志" userId="1bc0046723ad76f7" providerId="LiveId" clId="{888F59AB-EBF0-4C71-8C9B-0DB2552C9C58}" dt="2021-07-17T14:01:47.410" v="304" actId="1076"/>
          <ac:spMkLst>
            <pc:docMk/>
            <pc:sldMk cId="118408057" sldId="259"/>
            <ac:spMk id="9" creationId="{79619561-C0DB-4FB3-AF2B-D4D32A893F2A}"/>
          </ac:spMkLst>
        </pc:spChg>
        <pc:grpChg chg="add del mod">
          <ac:chgData name="姚 志" userId="1bc0046723ad76f7" providerId="LiveId" clId="{888F59AB-EBF0-4C71-8C9B-0DB2552C9C58}" dt="2021-07-17T12:34:42.553" v="115" actId="165"/>
          <ac:grpSpMkLst>
            <pc:docMk/>
            <pc:sldMk cId="118408057" sldId="259"/>
            <ac:grpSpMk id="4" creationId="{3F82F51C-2EAC-4843-8298-C54891385D93}"/>
          </ac:grpSpMkLst>
        </pc:grpChg>
        <pc:picChg chg="add mod modCrop">
          <ac:chgData name="姚 志" userId="1bc0046723ad76f7" providerId="LiveId" clId="{888F59AB-EBF0-4C71-8C9B-0DB2552C9C58}" dt="2021-07-19T10:48:19.741" v="360" actId="732"/>
          <ac:picMkLst>
            <pc:docMk/>
            <pc:sldMk cId="118408057" sldId="259"/>
            <ac:picMk id="3" creationId="{2C7C9994-3324-4FC5-82FB-FD51B35A681D}"/>
          </ac:picMkLst>
        </pc:picChg>
        <pc:picChg chg="del mod topLvl">
          <ac:chgData name="姚 志" userId="1bc0046723ad76f7" providerId="LiveId" clId="{888F59AB-EBF0-4C71-8C9B-0DB2552C9C58}" dt="2021-07-17T12:39:36.620" v="194" actId="478"/>
          <ac:picMkLst>
            <pc:docMk/>
            <pc:sldMk cId="118408057" sldId="259"/>
            <ac:picMk id="6" creationId="{87D4645B-A801-49F4-A3F0-A9BCF61A7AAE}"/>
          </ac:picMkLst>
        </pc:picChg>
        <pc:picChg chg="add mod">
          <ac:chgData name="姚 志" userId="1bc0046723ad76f7" providerId="LiveId" clId="{888F59AB-EBF0-4C71-8C9B-0DB2552C9C58}" dt="2021-07-17T12:39:36.979" v="195"/>
          <ac:picMkLst>
            <pc:docMk/>
            <pc:sldMk cId="118408057" sldId="259"/>
            <ac:picMk id="10" creationId="{7A64312A-58E5-4142-99CB-A1F4263D227F}"/>
          </ac:picMkLst>
        </pc:picChg>
      </pc:sldChg>
      <pc:sldChg chg="addSp delSp modSp add mod modAnim">
        <pc:chgData name="姚 志" userId="1bc0046723ad76f7" providerId="LiveId" clId="{888F59AB-EBF0-4C71-8C9B-0DB2552C9C58}" dt="2021-07-19T11:20:43.362" v="1381" actId="1035"/>
        <pc:sldMkLst>
          <pc:docMk/>
          <pc:sldMk cId="3357906895" sldId="260"/>
        </pc:sldMkLst>
        <pc:spChg chg="del">
          <ac:chgData name="姚 志" userId="1bc0046723ad76f7" providerId="LiveId" clId="{888F59AB-EBF0-4C71-8C9B-0DB2552C9C58}" dt="2021-07-17T12:39:39.835" v="196" actId="478"/>
          <ac:spMkLst>
            <pc:docMk/>
            <pc:sldMk cId="3357906895" sldId="260"/>
            <ac:spMk id="5" creationId="{99E71300-F29C-49D4-BCAF-B9AAA141EE70}"/>
          </ac:spMkLst>
        </pc:spChg>
        <pc:spChg chg="add mod">
          <ac:chgData name="姚 志" userId="1bc0046723ad76f7" providerId="LiveId" clId="{888F59AB-EBF0-4C71-8C9B-0DB2552C9C58}" dt="2021-07-19T11:20:43.362" v="1381" actId="1035"/>
          <ac:spMkLst>
            <pc:docMk/>
            <pc:sldMk cId="3357906895" sldId="260"/>
            <ac:spMk id="6" creationId="{829F0EAD-ED47-4987-89B6-7D9E5C1A2245}"/>
          </ac:spMkLst>
        </pc:spChg>
        <pc:spChg chg="add mod">
          <ac:chgData name="姚 志" userId="1bc0046723ad76f7" providerId="LiveId" clId="{888F59AB-EBF0-4C71-8C9B-0DB2552C9C58}" dt="2021-07-17T14:01:56.113" v="314" actId="20577"/>
          <ac:spMkLst>
            <pc:docMk/>
            <pc:sldMk cId="3357906895" sldId="260"/>
            <ac:spMk id="7" creationId="{81806396-EAEA-4D25-8B93-79A3FA3A4DF8}"/>
          </ac:spMkLst>
        </pc:spChg>
        <pc:spChg chg="mod">
          <ac:chgData name="姚 志" userId="1bc0046723ad76f7" providerId="LiveId" clId="{888F59AB-EBF0-4C71-8C9B-0DB2552C9C58}" dt="2021-07-17T14:23:39.722" v="318" actId="1076"/>
          <ac:spMkLst>
            <pc:docMk/>
            <pc:sldMk cId="3357906895" sldId="260"/>
            <ac:spMk id="8" creationId="{4844A675-A8F3-4D9E-AD0A-C9C111E87491}"/>
          </ac:spMkLst>
        </pc:spChg>
        <pc:picChg chg="add mod">
          <ac:chgData name="姚 志" userId="1bc0046723ad76f7" providerId="LiveId" clId="{888F59AB-EBF0-4C71-8C9B-0DB2552C9C58}" dt="2021-07-19T10:48:27.680" v="361"/>
          <ac:picMkLst>
            <pc:docMk/>
            <pc:sldMk cId="3357906895" sldId="260"/>
            <ac:picMk id="5" creationId="{FAD9F6F6-D890-4972-86D1-9C735216C3F8}"/>
          </ac:picMkLst>
        </pc:picChg>
        <pc:picChg chg="del">
          <ac:chgData name="姚 志" userId="1bc0046723ad76f7" providerId="LiveId" clId="{888F59AB-EBF0-4C71-8C9B-0DB2552C9C58}" dt="2021-07-17T12:39:39.835" v="196" actId="478"/>
          <ac:picMkLst>
            <pc:docMk/>
            <pc:sldMk cId="3357906895" sldId="260"/>
            <ac:picMk id="6" creationId="{87D4645B-A801-49F4-A3F0-A9BCF61A7AAE}"/>
          </ac:picMkLst>
        </pc:picChg>
        <pc:picChg chg="add mod">
          <ac:chgData name="姚 志" userId="1bc0046723ad76f7" providerId="LiveId" clId="{888F59AB-EBF0-4C71-8C9B-0DB2552C9C58}" dt="2021-07-17T12:39:40.226" v="197"/>
          <ac:picMkLst>
            <pc:docMk/>
            <pc:sldMk cId="3357906895" sldId="260"/>
            <ac:picMk id="9" creationId="{2B7D8A46-3256-49E3-B7B8-215E51224085}"/>
          </ac:picMkLst>
        </pc:picChg>
      </pc:sldChg>
      <pc:sldChg chg="addSp delSp modSp add del mod modAnim">
        <pc:chgData name="姚 志" userId="1bc0046723ad76f7" providerId="LiveId" clId="{888F59AB-EBF0-4C71-8C9B-0DB2552C9C58}" dt="2021-07-17T12:40:39.301" v="225" actId="2696"/>
        <pc:sldMkLst>
          <pc:docMk/>
          <pc:sldMk cId="462651705" sldId="261"/>
        </pc:sldMkLst>
        <pc:spChg chg="del">
          <ac:chgData name="姚 志" userId="1bc0046723ad76f7" providerId="LiveId" clId="{888F59AB-EBF0-4C71-8C9B-0DB2552C9C58}" dt="2021-07-17T12:39:44.538" v="198" actId="478"/>
          <ac:spMkLst>
            <pc:docMk/>
            <pc:sldMk cId="462651705" sldId="261"/>
            <ac:spMk id="5" creationId="{99E71300-F29C-49D4-BCAF-B9AAA141EE70}"/>
          </ac:spMkLst>
        </pc:spChg>
        <pc:spChg chg="add mod">
          <ac:chgData name="姚 志" userId="1bc0046723ad76f7" providerId="LiveId" clId="{888F59AB-EBF0-4C71-8C9B-0DB2552C9C58}" dt="2021-07-17T12:39:44.995" v="199"/>
          <ac:spMkLst>
            <pc:docMk/>
            <pc:sldMk cId="462651705" sldId="261"/>
            <ac:spMk id="7" creationId="{6DF70C3E-9FD6-4D8C-99A9-980007A1EE68}"/>
          </ac:spMkLst>
        </pc:spChg>
        <pc:picChg chg="del">
          <ac:chgData name="姚 志" userId="1bc0046723ad76f7" providerId="LiveId" clId="{888F59AB-EBF0-4C71-8C9B-0DB2552C9C58}" dt="2021-07-17T12:39:44.538" v="198" actId="478"/>
          <ac:picMkLst>
            <pc:docMk/>
            <pc:sldMk cId="462651705" sldId="261"/>
            <ac:picMk id="6" creationId="{87D4645B-A801-49F4-A3F0-A9BCF61A7AAE}"/>
          </ac:picMkLst>
        </pc:picChg>
        <pc:picChg chg="add mod">
          <ac:chgData name="姚 志" userId="1bc0046723ad76f7" providerId="LiveId" clId="{888F59AB-EBF0-4C71-8C9B-0DB2552C9C58}" dt="2021-07-17T12:39:44.995" v="199"/>
          <ac:picMkLst>
            <pc:docMk/>
            <pc:sldMk cId="462651705" sldId="261"/>
            <ac:picMk id="9" creationId="{FB5C35C9-6A49-4C07-B09F-2D30A8756F74}"/>
          </ac:picMkLst>
        </pc:picChg>
      </pc:sldChg>
      <pc:sldChg chg="addSp delSp modSp add mod modAnim">
        <pc:chgData name="姚 志" userId="1bc0046723ad76f7" providerId="LiveId" clId="{888F59AB-EBF0-4C71-8C9B-0DB2552C9C58}" dt="2021-07-20T14:33:31.916" v="1435" actId="207"/>
        <pc:sldMkLst>
          <pc:docMk/>
          <pc:sldMk cId="1992886950" sldId="261"/>
        </pc:sldMkLst>
        <pc:spChg chg="add del mod">
          <ac:chgData name="姚 志" userId="1bc0046723ad76f7" providerId="LiveId" clId="{888F59AB-EBF0-4C71-8C9B-0DB2552C9C58}" dt="2021-07-20T14:21:40.146" v="1385" actId="478"/>
          <ac:spMkLst>
            <pc:docMk/>
            <pc:sldMk cId="1992886950" sldId="261"/>
            <ac:spMk id="6" creationId="{FB16CD7E-156B-484A-98F9-CA3E5CB13771}"/>
          </ac:spMkLst>
        </pc:spChg>
        <pc:spChg chg="mod">
          <ac:chgData name="姚 志" userId="1bc0046723ad76f7" providerId="LiveId" clId="{888F59AB-EBF0-4C71-8C9B-0DB2552C9C58}" dt="2021-07-17T14:24:44.336" v="324" actId="20577"/>
          <ac:spMkLst>
            <pc:docMk/>
            <pc:sldMk cId="1992886950" sldId="261"/>
            <ac:spMk id="7" creationId="{81806396-EAEA-4D25-8B93-79A3FA3A4DF8}"/>
          </ac:spMkLst>
        </pc:spChg>
        <pc:spChg chg="del mod">
          <ac:chgData name="姚 志" userId="1bc0046723ad76f7" providerId="LiveId" clId="{888F59AB-EBF0-4C71-8C9B-0DB2552C9C58}" dt="2021-07-20T14:28:22.728" v="1386" actId="478"/>
          <ac:spMkLst>
            <pc:docMk/>
            <pc:sldMk cId="1992886950" sldId="261"/>
            <ac:spMk id="8" creationId="{4844A675-A8F3-4D9E-AD0A-C9C111E87491}"/>
          </ac:spMkLst>
        </pc:spChg>
        <pc:spChg chg="add mod">
          <ac:chgData name="姚 志" userId="1bc0046723ad76f7" providerId="LiveId" clId="{888F59AB-EBF0-4C71-8C9B-0DB2552C9C58}" dt="2021-07-20T14:28:40.807" v="1389" actId="2711"/>
          <ac:spMkLst>
            <pc:docMk/>
            <pc:sldMk cId="1992886950" sldId="261"/>
            <ac:spMk id="11" creationId="{6281BA45-6B18-46A7-B7BE-C2D1DC8683D5}"/>
          </ac:spMkLst>
        </pc:spChg>
        <pc:spChg chg="add mod">
          <ac:chgData name="姚 志" userId="1bc0046723ad76f7" providerId="LiveId" clId="{888F59AB-EBF0-4C71-8C9B-0DB2552C9C58}" dt="2021-07-20T14:33:31.916" v="1435" actId="207"/>
          <ac:spMkLst>
            <pc:docMk/>
            <pc:sldMk cId="1992886950" sldId="261"/>
            <ac:spMk id="12" creationId="{9B481CF6-5847-46CD-BDCC-18C25433F917}"/>
          </ac:spMkLst>
        </pc:spChg>
        <pc:picChg chg="add del mod ord modCrop">
          <ac:chgData name="姚 志" userId="1bc0046723ad76f7" providerId="LiveId" clId="{888F59AB-EBF0-4C71-8C9B-0DB2552C9C58}" dt="2021-07-19T10:49:51.946" v="379" actId="21"/>
          <ac:picMkLst>
            <pc:docMk/>
            <pc:sldMk cId="1992886950" sldId="261"/>
            <ac:picMk id="3" creationId="{69A87ABA-F33A-47D3-9BCD-1BC446D3AF37}"/>
          </ac:picMkLst>
        </pc:picChg>
        <pc:picChg chg="add mod ord">
          <ac:chgData name="姚 志" userId="1bc0046723ad76f7" providerId="LiveId" clId="{888F59AB-EBF0-4C71-8C9B-0DB2552C9C58}" dt="2021-07-20T14:28:46.730" v="1390" actId="14100"/>
          <ac:picMkLst>
            <pc:docMk/>
            <pc:sldMk cId="1992886950" sldId="261"/>
            <ac:picMk id="10" creationId="{ADF007CF-F548-40F0-9A75-33A1EEE6864B}"/>
          </ac:picMkLst>
        </pc:picChg>
      </pc:sldChg>
      <pc:sldChg chg="addSp delSp modSp add mod modAnim">
        <pc:chgData name="姚 志" userId="1bc0046723ad76f7" providerId="LiveId" clId="{888F59AB-EBF0-4C71-8C9B-0DB2552C9C58}" dt="2021-07-20T14:34:10.205" v="1441" actId="113"/>
        <pc:sldMkLst>
          <pc:docMk/>
          <pc:sldMk cId="1407034561" sldId="262"/>
        </pc:sldMkLst>
        <pc:spChg chg="add mod">
          <ac:chgData name="姚 志" userId="1bc0046723ad76f7" providerId="LiveId" clId="{888F59AB-EBF0-4C71-8C9B-0DB2552C9C58}" dt="2021-07-20T14:30:57.111" v="1416" actId="2710"/>
          <ac:spMkLst>
            <pc:docMk/>
            <pc:sldMk cId="1407034561" sldId="262"/>
            <ac:spMk id="6" creationId="{B4186116-6212-4138-AC8A-A8803C7853DF}"/>
          </ac:spMkLst>
        </pc:spChg>
        <pc:spChg chg="del mod">
          <ac:chgData name="姚 志" userId="1bc0046723ad76f7" providerId="LiveId" clId="{888F59AB-EBF0-4C71-8C9B-0DB2552C9C58}" dt="2021-07-20T14:29:08.156" v="1400" actId="478"/>
          <ac:spMkLst>
            <pc:docMk/>
            <pc:sldMk cId="1407034561" sldId="262"/>
            <ac:spMk id="8" creationId="{4844A675-A8F3-4D9E-AD0A-C9C111E87491}"/>
          </ac:spMkLst>
        </pc:spChg>
        <pc:spChg chg="add mod">
          <ac:chgData name="姚 志" userId="1bc0046723ad76f7" providerId="LiveId" clId="{888F59AB-EBF0-4C71-8C9B-0DB2552C9C58}" dt="2021-07-20T14:33:44.281" v="1438" actId="207"/>
          <ac:spMkLst>
            <pc:docMk/>
            <pc:sldMk cId="1407034561" sldId="262"/>
            <ac:spMk id="10" creationId="{1DC52A34-9D4C-49A3-95D5-0429FE1598AF}"/>
          </ac:spMkLst>
        </pc:spChg>
        <pc:spChg chg="add mod">
          <ac:chgData name="姚 志" userId="1bc0046723ad76f7" providerId="LiveId" clId="{888F59AB-EBF0-4C71-8C9B-0DB2552C9C58}" dt="2021-07-20T14:34:10.205" v="1441" actId="113"/>
          <ac:spMkLst>
            <pc:docMk/>
            <pc:sldMk cId="1407034561" sldId="262"/>
            <ac:spMk id="11" creationId="{19AA474C-79DE-4335-B8D5-1A39EB46078C}"/>
          </ac:spMkLst>
        </pc:spChg>
        <pc:picChg chg="add del mod">
          <ac:chgData name="姚 志" userId="1bc0046723ad76f7" providerId="LiveId" clId="{888F59AB-EBF0-4C71-8C9B-0DB2552C9C58}" dt="2021-07-19T10:49:42.392" v="375" actId="21"/>
          <ac:picMkLst>
            <pc:docMk/>
            <pc:sldMk cId="1407034561" sldId="262"/>
            <ac:picMk id="3" creationId="{2F6ECECC-D59B-4331-8306-B30FFC14C5B5}"/>
          </ac:picMkLst>
        </pc:picChg>
        <pc:picChg chg="add mod ord modCrop">
          <ac:chgData name="姚 志" userId="1bc0046723ad76f7" providerId="LiveId" clId="{888F59AB-EBF0-4C71-8C9B-0DB2552C9C58}" dt="2021-07-19T10:52:27.985" v="409" actId="14100"/>
          <ac:picMkLst>
            <pc:docMk/>
            <pc:sldMk cId="1407034561" sldId="262"/>
            <ac:picMk id="5" creationId="{F484B434-BFA8-49AB-9C8B-CF15785C4562}"/>
          </ac:picMkLst>
        </pc:picChg>
        <pc:picChg chg="add del mod ord">
          <ac:chgData name="姚 志" userId="1bc0046723ad76f7" providerId="LiveId" clId="{888F59AB-EBF0-4C71-8C9B-0DB2552C9C58}" dt="2021-07-19T10:50:41.570" v="395" actId="478"/>
          <ac:picMkLst>
            <pc:docMk/>
            <pc:sldMk cId="1407034561" sldId="262"/>
            <ac:picMk id="10" creationId="{3661C65F-2AA6-4568-9F79-896BBB92E73B}"/>
          </ac:picMkLst>
        </pc:picChg>
      </pc:sldChg>
      <pc:sldChg chg="addSp delSp modSp add mod modAnim">
        <pc:chgData name="姚 志" userId="1bc0046723ad76f7" providerId="LiveId" clId="{888F59AB-EBF0-4C71-8C9B-0DB2552C9C58}" dt="2021-07-20T14:35:55.863" v="1456" actId="113"/>
        <pc:sldMkLst>
          <pc:docMk/>
          <pc:sldMk cId="2601103757" sldId="263"/>
        </pc:sldMkLst>
        <pc:spChg chg="add mod">
          <ac:chgData name="姚 志" userId="1bc0046723ad76f7" providerId="LiveId" clId="{888F59AB-EBF0-4C71-8C9B-0DB2552C9C58}" dt="2021-07-20T14:35:55.863" v="1456" actId="113"/>
          <ac:spMkLst>
            <pc:docMk/>
            <pc:sldMk cId="2601103757" sldId="263"/>
            <ac:spMk id="6" creationId="{61833F81-F7B1-4F42-9F52-984B185C4924}"/>
          </ac:spMkLst>
        </pc:spChg>
        <pc:spChg chg="del mod">
          <ac:chgData name="姚 志" userId="1bc0046723ad76f7" providerId="LiveId" clId="{888F59AB-EBF0-4C71-8C9B-0DB2552C9C58}" dt="2021-07-20T14:32:04.058" v="1425" actId="478"/>
          <ac:spMkLst>
            <pc:docMk/>
            <pc:sldMk cId="2601103757" sldId="263"/>
            <ac:spMk id="8" creationId="{4844A675-A8F3-4D9E-AD0A-C9C111E87491}"/>
          </ac:spMkLst>
        </pc:spChg>
        <pc:spChg chg="add mod">
          <ac:chgData name="姚 志" userId="1bc0046723ad76f7" providerId="LiveId" clId="{888F59AB-EBF0-4C71-8C9B-0DB2552C9C58}" dt="2021-07-20T14:35:38.587" v="1454" actId="1076"/>
          <ac:spMkLst>
            <pc:docMk/>
            <pc:sldMk cId="2601103757" sldId="263"/>
            <ac:spMk id="10" creationId="{FBB55BF0-5F87-4D57-8334-A5A5EA69BDFF}"/>
          </ac:spMkLst>
        </pc:spChg>
        <pc:picChg chg="add mod">
          <ac:chgData name="姚 志" userId="1bc0046723ad76f7" providerId="LiveId" clId="{888F59AB-EBF0-4C71-8C9B-0DB2552C9C58}" dt="2021-07-19T10:52:32.517" v="410"/>
          <ac:picMkLst>
            <pc:docMk/>
            <pc:sldMk cId="2601103757" sldId="263"/>
            <ac:picMk id="5" creationId="{E6AD8862-33F3-4A07-8E9D-2BCF91EB0EC4}"/>
          </ac:picMkLst>
        </pc:picChg>
      </pc:sldChg>
      <pc:sldChg chg="addSp delSp modSp add mod modAnim">
        <pc:chgData name="姚 志" userId="1bc0046723ad76f7" providerId="LiveId" clId="{888F59AB-EBF0-4C71-8C9B-0DB2552C9C58}" dt="2021-07-20T14:38:47.915" v="1496" actId="14100"/>
        <pc:sldMkLst>
          <pc:docMk/>
          <pc:sldMk cId="3517844344" sldId="264"/>
        </pc:sldMkLst>
        <pc:spChg chg="add mod">
          <ac:chgData name="姚 志" userId="1bc0046723ad76f7" providerId="LiveId" clId="{888F59AB-EBF0-4C71-8C9B-0DB2552C9C58}" dt="2021-07-20T14:38:39.969" v="1494" actId="1076"/>
          <ac:spMkLst>
            <pc:docMk/>
            <pc:sldMk cId="3517844344" sldId="264"/>
            <ac:spMk id="6" creationId="{E67228AB-27C2-40D1-99D0-75802C2F834E}"/>
          </ac:spMkLst>
        </pc:spChg>
        <pc:spChg chg="del mod">
          <ac:chgData name="姚 志" userId="1bc0046723ad76f7" providerId="LiveId" clId="{888F59AB-EBF0-4C71-8C9B-0DB2552C9C58}" dt="2021-07-20T14:38:26.598" v="1488" actId="478"/>
          <ac:spMkLst>
            <pc:docMk/>
            <pc:sldMk cId="3517844344" sldId="264"/>
            <ac:spMk id="8" creationId="{4844A675-A8F3-4D9E-AD0A-C9C111E87491}"/>
          </ac:spMkLst>
        </pc:spChg>
        <pc:spChg chg="add mod">
          <ac:chgData name="姚 志" userId="1bc0046723ad76f7" providerId="LiveId" clId="{888F59AB-EBF0-4C71-8C9B-0DB2552C9C58}" dt="2021-07-20T14:38:47.915" v="1496" actId="14100"/>
          <ac:spMkLst>
            <pc:docMk/>
            <pc:sldMk cId="3517844344" sldId="264"/>
            <ac:spMk id="10" creationId="{8CA92888-121D-42D4-A609-96F7AA0FC540}"/>
          </ac:spMkLst>
        </pc:spChg>
        <pc:picChg chg="add mod">
          <ac:chgData name="姚 志" userId="1bc0046723ad76f7" providerId="LiveId" clId="{888F59AB-EBF0-4C71-8C9B-0DB2552C9C58}" dt="2021-07-19T10:52:34.817" v="411"/>
          <ac:picMkLst>
            <pc:docMk/>
            <pc:sldMk cId="3517844344" sldId="264"/>
            <ac:picMk id="5" creationId="{9011EEAA-FE28-4E3D-95D9-5BF7738349F2}"/>
          </ac:picMkLst>
        </pc:picChg>
      </pc:sldChg>
      <pc:sldChg chg="addSp modSp new mod ord modAnim">
        <pc:chgData name="姚 志" userId="1bc0046723ad76f7" providerId="LiveId" clId="{888F59AB-EBF0-4C71-8C9B-0DB2552C9C58}" dt="2021-07-19T10:59:37.031" v="835"/>
        <pc:sldMkLst>
          <pc:docMk/>
          <pc:sldMk cId="3295243904" sldId="265"/>
        </pc:sldMkLst>
        <pc:spChg chg="add mod">
          <ac:chgData name="姚 志" userId="1bc0046723ad76f7" providerId="LiveId" clId="{888F59AB-EBF0-4C71-8C9B-0DB2552C9C58}" dt="2021-07-19T10:54:11.487" v="430" actId="20577"/>
          <ac:spMkLst>
            <pc:docMk/>
            <pc:sldMk cId="3295243904" sldId="265"/>
            <ac:spMk id="2" creationId="{F7F4DDFC-C762-45FF-8B04-7C87B84D8A2A}"/>
          </ac:spMkLst>
        </pc:spChg>
        <pc:spChg chg="add mod">
          <ac:chgData name="姚 志" userId="1bc0046723ad76f7" providerId="LiveId" clId="{888F59AB-EBF0-4C71-8C9B-0DB2552C9C58}" dt="2021-07-19T10:58:15.126" v="709" actId="403"/>
          <ac:spMkLst>
            <pc:docMk/>
            <pc:sldMk cId="3295243904" sldId="265"/>
            <ac:spMk id="4" creationId="{942C29E7-E839-48F3-9579-1058370CC649}"/>
          </ac:spMkLst>
        </pc:spChg>
        <pc:spChg chg="add mod">
          <ac:chgData name="姚 志" userId="1bc0046723ad76f7" providerId="LiveId" clId="{888F59AB-EBF0-4C71-8C9B-0DB2552C9C58}" dt="2021-07-19T10:58:12.913" v="708" actId="1076"/>
          <ac:spMkLst>
            <pc:docMk/>
            <pc:sldMk cId="3295243904" sldId="265"/>
            <ac:spMk id="5" creationId="{FD5E17DF-EB4B-49FC-A466-2B76CF0957E9}"/>
          </ac:spMkLst>
        </pc:spChg>
        <pc:spChg chg="add mod">
          <ac:chgData name="姚 志" userId="1bc0046723ad76f7" providerId="LiveId" clId="{888F59AB-EBF0-4C71-8C9B-0DB2552C9C58}" dt="2021-07-19T10:59:37.031" v="835"/>
          <ac:spMkLst>
            <pc:docMk/>
            <pc:sldMk cId="3295243904" sldId="265"/>
            <ac:spMk id="6" creationId="{37E77D51-2CC9-488E-9B95-09D3933196A7}"/>
          </ac:spMkLst>
        </pc:spChg>
        <pc:spChg chg="add mod">
          <ac:chgData name="姚 志" userId="1bc0046723ad76f7" providerId="LiveId" clId="{888F59AB-EBF0-4C71-8C9B-0DB2552C9C58}" dt="2021-07-19T10:59:37.031" v="831"/>
          <ac:spMkLst>
            <pc:docMk/>
            <pc:sldMk cId="3295243904" sldId="265"/>
            <ac:spMk id="7" creationId="{F2716774-B2E0-4A23-AD6F-5AA1AAE7B083}"/>
          </ac:spMkLst>
        </pc:spChg>
        <pc:picChg chg="add mod">
          <ac:chgData name="姚 志" userId="1bc0046723ad76f7" providerId="LiveId" clId="{888F59AB-EBF0-4C71-8C9B-0DB2552C9C58}" dt="2021-07-19T10:53:48.733" v="422"/>
          <ac:picMkLst>
            <pc:docMk/>
            <pc:sldMk cId="3295243904" sldId="265"/>
            <ac:picMk id="3" creationId="{3508AE97-A31A-47C7-A0CE-BCDC5A5B9E11}"/>
          </ac:picMkLst>
        </pc:picChg>
      </pc:sldChg>
      <pc:sldChg chg="add ord">
        <pc:chgData name="姚 志" userId="1bc0046723ad76f7" providerId="LiveId" clId="{888F59AB-EBF0-4C71-8C9B-0DB2552C9C58}" dt="2021-07-19T11:20:59.380" v="1383"/>
        <pc:sldMkLst>
          <pc:docMk/>
          <pc:sldMk cId="1049095283" sldId="266"/>
        </pc:sldMkLst>
      </pc:sldChg>
      <pc:sldChg chg="addSp delSp modSp add mod delAnim modAnim">
        <pc:chgData name="姚 志" userId="1bc0046723ad76f7" providerId="LiveId" clId="{888F59AB-EBF0-4C71-8C9B-0DB2552C9C58}" dt="2021-07-20T14:36:01.641" v="1460" actId="113"/>
        <pc:sldMkLst>
          <pc:docMk/>
          <pc:sldMk cId="4074072867" sldId="267"/>
        </pc:sldMkLst>
        <pc:spChg chg="del">
          <ac:chgData name="姚 志" userId="1bc0046723ad76f7" providerId="LiveId" clId="{888F59AB-EBF0-4C71-8C9B-0DB2552C9C58}" dt="2021-07-20T14:35:02.652" v="1448" actId="478"/>
          <ac:spMkLst>
            <pc:docMk/>
            <pc:sldMk cId="4074072867" sldId="267"/>
            <ac:spMk id="6" creationId="{61833F81-F7B1-4F42-9F52-984B185C4924}"/>
          </ac:spMkLst>
        </pc:spChg>
        <pc:spChg chg="add mod">
          <ac:chgData name="姚 志" userId="1bc0046723ad76f7" providerId="LiveId" clId="{888F59AB-EBF0-4C71-8C9B-0DB2552C9C58}" dt="2021-07-20T14:36:01.641" v="1460" actId="113"/>
          <ac:spMkLst>
            <pc:docMk/>
            <pc:sldMk cId="4074072867" sldId="267"/>
            <ac:spMk id="8" creationId="{D44EA388-9096-4FA7-80E3-436054DC79C4}"/>
          </ac:spMkLst>
        </pc:spChg>
        <pc:spChg chg="del">
          <ac:chgData name="姚 志" userId="1bc0046723ad76f7" providerId="LiveId" clId="{888F59AB-EBF0-4C71-8C9B-0DB2552C9C58}" dt="2021-07-20T14:35:02.652" v="1448" actId="478"/>
          <ac:spMkLst>
            <pc:docMk/>
            <pc:sldMk cId="4074072867" sldId="267"/>
            <ac:spMk id="10" creationId="{FBB55BF0-5F87-4D57-8334-A5A5EA69BDFF}"/>
          </ac:spMkLst>
        </pc:spChg>
        <pc:spChg chg="add mod">
          <ac:chgData name="姚 志" userId="1bc0046723ad76f7" providerId="LiveId" clId="{888F59AB-EBF0-4C71-8C9B-0DB2552C9C58}" dt="2021-07-20T14:35:26.593" v="1453" actId="1076"/>
          <ac:spMkLst>
            <pc:docMk/>
            <pc:sldMk cId="4074072867" sldId="267"/>
            <ac:spMk id="11" creationId="{7CD569D6-824A-42FB-9094-7ED41E486979}"/>
          </ac:spMkLst>
        </pc:spChg>
      </pc:sldChg>
      <pc:sldChg chg="addSp delSp modSp add mod delAnim modAnim">
        <pc:chgData name="姚 志" userId="1bc0046723ad76f7" providerId="LiveId" clId="{888F59AB-EBF0-4C71-8C9B-0DB2552C9C58}" dt="2021-07-20T14:37:16.438" v="1479" actId="1076"/>
        <pc:sldMkLst>
          <pc:docMk/>
          <pc:sldMk cId="3725050158" sldId="268"/>
        </pc:sldMkLst>
        <pc:spChg chg="del">
          <ac:chgData name="姚 志" userId="1bc0046723ad76f7" providerId="LiveId" clId="{888F59AB-EBF0-4C71-8C9B-0DB2552C9C58}" dt="2021-07-20T14:36:10.499" v="1462" actId="478"/>
          <ac:spMkLst>
            <pc:docMk/>
            <pc:sldMk cId="3725050158" sldId="268"/>
            <ac:spMk id="8" creationId="{D44EA388-9096-4FA7-80E3-436054DC79C4}"/>
          </ac:spMkLst>
        </pc:spChg>
        <pc:spChg chg="add mod">
          <ac:chgData name="姚 志" userId="1bc0046723ad76f7" providerId="LiveId" clId="{888F59AB-EBF0-4C71-8C9B-0DB2552C9C58}" dt="2021-07-20T14:37:13.760" v="1478" actId="1076"/>
          <ac:spMkLst>
            <pc:docMk/>
            <pc:sldMk cId="3725050158" sldId="268"/>
            <ac:spMk id="10" creationId="{2C0D429F-E045-4A29-A9B9-4660D4F8C366}"/>
          </ac:spMkLst>
        </pc:spChg>
        <pc:spChg chg="del">
          <ac:chgData name="姚 志" userId="1bc0046723ad76f7" providerId="LiveId" clId="{888F59AB-EBF0-4C71-8C9B-0DB2552C9C58}" dt="2021-07-20T14:36:10.499" v="1462" actId="478"/>
          <ac:spMkLst>
            <pc:docMk/>
            <pc:sldMk cId="3725050158" sldId="268"/>
            <ac:spMk id="11" creationId="{7CD569D6-824A-42FB-9094-7ED41E486979}"/>
          </ac:spMkLst>
        </pc:spChg>
        <pc:spChg chg="add mod">
          <ac:chgData name="姚 志" userId="1bc0046723ad76f7" providerId="LiveId" clId="{888F59AB-EBF0-4C71-8C9B-0DB2552C9C58}" dt="2021-07-20T14:37:16.438" v="1479" actId="1076"/>
          <ac:spMkLst>
            <pc:docMk/>
            <pc:sldMk cId="3725050158" sldId="268"/>
            <ac:spMk id="12" creationId="{C7240700-0944-415D-A755-059FF2E3DFFB}"/>
          </ac:spMkLst>
        </pc:spChg>
      </pc:sldChg>
      <pc:sldChg chg="modSp add mod">
        <pc:chgData name="姚 志" userId="1bc0046723ad76f7" providerId="LiveId" clId="{888F59AB-EBF0-4C71-8C9B-0DB2552C9C58}" dt="2021-07-20T14:37:37.632" v="1487" actId="1076"/>
        <pc:sldMkLst>
          <pc:docMk/>
          <pc:sldMk cId="1238702656" sldId="269"/>
        </pc:sldMkLst>
        <pc:spChg chg="mod">
          <ac:chgData name="姚 志" userId="1bc0046723ad76f7" providerId="LiveId" clId="{888F59AB-EBF0-4C71-8C9B-0DB2552C9C58}" dt="2021-07-20T14:37:34.920" v="1486" actId="1076"/>
          <ac:spMkLst>
            <pc:docMk/>
            <pc:sldMk cId="1238702656" sldId="269"/>
            <ac:spMk id="10" creationId="{2C0D429F-E045-4A29-A9B9-4660D4F8C366}"/>
          </ac:spMkLst>
        </pc:spChg>
        <pc:spChg chg="mod">
          <ac:chgData name="姚 志" userId="1bc0046723ad76f7" providerId="LiveId" clId="{888F59AB-EBF0-4C71-8C9B-0DB2552C9C58}" dt="2021-07-20T14:37:37.632" v="1487" actId="1076"/>
          <ac:spMkLst>
            <pc:docMk/>
            <pc:sldMk cId="1238702656" sldId="269"/>
            <ac:spMk id="12" creationId="{C7240700-0944-415D-A755-059FF2E3DFFB}"/>
          </ac:spMkLst>
        </pc:spChg>
      </pc:sldChg>
      <pc:sldChg chg="new del">
        <pc:chgData name="姚 志" userId="1bc0046723ad76f7" providerId="LiveId" clId="{888F59AB-EBF0-4C71-8C9B-0DB2552C9C58}" dt="2021-07-20T14:39:06.667" v="1498" actId="2696"/>
        <pc:sldMkLst>
          <pc:docMk/>
          <pc:sldMk cId="137848801" sldId="270"/>
        </pc:sldMkLst>
      </pc:sldChg>
      <pc:sldChg chg="addSp delSp modSp add mod delAnim modAnim">
        <pc:chgData name="姚 志" userId="1bc0046723ad76f7" providerId="LiveId" clId="{888F59AB-EBF0-4C71-8C9B-0DB2552C9C58}" dt="2021-07-20T14:40:15.299" v="1523" actId="20577"/>
        <pc:sldMkLst>
          <pc:docMk/>
          <pc:sldMk cId="393596844" sldId="270"/>
        </pc:sldMkLst>
        <pc:spChg chg="del">
          <ac:chgData name="姚 志" userId="1bc0046723ad76f7" providerId="LiveId" clId="{888F59AB-EBF0-4C71-8C9B-0DB2552C9C58}" dt="2021-07-20T14:39:13.865" v="1500" actId="478"/>
          <ac:spMkLst>
            <pc:docMk/>
            <pc:sldMk cId="393596844" sldId="270"/>
            <ac:spMk id="6" creationId="{B4186116-6212-4138-AC8A-A8803C7853DF}"/>
          </ac:spMkLst>
        </pc:spChg>
        <pc:spChg chg="mod">
          <ac:chgData name="姚 志" userId="1bc0046723ad76f7" providerId="LiveId" clId="{888F59AB-EBF0-4C71-8C9B-0DB2552C9C58}" dt="2021-07-20T14:40:15.299" v="1523" actId="20577"/>
          <ac:spMkLst>
            <pc:docMk/>
            <pc:sldMk cId="393596844" sldId="270"/>
            <ac:spMk id="7" creationId="{81806396-EAEA-4D25-8B93-79A3FA3A4DF8}"/>
          </ac:spMkLst>
        </pc:spChg>
        <pc:spChg chg="del">
          <ac:chgData name="姚 志" userId="1bc0046723ad76f7" providerId="LiveId" clId="{888F59AB-EBF0-4C71-8C9B-0DB2552C9C58}" dt="2021-07-20T14:39:13.865" v="1500" actId="478"/>
          <ac:spMkLst>
            <pc:docMk/>
            <pc:sldMk cId="393596844" sldId="270"/>
            <ac:spMk id="10" creationId="{1DC52A34-9D4C-49A3-95D5-0429FE1598AF}"/>
          </ac:spMkLst>
        </pc:spChg>
        <pc:spChg chg="mod">
          <ac:chgData name="姚 志" userId="1bc0046723ad76f7" providerId="LiveId" clId="{888F59AB-EBF0-4C71-8C9B-0DB2552C9C58}" dt="2021-07-20T14:39:26.283" v="1503" actId="1076"/>
          <ac:spMkLst>
            <pc:docMk/>
            <pc:sldMk cId="393596844" sldId="270"/>
            <ac:spMk id="11" creationId="{19AA474C-79DE-4335-B8D5-1A39EB46078C}"/>
          </ac:spMkLst>
        </pc:spChg>
        <pc:spChg chg="add mod">
          <ac:chgData name="姚 志" userId="1bc0046723ad76f7" providerId="LiveId" clId="{888F59AB-EBF0-4C71-8C9B-0DB2552C9C58}" dt="2021-07-20T14:40:04.639" v="1510" actId="164"/>
          <ac:spMkLst>
            <pc:docMk/>
            <pc:sldMk cId="393596844" sldId="270"/>
            <ac:spMk id="12" creationId="{8D7F4BF7-5178-4A44-89E6-03CD0CC224E9}"/>
          </ac:spMkLst>
        </pc:spChg>
        <pc:grpChg chg="add mod">
          <ac:chgData name="姚 志" userId="1bc0046723ad76f7" providerId="LiveId" clId="{888F59AB-EBF0-4C71-8C9B-0DB2552C9C58}" dt="2021-07-20T14:40:04.639" v="1510" actId="164"/>
          <ac:grpSpMkLst>
            <pc:docMk/>
            <pc:sldMk cId="393596844" sldId="270"/>
            <ac:grpSpMk id="2" creationId="{73FEF091-4B5D-4CFB-AD47-4C033A1F1E99}"/>
          </ac:grpSpMkLst>
        </pc:grpChg>
        <pc:picChg chg="add mod">
          <ac:chgData name="姚 志" userId="1bc0046723ad76f7" providerId="LiveId" clId="{888F59AB-EBF0-4C71-8C9B-0DB2552C9C58}" dt="2021-07-20T14:40:04.639" v="1510" actId="164"/>
          <ac:picMkLst>
            <pc:docMk/>
            <pc:sldMk cId="393596844" sldId="270"/>
            <ac:picMk id="8" creationId="{F77FCC5F-C3AE-4A9D-9167-81960CB96672}"/>
          </ac:picMkLst>
        </pc:picChg>
      </pc:sldChg>
      <pc:sldChg chg="addSp delSp modSp add mod ord delAnim">
        <pc:chgData name="姚 志" userId="1bc0046723ad76f7" providerId="LiveId" clId="{888F59AB-EBF0-4C71-8C9B-0DB2552C9C58}" dt="2021-07-20T14:43:47.680" v="1556" actId="2711"/>
        <pc:sldMkLst>
          <pc:docMk/>
          <pc:sldMk cId="178884117" sldId="271"/>
        </pc:sldMkLst>
        <pc:spChg chg="add del mod">
          <ac:chgData name="姚 志" userId="1bc0046723ad76f7" providerId="LiveId" clId="{888F59AB-EBF0-4C71-8C9B-0DB2552C9C58}" dt="2021-07-20T14:40:53.760" v="1532" actId="478"/>
          <ac:spMkLst>
            <pc:docMk/>
            <pc:sldMk cId="178884117" sldId="271"/>
            <ac:spMk id="10" creationId="{2CEA1CAB-77AF-48EB-9807-19673312B8CC}"/>
          </ac:spMkLst>
        </pc:spChg>
        <pc:spChg chg="del">
          <ac:chgData name="姚 志" userId="1bc0046723ad76f7" providerId="LiveId" clId="{888F59AB-EBF0-4C71-8C9B-0DB2552C9C58}" dt="2021-07-20T14:40:46.447" v="1529" actId="478"/>
          <ac:spMkLst>
            <pc:docMk/>
            <pc:sldMk cId="178884117" sldId="271"/>
            <ac:spMk id="11" creationId="{19AA474C-79DE-4335-B8D5-1A39EB46078C}"/>
          </ac:spMkLst>
        </pc:spChg>
        <pc:spChg chg="mod">
          <ac:chgData name="姚 志" userId="1bc0046723ad76f7" providerId="LiveId" clId="{888F59AB-EBF0-4C71-8C9B-0DB2552C9C58}" dt="2021-07-20T14:41:42.829" v="1536" actId="20577"/>
          <ac:spMkLst>
            <pc:docMk/>
            <pc:sldMk cId="178884117" sldId="271"/>
            <ac:spMk id="12" creationId="{8D7F4BF7-5178-4A44-89E6-03CD0CC224E9}"/>
          </ac:spMkLst>
        </pc:spChg>
        <pc:spChg chg="add mod">
          <ac:chgData name="姚 志" userId="1bc0046723ad76f7" providerId="LiveId" clId="{888F59AB-EBF0-4C71-8C9B-0DB2552C9C58}" dt="2021-07-20T14:41:06.153" v="1535" actId="2711"/>
          <ac:spMkLst>
            <pc:docMk/>
            <pc:sldMk cId="178884117" sldId="271"/>
            <ac:spMk id="13" creationId="{9A34AE58-A44E-4ECE-857E-247417452DE5}"/>
          </ac:spMkLst>
        </pc:spChg>
        <pc:spChg chg="mod">
          <ac:chgData name="姚 志" userId="1bc0046723ad76f7" providerId="LiveId" clId="{888F59AB-EBF0-4C71-8C9B-0DB2552C9C58}" dt="2021-07-20T14:42:07.328" v="1540" actId="20577"/>
          <ac:spMkLst>
            <pc:docMk/>
            <pc:sldMk cId="178884117" sldId="271"/>
            <ac:spMk id="17" creationId="{DECE3BAD-04D5-419C-A0B4-FFE2209F43F3}"/>
          </ac:spMkLst>
        </pc:spChg>
        <pc:spChg chg="add del mod">
          <ac:chgData name="姚 志" userId="1bc0046723ad76f7" providerId="LiveId" clId="{888F59AB-EBF0-4C71-8C9B-0DB2552C9C58}" dt="2021-07-20T14:43:34.409" v="1553" actId="478"/>
          <ac:spMkLst>
            <pc:docMk/>
            <pc:sldMk cId="178884117" sldId="271"/>
            <ac:spMk id="18" creationId="{773A48C1-D5CB-4656-94DB-1FAA5A0464B3}"/>
          </ac:spMkLst>
        </pc:spChg>
        <pc:spChg chg="add mod">
          <ac:chgData name="姚 志" userId="1bc0046723ad76f7" providerId="LiveId" clId="{888F59AB-EBF0-4C71-8C9B-0DB2552C9C58}" dt="2021-07-20T14:43:47.680" v="1556" actId="2711"/>
          <ac:spMkLst>
            <pc:docMk/>
            <pc:sldMk cId="178884117" sldId="271"/>
            <ac:spMk id="19" creationId="{B3127922-C2F5-4B4E-8599-CF1BD9DD04C2}"/>
          </ac:spMkLst>
        </pc:spChg>
        <pc:grpChg chg="add del mod">
          <ac:chgData name="姚 志" userId="1bc0046723ad76f7" providerId="LiveId" clId="{888F59AB-EBF0-4C71-8C9B-0DB2552C9C58}" dt="2021-07-20T14:43:34.409" v="1553" actId="478"/>
          <ac:grpSpMkLst>
            <pc:docMk/>
            <pc:sldMk cId="178884117" sldId="271"/>
            <ac:grpSpMk id="15" creationId="{B1509B4C-382A-4B94-A005-84E2B9195201}"/>
          </ac:grpSpMkLst>
        </pc:grpChg>
        <pc:picChg chg="add del mod">
          <ac:chgData name="姚 志" userId="1bc0046723ad76f7" providerId="LiveId" clId="{888F59AB-EBF0-4C71-8C9B-0DB2552C9C58}" dt="2021-07-20T14:40:52.214" v="1531" actId="478"/>
          <ac:picMkLst>
            <pc:docMk/>
            <pc:sldMk cId="178884117" sldId="271"/>
            <ac:picMk id="14" creationId="{CAFFFD5F-A0CB-4293-80DC-81CE9277D28A}"/>
          </ac:picMkLst>
        </pc:picChg>
        <pc:picChg chg="mod">
          <ac:chgData name="姚 志" userId="1bc0046723ad76f7" providerId="LiveId" clId="{888F59AB-EBF0-4C71-8C9B-0DB2552C9C58}" dt="2021-07-20T14:41:57.655" v="1537"/>
          <ac:picMkLst>
            <pc:docMk/>
            <pc:sldMk cId="178884117" sldId="271"/>
            <ac:picMk id="16" creationId="{12E9D3CA-0136-4448-87E2-BD01F16895A5}"/>
          </ac:picMkLst>
        </pc:picChg>
      </pc:sldChg>
      <pc:sldChg chg="addSp delSp modSp add mod delAnim">
        <pc:chgData name="姚 志" userId="1bc0046723ad76f7" providerId="LiveId" clId="{888F59AB-EBF0-4C71-8C9B-0DB2552C9C58}" dt="2021-07-20T14:43:12.722" v="1551" actId="2711"/>
        <pc:sldMkLst>
          <pc:docMk/>
          <pc:sldMk cId="3365507513" sldId="272"/>
        </pc:sldMkLst>
        <pc:spChg chg="add mod">
          <ac:chgData name="姚 志" userId="1bc0046723ad76f7" providerId="LiveId" clId="{888F59AB-EBF0-4C71-8C9B-0DB2552C9C58}" dt="2021-07-20T14:42:50.738" v="1548" actId="2711"/>
          <ac:spMkLst>
            <pc:docMk/>
            <pc:sldMk cId="3365507513" sldId="272"/>
            <ac:spMk id="10" creationId="{4C90BD6C-CACE-41B5-8CCE-7C7F1751B177}"/>
          </ac:spMkLst>
        </pc:spChg>
        <pc:spChg chg="del">
          <ac:chgData name="姚 志" userId="1bc0046723ad76f7" providerId="LiveId" clId="{888F59AB-EBF0-4C71-8C9B-0DB2552C9C58}" dt="2021-07-20T14:42:41.447" v="1545" actId="478"/>
          <ac:spMkLst>
            <pc:docMk/>
            <pc:sldMk cId="3365507513" sldId="272"/>
            <ac:spMk id="11" creationId="{19AA474C-79DE-4335-B8D5-1A39EB46078C}"/>
          </ac:spMkLst>
        </pc:spChg>
        <pc:spChg chg="add mod">
          <ac:chgData name="姚 志" userId="1bc0046723ad76f7" providerId="LiveId" clId="{888F59AB-EBF0-4C71-8C9B-0DB2552C9C58}" dt="2021-07-20T14:43:12.722" v="1551" actId="2711"/>
          <ac:spMkLst>
            <pc:docMk/>
            <pc:sldMk cId="3365507513" sldId="272"/>
            <ac:spMk id="13" creationId="{A66AD55A-0BF8-491B-88C3-EA06C7577132}"/>
          </ac:spMkLst>
        </pc:spChg>
      </pc:sldChg>
      <pc:sldChg chg="addSp delSp modSp add mod">
        <pc:chgData name="姚 志" userId="1bc0046723ad76f7" providerId="LiveId" clId="{888F59AB-EBF0-4C71-8C9B-0DB2552C9C58}" dt="2021-07-20T14:44:30.529" v="1607" actId="2711"/>
        <pc:sldMkLst>
          <pc:docMk/>
          <pc:sldMk cId="989428474" sldId="273"/>
        </pc:sldMkLst>
        <pc:spChg chg="del">
          <ac:chgData name="姚 志" userId="1bc0046723ad76f7" providerId="LiveId" clId="{888F59AB-EBF0-4C71-8C9B-0DB2552C9C58}" dt="2021-07-20T14:43:54.571" v="1557" actId="478"/>
          <ac:spMkLst>
            <pc:docMk/>
            <pc:sldMk cId="989428474" sldId="273"/>
            <ac:spMk id="13" creationId="{9A34AE58-A44E-4ECE-857E-247417452DE5}"/>
          </ac:spMkLst>
        </pc:spChg>
        <pc:spChg chg="add mod">
          <ac:chgData name="姚 志" userId="1bc0046723ad76f7" providerId="LiveId" clId="{888F59AB-EBF0-4C71-8C9B-0DB2552C9C58}" dt="2021-07-20T14:44:30.529" v="1607" actId="2711"/>
          <ac:spMkLst>
            <pc:docMk/>
            <pc:sldMk cId="989428474" sldId="273"/>
            <ac:spMk id="14" creationId="{258DDCA4-04D5-4811-A37B-E6FB67A6D5C8}"/>
          </ac:spMkLst>
        </pc:spChg>
        <pc:spChg chg="mod">
          <ac:chgData name="姚 志" userId="1bc0046723ad76f7" providerId="LiveId" clId="{888F59AB-EBF0-4C71-8C9B-0DB2552C9C58}" dt="2021-07-20T14:44:00.607" v="1601" actId="1036"/>
          <ac:spMkLst>
            <pc:docMk/>
            <pc:sldMk cId="989428474" sldId="273"/>
            <ac:spMk id="18" creationId="{773A48C1-D5CB-4656-94DB-1FAA5A0464B3}"/>
          </ac:spMkLst>
        </pc:spChg>
        <pc:grpChg chg="del">
          <ac:chgData name="姚 志" userId="1bc0046723ad76f7" providerId="LiveId" clId="{888F59AB-EBF0-4C71-8C9B-0DB2552C9C58}" dt="2021-07-20T14:43:54.571" v="1557" actId="478"/>
          <ac:grpSpMkLst>
            <pc:docMk/>
            <pc:sldMk cId="989428474" sldId="273"/>
            <ac:grpSpMk id="2" creationId="{73FEF091-4B5D-4CFB-AD47-4C033A1F1E99}"/>
          </ac:grpSpMkLst>
        </pc:grpChg>
        <pc:grpChg chg="mod">
          <ac:chgData name="姚 志" userId="1bc0046723ad76f7" providerId="LiveId" clId="{888F59AB-EBF0-4C71-8C9B-0DB2552C9C58}" dt="2021-07-20T14:44:00.607" v="1601" actId="1036"/>
          <ac:grpSpMkLst>
            <pc:docMk/>
            <pc:sldMk cId="989428474" sldId="273"/>
            <ac:grpSpMk id="15" creationId="{B1509B4C-382A-4B94-A005-84E2B9195201}"/>
          </ac:grpSpMkLst>
        </pc:grpChg>
      </pc:sldChg>
      <pc:sldChg chg="addSp delSp modSp add mod ord">
        <pc:chgData name="姚 志" userId="1bc0046723ad76f7" providerId="LiveId" clId="{888F59AB-EBF0-4C71-8C9B-0DB2552C9C58}" dt="2021-07-20T14:45:25.814" v="1622" actId="1076"/>
        <pc:sldMkLst>
          <pc:docMk/>
          <pc:sldMk cId="3039030333" sldId="274"/>
        </pc:sldMkLst>
        <pc:spChg chg="add mod">
          <ac:chgData name="姚 志" userId="1bc0046723ad76f7" providerId="LiveId" clId="{888F59AB-EBF0-4C71-8C9B-0DB2552C9C58}" dt="2021-07-20T14:45:25.814" v="1622" actId="1076"/>
          <ac:spMkLst>
            <pc:docMk/>
            <pc:sldMk cId="3039030333" sldId="274"/>
            <ac:spMk id="10" creationId="{8ECB5D9B-6A66-4824-B599-5B34553B9FCB}"/>
          </ac:spMkLst>
        </pc:spChg>
        <pc:spChg chg="del mod">
          <ac:chgData name="姚 志" userId="1bc0046723ad76f7" providerId="LiveId" clId="{888F59AB-EBF0-4C71-8C9B-0DB2552C9C58}" dt="2021-07-20T14:45:10.891" v="1615" actId="478"/>
          <ac:spMkLst>
            <pc:docMk/>
            <pc:sldMk cId="3039030333" sldId="274"/>
            <ac:spMk id="14" creationId="{258DDCA4-04D5-4811-A37B-E6FB67A6D5C8}"/>
          </ac:spMkLst>
        </pc:spChg>
        <pc:spChg chg="mod">
          <ac:chgData name="姚 志" userId="1bc0046723ad76f7" providerId="LiveId" clId="{888F59AB-EBF0-4C71-8C9B-0DB2552C9C58}" dt="2021-07-20T14:44:52.053" v="1613" actId="20577"/>
          <ac:spMkLst>
            <pc:docMk/>
            <pc:sldMk cId="3039030333" sldId="274"/>
            <ac:spMk id="17" creationId="{DECE3BAD-04D5-419C-A0B4-FFE2209F43F3}"/>
          </ac:spMkLst>
        </pc:spChg>
        <pc:spChg chg="mod">
          <ac:chgData name="姚 志" userId="1bc0046723ad76f7" providerId="LiveId" clId="{888F59AB-EBF0-4C71-8C9B-0DB2552C9C58}" dt="2021-07-20T14:44:49.168" v="1612" actId="20577"/>
          <ac:spMkLst>
            <pc:docMk/>
            <pc:sldMk cId="3039030333" sldId="274"/>
            <ac:spMk id="18" creationId="{773A48C1-D5CB-4656-94DB-1FAA5A0464B3}"/>
          </ac:spMkLst>
        </pc:spChg>
      </pc:sldChg>
      <pc:sldChg chg="addSp modSp new mod modAnim">
        <pc:chgData name="姚 志" userId="1bc0046723ad76f7" providerId="LiveId" clId="{888F59AB-EBF0-4C71-8C9B-0DB2552C9C58}" dt="2021-07-20T14:53:12.932" v="1693" actId="2710"/>
        <pc:sldMkLst>
          <pc:docMk/>
          <pc:sldMk cId="1163109647" sldId="275"/>
        </pc:sldMkLst>
        <pc:spChg chg="add mod">
          <ac:chgData name="姚 志" userId="1bc0046723ad76f7" providerId="LiveId" clId="{888F59AB-EBF0-4C71-8C9B-0DB2552C9C58}" dt="2021-07-20T14:49:01.556" v="1681" actId="20577"/>
          <ac:spMkLst>
            <pc:docMk/>
            <pc:sldMk cId="1163109647" sldId="275"/>
            <ac:spMk id="2" creationId="{F39A4BFB-914B-4136-98E1-08AFBBDC8BF8}"/>
          </ac:spMkLst>
        </pc:spChg>
        <pc:spChg chg="add mod">
          <ac:chgData name="姚 志" userId="1bc0046723ad76f7" providerId="LiveId" clId="{888F59AB-EBF0-4C71-8C9B-0DB2552C9C58}" dt="2021-07-20T14:53:12.932" v="1693" actId="2710"/>
          <ac:spMkLst>
            <pc:docMk/>
            <pc:sldMk cId="1163109647" sldId="275"/>
            <ac:spMk id="5" creationId="{947EED26-3555-46AC-80B6-DDD6D7BE3B8C}"/>
          </ac:spMkLst>
        </pc:spChg>
        <pc:picChg chg="add mod">
          <ac:chgData name="姚 志" userId="1bc0046723ad76f7" providerId="LiveId" clId="{888F59AB-EBF0-4C71-8C9B-0DB2552C9C58}" dt="2021-07-20T14:48:49.757" v="1673"/>
          <ac:picMkLst>
            <pc:docMk/>
            <pc:sldMk cId="1163109647" sldId="275"/>
            <ac:picMk id="3" creationId="{2C6955BE-D370-491F-807F-40322AE6A68E}"/>
          </ac:picMkLst>
        </pc:picChg>
        <pc:picChg chg="add mod">
          <ac:chgData name="姚 志" userId="1bc0046723ad76f7" providerId="LiveId" clId="{888F59AB-EBF0-4C71-8C9B-0DB2552C9C58}" dt="2021-07-20T14:48:49.757" v="1673"/>
          <ac:picMkLst>
            <pc:docMk/>
            <pc:sldMk cId="1163109647" sldId="275"/>
            <ac:picMk id="4" creationId="{CC9B89F1-FB67-4050-B2E0-6162F33F50C9}"/>
          </ac:picMkLst>
        </pc:picChg>
      </pc:sldChg>
      <pc:sldChg chg="addSp delSp modSp add mod ord delAnim modAnim">
        <pc:chgData name="姚 志" userId="1bc0046723ad76f7" providerId="LiveId" clId="{888F59AB-EBF0-4C71-8C9B-0DB2552C9C58}" dt="2021-07-20T14:54:26.607" v="1714"/>
        <pc:sldMkLst>
          <pc:docMk/>
          <pc:sldMk cId="2716890613" sldId="276"/>
        </pc:sldMkLst>
        <pc:spChg chg="del">
          <ac:chgData name="姚 志" userId="1bc0046723ad76f7" providerId="LiveId" clId="{888F59AB-EBF0-4C71-8C9B-0DB2552C9C58}" dt="2021-07-20T14:46:18.636" v="1625" actId="478"/>
          <ac:spMkLst>
            <pc:docMk/>
            <pc:sldMk cId="2716890613" sldId="276"/>
            <ac:spMk id="6" creationId="{E67228AB-27C2-40D1-99D0-75802C2F834E}"/>
          </ac:spMkLst>
        </pc:spChg>
        <pc:spChg chg="mod">
          <ac:chgData name="姚 志" userId="1bc0046723ad76f7" providerId="LiveId" clId="{888F59AB-EBF0-4C71-8C9B-0DB2552C9C58}" dt="2021-07-20T14:46:47.246" v="1660" actId="20577"/>
          <ac:spMkLst>
            <pc:docMk/>
            <pc:sldMk cId="2716890613" sldId="276"/>
            <ac:spMk id="7" creationId="{81806396-EAEA-4D25-8B93-79A3FA3A4DF8}"/>
          </ac:spMkLst>
        </pc:spChg>
        <pc:spChg chg="add mod">
          <ac:chgData name="姚 志" userId="1bc0046723ad76f7" providerId="LiveId" clId="{888F59AB-EBF0-4C71-8C9B-0DB2552C9C58}" dt="2021-07-20T14:46:33.923" v="1630" actId="14100"/>
          <ac:spMkLst>
            <pc:docMk/>
            <pc:sldMk cId="2716890613" sldId="276"/>
            <ac:spMk id="8" creationId="{925BC7E6-8806-4385-ADF2-B950DB6B086A}"/>
          </ac:spMkLst>
        </pc:spChg>
        <pc:spChg chg="del">
          <ac:chgData name="姚 志" userId="1bc0046723ad76f7" providerId="LiveId" clId="{888F59AB-EBF0-4C71-8C9B-0DB2552C9C58}" dt="2021-07-20T14:46:18.636" v="1625" actId="478"/>
          <ac:spMkLst>
            <pc:docMk/>
            <pc:sldMk cId="2716890613" sldId="276"/>
            <ac:spMk id="10" creationId="{8CA92888-121D-42D4-A609-96F7AA0FC540}"/>
          </ac:spMkLst>
        </pc:spChg>
      </pc:sldChg>
      <pc:sldChg chg="addSp delSp modSp add mod ord modAnim">
        <pc:chgData name="姚 志" userId="1bc0046723ad76f7" providerId="LiveId" clId="{888F59AB-EBF0-4C71-8C9B-0DB2552C9C58}" dt="2021-07-20T14:47:48.723" v="1672" actId="1076"/>
        <pc:sldMkLst>
          <pc:docMk/>
          <pc:sldMk cId="4263761216" sldId="277"/>
        </pc:sldMkLst>
        <pc:spChg chg="del">
          <ac:chgData name="姚 志" userId="1bc0046723ad76f7" providerId="LiveId" clId="{888F59AB-EBF0-4C71-8C9B-0DB2552C9C58}" dt="2021-07-20T14:47:18.174" v="1666" actId="478"/>
          <ac:spMkLst>
            <pc:docMk/>
            <pc:sldMk cId="4263761216" sldId="277"/>
            <ac:spMk id="10" creationId="{8ECB5D9B-6A66-4824-B599-5B34553B9FCB}"/>
          </ac:spMkLst>
        </pc:spChg>
        <pc:spChg chg="add mod">
          <ac:chgData name="姚 志" userId="1bc0046723ad76f7" providerId="LiveId" clId="{888F59AB-EBF0-4C71-8C9B-0DB2552C9C58}" dt="2021-07-20T14:47:48.723" v="1672" actId="1076"/>
          <ac:spMkLst>
            <pc:docMk/>
            <pc:sldMk cId="4263761216" sldId="277"/>
            <ac:spMk id="11" creationId="{3721AD92-E03C-47A8-9777-8B7D45B33823}"/>
          </ac:spMkLst>
        </pc:spChg>
        <pc:spChg chg="mod">
          <ac:chgData name="姚 志" userId="1bc0046723ad76f7" providerId="LiveId" clId="{888F59AB-EBF0-4C71-8C9B-0DB2552C9C58}" dt="2021-07-20T14:47:13.829" v="1665" actId="20577"/>
          <ac:spMkLst>
            <pc:docMk/>
            <pc:sldMk cId="4263761216" sldId="277"/>
            <ac:spMk id="17" creationId="{DECE3BAD-04D5-419C-A0B4-FFE2209F43F3}"/>
          </ac:spMkLst>
        </pc:spChg>
        <pc:spChg chg="mod">
          <ac:chgData name="姚 志" userId="1bc0046723ad76f7" providerId="LiveId" clId="{888F59AB-EBF0-4C71-8C9B-0DB2552C9C58}" dt="2021-07-20T14:47:11.971" v="1664"/>
          <ac:spMkLst>
            <pc:docMk/>
            <pc:sldMk cId="4263761216" sldId="277"/>
            <ac:spMk id="18" creationId="{773A48C1-D5CB-4656-94DB-1FAA5A0464B3}"/>
          </ac:spMkLst>
        </pc:spChg>
      </pc:sldChg>
      <pc:sldChg chg="addSp delSp modSp add mod delAnim modAnim">
        <pc:chgData name="姚 志" userId="1bc0046723ad76f7" providerId="LiveId" clId="{888F59AB-EBF0-4C71-8C9B-0DB2552C9C58}" dt="2021-07-20T14:54:22.144" v="1712" actId="14100"/>
        <pc:sldMkLst>
          <pc:docMk/>
          <pc:sldMk cId="3124103626" sldId="278"/>
        </pc:sldMkLst>
        <pc:spChg chg="del">
          <ac:chgData name="姚 志" userId="1bc0046723ad76f7" providerId="LiveId" clId="{888F59AB-EBF0-4C71-8C9B-0DB2552C9C58}" dt="2021-07-20T14:53:29.152" v="1695" actId="478"/>
          <ac:spMkLst>
            <pc:docMk/>
            <pc:sldMk cId="3124103626" sldId="278"/>
            <ac:spMk id="5" creationId="{947EED26-3555-46AC-80B6-DDD6D7BE3B8C}"/>
          </ac:spMkLst>
        </pc:spChg>
        <pc:spChg chg="add mod">
          <ac:chgData name="姚 志" userId="1bc0046723ad76f7" providerId="LiveId" clId="{888F59AB-EBF0-4C71-8C9B-0DB2552C9C58}" dt="2021-07-20T14:54:15.335" v="1710" actId="552"/>
          <ac:spMkLst>
            <pc:docMk/>
            <pc:sldMk cId="3124103626" sldId="278"/>
            <ac:spMk id="6" creationId="{655975DE-EF36-4845-A9E0-A53F650D1B71}"/>
          </ac:spMkLst>
        </pc:spChg>
        <pc:spChg chg="add mod">
          <ac:chgData name="姚 志" userId="1bc0046723ad76f7" providerId="LiveId" clId="{888F59AB-EBF0-4C71-8C9B-0DB2552C9C58}" dt="2021-07-20T14:54:15.335" v="1710" actId="552"/>
          <ac:spMkLst>
            <pc:docMk/>
            <pc:sldMk cId="3124103626" sldId="278"/>
            <ac:spMk id="7" creationId="{C5D014CD-34DC-47CC-BE12-ADC63A89482F}"/>
          </ac:spMkLst>
        </pc:spChg>
        <pc:spChg chg="add mod">
          <ac:chgData name="姚 志" userId="1bc0046723ad76f7" providerId="LiveId" clId="{888F59AB-EBF0-4C71-8C9B-0DB2552C9C58}" dt="2021-07-20T14:54:20.300" v="1711" actId="14100"/>
          <ac:spMkLst>
            <pc:docMk/>
            <pc:sldMk cId="3124103626" sldId="278"/>
            <ac:spMk id="8" creationId="{21F13459-9012-45C5-BACD-5334C38850E8}"/>
          </ac:spMkLst>
        </pc:spChg>
        <pc:spChg chg="add mod">
          <ac:chgData name="姚 志" userId="1bc0046723ad76f7" providerId="LiveId" clId="{888F59AB-EBF0-4C71-8C9B-0DB2552C9C58}" dt="2021-07-20T14:54:22.144" v="1712" actId="14100"/>
          <ac:spMkLst>
            <pc:docMk/>
            <pc:sldMk cId="3124103626" sldId="278"/>
            <ac:spMk id="9" creationId="{8DE63F36-998F-42C0-A3BF-FF1B065E5C01}"/>
          </ac:spMkLst>
        </pc:spChg>
      </pc:sldChg>
      <pc:sldChg chg="addSp modSp new mod modAnim">
        <pc:chgData name="姚 志" userId="1bc0046723ad76f7" providerId="LiveId" clId="{888F59AB-EBF0-4C71-8C9B-0DB2552C9C58}" dt="2021-07-20T14:55:52.939" v="1770" actId="1035"/>
        <pc:sldMkLst>
          <pc:docMk/>
          <pc:sldMk cId="816958276" sldId="279"/>
        </pc:sldMkLst>
        <pc:spChg chg="add mod">
          <ac:chgData name="姚 志" userId="1bc0046723ad76f7" providerId="LiveId" clId="{888F59AB-EBF0-4C71-8C9B-0DB2552C9C58}" dt="2021-07-20T14:55:52.939" v="1770" actId="1035"/>
          <ac:spMkLst>
            <pc:docMk/>
            <pc:sldMk cId="816958276" sldId="279"/>
            <ac:spMk id="2" creationId="{95C42FAC-95A1-4EDD-AE60-8B1F42590F38}"/>
          </ac:spMkLst>
        </pc:spChg>
        <pc:spChg chg="add mod">
          <ac:chgData name="姚 志" userId="1bc0046723ad76f7" providerId="LiveId" clId="{888F59AB-EBF0-4C71-8C9B-0DB2552C9C58}" dt="2021-07-20T14:55:05.213" v="1728" actId="20577"/>
          <ac:spMkLst>
            <pc:docMk/>
            <pc:sldMk cId="816958276" sldId="279"/>
            <ac:spMk id="5" creationId="{796C15A0-8A6C-4A8F-B795-3A0AD44FB504}"/>
          </ac:spMkLst>
        </pc:spChg>
        <pc:picChg chg="add mod">
          <ac:chgData name="姚 志" userId="1bc0046723ad76f7" providerId="LiveId" clId="{888F59AB-EBF0-4C71-8C9B-0DB2552C9C58}" dt="2021-07-20T14:55:46.965" v="1743" actId="1035"/>
          <ac:picMkLst>
            <pc:docMk/>
            <pc:sldMk cId="816958276" sldId="279"/>
            <ac:picMk id="3" creationId="{29DB1190-D384-464F-A770-CD96F3754C52}"/>
          </ac:picMkLst>
        </pc:picChg>
        <pc:picChg chg="add mod">
          <ac:chgData name="姚 志" userId="1bc0046723ad76f7" providerId="LiveId" clId="{888F59AB-EBF0-4C71-8C9B-0DB2552C9C58}" dt="2021-07-20T14:55:52.939" v="1770" actId="1035"/>
          <ac:picMkLst>
            <pc:docMk/>
            <pc:sldMk cId="816958276" sldId="279"/>
            <ac:picMk id="4" creationId="{45ED9104-1395-46A4-BC19-FB03BBB0E9FD}"/>
          </ac:picMkLst>
        </pc:picChg>
        <pc:picChg chg="add mod">
          <ac:chgData name="姚 志" userId="1bc0046723ad76f7" providerId="LiveId" clId="{888F59AB-EBF0-4C71-8C9B-0DB2552C9C58}" dt="2021-07-20T14:54:58.861" v="1717"/>
          <ac:picMkLst>
            <pc:docMk/>
            <pc:sldMk cId="816958276" sldId="279"/>
            <ac:picMk id="6" creationId="{86C0435E-3DCF-4B82-AF1C-550FEE0BC6DB}"/>
          </ac:picMkLst>
        </pc:picChg>
      </pc:sldChg>
      <pc:sldMasterChg chg="modSldLayout">
        <pc:chgData name="姚 志" userId="1bc0046723ad76f7" providerId="LiveId" clId="{888F59AB-EBF0-4C71-8C9B-0DB2552C9C58}" dt="2021-07-17T12:32:40.966" v="93" actId="478"/>
        <pc:sldMasterMkLst>
          <pc:docMk/>
          <pc:sldMasterMk cId="1796822641" sldId="2147483648"/>
        </pc:sldMasterMkLst>
        <pc:sldLayoutChg chg="delSp mod">
          <pc:chgData name="姚 志" userId="1bc0046723ad76f7" providerId="LiveId" clId="{888F59AB-EBF0-4C71-8C9B-0DB2552C9C58}" dt="2021-07-17T12:32:40.966" v="93" actId="478"/>
          <pc:sldLayoutMkLst>
            <pc:docMk/>
            <pc:sldMasterMk cId="1796822641" sldId="2147483648"/>
            <pc:sldLayoutMk cId="3303011338" sldId="2147483650"/>
          </pc:sldLayoutMkLst>
          <pc:spChg chg="del">
            <ac:chgData name="姚 志" userId="1bc0046723ad76f7" providerId="LiveId" clId="{888F59AB-EBF0-4C71-8C9B-0DB2552C9C58}" dt="2021-07-17T12:32:40.966" v="93" actId="478"/>
            <ac:spMkLst>
              <pc:docMk/>
              <pc:sldMasterMk cId="1796822641" sldId="2147483648"/>
              <pc:sldLayoutMk cId="3303011338" sldId="2147483650"/>
              <ac:spMk id="2" creationId="{463E2FC5-37F9-40CD-B55C-E8D5C7A77D99}"/>
            </ac:spMkLst>
          </pc:spChg>
          <pc:spChg chg="del">
            <ac:chgData name="姚 志" userId="1bc0046723ad76f7" providerId="LiveId" clId="{888F59AB-EBF0-4C71-8C9B-0DB2552C9C58}" dt="2021-07-17T12:32:40.966" v="93" actId="478"/>
            <ac:spMkLst>
              <pc:docMk/>
              <pc:sldMasterMk cId="1796822641" sldId="2147483648"/>
              <pc:sldLayoutMk cId="3303011338" sldId="2147483650"/>
              <ac:spMk id="3" creationId="{66C997A4-6963-47FB-9371-D09CA4C83F7A}"/>
            </ac:spMkLst>
          </pc:spChg>
          <pc:spChg chg="del">
            <ac:chgData name="姚 志" userId="1bc0046723ad76f7" providerId="LiveId" clId="{888F59AB-EBF0-4C71-8C9B-0DB2552C9C58}" dt="2021-07-17T12:32:40.966" v="93" actId="478"/>
            <ac:spMkLst>
              <pc:docMk/>
              <pc:sldMasterMk cId="1796822641" sldId="2147483648"/>
              <pc:sldLayoutMk cId="3303011338" sldId="2147483650"/>
              <ac:spMk id="4" creationId="{72C53631-DA2A-4423-BD0D-CD20F2816114}"/>
            </ac:spMkLst>
          </pc:spChg>
          <pc:spChg chg="del">
            <ac:chgData name="姚 志" userId="1bc0046723ad76f7" providerId="LiveId" clId="{888F59AB-EBF0-4C71-8C9B-0DB2552C9C58}" dt="2021-07-17T12:32:40.966" v="93" actId="478"/>
            <ac:spMkLst>
              <pc:docMk/>
              <pc:sldMasterMk cId="1796822641" sldId="2147483648"/>
              <pc:sldLayoutMk cId="3303011338" sldId="2147483650"/>
              <ac:spMk id="5" creationId="{C9A9FFEA-871C-49BB-9A9D-B03DE9716341}"/>
            </ac:spMkLst>
          </pc:spChg>
          <pc:spChg chg="del">
            <ac:chgData name="姚 志" userId="1bc0046723ad76f7" providerId="LiveId" clId="{888F59AB-EBF0-4C71-8C9B-0DB2552C9C58}" dt="2021-07-17T12:32:40.966" v="93" actId="478"/>
            <ac:spMkLst>
              <pc:docMk/>
              <pc:sldMasterMk cId="1796822641" sldId="2147483648"/>
              <pc:sldLayoutMk cId="3303011338" sldId="2147483650"/>
              <ac:spMk id="6" creationId="{F031526A-8B50-4D96-BC0E-7BD4D9899737}"/>
            </ac:spMkLst>
          </pc:spChg>
        </pc:sldLayoutChg>
      </pc:sldMasterChg>
    </pc:docChg>
  </pc:docChgLst>
</pc:chgInfo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FF49940-326C-49B9-8C29-AA93911BD3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EBEEE95-D520-4B14-8CCE-D5399E42EE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67AD6F-2F82-4D08-A25A-A77349379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07F0-5E97-490D-85B3-698D016FC97E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BB2FAE8-88CE-46BE-91AB-3B5F850B2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3C1B93F-7DBF-485B-A913-15ACF133A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984A-43DE-455C-B78A-21522B45B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839915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B41C83B-E5A0-4550-B1B3-600654434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75BB7F5-1115-4D7F-A034-A9479B89EC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F06474-62E3-4D01-B689-9E3071EE5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07F0-5E97-490D-85B3-698D016FC97E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66DE60E-6494-44C1-8FB6-22EDCFD19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0F9E1D8-07DA-4B8B-A46D-72147D889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984A-43DE-455C-B78A-21522B45B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78143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4C934B3-02AE-4888-B6DF-34A1B9E335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689FAC1-C63A-4BD5-A4CA-F25304F9C8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C4FE701-8DD2-47D8-8B91-F65B29FAA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07F0-5E97-490D-85B3-698D016FC97E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1774485-19F9-406B-AC9A-9C2ACF53C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AED347B-38FE-49BF-BB17-F147A4FF2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984A-43DE-455C-B78A-21522B45B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475005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30301133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2E219FF-12B9-4EE0-97E7-86942325E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6C5500B-B55F-4C7C-B48C-9BB5EA51D4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6B251B3-7704-4CCC-8214-DAEF2746D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07F0-5E97-490D-85B3-698D016FC97E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10382CE-39C1-4725-8D6D-8487FBE28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572C730-C5AB-47C2-B24D-110DB65FA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984A-43DE-455C-B78A-21522B45B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285500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AA9189-F72B-40F9-8C50-0E003B5D9E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9E1A3A6-B231-4E5E-892B-1BA23B2E4C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6C80AB1-B609-414F-B74F-078B8F538E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3F70A37-2C3C-410E-91C2-5B0395A32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07F0-5E97-490D-85B3-698D016FC97E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DD1324E-5106-4132-B810-B092F159F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7B88F88-8A98-4CD6-909A-B3F6C3849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984A-43DE-455C-B78A-21522B45B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989100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34E8FF-49A9-4222-8572-94D6C3B41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185EF6B-9BD0-45F0-9E70-4AA0757C6A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EDC239A-C57B-4585-B59D-15CB4CE8F9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3DB31FE-EE8D-492A-AB94-C01D9DCA6C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1D7DECE2-FCD6-46D9-ACFD-1720BA7F62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06B48701-D3CC-4C98-BA0C-D91BCA8E05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07F0-5E97-490D-85B3-698D016FC97E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3AFD8F5-3A19-42C3-AD33-4D34C77F6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C8DF88F-7005-4F3B-8B95-4E810C185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984A-43DE-455C-B78A-21522B45B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582873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B071E8-D1AF-4388-8F70-B174D1B6D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A18A690-5BC3-4B62-9823-0137DA791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07F0-5E97-490D-85B3-698D016FC97E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BC615D0-AF8E-4B96-9905-E6682E353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4D787ECF-33E0-453B-B51F-1B63F36CD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984A-43DE-455C-B78A-21522B45B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390546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9DAC9ED-9688-4CE6-BDBD-BF8E82D7E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07F0-5E97-490D-85B3-698D016FC97E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84B2C6F-6CB1-4F17-B736-89C29F3E3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59291B3-21D3-4413-8B97-27A90CEBB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984A-43DE-455C-B78A-21522B45B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8757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F08F817-A00D-461B-ADE0-E3D71B469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E54B8A0-5C1E-4232-8974-FDCBD7B71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D1A478F-873C-4A7B-95DB-8052099B5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5AE354C-D1C6-4C0E-88D3-0B4E40612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07F0-5E97-490D-85B3-698D016FC97E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BB81365-F86D-4921-8231-8A2D3D2CC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027E4CF-4750-49E6-82F1-1A1C80398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984A-43DE-455C-B78A-21522B45B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605848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9E29CB9-453F-4B12-9813-7BCDA8536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4393480-D75D-4FDF-9E44-4D2D049D38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92127CE-D0A1-4B47-8D36-DBC1F4D22F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490AEC0-350D-4680-B482-6988750F0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307F0-5E97-490D-85B3-698D016FC97E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4E3934E-D01C-464D-8124-F05ABD3F1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B1AC004-F8DD-4C34-B696-2E43C5C09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7984A-43DE-455C-B78A-21522B45B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98863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6AD65FA-162F-4ED1-ACCD-F59043049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433869C-94AE-4700-84A6-2204BB53D2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7E9D22A-797E-4CFE-80CD-62D04FAB29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307F0-5E97-490D-85B3-698D016FC97E}" type="datetimeFigureOut">
              <a:rPr lang="zh-CN" altLang="en-US" smtClean="0"/>
              <a:t>2021/7/26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9B1F740-D9E1-47E5-871B-25E68DD687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20C4A78-DA1F-4E4A-B052-956E8AA5AB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7984A-43DE-455C-B78A-21522B45B9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822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3.png" /><Relationship Id="rId4" Type="http://schemas.openxmlformats.org/officeDocument/2006/relationships/image" Target="../media/image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3.png" /><Relationship Id="rId4" Type="http://schemas.openxmlformats.org/officeDocument/2006/relationships/image" Target="../media/image9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8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3.png" /><Relationship Id="rId4" Type="http://schemas.openxmlformats.org/officeDocument/2006/relationships/image" Target="../media/image9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3.png" /><Relationship Id="rId4" Type="http://schemas.openxmlformats.org/officeDocument/2006/relationships/image" Target="../media/image9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8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3.png" /><Relationship Id="rId4" Type="http://schemas.openxmlformats.org/officeDocument/2006/relationships/image" Target="../media/image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3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Relationship Id="rId3" Type="http://schemas.openxmlformats.org/officeDocument/2006/relationships/image" Target="../media/image3.png" /><Relationship Id="rId4" Type="http://schemas.openxmlformats.org/officeDocument/2006/relationships/image" Target="../media/image9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8.png" /><Relationship Id="rId4" Type="http://schemas.openxmlformats.org/officeDocument/2006/relationships/audio" Target="../media/audio11.wav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8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8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3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microsoft.com/office/2007/relationships/hdphoto" Target="../media/image5.wdp" /><Relationship Id="rId4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11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3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3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3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3.png" /><Relationship Id="rId4" Type="http://schemas.openxmlformats.org/officeDocument/2006/relationships/image" Target="../media/image12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Relationship Id="rId3" Type="http://schemas.openxmlformats.org/officeDocument/2006/relationships/image" Target="../media/image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A96C607-ABDC-4BDD-AA08-9C5747CCE206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51" b="27961"/>
          <a:stretch>
            <a:fillRect/>
          </a:stretch>
        </p:blipFill>
        <p:spPr>
          <a:xfrm>
            <a:off x="5399931" y="1956620"/>
            <a:ext cx="7085610" cy="41934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A3D50B2-53FD-401E-81C7-8FC1DD8AF3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t="12760" b="32903"/>
          <a:stretch>
            <a:fillRect/>
          </a:stretch>
        </p:blipFill>
        <p:spPr>
          <a:xfrm flipH="1">
            <a:off x="-1" y="3871450"/>
            <a:ext cx="5082681" cy="310699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6B731C6-78B4-4433-81F5-8921DC2B82A3}"/>
              </a:ext>
            </a:extLst>
          </p:cNvPr>
          <p:cNvSpPr txBox="1"/>
          <p:nvPr/>
        </p:nvSpPr>
        <p:spPr>
          <a:xfrm>
            <a:off x="457498" y="782676"/>
            <a:ext cx="8485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归去来兮辞</a:t>
            </a:r>
            <a:r>
              <a:rPr lang="en-US" altLang="zh-CN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·</a:t>
            </a:r>
            <a:r>
              <a:rPr lang="zh-CN" altLang="en-US" sz="54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并序</a:t>
            </a:r>
            <a:endParaRPr lang="zh-CN" altLang="en-US" sz="8000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991EC52-8EEF-493A-A717-600FEAB87D04}"/>
              </a:ext>
            </a:extLst>
          </p:cNvPr>
          <p:cNvSpPr txBox="1"/>
          <p:nvPr/>
        </p:nvSpPr>
        <p:spPr>
          <a:xfrm>
            <a:off x="5082680" y="2414820"/>
            <a:ext cx="31075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东晋</a:t>
            </a:r>
            <a:r>
              <a:rPr lang="en-US" altLang="zh-CN" sz="36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·</a:t>
            </a:r>
            <a:r>
              <a:rPr lang="zh-CN" altLang="en-US" sz="36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陶渊明</a:t>
            </a:r>
          </a:p>
        </p:txBody>
      </p:sp>
    </p:spTree>
    <p:extLst>
      <p:ext uri="{BB962C8B-B14F-4D97-AF65-F5344CB8AC3E}">
        <p14:creationId xmlns:p14="http://schemas.microsoft.com/office/powerpoint/2010/main" val="3646251325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484B434-BFA8-49AB-9C8B-CF15785C4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B4186116-6212-4138-AC8A-A8803C7853DF}"/>
              </a:ext>
            </a:extLst>
          </p:cNvPr>
          <p:cNvSpPr txBox="1">
            <a:spLocks noChangeArrowheads="1"/>
          </p:cNvSpPr>
          <p:nvPr/>
        </p:nvSpPr>
        <p:spPr>
          <a:xfrm>
            <a:off x="2927350" y="1612033"/>
            <a:ext cx="3888105" cy="3228340"/>
          </a:xfrm>
        </p:spPr>
        <p:txBody>
          <a:bodyPr vert="horz" wrap="square" lIns="91440" tIns="45720" rIns="91440" bIns="45720" numCol="1" anchor="t" anchorCtr="0" compatLnSpc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kern="0">
                <a:effectLst>
                  <a:outerShdw blurRad="38100" dist="38100" dir="2700000" algn="tl">
                    <a:srgbClr val="C0C0C0"/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舟遥遥以轻飏，</a:t>
            </a:r>
            <a:endParaRPr lang="en-US" altLang="zh-CN" kern="0">
              <a:effectLst>
                <a:outerShdw blurRad="38100" dist="38100" dir="2700000" algn="tl">
                  <a:srgbClr val="C0C0C0"/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indent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kern="0">
                <a:effectLst>
                  <a:outerShdw blurRad="38100" dist="38100" dir="2700000" algn="tl">
                    <a:srgbClr val="C0C0C0"/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风飘飘而吹衣。</a:t>
            </a:r>
            <a:endParaRPr lang="en-US" altLang="zh-CN" kern="0">
              <a:effectLst>
                <a:outerShdw blurRad="38100" dist="38100" dir="2700000" algn="tl">
                  <a:srgbClr val="C0C0C0"/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indent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kern="0">
                <a:effectLst>
                  <a:outerShdw blurRad="38100" dist="38100" dir="2700000" algn="tl">
                    <a:srgbClr val="C0C0C0"/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问征夫以前路，</a:t>
            </a:r>
            <a:endParaRPr lang="en-US" altLang="zh-CN" kern="0">
              <a:effectLst>
                <a:outerShdw blurRad="38100" dist="38100" dir="2700000" algn="tl">
                  <a:srgbClr val="C0C0C0"/>
                </a:outerShdw>
              </a:effectLst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indent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ker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恨</a:t>
            </a:r>
            <a:r>
              <a:rPr lang="zh-CN" altLang="en-US" kern="0">
                <a:effectLst>
                  <a:outerShdw blurRad="38100" dist="38100" dir="2700000" algn="tl">
                    <a:srgbClr val="C0C0C0"/>
                  </a:outerShdw>
                </a:effectLst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晨光之熹微。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xmlns="" id="{1DC52A34-9D4C-49A3-95D5-0429FE159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7482" y="1729623"/>
            <a:ext cx="6430645" cy="26080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船在水面上轻轻地飘荡着前进，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和风徐徐吹拂着我的衣裳。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向行人打听前面的路程，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遗憾的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是天刚刚放亮。</a:t>
            </a:r>
          </a:p>
        </p:txBody>
      </p:sp>
    </p:spTree>
    <p:extLst>
      <p:ext uri="{BB962C8B-B14F-4D97-AF65-F5344CB8AC3E}">
        <p14:creationId xmlns:p14="http://schemas.microsoft.com/office/powerpoint/2010/main" val="14070345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484B434-BFA8-49AB-9C8B-CF15785C4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思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19AA474C-79DE-4335-B8D5-1A39EB46078C}"/>
              </a:ext>
            </a:extLst>
          </p:cNvPr>
          <p:cNvSpPr txBox="1"/>
          <p:nvPr/>
        </p:nvSpPr>
        <p:spPr>
          <a:xfrm>
            <a:off x="3248912" y="1895276"/>
            <a:ext cx="8139813" cy="3607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在封建社会里，人们要建功立业，“大济苍生”，实现人生价值，往往是和仕途紧紧联系起来的，而陶渊明不愿为官，难道是当官不好吗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?</a:t>
            </a:r>
          </a:p>
          <a:p>
            <a:pPr marL="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在课文的小序里陶渊明已经明确说出了自己不愿意做官的原因。</a:t>
            </a:r>
            <a:endParaRPr kumimoji="0" lang="en-US" altLang="zh-CN" sz="2400" b="1" i="0" u="none" strike="noStrike" kern="1200" cap="none" spc="300" normalizeH="0" baseline="0" noProof="0">
              <a:ln>
                <a:noFill/>
              </a:ln>
              <a:solidFill>
                <a:srgbClr val="333F5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辞中第一段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哪些句子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又明确表达了这样的心愿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?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3FEF091-4B5D-4CFB-AD47-4C033A1F1E99}"/>
              </a:ext>
            </a:extLst>
          </p:cNvPr>
          <p:cNvGrpSpPr/>
          <p:nvPr/>
        </p:nvGrpSpPr>
        <p:grpSpPr>
          <a:xfrm>
            <a:off x="2981409" y="889099"/>
            <a:ext cx="1037649" cy="1037650"/>
            <a:chOff x="2981409" y="889099"/>
            <a:chExt cx="1037649" cy="103765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F77FCC5F-C3AE-4A9D-9167-81960CB96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2981409" y="889099"/>
              <a:ext cx="1037650" cy="1037649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D7F4BF7-5178-4A44-89E6-03CD0CC224E9}"/>
                </a:ext>
              </a:extLst>
            </p:cNvPr>
            <p:cNvSpPr txBox="1"/>
            <p:nvPr/>
          </p:nvSpPr>
          <p:spPr>
            <a:xfrm>
              <a:off x="3331227" y="1135199"/>
              <a:ext cx="4732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>
                  <a:ln>
                    <a:noFill/>
                  </a:ln>
                  <a:solidFill>
                    <a:srgbClr val="2C7476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1</a:t>
              </a:r>
              <a:endPara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5968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484B434-BFA8-49AB-9C8B-CF15785C4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思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3FEF091-4B5D-4CFB-AD47-4C033A1F1E99}"/>
              </a:ext>
            </a:extLst>
          </p:cNvPr>
          <p:cNvGrpSpPr/>
          <p:nvPr/>
        </p:nvGrpSpPr>
        <p:grpSpPr>
          <a:xfrm>
            <a:off x="2981409" y="889099"/>
            <a:ext cx="1037649" cy="1037650"/>
            <a:chOff x="2981409" y="889099"/>
            <a:chExt cx="1037649" cy="103765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F77FCC5F-C3AE-4A9D-9167-81960CB96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2981409" y="889099"/>
              <a:ext cx="1037650" cy="1037649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D7F4BF7-5178-4A44-89E6-03CD0CC224E9}"/>
                </a:ext>
              </a:extLst>
            </p:cNvPr>
            <p:cNvSpPr txBox="1"/>
            <p:nvPr/>
          </p:nvSpPr>
          <p:spPr>
            <a:xfrm>
              <a:off x="3331227" y="1135199"/>
              <a:ext cx="4732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>
                  <a:ln>
                    <a:noFill/>
                  </a:ln>
                  <a:solidFill>
                    <a:srgbClr val="2C7476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2</a:t>
              </a:r>
              <a:endPara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C90BD6C-CACE-41B5-8CCE-7C7F1751B177}"/>
              </a:ext>
            </a:extLst>
          </p:cNvPr>
          <p:cNvSpPr txBox="1"/>
          <p:nvPr/>
        </p:nvSpPr>
        <p:spPr>
          <a:xfrm>
            <a:off x="3804433" y="2121660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归家途中的迫切体现在哪里?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66AD55A-0BF8-491B-88C3-EA06C7577132}"/>
              </a:ext>
            </a:extLst>
          </p:cNvPr>
          <p:cNvSpPr txBox="1"/>
          <p:nvPr/>
        </p:nvSpPr>
        <p:spPr>
          <a:xfrm>
            <a:off x="3500234" y="3429000"/>
            <a:ext cx="7542846" cy="1458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“舟遥遥”“问征夫”“恨晨光”</a:t>
            </a:r>
            <a:endParaRPr kumimoji="0" lang="en-US" altLang="zh-CN" sz="2400" b="1" i="0" u="none" strike="noStrike" kern="1200" cap="none" spc="300" normalizeH="0" baseline="0" noProof="0">
              <a:ln>
                <a:noFill/>
              </a:ln>
              <a:solidFill>
                <a:srgbClr val="2C7476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尤其一个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“恨”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字，迫切之情，溢于言表</a:t>
            </a:r>
          </a:p>
        </p:txBody>
      </p:sp>
    </p:spTree>
    <p:extLst>
      <p:ext uri="{BB962C8B-B14F-4D97-AF65-F5344CB8AC3E}">
        <p14:creationId xmlns:p14="http://schemas.microsoft.com/office/powerpoint/2010/main" val="33655075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DF007CF-F548-40F0-9A75-33A1EEE68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80386"/>
            <a:ext cx="2345190" cy="277845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6281BA45-6B18-46A7-B7BE-C2D1DC868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350" y="908050"/>
            <a:ext cx="8448409" cy="51395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乃瞻衡宇，载欣载奔。僮仆欢迎，稚子候门。三径就荒，松菊犹存。携幼入室，有酒盈樽。引壶觞以自酌，眄庭柯以怡颜。倚南窗以寄傲，审容膝之易安。园日涉以成趣，门虽设而常关。策扶老以流憩，时矫首而遐观。云无心以出岫，鸟倦飞而知还。景翳翳以将入，抚孤松而盘桓。</a:t>
            </a:r>
          </a:p>
        </p:txBody>
      </p:sp>
    </p:spTree>
    <p:extLst>
      <p:ext uri="{BB962C8B-B14F-4D97-AF65-F5344CB8AC3E}">
        <p14:creationId xmlns:p14="http://schemas.microsoft.com/office/powerpoint/2010/main" val="29328795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AD8862-33F3-4A07-8E9D-2BCF91EB0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61833F81-F7B1-4F42-9F52-984B185C49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8912" y="1461060"/>
            <a:ext cx="3321050" cy="3539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乃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瞻衡宇，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载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欣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载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奔。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僮仆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欢迎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稚子候门。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三径就荒，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松菊犹存。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携幼入室，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有酒盈樽。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FBB55BF0-5F87-4D57-8334-A5A5EA69B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1205125"/>
            <a:ext cx="4932363" cy="4051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刚刚看见了自家的房子，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我就高兴地向前飞奔。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家僮欢快地迎接，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幼儿们在门庭守候。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院里的小路快要荒芜了，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松树和菊花还在。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牵着幼儿进了屋，</a:t>
            </a:r>
          </a:p>
          <a:p>
            <a:pPr marL="0" marR="0" lvl="0" indent="0" algn="l" defTabSz="914400" rtl="0" eaLnBrk="1" fontAlgn="base" latinLnBrk="0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美酒已经斟满酒樽。</a:t>
            </a:r>
          </a:p>
        </p:txBody>
      </p:sp>
    </p:spTree>
    <p:extLst>
      <p:ext uri="{BB962C8B-B14F-4D97-AF65-F5344CB8AC3E}">
        <p14:creationId xmlns:p14="http://schemas.microsoft.com/office/powerpoint/2010/main" val="2601103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AD8862-33F3-4A07-8E9D-2BCF91EB0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xmlns="" id="{D44EA388-9096-4FA7-80E3-436054DC79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0093" y="1013869"/>
            <a:ext cx="3168650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引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壶觞以自酌，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眄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庭柯以怡颜。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倚南窗以寄傲，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审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容膝之易安。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园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日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涉以成趣，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门虽设而常关。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策扶老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以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流憩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时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矫首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而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遐观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云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无心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以出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岫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鸟倦飞而知还。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景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翳翳以将入，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抚孤松而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盘桓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。 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xmlns="" id="{7CD569D6-824A-42FB-9094-7ED41E486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9812" y="730762"/>
            <a:ext cx="6109335" cy="56311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我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拿过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酒壶酒杯自斟自饮，</a:t>
            </a:r>
          </a:p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斜望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着庭院中的树木，觉得很愉快。</a:t>
            </a:r>
          </a:p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靠着南窗寄托我的傲然自得的情怀，</a:t>
            </a:r>
          </a:p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深知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住在小屋里反而容易安适。</a:t>
            </a:r>
          </a:p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每天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在园中散步，成为乐趣，</a:t>
            </a:r>
          </a:p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园门虽设却经常关闭。</a:t>
            </a:r>
          </a:p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拄着拐杖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走走歇歇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，</a:t>
            </a:r>
          </a:p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时时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抬头向远方望望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。</a:t>
            </a:r>
          </a:p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云气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自然而然地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从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山头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冒出，</a:t>
            </a:r>
          </a:p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倦飞的小鸟也知道飞回巢中。</a:t>
            </a:r>
          </a:p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阳光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黯淡，太阳即将落山，</a:t>
            </a:r>
          </a:p>
          <a:p>
            <a:pPr marL="0" marR="0" lvl="0" indent="0" algn="l" defTabSz="9144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我手抚孤松，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徘徊流连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。 </a:t>
            </a:r>
          </a:p>
        </p:txBody>
      </p:sp>
    </p:spTree>
    <p:extLst>
      <p:ext uri="{BB962C8B-B14F-4D97-AF65-F5344CB8AC3E}">
        <p14:creationId xmlns:p14="http://schemas.microsoft.com/office/powerpoint/2010/main" val="40740728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484B434-BFA8-49AB-9C8B-CF15785C4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思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3FEF091-4B5D-4CFB-AD47-4C033A1F1E99}"/>
              </a:ext>
            </a:extLst>
          </p:cNvPr>
          <p:cNvGrpSpPr/>
          <p:nvPr/>
        </p:nvGrpSpPr>
        <p:grpSpPr>
          <a:xfrm>
            <a:off x="2981409" y="889099"/>
            <a:ext cx="1037649" cy="1037650"/>
            <a:chOff x="2981409" y="889099"/>
            <a:chExt cx="1037649" cy="103765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F77FCC5F-C3AE-4A9D-9167-81960CB96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2981409" y="889099"/>
              <a:ext cx="1037650" cy="1037649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8D7F4BF7-5178-4A44-89E6-03CD0CC224E9}"/>
                </a:ext>
              </a:extLst>
            </p:cNvPr>
            <p:cNvSpPr txBox="1"/>
            <p:nvPr/>
          </p:nvSpPr>
          <p:spPr>
            <a:xfrm>
              <a:off x="3331227" y="1135199"/>
              <a:ext cx="4732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>
                  <a:ln>
                    <a:noFill/>
                  </a:ln>
                  <a:solidFill>
                    <a:srgbClr val="2C7476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3</a:t>
              </a:r>
              <a:endPara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A34AE58-A44E-4ECE-857E-247417452DE5}"/>
              </a:ext>
            </a:extLst>
          </p:cNvPr>
          <p:cNvSpPr txBox="1"/>
          <p:nvPr/>
        </p:nvSpPr>
        <p:spPr>
          <a:xfrm>
            <a:off x="3804433" y="2180979"/>
            <a:ext cx="7532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抵家时的欣喜又体现在哪些语句当中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?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B3127922-C2F5-4B4E-8599-CF1BD9DD04C2}"/>
              </a:ext>
            </a:extLst>
          </p:cNvPr>
          <p:cNvSpPr txBox="1"/>
          <p:nvPr/>
        </p:nvSpPr>
        <p:spPr>
          <a:xfrm>
            <a:off x="3500234" y="3429000"/>
            <a:ext cx="8408755" cy="1458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“载欣载奔”“童仆欢迎，稚子候门” “有酒盈樽”</a:t>
            </a:r>
            <a:endParaRPr kumimoji="0" lang="en-US" altLang="zh-CN" sz="2400" b="1" i="0" u="none" strike="noStrike" kern="1200" cap="none" spc="300" normalizeH="0" baseline="0" noProof="0">
              <a:ln>
                <a:noFill/>
              </a:ln>
              <a:solidFill>
                <a:srgbClr val="2C7476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主仆俱迎、妻子皆乐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一幅天伦之乐图</a:t>
            </a:r>
          </a:p>
        </p:txBody>
      </p:sp>
    </p:spTree>
    <p:extLst>
      <p:ext uri="{BB962C8B-B14F-4D97-AF65-F5344CB8AC3E}">
        <p14:creationId xmlns:p14="http://schemas.microsoft.com/office/powerpoint/2010/main" val="1788841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484B434-BFA8-49AB-9C8B-CF15785C4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思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1509B4C-382A-4B94-A005-84E2B9195201}"/>
              </a:ext>
            </a:extLst>
          </p:cNvPr>
          <p:cNvGrpSpPr/>
          <p:nvPr/>
        </p:nvGrpSpPr>
        <p:grpSpPr>
          <a:xfrm>
            <a:off x="3058536" y="992882"/>
            <a:ext cx="1037649" cy="1037650"/>
            <a:chOff x="2981409" y="889099"/>
            <a:chExt cx="1037649" cy="103765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12E9D3CA-0136-4448-87E2-BD01F1689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2981409" y="889099"/>
              <a:ext cx="1037650" cy="1037649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ECE3BAD-04D5-419C-A0B4-FFE2209F43F3}"/>
                </a:ext>
              </a:extLst>
            </p:cNvPr>
            <p:cNvSpPr txBox="1"/>
            <p:nvPr/>
          </p:nvSpPr>
          <p:spPr>
            <a:xfrm>
              <a:off x="3331227" y="1135199"/>
              <a:ext cx="4732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>
                  <a:ln>
                    <a:noFill/>
                  </a:ln>
                  <a:solidFill>
                    <a:srgbClr val="2C7476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4</a:t>
              </a:r>
              <a:endPara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73A48C1-D5CB-4656-94DB-1FAA5A0464B3}"/>
              </a:ext>
            </a:extLst>
          </p:cNvPr>
          <p:cNvSpPr txBox="1"/>
          <p:nvPr/>
        </p:nvSpPr>
        <p:spPr>
          <a:xfrm>
            <a:off x="3804433" y="2244776"/>
            <a:ext cx="75329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到家后衣食住行的闲适又从何看出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?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58DDCA4-04D5-4811-A37B-E6FB67A6D5C8}"/>
              </a:ext>
            </a:extLst>
          </p:cNvPr>
          <p:cNvSpPr txBox="1"/>
          <p:nvPr/>
        </p:nvSpPr>
        <p:spPr>
          <a:xfrm>
            <a:off x="3625294" y="3422322"/>
            <a:ext cx="8114424" cy="1458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“引壶觞以自酌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……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抚孤松而盘桓”</a:t>
            </a:r>
            <a:endParaRPr kumimoji="0" lang="en-US" altLang="zh-CN" sz="2400" b="1" i="0" u="none" strike="noStrike" kern="1200" cap="none" spc="300" normalizeH="0" baseline="0" noProof="0">
              <a:ln>
                <a:noFill/>
              </a:ln>
              <a:solidFill>
                <a:srgbClr val="2C7476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既有室中之乐，也有园中之乐。这是真正的隐士之乐</a:t>
            </a:r>
          </a:p>
        </p:txBody>
      </p:sp>
    </p:spTree>
    <p:extLst>
      <p:ext uri="{BB962C8B-B14F-4D97-AF65-F5344CB8AC3E}">
        <p14:creationId xmlns:p14="http://schemas.microsoft.com/office/powerpoint/2010/main" val="989428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DF007CF-F548-40F0-9A75-33A1EEE68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80386"/>
            <a:ext cx="2345190" cy="277845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6281BA45-6B18-46A7-B7BE-C2D1DC868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350" y="910120"/>
            <a:ext cx="8448409" cy="42777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归去来兮，请息交以绝游。世与我而相违，复驾言兮焉求？悦亲戚之情话，乐琴书以消忧。农人告余以春及，将有事于西畴。或命巾车，或棹孤舟。既窈窕以寻壑，亦崎岖而经丘。木欣欣以向荣，泉涓涓而始流。善万物之得时，感吾生之行休。</a:t>
            </a:r>
          </a:p>
        </p:txBody>
      </p:sp>
    </p:spTree>
    <p:extLst>
      <p:ext uri="{BB962C8B-B14F-4D97-AF65-F5344CB8AC3E}">
        <p14:creationId xmlns:p14="http://schemas.microsoft.com/office/powerpoint/2010/main" val="40404805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AD8862-33F3-4A07-8E9D-2BCF91EB0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xmlns="" id="{2C0D429F-E045-4A29-A9B9-4660D4F8C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5855" y="692806"/>
            <a:ext cx="3472271" cy="51934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归去来兮，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请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息交以绝游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世与我而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相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违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复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驾言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兮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焉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求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？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悦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亲戚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之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情话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乐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琴书以消忧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农人告余以春及，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将有事于西畴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C7240700-0944-415D-A755-059FF2E3D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3266" y="692806"/>
            <a:ext cx="5245899" cy="58397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回去吧，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让我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同外界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断绝交游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世人跟我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志趣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不合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还要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驾车出去追求什么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？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跟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乡里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故人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说说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知心话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让我感到十分快活，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以弹琴读书为乐用以消解忧愁。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农夫告诉我春天到了，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我将要去西边的田地耕作。</a:t>
            </a:r>
          </a:p>
        </p:txBody>
      </p:sp>
    </p:spTree>
    <p:extLst>
      <p:ext uri="{BB962C8B-B14F-4D97-AF65-F5344CB8AC3E}">
        <p14:creationId xmlns:p14="http://schemas.microsoft.com/office/powerpoint/2010/main" val="37250501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8459220-0CFF-4E7E-976D-E41E12C96D2F}"/>
              </a:ext>
            </a:extLst>
          </p:cNvPr>
          <p:cNvSpPr txBox="1"/>
          <p:nvPr/>
        </p:nvSpPr>
        <p:spPr>
          <a:xfrm>
            <a:off x="83876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辞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D9B3682-6AA4-4600-80D9-E5F54E0812F8}"/>
              </a:ext>
            </a:extLst>
          </p:cNvPr>
          <p:cNvSpPr txBox="1"/>
          <p:nvPr/>
        </p:nvSpPr>
        <p:spPr>
          <a:xfrm>
            <a:off x="2927351" y="908050"/>
            <a:ext cx="8461374" cy="4277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720000" algn="l">
              <a:lnSpc>
                <a:spcPct val="200000"/>
              </a:lnSpc>
              <a:buClrTx/>
              <a:buSzTx/>
              <a:buNone/>
            </a:pPr>
            <a:r>
              <a:rPr lang="en-US" altLang="zh-CN" sz="2800" b="1" err="1">
                <a:solidFill>
                  <a:schemeClr val="dk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隶书" panose="02010509060101010101" pitchFamily="49" charset="-122"/>
                <a:sym typeface="+mn-ea"/>
              </a:rPr>
              <a:t>是战国后期诗人</a:t>
            </a:r>
            <a:r>
              <a:rPr lang="en-US" altLang="zh-CN" sz="2800" b="1" err="1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隶书" panose="02010509060101010101" pitchFamily="49" charset="-122"/>
                <a:sym typeface="+mn-ea"/>
              </a:rPr>
              <a:t>屈原在楚地民歌的基础</a:t>
            </a:r>
            <a:r>
              <a:rPr lang="en-US" altLang="zh-CN" sz="2800" b="1" err="1">
                <a:solidFill>
                  <a:schemeClr val="dk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隶书" panose="02010509060101010101" pitchFamily="49" charset="-122"/>
                <a:sym typeface="+mn-ea"/>
              </a:rPr>
              <a:t>上创造出来的一种新诗体，也称楚辞。</a:t>
            </a:r>
          </a:p>
          <a:p>
            <a:pPr lvl="0" indent="720000" algn="l">
              <a:lnSpc>
                <a:spcPct val="200000"/>
              </a:lnSpc>
              <a:buClrTx/>
              <a:buSzTx/>
              <a:buNone/>
            </a:pPr>
            <a:r>
              <a:rPr lang="en-US" altLang="zh-CN" sz="2800" b="1" err="1">
                <a:solidFill>
                  <a:schemeClr val="dk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隶书" panose="02010509060101010101" pitchFamily="49" charset="-122"/>
                <a:sym typeface="+mn-ea"/>
              </a:rPr>
              <a:t>大体上以四句为一小节，两句为一组；以四言六言为主，间有长短句，在整齐之中有参差，错落有致，韵脚的转换和押韵的方式也富于变化。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B065C6A-45F5-423F-9009-397F6E13F2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194384"/>
      </p:ext>
    </p:extLst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AD8862-33F3-4A07-8E9D-2BCF91EB0E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xmlns="" id="{2C0D429F-E045-4A29-A9B9-4660D4F8C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4038" y="908050"/>
            <a:ext cx="3472271" cy="51934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或命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巾车，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或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棹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孤舟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既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窈窕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以寻壑，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亦崎岖而经丘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木欣欣以向荣，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泉涓涓而始流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善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万物之得时，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感吾生之行休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。 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C7240700-0944-415D-A755-059FF2E3D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1556" y="908050"/>
            <a:ext cx="6914515" cy="519340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有时驾着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巾车，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有时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划着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孤舟，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既探寻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幽深曲折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的山沟，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也经过道路崎岖的山丘。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树木欣欣向荣，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泉水缓缓流动。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羡慕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万物各得其时，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感叹自己一生将要结束。</a:t>
            </a:r>
          </a:p>
        </p:txBody>
      </p:sp>
    </p:spTree>
    <p:extLst>
      <p:ext uri="{BB962C8B-B14F-4D97-AF65-F5344CB8AC3E}">
        <p14:creationId xmlns:p14="http://schemas.microsoft.com/office/powerpoint/2010/main" val="12387026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484B434-BFA8-49AB-9C8B-CF15785C4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思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1509B4C-382A-4B94-A005-84E2B9195201}"/>
              </a:ext>
            </a:extLst>
          </p:cNvPr>
          <p:cNvGrpSpPr/>
          <p:nvPr/>
        </p:nvGrpSpPr>
        <p:grpSpPr>
          <a:xfrm>
            <a:off x="3058536" y="992882"/>
            <a:ext cx="1037649" cy="1037650"/>
            <a:chOff x="2981409" y="889099"/>
            <a:chExt cx="1037649" cy="103765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12E9D3CA-0136-4448-87E2-BD01F1689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2981409" y="889099"/>
              <a:ext cx="1037650" cy="1037649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ECE3BAD-04D5-419C-A0B4-FFE2209F43F3}"/>
                </a:ext>
              </a:extLst>
            </p:cNvPr>
            <p:cNvSpPr txBox="1"/>
            <p:nvPr/>
          </p:nvSpPr>
          <p:spPr>
            <a:xfrm>
              <a:off x="3331227" y="1135199"/>
              <a:ext cx="4732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>
                  <a:ln>
                    <a:noFill/>
                  </a:ln>
                  <a:solidFill>
                    <a:srgbClr val="2C7476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5</a:t>
              </a:r>
              <a:endPara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73A48C1-D5CB-4656-94DB-1FAA5A0464B3}"/>
              </a:ext>
            </a:extLst>
          </p:cNvPr>
          <p:cNvSpPr txBox="1"/>
          <p:nvPr/>
        </p:nvSpPr>
        <p:spPr>
          <a:xfrm>
            <a:off x="3804433" y="2244776"/>
            <a:ext cx="75329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陶渊明隐居乡村的生活乐趣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从哪些方面可以看出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?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ECB5D9B-6A66-4824-B599-5B34553B9FCB}"/>
              </a:ext>
            </a:extLst>
          </p:cNvPr>
          <p:cNvSpPr txBox="1"/>
          <p:nvPr/>
        </p:nvSpPr>
        <p:spPr>
          <a:xfrm>
            <a:off x="3644957" y="3144663"/>
            <a:ext cx="7532958" cy="29358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促膝而谈的家庭之乐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——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悦亲戚之情话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弹琴消忧的本色生活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——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乐琴书以消忧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频与乡邻交往之乐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——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告余春及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,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有事西畴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;</a:t>
            </a: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巾车孤舟出游之乐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——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窈窕寻壑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,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崎岖经丘。</a:t>
            </a:r>
            <a:endParaRPr kumimoji="0" lang="en-US" altLang="zh-CN" sz="2400" b="1" i="0" u="none" strike="noStrike" kern="1200" cap="none" spc="300" normalizeH="0" baseline="0" noProof="0">
              <a:ln>
                <a:noFill/>
              </a:ln>
              <a:solidFill>
                <a:srgbClr val="333F5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0303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DF007CF-F548-40F0-9A75-33A1EEE68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80386"/>
            <a:ext cx="2345190" cy="277845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6281BA45-6B18-46A7-B7BE-C2D1DC868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350" y="908050"/>
            <a:ext cx="8448409" cy="3416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已矣乎！寓形宇内复几时？曷不委心任去留？胡为乎遑遑欲何之？富贵非吾愿，帝乡不可期。怀良辰以孤往，或植杖而耘耔。登东皋以舒啸，临清流而赋诗。聊乘化以归尽，乐夫天命复奚疑！</a:t>
            </a:r>
          </a:p>
        </p:txBody>
      </p:sp>
    </p:spTree>
    <p:extLst>
      <p:ext uri="{BB962C8B-B14F-4D97-AF65-F5344CB8AC3E}">
        <p14:creationId xmlns:p14="http://schemas.microsoft.com/office/powerpoint/2010/main" val="6392978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011EEAA-FE28-4E3D-95D9-5BF7738349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E67228AB-27C2-40D1-99D0-75802C2F83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350" y="908050"/>
            <a:ext cx="4106863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已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矣乎！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公文小标宋" panose="020005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寓形宇内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复几时？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公文小标宋" panose="020005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曷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不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委心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任去留？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公文小标宋" panose="020005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胡为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乎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遑遑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欲何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之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？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公文小标宋" panose="020005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富贵非吾愿，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公文小标宋" panose="020005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帝乡不可期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公文小标宋" panose="020005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怀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良辰以孤往，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公文小标宋" panose="020005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或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植杖而耘耔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公文小标宋" panose="020005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登东皋以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舒啸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公文小标宋" panose="020005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临清流而赋诗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公文小标宋" panose="020005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聊乘化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以归尽，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公文小标宋" panose="02000500000000000000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乐夫天命复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奚疑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公文小标宋" panose="02000500000000000000" charset="-122"/>
              </a:rPr>
              <a:t>！ 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8CA92888-121D-42D4-A609-96F7AA0FC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9971" y="908050"/>
            <a:ext cx="5658152" cy="54775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算了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吧！</a:t>
            </a:r>
          </a:p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寄身于天地间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还能有多少时候？</a:t>
            </a:r>
          </a:p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何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不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随心所欲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，听凭自然地生死？</a:t>
            </a:r>
          </a:p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为什么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心神不定啊，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想要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到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哪里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去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？</a:t>
            </a:r>
          </a:p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富贵不是我之所求，</a:t>
            </a:r>
          </a:p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仙界不是我之所望。</a:t>
            </a:r>
          </a:p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爱惜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美好时光，独自外出，</a:t>
            </a:r>
          </a:p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有时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扶着拐杖，除草培苗。</a:t>
            </a:r>
          </a:p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登上东边的高冈，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放声长啸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，</a:t>
            </a:r>
          </a:p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面对清清的溪流吟咏诗歌。</a:t>
            </a:r>
          </a:p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姑且顺随自然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度到生命的尽头，</a:t>
            </a:r>
          </a:p>
          <a:p>
            <a:pPr marL="0" marR="0" lvl="0" indent="0" algn="l" defTabSz="914400" rtl="0"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乐天安命，还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有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什么可疑虑的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呢？ </a:t>
            </a:r>
          </a:p>
        </p:txBody>
      </p:sp>
    </p:spTree>
    <p:extLst>
      <p:ext uri="{BB962C8B-B14F-4D97-AF65-F5344CB8AC3E}">
        <p14:creationId xmlns:p14="http://schemas.microsoft.com/office/powerpoint/2010/main" val="3517844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484B434-BFA8-49AB-9C8B-CF15785C4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思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1509B4C-382A-4B94-A005-84E2B9195201}"/>
              </a:ext>
            </a:extLst>
          </p:cNvPr>
          <p:cNvGrpSpPr/>
          <p:nvPr/>
        </p:nvGrpSpPr>
        <p:grpSpPr>
          <a:xfrm>
            <a:off x="3058536" y="992882"/>
            <a:ext cx="1037649" cy="1037650"/>
            <a:chOff x="2981409" y="889099"/>
            <a:chExt cx="1037649" cy="1037650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12E9D3CA-0136-4448-87E2-BD01F1689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00000">
              <a:off x="2981409" y="889099"/>
              <a:ext cx="1037650" cy="1037649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ECE3BAD-04D5-419C-A0B4-FFE2209F43F3}"/>
                </a:ext>
              </a:extLst>
            </p:cNvPr>
            <p:cNvSpPr txBox="1"/>
            <p:nvPr/>
          </p:nvSpPr>
          <p:spPr>
            <a:xfrm>
              <a:off x="3331227" y="1135199"/>
              <a:ext cx="4732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300" normalizeH="0" baseline="0" noProof="0">
                  <a:ln>
                    <a:noFill/>
                  </a:ln>
                  <a:solidFill>
                    <a:srgbClr val="2C7476"/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cs"/>
                </a:rPr>
                <a:t>6</a:t>
              </a:r>
              <a:endParaRPr kumimoji="0" lang="zh-CN" altLang="en-US" sz="3200" b="1" i="0" u="none" strike="noStrike" kern="1200" cap="none" spc="300" normalizeH="0" baseline="0" noProof="0">
                <a:ln>
                  <a:noFill/>
                </a:ln>
                <a:solidFill>
                  <a:srgbClr val="2C7476"/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773A48C1-D5CB-4656-94DB-1FAA5A0464B3}"/>
              </a:ext>
            </a:extLst>
          </p:cNvPr>
          <p:cNvSpPr txBox="1"/>
          <p:nvPr/>
        </p:nvSpPr>
        <p:spPr>
          <a:xfrm>
            <a:off x="3804433" y="2244776"/>
            <a:ext cx="75329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如何理解结尾处两句话“聊乘化以归尽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kumimoji="0" lang="zh-CN" altLang="en-US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乐夫天命复奚疑”</a:t>
            </a:r>
            <a:r>
              <a:rPr kumimoji="0" lang="en-US" altLang="zh-CN" sz="2400" b="1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?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721AD92-E03C-47A8-9777-8B7D45B33823}"/>
              </a:ext>
            </a:extLst>
          </p:cNvPr>
          <p:cNvSpPr/>
          <p:nvPr/>
        </p:nvSpPr>
        <p:spPr>
          <a:xfrm>
            <a:off x="3408354" y="3429000"/>
            <a:ext cx="8700194" cy="3138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2200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陶渊明顺应自然，乐夫天命超生死有别于“立德”“立功”留名于世的儒学家，也有别于炼丹学道求长生的道学家。</a:t>
            </a:r>
            <a:endParaRPr kumimoji="0" lang="en-US" altLang="zh-CN" sz="2200" i="0" u="none" strike="noStrike" kern="1200" cap="none" spc="300" normalizeH="0" baseline="0" noProof="0">
              <a:ln>
                <a:noFill/>
              </a:ln>
              <a:solidFill>
                <a:srgbClr val="333F5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2200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这里边有他遗世独立、超脱生死的旷达乐观精神；</a:t>
            </a:r>
            <a:endParaRPr kumimoji="0" lang="en-US" altLang="zh-CN" sz="2200" i="0" u="none" strike="noStrike" kern="1200" cap="none" spc="300" normalizeH="0" baseline="0" noProof="0">
              <a:ln>
                <a:noFill/>
              </a:ln>
              <a:solidFill>
                <a:srgbClr val="333F5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2200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也流露出他无可奈何、听天由命的思想情绪；</a:t>
            </a:r>
            <a:endParaRPr kumimoji="0" lang="en-US" altLang="zh-CN" sz="2200" i="0" u="none" strike="noStrike" kern="1200" cap="none" spc="300" normalizeH="0" baseline="0" noProof="0">
              <a:ln>
                <a:noFill/>
              </a:ln>
              <a:solidFill>
                <a:srgbClr val="333F5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70000"/>
              <a:buFont typeface="Wingdings" panose="05000000000000000000" pitchFamily="2" charset="2"/>
              <a:buChar char="l"/>
              <a:defRPr/>
            </a:pPr>
            <a:r>
              <a:rPr kumimoji="0" lang="zh-CN" altLang="en-US" sz="2200" i="0" u="none" strike="noStrike" kern="1200" cap="none" spc="3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这是他欲冲破黑暗而不能的保身之计，也是他人性减弱的一种表现。</a:t>
            </a:r>
          </a:p>
        </p:txBody>
      </p:sp>
    </p:spTree>
    <p:extLst>
      <p:ext uri="{BB962C8B-B14F-4D97-AF65-F5344CB8AC3E}">
        <p14:creationId xmlns:p14="http://schemas.microsoft.com/office/powerpoint/2010/main" val="42637612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39A4BFB-914B-4136-98E1-08AFBBDC8B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C6955BE-D370-491F-807F-40322AE6A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C9B89F1-FB67-4050-B2E0-6162F33F5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947EED26-3555-46AC-80B6-DDD6D7BE3B8C}"/>
              </a:ext>
            </a:extLst>
          </p:cNvPr>
          <p:cNvSpPr txBox="1"/>
          <p:nvPr/>
        </p:nvSpPr>
        <p:spPr>
          <a:xfrm>
            <a:off x="3173566" y="1215283"/>
            <a:ext cx="8215159" cy="397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真正的中国文人给了我们太多的感动：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      </a:t>
            </a:r>
            <a:r>
              <a:rPr lang="zh-CN" altLang="en-US" sz="2800" b="1" kern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屈原</a:t>
            </a:r>
            <a:r>
              <a:rPr lang="zh-CN" altLang="en-US" sz="2800" b="1" kern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因美政不得施行而沉尸汨罗；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      </a:t>
            </a:r>
            <a:r>
              <a:rPr lang="zh-CN" altLang="en-US" sz="2800" b="1" kern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李白</a:t>
            </a:r>
            <a:r>
              <a:rPr lang="zh-CN" altLang="en-US" sz="2800" b="1" kern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一生率性追求终以捞月赴死；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b="1" kern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      </a:t>
            </a:r>
            <a:r>
              <a:rPr lang="zh-CN" altLang="en-US" sz="2800" b="1" kern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王国维</a:t>
            </a:r>
            <a:r>
              <a:rPr lang="zh-CN" altLang="en-US" sz="2800" b="1" kern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为一生钟情的文化而飘然跳湖；</a:t>
            </a:r>
            <a:r>
              <a:rPr lang="zh-CN" altLang="zh-CN" sz="2800" b="1" kern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字迹-杨素彬楷 简" panose="02000500000000000000" charset="-122"/>
                <a:sym typeface="+mn-ea"/>
              </a:rPr>
              <a:t>他们是伟大的，因为他们都能固守自我的神圣领地。</a:t>
            </a:r>
            <a:endParaRPr kumimoji="0" lang="zh-CN" altLang="en-US" sz="2800" b="1" i="0" u="none" strike="noStrike" kern="0" cap="none" spc="30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字迹-杨素彬楷 简" panose="02000500000000000000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631096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39A4BFB-914B-4136-98E1-08AFBBDC8B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C6955BE-D370-491F-807F-40322AE6A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C9B89F1-FB67-4050-B2E0-6162F33F50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6" name="Text Box 2">
            <a:extLst>
              <a:ext uri="{FF2B5EF4-FFF2-40B4-BE49-F238E27FC236}">
                <a16:creationId xmlns:a16="http://schemas.microsoft.com/office/drawing/2014/main" xmlns="" id="{655975DE-EF36-4845-A9E0-A53F650D1B71}"/>
              </a:ext>
            </a:extLst>
          </p:cNvPr>
          <p:cNvSpPr txBox="1"/>
          <p:nvPr/>
        </p:nvSpPr>
        <p:spPr>
          <a:xfrm>
            <a:off x="2977170" y="897256"/>
            <a:ext cx="84115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不为五斗米，折腰向乡里小儿。</a:t>
            </a:r>
          </a:p>
          <a:p>
            <a:pPr algn="r"/>
            <a:r>
              <a:rPr lang="zh-CN" altLang="en-US" sz="28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                    </a:t>
            </a:r>
            <a:r>
              <a:rPr lang="en-US" altLang="zh-CN" sz="28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----</a:t>
            </a:r>
            <a:r>
              <a:rPr lang="zh-CN" altLang="en-US" sz="28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陶潜</a:t>
            </a: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xmlns="" id="{C5D014CD-34DC-47CC-BE12-ADC63A89482F}"/>
              </a:ext>
            </a:extLst>
          </p:cNvPr>
          <p:cNvSpPr txBox="1"/>
          <p:nvPr/>
        </p:nvSpPr>
        <p:spPr>
          <a:xfrm>
            <a:off x="2977170" y="4960303"/>
            <a:ext cx="84115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安能摧眉折腰事权贵，使我不得开心颜？                </a:t>
            </a:r>
            <a:endParaRPr lang="en-US" altLang="zh-CN" sz="2800">
              <a:solidFill>
                <a:srgbClr val="0020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字魂江舟行客" panose="00000500000000000000" charset="-122"/>
            </a:endParaRPr>
          </a:p>
          <a:p>
            <a:pPr algn="r"/>
            <a:r>
              <a:rPr lang="en-US" altLang="zh-CN" sz="280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                    ----</a:t>
            </a:r>
            <a:r>
              <a:rPr lang="zh-CN" altLang="en-US" sz="280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李白</a:t>
            </a:r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xmlns="" id="{21F13459-9012-45C5-BACD-5334C38850E8}"/>
              </a:ext>
            </a:extLst>
          </p:cNvPr>
          <p:cNvSpPr txBox="1"/>
          <p:nvPr/>
        </p:nvSpPr>
        <p:spPr>
          <a:xfrm>
            <a:off x="2977170" y="2062163"/>
            <a:ext cx="8411554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富贵不能淫，威武不能屈，贫贱不能移。        </a:t>
            </a:r>
            <a:endParaRPr lang="en-US" altLang="zh-CN" sz="2800">
              <a:solidFill>
                <a:srgbClr val="00206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字魂江舟行客" panose="00000500000000000000" charset="-122"/>
            </a:endParaRPr>
          </a:p>
          <a:p>
            <a:pPr algn="r">
              <a:spcBef>
                <a:spcPct val="50000"/>
              </a:spcBef>
            </a:pPr>
            <a:r>
              <a:rPr lang="en-US" altLang="zh-CN" sz="280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                    ----</a:t>
            </a:r>
            <a:r>
              <a:rPr lang="zh-CN" altLang="en-US" sz="2800">
                <a:solidFill>
                  <a:srgbClr val="00206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孟子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xmlns="" id="{8DE63F36-998F-42C0-A3BF-FF1B065E5C01}"/>
              </a:ext>
            </a:extLst>
          </p:cNvPr>
          <p:cNvSpPr txBox="1"/>
          <p:nvPr/>
        </p:nvSpPr>
        <p:spPr>
          <a:xfrm>
            <a:off x="2977169" y="3435986"/>
            <a:ext cx="8411553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吾不能变心以从俗兮，固将愁苦而终穷。          </a:t>
            </a:r>
            <a:endParaRPr lang="en-US" altLang="zh-CN" sz="28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字魂江舟行客" panose="00000500000000000000" charset="-122"/>
            </a:endParaRPr>
          </a:p>
          <a:p>
            <a:pPr algn="r">
              <a:spcBef>
                <a:spcPct val="50000"/>
              </a:spcBef>
            </a:pPr>
            <a:r>
              <a:rPr lang="en-US" altLang="zh-CN" sz="28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                    ----</a:t>
            </a:r>
            <a:r>
              <a:rPr lang="zh-CN" altLang="en-US" sz="28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字魂江舟行客" panose="00000500000000000000" charset="-122"/>
              </a:rPr>
              <a:t>屈原</a:t>
            </a:r>
          </a:p>
        </p:txBody>
      </p:sp>
    </p:spTree>
    <p:extLst>
      <p:ext uri="{BB962C8B-B14F-4D97-AF65-F5344CB8AC3E}">
        <p14:creationId xmlns:p14="http://schemas.microsoft.com/office/powerpoint/2010/main" val="31241036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诵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011EEAA-FE28-4E3D-95D9-5BF7738349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7" t="13241" r="17758" b="6524"/>
          <a:stretch>
            <a:fillRect/>
          </a:stretch>
        </p:blipFill>
        <p:spPr>
          <a:xfrm>
            <a:off x="0" y="2762864"/>
            <a:ext cx="3248912" cy="409513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25BC7E6-8806-4385-ADF2-B950DB6B086A}"/>
              </a:ext>
            </a:extLst>
          </p:cNvPr>
          <p:cNvSpPr/>
          <p:nvPr/>
        </p:nvSpPr>
        <p:spPr>
          <a:xfrm>
            <a:off x="3248912" y="1494360"/>
            <a:ext cx="8402314" cy="47086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srgbClr val="3B9B9D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一、归途</a:t>
            </a:r>
            <a:r>
              <a:rPr kumimoji="0" lang="en-US" altLang="zh-CN" sz="2800" b="0" i="0" u="none" strike="noStrike" kern="1200" cap="none" spc="600" normalizeH="0" baseline="0" noProof="0">
                <a:ln>
                  <a:noFill/>
                </a:ln>
                <a:solidFill>
                  <a:srgbClr val="3B9B9D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  </a:t>
            </a:r>
            <a:r>
              <a:rPr kumimoji="0" lang="zh-CN" altLang="zh-CN" sz="2800" b="0" i="0" u="none" strike="noStrike" kern="1200" cap="none" spc="6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舟－风－问－恨</a:t>
            </a:r>
            <a:endParaRPr kumimoji="0" lang="en-US" altLang="zh-CN" sz="2800" b="0" i="0" u="none" strike="noStrike" kern="1200" cap="none" spc="600" normalizeH="0" baseline="0" noProof="0">
              <a:ln>
                <a:noFill/>
              </a:ln>
              <a:solidFill>
                <a:srgbClr val="333F5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srgbClr val="3B9B9D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二、抵家  </a:t>
            </a:r>
            <a:r>
              <a:rPr kumimoji="0" lang="zh-CN" altLang="zh-CN" sz="2800" b="0" i="0" u="none" strike="noStrike" kern="1200" cap="none" spc="6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瞻－欣、奔－迎－候 </a:t>
            </a:r>
          </a:p>
          <a:p>
            <a:pPr marL="85725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6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　　　　</a:t>
            </a:r>
            <a:r>
              <a:rPr kumimoji="0" lang="en-US" altLang="zh-CN" sz="2800" b="1" i="0" u="none" strike="noStrike" kern="1200" cap="none" spc="6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</a:t>
            </a:r>
            <a:r>
              <a:rPr kumimoji="0" lang="zh-CN" altLang="zh-CN" sz="2800" b="0" i="0" u="none" strike="noStrike" kern="1200" cap="none" spc="6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径－松、菊－幼－酒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srgbClr val="3B9B9D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三、室中  </a:t>
            </a: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引－眄－</a:t>
            </a:r>
            <a:r>
              <a:rPr lang="zh-CN" altLang="en-US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倚</a:t>
            </a: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－</a:t>
            </a:r>
            <a:r>
              <a:rPr lang="zh-CN" altLang="en-US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审</a:t>
            </a:r>
            <a:endParaRPr kumimoji="0" lang="zh-CN" altLang="en-US" sz="2800" b="0" i="0" u="none" strike="noStrike" kern="1200" cap="none" spc="600" normalizeH="0" baseline="0" noProof="0">
              <a:ln>
                <a:noFill/>
              </a:ln>
              <a:solidFill>
                <a:srgbClr val="333F5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srgbClr val="3B9B9D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四、园中  </a:t>
            </a: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园－门－策－观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　　　　  云－鸟－景－松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srgbClr val="3B9B9D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五、郊游  </a:t>
            </a: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巾车－孤舟－寻壑－经丘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60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　　　　  木－泉－善－感</a:t>
            </a:r>
            <a:endParaRPr kumimoji="0" lang="en-US" altLang="zh-CN" sz="2800" b="0" i="0" u="none" strike="noStrike" kern="1200" cap="none" spc="600" normalizeH="0" baseline="0" noProof="0">
              <a:ln>
                <a:noFill/>
              </a:ln>
              <a:solidFill>
                <a:srgbClr val="333F5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800" spc="600">
                <a:solidFill>
                  <a:srgbClr val="3B9B9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六、感慨  </a:t>
            </a:r>
            <a:r>
              <a:rPr lang="zh-CN" altLang="en-US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寓形</a:t>
            </a:r>
            <a:r>
              <a:rPr lang="en-US" altLang="zh-CN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-</a:t>
            </a:r>
            <a:r>
              <a:rPr lang="zh-CN" altLang="en-US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惶惶</a:t>
            </a:r>
            <a:r>
              <a:rPr lang="en-US" altLang="zh-CN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-</a:t>
            </a:r>
            <a:r>
              <a:rPr lang="zh-CN" altLang="en-US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怀</a:t>
            </a:r>
            <a:r>
              <a:rPr lang="en-US" altLang="zh-CN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-</a:t>
            </a:r>
            <a:r>
              <a:rPr lang="zh-CN" altLang="en-US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登</a:t>
            </a:r>
            <a:r>
              <a:rPr lang="en-US" altLang="zh-CN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-</a:t>
            </a:r>
            <a:r>
              <a:rPr lang="zh-CN" altLang="en-US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临</a:t>
            </a:r>
            <a:r>
              <a:rPr lang="en-US" altLang="zh-CN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-</a:t>
            </a:r>
            <a:r>
              <a:rPr lang="zh-CN" altLang="en-US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聊</a:t>
            </a:r>
            <a:r>
              <a:rPr lang="en-US" altLang="zh-CN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-</a:t>
            </a:r>
            <a:r>
              <a:rPr lang="zh-CN" altLang="en-US" sz="2800" spc="600">
                <a:solidFill>
                  <a:srgbClr val="333F5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乐</a:t>
            </a:r>
            <a:endParaRPr kumimoji="0" lang="zh-CN" altLang="en-US" sz="2800" b="0" i="0" u="none" strike="noStrike" kern="1200" cap="none" spc="600" normalizeH="0" baseline="0" noProof="0">
              <a:ln>
                <a:noFill/>
              </a:ln>
              <a:solidFill>
                <a:srgbClr val="333F5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8906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95C42FAC-95A1-4EDD-AE60-8B1F42590F38}"/>
              </a:ext>
            </a:extLst>
          </p:cNvPr>
          <p:cNvSpPr txBox="1"/>
          <p:nvPr/>
        </p:nvSpPr>
        <p:spPr>
          <a:xfrm>
            <a:off x="658429" y="3761764"/>
            <a:ext cx="3578811" cy="2243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明 文徵明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归去来兮辞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纸本，楷书，纵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13.7cm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，横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16.1cm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333F5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北京故宫博物院藏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9DB1190-D384-464F-A770-CD96F3754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883" y="938748"/>
            <a:ext cx="7348654" cy="509487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5ED9104-1395-46A4-BC19-FB03BBB0E9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16" y="1832477"/>
            <a:ext cx="2702636" cy="176959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96C15A0-8A6C-4A8F-B795-3A0AD44FB504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赏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6C0435E-3DCF-4B82-AF1C-550FEE0BC6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58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50" y="908050"/>
            <a:ext cx="8461375" cy="5572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于时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风波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未静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：指战乱。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今：风浪，常用来比喻纠纷或乱子。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尝从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人事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：指做官。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今：常用义，人的离合，境遇，存亡等情况，或关于工作人员的录用，培养，调 配，奖罚等工作。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3.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寻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程氏妹丧于武昌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：不久。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今：常用义为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寻找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”“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追寻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等。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5CC5848-9406-4A7F-92BB-9D828C6367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F00B5E6-A829-44F5-9C90-70220D9DE3A3}"/>
              </a:ext>
            </a:extLst>
          </p:cNvPr>
          <p:cNvSpPr txBox="1"/>
          <p:nvPr/>
        </p:nvSpPr>
        <p:spPr>
          <a:xfrm>
            <a:off x="2927350" y="908050"/>
            <a:ext cx="8461375" cy="5572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于时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风波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未静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：指战乱。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今：风浪，常用来比喻纠纷或乱子。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尝从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人事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：指做官。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今：常用义，人的离合，境遇，存亡等情况，或关于工作人员的录用，培养，调 配，奖罚等工作。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3.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寻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程氏妹丧于武昌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：不久。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今：常用义为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寻找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”“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追寻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等。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8754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6B0778D-CD2C-4528-9F1C-00B745853A05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7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94" t="25520" r="20139" b="5950"/>
          <a:stretch>
            <a:fillRect/>
          </a:stretch>
        </p:blipFill>
        <p:spPr>
          <a:xfrm>
            <a:off x="150430" y="1700980"/>
            <a:ext cx="2411822" cy="431779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85D5340-9795-4986-95EF-DB1B307C10EA}"/>
              </a:ext>
            </a:extLst>
          </p:cNvPr>
          <p:cNvSpPr txBox="1"/>
          <p:nvPr/>
        </p:nvSpPr>
        <p:spPr>
          <a:xfrm>
            <a:off x="2927351" y="908050"/>
            <a:ext cx="8461374" cy="5139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陶渊明</a:t>
            </a:r>
            <a:r>
              <a: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（约</a:t>
            </a:r>
            <a:r>
              <a:rPr lang="en-US" altLang="zh-CN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365</a:t>
            </a:r>
            <a:r>
              <a: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～</a:t>
            </a:r>
            <a:r>
              <a:rPr lang="en-US" altLang="zh-CN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427</a:t>
            </a:r>
            <a:r>
              <a:rPr lang="zh-CN" altLang="en-US" sz="24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）</a:t>
            </a:r>
            <a:endParaRPr lang="en-US" altLang="zh-CN" sz="24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字元亮，晚年更名潜，字渊明。</a:t>
            </a:r>
            <a:endParaRPr lang="en-US" altLang="zh-CN" sz="2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别号五柳先生，私谥靖节，世称靖节先生。</a:t>
            </a:r>
            <a:endParaRPr lang="en-US" altLang="zh-CN" sz="2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东晋末到刘宋初杰出的诗人、辞赋家、散文家。</a:t>
            </a:r>
            <a:endParaRPr lang="en-US" altLang="zh-CN" sz="2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457200" indent="-4572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80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被誉为“隐逸诗人之宗”、“田园诗派之鼻祖”。是江西首位文学巨匠。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E75C9F4-0E05-4013-8547-484FC9D7E5A6}"/>
              </a:ext>
            </a:extLst>
          </p:cNvPr>
          <p:cNvSpPr txBox="1"/>
          <p:nvPr/>
        </p:nvSpPr>
        <p:spPr>
          <a:xfrm>
            <a:off x="22086" y="-137242"/>
            <a:ext cx="24769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6000"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80134B01-1781-451E-9F2B-DA620EE74509}"/>
              </a:ext>
            </a:extLst>
          </p:cNvPr>
          <p:cNvSpPr txBox="1"/>
          <p:nvPr/>
        </p:nvSpPr>
        <p:spPr>
          <a:xfrm>
            <a:off x="83875" y="-15731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人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4E30C1F-FA0A-4C3F-B79A-1E9ED1C5D0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094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50" y="908050"/>
            <a:ext cx="4938456" cy="5018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4.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悦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亲戚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之情话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：内外亲戚，包括父母和兄弟。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今：常用于与自己有血缘关系的人。</a:t>
            </a:r>
            <a:endParaRPr lang="en-US" altLang="zh-CN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5.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悦亲戚之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情话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：知心话。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今：男女间表示爱情的话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于是怅然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慷慨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：感慨。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今：指大方的行为。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20294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5CC5848-9406-4A7F-92BB-9D828C6367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DEF38F8A-4A97-42AA-BF45-8C7077C96D10}"/>
              </a:ext>
            </a:extLst>
          </p:cNvPr>
          <p:cNvSpPr txBox="1"/>
          <p:nvPr/>
        </p:nvSpPr>
        <p:spPr>
          <a:xfrm>
            <a:off x="2927350" y="908050"/>
            <a:ext cx="4938456" cy="5018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4.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悦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亲戚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之情话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：内外亲戚，包括父母和兄弟。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今：常用于与自己有血缘关系的人。</a:t>
            </a:r>
            <a:endParaRPr lang="en-US" altLang="zh-CN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5.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悦亲戚之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情话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：知心话。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今：男女间表示爱情的话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于是怅然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慷慨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：感慨。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今：指大方的行为。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204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50" y="908050"/>
            <a:ext cx="6096000" cy="5018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7.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恨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晨光之熹微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：遗憾。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今：指一种情感，多为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仇恨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之意。</a:t>
            </a:r>
            <a:endParaRPr lang="en-US" altLang="zh-CN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8.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将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有事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于西畴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：指耕种之事。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今：指发生某事。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泛指。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9.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幼稚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盈室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：小孩。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今：指不成熟的做法。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32CBFEA-8408-400E-8D9A-1526CCBBDD14}"/>
              </a:ext>
            </a:extLst>
          </p:cNvPr>
          <p:cNvSpPr txBox="1"/>
          <p:nvPr/>
        </p:nvSpPr>
        <p:spPr>
          <a:xfrm>
            <a:off x="2927349" y="908050"/>
            <a:ext cx="6096000" cy="5018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7.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恨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晨光之熹微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：遗憾。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今：指一种情感，多为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仇恨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之意。</a:t>
            </a:r>
            <a:endParaRPr lang="en-US" altLang="zh-CN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8.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将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有事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于西畴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：指耕种之事。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今：指发生某事。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泛指。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9.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幼稚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盈室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：小孩。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今：指不成熟的做法。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7920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50" y="908050"/>
            <a:ext cx="3247350" cy="5018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10.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知来者之可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追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：挽救，补救。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今：追赶，追求。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11.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策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扶老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以流憩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古：拐杖；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今：扶着老人。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12.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问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征夫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以前路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：行人；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今：指出征的人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0EF7163-EBD8-4800-A6C5-02712D8F49EF}"/>
              </a:ext>
            </a:extLst>
          </p:cNvPr>
          <p:cNvSpPr txBox="1"/>
          <p:nvPr/>
        </p:nvSpPr>
        <p:spPr>
          <a:xfrm>
            <a:off x="6989428" y="908050"/>
            <a:ext cx="3668739" cy="3356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13.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窈窕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以寻壑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古：幽深曲折的样子；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今：女子文静而美好。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14.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景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翳翳以将入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古：阳光。</a:t>
            </a:r>
            <a:endParaRPr lang="en-US" altLang="zh-CN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今：景色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28DB7A9-DB7E-40AA-8EFD-06CA2355C329}"/>
              </a:ext>
            </a:extLst>
          </p:cNvPr>
          <p:cNvSpPr txBox="1"/>
          <p:nvPr/>
        </p:nvSpPr>
        <p:spPr>
          <a:xfrm>
            <a:off x="2927349" y="908050"/>
            <a:ext cx="3247350" cy="5018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10.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知来者之可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追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：挽救，补救。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今：追赶，追求。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11.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策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扶老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以流憩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古：拐杖；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今：扶着老人。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12.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问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征夫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以前路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imes New Roman" panose="02020603050405020304" pitchFamily="18" charset="0"/>
              </a:rPr>
              <a:t>古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：行人；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今：指出征的人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D6593A4-6EA5-4AE5-94A8-5E551FF4A86C}"/>
              </a:ext>
            </a:extLst>
          </p:cNvPr>
          <p:cNvSpPr txBox="1"/>
          <p:nvPr/>
        </p:nvSpPr>
        <p:spPr>
          <a:xfrm>
            <a:off x="6989428" y="908050"/>
            <a:ext cx="3668739" cy="3356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13.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窈窕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以寻壑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古：幽深曲折的样子；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今：女子文静而美好。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14.</a:t>
            </a:r>
            <a:r>
              <a:rPr lang="zh-CN" altLang="zh-CN" sz="2400" u="sng" kern="100">
                <a:solidFill>
                  <a:srgbClr val="FF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景</a:t>
            </a: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翳翳以将入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古：阳光。</a:t>
            </a:r>
            <a:endParaRPr lang="en-US" altLang="zh-CN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今：景色</a:t>
            </a:r>
            <a:endParaRPr lang="zh-CN" altLang="zh-CN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4305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uiExpand="1" build="p"/>
      <p:bldP spid="9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49" y="908050"/>
            <a:ext cx="8461375" cy="3910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判断句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皆口腹自役（“皆”表判断）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富贵非吾愿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宾语前置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复驾言兮焉求（“焉求”即“求焉”，追求什么）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胡为乎遑遑欲何之（“何之”即“之何”，去哪里）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乐夫天命复奚疑（“疑奚”疑惑什么）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51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49" y="908050"/>
            <a:ext cx="8461375" cy="5018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3.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省略句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情在骏奔（省略主语“余”）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寓形宇内复几时（省略介词，寓形“于”宇内复几时）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稚子候门（省略“于”，正常语序应为：稚子于门候）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足以为酒（省略宾语，足以“之”为酒）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云无心以出岫（省略介词，云无心以出于岫）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4.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被动句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遂见用于小邑（见，被）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既自以心为形役（为，被）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648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49" y="908050"/>
            <a:ext cx="8461375" cy="2802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5.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状语后置句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农人告余以春及（即“以春及告余”）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将有事于西畴（即“于西畴有事）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寻程氏妹丧于武昌（即“于武昌丧”） 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问征夫以前路（即“以前路问征夫”）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5492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49" y="908050"/>
            <a:ext cx="8461375" cy="5018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①名词作动词：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乐琴书以消忧（琴，书：弹琴，读书）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或棹孤舟（棹：用桨划）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策扶老以流憩（策：拄着）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②名词作状语：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园日涉以成趣（日：每天）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时矫首而遐观（时：常常）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情在骏奔（骏：像骏马）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当敛裳宵逝（宵：在晚上）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881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49" y="908050"/>
            <a:ext cx="8461375" cy="4464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③形容词作名词：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倚南窗以寄傲（傲：傲然自得的情怀）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携幼入室（幼：儿童、小孩）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④动词作名词：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审容膝之易安（容膝：仅能容纳双膝的小屋）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⑤使动用法：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眄庭柯以怡颜（怡：使愉快）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审容膝之易安（安：安适）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2594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49" y="908050"/>
            <a:ext cx="8461375" cy="2802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⑥意动用法：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乐琴书以消忧（乐：以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……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为乐）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悦亲戚之情话（悦：以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……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为愉快）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⑦形容词作动词：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善万物之得时（善，羡慕）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3014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AC946A-D4BC-40DA-A90B-26E5F79E31CA}"/>
              </a:ext>
            </a:extLst>
          </p:cNvPr>
          <p:cNvSpPr txBox="1"/>
          <p:nvPr/>
        </p:nvSpPr>
        <p:spPr>
          <a:xfrm>
            <a:off x="2927349" y="908049"/>
            <a:ext cx="8461376" cy="568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的开头，陶渊明开宗明义“</a:t>
            </a:r>
            <a:r>
              <a:rPr lang="zh-CN" altLang="en-US" sz="2400" u="sng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归去来兮，田园将芜胡不归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”，直接表达自己的对田园生活向往的心志。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中，陶渊明开门见山直接表达心志后，回顾当初为了谋生而出仕，而今感到悲哀，自责之词是：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“既自以心为形役，奚惆怅而独悲。</a:t>
            </a:r>
            <a:r>
              <a:rPr lang="en-US" altLang="zh-CN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</a:t>
            </a:r>
            <a:endParaRPr lang="zh-CN" altLang="en-US" sz="2400" kern="100">
              <a:solidFill>
                <a:schemeClr val="bg1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3.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中，表达自己过去的错误选择虽不可挽回、但未来还可补救意思的句子是：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“悟已往之不谏，知来者之可追”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。意在告诫人们要决绝过去，放眼未来。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4.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中，陶渊明用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“舟遥遥以轻飏，风飘飘而吹衣”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，表现自己辞官，摆脱束缚，归田途中内心的喜悦与轻松，能够感受到陶渊明“无官一身轻”的轻松。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49" y="908050"/>
            <a:ext cx="8461376" cy="568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的开头，陶渊明开宗明义“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归去来兮，田园将芜胡不归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”，直接表达自己的对田园生活向往的心志。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中，陶渊明开门见山直接表达心志后，回顾当初为了谋生而出仕，而今感到悲哀，自责之词是：“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既自以心为形役，奚惆怅而独悲。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3.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中，表达自己过去的错误选择虽不可挽回、但未来还可补救意思的句子是：“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悟已往之不谏，知来者之可追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”。意在告诫人们要决绝过去，放眼未来。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4.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中，陶渊明用“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舟遥遥以轻飏，风飘飘而吹衣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”，表现自己辞官，摆脱束缚，归田途中内心的喜悦与轻松，能够感受到陶渊明“无官一身轻”的轻松。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9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7F4DDFC-C762-45FF-8B04-7C87B84D8A2A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思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08AE97-A31A-47C7-A0CE-BCDC5A5B9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2C29E7-E839-48F3-9579-1058370CC649}"/>
              </a:ext>
            </a:extLst>
          </p:cNvPr>
          <p:cNvSpPr txBox="1"/>
          <p:nvPr/>
        </p:nvSpPr>
        <p:spPr>
          <a:xfrm>
            <a:off x="2927350" y="866853"/>
            <a:ext cx="8461376" cy="7514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通过阅读序言，思考下面两个问题：</a:t>
            </a:r>
            <a:endParaRPr lang="zh-CN" altLang="en-US" sz="32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D5E17DF-EB4B-49FC-A466-2B76CF0957E9}"/>
              </a:ext>
            </a:extLst>
          </p:cNvPr>
          <p:cNvSpPr txBox="1"/>
          <p:nvPr/>
        </p:nvSpPr>
        <p:spPr>
          <a:xfrm>
            <a:off x="2927349" y="2089461"/>
            <a:ext cx="8461376" cy="66909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1.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文章标题中的“归”，是从何处归？</a:t>
            </a:r>
            <a:endParaRPr lang="zh-CN" altLang="en-US" sz="2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7E77D51-2CC9-488E-9B95-09D3933196A7}"/>
              </a:ext>
            </a:extLst>
          </p:cNvPr>
          <p:cNvSpPr txBox="1"/>
          <p:nvPr/>
        </p:nvSpPr>
        <p:spPr>
          <a:xfrm>
            <a:off x="2927349" y="4074685"/>
            <a:ext cx="8461376" cy="66909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2.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陶渊明想要归向何处？又为何要归？</a:t>
            </a:r>
            <a:endParaRPr lang="zh-CN" altLang="en-US" sz="2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2716774-B2E0-4A23-AD6F-5AA1AAE7B083}"/>
              </a:ext>
            </a:extLst>
          </p:cNvPr>
          <p:cNvSpPr txBox="1"/>
          <p:nvPr/>
        </p:nvSpPr>
        <p:spPr>
          <a:xfrm>
            <a:off x="2927349" y="3082073"/>
            <a:ext cx="8461376" cy="66909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2.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陶渊明去的原因又是什么？</a:t>
            </a:r>
            <a:endParaRPr lang="en-US" altLang="zh-CN" sz="2800" b="0" i="0">
              <a:solidFill>
                <a:srgbClr val="333333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52439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49" y="908050"/>
            <a:ext cx="8461376" cy="5172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5.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中，写诗人问道于行人，恨晨光微弱，不见前路，表现自己归途中急切心情的句子是：“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问征夫以前路，恨晨光之熹微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中，陶渊明知道未来还可补救，是因为他意识到自己“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实迷途其未远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”；而他为过去后悔并想补救，是因为他“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觉今是而昨非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、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中，陶渊明在劝自己断绝与外界的交往后，进一步告诫自己“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世与我而相违，复驾言兮焉求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  <a:endParaRPr lang="en-US" altLang="zh-CN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7.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僮仆欢迎，稚子候门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”，表现了作者归家时，家人对自己的热情迎接。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AC946A-D4BC-40DA-A90B-26E5F79E31CA}"/>
              </a:ext>
            </a:extLst>
          </p:cNvPr>
          <p:cNvSpPr txBox="1"/>
          <p:nvPr/>
        </p:nvSpPr>
        <p:spPr>
          <a:xfrm>
            <a:off x="2927349" y="908050"/>
            <a:ext cx="8461376" cy="5172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5.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中，写诗人问道于行人，恨晨光微弱，不见前路，表现自己归途中急切心情的句子是：“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问征夫以前路，恨晨光之熹微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中，陶渊明知道未来还可补救，是因为他意识到自己“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实迷途其未远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”；而他为过去后悔并想补救，是因为他“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觉今是而昨非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6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、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中，陶渊明在劝自己断绝与外界的交往后，进一步告诫自己“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世与我而相违，复驾言兮焉求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7.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僮仆欢迎，稚子候门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”，表现了作者归家时，家人对自己的热情迎接。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7851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AC946A-D4BC-40DA-A90B-26E5F79E31CA}"/>
              </a:ext>
            </a:extLst>
          </p:cNvPr>
          <p:cNvSpPr txBox="1"/>
          <p:nvPr/>
        </p:nvSpPr>
        <p:spPr>
          <a:xfrm>
            <a:off x="2927349" y="716837"/>
            <a:ext cx="8461376" cy="61984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8.《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三径就荒，松菊犹存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”，描写陶渊明刚回到家中所看到的庭院中的景象，借以暗中表达归田之志。</a:t>
            </a:r>
            <a:endParaRPr lang="en-US" altLang="zh-CN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9.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中，陶渊明用“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引壶觞以自酌 ，眄庭柯以怡颜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”，描写自己回归田园后在室内酌酒自饮、闲观庭树的自由闲适的生活。</a:t>
            </a:r>
            <a:endParaRPr lang="en-US" altLang="zh-CN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10.《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倚南窗以寄傲，审容膝之易安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”两句形成了鲜明的对比，即精神上的富足、孤高与物质生活的清贫之间的对比。</a:t>
            </a:r>
            <a:endParaRPr lang="en-US" altLang="zh-CN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11.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中，陶渊明借助对“云”的描写表现自然恬淡心境的句子是“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云无心以出岫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”；借助“鸟”表现对回归田园坚定决心的句子是“</a:t>
            </a:r>
            <a:r>
              <a:rPr lang="zh-CN" altLang="en-US" sz="2400" kern="100">
                <a:solidFill>
                  <a:schemeClr val="bg1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鸟倦飞而知还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endParaRPr lang="zh-CN" altLang="en-US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49" y="716837"/>
            <a:ext cx="8461376" cy="61984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8.《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三径就荒，松菊犹存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”，描写陶渊明刚回到家中所看到的庭院中的景象，借以暗中表达归田之志。</a:t>
            </a:r>
            <a:endParaRPr lang="en-US" altLang="zh-CN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9.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中，陶渊明用“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引壶觞以自酌 ，眄庭柯以怡颜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”，描写自己回归田园后在室内酌酒自饮、闲观庭树的自由闲适的生活。</a:t>
            </a:r>
            <a:endParaRPr lang="en-US" altLang="zh-CN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10.《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倚南窗以寄傲，审容膝之易安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”两句形成了鲜明的对比，即精神上的富足、孤高与物质生活的清贫之间的对比。</a:t>
            </a:r>
            <a:endParaRPr lang="en-US" altLang="zh-CN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11.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中，陶渊明借助对“云”的描写表现自然恬淡心境的句子是“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云无心以出岫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”；借助“鸟”表现对回归田园坚定决心的句子是“</a:t>
            </a:r>
            <a:r>
              <a:rPr lang="zh-CN" altLang="en-US" sz="2400" kern="10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鸟倦飞而知还</a:t>
            </a:r>
            <a:r>
              <a:rPr lang="zh-CN" altLang="en-US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endParaRPr lang="zh-CN" altLang="en-US" sz="2400" kern="100">
              <a:solidFill>
                <a:srgbClr val="0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047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AC946A-D4BC-40DA-A90B-26E5F79E31CA}"/>
              </a:ext>
            </a:extLst>
          </p:cNvPr>
          <p:cNvSpPr txBox="1"/>
          <p:nvPr/>
        </p:nvSpPr>
        <p:spPr>
          <a:xfrm>
            <a:off x="2927350" y="908050"/>
            <a:ext cx="8461376" cy="5172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12.《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既窈窕以寻壑，亦崎岖而经丘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”，是陶渊明对自己回归田园后趁着春天出游情景的想象。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13.《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木欣欣以向荣，泉涓涓而始流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”，描写了陶渊明在春天出游时所看到的自然生机勃勃、欣欣向荣生长的景象。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14.《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中写诗人驾车出游。表现出游方式的句子是： 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或命巾车，或棹孤舟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 表现游历经过的句子是： 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既窈窕以寻壑，亦崎岖而经丘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。表现游中所见的句子是：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木欣欣以向荣，泉涓涓而始流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。表现游中所感的句子是：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善万物之得时，感吾生之行休。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50" y="908050"/>
            <a:ext cx="8461376" cy="5172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12.《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既窈窕以寻壑，亦崎岖而经丘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”，是陶渊明对自己回归田园后趁着春天出游情景的想象。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13.《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中的“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木欣欣以向荣，泉涓涓而始流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”，描写了陶渊明在春天出游时所看到的自然生机勃勃、欣欣向荣生长的景象。</a:t>
            </a:r>
            <a:endParaRPr lang="en-US" altLang="zh-CN" sz="2400" kern="10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14.《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中写诗人驾车出游。表现出游方式的句子是： 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或命巾车，或棹孤舟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 表现游历经过的句子是： 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既窈窕以寻壑，亦崎岖而经丘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 。表现游中所见的句子是：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木欣欣以向荣，泉涓涓而始流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。表现游中所感的句子是：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善万物之得时，感吾生之行休。</a:t>
            </a:r>
            <a:endParaRPr lang="zh-CN" altLang="en-US" sz="2400" kern="10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8288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AC946A-D4BC-40DA-A90B-26E5F79E31CA}"/>
              </a:ext>
            </a:extLst>
          </p:cNvPr>
          <p:cNvSpPr txBox="1"/>
          <p:nvPr/>
        </p:nvSpPr>
        <p:spPr>
          <a:xfrm>
            <a:off x="2927349" y="937827"/>
            <a:ext cx="8461376" cy="5172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15.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寓形宇内复几时？ 曷不委心任去留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？”两句省察生命之有限，生年无多，何不顺从心愿而行？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16.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中，陶渊明表示“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富贵非吾愿，帝乡不可期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”，这是他因怀疑自己辞官归隐的决定而心神不定时，再次对自己的劝告，也直接了交代诗人归隐缘由。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17.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中，由春天生机勃勃的景象联想到作者自身的句子是，“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善万物之得时，感吾生之行休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18.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中描写作者登山临河长啸赋诗的句子“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登东皋以舒啸，临清流而赋诗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”，描写了作者在大自然中用“啸”和“诗”来抒发感怀的情景。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2927349" y="937827"/>
            <a:ext cx="8461376" cy="51725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15.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寓形宇内复几时？ 曷不委心任去留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？”两句省察生命之有限，生年无多，何不顺从心愿而行？</a:t>
            </a:r>
            <a:endParaRPr lang="en-US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16.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在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中，陶渊明表示“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富贵非吾愿，帝乡不可期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”，这是他因怀疑自己辞官归隐的决定而心神不定时，再次对自己的劝告，也直接了交代诗人归隐缘由。</a:t>
            </a:r>
            <a:endParaRPr lang="en-US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17.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中，由春天生机勃勃的景象联想到作者自身的句子是，“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善万物之得时，感吾生之行休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”。</a:t>
            </a:r>
            <a:endParaRPr lang="en-US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18.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中描写作者登山临河长啸赋诗的句子“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登东皋以舒啸，临清流而赋诗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”，描写了作者在大自然中用“啸”和“诗”来抒发感怀的情景。</a:t>
            </a:r>
            <a:endParaRPr lang="zh-CN" altLang="en-US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2441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AC946A-D4BC-40DA-A90B-26E5F79E31CA}"/>
              </a:ext>
            </a:extLst>
          </p:cNvPr>
          <p:cNvSpPr txBox="1"/>
          <p:nvPr/>
        </p:nvSpPr>
        <p:spPr>
          <a:xfrm>
            <a:off x="3003100" y="761198"/>
            <a:ext cx="8461376" cy="4659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19.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 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怀良辰以孤往，或植杖而耘耔。登东皋以舒啸，临清流而赋诗 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”几句描写了诗人的理想人生：天好则出游，农忙则耕种，登高则长啸，临水则赋诗。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20.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的结尾，自抒心志说“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聊乘化以归尽，乐夫天命复奚疑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”，表现了他乐天安命，顺随自然的变化走到生命的尽头的思想。</a:t>
            </a: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21.《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园日涉以成趣，门虽设而常关</a:t>
            </a:r>
            <a:r>
              <a:rPr lang="zh-CN" altLang="en-US" sz="2400" kern="10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。” 两句写作者在庭园中的散步，情景交融，作者似已悠然与自然融为一体，悠然地享受涉足庭园的乐趣。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92C84BA-BDA4-457E-8040-7F40FE6FF1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6"/>
          <a:stretch>
            <a:fillRect/>
          </a:stretch>
        </p:blipFill>
        <p:spPr>
          <a:xfrm>
            <a:off x="1" y="3816083"/>
            <a:ext cx="2927350" cy="204857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03B2ADE-DCEB-4918-8B51-4C2348026ACC}"/>
              </a:ext>
            </a:extLst>
          </p:cNvPr>
          <p:cNvSpPr txBox="1"/>
          <p:nvPr/>
        </p:nvSpPr>
        <p:spPr>
          <a:xfrm>
            <a:off x="3003100" y="761198"/>
            <a:ext cx="8461376" cy="4659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19.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 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怀良辰以孤往，或植杖而耘耔。登东皋以舒啸，临清流而赋诗 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”几句描写了诗人的理想人生：天好则出游，农忙则耕种，登高则长啸，临水则赋诗。</a:t>
            </a:r>
            <a:endParaRPr lang="en-US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20.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陶渊明在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的结尾，自抒心志说“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聊乘化以归尽，乐夫天命复奚疑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”，表现了他乐天安命，顺随自然的变化走到生命的尽头的思想。</a:t>
            </a:r>
            <a:endParaRPr lang="en-US" altLang="zh-CN" sz="2400" kern="100"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just">
              <a:lnSpc>
                <a:spcPts val="4000"/>
              </a:lnSpc>
            </a:pP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21.《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归去来兮辞</a:t>
            </a:r>
            <a:r>
              <a:rPr lang="en-US" altLang="zh-CN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中“</a:t>
            </a:r>
            <a:r>
              <a:rPr lang="zh-CN" altLang="en-US" sz="2400" kern="1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园日涉以成趣，门虽设而常关</a:t>
            </a:r>
            <a:r>
              <a:rPr lang="zh-CN" altLang="en-US" sz="2400" kern="100"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Arial" panose="020b0604020202020204" pitchFamily="34" charset="0"/>
              </a:rPr>
              <a:t>。” 两句写作者在庭园中的散步，情景交融，作者似已悠然与自然融为一体，悠然地享受涉足庭园的乐趣。</a:t>
            </a:r>
            <a:endParaRPr lang="zh-CN" altLang="en-US" sz="2400" kern="100"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AC14D859-0620-4860-96EE-BC985A38C366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简" panose="00020600040101010101" pitchFamily="18" charset="-122"/>
                <a:ea typeface="汉仪尚巍手书简" panose="00020600040101010101" pitchFamily="18" charset="-122"/>
              </a:rPr>
              <a:t>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3DF924F-EAEB-45CB-8DAF-CAA58876D5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8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934700" y="114300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3444664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844A675-A8F3-4D9E-AD0A-C9C111E87491}"/>
              </a:ext>
            </a:extLst>
          </p:cNvPr>
          <p:cNvSpPr txBox="1"/>
          <p:nvPr/>
        </p:nvSpPr>
        <p:spPr>
          <a:xfrm>
            <a:off x="2927350" y="412939"/>
            <a:ext cx="8461375" cy="5301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余家贫，耕植不足以自给。幼稚盈室，瓶无储粟，生生所资，未见其术。亲故多劝余为长吏，脱然有怀，求之靡途。会有四方之事，诸侯以惠爱为德，家叔以余贫苦，遂见用于小邑。于时风波未静，心惮远役，彭泽去家百里，公田之利，足以为酒。故便求之。</a:t>
            </a:r>
            <a:endParaRPr lang="zh-CN" altLang="en-US" sz="2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9619561-C0DB-4FB3-AF2B-D4D32A893F2A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事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A64312A-58E5-4142-99CB-A1F4263D2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C7C9994-3324-4FC5-82FB-FD51B35A68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2" r="7421" b="2881"/>
          <a:stretch>
            <a:fillRect/>
          </a:stretch>
        </p:blipFill>
        <p:spPr>
          <a:xfrm>
            <a:off x="-1" y="2384322"/>
            <a:ext cx="2927351" cy="447367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24ACA91-18CE-4D14-8575-CE827489D3BC}"/>
              </a:ext>
            </a:extLst>
          </p:cNvPr>
          <p:cNvSpPr txBox="1"/>
          <p:nvPr/>
        </p:nvSpPr>
        <p:spPr>
          <a:xfrm>
            <a:off x="2907685" y="975072"/>
            <a:ext cx="8461375" cy="53011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0" i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         耕植：耕田植桑。                            生：动词</a:t>
            </a:r>
            <a:endParaRPr lang="en-US" altLang="zh-CN" sz="2800" b="0" i="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生：名词，生活                                                 怀，念头</a:t>
            </a:r>
            <a:endParaRPr lang="en-US" altLang="zh-CN" sz="28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 b="0" i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靡：没有（夙兴夜寐，靡有朝矣）                以：因为</a:t>
            </a:r>
            <a:endParaRPr lang="en-US" altLang="zh-CN" sz="2800" b="0" i="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见：表被动                                                惮：害怕</a:t>
            </a:r>
            <a:endParaRPr lang="en-US" altLang="zh-CN" sz="28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去：离开，距离。</a:t>
            </a:r>
          </a:p>
        </p:txBody>
      </p:sp>
    </p:spTree>
    <p:extLst>
      <p:ext uri="{BB962C8B-B14F-4D97-AF65-F5344CB8AC3E}">
        <p14:creationId xmlns:p14="http://schemas.microsoft.com/office/powerpoint/2010/main" val="118408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844A675-A8F3-4D9E-AD0A-C9C111E87491}"/>
              </a:ext>
            </a:extLst>
          </p:cNvPr>
          <p:cNvSpPr txBox="1"/>
          <p:nvPr/>
        </p:nvSpPr>
        <p:spPr>
          <a:xfrm>
            <a:off x="2927349" y="327946"/>
            <a:ext cx="8461376" cy="6378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及少日，眷然有归欤之情。何则？质性自然，非矫厉所得。饥冻虽切，违己交病。尝从人事，皆口腹自役。于是怅然慷慨，深愧平生之志。犹望一稔，当敛裳宵逝。寻程氏妹丧于武昌，情在骏奔，自免去职。仲秋至冬，在官八十余日。因事顺心，命篇曰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《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归去来兮</a:t>
            </a:r>
            <a:r>
              <a:rPr lang="en-US" altLang="zh-CN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》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。乙巳岁十一月也。</a:t>
            </a:r>
            <a:endParaRPr lang="zh-CN" altLang="en-US" sz="2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事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AD9F6F6-D890-4972-86D1-9C735216C3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2" r="7421" b="2881"/>
          <a:stretch>
            <a:fillRect/>
          </a:stretch>
        </p:blipFill>
        <p:spPr>
          <a:xfrm>
            <a:off x="-1" y="2384322"/>
            <a:ext cx="2927351" cy="447367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829F0EAD-ED47-4987-89B6-7D9E5C1A2245}"/>
              </a:ext>
            </a:extLst>
          </p:cNvPr>
          <p:cNvSpPr txBox="1"/>
          <p:nvPr/>
        </p:nvSpPr>
        <p:spPr>
          <a:xfrm>
            <a:off x="2907685" y="896416"/>
            <a:ext cx="8461375" cy="42239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b="0" i="0">
                <a:solidFill>
                  <a:srgbClr val="C00000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         眷然：思念的样子                         矫厉：勉强</a:t>
            </a:r>
            <a:endParaRPr lang="en-US" altLang="zh-CN" sz="2800" b="0" i="0">
              <a:solidFill>
                <a:srgbClr val="C00000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   切：急迫                                                 役：役使</a:t>
            </a:r>
            <a:endParaRPr lang="en-US" altLang="zh-CN" sz="28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endParaRPr lang="en-US" altLang="zh-CN" sz="28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250000"/>
              </a:lnSpc>
            </a:pPr>
            <a:r>
              <a:rPr lang="zh-CN" altLang="en-US" sz="280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逝，离开（本义：去，往）</a:t>
            </a:r>
            <a:endParaRPr lang="en-US" altLang="zh-CN" sz="280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79068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7F4DDFC-C762-45FF-8B04-7C87B84D8A2A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思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08AE97-A31A-47C7-A0CE-BCDC5A5B9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942C29E7-E839-48F3-9579-1058370CC649}"/>
              </a:ext>
            </a:extLst>
          </p:cNvPr>
          <p:cNvSpPr txBox="1"/>
          <p:nvPr/>
        </p:nvSpPr>
        <p:spPr>
          <a:xfrm>
            <a:off x="2927350" y="866853"/>
            <a:ext cx="8461376" cy="751488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通过阅读序言，思考下面两个问题：</a:t>
            </a:r>
            <a:endParaRPr lang="zh-CN" altLang="en-US" sz="32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D5E17DF-EB4B-49FC-A466-2B76CF0957E9}"/>
              </a:ext>
            </a:extLst>
          </p:cNvPr>
          <p:cNvSpPr txBox="1"/>
          <p:nvPr/>
        </p:nvSpPr>
        <p:spPr>
          <a:xfrm>
            <a:off x="2927349" y="2089461"/>
            <a:ext cx="8461376" cy="66909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1.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文章标题中的“归”，是从何处归？</a:t>
            </a:r>
            <a:endParaRPr lang="zh-CN" altLang="en-US" sz="2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7E77D51-2CC9-488E-9B95-09D3933196A7}"/>
              </a:ext>
            </a:extLst>
          </p:cNvPr>
          <p:cNvSpPr txBox="1"/>
          <p:nvPr/>
        </p:nvSpPr>
        <p:spPr>
          <a:xfrm>
            <a:off x="2927349" y="4074685"/>
            <a:ext cx="8461376" cy="66909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2.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陶渊明想要归向何处？又为何要归？</a:t>
            </a:r>
            <a:endParaRPr lang="zh-CN" altLang="en-US" sz="280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2716774-B2E0-4A23-AD6F-5AA1AAE7B083}"/>
              </a:ext>
            </a:extLst>
          </p:cNvPr>
          <p:cNvSpPr txBox="1"/>
          <p:nvPr/>
        </p:nvSpPr>
        <p:spPr>
          <a:xfrm>
            <a:off x="2927349" y="3082073"/>
            <a:ext cx="8461376" cy="66909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2.</a:t>
            </a:r>
            <a:r>
              <a:rPr lang="zh-CN" altLang="en-US" sz="2800" b="0" i="0">
                <a:solidFill>
                  <a:srgbClr val="333333"/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陶渊明去的原因又是什么？</a:t>
            </a:r>
            <a:endParaRPr lang="en-US" altLang="zh-CN" sz="2800" b="0" i="0">
              <a:solidFill>
                <a:srgbClr val="333333"/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90952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DF007CF-F548-40F0-9A75-33A1EEE68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80386"/>
            <a:ext cx="2345190" cy="277845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6281BA45-6B18-46A7-B7BE-C2D1DC868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7350" y="908050"/>
            <a:ext cx="8448409" cy="3416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归去来兮，田园将芜胡不归？既自以心为形役，奚惆怅而独悲？悟已往之不谏，知来者之可追。实迷途其未远，觉今是而昨非。舟遥遥以轻飏，风飘飘而吹衣。问征夫以前路，恨晨光之熹微。</a:t>
            </a:r>
          </a:p>
        </p:txBody>
      </p:sp>
    </p:spTree>
    <p:extLst>
      <p:ext uri="{BB962C8B-B14F-4D97-AF65-F5344CB8AC3E}">
        <p14:creationId xmlns:p14="http://schemas.microsoft.com/office/powerpoint/2010/main" val="19928869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DF007CF-F548-40F0-9A75-33A1EEE686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080386"/>
            <a:ext cx="2345190" cy="277845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806396-EAEA-4D25-8B93-79A3FA3A4DF8}"/>
              </a:ext>
            </a:extLst>
          </p:cNvPr>
          <p:cNvSpPr txBox="1"/>
          <p:nvPr/>
        </p:nvSpPr>
        <p:spPr>
          <a:xfrm>
            <a:off x="83877" y="-108154"/>
            <a:ext cx="18530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文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B7D8A46-3256-49E3-B7B8-215E512240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4" t="32975" r="12437" b="21147"/>
          <a:stretch>
            <a:fillRect/>
          </a:stretch>
        </p:blipFill>
        <p:spPr>
          <a:xfrm rot="20748352">
            <a:off x="-110462" y="783670"/>
            <a:ext cx="3131276" cy="863227"/>
          </a:xfrm>
          <a:prstGeom prst="rect">
            <a:avLst/>
          </a:prstGeom>
        </p:spPr>
      </p:pic>
      <p:sp>
        <p:nvSpPr>
          <p:cNvPr id="11" name="Rectangle 2">
            <a:extLst>
              <a:ext uri="{FF2B5EF4-FFF2-40B4-BE49-F238E27FC236}">
                <a16:creationId xmlns:a16="http://schemas.microsoft.com/office/drawing/2014/main" xmlns="" id="{6281BA45-6B18-46A7-B7BE-C2D1DC868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9336" y="908050"/>
            <a:ext cx="3376930" cy="5220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归去来兮，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田园将芜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胡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不归？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既自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以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心为形役，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奚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惆怅而独悲？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悟已往之不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谏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知来者之可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追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。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实迷途其未远，</a:t>
            </a:r>
            <a:endParaRPr kumimoji="0" lang="en-US" altLang="zh-CN" sz="28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华文中宋" panose="02010600040101010101" pitchFamily="2" charset="-122"/>
            </a:endParaRPr>
          </a:p>
          <a:p>
            <a:pPr marL="0" marR="0" lvl="0" indent="0" algn="l" defTabSz="914400" rtl="0" fontAlgn="base">
              <a:lnSpc>
                <a:spcPts val="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觉今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是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而昨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非</a:t>
            </a:r>
            <a:r>
              <a:rPr kumimoji="0" lang="en-US" altLang="zh-CN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 </a:t>
            </a:r>
            <a:r>
              <a:rPr kumimoji="0" lang="zh-CN" altLang="en-US" sz="28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华文中宋" panose="02010600040101010101" pitchFamily="2" charset="-122"/>
              </a:rPr>
              <a:t>。 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xmlns="" id="{9B481CF6-5847-46CD-BDCC-18C25433F9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7409" y="959485"/>
            <a:ext cx="6954520" cy="5169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回家去吧，</a:t>
            </a:r>
          </a:p>
          <a:p>
            <a:pPr marL="0" marR="0" lvl="0" indent="0" algn="l" defTabSz="914400" rtl="0" eaLnBrk="1" fontAlgn="base" latinLnBrk="0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田园快要荒芜了，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为什么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不回去呢？</a:t>
            </a:r>
          </a:p>
          <a:p>
            <a:pPr marL="0" marR="0" lvl="0" indent="0" algn="l" defTabSz="914400" rtl="0" eaLnBrk="1" fontAlgn="base" latinLnBrk="0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既然自己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让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内心被形体役使，</a:t>
            </a:r>
          </a:p>
          <a:p>
            <a:pPr marL="0" marR="0" lvl="0" indent="0" algn="l" defTabSz="914400" rtl="0" eaLnBrk="1" fontAlgn="base" latinLnBrk="0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为什么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如此失意而独自伤悲？</a:t>
            </a:r>
          </a:p>
          <a:p>
            <a:pPr marL="0" marR="0" lvl="0" indent="0" algn="l" defTabSz="914400" rtl="0" eaLnBrk="1" fontAlgn="base" latinLnBrk="0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我认识到过去的错误无法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挽回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，</a:t>
            </a:r>
          </a:p>
          <a:p>
            <a:pPr marL="0" marR="0" lvl="0" indent="0" algn="l" defTabSz="914400" rtl="0" eaLnBrk="1" fontAlgn="base" latinLnBrk="0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知道未来的事情还来得及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补救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。</a:t>
            </a:r>
          </a:p>
          <a:p>
            <a:pPr marL="0" marR="0" lvl="0" indent="0" algn="l" defTabSz="914400" rtl="0" eaLnBrk="1" fontAlgn="base" latinLnBrk="0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确实（我）走入了迷途大概还不太远，</a:t>
            </a:r>
          </a:p>
          <a:p>
            <a:pPr marL="0" marR="0" lvl="0" indent="0" algn="l" defTabSz="914400" rtl="0" eaLnBrk="1" fontAlgn="base" latinLnBrk="0" hangingPunct="1">
              <a:lnSpc>
                <a:spcPts val="4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已觉悟到现在（回家）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正确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而过去（做官）</a:t>
            </a:r>
            <a:r>
              <a:rPr kumimoji="0" lang="zh-CN" altLang="en-US" sz="30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清仿宋 简 Bold" panose="02000800000000000000" charset="-122"/>
              </a:rPr>
              <a:t>错误。 </a:t>
            </a:r>
          </a:p>
        </p:txBody>
      </p:sp>
    </p:spTree>
    <p:extLst>
      <p:ext uri="{BB962C8B-B14F-4D97-AF65-F5344CB8AC3E}">
        <p14:creationId xmlns:p14="http://schemas.microsoft.com/office/powerpoint/2010/main" val="11472132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418</Paragraphs>
  <Slides>44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baseType="lpstr" size="60">
      <vt:lpstr>Arial</vt:lpstr>
      <vt:lpstr>等线 Light</vt:lpstr>
      <vt:lpstr>等线</vt:lpstr>
      <vt:lpstr>汉仪尚巍手书W</vt:lpstr>
      <vt:lpstr>方正清刻本悦宋简体</vt:lpstr>
      <vt:lpstr>隶书</vt:lpstr>
      <vt:lpstr>Wingdings</vt:lpstr>
      <vt:lpstr>华文中宋</vt:lpstr>
      <vt:lpstr>方正清仿宋 简 Bold</vt:lpstr>
      <vt:lpstr>思源宋体 CN Heavy</vt:lpstr>
      <vt:lpstr>方正公文小标宋</vt:lpstr>
      <vt:lpstr>方正字迹-杨素彬楷 简</vt:lpstr>
      <vt:lpstr>字魂江舟行客</vt:lpstr>
      <vt:lpstr>Times New Roman</vt:lpstr>
      <vt:lpstr>汉仪尚巍手书简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2021-07-26T16:28:40.591</cp:lastPrinted>
  <dcterms:created xsi:type="dcterms:W3CDTF">2021-07-26T16:28:40Z</dcterms:created>
  <dcterms:modified xsi:type="dcterms:W3CDTF">2021-07-26T08:28:48Z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