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1" r:id="rId3"/>
    <p:sldId id="480" r:id="rId5"/>
    <p:sldId id="352" r:id="rId6"/>
    <p:sldId id="354" r:id="rId7"/>
    <p:sldId id="359" r:id="rId8"/>
    <p:sldId id="371" r:id="rId9"/>
    <p:sldId id="370" r:id="rId10"/>
    <p:sldId id="360" r:id="rId11"/>
    <p:sldId id="361" r:id="rId12"/>
    <p:sldId id="362" r:id="rId13"/>
    <p:sldId id="374" r:id="rId14"/>
    <p:sldId id="375" r:id="rId15"/>
    <p:sldId id="385" r:id="rId16"/>
    <p:sldId id="399" r:id="rId17"/>
    <p:sldId id="390" r:id="rId18"/>
    <p:sldId id="396" r:id="rId19"/>
    <p:sldId id="400" r:id="rId20"/>
    <p:sldId id="430" r:id="rId21"/>
    <p:sldId id="434" r:id="rId22"/>
    <p:sldId id="431" r:id="rId23"/>
    <p:sldId id="432" r:id="rId24"/>
    <p:sldId id="435" r:id="rId25"/>
    <p:sldId id="446" r:id="rId26"/>
    <p:sldId id="453" r:id="rId27"/>
    <p:sldId id="478" r:id="rId28"/>
    <p:sldId id="479" r:id="rId29"/>
    <p:sldId id="454" r:id="rId30"/>
    <p:sldId id="481" r:id="rId31"/>
    <p:sldId id="530" r:id="rId32"/>
    <p:sldId id="547" r:id="rId33"/>
    <p:sldId id="542" r:id="rId34"/>
    <p:sldId id="531" r:id="rId35"/>
    <p:sldId id="556" r:id="rId36"/>
    <p:sldId id="557" r:id="rId37"/>
    <p:sldId id="539" r:id="rId38"/>
    <p:sldId id="552" r:id="rId39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6" userDrawn="1">
          <p15:clr>
            <a:srgbClr val="A4A3A4"/>
          </p15:clr>
        </p15:guide>
        <p15:guide id="2" pos="28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作者" initials="A" lastIdx="0" clrIdx="1"/>
  <p:cmAuthor id="0" name="zhaoqingju" initials="z" lastIdx="0" clrIdx="0"/>
  <p:cmAuthor id="4" name="dell" initials="d" lastIdx="1" clrIdx="3"/>
  <p:cmAuthor id="7" name="1206988966@qq.com" initials="1" lastIdx="1" clrIdx="2"/>
  <p:cmAuthor id="8" name="姜伟光" initials="姜" lastIdx="1" clrIdx="0"/>
  <p:cmAuthor id="3" name="lenovo" initials="l" lastIdx="6" clrIdx="2"/>
  <p:cmAuthor id="5" name="宋洁然" initials="宋" lastIdx="2" clrIdx="1"/>
  <p:cmAuthor id="6" name="ming qiu" initials="m" lastIdx="17" clrIdx="1"/>
  <p:cmAuthor id="9" name="dongyu" initials="d" lastIdx="0" clrIdx="8"/>
  <p:cmAuthor id="10" name="houyanan21" initials="h" lastIdx="0" clrIdx="9"/>
  <p:cmAuthor id="11" name="微软用户" initials="微" lastIdx="0" clrIdx="0"/>
  <p:cmAuthor id="12" name="MyPC" initials="M" lastIdx="0" clrIdx="11"/>
  <p:cmAuthor id="13" name="PC" initials="P" lastIdx="0" clrIdx="12"/>
  <p:cmAuthor id="15" name="Nicole Li  李倩" initials="N" lastIdx="0" clrIdx="0"/>
  <p:cmAuthor id="18" name="222" initials="2" lastIdx="0" clrIdx="0"/>
  <p:cmAuthor id="19" name="Vivian Liu" initials="V" lastIdx="0" clrIdx="1"/>
  <p:cmAuthor id="21" name="ASUS" initials="A" lastIdx="0" clrIdx="20"/>
  <p:cmAuthor id="22" name="孙宇婷" initials="孙" lastIdx="0" clrIdx="21"/>
  <p:cmAuthor id="25" name="Mia Vida Villanueva" initials="" lastIdx="0" clrIdx="0"/>
  <p:cmAuthor id="49837067" name="刘浩" initials="刘" lastIdx="0" clrIdx="0"/>
  <p:cmAuthor id="20" name="新课标第一网" initials="" lastIdx="0" clrIdx="0"/>
  <p:cmAuthor id="14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C0D"/>
    <a:srgbClr val="0000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876" y="-102"/>
      </p:cViewPr>
      <p:guideLst>
        <p:guide orient="horz" pos="1676"/>
        <p:guide pos="28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38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1AD85-18CF-4A15-9188-D68377A764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189E8-1B75-4D59-8C22-2275EB7E34E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defPPr/>
          </a:lstStyle>
          <a:p>
            <a:fld id="{E5DF467B-3B93-4CB2-996C-47B001E18AA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9E101B-7B50-4CED-B1EA-5204EAB069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7772400" cy="85725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>
              <a:defRPr/>
            </a:pPr>
            <a:fld id="{2068AA11-F498-4467-91CF-AF97DF1972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 rot="5400000">
              <a:off x="2667000" y="-2667000"/>
              <a:ext cx="6857999" cy="12192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E8E5D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2784347" y="69255"/>
            <a:ext cx="2455164" cy="25024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 flipH="1">
            <a:off x="1714499" y="534924"/>
            <a:ext cx="2125979" cy="9464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/>
          <a:lstStyle>
            <a:lvl1pPr algn="ctr">
              <a:defRPr sz="2400">
                <a:solidFill>
                  <a:srgbClr val="33333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 rot="5400000">
              <a:off x="2667000" y="-2667000"/>
              <a:ext cx="6857999" cy="12192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E8E5D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 defTabSz="342900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2784347" y="69255"/>
            <a:ext cx="2455164" cy="25024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 flipH="1">
            <a:off x="1714499" y="534924"/>
            <a:ext cx="2125979" cy="9464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591425" y="818499"/>
            <a:ext cx="4423631" cy="30391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>
          <a:xfrm flipH="1">
            <a:off x="6530686" y="1449532"/>
            <a:ext cx="2138083" cy="9819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 rot="5400000">
              <a:off x="2667000" y="-2667000"/>
              <a:ext cx="6857999" cy="12192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E8E5D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 defTabSz="342900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 flipH="1">
            <a:off x="1714499" y="534924"/>
            <a:ext cx="2125979" cy="9464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 rot="5400000">
              <a:off x="2667000" y="-2667000"/>
              <a:ext cx="6857999" cy="12192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E8E5D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 defTabSz="342900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913782C-CCAA-45E2-B6C5-8F91E15645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BE88E-2063-4933-81E7-3DB640F38E7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30850-19E2-4043-B495-D2567263D1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A18FF-F161-4B37-8955-E120B2DC741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79472-C0E8-4B0F-A09D-A311AD08AB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file:///D:\qq&#25991;&#20214;\712321467\Image\C2C\Image2\%7b75232B38-A165-1FB7-499C-2E1C792CACB5%7d.png" TargetMode="External"/><Relationship Id="rId21" Type="http://schemas.openxmlformats.org/officeDocument/2006/relationships/image" Target="../media/image6.pn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1" r:link="rId22"/>
          <a:stretch>
            <a:fillRect/>
          </a:stretch>
        </p:blipFill>
        <p:spPr>
          <a:xfrm>
            <a:off x="628650" y="273844"/>
            <a:ext cx="7144" cy="714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xStyles>
    <p:titleStyle>
      <a:defPPr/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tags" Target="../tags/tag7.xml"/><Relationship Id="rId4" Type="http://schemas.openxmlformats.org/officeDocument/2006/relationships/image" Target="../media/image8.jpeg"/><Relationship Id="rId3" Type="http://schemas.openxmlformats.org/officeDocument/2006/relationships/tags" Target="../tags/tag6.xml"/><Relationship Id="rId2" Type="http://schemas.openxmlformats.org/officeDocument/2006/relationships/image" Target="../media/image7.png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7.png"/><Relationship Id="rId1" Type="http://schemas.openxmlformats.org/officeDocument/2006/relationships/tags" Target="../tags/tag66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7.png"/><Relationship Id="rId1" Type="http://schemas.openxmlformats.org/officeDocument/2006/relationships/tags" Target="../tags/tag6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7.png"/><Relationship Id="rId1" Type="http://schemas.openxmlformats.org/officeDocument/2006/relationships/tags" Target="../tags/tag7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image" Target="../media/image7.png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image" Target="../media/image7.png"/><Relationship Id="rId1" Type="http://schemas.openxmlformats.org/officeDocument/2006/relationships/tags" Target="../tags/tag78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image" Target="../media/image7.png"/><Relationship Id="rId1" Type="http://schemas.openxmlformats.org/officeDocument/2006/relationships/tags" Target="../tags/tag8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image" Target="../media/image7.png"/><Relationship Id="rId1" Type="http://schemas.openxmlformats.org/officeDocument/2006/relationships/tags" Target="../tags/tag85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7.png"/><Relationship Id="rId1" Type="http://schemas.openxmlformats.org/officeDocument/2006/relationships/tags" Target="../tags/tag88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image" Target="../media/image7.png"/><Relationship Id="rId1" Type="http://schemas.openxmlformats.org/officeDocument/2006/relationships/tags" Target="../tags/tag91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image" Target="../media/image7.png"/><Relationship Id="rId1" Type="http://schemas.openxmlformats.org/officeDocument/2006/relationships/tags" Target="../tags/tag9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image" Target="../media/image7.png"/><Relationship Id="rId1" Type="http://schemas.openxmlformats.org/officeDocument/2006/relationships/tags" Target="../tags/tag98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tags" Target="../tags/tag102.xml"/><Relationship Id="rId2" Type="http://schemas.openxmlformats.org/officeDocument/2006/relationships/image" Target="../media/image7.png"/><Relationship Id="rId1" Type="http://schemas.openxmlformats.org/officeDocument/2006/relationships/tags" Target="../tags/tag101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tags" Target="../tags/tag104.xml"/><Relationship Id="rId2" Type="http://schemas.openxmlformats.org/officeDocument/2006/relationships/image" Target="../media/image7.png"/><Relationship Id="rId1" Type="http://schemas.openxmlformats.org/officeDocument/2006/relationships/tags" Target="../tags/tag103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image" Target="../media/image7.png"/><Relationship Id="rId1" Type="http://schemas.openxmlformats.org/officeDocument/2006/relationships/tags" Target="../tags/tag105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image" Target="../media/image7.png"/><Relationship Id="rId1" Type="http://schemas.openxmlformats.org/officeDocument/2006/relationships/tags" Target="../tags/tag108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image" Target="../media/image7.png"/><Relationship Id="rId1" Type="http://schemas.openxmlformats.org/officeDocument/2006/relationships/tags" Target="../tags/tag111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image" Target="../media/image7.png"/><Relationship Id="rId1" Type="http://schemas.openxmlformats.org/officeDocument/2006/relationships/tags" Target="../tags/tag114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image" Target="../media/image7.png"/><Relationship Id="rId1" Type="http://schemas.openxmlformats.org/officeDocument/2006/relationships/tags" Target="../tags/tag117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tags" Target="../tags/tag121.xml"/><Relationship Id="rId2" Type="http://schemas.openxmlformats.org/officeDocument/2006/relationships/image" Target="../media/image7.png"/><Relationship Id="rId1" Type="http://schemas.openxmlformats.org/officeDocument/2006/relationships/tags" Target="../tags/tag120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tags" Target="../tags/tag123.xml"/><Relationship Id="rId2" Type="http://schemas.openxmlformats.org/officeDocument/2006/relationships/image" Target="../media/image7.png"/><Relationship Id="rId1" Type="http://schemas.openxmlformats.org/officeDocument/2006/relationships/tags" Target="../tags/tag12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2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7.png"/><Relationship Id="rId10" Type="http://schemas.openxmlformats.org/officeDocument/2006/relationships/notesSlide" Target="../notesSlides/notesSlide3.xml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tags" Target="../tags/tag125.xml"/><Relationship Id="rId2" Type="http://schemas.openxmlformats.org/officeDocument/2006/relationships/image" Target="../media/image7.png"/><Relationship Id="rId1" Type="http://schemas.openxmlformats.org/officeDocument/2006/relationships/tags" Target="../tags/tag12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image" Target="../media/image7.png"/><Relationship Id="rId1" Type="http://schemas.openxmlformats.org/officeDocument/2006/relationships/tags" Target="../tags/tag126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image" Target="../media/image7.png"/><Relationship Id="rId1" Type="http://schemas.openxmlformats.org/officeDocument/2006/relationships/tags" Target="../tags/tag131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tags" Target="../tags/tag135.xml"/><Relationship Id="rId2" Type="http://schemas.openxmlformats.org/officeDocument/2006/relationships/image" Target="../media/image7.png"/><Relationship Id="rId1" Type="http://schemas.openxmlformats.org/officeDocument/2006/relationships/tags" Target="../tags/tag134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tags" Target="../tags/tag137.xml"/><Relationship Id="rId2" Type="http://schemas.openxmlformats.org/officeDocument/2006/relationships/image" Target="../media/image7.png"/><Relationship Id="rId1" Type="http://schemas.openxmlformats.org/officeDocument/2006/relationships/tags" Target="../tags/tag13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image" Target="../media/image7.png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7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7.png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7.png"/><Relationship Id="rId18" Type="http://schemas.openxmlformats.org/officeDocument/2006/relationships/notesSlide" Target="../notesSlides/notesSlide7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47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image" Target="../media/image7.png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57.xml"/><Relationship Id="rId10" Type="http://schemas.openxmlformats.org/officeDocument/2006/relationships/tags" Target="../tags/tag56.xml"/><Relationship Id="rId1" Type="http://schemas.openxmlformats.org/officeDocument/2006/relationships/tags" Target="../tags/tag4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image" Target="../media/image7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2"/>
          <p:cNvSpPr txBox="1">
            <a:spLocks noChangeArrowheads="1"/>
          </p:cNvSpPr>
          <p:nvPr/>
        </p:nvSpPr>
        <p:spPr bwMode="auto">
          <a:xfrm>
            <a:off x="351155" y="988060"/>
            <a:ext cx="5694680" cy="196342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00025" algn="just" ea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zh-CN" sz="2800" b="1" kern="1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人们经常说</a:t>
            </a:r>
            <a:r>
              <a:rPr lang="en-US" altLang="zh-CN" sz="2800" b="1" kern="100" dirty="0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zh-CN" sz="2800" b="1" kern="1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大丈夫说到做到</a:t>
            </a:r>
            <a:r>
              <a:rPr lang="en-US" altLang="zh-CN" sz="2800" b="1" kern="100" dirty="0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” “</a:t>
            </a:r>
            <a:r>
              <a:rPr lang="zh-CN" altLang="zh-CN" sz="2800" b="1" kern="1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大丈夫行不更名</a:t>
            </a:r>
            <a:r>
              <a:rPr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kern="1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坐不改姓</a:t>
            </a:r>
            <a:r>
              <a:rPr lang="en-US" altLang="zh-CN" sz="2800" b="1" kern="100" dirty="0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”</a:t>
            </a:r>
            <a:r>
              <a:rPr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kern="1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我们一起来看看</a:t>
            </a:r>
            <a:r>
              <a:rPr lang="en-US" altLang="zh-CN" sz="2800" b="1" kern="100" dirty="0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亚圣</a:t>
            </a:r>
            <a:r>
              <a:rPr lang="en-US" altLang="zh-CN" sz="2800" b="1" kern="100" dirty="0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孟子</a:t>
            </a:r>
            <a:r>
              <a:rPr lang="zh-CN" altLang="zh-CN" sz="2800" b="1" kern="1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对</a:t>
            </a:r>
            <a:r>
              <a:rPr lang="en-US" altLang="zh-CN" sz="2800" b="1" kern="100" dirty="0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大丈夫</a:t>
            </a:r>
            <a:r>
              <a:rPr lang="en-US" altLang="zh-CN" sz="2800" b="1" kern="100" dirty="0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zh-CN" sz="2800" b="1" kern="1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的阐释。</a:t>
            </a:r>
            <a:endParaRPr lang="zh-CN" altLang="zh-CN" sz="2800" b="1" kern="1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8" name="图片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00152" y="1059964"/>
            <a:ext cx="263703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63157" y="2500154"/>
            <a:ext cx="3856196" cy="2484120"/>
          </a:xfrm>
          <a:prstGeom prst="roundRect">
            <a:avLst/>
          </a:prstGeom>
          <a:ln w="19050">
            <a:solidFill>
              <a:srgbClr val="025EAA"/>
            </a:solidFill>
            <a:prstDash val="lgDashDotDot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文言积累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3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55875" y="988060"/>
            <a:ext cx="3622040" cy="583565"/>
          </a:xfrm>
          <a:prstGeom prst="rect">
            <a:avLst/>
          </a:prstGeom>
          <a:ln w="12700" cap="flat" cmpd="sng" algn="ctr">
            <a:noFill/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WenYue GuDianMingChaoTi (Non-Co"/>
              </a:rPr>
              <a:t>通假字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WenYue GuDianMingChaoTi (Non-Co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570" y="2249170"/>
            <a:ext cx="20948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往之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5875" y="221170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同“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汝</a:t>
            </a:r>
            <a:r>
              <a:rPr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”，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文言积累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3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07765" y="202565"/>
            <a:ext cx="3622040" cy="583565"/>
          </a:xfrm>
          <a:prstGeom prst="rect">
            <a:avLst/>
          </a:prstGeom>
          <a:ln w="12700" cap="flat" cmpd="sng" algn="ctr">
            <a:noFill/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WenYue GuDianMingChaoTi (Non-Co"/>
              </a:rPr>
              <a:t>古今异义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WenYue GuDianMingChaoTi (Non-Co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2415" y="923925"/>
            <a:ext cx="8475980" cy="353822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①岂不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诚</a:t>
            </a:r>
            <a:r>
              <a:rPr 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大丈夫哉</a:t>
            </a:r>
            <a:endParaRPr 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子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未学礼乎</a:t>
            </a:r>
            <a:endParaRPr 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是焉得为大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丈夫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乎</a:t>
            </a:r>
            <a:endParaRPr 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父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命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endParaRPr 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⑤以顺为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正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</a:t>
            </a:r>
            <a:endParaRPr 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⑥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与民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</a:t>
            </a:r>
            <a:endParaRPr 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⑦富贵不能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淫</a:t>
            </a:r>
            <a:endParaRPr 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5965" y="915670"/>
            <a:ext cx="56292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（古义：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真正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确实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。今义：</a:t>
            </a:r>
            <a:r>
              <a:rPr 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诚实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7630" y="134810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（古义：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。今义：儿子）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4850" y="2211705"/>
            <a:ext cx="8343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（古义：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有作为的人或男子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。今义：女子的配偶）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27630" y="2607945"/>
            <a:ext cx="68408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（古义：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教导、训诲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。今义：命令）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27630" y="3075305"/>
            <a:ext cx="68408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（古义：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准则，标准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。今义：正确）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27630" y="346519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（古义：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遵从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。今义：缘由）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7405" y="4371975"/>
            <a:ext cx="78835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（古义：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迷惑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。今义：过多；放纵；淫乱）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文言积累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3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35375" y="123825"/>
            <a:ext cx="3622040" cy="583565"/>
          </a:xfrm>
          <a:prstGeom prst="rect">
            <a:avLst/>
          </a:prstGeom>
          <a:ln w="12700" cap="flat" cmpd="sng" algn="ctr">
            <a:noFill/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WenYue GuDianMingChaoTi (Non-Co"/>
              </a:rPr>
              <a:t>词类活用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WenYue GuDianMingChaoTi (Non-Co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260" y="988060"/>
            <a:ext cx="45720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丈夫之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冠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     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居天下之广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居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富贵不能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淫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贫贱不能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移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威武不能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91865" y="987901"/>
            <a:ext cx="4913471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名作动，行冠礼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动作名，住所、住宅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动词的使动用法，使……迷惑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动词的使动用法，使……动摇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动词的使动用法，使……屈服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4385" y="3233420"/>
            <a:ext cx="7611110" cy="17684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知识卡片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使动用法是指谓语动词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具有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使宾语怎么样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的意思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即此时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谓语动词表示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的动作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不是主语发出的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是由宾语发出的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文言积累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3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03575" y="267970"/>
            <a:ext cx="3622040" cy="583565"/>
          </a:xfrm>
          <a:prstGeom prst="rect">
            <a:avLst/>
          </a:prstGeom>
          <a:ln w="12700" cap="flat" cmpd="sng" algn="ctr">
            <a:noFill/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WenYue GuDianMingChaoTi (Non-Co"/>
              </a:rPr>
              <a:t>一词多义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WenYue GuDianMingChaoTi (Non-Co"/>
            </a:endParaRPr>
          </a:p>
        </p:txBody>
      </p:sp>
      <p:sp>
        <p:nvSpPr>
          <p:cNvPr id="24580" name="文本框 3"/>
          <p:cNvSpPr txBox="1">
            <a:spLocks noChangeArrowheads="1"/>
          </p:cNvSpPr>
          <p:nvPr/>
        </p:nvSpPr>
        <p:spPr bwMode="auto">
          <a:xfrm>
            <a:off x="1049338" y="1203325"/>
            <a:ext cx="601662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得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592263" y="1147763"/>
            <a:ext cx="115887" cy="655637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 eaLnBrk="1" hangingPunct="1">
              <a:defRPr/>
            </a:pP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24581" name="文本框 4"/>
          <p:cNvSpPr txBox="1">
            <a:spLocks noChangeArrowheads="1"/>
          </p:cNvSpPr>
          <p:nvPr/>
        </p:nvSpPr>
        <p:spPr bwMode="auto">
          <a:xfrm>
            <a:off x="1651000" y="953135"/>
            <a:ext cx="2689860" cy="105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atin typeface="宋体" panose="02010600030101010101" pitchFamily="2" charset="-122"/>
              </a:rPr>
              <a:t>是焉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得</a:t>
            </a:r>
            <a:r>
              <a:rPr lang="zh-CN" altLang="en-US" sz="2400" b="1">
                <a:latin typeface="宋体" panose="02010600030101010101" pitchFamily="2" charset="-122"/>
              </a:rPr>
              <a:t>为大丈夫乎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得</a:t>
            </a:r>
            <a:r>
              <a:rPr lang="zh-CN" altLang="en-US" sz="2400" b="1">
                <a:latin typeface="宋体" panose="02010600030101010101" pitchFamily="2" charset="-122"/>
              </a:rPr>
              <a:t>志，与民由之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056221" y="988218"/>
            <a:ext cx="42211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（动词，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056221" y="1475741"/>
            <a:ext cx="42211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（动词，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6" name="文本框 19"/>
          <p:cNvSpPr txBox="1">
            <a:spLocks noChangeArrowheads="1"/>
          </p:cNvSpPr>
          <p:nvPr/>
        </p:nvSpPr>
        <p:spPr bwMode="auto">
          <a:xfrm>
            <a:off x="1049338" y="2378075"/>
            <a:ext cx="601662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戒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592263" y="2305050"/>
            <a:ext cx="115887" cy="657225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 eaLnBrk="1" hangingPunct="1">
              <a:defRPr/>
            </a:pP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24587" name="文本框 20"/>
          <p:cNvSpPr txBox="1">
            <a:spLocks noChangeArrowheads="1"/>
          </p:cNvSpPr>
          <p:nvPr/>
        </p:nvSpPr>
        <p:spPr bwMode="auto">
          <a:xfrm>
            <a:off x="1651318" y="2066925"/>
            <a:ext cx="2243138" cy="149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戒</a:t>
            </a:r>
            <a:r>
              <a:rPr lang="zh-CN" altLang="en-US" sz="2400" b="1">
                <a:latin typeface="宋体" panose="02010600030101010101" pitchFamily="2" charset="-122"/>
              </a:rPr>
              <a:t>之曰  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atin typeface="宋体" panose="02010600030101010101" pitchFamily="2" charset="-122"/>
              </a:rPr>
              <a:t>必敬必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戒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056221" y="2060258"/>
            <a:ext cx="42211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（动词，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告诫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4056221" y="2522220"/>
            <a:ext cx="42211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（形容词，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谨慎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9"/>
          <p:cNvSpPr txBox="1">
            <a:spLocks noChangeArrowheads="1"/>
          </p:cNvSpPr>
          <p:nvPr/>
        </p:nvSpPr>
        <p:spPr bwMode="auto">
          <a:xfrm>
            <a:off x="1049973" y="3486785"/>
            <a:ext cx="601662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道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592263" y="3435668"/>
            <a:ext cx="115887" cy="655637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 eaLnBrk="1" hangingPunct="1">
              <a:defRPr/>
            </a:pP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1619250" y="3220085"/>
            <a:ext cx="2689860" cy="105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atin typeface="宋体" panose="02010600030101010101" pitchFamily="2" charset="-122"/>
              </a:rPr>
              <a:t>妾妇之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道</a:t>
            </a:r>
            <a:r>
              <a:rPr lang="zh-CN" altLang="en-US" sz="2400" b="1">
                <a:latin typeface="宋体" panose="02010600030101010101" pitchFamily="2" charset="-122"/>
              </a:rPr>
              <a:t>也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atin typeface="宋体" panose="02010600030101010101" pitchFamily="2" charset="-122"/>
              </a:rPr>
              <a:t>独行其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道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055586" y="3219768"/>
            <a:ext cx="42211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（名词，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067651" y="3730943"/>
            <a:ext cx="42211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（名词，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23" grpId="0"/>
      <p:bldP spid="24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文言积累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3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03575" y="267970"/>
            <a:ext cx="3622040" cy="583565"/>
          </a:xfrm>
          <a:prstGeom prst="rect">
            <a:avLst/>
          </a:prstGeom>
          <a:ln w="12700" cap="flat" cmpd="sng" algn="ctr">
            <a:noFill/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WenYue GuDianMingChaoTi (Non-Co"/>
              </a:rPr>
              <a:t>一词多义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WenYue GuDianMingChaoTi (Non-Co"/>
            </a:endParaRPr>
          </a:p>
        </p:txBody>
      </p:sp>
      <p:sp>
        <p:nvSpPr>
          <p:cNvPr id="24580" name="文本框 3"/>
          <p:cNvSpPr txBox="1">
            <a:spLocks noChangeArrowheads="1"/>
          </p:cNvSpPr>
          <p:nvPr/>
        </p:nvSpPr>
        <p:spPr bwMode="auto">
          <a:xfrm>
            <a:off x="1049338" y="1203325"/>
            <a:ext cx="601662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居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592263" y="1147763"/>
            <a:ext cx="115887" cy="655637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 eaLnBrk="1" hangingPunct="1">
              <a:defRPr/>
            </a:pP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24581" name="文本框 4"/>
          <p:cNvSpPr txBox="1">
            <a:spLocks noChangeArrowheads="1"/>
          </p:cNvSpPr>
          <p:nvPr/>
        </p:nvSpPr>
        <p:spPr bwMode="auto">
          <a:xfrm>
            <a:off x="1651000" y="953135"/>
            <a:ext cx="2689860" cy="105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居</a:t>
            </a:r>
            <a:r>
              <a:rPr lang="zh-CN" altLang="en-US" sz="2400" b="1">
                <a:latin typeface="宋体" panose="02010600030101010101" pitchFamily="2" charset="-122"/>
              </a:rPr>
              <a:t>天下之广居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atin typeface="宋体" panose="02010600030101010101" pitchFamily="2" charset="-122"/>
              </a:rPr>
              <a:t>居天下之广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居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995261" y="988218"/>
            <a:ext cx="42211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（动词，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居住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995261" y="1475741"/>
            <a:ext cx="42211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（名词，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住所、住宅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6" name="文本框 19"/>
          <p:cNvSpPr txBox="1">
            <a:spLocks noChangeArrowheads="1"/>
          </p:cNvSpPr>
          <p:nvPr/>
        </p:nvSpPr>
        <p:spPr bwMode="auto">
          <a:xfrm>
            <a:off x="1049338" y="2378075"/>
            <a:ext cx="601662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为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592263" y="2305050"/>
            <a:ext cx="115887" cy="657225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 eaLnBrk="1" hangingPunct="1">
              <a:defRPr/>
            </a:pP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24587" name="文本框 20"/>
          <p:cNvSpPr txBox="1">
            <a:spLocks noChangeArrowheads="1"/>
          </p:cNvSpPr>
          <p:nvPr/>
        </p:nvSpPr>
        <p:spPr bwMode="auto">
          <a:xfrm>
            <a:off x="1651635" y="2066925"/>
            <a:ext cx="2689225" cy="197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atin typeface="宋体" panose="02010600030101010101" pitchFamily="2" charset="-122"/>
                <a:sym typeface="+mn-ea"/>
              </a:rPr>
              <a:t>是焉得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为</a:t>
            </a:r>
            <a:r>
              <a:rPr lang="zh-CN" altLang="en-US" sz="2400" b="1">
                <a:latin typeface="宋体" panose="02010600030101010101" pitchFamily="2" charset="-122"/>
                <a:sym typeface="+mn-ea"/>
              </a:rPr>
              <a:t>大丈夫乎</a:t>
            </a:r>
            <a:r>
              <a:rPr lang="zh-CN" altLang="en-US" sz="2400" b="1">
                <a:latin typeface="宋体" panose="02010600030101010101" pitchFamily="2" charset="-122"/>
              </a:rPr>
              <a:t>以顺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2400" b="1">
                <a:latin typeface="宋体" panose="02010600030101010101" pitchFamily="2" charset="-122"/>
              </a:rPr>
              <a:t>正者  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056221" y="2060258"/>
            <a:ext cx="42211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是，称得上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4056221" y="2522220"/>
            <a:ext cx="42211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9"/>
          <p:cNvSpPr txBox="1">
            <a:spLocks noChangeArrowheads="1"/>
          </p:cNvSpPr>
          <p:nvPr/>
        </p:nvSpPr>
        <p:spPr bwMode="auto">
          <a:xfrm>
            <a:off x="1049973" y="3486785"/>
            <a:ext cx="601662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道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592263" y="3435668"/>
            <a:ext cx="115887" cy="655637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 eaLnBrk="1" hangingPunct="1">
              <a:defRPr/>
            </a:pP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1619250" y="3220085"/>
            <a:ext cx="2689860" cy="105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atin typeface="宋体" panose="02010600030101010101" pitchFamily="2" charset="-122"/>
              </a:rPr>
              <a:t>妾妇之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道</a:t>
            </a:r>
            <a:r>
              <a:rPr lang="zh-CN" altLang="en-US" sz="2400" b="1">
                <a:latin typeface="宋体" panose="02010600030101010101" pitchFamily="2" charset="-122"/>
              </a:rPr>
              <a:t>也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atin typeface="宋体" panose="02010600030101010101" pitchFamily="2" charset="-122"/>
              </a:rPr>
              <a:t>独行其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道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055586" y="3219768"/>
            <a:ext cx="42211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（名词，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067651" y="3730943"/>
            <a:ext cx="4221163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（名词，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23" grpId="0"/>
      <p:bldP spid="24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文言积累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3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55875" y="771525"/>
            <a:ext cx="3622040" cy="583565"/>
          </a:xfrm>
          <a:prstGeom prst="rect">
            <a:avLst/>
          </a:prstGeom>
          <a:ln w="12700" cap="flat" cmpd="sng" algn="ctr">
            <a:noFill/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WenYue GuDianMingChaoTi (Non-Co"/>
              </a:rPr>
              <a:t>一词多义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WenYue GuDianMingChaoTi (Non-Co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8360" y="1284605"/>
            <a:ext cx="457200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丈夫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冠也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父命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往送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门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女家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妾妇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道也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居天下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广居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与民由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此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谓大丈夫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749935" y="1355090"/>
            <a:ext cx="170815" cy="3344545"/>
          </a:xfrm>
          <a:prstGeom prst="leftBrace">
            <a:avLst>
              <a:gd name="adj1" fmla="val 40925"/>
              <a:gd name="adj2" fmla="val 50015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 eaLnBrk="1" hangingPunct="1">
              <a:defRPr/>
            </a:pPr>
            <a:endParaRPr lang="zh-CN" altLang="en-US" sz="3735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51460" y="2766695"/>
            <a:ext cx="596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49575" y="1275715"/>
            <a:ext cx="592709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主谓之间，助词，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取消句子独立性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代词，指男子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动词，到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动词，到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助词，的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助词，的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代词，指正道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主谓之间，助词，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取消句子独立性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文言积累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3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131820" y="915670"/>
            <a:ext cx="3622040" cy="583565"/>
          </a:xfrm>
          <a:prstGeom prst="rect">
            <a:avLst/>
          </a:prstGeom>
          <a:ln w="12700" cap="flat" cmpd="sng" algn="ctr">
            <a:noFill/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辨析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之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用法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WenYue GuDianMingChaoTi (Non-Co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70585" y="1564005"/>
            <a:ext cx="7718425" cy="31076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小贴士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①用于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动词后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充当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代指前文所指的事物；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②用于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名词前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相当于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结构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助词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+mn-ea"/>
              </a:rPr>
              <a:t>的</a:t>
            </a:r>
            <a:r>
              <a:rPr lang="en-US" altLang="zh-CN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+mn-ea"/>
              </a:rPr>
              <a:t>；</a:t>
            </a:r>
            <a:endParaRPr lang="en-US" altLang="zh-CN" sz="28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助词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宾语前置的标志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不译；</a:t>
            </a:r>
            <a:endParaRPr lang="zh-CN" altLang="en-US" sz="28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用在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主谓之间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助词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取消句子独立性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2800" b="1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⑤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动词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到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2800" b="1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助词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补充音节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文言积累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3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131820" y="915670"/>
            <a:ext cx="3622040" cy="583565"/>
          </a:xfrm>
          <a:prstGeom prst="rect">
            <a:avLst/>
          </a:prstGeom>
          <a:ln w="12700" cap="flat" cmpd="sng" algn="ctr">
            <a:noFill/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文言句式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99385" y="2715895"/>
            <a:ext cx="5828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判断句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lt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者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也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表判断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115" y="1564005"/>
            <a:ext cx="45720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戒之曰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以顺为正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者，妾妇之道也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此之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谓大丈夫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7630" y="1635760"/>
            <a:ext cx="4944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省略句，省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略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主语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母亲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</a:rPr>
              <a:t>”</a:t>
            </a:r>
            <a:endParaRPr lang="zh-CN" altLang="en-US" sz="2800" b="1">
              <a:solidFill>
                <a:srgbClr val="FF0000"/>
              </a:solidFill>
              <a:latin typeface="PMingLiU-ExtB" panose="02020500000000000000" charset="-120"/>
              <a:ea typeface="PMingLiU-ExtB" panose="02020500000000000000" charset="-12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43530" y="3291840"/>
            <a:ext cx="5828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判断句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此之谓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lt"/>
              </a:rPr>
              <a:t>表判断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-2032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5831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深入研读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417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5333" y="726864"/>
            <a:ext cx="48323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5E6DAC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indent="0" algn="l">
              <a:buFont typeface="Wingdings" panose="05000000000000000000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用一句话概括本文的内容。</a:t>
            </a:r>
            <a:endParaRPr lang="zh-CN" altLang="en-US" sz="28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755650" y="1203960"/>
            <a:ext cx="5186045" cy="5219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景春与孟子辩论什么是大丈夫。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5605" y="1725930"/>
            <a:ext cx="792670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5E6DAC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indent="0" algn="l">
              <a:buFont typeface="Wingdings" panose="05000000000000000000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景春认为怎样的人才是大丈夫？由此可以看出他的</a:t>
            </a:r>
            <a:r>
              <a:rPr lang="en-US" altLang="zh-CN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大丈夫观</a:t>
            </a:r>
            <a:r>
              <a:rPr lang="en-US" altLang="zh-CN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是什么样的？</a:t>
            </a:r>
            <a:endParaRPr lang="zh-CN" altLang="en-US" sz="28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3350" y="2563495"/>
            <a:ext cx="54825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一怒而诸侯惧，安居而天下熄。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03350" y="3004185"/>
            <a:ext cx="55867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公孙衍、张仪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岂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不诚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大丈夫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哉？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56045" y="3004185"/>
            <a:ext cx="2590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羡慕崇拜敬仰</a:t>
            </a:r>
            <a:endParaRPr lang="zh-CN" sz="2800" b="1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5605" y="4011930"/>
            <a:ext cx="13874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大丈夫</a:t>
            </a:r>
            <a:endParaRPr lang="zh-CN" altLang="en-US" sz="2800" b="1"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91640" y="3435985"/>
            <a:ext cx="173736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</a:t>
            </a:r>
            <a:r>
              <a:rPr lang="zh-CN" sz="2800" b="1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高权重</a:t>
            </a:r>
            <a:endParaRPr lang="zh-CN" sz="2800" b="1" dirty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sz="2800" b="1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功名显赫</a:t>
            </a:r>
            <a:endParaRPr lang="zh-CN" sz="2800" b="1" dirty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sz="2800" b="1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叱咤风云</a:t>
            </a:r>
            <a:endParaRPr lang="zh-CN" sz="2800" b="1" dirty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sz="2800" b="1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威震四方</a:t>
            </a:r>
            <a:endParaRPr lang="zh-CN" sz="2800" b="1" dirty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80155" y="4082415"/>
            <a:ext cx="2590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功利</a:t>
            </a:r>
            <a:endParaRPr lang="zh-CN" altLang="en-US" sz="2800" b="1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 animBg="1"/>
      <p:bldP spid="6" grpId="0"/>
      <p:bldP spid="8" grpId="0"/>
      <p:bldP spid="10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9558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26786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深入研读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417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7088" y="1131359"/>
            <a:ext cx="44748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5E6DAC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indent="0" algn="l">
              <a:buFont typeface="Wingdings" panose="05000000000000000000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3.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孟子同意景春的观点吗？</a:t>
            </a:r>
            <a:endParaRPr lang="zh-CN" altLang="en-US" sz="28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1595" y="1689735"/>
            <a:ext cx="54825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焉得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为大丈夫乎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？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835785" y="2428240"/>
            <a:ext cx="1172845" cy="857250"/>
          </a:xfrm>
          <a:prstGeom prst="wedgeRoundRectCallout">
            <a:avLst>
              <a:gd name="adj1" fmla="val -17012"/>
              <a:gd name="adj2" fmla="val -75185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不屑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鄙视</a:t>
            </a:r>
            <a:endParaRPr lang="zh-CN" altLang="en-US" sz="2800"/>
          </a:p>
        </p:txBody>
      </p:sp>
      <p:sp>
        <p:nvSpPr>
          <p:cNvPr id="7" name="圆角矩形标注 6"/>
          <p:cNvSpPr/>
          <p:nvPr/>
        </p:nvSpPr>
        <p:spPr>
          <a:xfrm>
            <a:off x="3923665" y="2428240"/>
            <a:ext cx="1818640" cy="857250"/>
          </a:xfrm>
          <a:prstGeom prst="wedgeRoundRectCallout">
            <a:avLst>
              <a:gd name="adj1" fmla="val -18438"/>
              <a:gd name="adj2" fmla="val -87296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强调自己的态度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2780" y="0"/>
            <a:ext cx="3253740" cy="443928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1585054" y="359857"/>
            <a:ext cx="1606633" cy="3616575"/>
            <a:chOff x="973520" y="684608"/>
            <a:chExt cx="2418776" cy="5444730"/>
          </a:xfrm>
        </p:grpSpPr>
        <p:sp>
          <p:nvSpPr>
            <p:cNvPr id="48" name="文本框 47"/>
            <p:cNvSpPr txBox="1"/>
            <p:nvPr/>
          </p:nvSpPr>
          <p:spPr>
            <a:xfrm>
              <a:off x="1240794" y="684608"/>
              <a:ext cx="1040054" cy="1187698"/>
            </a:xfrm>
            <a:custGeom>
              <a:avLst/>
              <a:gdLst/>
              <a:ahLst/>
              <a:cxnLst/>
              <a:rect l="l" t="t" r="r" b="b"/>
              <a:pathLst>
                <a:path w="869751" h="993219">
                  <a:moveTo>
                    <a:pt x="370284" y="685800"/>
                  </a:moveTo>
                  <a:lnTo>
                    <a:pt x="351829" y="691158"/>
                  </a:lnTo>
                  <a:lnTo>
                    <a:pt x="339923" y="690563"/>
                  </a:lnTo>
                  <a:cubicBezTo>
                    <a:pt x="337542" y="690960"/>
                    <a:pt x="332085" y="692547"/>
                    <a:pt x="323552" y="695325"/>
                  </a:cubicBezTo>
                  <a:cubicBezTo>
                    <a:pt x="315019" y="698103"/>
                    <a:pt x="307181" y="699691"/>
                    <a:pt x="300037" y="700088"/>
                  </a:cubicBezTo>
                  <a:lnTo>
                    <a:pt x="279201" y="701874"/>
                  </a:lnTo>
                  <a:lnTo>
                    <a:pt x="249436" y="709613"/>
                  </a:lnTo>
                  <a:lnTo>
                    <a:pt x="232767" y="706636"/>
                  </a:lnTo>
                  <a:cubicBezTo>
                    <a:pt x="226814" y="706636"/>
                    <a:pt x="221555" y="707926"/>
                    <a:pt x="216991" y="710506"/>
                  </a:cubicBezTo>
                  <a:cubicBezTo>
                    <a:pt x="212427" y="713085"/>
                    <a:pt x="209054" y="715863"/>
                    <a:pt x="206871" y="718840"/>
                  </a:cubicBezTo>
                  <a:cubicBezTo>
                    <a:pt x="204688" y="721817"/>
                    <a:pt x="203497" y="724099"/>
                    <a:pt x="203299" y="725686"/>
                  </a:cubicBezTo>
                  <a:cubicBezTo>
                    <a:pt x="203100" y="727274"/>
                    <a:pt x="203398" y="728861"/>
                    <a:pt x="204192" y="730449"/>
                  </a:cubicBezTo>
                  <a:lnTo>
                    <a:pt x="217289" y="750094"/>
                  </a:lnTo>
                  <a:lnTo>
                    <a:pt x="214312" y="763191"/>
                  </a:lnTo>
                  <a:lnTo>
                    <a:pt x="217884" y="773906"/>
                  </a:lnTo>
                  <a:lnTo>
                    <a:pt x="217884" y="785813"/>
                  </a:lnTo>
                  <a:lnTo>
                    <a:pt x="223837" y="798314"/>
                  </a:lnTo>
                  <a:lnTo>
                    <a:pt x="226218" y="832247"/>
                  </a:lnTo>
                  <a:lnTo>
                    <a:pt x="233362" y="846535"/>
                  </a:lnTo>
                  <a:lnTo>
                    <a:pt x="236934" y="873919"/>
                  </a:lnTo>
                  <a:cubicBezTo>
                    <a:pt x="237728" y="877491"/>
                    <a:pt x="239315" y="879872"/>
                    <a:pt x="241697" y="881063"/>
                  </a:cubicBezTo>
                  <a:lnTo>
                    <a:pt x="249436" y="886421"/>
                  </a:lnTo>
                  <a:lnTo>
                    <a:pt x="253603" y="898922"/>
                  </a:lnTo>
                  <a:cubicBezTo>
                    <a:pt x="254000" y="899319"/>
                    <a:pt x="254992" y="899517"/>
                    <a:pt x="256579" y="899517"/>
                  </a:cubicBezTo>
                  <a:cubicBezTo>
                    <a:pt x="260945" y="899914"/>
                    <a:pt x="267890" y="897037"/>
                    <a:pt x="277415" y="890885"/>
                  </a:cubicBezTo>
                  <a:cubicBezTo>
                    <a:pt x="286940" y="884734"/>
                    <a:pt x="296068" y="880567"/>
                    <a:pt x="304800" y="878384"/>
                  </a:cubicBezTo>
                  <a:cubicBezTo>
                    <a:pt x="313531" y="876201"/>
                    <a:pt x="318690" y="874713"/>
                    <a:pt x="320278" y="873919"/>
                  </a:cubicBezTo>
                  <a:lnTo>
                    <a:pt x="330993" y="867966"/>
                  </a:lnTo>
                  <a:lnTo>
                    <a:pt x="350043" y="863799"/>
                  </a:lnTo>
                  <a:lnTo>
                    <a:pt x="350043" y="853083"/>
                  </a:lnTo>
                  <a:lnTo>
                    <a:pt x="357782" y="837010"/>
                  </a:lnTo>
                  <a:cubicBezTo>
                    <a:pt x="357782" y="836216"/>
                    <a:pt x="357782" y="835422"/>
                    <a:pt x="357782" y="834628"/>
                  </a:cubicBezTo>
                  <a:cubicBezTo>
                    <a:pt x="356989" y="830660"/>
                    <a:pt x="355401" y="828080"/>
                    <a:pt x="353020" y="826889"/>
                  </a:cubicBezTo>
                  <a:lnTo>
                    <a:pt x="335756" y="836414"/>
                  </a:lnTo>
                  <a:cubicBezTo>
                    <a:pt x="334962" y="836414"/>
                    <a:pt x="333672" y="835521"/>
                    <a:pt x="331886" y="833735"/>
                  </a:cubicBezTo>
                  <a:cubicBezTo>
                    <a:pt x="330100" y="831949"/>
                    <a:pt x="326529" y="829667"/>
                    <a:pt x="321171" y="826889"/>
                  </a:cubicBezTo>
                  <a:cubicBezTo>
                    <a:pt x="315813" y="824111"/>
                    <a:pt x="313134" y="822524"/>
                    <a:pt x="313134" y="822127"/>
                  </a:cubicBezTo>
                  <a:lnTo>
                    <a:pt x="295275" y="796528"/>
                  </a:lnTo>
                  <a:lnTo>
                    <a:pt x="269081" y="785813"/>
                  </a:lnTo>
                  <a:cubicBezTo>
                    <a:pt x="264715" y="782638"/>
                    <a:pt x="262731" y="778669"/>
                    <a:pt x="263128" y="773906"/>
                  </a:cubicBezTo>
                  <a:cubicBezTo>
                    <a:pt x="263128" y="768747"/>
                    <a:pt x="264914" y="765076"/>
                    <a:pt x="268486" y="762893"/>
                  </a:cubicBezTo>
                  <a:cubicBezTo>
                    <a:pt x="272057" y="760710"/>
                    <a:pt x="279102" y="759321"/>
                    <a:pt x="289619" y="758726"/>
                  </a:cubicBezTo>
                  <a:cubicBezTo>
                    <a:pt x="300136" y="758131"/>
                    <a:pt x="305593" y="757635"/>
                    <a:pt x="305990" y="757238"/>
                  </a:cubicBezTo>
                  <a:lnTo>
                    <a:pt x="345876" y="741760"/>
                  </a:lnTo>
                  <a:cubicBezTo>
                    <a:pt x="366514" y="734219"/>
                    <a:pt x="378718" y="728067"/>
                    <a:pt x="382488" y="723305"/>
                  </a:cubicBezTo>
                  <a:cubicBezTo>
                    <a:pt x="386258" y="718542"/>
                    <a:pt x="387449" y="711299"/>
                    <a:pt x="386060" y="701576"/>
                  </a:cubicBezTo>
                  <a:cubicBezTo>
                    <a:pt x="384671" y="691853"/>
                    <a:pt x="379412" y="686594"/>
                    <a:pt x="370284" y="685800"/>
                  </a:cubicBezTo>
                  <a:close/>
                  <a:moveTo>
                    <a:pt x="601265" y="650677"/>
                  </a:moveTo>
                  <a:lnTo>
                    <a:pt x="523875" y="656630"/>
                  </a:lnTo>
                  <a:cubicBezTo>
                    <a:pt x="495696" y="659011"/>
                    <a:pt x="478234" y="661888"/>
                    <a:pt x="471487" y="665262"/>
                  </a:cubicBezTo>
                  <a:cubicBezTo>
                    <a:pt x="464740" y="668635"/>
                    <a:pt x="461069" y="670719"/>
                    <a:pt x="460474" y="671513"/>
                  </a:cubicBezTo>
                  <a:cubicBezTo>
                    <a:pt x="459879" y="672306"/>
                    <a:pt x="461764" y="678656"/>
                    <a:pt x="466129" y="690563"/>
                  </a:cubicBezTo>
                  <a:lnTo>
                    <a:pt x="467915" y="704255"/>
                  </a:lnTo>
                  <a:cubicBezTo>
                    <a:pt x="468709" y="708620"/>
                    <a:pt x="470495" y="711994"/>
                    <a:pt x="473273" y="714375"/>
                  </a:cubicBezTo>
                  <a:lnTo>
                    <a:pt x="506611" y="719733"/>
                  </a:lnTo>
                  <a:cubicBezTo>
                    <a:pt x="507404" y="720527"/>
                    <a:pt x="510381" y="722114"/>
                    <a:pt x="515540" y="724496"/>
                  </a:cubicBezTo>
                  <a:lnTo>
                    <a:pt x="534590" y="734616"/>
                  </a:lnTo>
                  <a:cubicBezTo>
                    <a:pt x="538559" y="737394"/>
                    <a:pt x="542925" y="741958"/>
                    <a:pt x="547687" y="748308"/>
                  </a:cubicBezTo>
                  <a:cubicBezTo>
                    <a:pt x="552450" y="754658"/>
                    <a:pt x="554632" y="761206"/>
                    <a:pt x="554236" y="767953"/>
                  </a:cubicBezTo>
                  <a:cubicBezTo>
                    <a:pt x="553442" y="773906"/>
                    <a:pt x="551656" y="777875"/>
                    <a:pt x="548878" y="779860"/>
                  </a:cubicBezTo>
                  <a:cubicBezTo>
                    <a:pt x="546100" y="781844"/>
                    <a:pt x="542925" y="783035"/>
                    <a:pt x="539353" y="783431"/>
                  </a:cubicBezTo>
                  <a:lnTo>
                    <a:pt x="508992" y="787599"/>
                  </a:lnTo>
                  <a:lnTo>
                    <a:pt x="487561" y="806649"/>
                  </a:lnTo>
                  <a:lnTo>
                    <a:pt x="460176" y="826294"/>
                  </a:lnTo>
                  <a:cubicBezTo>
                    <a:pt x="454620" y="832247"/>
                    <a:pt x="452239" y="836613"/>
                    <a:pt x="453032" y="839391"/>
                  </a:cubicBezTo>
                  <a:cubicBezTo>
                    <a:pt x="453826" y="844550"/>
                    <a:pt x="458390" y="847328"/>
                    <a:pt x="466725" y="847725"/>
                  </a:cubicBezTo>
                  <a:cubicBezTo>
                    <a:pt x="467518" y="848122"/>
                    <a:pt x="468907" y="848122"/>
                    <a:pt x="470892" y="847725"/>
                  </a:cubicBezTo>
                  <a:lnTo>
                    <a:pt x="500062" y="845939"/>
                  </a:lnTo>
                  <a:cubicBezTo>
                    <a:pt x="508397" y="846336"/>
                    <a:pt x="515342" y="848519"/>
                    <a:pt x="520898" y="852488"/>
                  </a:cubicBezTo>
                  <a:lnTo>
                    <a:pt x="544115" y="874514"/>
                  </a:lnTo>
                  <a:cubicBezTo>
                    <a:pt x="547687" y="877292"/>
                    <a:pt x="549473" y="876499"/>
                    <a:pt x="549473" y="872133"/>
                  </a:cubicBezTo>
                  <a:cubicBezTo>
                    <a:pt x="549076" y="871736"/>
                    <a:pt x="548878" y="870942"/>
                    <a:pt x="548878" y="869752"/>
                  </a:cubicBezTo>
                  <a:lnTo>
                    <a:pt x="543520" y="859631"/>
                  </a:lnTo>
                  <a:lnTo>
                    <a:pt x="535186" y="842367"/>
                  </a:lnTo>
                  <a:lnTo>
                    <a:pt x="517922" y="824508"/>
                  </a:lnTo>
                  <a:lnTo>
                    <a:pt x="517326" y="820341"/>
                  </a:lnTo>
                  <a:cubicBezTo>
                    <a:pt x="530820" y="829072"/>
                    <a:pt x="540643" y="835621"/>
                    <a:pt x="546794" y="839986"/>
                  </a:cubicBezTo>
                  <a:cubicBezTo>
                    <a:pt x="552946" y="844352"/>
                    <a:pt x="560586" y="847824"/>
                    <a:pt x="569714" y="850404"/>
                  </a:cubicBezTo>
                  <a:cubicBezTo>
                    <a:pt x="578842" y="852984"/>
                    <a:pt x="585390" y="853976"/>
                    <a:pt x="589359" y="853381"/>
                  </a:cubicBezTo>
                  <a:cubicBezTo>
                    <a:pt x="593328" y="852785"/>
                    <a:pt x="596503" y="848519"/>
                    <a:pt x="598884" y="840581"/>
                  </a:cubicBezTo>
                  <a:lnTo>
                    <a:pt x="619125" y="769144"/>
                  </a:lnTo>
                  <a:cubicBezTo>
                    <a:pt x="623490" y="753269"/>
                    <a:pt x="625872" y="744538"/>
                    <a:pt x="626268" y="742950"/>
                  </a:cubicBezTo>
                  <a:lnTo>
                    <a:pt x="630436" y="698897"/>
                  </a:lnTo>
                  <a:cubicBezTo>
                    <a:pt x="633214" y="685006"/>
                    <a:pt x="634206" y="676275"/>
                    <a:pt x="633412" y="672703"/>
                  </a:cubicBezTo>
                  <a:cubicBezTo>
                    <a:pt x="631031" y="665163"/>
                    <a:pt x="626368" y="659507"/>
                    <a:pt x="619422" y="655737"/>
                  </a:cubicBezTo>
                  <a:cubicBezTo>
                    <a:pt x="612477" y="651967"/>
                    <a:pt x="606425" y="650280"/>
                    <a:pt x="601265" y="650677"/>
                  </a:cubicBezTo>
                  <a:close/>
                  <a:moveTo>
                    <a:pt x="595312" y="594122"/>
                  </a:moveTo>
                  <a:cubicBezTo>
                    <a:pt x="595312" y="594122"/>
                    <a:pt x="599678" y="595114"/>
                    <a:pt x="608409" y="597099"/>
                  </a:cubicBezTo>
                  <a:lnTo>
                    <a:pt x="619125" y="598885"/>
                  </a:lnTo>
                  <a:cubicBezTo>
                    <a:pt x="620315" y="599281"/>
                    <a:pt x="627261" y="603250"/>
                    <a:pt x="639961" y="610791"/>
                  </a:cubicBezTo>
                  <a:lnTo>
                    <a:pt x="678061" y="625674"/>
                  </a:lnTo>
                  <a:cubicBezTo>
                    <a:pt x="683617" y="628055"/>
                    <a:pt x="687982" y="630436"/>
                    <a:pt x="691157" y="632817"/>
                  </a:cubicBezTo>
                  <a:lnTo>
                    <a:pt x="702468" y="644724"/>
                  </a:lnTo>
                  <a:lnTo>
                    <a:pt x="716161" y="655439"/>
                  </a:lnTo>
                  <a:cubicBezTo>
                    <a:pt x="720526" y="659805"/>
                    <a:pt x="724892" y="666254"/>
                    <a:pt x="729257" y="674787"/>
                  </a:cubicBezTo>
                  <a:cubicBezTo>
                    <a:pt x="733623" y="683320"/>
                    <a:pt x="735607" y="691356"/>
                    <a:pt x="735211" y="698897"/>
                  </a:cubicBezTo>
                  <a:cubicBezTo>
                    <a:pt x="734814" y="701675"/>
                    <a:pt x="734417" y="704255"/>
                    <a:pt x="734020" y="706636"/>
                  </a:cubicBezTo>
                  <a:lnTo>
                    <a:pt x="722709" y="733425"/>
                  </a:lnTo>
                  <a:cubicBezTo>
                    <a:pt x="721518" y="736600"/>
                    <a:pt x="719931" y="741958"/>
                    <a:pt x="717947" y="749499"/>
                  </a:cubicBezTo>
                  <a:lnTo>
                    <a:pt x="701278" y="813197"/>
                  </a:lnTo>
                  <a:lnTo>
                    <a:pt x="696515" y="835819"/>
                  </a:lnTo>
                  <a:cubicBezTo>
                    <a:pt x="696118" y="836613"/>
                    <a:pt x="694134" y="840185"/>
                    <a:pt x="690562" y="846535"/>
                  </a:cubicBezTo>
                  <a:cubicBezTo>
                    <a:pt x="686990" y="852884"/>
                    <a:pt x="685006" y="859631"/>
                    <a:pt x="684609" y="866775"/>
                  </a:cubicBezTo>
                  <a:lnTo>
                    <a:pt x="684014" y="877491"/>
                  </a:lnTo>
                  <a:cubicBezTo>
                    <a:pt x="682823" y="885031"/>
                    <a:pt x="678061" y="895549"/>
                    <a:pt x="669726" y="909042"/>
                  </a:cubicBezTo>
                  <a:cubicBezTo>
                    <a:pt x="661392" y="922536"/>
                    <a:pt x="654248" y="935038"/>
                    <a:pt x="648295" y="946547"/>
                  </a:cubicBezTo>
                  <a:cubicBezTo>
                    <a:pt x="642342" y="958056"/>
                    <a:pt x="635992" y="965696"/>
                    <a:pt x="629245" y="969467"/>
                  </a:cubicBezTo>
                  <a:cubicBezTo>
                    <a:pt x="622498" y="973237"/>
                    <a:pt x="618926" y="975320"/>
                    <a:pt x="618529" y="975717"/>
                  </a:cubicBezTo>
                  <a:lnTo>
                    <a:pt x="609600" y="991791"/>
                  </a:lnTo>
                  <a:cubicBezTo>
                    <a:pt x="608409" y="992585"/>
                    <a:pt x="607218" y="992981"/>
                    <a:pt x="606028" y="992981"/>
                  </a:cubicBezTo>
                  <a:cubicBezTo>
                    <a:pt x="604837" y="993378"/>
                    <a:pt x="603746" y="993279"/>
                    <a:pt x="602754" y="992684"/>
                  </a:cubicBezTo>
                  <a:cubicBezTo>
                    <a:pt x="601761" y="992088"/>
                    <a:pt x="600571" y="990501"/>
                    <a:pt x="599182" y="987921"/>
                  </a:cubicBezTo>
                  <a:cubicBezTo>
                    <a:pt x="597793" y="985342"/>
                    <a:pt x="593427" y="980579"/>
                    <a:pt x="586085" y="973634"/>
                  </a:cubicBezTo>
                  <a:cubicBezTo>
                    <a:pt x="578743" y="966688"/>
                    <a:pt x="572393" y="955477"/>
                    <a:pt x="567035" y="939999"/>
                  </a:cubicBezTo>
                  <a:cubicBezTo>
                    <a:pt x="561677" y="924521"/>
                    <a:pt x="557212" y="915392"/>
                    <a:pt x="553640" y="912614"/>
                  </a:cubicBezTo>
                  <a:cubicBezTo>
                    <a:pt x="550068" y="909836"/>
                    <a:pt x="545504" y="907852"/>
                    <a:pt x="539948" y="906661"/>
                  </a:cubicBezTo>
                  <a:lnTo>
                    <a:pt x="500657" y="906066"/>
                  </a:lnTo>
                  <a:cubicBezTo>
                    <a:pt x="478432" y="904081"/>
                    <a:pt x="466725" y="903089"/>
                    <a:pt x="465534" y="903089"/>
                  </a:cubicBezTo>
                  <a:lnTo>
                    <a:pt x="381000" y="926902"/>
                  </a:lnTo>
                  <a:lnTo>
                    <a:pt x="309562" y="960835"/>
                  </a:lnTo>
                  <a:cubicBezTo>
                    <a:pt x="303212" y="962422"/>
                    <a:pt x="295870" y="963414"/>
                    <a:pt x="287536" y="963811"/>
                  </a:cubicBezTo>
                  <a:cubicBezTo>
                    <a:pt x="278804" y="964605"/>
                    <a:pt x="272256" y="962621"/>
                    <a:pt x="267890" y="957858"/>
                  </a:cubicBezTo>
                  <a:lnTo>
                    <a:pt x="205382" y="896541"/>
                  </a:lnTo>
                  <a:cubicBezTo>
                    <a:pt x="203398" y="894953"/>
                    <a:pt x="196353" y="881459"/>
                    <a:pt x="184249" y="856060"/>
                  </a:cubicBezTo>
                  <a:cubicBezTo>
                    <a:pt x="172144" y="830660"/>
                    <a:pt x="166290" y="816372"/>
                    <a:pt x="166687" y="813197"/>
                  </a:cubicBezTo>
                  <a:lnTo>
                    <a:pt x="168473" y="795933"/>
                  </a:lnTo>
                  <a:lnTo>
                    <a:pt x="164901" y="780455"/>
                  </a:lnTo>
                  <a:lnTo>
                    <a:pt x="162520" y="766763"/>
                  </a:lnTo>
                  <a:lnTo>
                    <a:pt x="158948" y="758428"/>
                  </a:lnTo>
                  <a:lnTo>
                    <a:pt x="158353" y="720924"/>
                  </a:lnTo>
                  <a:cubicBezTo>
                    <a:pt x="157956" y="718939"/>
                    <a:pt x="156071" y="711796"/>
                    <a:pt x="152697" y="699492"/>
                  </a:cubicBezTo>
                  <a:cubicBezTo>
                    <a:pt x="149324" y="687189"/>
                    <a:pt x="147538" y="679252"/>
                    <a:pt x="147339" y="675680"/>
                  </a:cubicBezTo>
                  <a:cubicBezTo>
                    <a:pt x="147141" y="672108"/>
                    <a:pt x="149225" y="664964"/>
                    <a:pt x="153590" y="654249"/>
                  </a:cubicBezTo>
                  <a:cubicBezTo>
                    <a:pt x="157162" y="645120"/>
                    <a:pt x="161528" y="636588"/>
                    <a:pt x="166687" y="628650"/>
                  </a:cubicBezTo>
                  <a:cubicBezTo>
                    <a:pt x="171846" y="620713"/>
                    <a:pt x="187721" y="612180"/>
                    <a:pt x="214312" y="603052"/>
                  </a:cubicBezTo>
                  <a:cubicBezTo>
                    <a:pt x="212328" y="606227"/>
                    <a:pt x="211038" y="608112"/>
                    <a:pt x="210443" y="608707"/>
                  </a:cubicBezTo>
                  <a:cubicBezTo>
                    <a:pt x="209847" y="609303"/>
                    <a:pt x="203993" y="611386"/>
                    <a:pt x="192881" y="614958"/>
                  </a:cubicBezTo>
                  <a:cubicBezTo>
                    <a:pt x="181768" y="618530"/>
                    <a:pt x="176014" y="628452"/>
                    <a:pt x="175617" y="644724"/>
                  </a:cubicBezTo>
                  <a:cubicBezTo>
                    <a:pt x="175220" y="660995"/>
                    <a:pt x="176807" y="672306"/>
                    <a:pt x="180379" y="678656"/>
                  </a:cubicBezTo>
                  <a:lnTo>
                    <a:pt x="185737" y="688777"/>
                  </a:lnTo>
                  <a:cubicBezTo>
                    <a:pt x="187325" y="694333"/>
                    <a:pt x="189309" y="698798"/>
                    <a:pt x="191690" y="702171"/>
                  </a:cubicBezTo>
                  <a:cubicBezTo>
                    <a:pt x="194071" y="705545"/>
                    <a:pt x="197842" y="705446"/>
                    <a:pt x="203001" y="701874"/>
                  </a:cubicBezTo>
                  <a:lnTo>
                    <a:pt x="273248" y="656035"/>
                  </a:lnTo>
                  <a:cubicBezTo>
                    <a:pt x="286742" y="647303"/>
                    <a:pt x="305097" y="639763"/>
                    <a:pt x="328314" y="633413"/>
                  </a:cubicBezTo>
                  <a:cubicBezTo>
                    <a:pt x="351532" y="627063"/>
                    <a:pt x="361454" y="624185"/>
                    <a:pt x="358080" y="624781"/>
                  </a:cubicBezTo>
                  <a:cubicBezTo>
                    <a:pt x="354707" y="625376"/>
                    <a:pt x="348754" y="625376"/>
                    <a:pt x="340221" y="624781"/>
                  </a:cubicBezTo>
                  <a:cubicBezTo>
                    <a:pt x="331688" y="624185"/>
                    <a:pt x="340122" y="623292"/>
                    <a:pt x="365522" y="622102"/>
                  </a:cubicBezTo>
                  <a:cubicBezTo>
                    <a:pt x="365918" y="622102"/>
                    <a:pt x="367605" y="622300"/>
                    <a:pt x="370582" y="622697"/>
                  </a:cubicBezTo>
                  <a:cubicBezTo>
                    <a:pt x="373558" y="623094"/>
                    <a:pt x="383778" y="620713"/>
                    <a:pt x="401240" y="615553"/>
                  </a:cubicBezTo>
                  <a:lnTo>
                    <a:pt x="445293" y="608410"/>
                  </a:lnTo>
                  <a:lnTo>
                    <a:pt x="463153" y="603647"/>
                  </a:lnTo>
                  <a:lnTo>
                    <a:pt x="481607" y="602456"/>
                  </a:lnTo>
                  <a:lnTo>
                    <a:pt x="505420" y="597694"/>
                  </a:lnTo>
                  <a:lnTo>
                    <a:pt x="527447" y="597099"/>
                  </a:lnTo>
                  <a:close/>
                  <a:moveTo>
                    <a:pt x="465013" y="441945"/>
                  </a:moveTo>
                  <a:cubicBezTo>
                    <a:pt x="462384" y="441598"/>
                    <a:pt x="458787" y="442317"/>
                    <a:pt x="454223" y="444103"/>
                  </a:cubicBezTo>
                  <a:lnTo>
                    <a:pt x="413742" y="456010"/>
                  </a:lnTo>
                  <a:lnTo>
                    <a:pt x="401836" y="464939"/>
                  </a:lnTo>
                  <a:cubicBezTo>
                    <a:pt x="397470" y="467717"/>
                    <a:pt x="392509" y="469900"/>
                    <a:pt x="386953" y="471488"/>
                  </a:cubicBezTo>
                  <a:lnTo>
                    <a:pt x="342304" y="483394"/>
                  </a:lnTo>
                  <a:cubicBezTo>
                    <a:pt x="328414" y="493316"/>
                    <a:pt x="321369" y="498574"/>
                    <a:pt x="321171" y="499170"/>
                  </a:cubicBezTo>
                  <a:cubicBezTo>
                    <a:pt x="320972" y="499765"/>
                    <a:pt x="321072" y="500261"/>
                    <a:pt x="321468" y="500658"/>
                  </a:cubicBezTo>
                  <a:cubicBezTo>
                    <a:pt x="321468" y="502642"/>
                    <a:pt x="321667" y="504031"/>
                    <a:pt x="322064" y="504825"/>
                  </a:cubicBezTo>
                  <a:lnTo>
                    <a:pt x="327422" y="512564"/>
                  </a:lnTo>
                  <a:lnTo>
                    <a:pt x="330398" y="522685"/>
                  </a:lnTo>
                  <a:cubicBezTo>
                    <a:pt x="332779" y="525860"/>
                    <a:pt x="336947" y="526653"/>
                    <a:pt x="342900" y="525066"/>
                  </a:cubicBezTo>
                  <a:lnTo>
                    <a:pt x="363736" y="517922"/>
                  </a:lnTo>
                  <a:lnTo>
                    <a:pt x="434578" y="500063"/>
                  </a:lnTo>
                  <a:cubicBezTo>
                    <a:pt x="440134" y="498872"/>
                    <a:pt x="444202" y="497285"/>
                    <a:pt x="446782" y="495300"/>
                  </a:cubicBezTo>
                  <a:cubicBezTo>
                    <a:pt x="449361" y="493316"/>
                    <a:pt x="451842" y="490141"/>
                    <a:pt x="454223" y="485775"/>
                  </a:cubicBezTo>
                  <a:lnTo>
                    <a:pt x="464939" y="464939"/>
                  </a:lnTo>
                  <a:cubicBezTo>
                    <a:pt x="469701" y="457399"/>
                    <a:pt x="471388" y="451148"/>
                    <a:pt x="469999" y="446187"/>
                  </a:cubicBezTo>
                  <a:cubicBezTo>
                    <a:pt x="469304" y="443706"/>
                    <a:pt x="467642" y="442293"/>
                    <a:pt x="465013" y="441945"/>
                  </a:cubicBezTo>
                  <a:close/>
                  <a:moveTo>
                    <a:pt x="307776" y="0"/>
                  </a:moveTo>
                  <a:lnTo>
                    <a:pt x="380404" y="14288"/>
                  </a:lnTo>
                  <a:cubicBezTo>
                    <a:pt x="388342" y="14684"/>
                    <a:pt x="392906" y="15081"/>
                    <a:pt x="394097" y="15478"/>
                  </a:cubicBezTo>
                  <a:lnTo>
                    <a:pt x="490537" y="58341"/>
                  </a:lnTo>
                  <a:lnTo>
                    <a:pt x="498872" y="60127"/>
                  </a:lnTo>
                  <a:cubicBezTo>
                    <a:pt x="499665" y="60920"/>
                    <a:pt x="500558" y="63996"/>
                    <a:pt x="501550" y="69354"/>
                  </a:cubicBezTo>
                  <a:cubicBezTo>
                    <a:pt x="502543" y="74712"/>
                    <a:pt x="506114" y="81062"/>
                    <a:pt x="512266" y="88404"/>
                  </a:cubicBezTo>
                  <a:cubicBezTo>
                    <a:pt x="518418" y="95746"/>
                    <a:pt x="521890" y="101799"/>
                    <a:pt x="522684" y="106561"/>
                  </a:cubicBezTo>
                  <a:lnTo>
                    <a:pt x="523875" y="126802"/>
                  </a:lnTo>
                  <a:cubicBezTo>
                    <a:pt x="524668" y="127992"/>
                    <a:pt x="525859" y="128984"/>
                    <a:pt x="527447" y="129778"/>
                  </a:cubicBezTo>
                  <a:cubicBezTo>
                    <a:pt x="530622" y="131763"/>
                    <a:pt x="536773" y="131862"/>
                    <a:pt x="545901" y="130076"/>
                  </a:cubicBezTo>
                  <a:cubicBezTo>
                    <a:pt x="555029" y="128290"/>
                    <a:pt x="564951" y="127397"/>
                    <a:pt x="575667" y="127397"/>
                  </a:cubicBezTo>
                  <a:lnTo>
                    <a:pt x="604242" y="128588"/>
                  </a:lnTo>
                  <a:cubicBezTo>
                    <a:pt x="611386" y="128588"/>
                    <a:pt x="615553" y="128588"/>
                    <a:pt x="616743" y="128588"/>
                  </a:cubicBezTo>
                  <a:lnTo>
                    <a:pt x="649486" y="133350"/>
                  </a:lnTo>
                  <a:lnTo>
                    <a:pt x="661392" y="132160"/>
                  </a:lnTo>
                  <a:cubicBezTo>
                    <a:pt x="662979" y="132160"/>
                    <a:pt x="665757" y="132160"/>
                    <a:pt x="669726" y="132160"/>
                  </a:cubicBezTo>
                  <a:cubicBezTo>
                    <a:pt x="679251" y="132556"/>
                    <a:pt x="687784" y="134144"/>
                    <a:pt x="695325" y="136922"/>
                  </a:cubicBezTo>
                  <a:cubicBezTo>
                    <a:pt x="702865" y="139700"/>
                    <a:pt x="706834" y="141089"/>
                    <a:pt x="707231" y="141089"/>
                  </a:cubicBezTo>
                  <a:lnTo>
                    <a:pt x="724495" y="137517"/>
                  </a:lnTo>
                  <a:lnTo>
                    <a:pt x="747117" y="140494"/>
                  </a:lnTo>
                  <a:lnTo>
                    <a:pt x="754261" y="140494"/>
                  </a:lnTo>
                  <a:lnTo>
                    <a:pt x="774501" y="148233"/>
                  </a:lnTo>
                  <a:lnTo>
                    <a:pt x="785812" y="148828"/>
                  </a:lnTo>
                  <a:lnTo>
                    <a:pt x="792956" y="155377"/>
                  </a:lnTo>
                  <a:lnTo>
                    <a:pt x="803076" y="160735"/>
                  </a:lnTo>
                  <a:lnTo>
                    <a:pt x="812006" y="169069"/>
                  </a:lnTo>
                  <a:lnTo>
                    <a:pt x="834032" y="182761"/>
                  </a:lnTo>
                  <a:lnTo>
                    <a:pt x="856654" y="205978"/>
                  </a:lnTo>
                  <a:cubicBezTo>
                    <a:pt x="864195" y="209947"/>
                    <a:pt x="868561" y="212527"/>
                    <a:pt x="869751" y="213717"/>
                  </a:cubicBezTo>
                  <a:lnTo>
                    <a:pt x="864393" y="240506"/>
                  </a:lnTo>
                  <a:lnTo>
                    <a:pt x="864989" y="260152"/>
                  </a:lnTo>
                  <a:cubicBezTo>
                    <a:pt x="863004" y="267295"/>
                    <a:pt x="860127" y="271165"/>
                    <a:pt x="856357" y="271760"/>
                  </a:cubicBezTo>
                  <a:cubicBezTo>
                    <a:pt x="852586" y="272356"/>
                    <a:pt x="847328" y="271860"/>
                    <a:pt x="840581" y="270272"/>
                  </a:cubicBezTo>
                  <a:lnTo>
                    <a:pt x="788193" y="283369"/>
                  </a:lnTo>
                  <a:lnTo>
                    <a:pt x="709017" y="291108"/>
                  </a:lnTo>
                  <a:lnTo>
                    <a:pt x="689967" y="296466"/>
                  </a:lnTo>
                  <a:cubicBezTo>
                    <a:pt x="686395" y="297656"/>
                    <a:pt x="682228" y="298053"/>
                    <a:pt x="677465" y="297656"/>
                  </a:cubicBezTo>
                  <a:cubicBezTo>
                    <a:pt x="674290" y="297656"/>
                    <a:pt x="671711" y="297458"/>
                    <a:pt x="669726" y="297061"/>
                  </a:cubicBezTo>
                  <a:lnTo>
                    <a:pt x="660797" y="295275"/>
                  </a:lnTo>
                  <a:cubicBezTo>
                    <a:pt x="655637" y="295275"/>
                    <a:pt x="652859" y="294878"/>
                    <a:pt x="652462" y="294085"/>
                  </a:cubicBezTo>
                  <a:lnTo>
                    <a:pt x="645318" y="282178"/>
                  </a:lnTo>
                  <a:lnTo>
                    <a:pt x="633412" y="278011"/>
                  </a:lnTo>
                  <a:lnTo>
                    <a:pt x="631031" y="264914"/>
                  </a:lnTo>
                  <a:lnTo>
                    <a:pt x="613172" y="260747"/>
                  </a:lnTo>
                  <a:cubicBezTo>
                    <a:pt x="610790" y="259953"/>
                    <a:pt x="609500" y="258763"/>
                    <a:pt x="609302" y="257175"/>
                  </a:cubicBezTo>
                  <a:cubicBezTo>
                    <a:pt x="609104" y="255588"/>
                    <a:pt x="609996" y="254000"/>
                    <a:pt x="611981" y="252413"/>
                  </a:cubicBezTo>
                  <a:lnTo>
                    <a:pt x="628054" y="253008"/>
                  </a:lnTo>
                  <a:lnTo>
                    <a:pt x="647700" y="243483"/>
                  </a:lnTo>
                  <a:lnTo>
                    <a:pt x="663178" y="239316"/>
                  </a:lnTo>
                  <a:lnTo>
                    <a:pt x="675679" y="229195"/>
                  </a:lnTo>
                  <a:lnTo>
                    <a:pt x="684014" y="223838"/>
                  </a:lnTo>
                  <a:cubicBezTo>
                    <a:pt x="686792" y="221853"/>
                    <a:pt x="691554" y="217388"/>
                    <a:pt x="698301" y="210443"/>
                  </a:cubicBezTo>
                  <a:cubicBezTo>
                    <a:pt x="705048" y="203498"/>
                    <a:pt x="709116" y="198735"/>
                    <a:pt x="710505" y="196156"/>
                  </a:cubicBezTo>
                  <a:cubicBezTo>
                    <a:pt x="711894" y="193576"/>
                    <a:pt x="712688" y="191095"/>
                    <a:pt x="712886" y="188714"/>
                  </a:cubicBezTo>
                  <a:cubicBezTo>
                    <a:pt x="713085" y="186333"/>
                    <a:pt x="711795" y="183158"/>
                    <a:pt x="709017" y="179189"/>
                  </a:cubicBezTo>
                  <a:cubicBezTo>
                    <a:pt x="704651" y="174427"/>
                    <a:pt x="689173" y="169466"/>
                    <a:pt x="662582" y="164306"/>
                  </a:cubicBezTo>
                  <a:lnTo>
                    <a:pt x="643532" y="160735"/>
                  </a:lnTo>
                  <a:lnTo>
                    <a:pt x="610790" y="161330"/>
                  </a:lnTo>
                  <a:lnTo>
                    <a:pt x="596503" y="159544"/>
                  </a:lnTo>
                  <a:lnTo>
                    <a:pt x="561975" y="163711"/>
                  </a:lnTo>
                  <a:lnTo>
                    <a:pt x="550068" y="163711"/>
                  </a:lnTo>
                  <a:lnTo>
                    <a:pt x="537567" y="166688"/>
                  </a:lnTo>
                  <a:lnTo>
                    <a:pt x="519707" y="169664"/>
                  </a:lnTo>
                  <a:cubicBezTo>
                    <a:pt x="518517" y="170458"/>
                    <a:pt x="512167" y="180380"/>
                    <a:pt x="500657" y="199430"/>
                  </a:cubicBezTo>
                  <a:lnTo>
                    <a:pt x="494109" y="211931"/>
                  </a:lnTo>
                  <a:lnTo>
                    <a:pt x="484584" y="224433"/>
                  </a:lnTo>
                  <a:cubicBezTo>
                    <a:pt x="481806" y="228799"/>
                    <a:pt x="480615" y="232370"/>
                    <a:pt x="481012" y="235149"/>
                  </a:cubicBezTo>
                  <a:cubicBezTo>
                    <a:pt x="481012" y="237927"/>
                    <a:pt x="482203" y="240506"/>
                    <a:pt x="484584" y="242888"/>
                  </a:cubicBezTo>
                  <a:lnTo>
                    <a:pt x="528637" y="254794"/>
                  </a:lnTo>
                  <a:lnTo>
                    <a:pt x="563165" y="277416"/>
                  </a:lnTo>
                  <a:cubicBezTo>
                    <a:pt x="574278" y="283369"/>
                    <a:pt x="580231" y="287536"/>
                    <a:pt x="581025" y="289917"/>
                  </a:cubicBezTo>
                  <a:lnTo>
                    <a:pt x="579834" y="303610"/>
                  </a:lnTo>
                  <a:lnTo>
                    <a:pt x="583406" y="319683"/>
                  </a:lnTo>
                  <a:cubicBezTo>
                    <a:pt x="582215" y="323255"/>
                    <a:pt x="578247" y="325636"/>
                    <a:pt x="571500" y="326827"/>
                  </a:cubicBezTo>
                  <a:lnTo>
                    <a:pt x="532804" y="322064"/>
                  </a:lnTo>
                  <a:cubicBezTo>
                    <a:pt x="523279" y="321667"/>
                    <a:pt x="506015" y="325636"/>
                    <a:pt x="481012" y="333970"/>
                  </a:cubicBezTo>
                  <a:lnTo>
                    <a:pt x="448865" y="349449"/>
                  </a:lnTo>
                  <a:lnTo>
                    <a:pt x="386953" y="367308"/>
                  </a:lnTo>
                  <a:cubicBezTo>
                    <a:pt x="375840" y="372070"/>
                    <a:pt x="368895" y="374452"/>
                    <a:pt x="366117" y="374452"/>
                  </a:cubicBezTo>
                  <a:lnTo>
                    <a:pt x="350639" y="374452"/>
                  </a:lnTo>
                  <a:cubicBezTo>
                    <a:pt x="347861" y="374849"/>
                    <a:pt x="337244" y="379512"/>
                    <a:pt x="318789" y="388442"/>
                  </a:cubicBezTo>
                  <a:cubicBezTo>
                    <a:pt x="300335" y="397371"/>
                    <a:pt x="291504" y="409178"/>
                    <a:pt x="292298" y="423863"/>
                  </a:cubicBezTo>
                  <a:cubicBezTo>
                    <a:pt x="293092" y="438547"/>
                    <a:pt x="298648" y="443111"/>
                    <a:pt x="308967" y="437555"/>
                  </a:cubicBezTo>
                  <a:lnTo>
                    <a:pt x="316111" y="429220"/>
                  </a:lnTo>
                  <a:cubicBezTo>
                    <a:pt x="317698" y="427633"/>
                    <a:pt x="323056" y="424458"/>
                    <a:pt x="332184" y="419695"/>
                  </a:cubicBezTo>
                  <a:lnTo>
                    <a:pt x="347067" y="410766"/>
                  </a:lnTo>
                  <a:cubicBezTo>
                    <a:pt x="354608" y="406400"/>
                    <a:pt x="365125" y="402035"/>
                    <a:pt x="378618" y="397669"/>
                  </a:cubicBezTo>
                  <a:lnTo>
                    <a:pt x="432197" y="381000"/>
                  </a:lnTo>
                  <a:lnTo>
                    <a:pt x="479226" y="364927"/>
                  </a:lnTo>
                  <a:lnTo>
                    <a:pt x="510182" y="373261"/>
                  </a:lnTo>
                  <a:lnTo>
                    <a:pt x="536972" y="378619"/>
                  </a:lnTo>
                  <a:cubicBezTo>
                    <a:pt x="539750" y="380206"/>
                    <a:pt x="542925" y="381992"/>
                    <a:pt x="546497" y="383977"/>
                  </a:cubicBezTo>
                  <a:lnTo>
                    <a:pt x="564356" y="397669"/>
                  </a:lnTo>
                  <a:lnTo>
                    <a:pt x="585192" y="410766"/>
                  </a:lnTo>
                  <a:cubicBezTo>
                    <a:pt x="591939" y="417116"/>
                    <a:pt x="595114" y="423069"/>
                    <a:pt x="594717" y="428625"/>
                  </a:cubicBezTo>
                  <a:lnTo>
                    <a:pt x="592336" y="439936"/>
                  </a:lnTo>
                  <a:cubicBezTo>
                    <a:pt x="590351" y="451842"/>
                    <a:pt x="588962" y="457994"/>
                    <a:pt x="588168" y="458391"/>
                  </a:cubicBezTo>
                  <a:lnTo>
                    <a:pt x="575667" y="462558"/>
                  </a:lnTo>
                  <a:cubicBezTo>
                    <a:pt x="573682" y="463749"/>
                    <a:pt x="571896" y="465535"/>
                    <a:pt x="570309" y="467916"/>
                  </a:cubicBezTo>
                  <a:lnTo>
                    <a:pt x="560784" y="485180"/>
                  </a:lnTo>
                  <a:cubicBezTo>
                    <a:pt x="559593" y="486767"/>
                    <a:pt x="557212" y="489347"/>
                    <a:pt x="553640" y="492919"/>
                  </a:cubicBezTo>
                  <a:cubicBezTo>
                    <a:pt x="550068" y="496491"/>
                    <a:pt x="546794" y="500162"/>
                    <a:pt x="543818" y="503932"/>
                  </a:cubicBezTo>
                  <a:cubicBezTo>
                    <a:pt x="540841" y="507702"/>
                    <a:pt x="534789" y="513160"/>
                    <a:pt x="525661" y="520303"/>
                  </a:cubicBezTo>
                  <a:lnTo>
                    <a:pt x="532804" y="537567"/>
                  </a:lnTo>
                  <a:lnTo>
                    <a:pt x="532209" y="549474"/>
                  </a:lnTo>
                  <a:lnTo>
                    <a:pt x="538757" y="561380"/>
                  </a:lnTo>
                  <a:cubicBezTo>
                    <a:pt x="530026" y="562570"/>
                    <a:pt x="523478" y="563166"/>
                    <a:pt x="519112" y="563166"/>
                  </a:cubicBezTo>
                  <a:lnTo>
                    <a:pt x="489347" y="563166"/>
                  </a:lnTo>
                  <a:cubicBezTo>
                    <a:pt x="482600" y="563960"/>
                    <a:pt x="477242" y="565349"/>
                    <a:pt x="473273" y="567333"/>
                  </a:cubicBezTo>
                  <a:lnTo>
                    <a:pt x="466129" y="571500"/>
                  </a:lnTo>
                  <a:lnTo>
                    <a:pt x="446484" y="573881"/>
                  </a:lnTo>
                  <a:lnTo>
                    <a:pt x="428625" y="579239"/>
                  </a:lnTo>
                  <a:cubicBezTo>
                    <a:pt x="423068" y="580827"/>
                    <a:pt x="417909" y="581620"/>
                    <a:pt x="413147" y="581620"/>
                  </a:cubicBezTo>
                  <a:cubicBezTo>
                    <a:pt x="412750" y="582017"/>
                    <a:pt x="412551" y="582017"/>
                    <a:pt x="412551" y="581620"/>
                  </a:cubicBezTo>
                  <a:lnTo>
                    <a:pt x="397668" y="581025"/>
                  </a:lnTo>
                  <a:cubicBezTo>
                    <a:pt x="395684" y="581422"/>
                    <a:pt x="390227" y="582811"/>
                    <a:pt x="381297" y="585192"/>
                  </a:cubicBezTo>
                  <a:cubicBezTo>
                    <a:pt x="372368" y="587574"/>
                    <a:pt x="367704" y="588764"/>
                    <a:pt x="367307" y="588764"/>
                  </a:cubicBezTo>
                  <a:lnTo>
                    <a:pt x="338137" y="601266"/>
                  </a:lnTo>
                  <a:cubicBezTo>
                    <a:pt x="326231" y="603250"/>
                    <a:pt x="320278" y="604639"/>
                    <a:pt x="320278" y="605433"/>
                  </a:cubicBezTo>
                  <a:lnTo>
                    <a:pt x="316706" y="618530"/>
                  </a:lnTo>
                  <a:cubicBezTo>
                    <a:pt x="314722" y="619720"/>
                    <a:pt x="313332" y="620415"/>
                    <a:pt x="312539" y="620613"/>
                  </a:cubicBezTo>
                  <a:cubicBezTo>
                    <a:pt x="311745" y="620812"/>
                    <a:pt x="306586" y="617141"/>
                    <a:pt x="297061" y="609600"/>
                  </a:cubicBezTo>
                  <a:lnTo>
                    <a:pt x="282773" y="603052"/>
                  </a:lnTo>
                  <a:lnTo>
                    <a:pt x="268486" y="595908"/>
                  </a:lnTo>
                  <a:lnTo>
                    <a:pt x="253603" y="597099"/>
                  </a:lnTo>
                  <a:lnTo>
                    <a:pt x="247650" y="596503"/>
                  </a:lnTo>
                  <a:cubicBezTo>
                    <a:pt x="248443" y="594122"/>
                    <a:pt x="249039" y="592634"/>
                    <a:pt x="249436" y="592038"/>
                  </a:cubicBezTo>
                  <a:cubicBezTo>
                    <a:pt x="249832" y="591443"/>
                    <a:pt x="252611" y="590253"/>
                    <a:pt x="257770" y="588467"/>
                  </a:cubicBezTo>
                  <a:cubicBezTo>
                    <a:pt x="262929" y="586681"/>
                    <a:pt x="266104" y="585093"/>
                    <a:pt x="267295" y="583704"/>
                  </a:cubicBezTo>
                  <a:cubicBezTo>
                    <a:pt x="268486" y="582315"/>
                    <a:pt x="263525" y="573683"/>
                    <a:pt x="252412" y="557808"/>
                  </a:cubicBezTo>
                  <a:cubicBezTo>
                    <a:pt x="250825" y="556220"/>
                    <a:pt x="249832" y="554435"/>
                    <a:pt x="249436" y="552450"/>
                  </a:cubicBezTo>
                  <a:lnTo>
                    <a:pt x="247650" y="503635"/>
                  </a:lnTo>
                  <a:lnTo>
                    <a:pt x="239315" y="486370"/>
                  </a:lnTo>
                  <a:lnTo>
                    <a:pt x="238720" y="467916"/>
                  </a:lnTo>
                  <a:lnTo>
                    <a:pt x="237529" y="458391"/>
                  </a:lnTo>
                  <a:cubicBezTo>
                    <a:pt x="237132" y="457200"/>
                    <a:pt x="240506" y="448866"/>
                    <a:pt x="247650" y="433388"/>
                  </a:cubicBezTo>
                  <a:lnTo>
                    <a:pt x="257770" y="400050"/>
                  </a:lnTo>
                  <a:cubicBezTo>
                    <a:pt x="259754" y="395685"/>
                    <a:pt x="266799" y="390624"/>
                    <a:pt x="278903" y="384870"/>
                  </a:cubicBezTo>
                  <a:cubicBezTo>
                    <a:pt x="291008" y="379115"/>
                    <a:pt x="298251" y="374154"/>
                    <a:pt x="300632" y="369987"/>
                  </a:cubicBezTo>
                  <a:cubicBezTo>
                    <a:pt x="303014" y="365820"/>
                    <a:pt x="302220" y="361355"/>
                    <a:pt x="298251" y="356592"/>
                  </a:cubicBezTo>
                  <a:cubicBezTo>
                    <a:pt x="297457" y="356195"/>
                    <a:pt x="293389" y="354410"/>
                    <a:pt x="286047" y="351235"/>
                  </a:cubicBezTo>
                  <a:cubicBezTo>
                    <a:pt x="278705" y="348060"/>
                    <a:pt x="272653" y="343992"/>
                    <a:pt x="267890" y="339031"/>
                  </a:cubicBezTo>
                  <a:cubicBezTo>
                    <a:pt x="263128" y="334070"/>
                    <a:pt x="260548" y="330795"/>
                    <a:pt x="260151" y="329208"/>
                  </a:cubicBezTo>
                  <a:lnTo>
                    <a:pt x="256579" y="320278"/>
                  </a:lnTo>
                  <a:cubicBezTo>
                    <a:pt x="254992" y="318294"/>
                    <a:pt x="252809" y="316706"/>
                    <a:pt x="250031" y="315516"/>
                  </a:cubicBezTo>
                  <a:lnTo>
                    <a:pt x="234553" y="313730"/>
                  </a:lnTo>
                  <a:cubicBezTo>
                    <a:pt x="227409" y="310555"/>
                    <a:pt x="232767" y="306388"/>
                    <a:pt x="250626" y="301228"/>
                  </a:cubicBezTo>
                  <a:lnTo>
                    <a:pt x="309562" y="284560"/>
                  </a:lnTo>
                  <a:lnTo>
                    <a:pt x="355401" y="268486"/>
                  </a:lnTo>
                  <a:cubicBezTo>
                    <a:pt x="366117" y="267295"/>
                    <a:pt x="371872" y="266502"/>
                    <a:pt x="372665" y="266105"/>
                  </a:cubicBezTo>
                  <a:lnTo>
                    <a:pt x="379214" y="263724"/>
                  </a:lnTo>
                  <a:cubicBezTo>
                    <a:pt x="379214" y="263724"/>
                    <a:pt x="382984" y="263724"/>
                    <a:pt x="390525" y="263724"/>
                  </a:cubicBezTo>
                  <a:lnTo>
                    <a:pt x="428029" y="253603"/>
                  </a:lnTo>
                  <a:lnTo>
                    <a:pt x="444103" y="251817"/>
                  </a:lnTo>
                  <a:cubicBezTo>
                    <a:pt x="451643" y="249436"/>
                    <a:pt x="455513" y="246063"/>
                    <a:pt x="455711" y="241697"/>
                  </a:cubicBezTo>
                  <a:cubicBezTo>
                    <a:pt x="455910" y="237331"/>
                    <a:pt x="453231" y="233363"/>
                    <a:pt x="447675" y="229791"/>
                  </a:cubicBezTo>
                  <a:lnTo>
                    <a:pt x="432197" y="223838"/>
                  </a:lnTo>
                  <a:cubicBezTo>
                    <a:pt x="429815" y="223044"/>
                    <a:pt x="425847" y="220365"/>
                    <a:pt x="420290" y="215801"/>
                  </a:cubicBezTo>
                  <a:cubicBezTo>
                    <a:pt x="414734" y="211237"/>
                    <a:pt x="410567" y="208360"/>
                    <a:pt x="407789" y="207169"/>
                  </a:cubicBezTo>
                  <a:cubicBezTo>
                    <a:pt x="405011" y="206772"/>
                    <a:pt x="396676" y="207566"/>
                    <a:pt x="382786" y="209550"/>
                  </a:cubicBezTo>
                  <a:lnTo>
                    <a:pt x="357782" y="211931"/>
                  </a:lnTo>
                  <a:lnTo>
                    <a:pt x="318492" y="225028"/>
                  </a:lnTo>
                  <a:lnTo>
                    <a:pt x="278606" y="233363"/>
                  </a:lnTo>
                  <a:lnTo>
                    <a:pt x="247054" y="245269"/>
                  </a:lnTo>
                  <a:lnTo>
                    <a:pt x="229195" y="244674"/>
                  </a:lnTo>
                  <a:lnTo>
                    <a:pt x="210740" y="249436"/>
                  </a:lnTo>
                  <a:lnTo>
                    <a:pt x="198239" y="251817"/>
                  </a:lnTo>
                  <a:cubicBezTo>
                    <a:pt x="196254" y="252611"/>
                    <a:pt x="190896" y="256778"/>
                    <a:pt x="182165" y="264319"/>
                  </a:cubicBezTo>
                  <a:lnTo>
                    <a:pt x="143470" y="287536"/>
                  </a:lnTo>
                  <a:cubicBezTo>
                    <a:pt x="138707" y="290711"/>
                    <a:pt x="132854" y="295771"/>
                    <a:pt x="125908" y="302717"/>
                  </a:cubicBezTo>
                  <a:cubicBezTo>
                    <a:pt x="118963" y="309662"/>
                    <a:pt x="114002" y="315516"/>
                    <a:pt x="111025" y="320278"/>
                  </a:cubicBezTo>
                  <a:cubicBezTo>
                    <a:pt x="108049" y="325041"/>
                    <a:pt x="105767" y="334764"/>
                    <a:pt x="104179" y="349449"/>
                  </a:cubicBezTo>
                  <a:lnTo>
                    <a:pt x="94059" y="430411"/>
                  </a:lnTo>
                  <a:lnTo>
                    <a:pt x="91678" y="446485"/>
                  </a:lnTo>
                  <a:lnTo>
                    <a:pt x="93464" y="460772"/>
                  </a:lnTo>
                  <a:cubicBezTo>
                    <a:pt x="93464" y="465931"/>
                    <a:pt x="91479" y="471984"/>
                    <a:pt x="87511" y="478929"/>
                  </a:cubicBezTo>
                  <a:cubicBezTo>
                    <a:pt x="83542" y="485874"/>
                    <a:pt x="78382" y="489149"/>
                    <a:pt x="72032" y="488752"/>
                  </a:cubicBezTo>
                  <a:cubicBezTo>
                    <a:pt x="61714" y="488752"/>
                    <a:pt x="50700" y="479127"/>
                    <a:pt x="38993" y="459879"/>
                  </a:cubicBezTo>
                  <a:cubicBezTo>
                    <a:pt x="27285" y="440631"/>
                    <a:pt x="19943" y="424855"/>
                    <a:pt x="16966" y="412552"/>
                  </a:cubicBezTo>
                  <a:cubicBezTo>
                    <a:pt x="13989" y="400249"/>
                    <a:pt x="10418" y="390426"/>
                    <a:pt x="6250" y="383084"/>
                  </a:cubicBezTo>
                  <a:cubicBezTo>
                    <a:pt x="2083" y="375742"/>
                    <a:pt x="0" y="371872"/>
                    <a:pt x="0" y="371475"/>
                  </a:cubicBezTo>
                  <a:lnTo>
                    <a:pt x="13692" y="352425"/>
                  </a:lnTo>
                  <a:lnTo>
                    <a:pt x="22621" y="332185"/>
                  </a:lnTo>
                  <a:lnTo>
                    <a:pt x="44053" y="304205"/>
                  </a:lnTo>
                  <a:cubicBezTo>
                    <a:pt x="44450" y="302617"/>
                    <a:pt x="45839" y="297656"/>
                    <a:pt x="48220" y="289322"/>
                  </a:cubicBezTo>
                  <a:lnTo>
                    <a:pt x="54173" y="266700"/>
                  </a:lnTo>
                  <a:lnTo>
                    <a:pt x="56554" y="253008"/>
                  </a:lnTo>
                  <a:lnTo>
                    <a:pt x="62507" y="236935"/>
                  </a:lnTo>
                  <a:lnTo>
                    <a:pt x="63103" y="204788"/>
                  </a:lnTo>
                  <a:lnTo>
                    <a:pt x="66079" y="194072"/>
                  </a:lnTo>
                  <a:lnTo>
                    <a:pt x="64889" y="182166"/>
                  </a:lnTo>
                  <a:cubicBezTo>
                    <a:pt x="64889" y="179388"/>
                    <a:pt x="66278" y="175717"/>
                    <a:pt x="69056" y="171152"/>
                  </a:cubicBezTo>
                  <a:cubicBezTo>
                    <a:pt x="71834" y="166588"/>
                    <a:pt x="74612" y="163910"/>
                    <a:pt x="77390" y="163116"/>
                  </a:cubicBezTo>
                  <a:lnTo>
                    <a:pt x="83343" y="163116"/>
                  </a:lnTo>
                  <a:lnTo>
                    <a:pt x="90487" y="161330"/>
                  </a:lnTo>
                  <a:lnTo>
                    <a:pt x="101798" y="170260"/>
                  </a:lnTo>
                  <a:cubicBezTo>
                    <a:pt x="96639" y="170656"/>
                    <a:pt x="94059" y="171252"/>
                    <a:pt x="94059" y="172045"/>
                  </a:cubicBezTo>
                  <a:lnTo>
                    <a:pt x="89297" y="179189"/>
                  </a:lnTo>
                  <a:cubicBezTo>
                    <a:pt x="94059" y="181967"/>
                    <a:pt x="97234" y="184150"/>
                    <a:pt x="98822" y="185738"/>
                  </a:cubicBezTo>
                  <a:lnTo>
                    <a:pt x="102393" y="201811"/>
                  </a:lnTo>
                  <a:lnTo>
                    <a:pt x="105965" y="211931"/>
                  </a:lnTo>
                  <a:lnTo>
                    <a:pt x="108942" y="245269"/>
                  </a:lnTo>
                  <a:cubicBezTo>
                    <a:pt x="111323" y="249635"/>
                    <a:pt x="114300" y="251817"/>
                    <a:pt x="117872" y="251817"/>
                  </a:cubicBezTo>
                  <a:cubicBezTo>
                    <a:pt x="119459" y="252214"/>
                    <a:pt x="121642" y="251619"/>
                    <a:pt x="124420" y="250031"/>
                  </a:cubicBezTo>
                  <a:lnTo>
                    <a:pt x="162520" y="221456"/>
                  </a:lnTo>
                  <a:cubicBezTo>
                    <a:pt x="178792" y="210344"/>
                    <a:pt x="193278" y="202208"/>
                    <a:pt x="205978" y="197049"/>
                  </a:cubicBezTo>
                  <a:lnTo>
                    <a:pt x="235148" y="187524"/>
                  </a:lnTo>
                  <a:cubicBezTo>
                    <a:pt x="244276" y="184349"/>
                    <a:pt x="255786" y="181670"/>
                    <a:pt x="269676" y="179487"/>
                  </a:cubicBezTo>
                  <a:cubicBezTo>
                    <a:pt x="283567" y="177304"/>
                    <a:pt x="290711" y="174526"/>
                    <a:pt x="291107" y="171152"/>
                  </a:cubicBezTo>
                  <a:cubicBezTo>
                    <a:pt x="291504" y="167779"/>
                    <a:pt x="290115" y="164505"/>
                    <a:pt x="286940" y="161330"/>
                  </a:cubicBezTo>
                  <a:cubicBezTo>
                    <a:pt x="285353" y="160139"/>
                    <a:pt x="280392" y="158750"/>
                    <a:pt x="272057" y="157163"/>
                  </a:cubicBezTo>
                  <a:lnTo>
                    <a:pt x="248245" y="148828"/>
                  </a:lnTo>
                  <a:lnTo>
                    <a:pt x="225623" y="147042"/>
                  </a:lnTo>
                  <a:cubicBezTo>
                    <a:pt x="218876" y="146249"/>
                    <a:pt x="215304" y="145852"/>
                    <a:pt x="214907" y="145852"/>
                  </a:cubicBezTo>
                  <a:lnTo>
                    <a:pt x="201811" y="146447"/>
                  </a:lnTo>
                  <a:lnTo>
                    <a:pt x="194667" y="141089"/>
                  </a:lnTo>
                  <a:lnTo>
                    <a:pt x="273248" y="140494"/>
                  </a:lnTo>
                  <a:lnTo>
                    <a:pt x="301228" y="140494"/>
                  </a:lnTo>
                  <a:cubicBezTo>
                    <a:pt x="305196" y="140494"/>
                    <a:pt x="318194" y="137914"/>
                    <a:pt x="340221" y="132755"/>
                  </a:cubicBezTo>
                  <a:cubicBezTo>
                    <a:pt x="362247" y="127595"/>
                    <a:pt x="371673" y="118467"/>
                    <a:pt x="368498" y="105370"/>
                  </a:cubicBezTo>
                  <a:cubicBezTo>
                    <a:pt x="367307" y="102195"/>
                    <a:pt x="363636" y="98425"/>
                    <a:pt x="357485" y="94060"/>
                  </a:cubicBezTo>
                  <a:cubicBezTo>
                    <a:pt x="351333" y="89694"/>
                    <a:pt x="347861" y="86916"/>
                    <a:pt x="347067" y="85725"/>
                  </a:cubicBezTo>
                  <a:lnTo>
                    <a:pt x="323850" y="35719"/>
                  </a:lnTo>
                  <a:lnTo>
                    <a:pt x="305395" y="14288"/>
                  </a:lnTo>
                  <a:cubicBezTo>
                    <a:pt x="304601" y="13097"/>
                    <a:pt x="304105" y="11311"/>
                    <a:pt x="303907" y="8930"/>
                  </a:cubicBezTo>
                  <a:cubicBezTo>
                    <a:pt x="303708" y="6549"/>
                    <a:pt x="304998" y="3572"/>
                    <a:pt x="307776" y="0"/>
                  </a:cubicBezTo>
                  <a:close/>
                </a:path>
              </a:pathLst>
            </a:custGeom>
            <a:solidFill>
              <a:prstClr val="black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/>
            </a:lstStyle>
            <a:p>
              <a:pPr defTabSz="3429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72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行楷简" panose="02010600000101010101" pitchFamily="2" charset="-122"/>
                <a:ea typeface="汉仪行楷简" panose="02010600000101010101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60821" y="1648417"/>
              <a:ext cx="945069" cy="1031761"/>
            </a:xfrm>
            <a:custGeom>
              <a:avLst/>
              <a:gdLst/>
              <a:ahLst/>
              <a:cxnLst/>
              <a:rect l="l" t="t" r="r" b="b"/>
              <a:pathLst>
                <a:path w="945069" h="1031760">
                  <a:moveTo>
                    <a:pt x="466682" y="599422"/>
                  </a:moveTo>
                  <a:lnTo>
                    <a:pt x="464195" y="602903"/>
                  </a:lnTo>
                  <a:cubicBezTo>
                    <a:pt x="463302" y="604391"/>
                    <a:pt x="462757" y="605632"/>
                    <a:pt x="462558" y="606624"/>
                  </a:cubicBezTo>
                  <a:cubicBezTo>
                    <a:pt x="463352" y="603350"/>
                    <a:pt x="464363" y="601043"/>
                    <a:pt x="465591" y="599703"/>
                  </a:cubicBezTo>
                  <a:close/>
                  <a:moveTo>
                    <a:pt x="424458" y="239911"/>
                  </a:moveTo>
                  <a:lnTo>
                    <a:pt x="400050" y="247055"/>
                  </a:lnTo>
                  <a:cubicBezTo>
                    <a:pt x="396478" y="248246"/>
                    <a:pt x="393998" y="249238"/>
                    <a:pt x="392609" y="250032"/>
                  </a:cubicBezTo>
                  <a:cubicBezTo>
                    <a:pt x="391220" y="250825"/>
                    <a:pt x="392311" y="258366"/>
                    <a:pt x="395883" y="272653"/>
                  </a:cubicBezTo>
                  <a:lnTo>
                    <a:pt x="388739" y="310753"/>
                  </a:lnTo>
                  <a:cubicBezTo>
                    <a:pt x="389930" y="317500"/>
                    <a:pt x="398066" y="317699"/>
                    <a:pt x="413147" y="311349"/>
                  </a:cubicBezTo>
                  <a:cubicBezTo>
                    <a:pt x="417910" y="309364"/>
                    <a:pt x="422970" y="308075"/>
                    <a:pt x="428328" y="307479"/>
                  </a:cubicBezTo>
                  <a:cubicBezTo>
                    <a:pt x="433686" y="306884"/>
                    <a:pt x="436563" y="306388"/>
                    <a:pt x="436960" y="305991"/>
                  </a:cubicBezTo>
                  <a:lnTo>
                    <a:pt x="453033" y="301228"/>
                  </a:lnTo>
                  <a:lnTo>
                    <a:pt x="468511" y="300038"/>
                  </a:lnTo>
                  <a:cubicBezTo>
                    <a:pt x="470099" y="299244"/>
                    <a:pt x="471190" y="298351"/>
                    <a:pt x="471785" y="297359"/>
                  </a:cubicBezTo>
                  <a:cubicBezTo>
                    <a:pt x="472381" y="296367"/>
                    <a:pt x="472083" y="286147"/>
                    <a:pt x="470893" y="266700"/>
                  </a:cubicBezTo>
                  <a:cubicBezTo>
                    <a:pt x="469702" y="255191"/>
                    <a:pt x="468412" y="248543"/>
                    <a:pt x="467023" y="246757"/>
                  </a:cubicBezTo>
                  <a:cubicBezTo>
                    <a:pt x="465634" y="244971"/>
                    <a:pt x="462161" y="243682"/>
                    <a:pt x="456605" y="242888"/>
                  </a:cubicBezTo>
                  <a:lnTo>
                    <a:pt x="432197" y="241697"/>
                  </a:lnTo>
                  <a:close/>
                  <a:moveTo>
                    <a:pt x="628650" y="194667"/>
                  </a:moveTo>
                  <a:cubicBezTo>
                    <a:pt x="624682" y="193874"/>
                    <a:pt x="616546" y="195660"/>
                    <a:pt x="604243" y="200025"/>
                  </a:cubicBezTo>
                  <a:lnTo>
                    <a:pt x="586383" y="205383"/>
                  </a:lnTo>
                  <a:cubicBezTo>
                    <a:pt x="580033" y="207764"/>
                    <a:pt x="575767" y="210939"/>
                    <a:pt x="573584" y="214908"/>
                  </a:cubicBezTo>
                  <a:cubicBezTo>
                    <a:pt x="571401" y="218877"/>
                    <a:pt x="569913" y="229196"/>
                    <a:pt x="569119" y="245864"/>
                  </a:cubicBezTo>
                  <a:lnTo>
                    <a:pt x="563761" y="275035"/>
                  </a:lnTo>
                  <a:cubicBezTo>
                    <a:pt x="564952" y="279797"/>
                    <a:pt x="569318" y="282476"/>
                    <a:pt x="576858" y="283071"/>
                  </a:cubicBezTo>
                  <a:cubicBezTo>
                    <a:pt x="584399" y="283667"/>
                    <a:pt x="592535" y="278607"/>
                    <a:pt x="601266" y="267891"/>
                  </a:cubicBezTo>
                  <a:lnTo>
                    <a:pt x="615554" y="248841"/>
                  </a:lnTo>
                  <a:lnTo>
                    <a:pt x="622697" y="241102"/>
                  </a:lnTo>
                  <a:lnTo>
                    <a:pt x="633413" y="220266"/>
                  </a:lnTo>
                  <a:cubicBezTo>
                    <a:pt x="639366" y="211535"/>
                    <a:pt x="642045" y="205582"/>
                    <a:pt x="641450" y="202407"/>
                  </a:cubicBezTo>
                  <a:cubicBezTo>
                    <a:pt x="640854" y="199231"/>
                    <a:pt x="636588" y="196652"/>
                    <a:pt x="628650" y="194667"/>
                  </a:cubicBezTo>
                  <a:close/>
                  <a:moveTo>
                    <a:pt x="490538" y="0"/>
                  </a:moveTo>
                  <a:cubicBezTo>
                    <a:pt x="490935" y="0"/>
                    <a:pt x="497483" y="2183"/>
                    <a:pt x="510183" y="6549"/>
                  </a:cubicBezTo>
                  <a:lnTo>
                    <a:pt x="532805" y="10716"/>
                  </a:lnTo>
                  <a:cubicBezTo>
                    <a:pt x="535583" y="11907"/>
                    <a:pt x="544116" y="16867"/>
                    <a:pt x="558404" y="25599"/>
                  </a:cubicBezTo>
                  <a:lnTo>
                    <a:pt x="575668" y="36314"/>
                  </a:lnTo>
                  <a:cubicBezTo>
                    <a:pt x="587971" y="45442"/>
                    <a:pt x="594122" y="56753"/>
                    <a:pt x="594122" y="70247"/>
                  </a:cubicBezTo>
                  <a:cubicBezTo>
                    <a:pt x="593725" y="74216"/>
                    <a:pt x="591047" y="84634"/>
                    <a:pt x="586086" y="101501"/>
                  </a:cubicBezTo>
                  <a:cubicBezTo>
                    <a:pt x="581125" y="118368"/>
                    <a:pt x="579537" y="128985"/>
                    <a:pt x="581323" y="133350"/>
                  </a:cubicBezTo>
                  <a:cubicBezTo>
                    <a:pt x="583109" y="137716"/>
                    <a:pt x="586383" y="139899"/>
                    <a:pt x="591146" y="139899"/>
                  </a:cubicBezTo>
                  <a:cubicBezTo>
                    <a:pt x="592733" y="140296"/>
                    <a:pt x="600572" y="137319"/>
                    <a:pt x="614661" y="130969"/>
                  </a:cubicBezTo>
                  <a:cubicBezTo>
                    <a:pt x="628750" y="124619"/>
                    <a:pt x="643335" y="122039"/>
                    <a:pt x="658416" y="123230"/>
                  </a:cubicBezTo>
                  <a:cubicBezTo>
                    <a:pt x="664766" y="124024"/>
                    <a:pt x="671314" y="125611"/>
                    <a:pt x="678061" y="127992"/>
                  </a:cubicBezTo>
                  <a:lnTo>
                    <a:pt x="698302" y="136327"/>
                  </a:lnTo>
                  <a:lnTo>
                    <a:pt x="722710" y="143471"/>
                  </a:lnTo>
                  <a:lnTo>
                    <a:pt x="744736" y="162521"/>
                  </a:lnTo>
                  <a:lnTo>
                    <a:pt x="779860" y="177403"/>
                  </a:lnTo>
                  <a:cubicBezTo>
                    <a:pt x="786210" y="187325"/>
                    <a:pt x="782439" y="200422"/>
                    <a:pt x="768549" y="216694"/>
                  </a:cubicBezTo>
                  <a:cubicBezTo>
                    <a:pt x="743943" y="245666"/>
                    <a:pt x="728365" y="266105"/>
                    <a:pt x="721817" y="278011"/>
                  </a:cubicBezTo>
                  <a:cubicBezTo>
                    <a:pt x="715268" y="289917"/>
                    <a:pt x="711696" y="296268"/>
                    <a:pt x="711101" y="297061"/>
                  </a:cubicBezTo>
                  <a:cubicBezTo>
                    <a:pt x="710506" y="297855"/>
                    <a:pt x="705049" y="302320"/>
                    <a:pt x="694730" y="310456"/>
                  </a:cubicBezTo>
                  <a:cubicBezTo>
                    <a:pt x="684411" y="318592"/>
                    <a:pt x="679252" y="322858"/>
                    <a:pt x="679252" y="323255"/>
                  </a:cubicBezTo>
                  <a:lnTo>
                    <a:pt x="682229" y="336947"/>
                  </a:lnTo>
                  <a:cubicBezTo>
                    <a:pt x="682229" y="338138"/>
                    <a:pt x="680839" y="341908"/>
                    <a:pt x="678061" y="348258"/>
                  </a:cubicBezTo>
                  <a:cubicBezTo>
                    <a:pt x="674886" y="355005"/>
                    <a:pt x="672704" y="358676"/>
                    <a:pt x="671513" y="359271"/>
                  </a:cubicBezTo>
                  <a:cubicBezTo>
                    <a:pt x="670322" y="359867"/>
                    <a:pt x="663873" y="360264"/>
                    <a:pt x="652165" y="360462"/>
                  </a:cubicBezTo>
                  <a:cubicBezTo>
                    <a:pt x="640457" y="360660"/>
                    <a:pt x="632024" y="360164"/>
                    <a:pt x="626864" y="358974"/>
                  </a:cubicBezTo>
                  <a:lnTo>
                    <a:pt x="607814" y="355402"/>
                  </a:lnTo>
                  <a:lnTo>
                    <a:pt x="575072" y="355402"/>
                  </a:lnTo>
                  <a:cubicBezTo>
                    <a:pt x="563960" y="355402"/>
                    <a:pt x="556816" y="356394"/>
                    <a:pt x="553641" y="358378"/>
                  </a:cubicBezTo>
                  <a:cubicBezTo>
                    <a:pt x="550466" y="360363"/>
                    <a:pt x="546993" y="365324"/>
                    <a:pt x="543223" y="373261"/>
                  </a:cubicBezTo>
                  <a:cubicBezTo>
                    <a:pt x="539453" y="381199"/>
                    <a:pt x="538758" y="386160"/>
                    <a:pt x="541139" y="388144"/>
                  </a:cubicBezTo>
                  <a:cubicBezTo>
                    <a:pt x="548283" y="396478"/>
                    <a:pt x="587375" y="392708"/>
                    <a:pt x="658416" y="376833"/>
                  </a:cubicBezTo>
                  <a:lnTo>
                    <a:pt x="714971" y="364332"/>
                  </a:lnTo>
                  <a:lnTo>
                    <a:pt x="800696" y="357188"/>
                  </a:lnTo>
                  <a:cubicBezTo>
                    <a:pt x="806252" y="355997"/>
                    <a:pt x="809427" y="355203"/>
                    <a:pt x="810221" y="354807"/>
                  </a:cubicBezTo>
                  <a:lnTo>
                    <a:pt x="860822" y="355402"/>
                  </a:lnTo>
                  <a:lnTo>
                    <a:pt x="885230" y="351830"/>
                  </a:lnTo>
                  <a:cubicBezTo>
                    <a:pt x="890786" y="351830"/>
                    <a:pt x="894954" y="352723"/>
                    <a:pt x="897732" y="354509"/>
                  </a:cubicBezTo>
                  <a:cubicBezTo>
                    <a:pt x="900510" y="356295"/>
                    <a:pt x="902891" y="358180"/>
                    <a:pt x="904875" y="360164"/>
                  </a:cubicBezTo>
                  <a:lnTo>
                    <a:pt x="912019" y="369689"/>
                  </a:lnTo>
                  <a:lnTo>
                    <a:pt x="932260" y="379810"/>
                  </a:lnTo>
                  <a:lnTo>
                    <a:pt x="937618" y="391716"/>
                  </a:lnTo>
                  <a:lnTo>
                    <a:pt x="943571" y="399455"/>
                  </a:lnTo>
                  <a:cubicBezTo>
                    <a:pt x="944365" y="401439"/>
                    <a:pt x="944861" y="404118"/>
                    <a:pt x="945059" y="407492"/>
                  </a:cubicBezTo>
                  <a:cubicBezTo>
                    <a:pt x="945257" y="410865"/>
                    <a:pt x="942579" y="414338"/>
                    <a:pt x="937022" y="417910"/>
                  </a:cubicBezTo>
                  <a:lnTo>
                    <a:pt x="922735" y="423863"/>
                  </a:lnTo>
                  <a:lnTo>
                    <a:pt x="902494" y="433983"/>
                  </a:lnTo>
                  <a:cubicBezTo>
                    <a:pt x="899716" y="434380"/>
                    <a:pt x="893366" y="432991"/>
                    <a:pt x="883444" y="429816"/>
                  </a:cubicBezTo>
                  <a:lnTo>
                    <a:pt x="782836" y="429816"/>
                  </a:lnTo>
                  <a:lnTo>
                    <a:pt x="760214" y="424458"/>
                  </a:lnTo>
                  <a:lnTo>
                    <a:pt x="730449" y="423267"/>
                  </a:lnTo>
                  <a:cubicBezTo>
                    <a:pt x="711399" y="419696"/>
                    <a:pt x="700088" y="417910"/>
                    <a:pt x="696516" y="417910"/>
                  </a:cubicBezTo>
                  <a:cubicBezTo>
                    <a:pt x="688975" y="418307"/>
                    <a:pt x="681435" y="419299"/>
                    <a:pt x="673894" y="420886"/>
                  </a:cubicBezTo>
                  <a:cubicBezTo>
                    <a:pt x="666354" y="422474"/>
                    <a:pt x="662385" y="423267"/>
                    <a:pt x="661988" y="423267"/>
                  </a:cubicBezTo>
                  <a:lnTo>
                    <a:pt x="631032" y="417314"/>
                  </a:lnTo>
                  <a:lnTo>
                    <a:pt x="622102" y="417314"/>
                  </a:lnTo>
                  <a:lnTo>
                    <a:pt x="607814" y="414933"/>
                  </a:lnTo>
                  <a:cubicBezTo>
                    <a:pt x="602655" y="414933"/>
                    <a:pt x="590848" y="417910"/>
                    <a:pt x="572393" y="423863"/>
                  </a:cubicBezTo>
                  <a:cubicBezTo>
                    <a:pt x="553939" y="429816"/>
                    <a:pt x="542132" y="432792"/>
                    <a:pt x="536972" y="432792"/>
                  </a:cubicBezTo>
                  <a:lnTo>
                    <a:pt x="520304" y="432792"/>
                  </a:lnTo>
                  <a:lnTo>
                    <a:pt x="486371" y="456605"/>
                  </a:lnTo>
                  <a:lnTo>
                    <a:pt x="465535" y="469702"/>
                  </a:lnTo>
                  <a:cubicBezTo>
                    <a:pt x="459979" y="474464"/>
                    <a:pt x="451545" y="485974"/>
                    <a:pt x="440234" y="504230"/>
                  </a:cubicBezTo>
                  <a:cubicBezTo>
                    <a:pt x="428923" y="522486"/>
                    <a:pt x="425550" y="533003"/>
                    <a:pt x="430114" y="535782"/>
                  </a:cubicBezTo>
                  <a:cubicBezTo>
                    <a:pt x="434678" y="538560"/>
                    <a:pt x="444699" y="532805"/>
                    <a:pt x="460177" y="518517"/>
                  </a:cubicBezTo>
                  <a:lnTo>
                    <a:pt x="477441" y="502444"/>
                  </a:lnTo>
                  <a:cubicBezTo>
                    <a:pt x="481013" y="499666"/>
                    <a:pt x="494507" y="491232"/>
                    <a:pt x="517922" y="477143"/>
                  </a:cubicBezTo>
                  <a:cubicBezTo>
                    <a:pt x="541338" y="463054"/>
                    <a:pt x="557312" y="454521"/>
                    <a:pt x="565845" y="451545"/>
                  </a:cubicBezTo>
                  <a:cubicBezTo>
                    <a:pt x="574378" y="448568"/>
                    <a:pt x="582216" y="447080"/>
                    <a:pt x="589360" y="447080"/>
                  </a:cubicBezTo>
                  <a:cubicBezTo>
                    <a:pt x="594122" y="447477"/>
                    <a:pt x="607517" y="451346"/>
                    <a:pt x="629543" y="458689"/>
                  </a:cubicBezTo>
                  <a:cubicBezTo>
                    <a:pt x="651570" y="466031"/>
                    <a:pt x="669032" y="474067"/>
                    <a:pt x="681931" y="482799"/>
                  </a:cubicBezTo>
                  <a:cubicBezTo>
                    <a:pt x="694829" y="491530"/>
                    <a:pt x="702271" y="497285"/>
                    <a:pt x="704255" y="500063"/>
                  </a:cubicBezTo>
                  <a:cubicBezTo>
                    <a:pt x="706239" y="502841"/>
                    <a:pt x="707628" y="506413"/>
                    <a:pt x="708422" y="510778"/>
                  </a:cubicBezTo>
                  <a:lnTo>
                    <a:pt x="709018" y="533996"/>
                  </a:lnTo>
                  <a:lnTo>
                    <a:pt x="714375" y="558403"/>
                  </a:lnTo>
                  <a:cubicBezTo>
                    <a:pt x="718344" y="581025"/>
                    <a:pt x="716360" y="619721"/>
                    <a:pt x="708422" y="674489"/>
                  </a:cubicBezTo>
                  <a:lnTo>
                    <a:pt x="705446" y="689967"/>
                  </a:lnTo>
                  <a:lnTo>
                    <a:pt x="707827" y="731639"/>
                  </a:lnTo>
                  <a:lnTo>
                    <a:pt x="704255" y="757238"/>
                  </a:lnTo>
                  <a:lnTo>
                    <a:pt x="700683" y="793552"/>
                  </a:lnTo>
                  <a:lnTo>
                    <a:pt x="694730" y="817960"/>
                  </a:lnTo>
                  <a:cubicBezTo>
                    <a:pt x="693143" y="824707"/>
                    <a:pt x="692547" y="830858"/>
                    <a:pt x="692944" y="836414"/>
                  </a:cubicBezTo>
                  <a:cubicBezTo>
                    <a:pt x="692944" y="844352"/>
                    <a:pt x="694432" y="850007"/>
                    <a:pt x="697409" y="853381"/>
                  </a:cubicBezTo>
                  <a:cubicBezTo>
                    <a:pt x="700386" y="856754"/>
                    <a:pt x="704850" y="859235"/>
                    <a:pt x="710804" y="860822"/>
                  </a:cubicBezTo>
                  <a:lnTo>
                    <a:pt x="725091" y="864394"/>
                  </a:lnTo>
                  <a:cubicBezTo>
                    <a:pt x="733822" y="867569"/>
                    <a:pt x="739974" y="871935"/>
                    <a:pt x="743546" y="877491"/>
                  </a:cubicBezTo>
                  <a:lnTo>
                    <a:pt x="748308" y="888207"/>
                  </a:lnTo>
                  <a:lnTo>
                    <a:pt x="768549" y="904280"/>
                  </a:lnTo>
                  <a:lnTo>
                    <a:pt x="781646" y="932260"/>
                  </a:lnTo>
                  <a:cubicBezTo>
                    <a:pt x="786011" y="939800"/>
                    <a:pt x="788393" y="943571"/>
                    <a:pt x="788789" y="943571"/>
                  </a:cubicBezTo>
                  <a:lnTo>
                    <a:pt x="789980" y="956668"/>
                  </a:lnTo>
                  <a:lnTo>
                    <a:pt x="797719" y="974527"/>
                  </a:lnTo>
                  <a:lnTo>
                    <a:pt x="786408" y="1006078"/>
                  </a:lnTo>
                  <a:cubicBezTo>
                    <a:pt x="784424" y="1015207"/>
                    <a:pt x="781348" y="1023144"/>
                    <a:pt x="777181" y="1029891"/>
                  </a:cubicBezTo>
                  <a:cubicBezTo>
                    <a:pt x="773014" y="1036638"/>
                    <a:pt x="751880" y="1025128"/>
                    <a:pt x="713780" y="995363"/>
                  </a:cubicBezTo>
                  <a:lnTo>
                    <a:pt x="686396" y="976908"/>
                  </a:lnTo>
                  <a:lnTo>
                    <a:pt x="649486" y="947143"/>
                  </a:lnTo>
                  <a:cubicBezTo>
                    <a:pt x="624880" y="928886"/>
                    <a:pt x="612180" y="919163"/>
                    <a:pt x="611386" y="917972"/>
                  </a:cubicBezTo>
                  <a:lnTo>
                    <a:pt x="591741" y="894755"/>
                  </a:lnTo>
                  <a:cubicBezTo>
                    <a:pt x="579041" y="881658"/>
                    <a:pt x="572294" y="872927"/>
                    <a:pt x="571500" y="868561"/>
                  </a:cubicBezTo>
                  <a:lnTo>
                    <a:pt x="569714" y="858441"/>
                  </a:lnTo>
                  <a:cubicBezTo>
                    <a:pt x="568127" y="854075"/>
                    <a:pt x="564059" y="849511"/>
                    <a:pt x="557511" y="844749"/>
                  </a:cubicBezTo>
                  <a:cubicBezTo>
                    <a:pt x="550962" y="839986"/>
                    <a:pt x="548085" y="837208"/>
                    <a:pt x="548879" y="836414"/>
                  </a:cubicBezTo>
                  <a:cubicBezTo>
                    <a:pt x="549275" y="835224"/>
                    <a:pt x="553244" y="833636"/>
                    <a:pt x="560785" y="831652"/>
                  </a:cubicBezTo>
                  <a:lnTo>
                    <a:pt x="579835" y="813793"/>
                  </a:lnTo>
                  <a:cubicBezTo>
                    <a:pt x="582216" y="812205"/>
                    <a:pt x="584597" y="811411"/>
                    <a:pt x="586979" y="811411"/>
                  </a:cubicBezTo>
                  <a:cubicBezTo>
                    <a:pt x="587772" y="811808"/>
                    <a:pt x="590054" y="812701"/>
                    <a:pt x="593825" y="814090"/>
                  </a:cubicBezTo>
                  <a:cubicBezTo>
                    <a:pt x="597595" y="815479"/>
                    <a:pt x="601068" y="816174"/>
                    <a:pt x="604243" y="816174"/>
                  </a:cubicBezTo>
                  <a:cubicBezTo>
                    <a:pt x="610196" y="816967"/>
                    <a:pt x="614462" y="814983"/>
                    <a:pt x="617042" y="810221"/>
                  </a:cubicBezTo>
                  <a:cubicBezTo>
                    <a:pt x="619622" y="805458"/>
                    <a:pt x="621308" y="801291"/>
                    <a:pt x="622102" y="797719"/>
                  </a:cubicBezTo>
                  <a:cubicBezTo>
                    <a:pt x="622102" y="796132"/>
                    <a:pt x="621606" y="790575"/>
                    <a:pt x="620614" y="781050"/>
                  </a:cubicBezTo>
                  <a:cubicBezTo>
                    <a:pt x="619622" y="771525"/>
                    <a:pt x="619820" y="757734"/>
                    <a:pt x="621209" y="739676"/>
                  </a:cubicBezTo>
                  <a:cubicBezTo>
                    <a:pt x="622598" y="721618"/>
                    <a:pt x="622697" y="697508"/>
                    <a:pt x="621507" y="667346"/>
                  </a:cubicBezTo>
                  <a:cubicBezTo>
                    <a:pt x="617538" y="590749"/>
                    <a:pt x="615057" y="548482"/>
                    <a:pt x="614065" y="540544"/>
                  </a:cubicBezTo>
                  <a:cubicBezTo>
                    <a:pt x="613073" y="532607"/>
                    <a:pt x="610295" y="525066"/>
                    <a:pt x="605731" y="517922"/>
                  </a:cubicBezTo>
                  <a:cubicBezTo>
                    <a:pt x="601167" y="510778"/>
                    <a:pt x="596504" y="507008"/>
                    <a:pt x="591741" y="506611"/>
                  </a:cubicBezTo>
                  <a:cubicBezTo>
                    <a:pt x="590550" y="506611"/>
                    <a:pt x="589558" y="506810"/>
                    <a:pt x="588764" y="507207"/>
                  </a:cubicBezTo>
                  <a:lnTo>
                    <a:pt x="576858" y="517327"/>
                  </a:lnTo>
                  <a:lnTo>
                    <a:pt x="566143" y="522089"/>
                  </a:lnTo>
                  <a:lnTo>
                    <a:pt x="546497" y="538758"/>
                  </a:lnTo>
                  <a:cubicBezTo>
                    <a:pt x="546100" y="539155"/>
                    <a:pt x="541536" y="541735"/>
                    <a:pt x="532805" y="546497"/>
                  </a:cubicBezTo>
                  <a:lnTo>
                    <a:pt x="507802" y="561380"/>
                  </a:lnTo>
                  <a:cubicBezTo>
                    <a:pt x="493514" y="567333"/>
                    <a:pt x="480318" y="570210"/>
                    <a:pt x="468214" y="570012"/>
                  </a:cubicBezTo>
                  <a:cubicBezTo>
                    <a:pt x="456109" y="569814"/>
                    <a:pt x="448072" y="571500"/>
                    <a:pt x="444103" y="575072"/>
                  </a:cubicBezTo>
                  <a:cubicBezTo>
                    <a:pt x="440929" y="577850"/>
                    <a:pt x="438547" y="582017"/>
                    <a:pt x="436960" y="587574"/>
                  </a:cubicBezTo>
                  <a:lnTo>
                    <a:pt x="435769" y="668536"/>
                  </a:lnTo>
                  <a:lnTo>
                    <a:pt x="427435" y="717352"/>
                  </a:lnTo>
                  <a:lnTo>
                    <a:pt x="430411" y="783432"/>
                  </a:lnTo>
                  <a:cubicBezTo>
                    <a:pt x="424855" y="798116"/>
                    <a:pt x="421978" y="806748"/>
                    <a:pt x="421779" y="809328"/>
                  </a:cubicBezTo>
                  <a:cubicBezTo>
                    <a:pt x="421581" y="811907"/>
                    <a:pt x="423069" y="814586"/>
                    <a:pt x="426244" y="817364"/>
                  </a:cubicBezTo>
                  <a:cubicBezTo>
                    <a:pt x="429419" y="820143"/>
                    <a:pt x="432296" y="820936"/>
                    <a:pt x="434876" y="819746"/>
                  </a:cubicBezTo>
                  <a:cubicBezTo>
                    <a:pt x="437456" y="818555"/>
                    <a:pt x="441722" y="809129"/>
                    <a:pt x="447675" y="791468"/>
                  </a:cubicBezTo>
                  <a:cubicBezTo>
                    <a:pt x="453629" y="773807"/>
                    <a:pt x="456208" y="768450"/>
                    <a:pt x="455414" y="775395"/>
                  </a:cubicBezTo>
                  <a:cubicBezTo>
                    <a:pt x="454621" y="782340"/>
                    <a:pt x="452239" y="790575"/>
                    <a:pt x="448271" y="800100"/>
                  </a:cubicBezTo>
                  <a:lnTo>
                    <a:pt x="483989" y="712589"/>
                  </a:lnTo>
                  <a:lnTo>
                    <a:pt x="494110" y="671513"/>
                  </a:lnTo>
                  <a:cubicBezTo>
                    <a:pt x="497285" y="659210"/>
                    <a:pt x="498674" y="650478"/>
                    <a:pt x="498277" y="645319"/>
                  </a:cubicBezTo>
                  <a:cubicBezTo>
                    <a:pt x="497880" y="642144"/>
                    <a:pt x="492621" y="631627"/>
                    <a:pt x="482501" y="613767"/>
                  </a:cubicBezTo>
                  <a:cubicBezTo>
                    <a:pt x="477441" y="604838"/>
                    <a:pt x="473249" y="599778"/>
                    <a:pt x="469925" y="598587"/>
                  </a:cubicBezTo>
                  <a:lnTo>
                    <a:pt x="466682" y="599422"/>
                  </a:lnTo>
                  <a:lnTo>
                    <a:pt x="467916" y="597694"/>
                  </a:lnTo>
                  <a:cubicBezTo>
                    <a:pt x="471091" y="593725"/>
                    <a:pt x="473671" y="591146"/>
                    <a:pt x="475655" y="589955"/>
                  </a:cubicBezTo>
                  <a:cubicBezTo>
                    <a:pt x="477639" y="588764"/>
                    <a:pt x="480021" y="587971"/>
                    <a:pt x="482799" y="587574"/>
                  </a:cubicBezTo>
                  <a:lnTo>
                    <a:pt x="494110" y="587574"/>
                  </a:lnTo>
                  <a:lnTo>
                    <a:pt x="507802" y="584002"/>
                  </a:lnTo>
                  <a:cubicBezTo>
                    <a:pt x="510580" y="583605"/>
                    <a:pt x="516335" y="583307"/>
                    <a:pt x="525066" y="583109"/>
                  </a:cubicBezTo>
                  <a:cubicBezTo>
                    <a:pt x="533797" y="582910"/>
                    <a:pt x="539750" y="584399"/>
                    <a:pt x="542925" y="587574"/>
                  </a:cubicBezTo>
                  <a:lnTo>
                    <a:pt x="547688" y="594717"/>
                  </a:lnTo>
                  <a:lnTo>
                    <a:pt x="562571" y="603052"/>
                  </a:lnTo>
                  <a:lnTo>
                    <a:pt x="567929" y="610196"/>
                  </a:lnTo>
                  <a:lnTo>
                    <a:pt x="576263" y="617935"/>
                  </a:lnTo>
                  <a:cubicBezTo>
                    <a:pt x="577057" y="619919"/>
                    <a:pt x="577553" y="621705"/>
                    <a:pt x="577751" y="623292"/>
                  </a:cubicBezTo>
                  <a:cubicBezTo>
                    <a:pt x="577950" y="624880"/>
                    <a:pt x="577652" y="627063"/>
                    <a:pt x="576858" y="629841"/>
                  </a:cubicBezTo>
                  <a:cubicBezTo>
                    <a:pt x="566143" y="665163"/>
                    <a:pt x="557114" y="700485"/>
                    <a:pt x="549771" y="735807"/>
                  </a:cubicBezTo>
                  <a:cubicBezTo>
                    <a:pt x="542429" y="771128"/>
                    <a:pt x="537667" y="791468"/>
                    <a:pt x="535484" y="796826"/>
                  </a:cubicBezTo>
                  <a:cubicBezTo>
                    <a:pt x="533301" y="802184"/>
                    <a:pt x="525761" y="818257"/>
                    <a:pt x="512862" y="845046"/>
                  </a:cubicBezTo>
                  <a:cubicBezTo>
                    <a:pt x="499964" y="871835"/>
                    <a:pt x="490637" y="889794"/>
                    <a:pt x="484882" y="898922"/>
                  </a:cubicBezTo>
                  <a:cubicBezTo>
                    <a:pt x="479128" y="908050"/>
                    <a:pt x="472182" y="916782"/>
                    <a:pt x="464046" y="925116"/>
                  </a:cubicBezTo>
                  <a:cubicBezTo>
                    <a:pt x="455911" y="933450"/>
                    <a:pt x="439639" y="944166"/>
                    <a:pt x="415231" y="957263"/>
                  </a:cubicBezTo>
                  <a:cubicBezTo>
                    <a:pt x="390823" y="970360"/>
                    <a:pt x="372765" y="980480"/>
                    <a:pt x="361057" y="987624"/>
                  </a:cubicBezTo>
                  <a:cubicBezTo>
                    <a:pt x="349350" y="994768"/>
                    <a:pt x="338237" y="1000026"/>
                    <a:pt x="327720" y="1003400"/>
                  </a:cubicBezTo>
                  <a:cubicBezTo>
                    <a:pt x="317203" y="1006773"/>
                    <a:pt x="309265" y="1010047"/>
                    <a:pt x="303907" y="1013222"/>
                  </a:cubicBezTo>
                  <a:cubicBezTo>
                    <a:pt x="298550" y="1016397"/>
                    <a:pt x="295474" y="1018183"/>
                    <a:pt x="294680" y="1018580"/>
                  </a:cubicBezTo>
                  <a:cubicBezTo>
                    <a:pt x="293886" y="1018977"/>
                    <a:pt x="288132" y="1018580"/>
                    <a:pt x="277416" y="1017389"/>
                  </a:cubicBezTo>
                  <a:lnTo>
                    <a:pt x="260747" y="1017389"/>
                  </a:lnTo>
                  <a:cubicBezTo>
                    <a:pt x="251222" y="1016199"/>
                    <a:pt x="244376" y="1014413"/>
                    <a:pt x="240209" y="1012032"/>
                  </a:cubicBezTo>
                  <a:cubicBezTo>
                    <a:pt x="236042" y="1009650"/>
                    <a:pt x="233760" y="1008162"/>
                    <a:pt x="233363" y="1007567"/>
                  </a:cubicBezTo>
                  <a:cubicBezTo>
                    <a:pt x="232966" y="1006971"/>
                    <a:pt x="234157" y="1001911"/>
                    <a:pt x="236935" y="992386"/>
                  </a:cubicBezTo>
                  <a:lnTo>
                    <a:pt x="238721" y="984052"/>
                  </a:lnTo>
                  <a:cubicBezTo>
                    <a:pt x="239118" y="983258"/>
                    <a:pt x="245071" y="982464"/>
                    <a:pt x="256580" y="981671"/>
                  </a:cubicBezTo>
                  <a:cubicBezTo>
                    <a:pt x="268089" y="980877"/>
                    <a:pt x="288925" y="968772"/>
                    <a:pt x="319088" y="945357"/>
                  </a:cubicBezTo>
                  <a:lnTo>
                    <a:pt x="386358" y="876896"/>
                  </a:lnTo>
                  <a:cubicBezTo>
                    <a:pt x="401836" y="863799"/>
                    <a:pt x="409377" y="854472"/>
                    <a:pt x="408980" y="848916"/>
                  </a:cubicBezTo>
                  <a:cubicBezTo>
                    <a:pt x="408583" y="848122"/>
                    <a:pt x="407690" y="846733"/>
                    <a:pt x="406301" y="844749"/>
                  </a:cubicBezTo>
                  <a:cubicBezTo>
                    <a:pt x="404912" y="842764"/>
                    <a:pt x="403225" y="842368"/>
                    <a:pt x="401241" y="843558"/>
                  </a:cubicBezTo>
                  <a:lnTo>
                    <a:pt x="398860" y="850702"/>
                  </a:lnTo>
                  <a:cubicBezTo>
                    <a:pt x="397669" y="852686"/>
                    <a:pt x="396082" y="853678"/>
                    <a:pt x="394097" y="853678"/>
                  </a:cubicBezTo>
                  <a:cubicBezTo>
                    <a:pt x="389335" y="854075"/>
                    <a:pt x="382985" y="847130"/>
                    <a:pt x="375047" y="832843"/>
                  </a:cubicBezTo>
                  <a:cubicBezTo>
                    <a:pt x="367110" y="818555"/>
                    <a:pt x="362645" y="810022"/>
                    <a:pt x="361653" y="807244"/>
                  </a:cubicBezTo>
                  <a:cubicBezTo>
                    <a:pt x="360660" y="804466"/>
                    <a:pt x="358378" y="796727"/>
                    <a:pt x="354807" y="784027"/>
                  </a:cubicBezTo>
                  <a:cubicBezTo>
                    <a:pt x="351235" y="771327"/>
                    <a:pt x="349449" y="763786"/>
                    <a:pt x="349449" y="761405"/>
                  </a:cubicBezTo>
                  <a:lnTo>
                    <a:pt x="348258" y="728663"/>
                  </a:lnTo>
                  <a:lnTo>
                    <a:pt x="346472" y="714375"/>
                  </a:lnTo>
                  <a:cubicBezTo>
                    <a:pt x="345678" y="710803"/>
                    <a:pt x="345480" y="707430"/>
                    <a:pt x="345877" y="704255"/>
                  </a:cubicBezTo>
                  <a:cubicBezTo>
                    <a:pt x="345877" y="701080"/>
                    <a:pt x="346373" y="696417"/>
                    <a:pt x="347365" y="690265"/>
                  </a:cubicBezTo>
                  <a:cubicBezTo>
                    <a:pt x="348357" y="684114"/>
                    <a:pt x="350937" y="661690"/>
                    <a:pt x="355104" y="622995"/>
                  </a:cubicBezTo>
                  <a:cubicBezTo>
                    <a:pt x="359271" y="584300"/>
                    <a:pt x="371277" y="552847"/>
                    <a:pt x="391121" y="528638"/>
                  </a:cubicBezTo>
                  <a:lnTo>
                    <a:pt x="441127" y="479227"/>
                  </a:lnTo>
                  <a:cubicBezTo>
                    <a:pt x="442714" y="476846"/>
                    <a:pt x="443607" y="474464"/>
                    <a:pt x="443806" y="472083"/>
                  </a:cubicBezTo>
                  <a:cubicBezTo>
                    <a:pt x="444004" y="469702"/>
                    <a:pt x="442516" y="467618"/>
                    <a:pt x="439341" y="465832"/>
                  </a:cubicBezTo>
                  <a:cubicBezTo>
                    <a:pt x="436166" y="464046"/>
                    <a:pt x="432991" y="463153"/>
                    <a:pt x="429816" y="463153"/>
                  </a:cubicBezTo>
                  <a:cubicBezTo>
                    <a:pt x="393304" y="466328"/>
                    <a:pt x="363935" y="471289"/>
                    <a:pt x="341710" y="478036"/>
                  </a:cubicBezTo>
                  <a:lnTo>
                    <a:pt x="254794" y="516136"/>
                  </a:lnTo>
                  <a:lnTo>
                    <a:pt x="207764" y="530424"/>
                  </a:lnTo>
                  <a:cubicBezTo>
                    <a:pt x="194668" y="534789"/>
                    <a:pt x="176014" y="543620"/>
                    <a:pt x="151805" y="556915"/>
                  </a:cubicBezTo>
                  <a:cubicBezTo>
                    <a:pt x="127596" y="570210"/>
                    <a:pt x="114102" y="577255"/>
                    <a:pt x="111324" y="578049"/>
                  </a:cubicBezTo>
                  <a:lnTo>
                    <a:pt x="75010" y="587574"/>
                  </a:lnTo>
                  <a:lnTo>
                    <a:pt x="50007" y="597694"/>
                  </a:lnTo>
                  <a:lnTo>
                    <a:pt x="26789" y="598885"/>
                  </a:lnTo>
                  <a:cubicBezTo>
                    <a:pt x="21233" y="600075"/>
                    <a:pt x="15379" y="600472"/>
                    <a:pt x="9228" y="600075"/>
                  </a:cubicBezTo>
                  <a:cubicBezTo>
                    <a:pt x="3076" y="599678"/>
                    <a:pt x="0" y="592237"/>
                    <a:pt x="0" y="577751"/>
                  </a:cubicBezTo>
                  <a:cubicBezTo>
                    <a:pt x="0" y="563265"/>
                    <a:pt x="596" y="554038"/>
                    <a:pt x="1786" y="550069"/>
                  </a:cubicBezTo>
                  <a:lnTo>
                    <a:pt x="7144" y="537567"/>
                  </a:lnTo>
                  <a:cubicBezTo>
                    <a:pt x="8732" y="533599"/>
                    <a:pt x="9922" y="531019"/>
                    <a:pt x="10716" y="529828"/>
                  </a:cubicBezTo>
                  <a:lnTo>
                    <a:pt x="34528" y="511374"/>
                  </a:lnTo>
                  <a:lnTo>
                    <a:pt x="48221" y="491133"/>
                  </a:lnTo>
                  <a:cubicBezTo>
                    <a:pt x="51793" y="487958"/>
                    <a:pt x="66675" y="487760"/>
                    <a:pt x="92869" y="490538"/>
                  </a:cubicBezTo>
                  <a:lnTo>
                    <a:pt x="185738" y="475655"/>
                  </a:lnTo>
                  <a:lnTo>
                    <a:pt x="216099" y="473869"/>
                  </a:lnTo>
                  <a:cubicBezTo>
                    <a:pt x="233958" y="472678"/>
                    <a:pt x="261938" y="465733"/>
                    <a:pt x="300038" y="453033"/>
                  </a:cubicBezTo>
                  <a:cubicBezTo>
                    <a:pt x="338138" y="440333"/>
                    <a:pt x="372071" y="430411"/>
                    <a:pt x="401836" y="423267"/>
                  </a:cubicBezTo>
                  <a:cubicBezTo>
                    <a:pt x="431602" y="416124"/>
                    <a:pt x="446584" y="409575"/>
                    <a:pt x="446782" y="403622"/>
                  </a:cubicBezTo>
                  <a:cubicBezTo>
                    <a:pt x="446981" y="397669"/>
                    <a:pt x="446286" y="393700"/>
                    <a:pt x="444699" y="391716"/>
                  </a:cubicBezTo>
                  <a:lnTo>
                    <a:pt x="420886" y="396478"/>
                  </a:lnTo>
                  <a:lnTo>
                    <a:pt x="400646" y="394097"/>
                  </a:lnTo>
                  <a:lnTo>
                    <a:pt x="370880" y="403027"/>
                  </a:lnTo>
                  <a:cubicBezTo>
                    <a:pt x="368896" y="403027"/>
                    <a:pt x="365026" y="401539"/>
                    <a:pt x="359271" y="398562"/>
                  </a:cubicBezTo>
                  <a:cubicBezTo>
                    <a:pt x="353517" y="395585"/>
                    <a:pt x="350243" y="393700"/>
                    <a:pt x="349449" y="392907"/>
                  </a:cubicBezTo>
                  <a:lnTo>
                    <a:pt x="341114" y="386358"/>
                  </a:lnTo>
                  <a:lnTo>
                    <a:pt x="329208" y="382786"/>
                  </a:lnTo>
                  <a:cubicBezTo>
                    <a:pt x="324446" y="381199"/>
                    <a:pt x="320477" y="378619"/>
                    <a:pt x="317302" y="375047"/>
                  </a:cubicBezTo>
                  <a:cubicBezTo>
                    <a:pt x="314127" y="371475"/>
                    <a:pt x="312143" y="367903"/>
                    <a:pt x="311349" y="364332"/>
                  </a:cubicBezTo>
                  <a:lnTo>
                    <a:pt x="308968" y="339328"/>
                  </a:lnTo>
                  <a:cubicBezTo>
                    <a:pt x="308571" y="338535"/>
                    <a:pt x="306785" y="334764"/>
                    <a:pt x="303610" y="328017"/>
                  </a:cubicBezTo>
                  <a:lnTo>
                    <a:pt x="289918" y="294085"/>
                  </a:lnTo>
                  <a:lnTo>
                    <a:pt x="275630" y="272058"/>
                  </a:lnTo>
                  <a:cubicBezTo>
                    <a:pt x="269677" y="260946"/>
                    <a:pt x="266303" y="254794"/>
                    <a:pt x="265510" y="253603"/>
                  </a:cubicBezTo>
                  <a:lnTo>
                    <a:pt x="251222" y="241102"/>
                  </a:lnTo>
                  <a:lnTo>
                    <a:pt x="248246" y="230386"/>
                  </a:lnTo>
                  <a:cubicBezTo>
                    <a:pt x="245467" y="224036"/>
                    <a:pt x="244277" y="220464"/>
                    <a:pt x="244674" y="219671"/>
                  </a:cubicBezTo>
                  <a:cubicBezTo>
                    <a:pt x="245467" y="213321"/>
                    <a:pt x="251818" y="209749"/>
                    <a:pt x="263724" y="208955"/>
                  </a:cubicBezTo>
                  <a:cubicBezTo>
                    <a:pt x="266502" y="208955"/>
                    <a:pt x="274638" y="209451"/>
                    <a:pt x="288132" y="210443"/>
                  </a:cubicBezTo>
                  <a:cubicBezTo>
                    <a:pt x="301625" y="211435"/>
                    <a:pt x="313035" y="212725"/>
                    <a:pt x="322362" y="214313"/>
                  </a:cubicBezTo>
                  <a:cubicBezTo>
                    <a:pt x="331689" y="215900"/>
                    <a:pt x="337741" y="216496"/>
                    <a:pt x="340519" y="216099"/>
                  </a:cubicBezTo>
                  <a:lnTo>
                    <a:pt x="410766" y="179189"/>
                  </a:lnTo>
                  <a:lnTo>
                    <a:pt x="462558" y="166688"/>
                  </a:lnTo>
                  <a:cubicBezTo>
                    <a:pt x="467718" y="164703"/>
                    <a:pt x="471488" y="162322"/>
                    <a:pt x="473869" y="159544"/>
                  </a:cubicBezTo>
                  <a:lnTo>
                    <a:pt x="473869" y="117277"/>
                  </a:lnTo>
                  <a:lnTo>
                    <a:pt x="475655" y="98227"/>
                  </a:lnTo>
                  <a:lnTo>
                    <a:pt x="473274" y="83939"/>
                  </a:lnTo>
                  <a:lnTo>
                    <a:pt x="477441" y="47625"/>
                  </a:lnTo>
                  <a:lnTo>
                    <a:pt x="470893" y="26789"/>
                  </a:lnTo>
                  <a:cubicBezTo>
                    <a:pt x="470496" y="25599"/>
                    <a:pt x="470198" y="23813"/>
                    <a:pt x="470000" y="21432"/>
                  </a:cubicBezTo>
                  <a:cubicBezTo>
                    <a:pt x="469801" y="19050"/>
                    <a:pt x="471091" y="15875"/>
                    <a:pt x="473869" y="11907"/>
                  </a:cubicBezTo>
                  <a:cubicBezTo>
                    <a:pt x="478235" y="5160"/>
                    <a:pt x="483791" y="1191"/>
                    <a:pt x="490538" y="0"/>
                  </a:cubicBezTo>
                  <a:close/>
                </a:path>
              </a:pathLst>
            </a:custGeom>
            <a:solidFill>
              <a:prstClr val="black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/>
            </a:lstStyle>
            <a:p>
              <a:pPr defTabSz="3429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72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行楷简" panose="02010600000101010101" pitchFamily="2" charset="-122"/>
                <a:ea typeface="汉仪行楷简" panose="02010600000101010101" pitchFamily="2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73520" y="2680178"/>
              <a:ext cx="1807454" cy="1807425"/>
            </a:xfrm>
            <a:custGeom>
              <a:avLst/>
              <a:gdLst/>
              <a:ahLst/>
              <a:cxnLst/>
              <a:rect l="l" t="t" r="r" b="b"/>
              <a:pathLst>
                <a:path w="866933" h="866920">
                  <a:moveTo>
                    <a:pt x="470137" y="2"/>
                  </a:moveTo>
                  <a:cubicBezTo>
                    <a:pt x="474081" y="-35"/>
                    <a:pt x="482601" y="542"/>
                    <a:pt x="495698" y="1732"/>
                  </a:cubicBezTo>
                  <a:lnTo>
                    <a:pt x="512962" y="1732"/>
                  </a:lnTo>
                  <a:lnTo>
                    <a:pt x="545109" y="13639"/>
                  </a:lnTo>
                  <a:cubicBezTo>
                    <a:pt x="554634" y="17211"/>
                    <a:pt x="561083" y="19889"/>
                    <a:pt x="564456" y="21675"/>
                  </a:cubicBezTo>
                  <a:cubicBezTo>
                    <a:pt x="567830" y="23461"/>
                    <a:pt x="573287" y="28323"/>
                    <a:pt x="580828" y="36261"/>
                  </a:cubicBezTo>
                  <a:lnTo>
                    <a:pt x="595710" y="58882"/>
                  </a:lnTo>
                  <a:lnTo>
                    <a:pt x="612379" y="80314"/>
                  </a:lnTo>
                  <a:cubicBezTo>
                    <a:pt x="620317" y="92220"/>
                    <a:pt x="624285" y="104721"/>
                    <a:pt x="624285" y="117818"/>
                  </a:cubicBezTo>
                  <a:cubicBezTo>
                    <a:pt x="623888" y="124962"/>
                    <a:pt x="622896" y="130221"/>
                    <a:pt x="621309" y="133594"/>
                  </a:cubicBezTo>
                  <a:cubicBezTo>
                    <a:pt x="619721" y="136968"/>
                    <a:pt x="616050" y="142226"/>
                    <a:pt x="610295" y="149370"/>
                  </a:cubicBezTo>
                  <a:cubicBezTo>
                    <a:pt x="604541" y="156514"/>
                    <a:pt x="601068" y="160681"/>
                    <a:pt x="599878" y="161871"/>
                  </a:cubicBezTo>
                  <a:lnTo>
                    <a:pt x="551657" y="194614"/>
                  </a:lnTo>
                  <a:lnTo>
                    <a:pt x="538560" y="211878"/>
                  </a:lnTo>
                  <a:lnTo>
                    <a:pt x="526059" y="223189"/>
                  </a:lnTo>
                  <a:lnTo>
                    <a:pt x="521296" y="230928"/>
                  </a:lnTo>
                  <a:lnTo>
                    <a:pt x="512367" y="239262"/>
                  </a:lnTo>
                  <a:cubicBezTo>
                    <a:pt x="511573" y="240056"/>
                    <a:pt x="506215" y="248192"/>
                    <a:pt x="496293" y="263670"/>
                  </a:cubicBezTo>
                  <a:lnTo>
                    <a:pt x="476648" y="291054"/>
                  </a:lnTo>
                  <a:cubicBezTo>
                    <a:pt x="473473" y="296611"/>
                    <a:pt x="471687" y="299786"/>
                    <a:pt x="471290" y="300579"/>
                  </a:cubicBezTo>
                  <a:lnTo>
                    <a:pt x="457003" y="313676"/>
                  </a:lnTo>
                  <a:lnTo>
                    <a:pt x="449859" y="328559"/>
                  </a:lnTo>
                  <a:lnTo>
                    <a:pt x="443906" y="335703"/>
                  </a:lnTo>
                  <a:lnTo>
                    <a:pt x="435571" y="349990"/>
                  </a:lnTo>
                  <a:lnTo>
                    <a:pt x="406401" y="382137"/>
                  </a:lnTo>
                  <a:cubicBezTo>
                    <a:pt x="400845" y="389678"/>
                    <a:pt x="396380" y="395036"/>
                    <a:pt x="393006" y="398211"/>
                  </a:cubicBezTo>
                  <a:cubicBezTo>
                    <a:pt x="389633" y="401386"/>
                    <a:pt x="387748" y="403668"/>
                    <a:pt x="387351" y="405057"/>
                  </a:cubicBezTo>
                  <a:cubicBezTo>
                    <a:pt x="386954" y="406446"/>
                    <a:pt x="387748" y="410712"/>
                    <a:pt x="389732" y="417856"/>
                  </a:cubicBezTo>
                  <a:lnTo>
                    <a:pt x="392113" y="432143"/>
                  </a:lnTo>
                  <a:lnTo>
                    <a:pt x="406401" y="482745"/>
                  </a:lnTo>
                  <a:cubicBezTo>
                    <a:pt x="406798" y="495048"/>
                    <a:pt x="407195" y="501200"/>
                    <a:pt x="407592" y="501200"/>
                  </a:cubicBezTo>
                  <a:lnTo>
                    <a:pt x="411759" y="511915"/>
                  </a:lnTo>
                  <a:lnTo>
                    <a:pt x="420093" y="539895"/>
                  </a:lnTo>
                  <a:cubicBezTo>
                    <a:pt x="424062" y="545451"/>
                    <a:pt x="429221" y="548229"/>
                    <a:pt x="435571" y="548229"/>
                  </a:cubicBezTo>
                  <a:cubicBezTo>
                    <a:pt x="438349" y="548626"/>
                    <a:pt x="443013" y="547634"/>
                    <a:pt x="449561" y="545253"/>
                  </a:cubicBezTo>
                  <a:cubicBezTo>
                    <a:pt x="456110" y="542871"/>
                    <a:pt x="460773" y="541482"/>
                    <a:pt x="463551" y="541086"/>
                  </a:cubicBezTo>
                  <a:lnTo>
                    <a:pt x="482006" y="541086"/>
                  </a:lnTo>
                  <a:lnTo>
                    <a:pt x="495698" y="540490"/>
                  </a:lnTo>
                  <a:lnTo>
                    <a:pt x="524273" y="542871"/>
                  </a:lnTo>
                  <a:lnTo>
                    <a:pt x="539751" y="541086"/>
                  </a:lnTo>
                  <a:lnTo>
                    <a:pt x="574279" y="545848"/>
                  </a:lnTo>
                  <a:lnTo>
                    <a:pt x="614760" y="545253"/>
                  </a:lnTo>
                  <a:cubicBezTo>
                    <a:pt x="631429" y="548428"/>
                    <a:pt x="639962" y="549817"/>
                    <a:pt x="640359" y="549420"/>
                  </a:cubicBezTo>
                  <a:lnTo>
                    <a:pt x="667743" y="543467"/>
                  </a:lnTo>
                  <a:lnTo>
                    <a:pt x="675482" y="546443"/>
                  </a:lnTo>
                  <a:cubicBezTo>
                    <a:pt x="677863" y="547237"/>
                    <a:pt x="685801" y="547237"/>
                    <a:pt x="699295" y="546443"/>
                  </a:cubicBezTo>
                  <a:lnTo>
                    <a:pt x="717154" y="549420"/>
                  </a:lnTo>
                  <a:lnTo>
                    <a:pt x="731442" y="547634"/>
                  </a:lnTo>
                  <a:cubicBezTo>
                    <a:pt x="732235" y="547634"/>
                    <a:pt x="733228" y="547634"/>
                    <a:pt x="734418" y="547634"/>
                  </a:cubicBezTo>
                  <a:cubicBezTo>
                    <a:pt x="740768" y="548031"/>
                    <a:pt x="746920" y="550015"/>
                    <a:pt x="752873" y="553587"/>
                  </a:cubicBezTo>
                  <a:lnTo>
                    <a:pt x="769542" y="566089"/>
                  </a:lnTo>
                  <a:lnTo>
                    <a:pt x="786210" y="572637"/>
                  </a:lnTo>
                  <a:lnTo>
                    <a:pt x="805856" y="588711"/>
                  </a:lnTo>
                  <a:lnTo>
                    <a:pt x="815976" y="594664"/>
                  </a:lnTo>
                  <a:lnTo>
                    <a:pt x="829668" y="612523"/>
                  </a:lnTo>
                  <a:lnTo>
                    <a:pt x="845146" y="629787"/>
                  </a:lnTo>
                  <a:lnTo>
                    <a:pt x="849909" y="638122"/>
                  </a:lnTo>
                  <a:lnTo>
                    <a:pt x="862410" y="658362"/>
                  </a:lnTo>
                  <a:cubicBezTo>
                    <a:pt x="865188" y="664712"/>
                    <a:pt x="866677" y="670665"/>
                    <a:pt x="866875" y="676222"/>
                  </a:cubicBezTo>
                  <a:cubicBezTo>
                    <a:pt x="867074" y="681778"/>
                    <a:pt x="866776" y="687136"/>
                    <a:pt x="865982" y="692295"/>
                  </a:cubicBezTo>
                  <a:cubicBezTo>
                    <a:pt x="865188" y="696661"/>
                    <a:pt x="863899" y="700332"/>
                    <a:pt x="862113" y="703308"/>
                  </a:cubicBezTo>
                  <a:cubicBezTo>
                    <a:pt x="860327" y="706285"/>
                    <a:pt x="856358" y="709559"/>
                    <a:pt x="850206" y="713131"/>
                  </a:cubicBezTo>
                  <a:cubicBezTo>
                    <a:pt x="844055" y="716703"/>
                    <a:pt x="839987" y="718687"/>
                    <a:pt x="838003" y="719084"/>
                  </a:cubicBezTo>
                  <a:cubicBezTo>
                    <a:pt x="836018" y="719481"/>
                    <a:pt x="820143" y="714917"/>
                    <a:pt x="790378" y="705392"/>
                  </a:cubicBezTo>
                  <a:lnTo>
                    <a:pt x="649884" y="661339"/>
                  </a:lnTo>
                  <a:lnTo>
                    <a:pt x="581423" y="645265"/>
                  </a:lnTo>
                  <a:cubicBezTo>
                    <a:pt x="558404" y="638122"/>
                    <a:pt x="542132" y="632168"/>
                    <a:pt x="532607" y="627406"/>
                  </a:cubicBezTo>
                  <a:lnTo>
                    <a:pt x="503437" y="611928"/>
                  </a:lnTo>
                  <a:lnTo>
                    <a:pt x="478434" y="604784"/>
                  </a:lnTo>
                  <a:cubicBezTo>
                    <a:pt x="462956" y="599625"/>
                    <a:pt x="454026" y="597045"/>
                    <a:pt x="451645" y="597045"/>
                  </a:cubicBezTo>
                  <a:cubicBezTo>
                    <a:pt x="448470" y="597442"/>
                    <a:pt x="443906" y="598632"/>
                    <a:pt x="437953" y="600617"/>
                  </a:cubicBezTo>
                  <a:cubicBezTo>
                    <a:pt x="431999" y="602601"/>
                    <a:pt x="427733" y="604586"/>
                    <a:pt x="425153" y="606570"/>
                  </a:cubicBezTo>
                  <a:cubicBezTo>
                    <a:pt x="422574" y="608554"/>
                    <a:pt x="421284" y="622643"/>
                    <a:pt x="421284" y="648837"/>
                  </a:cubicBezTo>
                  <a:lnTo>
                    <a:pt x="420688" y="764328"/>
                  </a:lnTo>
                  <a:lnTo>
                    <a:pt x="421879" y="791117"/>
                  </a:lnTo>
                  <a:cubicBezTo>
                    <a:pt x="421085" y="795482"/>
                    <a:pt x="419895" y="799650"/>
                    <a:pt x="418307" y="803618"/>
                  </a:cubicBezTo>
                  <a:lnTo>
                    <a:pt x="411163" y="817311"/>
                  </a:lnTo>
                  <a:lnTo>
                    <a:pt x="402829" y="839932"/>
                  </a:lnTo>
                  <a:cubicBezTo>
                    <a:pt x="402035" y="841520"/>
                    <a:pt x="398265" y="846183"/>
                    <a:pt x="391518" y="853922"/>
                  </a:cubicBezTo>
                  <a:cubicBezTo>
                    <a:pt x="384771" y="861661"/>
                    <a:pt x="379910" y="865928"/>
                    <a:pt x="376933" y="866722"/>
                  </a:cubicBezTo>
                  <a:cubicBezTo>
                    <a:pt x="373956" y="867515"/>
                    <a:pt x="369095" y="865928"/>
                    <a:pt x="362348" y="861959"/>
                  </a:cubicBezTo>
                  <a:cubicBezTo>
                    <a:pt x="359570" y="860768"/>
                    <a:pt x="357387" y="859379"/>
                    <a:pt x="355799" y="857792"/>
                  </a:cubicBezTo>
                  <a:lnTo>
                    <a:pt x="339726" y="838147"/>
                  </a:lnTo>
                  <a:cubicBezTo>
                    <a:pt x="338535" y="837353"/>
                    <a:pt x="335559" y="834376"/>
                    <a:pt x="330796" y="829217"/>
                  </a:cubicBezTo>
                  <a:cubicBezTo>
                    <a:pt x="326034" y="824057"/>
                    <a:pt x="322264" y="818898"/>
                    <a:pt x="319485" y="813739"/>
                  </a:cubicBezTo>
                  <a:lnTo>
                    <a:pt x="305198" y="787545"/>
                  </a:lnTo>
                  <a:lnTo>
                    <a:pt x="296863" y="775043"/>
                  </a:lnTo>
                  <a:cubicBezTo>
                    <a:pt x="294879" y="771472"/>
                    <a:pt x="293292" y="763732"/>
                    <a:pt x="292101" y="751826"/>
                  </a:cubicBezTo>
                  <a:cubicBezTo>
                    <a:pt x="290910" y="739920"/>
                    <a:pt x="289720" y="731685"/>
                    <a:pt x="288529" y="727121"/>
                  </a:cubicBezTo>
                  <a:cubicBezTo>
                    <a:pt x="287338" y="722557"/>
                    <a:pt x="286942" y="719679"/>
                    <a:pt x="287338" y="718489"/>
                  </a:cubicBezTo>
                  <a:lnTo>
                    <a:pt x="287934" y="715512"/>
                  </a:lnTo>
                  <a:lnTo>
                    <a:pt x="308174" y="613714"/>
                  </a:lnTo>
                  <a:cubicBezTo>
                    <a:pt x="311349" y="597442"/>
                    <a:pt x="312937" y="585337"/>
                    <a:pt x="312937" y="577400"/>
                  </a:cubicBezTo>
                  <a:lnTo>
                    <a:pt x="311151" y="555968"/>
                  </a:lnTo>
                  <a:lnTo>
                    <a:pt x="314128" y="532751"/>
                  </a:lnTo>
                  <a:cubicBezTo>
                    <a:pt x="314524" y="519654"/>
                    <a:pt x="311647" y="511320"/>
                    <a:pt x="305495" y="507748"/>
                  </a:cubicBezTo>
                  <a:cubicBezTo>
                    <a:pt x="299344" y="504176"/>
                    <a:pt x="282576" y="518265"/>
                    <a:pt x="255192" y="550015"/>
                  </a:cubicBezTo>
                  <a:lnTo>
                    <a:pt x="206971" y="605379"/>
                  </a:lnTo>
                  <a:lnTo>
                    <a:pt x="176015" y="641098"/>
                  </a:lnTo>
                  <a:lnTo>
                    <a:pt x="133153" y="677412"/>
                  </a:lnTo>
                  <a:lnTo>
                    <a:pt x="126604" y="689318"/>
                  </a:lnTo>
                  <a:cubicBezTo>
                    <a:pt x="125413" y="690906"/>
                    <a:pt x="121842" y="693882"/>
                    <a:pt x="115888" y="698248"/>
                  </a:cubicBezTo>
                  <a:cubicBezTo>
                    <a:pt x="109935" y="702614"/>
                    <a:pt x="101403" y="711047"/>
                    <a:pt x="90290" y="723549"/>
                  </a:cubicBezTo>
                  <a:cubicBezTo>
                    <a:pt x="79178" y="736050"/>
                    <a:pt x="70248" y="743690"/>
                    <a:pt x="63501" y="746468"/>
                  </a:cubicBezTo>
                  <a:lnTo>
                    <a:pt x="40879" y="753017"/>
                  </a:lnTo>
                  <a:cubicBezTo>
                    <a:pt x="27385" y="758176"/>
                    <a:pt x="19646" y="760359"/>
                    <a:pt x="17662" y="759565"/>
                  </a:cubicBezTo>
                  <a:cubicBezTo>
                    <a:pt x="14884" y="758772"/>
                    <a:pt x="11411" y="756093"/>
                    <a:pt x="7244" y="751529"/>
                  </a:cubicBezTo>
                  <a:cubicBezTo>
                    <a:pt x="3077" y="746964"/>
                    <a:pt x="695" y="742996"/>
                    <a:pt x="100" y="739622"/>
                  </a:cubicBezTo>
                  <a:cubicBezTo>
                    <a:pt x="-495" y="736249"/>
                    <a:pt x="1588" y="728510"/>
                    <a:pt x="6351" y="716405"/>
                  </a:cubicBezTo>
                  <a:cubicBezTo>
                    <a:pt x="11113" y="704300"/>
                    <a:pt x="13693" y="691997"/>
                    <a:pt x="14090" y="679496"/>
                  </a:cubicBezTo>
                  <a:cubicBezTo>
                    <a:pt x="14487" y="666994"/>
                    <a:pt x="13892" y="658957"/>
                    <a:pt x="12304" y="655386"/>
                  </a:cubicBezTo>
                  <a:cubicBezTo>
                    <a:pt x="10717" y="651814"/>
                    <a:pt x="9923" y="649631"/>
                    <a:pt x="9923" y="648837"/>
                  </a:cubicBezTo>
                  <a:lnTo>
                    <a:pt x="18257" y="628597"/>
                  </a:lnTo>
                  <a:cubicBezTo>
                    <a:pt x="19051" y="626215"/>
                    <a:pt x="19448" y="623834"/>
                    <a:pt x="19448" y="621453"/>
                  </a:cubicBezTo>
                  <a:lnTo>
                    <a:pt x="19448" y="612523"/>
                  </a:lnTo>
                  <a:cubicBezTo>
                    <a:pt x="23020" y="612920"/>
                    <a:pt x="25599" y="613515"/>
                    <a:pt x="27187" y="614309"/>
                  </a:cubicBezTo>
                  <a:lnTo>
                    <a:pt x="36712" y="637526"/>
                  </a:lnTo>
                  <a:cubicBezTo>
                    <a:pt x="37506" y="639114"/>
                    <a:pt x="40879" y="641396"/>
                    <a:pt x="46832" y="644372"/>
                  </a:cubicBezTo>
                  <a:cubicBezTo>
                    <a:pt x="52785" y="647349"/>
                    <a:pt x="56556" y="648837"/>
                    <a:pt x="58143" y="648837"/>
                  </a:cubicBezTo>
                  <a:cubicBezTo>
                    <a:pt x="61715" y="649234"/>
                    <a:pt x="69355" y="644273"/>
                    <a:pt x="81063" y="633954"/>
                  </a:cubicBezTo>
                  <a:cubicBezTo>
                    <a:pt x="92770" y="623636"/>
                    <a:pt x="99220" y="617484"/>
                    <a:pt x="100410" y="615500"/>
                  </a:cubicBezTo>
                  <a:lnTo>
                    <a:pt x="112317" y="586925"/>
                  </a:lnTo>
                  <a:lnTo>
                    <a:pt x="126009" y="574423"/>
                  </a:lnTo>
                  <a:lnTo>
                    <a:pt x="131367" y="563112"/>
                  </a:lnTo>
                  <a:lnTo>
                    <a:pt x="147440" y="550015"/>
                  </a:lnTo>
                  <a:lnTo>
                    <a:pt x="149821" y="538704"/>
                  </a:lnTo>
                  <a:lnTo>
                    <a:pt x="171253" y="519059"/>
                  </a:lnTo>
                  <a:lnTo>
                    <a:pt x="172443" y="505367"/>
                  </a:lnTo>
                  <a:lnTo>
                    <a:pt x="192088" y="492270"/>
                  </a:lnTo>
                  <a:lnTo>
                    <a:pt x="191493" y="476196"/>
                  </a:lnTo>
                  <a:cubicBezTo>
                    <a:pt x="191493" y="474212"/>
                    <a:pt x="192684" y="471732"/>
                    <a:pt x="195065" y="468755"/>
                  </a:cubicBezTo>
                  <a:cubicBezTo>
                    <a:pt x="197446" y="465779"/>
                    <a:pt x="199629" y="463695"/>
                    <a:pt x="201613" y="462504"/>
                  </a:cubicBezTo>
                  <a:lnTo>
                    <a:pt x="214115" y="458337"/>
                  </a:lnTo>
                  <a:lnTo>
                    <a:pt x="212924" y="441668"/>
                  </a:lnTo>
                  <a:lnTo>
                    <a:pt x="222449" y="431548"/>
                  </a:lnTo>
                  <a:cubicBezTo>
                    <a:pt x="222846" y="429167"/>
                    <a:pt x="218481" y="425595"/>
                    <a:pt x="209353" y="420832"/>
                  </a:cubicBezTo>
                  <a:cubicBezTo>
                    <a:pt x="197049" y="415276"/>
                    <a:pt x="186135" y="412498"/>
                    <a:pt x="176610" y="412498"/>
                  </a:cubicBezTo>
                  <a:cubicBezTo>
                    <a:pt x="165895" y="412895"/>
                    <a:pt x="151012" y="418749"/>
                    <a:pt x="131962" y="430060"/>
                  </a:cubicBezTo>
                  <a:cubicBezTo>
                    <a:pt x="112912" y="441371"/>
                    <a:pt x="99120" y="447621"/>
                    <a:pt x="90588" y="448812"/>
                  </a:cubicBezTo>
                  <a:cubicBezTo>
                    <a:pt x="82055" y="450003"/>
                    <a:pt x="77491" y="450102"/>
                    <a:pt x="76895" y="449110"/>
                  </a:cubicBezTo>
                  <a:cubicBezTo>
                    <a:pt x="76300" y="448118"/>
                    <a:pt x="76995" y="445836"/>
                    <a:pt x="78979" y="442264"/>
                  </a:cubicBezTo>
                  <a:cubicBezTo>
                    <a:pt x="79773" y="440676"/>
                    <a:pt x="90092" y="426984"/>
                    <a:pt x="109935" y="401187"/>
                  </a:cubicBezTo>
                  <a:lnTo>
                    <a:pt x="125413" y="379161"/>
                  </a:lnTo>
                  <a:cubicBezTo>
                    <a:pt x="132557" y="369239"/>
                    <a:pt x="138014" y="363087"/>
                    <a:pt x="141785" y="360706"/>
                  </a:cubicBezTo>
                  <a:cubicBezTo>
                    <a:pt x="145555" y="358325"/>
                    <a:pt x="157957" y="353661"/>
                    <a:pt x="178992" y="346716"/>
                  </a:cubicBezTo>
                  <a:cubicBezTo>
                    <a:pt x="200026" y="339771"/>
                    <a:pt x="211535" y="336100"/>
                    <a:pt x="213520" y="335703"/>
                  </a:cubicBezTo>
                  <a:lnTo>
                    <a:pt x="295673" y="338084"/>
                  </a:lnTo>
                  <a:cubicBezTo>
                    <a:pt x="298054" y="336100"/>
                    <a:pt x="301924" y="331039"/>
                    <a:pt x="307281" y="322904"/>
                  </a:cubicBezTo>
                  <a:cubicBezTo>
                    <a:pt x="312639" y="314768"/>
                    <a:pt x="318196" y="308715"/>
                    <a:pt x="323950" y="304746"/>
                  </a:cubicBezTo>
                  <a:cubicBezTo>
                    <a:pt x="329705" y="300778"/>
                    <a:pt x="332979" y="298000"/>
                    <a:pt x="333773" y="296412"/>
                  </a:cubicBezTo>
                  <a:lnTo>
                    <a:pt x="337345" y="282720"/>
                  </a:lnTo>
                  <a:lnTo>
                    <a:pt x="348060" y="272004"/>
                  </a:lnTo>
                  <a:lnTo>
                    <a:pt x="355204" y="254740"/>
                  </a:lnTo>
                  <a:lnTo>
                    <a:pt x="364134" y="249978"/>
                  </a:lnTo>
                  <a:lnTo>
                    <a:pt x="369492" y="241048"/>
                  </a:lnTo>
                  <a:lnTo>
                    <a:pt x="381398" y="229737"/>
                  </a:lnTo>
                  <a:cubicBezTo>
                    <a:pt x="381795" y="229340"/>
                    <a:pt x="383581" y="226562"/>
                    <a:pt x="386756" y="221403"/>
                  </a:cubicBezTo>
                  <a:lnTo>
                    <a:pt x="403424" y="199971"/>
                  </a:lnTo>
                  <a:cubicBezTo>
                    <a:pt x="414934" y="183700"/>
                    <a:pt x="418506" y="171297"/>
                    <a:pt x="414140" y="162764"/>
                  </a:cubicBezTo>
                  <a:cubicBezTo>
                    <a:pt x="409774" y="154232"/>
                    <a:pt x="393106" y="158498"/>
                    <a:pt x="364134" y="175564"/>
                  </a:cubicBezTo>
                  <a:lnTo>
                    <a:pt x="330201" y="199971"/>
                  </a:lnTo>
                  <a:lnTo>
                    <a:pt x="320676" y="205329"/>
                  </a:lnTo>
                  <a:lnTo>
                    <a:pt x="289124" y="231523"/>
                  </a:lnTo>
                  <a:cubicBezTo>
                    <a:pt x="280790" y="235492"/>
                    <a:pt x="275928" y="238171"/>
                    <a:pt x="274539" y="239560"/>
                  </a:cubicBezTo>
                  <a:cubicBezTo>
                    <a:pt x="273150" y="240949"/>
                    <a:pt x="272257" y="241643"/>
                    <a:pt x="271860" y="241643"/>
                  </a:cubicBezTo>
                  <a:lnTo>
                    <a:pt x="258763" y="237476"/>
                  </a:lnTo>
                  <a:lnTo>
                    <a:pt x="257573" y="243429"/>
                  </a:lnTo>
                  <a:cubicBezTo>
                    <a:pt x="245667" y="245811"/>
                    <a:pt x="232371" y="246604"/>
                    <a:pt x="217687" y="245811"/>
                  </a:cubicBezTo>
                  <a:cubicBezTo>
                    <a:pt x="203002" y="245017"/>
                    <a:pt x="188517" y="235393"/>
                    <a:pt x="174229" y="216938"/>
                  </a:cubicBezTo>
                  <a:cubicBezTo>
                    <a:pt x="159942" y="198483"/>
                    <a:pt x="151012" y="188065"/>
                    <a:pt x="147440" y="185684"/>
                  </a:cubicBezTo>
                  <a:lnTo>
                    <a:pt x="140892" y="182112"/>
                  </a:lnTo>
                  <a:cubicBezTo>
                    <a:pt x="137717" y="180525"/>
                    <a:pt x="133549" y="174373"/>
                    <a:pt x="128390" y="163657"/>
                  </a:cubicBezTo>
                  <a:lnTo>
                    <a:pt x="98029" y="105912"/>
                  </a:lnTo>
                  <a:cubicBezTo>
                    <a:pt x="101601" y="103928"/>
                    <a:pt x="104677" y="102836"/>
                    <a:pt x="107256" y="102638"/>
                  </a:cubicBezTo>
                  <a:cubicBezTo>
                    <a:pt x="109836" y="102439"/>
                    <a:pt x="114301" y="105614"/>
                    <a:pt x="120651" y="112163"/>
                  </a:cubicBezTo>
                  <a:cubicBezTo>
                    <a:pt x="127001" y="118711"/>
                    <a:pt x="131069" y="122184"/>
                    <a:pt x="132855" y="122581"/>
                  </a:cubicBezTo>
                  <a:cubicBezTo>
                    <a:pt x="134641" y="122978"/>
                    <a:pt x="142281" y="121986"/>
                    <a:pt x="155774" y="119604"/>
                  </a:cubicBezTo>
                  <a:lnTo>
                    <a:pt x="177801" y="119604"/>
                  </a:lnTo>
                  <a:cubicBezTo>
                    <a:pt x="186135" y="119604"/>
                    <a:pt x="201514" y="115636"/>
                    <a:pt x="223938" y="107698"/>
                  </a:cubicBezTo>
                  <a:cubicBezTo>
                    <a:pt x="246361" y="99760"/>
                    <a:pt x="260351" y="95395"/>
                    <a:pt x="265907" y="94601"/>
                  </a:cubicBezTo>
                  <a:cubicBezTo>
                    <a:pt x="271463" y="93807"/>
                    <a:pt x="274638" y="93212"/>
                    <a:pt x="275432" y="92815"/>
                  </a:cubicBezTo>
                  <a:lnTo>
                    <a:pt x="311151" y="71979"/>
                  </a:lnTo>
                  <a:lnTo>
                    <a:pt x="332582" y="66026"/>
                  </a:lnTo>
                  <a:lnTo>
                    <a:pt x="346274" y="57096"/>
                  </a:lnTo>
                  <a:cubicBezTo>
                    <a:pt x="346274" y="57096"/>
                    <a:pt x="350442" y="57096"/>
                    <a:pt x="358776" y="57096"/>
                  </a:cubicBezTo>
                  <a:lnTo>
                    <a:pt x="414140" y="33284"/>
                  </a:lnTo>
                  <a:lnTo>
                    <a:pt x="432595" y="33284"/>
                  </a:lnTo>
                  <a:cubicBezTo>
                    <a:pt x="434579" y="32887"/>
                    <a:pt x="436762" y="31895"/>
                    <a:pt x="439143" y="30307"/>
                  </a:cubicBezTo>
                  <a:lnTo>
                    <a:pt x="462956" y="4114"/>
                  </a:lnTo>
                  <a:cubicBezTo>
                    <a:pt x="464940" y="2129"/>
                    <a:pt x="466528" y="839"/>
                    <a:pt x="467718" y="244"/>
                  </a:cubicBezTo>
                  <a:cubicBezTo>
                    <a:pt x="468016" y="95"/>
                    <a:pt x="468822" y="15"/>
                    <a:pt x="470137" y="2"/>
                  </a:cubicBezTo>
                  <a:close/>
                </a:path>
              </a:pathLst>
            </a:custGeom>
            <a:solidFill>
              <a:prstClr val="black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/>
            </a:lstStyle>
            <a:p>
              <a:pPr defTabSz="3429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72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行楷简" panose="02010600000101010101" pitchFamily="2" charset="-122"/>
                <a:ea typeface="汉仪行楷简" panose="0201060000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440586" y="4091906"/>
              <a:ext cx="951710" cy="991565"/>
            </a:xfrm>
            <a:custGeom>
              <a:avLst/>
              <a:gdLst/>
              <a:ahLst/>
              <a:cxnLst/>
              <a:rect l="l" t="t" r="r" b="b"/>
              <a:pathLst>
                <a:path w="911424" h="949591">
                  <a:moveTo>
                    <a:pt x="379214" y="665861"/>
                  </a:moveTo>
                  <a:lnTo>
                    <a:pt x="355997" y="685506"/>
                  </a:lnTo>
                  <a:lnTo>
                    <a:pt x="338733" y="693841"/>
                  </a:lnTo>
                  <a:cubicBezTo>
                    <a:pt x="335955" y="695825"/>
                    <a:pt x="331986" y="699992"/>
                    <a:pt x="326827" y="706342"/>
                  </a:cubicBezTo>
                  <a:cubicBezTo>
                    <a:pt x="321667" y="712692"/>
                    <a:pt x="317897" y="718050"/>
                    <a:pt x="315516" y="722416"/>
                  </a:cubicBezTo>
                  <a:cubicBezTo>
                    <a:pt x="313135" y="726781"/>
                    <a:pt x="311845" y="730948"/>
                    <a:pt x="311646" y="734917"/>
                  </a:cubicBezTo>
                  <a:cubicBezTo>
                    <a:pt x="311448" y="738886"/>
                    <a:pt x="313135" y="743847"/>
                    <a:pt x="316706" y="749800"/>
                  </a:cubicBezTo>
                  <a:cubicBezTo>
                    <a:pt x="323056" y="761706"/>
                    <a:pt x="331589" y="771331"/>
                    <a:pt x="342305" y="778673"/>
                  </a:cubicBezTo>
                  <a:cubicBezTo>
                    <a:pt x="353021" y="786015"/>
                    <a:pt x="361256" y="789289"/>
                    <a:pt x="367010" y="788495"/>
                  </a:cubicBezTo>
                  <a:cubicBezTo>
                    <a:pt x="372765" y="787702"/>
                    <a:pt x="376734" y="785717"/>
                    <a:pt x="378917" y="782542"/>
                  </a:cubicBezTo>
                  <a:cubicBezTo>
                    <a:pt x="381099" y="779367"/>
                    <a:pt x="382191" y="774009"/>
                    <a:pt x="382191" y="766469"/>
                  </a:cubicBezTo>
                  <a:lnTo>
                    <a:pt x="381000" y="694436"/>
                  </a:lnTo>
                  <a:lnTo>
                    <a:pt x="381000" y="668242"/>
                  </a:lnTo>
                  <a:cubicBezTo>
                    <a:pt x="380207" y="667449"/>
                    <a:pt x="379611" y="666655"/>
                    <a:pt x="379214" y="665861"/>
                  </a:cubicBezTo>
                  <a:close/>
                  <a:moveTo>
                    <a:pt x="285750" y="614069"/>
                  </a:moveTo>
                  <a:lnTo>
                    <a:pt x="277416" y="625181"/>
                  </a:lnTo>
                  <a:lnTo>
                    <a:pt x="275630" y="627166"/>
                  </a:lnTo>
                  <a:cubicBezTo>
                    <a:pt x="280392" y="620816"/>
                    <a:pt x="283766" y="616450"/>
                    <a:pt x="285750" y="614069"/>
                  </a:cubicBezTo>
                  <a:close/>
                  <a:moveTo>
                    <a:pt x="355402" y="448572"/>
                  </a:moveTo>
                  <a:cubicBezTo>
                    <a:pt x="353417" y="448572"/>
                    <a:pt x="351631" y="448969"/>
                    <a:pt x="350044" y="449763"/>
                  </a:cubicBezTo>
                  <a:lnTo>
                    <a:pt x="341114" y="457502"/>
                  </a:lnTo>
                  <a:lnTo>
                    <a:pt x="316111" y="474766"/>
                  </a:lnTo>
                  <a:cubicBezTo>
                    <a:pt x="314920" y="479528"/>
                    <a:pt x="314226" y="482009"/>
                    <a:pt x="314027" y="482207"/>
                  </a:cubicBezTo>
                  <a:cubicBezTo>
                    <a:pt x="313829" y="482405"/>
                    <a:pt x="312341" y="483497"/>
                    <a:pt x="309563" y="485481"/>
                  </a:cubicBezTo>
                  <a:cubicBezTo>
                    <a:pt x="306785" y="487466"/>
                    <a:pt x="303907" y="493617"/>
                    <a:pt x="300931" y="503936"/>
                  </a:cubicBezTo>
                  <a:cubicBezTo>
                    <a:pt x="297954" y="514255"/>
                    <a:pt x="295077" y="521200"/>
                    <a:pt x="292299" y="524772"/>
                  </a:cubicBezTo>
                  <a:lnTo>
                    <a:pt x="279797" y="539059"/>
                  </a:lnTo>
                  <a:lnTo>
                    <a:pt x="272058" y="561086"/>
                  </a:lnTo>
                  <a:cubicBezTo>
                    <a:pt x="271264" y="562673"/>
                    <a:pt x="268784" y="567634"/>
                    <a:pt x="264617" y="575969"/>
                  </a:cubicBezTo>
                  <a:cubicBezTo>
                    <a:pt x="260449" y="584303"/>
                    <a:pt x="257969" y="591844"/>
                    <a:pt x="257175" y="598591"/>
                  </a:cubicBezTo>
                  <a:lnTo>
                    <a:pt x="253603" y="625975"/>
                  </a:lnTo>
                  <a:lnTo>
                    <a:pt x="249436" y="637881"/>
                  </a:lnTo>
                  <a:cubicBezTo>
                    <a:pt x="248642" y="640659"/>
                    <a:pt x="248543" y="644231"/>
                    <a:pt x="249138" y="648597"/>
                  </a:cubicBezTo>
                  <a:cubicBezTo>
                    <a:pt x="249734" y="652963"/>
                    <a:pt x="251420" y="655145"/>
                    <a:pt x="254199" y="655145"/>
                  </a:cubicBezTo>
                  <a:cubicBezTo>
                    <a:pt x="254199" y="655542"/>
                    <a:pt x="255191" y="654550"/>
                    <a:pt x="257175" y="652169"/>
                  </a:cubicBezTo>
                  <a:lnTo>
                    <a:pt x="277416" y="625181"/>
                  </a:lnTo>
                  <a:lnTo>
                    <a:pt x="350639" y="543822"/>
                  </a:lnTo>
                  <a:cubicBezTo>
                    <a:pt x="362149" y="531519"/>
                    <a:pt x="368896" y="521895"/>
                    <a:pt x="370880" y="514949"/>
                  </a:cubicBezTo>
                  <a:cubicBezTo>
                    <a:pt x="372864" y="508004"/>
                    <a:pt x="373063" y="500761"/>
                    <a:pt x="371475" y="493220"/>
                  </a:cubicBezTo>
                  <a:lnTo>
                    <a:pt x="366117" y="474766"/>
                  </a:lnTo>
                  <a:lnTo>
                    <a:pt x="365522" y="462264"/>
                  </a:lnTo>
                  <a:cubicBezTo>
                    <a:pt x="364728" y="453930"/>
                    <a:pt x="361355" y="449366"/>
                    <a:pt x="355402" y="448572"/>
                  </a:cubicBezTo>
                  <a:close/>
                  <a:moveTo>
                    <a:pt x="737295" y="290516"/>
                  </a:moveTo>
                  <a:cubicBezTo>
                    <a:pt x="735509" y="289524"/>
                    <a:pt x="730250" y="296767"/>
                    <a:pt x="721519" y="312245"/>
                  </a:cubicBezTo>
                  <a:lnTo>
                    <a:pt x="684610" y="377134"/>
                  </a:lnTo>
                  <a:lnTo>
                    <a:pt x="675680" y="388445"/>
                  </a:lnTo>
                  <a:lnTo>
                    <a:pt x="662583" y="411067"/>
                  </a:lnTo>
                  <a:lnTo>
                    <a:pt x="642342" y="443214"/>
                  </a:lnTo>
                  <a:cubicBezTo>
                    <a:pt x="641946" y="443611"/>
                    <a:pt x="640556" y="452541"/>
                    <a:pt x="638175" y="470003"/>
                  </a:cubicBezTo>
                  <a:lnTo>
                    <a:pt x="632222" y="499769"/>
                  </a:lnTo>
                  <a:lnTo>
                    <a:pt x="631627" y="521200"/>
                  </a:lnTo>
                  <a:cubicBezTo>
                    <a:pt x="631230" y="525566"/>
                    <a:pt x="632123" y="528245"/>
                    <a:pt x="634306" y="529237"/>
                  </a:cubicBezTo>
                  <a:cubicBezTo>
                    <a:pt x="636488" y="530229"/>
                    <a:pt x="641946" y="527352"/>
                    <a:pt x="650677" y="520605"/>
                  </a:cubicBezTo>
                  <a:lnTo>
                    <a:pt x="661988" y="514652"/>
                  </a:lnTo>
                  <a:lnTo>
                    <a:pt x="676275" y="500959"/>
                  </a:lnTo>
                  <a:cubicBezTo>
                    <a:pt x="678656" y="498578"/>
                    <a:pt x="686792" y="494510"/>
                    <a:pt x="700683" y="488756"/>
                  </a:cubicBezTo>
                  <a:cubicBezTo>
                    <a:pt x="714574" y="483001"/>
                    <a:pt x="725587" y="477841"/>
                    <a:pt x="733723" y="473277"/>
                  </a:cubicBezTo>
                  <a:cubicBezTo>
                    <a:pt x="741859" y="468713"/>
                    <a:pt x="748804" y="465538"/>
                    <a:pt x="754559" y="463752"/>
                  </a:cubicBezTo>
                  <a:cubicBezTo>
                    <a:pt x="760313" y="461966"/>
                    <a:pt x="764381" y="460379"/>
                    <a:pt x="766763" y="458990"/>
                  </a:cubicBezTo>
                  <a:cubicBezTo>
                    <a:pt x="769144" y="457601"/>
                    <a:pt x="771624" y="449961"/>
                    <a:pt x="774204" y="436070"/>
                  </a:cubicBezTo>
                  <a:cubicBezTo>
                    <a:pt x="776784" y="422180"/>
                    <a:pt x="778173" y="414044"/>
                    <a:pt x="778371" y="411663"/>
                  </a:cubicBezTo>
                  <a:cubicBezTo>
                    <a:pt x="778570" y="409281"/>
                    <a:pt x="778074" y="405908"/>
                    <a:pt x="776883" y="401542"/>
                  </a:cubicBezTo>
                  <a:lnTo>
                    <a:pt x="771525" y="385469"/>
                  </a:lnTo>
                  <a:lnTo>
                    <a:pt x="762000" y="342606"/>
                  </a:lnTo>
                  <a:lnTo>
                    <a:pt x="753666" y="323556"/>
                  </a:lnTo>
                  <a:cubicBezTo>
                    <a:pt x="746522" y="305300"/>
                    <a:pt x="742454" y="295477"/>
                    <a:pt x="741462" y="294088"/>
                  </a:cubicBezTo>
                  <a:cubicBezTo>
                    <a:pt x="740470" y="292699"/>
                    <a:pt x="739081" y="291509"/>
                    <a:pt x="737295" y="290516"/>
                  </a:cubicBezTo>
                  <a:close/>
                  <a:moveTo>
                    <a:pt x="681782" y="159101"/>
                  </a:moveTo>
                  <a:cubicBezTo>
                    <a:pt x="680294" y="159002"/>
                    <a:pt x="678656" y="159647"/>
                    <a:pt x="676871" y="161036"/>
                  </a:cubicBezTo>
                  <a:cubicBezTo>
                    <a:pt x="676077" y="161830"/>
                    <a:pt x="675382" y="163120"/>
                    <a:pt x="674787" y="164905"/>
                  </a:cubicBezTo>
                  <a:cubicBezTo>
                    <a:pt x="674192" y="166691"/>
                    <a:pt x="673596" y="168180"/>
                    <a:pt x="673001" y="169370"/>
                  </a:cubicBezTo>
                  <a:cubicBezTo>
                    <a:pt x="672406" y="170561"/>
                    <a:pt x="672108" y="171355"/>
                    <a:pt x="672108" y="171752"/>
                  </a:cubicBezTo>
                  <a:cubicBezTo>
                    <a:pt x="671711" y="172148"/>
                    <a:pt x="671711" y="172942"/>
                    <a:pt x="672108" y="174133"/>
                  </a:cubicBezTo>
                  <a:cubicBezTo>
                    <a:pt x="671711" y="174530"/>
                    <a:pt x="670917" y="175323"/>
                    <a:pt x="669727" y="176514"/>
                  </a:cubicBezTo>
                  <a:cubicBezTo>
                    <a:pt x="668536" y="177705"/>
                    <a:pt x="666949" y="180880"/>
                    <a:pt x="664964" y="186039"/>
                  </a:cubicBezTo>
                  <a:cubicBezTo>
                    <a:pt x="662980" y="191198"/>
                    <a:pt x="662385" y="194373"/>
                    <a:pt x="663178" y="195564"/>
                  </a:cubicBezTo>
                  <a:lnTo>
                    <a:pt x="664369" y="199136"/>
                  </a:lnTo>
                  <a:lnTo>
                    <a:pt x="664369" y="201517"/>
                  </a:lnTo>
                  <a:cubicBezTo>
                    <a:pt x="664369" y="201914"/>
                    <a:pt x="664567" y="203204"/>
                    <a:pt x="664964" y="205387"/>
                  </a:cubicBezTo>
                  <a:cubicBezTo>
                    <a:pt x="665361" y="207570"/>
                    <a:pt x="665361" y="209852"/>
                    <a:pt x="664964" y="212233"/>
                  </a:cubicBezTo>
                  <a:cubicBezTo>
                    <a:pt x="664567" y="213027"/>
                    <a:pt x="663972" y="215408"/>
                    <a:pt x="663178" y="219377"/>
                  </a:cubicBezTo>
                  <a:lnTo>
                    <a:pt x="661988" y="224139"/>
                  </a:lnTo>
                  <a:cubicBezTo>
                    <a:pt x="660797" y="228505"/>
                    <a:pt x="661194" y="231084"/>
                    <a:pt x="663178" y="231878"/>
                  </a:cubicBezTo>
                  <a:cubicBezTo>
                    <a:pt x="665956" y="233466"/>
                    <a:pt x="667941" y="233664"/>
                    <a:pt x="669131" y="232473"/>
                  </a:cubicBezTo>
                  <a:cubicBezTo>
                    <a:pt x="669925" y="232077"/>
                    <a:pt x="670818" y="230886"/>
                    <a:pt x="671810" y="228902"/>
                  </a:cubicBezTo>
                  <a:cubicBezTo>
                    <a:pt x="672803" y="226917"/>
                    <a:pt x="673695" y="225131"/>
                    <a:pt x="674489" y="223544"/>
                  </a:cubicBezTo>
                  <a:cubicBezTo>
                    <a:pt x="675283" y="221956"/>
                    <a:pt x="676077" y="220270"/>
                    <a:pt x="676871" y="218484"/>
                  </a:cubicBezTo>
                  <a:cubicBezTo>
                    <a:pt x="677664" y="216698"/>
                    <a:pt x="678260" y="215011"/>
                    <a:pt x="678656" y="213423"/>
                  </a:cubicBezTo>
                  <a:lnTo>
                    <a:pt x="678656" y="212233"/>
                  </a:lnTo>
                  <a:cubicBezTo>
                    <a:pt x="678656" y="208264"/>
                    <a:pt x="681335" y="203105"/>
                    <a:pt x="686693" y="196755"/>
                  </a:cubicBezTo>
                  <a:cubicBezTo>
                    <a:pt x="692051" y="190405"/>
                    <a:pt x="694730" y="186039"/>
                    <a:pt x="694730" y="183658"/>
                  </a:cubicBezTo>
                  <a:cubicBezTo>
                    <a:pt x="694333" y="182864"/>
                    <a:pt x="693341" y="180780"/>
                    <a:pt x="691753" y="177407"/>
                  </a:cubicBezTo>
                  <a:cubicBezTo>
                    <a:pt x="690166" y="174034"/>
                    <a:pt x="689174" y="170362"/>
                    <a:pt x="688777" y="166394"/>
                  </a:cubicBezTo>
                  <a:lnTo>
                    <a:pt x="686991" y="164013"/>
                  </a:lnTo>
                  <a:lnTo>
                    <a:pt x="685800" y="161631"/>
                  </a:lnTo>
                  <a:cubicBezTo>
                    <a:pt x="684610" y="160044"/>
                    <a:pt x="683270" y="159200"/>
                    <a:pt x="681782" y="159101"/>
                  </a:cubicBezTo>
                  <a:close/>
                  <a:moveTo>
                    <a:pt x="601266" y="4"/>
                  </a:moveTo>
                  <a:cubicBezTo>
                    <a:pt x="607616" y="202"/>
                    <a:pt x="615553" y="8041"/>
                    <a:pt x="625078" y="23519"/>
                  </a:cubicBezTo>
                  <a:lnTo>
                    <a:pt x="662583" y="87217"/>
                  </a:lnTo>
                  <a:lnTo>
                    <a:pt x="686396" y="112220"/>
                  </a:lnTo>
                  <a:cubicBezTo>
                    <a:pt x="688380" y="114602"/>
                    <a:pt x="689769" y="115792"/>
                    <a:pt x="690563" y="115792"/>
                  </a:cubicBezTo>
                  <a:lnTo>
                    <a:pt x="697111" y="109244"/>
                  </a:lnTo>
                  <a:cubicBezTo>
                    <a:pt x="697905" y="108847"/>
                    <a:pt x="700088" y="108648"/>
                    <a:pt x="703660" y="108648"/>
                  </a:cubicBezTo>
                  <a:cubicBezTo>
                    <a:pt x="702866" y="113014"/>
                    <a:pt x="701576" y="117975"/>
                    <a:pt x="699790" y="123531"/>
                  </a:cubicBezTo>
                  <a:cubicBezTo>
                    <a:pt x="698004" y="129088"/>
                    <a:pt x="697012" y="133453"/>
                    <a:pt x="696813" y="136628"/>
                  </a:cubicBezTo>
                  <a:cubicBezTo>
                    <a:pt x="696615" y="139803"/>
                    <a:pt x="698103" y="142383"/>
                    <a:pt x="701278" y="144367"/>
                  </a:cubicBezTo>
                  <a:cubicBezTo>
                    <a:pt x="704453" y="146352"/>
                    <a:pt x="710406" y="138414"/>
                    <a:pt x="719138" y="120555"/>
                  </a:cubicBezTo>
                  <a:cubicBezTo>
                    <a:pt x="730647" y="96742"/>
                    <a:pt x="736600" y="84439"/>
                    <a:pt x="736997" y="83645"/>
                  </a:cubicBezTo>
                  <a:lnTo>
                    <a:pt x="737592" y="77692"/>
                  </a:lnTo>
                  <a:lnTo>
                    <a:pt x="742950" y="62214"/>
                  </a:lnTo>
                  <a:lnTo>
                    <a:pt x="747117" y="40783"/>
                  </a:lnTo>
                  <a:cubicBezTo>
                    <a:pt x="750689" y="34830"/>
                    <a:pt x="755055" y="31853"/>
                    <a:pt x="760214" y="31853"/>
                  </a:cubicBezTo>
                  <a:cubicBezTo>
                    <a:pt x="762992" y="32250"/>
                    <a:pt x="768053" y="37012"/>
                    <a:pt x="775395" y="46141"/>
                  </a:cubicBezTo>
                  <a:cubicBezTo>
                    <a:pt x="782737" y="55269"/>
                    <a:pt x="786805" y="60230"/>
                    <a:pt x="787599" y="61023"/>
                  </a:cubicBezTo>
                  <a:lnTo>
                    <a:pt x="795338" y="83050"/>
                  </a:lnTo>
                  <a:lnTo>
                    <a:pt x="805458" y="99123"/>
                  </a:lnTo>
                  <a:cubicBezTo>
                    <a:pt x="807839" y="104283"/>
                    <a:pt x="809228" y="110038"/>
                    <a:pt x="809625" y="116388"/>
                  </a:cubicBezTo>
                  <a:lnTo>
                    <a:pt x="809625" y="135438"/>
                  </a:lnTo>
                  <a:lnTo>
                    <a:pt x="812006" y="152106"/>
                  </a:lnTo>
                  <a:cubicBezTo>
                    <a:pt x="812006" y="153297"/>
                    <a:pt x="812006" y="154289"/>
                    <a:pt x="812006" y="155083"/>
                  </a:cubicBezTo>
                  <a:cubicBezTo>
                    <a:pt x="811610" y="160242"/>
                    <a:pt x="810816" y="163814"/>
                    <a:pt x="809625" y="165798"/>
                  </a:cubicBezTo>
                  <a:lnTo>
                    <a:pt x="803077" y="172347"/>
                  </a:lnTo>
                  <a:cubicBezTo>
                    <a:pt x="800299" y="175125"/>
                    <a:pt x="796925" y="179887"/>
                    <a:pt x="792956" y="186634"/>
                  </a:cubicBezTo>
                  <a:lnTo>
                    <a:pt x="778074" y="215805"/>
                  </a:lnTo>
                  <a:lnTo>
                    <a:pt x="760214" y="241403"/>
                  </a:lnTo>
                  <a:cubicBezTo>
                    <a:pt x="754658" y="249341"/>
                    <a:pt x="752277" y="255492"/>
                    <a:pt x="753071" y="259858"/>
                  </a:cubicBezTo>
                  <a:cubicBezTo>
                    <a:pt x="753071" y="263033"/>
                    <a:pt x="754063" y="265811"/>
                    <a:pt x="756047" y="268192"/>
                  </a:cubicBezTo>
                  <a:lnTo>
                    <a:pt x="765572" y="279503"/>
                  </a:lnTo>
                  <a:lnTo>
                    <a:pt x="777478" y="311650"/>
                  </a:lnTo>
                  <a:lnTo>
                    <a:pt x="785813" y="326533"/>
                  </a:lnTo>
                  <a:lnTo>
                    <a:pt x="794742" y="353917"/>
                  </a:lnTo>
                  <a:lnTo>
                    <a:pt x="801291" y="368800"/>
                  </a:lnTo>
                  <a:lnTo>
                    <a:pt x="811411" y="405114"/>
                  </a:lnTo>
                  <a:lnTo>
                    <a:pt x="825103" y="443214"/>
                  </a:lnTo>
                  <a:cubicBezTo>
                    <a:pt x="826294" y="449564"/>
                    <a:pt x="827485" y="460974"/>
                    <a:pt x="828675" y="477445"/>
                  </a:cubicBezTo>
                  <a:cubicBezTo>
                    <a:pt x="829866" y="493915"/>
                    <a:pt x="829072" y="504333"/>
                    <a:pt x="826294" y="508698"/>
                  </a:cubicBezTo>
                  <a:cubicBezTo>
                    <a:pt x="823516" y="513064"/>
                    <a:pt x="818356" y="517231"/>
                    <a:pt x="810816" y="521200"/>
                  </a:cubicBezTo>
                  <a:lnTo>
                    <a:pt x="744736" y="548584"/>
                  </a:lnTo>
                  <a:cubicBezTo>
                    <a:pt x="740767" y="550966"/>
                    <a:pt x="738188" y="552355"/>
                    <a:pt x="736997" y="552752"/>
                  </a:cubicBezTo>
                  <a:lnTo>
                    <a:pt x="720924" y="556323"/>
                  </a:lnTo>
                  <a:cubicBezTo>
                    <a:pt x="719733" y="557117"/>
                    <a:pt x="714574" y="562277"/>
                    <a:pt x="705446" y="571802"/>
                  </a:cubicBezTo>
                  <a:lnTo>
                    <a:pt x="674489" y="592638"/>
                  </a:lnTo>
                  <a:cubicBezTo>
                    <a:pt x="674092" y="593034"/>
                    <a:pt x="667246" y="599781"/>
                    <a:pt x="653951" y="612878"/>
                  </a:cubicBezTo>
                  <a:cubicBezTo>
                    <a:pt x="640656" y="625975"/>
                    <a:pt x="632619" y="634805"/>
                    <a:pt x="629841" y="639370"/>
                  </a:cubicBezTo>
                  <a:cubicBezTo>
                    <a:pt x="627063" y="643934"/>
                    <a:pt x="625475" y="658916"/>
                    <a:pt x="625078" y="684316"/>
                  </a:cubicBezTo>
                  <a:lnTo>
                    <a:pt x="623292" y="737894"/>
                  </a:lnTo>
                  <a:lnTo>
                    <a:pt x="629246" y="768850"/>
                  </a:lnTo>
                  <a:cubicBezTo>
                    <a:pt x="631627" y="782741"/>
                    <a:pt x="633909" y="789388"/>
                    <a:pt x="636092" y="788793"/>
                  </a:cubicBezTo>
                  <a:cubicBezTo>
                    <a:pt x="638274" y="788198"/>
                    <a:pt x="640953" y="786709"/>
                    <a:pt x="644128" y="784328"/>
                  </a:cubicBezTo>
                  <a:lnTo>
                    <a:pt x="725686" y="725988"/>
                  </a:lnTo>
                  <a:cubicBezTo>
                    <a:pt x="745133" y="712097"/>
                    <a:pt x="758825" y="701183"/>
                    <a:pt x="766763" y="693245"/>
                  </a:cubicBezTo>
                  <a:lnTo>
                    <a:pt x="787599" y="671814"/>
                  </a:lnTo>
                  <a:cubicBezTo>
                    <a:pt x="800299" y="660702"/>
                    <a:pt x="813197" y="655145"/>
                    <a:pt x="826294" y="655145"/>
                  </a:cubicBezTo>
                  <a:cubicBezTo>
                    <a:pt x="839391" y="655542"/>
                    <a:pt x="852686" y="663083"/>
                    <a:pt x="866180" y="677767"/>
                  </a:cubicBezTo>
                  <a:cubicBezTo>
                    <a:pt x="879674" y="692452"/>
                    <a:pt x="888703" y="701977"/>
                    <a:pt x="893267" y="706342"/>
                  </a:cubicBezTo>
                  <a:cubicBezTo>
                    <a:pt x="897831" y="710708"/>
                    <a:pt x="901105" y="714379"/>
                    <a:pt x="903089" y="717356"/>
                  </a:cubicBezTo>
                  <a:cubicBezTo>
                    <a:pt x="905074" y="720332"/>
                    <a:pt x="906860" y="728964"/>
                    <a:pt x="908447" y="743252"/>
                  </a:cubicBezTo>
                  <a:cubicBezTo>
                    <a:pt x="910035" y="757539"/>
                    <a:pt x="910927" y="765080"/>
                    <a:pt x="911126" y="765874"/>
                  </a:cubicBezTo>
                  <a:cubicBezTo>
                    <a:pt x="911324" y="766667"/>
                    <a:pt x="911424" y="767659"/>
                    <a:pt x="911424" y="768850"/>
                  </a:cubicBezTo>
                  <a:lnTo>
                    <a:pt x="908447" y="790281"/>
                  </a:lnTo>
                  <a:cubicBezTo>
                    <a:pt x="907256" y="800997"/>
                    <a:pt x="906363" y="807148"/>
                    <a:pt x="905768" y="808736"/>
                  </a:cubicBezTo>
                  <a:cubicBezTo>
                    <a:pt x="905173" y="810324"/>
                    <a:pt x="900906" y="815880"/>
                    <a:pt x="892969" y="825405"/>
                  </a:cubicBezTo>
                  <a:lnTo>
                    <a:pt x="878086" y="843859"/>
                  </a:lnTo>
                  <a:lnTo>
                    <a:pt x="851297" y="864100"/>
                  </a:lnTo>
                  <a:lnTo>
                    <a:pt x="841772" y="874816"/>
                  </a:lnTo>
                  <a:lnTo>
                    <a:pt x="832842" y="879578"/>
                  </a:lnTo>
                  <a:lnTo>
                    <a:pt x="821531" y="889699"/>
                  </a:lnTo>
                  <a:lnTo>
                    <a:pt x="807839" y="889103"/>
                  </a:lnTo>
                  <a:cubicBezTo>
                    <a:pt x="804664" y="889500"/>
                    <a:pt x="800993" y="890889"/>
                    <a:pt x="796826" y="893270"/>
                  </a:cubicBezTo>
                  <a:cubicBezTo>
                    <a:pt x="792659" y="895652"/>
                    <a:pt x="790278" y="896941"/>
                    <a:pt x="789682" y="897140"/>
                  </a:cubicBezTo>
                  <a:cubicBezTo>
                    <a:pt x="789087" y="897338"/>
                    <a:pt x="784622" y="894858"/>
                    <a:pt x="776288" y="889699"/>
                  </a:cubicBezTo>
                  <a:lnTo>
                    <a:pt x="766167" y="886127"/>
                  </a:lnTo>
                  <a:cubicBezTo>
                    <a:pt x="762596" y="884936"/>
                    <a:pt x="757833" y="881166"/>
                    <a:pt x="751880" y="874816"/>
                  </a:cubicBezTo>
                  <a:cubicBezTo>
                    <a:pt x="745927" y="868466"/>
                    <a:pt x="743347" y="863902"/>
                    <a:pt x="744141" y="861124"/>
                  </a:cubicBezTo>
                  <a:cubicBezTo>
                    <a:pt x="744141" y="860330"/>
                    <a:pt x="744736" y="859139"/>
                    <a:pt x="745927" y="857552"/>
                  </a:cubicBezTo>
                  <a:lnTo>
                    <a:pt x="779860" y="830763"/>
                  </a:lnTo>
                  <a:lnTo>
                    <a:pt x="791171" y="808736"/>
                  </a:lnTo>
                  <a:lnTo>
                    <a:pt x="802481" y="788495"/>
                  </a:lnTo>
                  <a:cubicBezTo>
                    <a:pt x="802878" y="786908"/>
                    <a:pt x="803474" y="781749"/>
                    <a:pt x="804267" y="773017"/>
                  </a:cubicBezTo>
                  <a:cubicBezTo>
                    <a:pt x="805061" y="764286"/>
                    <a:pt x="805458" y="759325"/>
                    <a:pt x="805458" y="758134"/>
                  </a:cubicBezTo>
                  <a:cubicBezTo>
                    <a:pt x="805061" y="755753"/>
                    <a:pt x="804168" y="753372"/>
                    <a:pt x="802779" y="750991"/>
                  </a:cubicBezTo>
                  <a:cubicBezTo>
                    <a:pt x="801390" y="748609"/>
                    <a:pt x="799902" y="747419"/>
                    <a:pt x="798314" y="747419"/>
                  </a:cubicBezTo>
                  <a:cubicBezTo>
                    <a:pt x="797124" y="747816"/>
                    <a:pt x="796131" y="748312"/>
                    <a:pt x="795338" y="748907"/>
                  </a:cubicBezTo>
                  <a:cubicBezTo>
                    <a:pt x="794544" y="749502"/>
                    <a:pt x="791766" y="753372"/>
                    <a:pt x="787003" y="760516"/>
                  </a:cubicBezTo>
                  <a:lnTo>
                    <a:pt x="776288" y="772422"/>
                  </a:lnTo>
                  <a:lnTo>
                    <a:pt x="767953" y="782542"/>
                  </a:lnTo>
                  <a:lnTo>
                    <a:pt x="756642" y="790877"/>
                  </a:lnTo>
                  <a:lnTo>
                    <a:pt x="736997" y="818261"/>
                  </a:lnTo>
                  <a:lnTo>
                    <a:pt x="725686" y="827191"/>
                  </a:lnTo>
                  <a:lnTo>
                    <a:pt x="707231" y="849813"/>
                  </a:lnTo>
                  <a:lnTo>
                    <a:pt x="688777" y="865291"/>
                  </a:lnTo>
                  <a:lnTo>
                    <a:pt x="672108" y="889699"/>
                  </a:lnTo>
                  <a:lnTo>
                    <a:pt x="654844" y="912916"/>
                  </a:lnTo>
                  <a:cubicBezTo>
                    <a:pt x="648494" y="924425"/>
                    <a:pt x="644525" y="930973"/>
                    <a:pt x="642938" y="932561"/>
                  </a:cubicBezTo>
                  <a:cubicBezTo>
                    <a:pt x="641350" y="934148"/>
                    <a:pt x="638969" y="935339"/>
                    <a:pt x="635794" y="936133"/>
                  </a:cubicBezTo>
                  <a:cubicBezTo>
                    <a:pt x="632619" y="936927"/>
                    <a:pt x="626864" y="934347"/>
                    <a:pt x="618530" y="928394"/>
                  </a:cubicBezTo>
                  <a:cubicBezTo>
                    <a:pt x="603052" y="918472"/>
                    <a:pt x="593130" y="911527"/>
                    <a:pt x="588764" y="907558"/>
                  </a:cubicBezTo>
                  <a:cubicBezTo>
                    <a:pt x="584399" y="903589"/>
                    <a:pt x="580033" y="896644"/>
                    <a:pt x="575667" y="886722"/>
                  </a:cubicBezTo>
                  <a:lnTo>
                    <a:pt x="560785" y="847431"/>
                  </a:lnTo>
                  <a:cubicBezTo>
                    <a:pt x="553641" y="832747"/>
                    <a:pt x="550069" y="823420"/>
                    <a:pt x="550069" y="819452"/>
                  </a:cubicBezTo>
                  <a:lnTo>
                    <a:pt x="557213" y="790281"/>
                  </a:lnTo>
                  <a:lnTo>
                    <a:pt x="557808" y="745038"/>
                  </a:lnTo>
                  <a:cubicBezTo>
                    <a:pt x="562967" y="721622"/>
                    <a:pt x="565150" y="708624"/>
                    <a:pt x="564356" y="706045"/>
                  </a:cubicBezTo>
                  <a:cubicBezTo>
                    <a:pt x="563563" y="703465"/>
                    <a:pt x="562372" y="701778"/>
                    <a:pt x="560785" y="700984"/>
                  </a:cubicBezTo>
                  <a:cubicBezTo>
                    <a:pt x="559197" y="700191"/>
                    <a:pt x="554831" y="702969"/>
                    <a:pt x="547688" y="709319"/>
                  </a:cubicBezTo>
                  <a:cubicBezTo>
                    <a:pt x="543322" y="713288"/>
                    <a:pt x="538758" y="715470"/>
                    <a:pt x="533996" y="715867"/>
                  </a:cubicBezTo>
                  <a:cubicBezTo>
                    <a:pt x="530424" y="716661"/>
                    <a:pt x="524173" y="715669"/>
                    <a:pt x="515243" y="712891"/>
                  </a:cubicBezTo>
                  <a:cubicBezTo>
                    <a:pt x="506313" y="710113"/>
                    <a:pt x="500658" y="707731"/>
                    <a:pt x="498277" y="705747"/>
                  </a:cubicBezTo>
                  <a:cubicBezTo>
                    <a:pt x="495896" y="703763"/>
                    <a:pt x="494209" y="701679"/>
                    <a:pt x="493217" y="699496"/>
                  </a:cubicBezTo>
                  <a:cubicBezTo>
                    <a:pt x="492224" y="697313"/>
                    <a:pt x="490339" y="690070"/>
                    <a:pt x="487561" y="677767"/>
                  </a:cubicBezTo>
                  <a:lnTo>
                    <a:pt x="481013" y="653955"/>
                  </a:lnTo>
                  <a:lnTo>
                    <a:pt x="481013" y="625975"/>
                  </a:lnTo>
                  <a:lnTo>
                    <a:pt x="479822" y="608116"/>
                  </a:lnTo>
                  <a:cubicBezTo>
                    <a:pt x="479822" y="603353"/>
                    <a:pt x="480914" y="599087"/>
                    <a:pt x="483096" y="595316"/>
                  </a:cubicBezTo>
                  <a:cubicBezTo>
                    <a:pt x="485279" y="591546"/>
                    <a:pt x="491034" y="586089"/>
                    <a:pt x="500360" y="578945"/>
                  </a:cubicBezTo>
                  <a:cubicBezTo>
                    <a:pt x="509687" y="571802"/>
                    <a:pt x="516335" y="565055"/>
                    <a:pt x="520303" y="558705"/>
                  </a:cubicBezTo>
                  <a:lnTo>
                    <a:pt x="550664" y="494411"/>
                  </a:lnTo>
                  <a:cubicBezTo>
                    <a:pt x="561380" y="484092"/>
                    <a:pt x="567135" y="478139"/>
                    <a:pt x="567928" y="476552"/>
                  </a:cubicBezTo>
                  <a:lnTo>
                    <a:pt x="570905" y="458692"/>
                  </a:lnTo>
                  <a:lnTo>
                    <a:pt x="576263" y="448572"/>
                  </a:lnTo>
                  <a:lnTo>
                    <a:pt x="576263" y="436666"/>
                  </a:lnTo>
                  <a:lnTo>
                    <a:pt x="592931" y="422973"/>
                  </a:lnTo>
                  <a:cubicBezTo>
                    <a:pt x="592931" y="421783"/>
                    <a:pt x="592535" y="420195"/>
                    <a:pt x="591741" y="418211"/>
                  </a:cubicBezTo>
                  <a:lnTo>
                    <a:pt x="582216" y="406900"/>
                  </a:lnTo>
                  <a:cubicBezTo>
                    <a:pt x="581422" y="406106"/>
                    <a:pt x="581621" y="400748"/>
                    <a:pt x="582811" y="390827"/>
                  </a:cubicBezTo>
                  <a:cubicBezTo>
                    <a:pt x="582811" y="387255"/>
                    <a:pt x="583208" y="384873"/>
                    <a:pt x="584002" y="383683"/>
                  </a:cubicBezTo>
                  <a:lnTo>
                    <a:pt x="588764" y="376539"/>
                  </a:lnTo>
                  <a:lnTo>
                    <a:pt x="585192" y="361061"/>
                  </a:lnTo>
                  <a:lnTo>
                    <a:pt x="588169" y="346773"/>
                  </a:lnTo>
                  <a:cubicBezTo>
                    <a:pt x="588169" y="346377"/>
                    <a:pt x="587970" y="344392"/>
                    <a:pt x="587574" y="340820"/>
                  </a:cubicBezTo>
                  <a:cubicBezTo>
                    <a:pt x="587177" y="337248"/>
                    <a:pt x="585490" y="335363"/>
                    <a:pt x="582513" y="335165"/>
                  </a:cubicBezTo>
                  <a:cubicBezTo>
                    <a:pt x="579537" y="334966"/>
                    <a:pt x="576858" y="336653"/>
                    <a:pt x="574477" y="340225"/>
                  </a:cubicBezTo>
                  <a:lnTo>
                    <a:pt x="563166" y="359275"/>
                  </a:lnTo>
                  <a:lnTo>
                    <a:pt x="550664" y="374753"/>
                  </a:lnTo>
                  <a:lnTo>
                    <a:pt x="546497" y="393208"/>
                  </a:lnTo>
                  <a:cubicBezTo>
                    <a:pt x="545703" y="395589"/>
                    <a:pt x="542330" y="401741"/>
                    <a:pt x="536377" y="411663"/>
                  </a:cubicBezTo>
                  <a:lnTo>
                    <a:pt x="494110" y="482505"/>
                  </a:lnTo>
                  <a:lnTo>
                    <a:pt x="470297" y="536083"/>
                  </a:lnTo>
                  <a:lnTo>
                    <a:pt x="453628" y="672409"/>
                  </a:lnTo>
                  <a:lnTo>
                    <a:pt x="450652" y="717058"/>
                  </a:lnTo>
                  <a:cubicBezTo>
                    <a:pt x="449461" y="732933"/>
                    <a:pt x="449064" y="742458"/>
                    <a:pt x="449461" y="745633"/>
                  </a:cubicBezTo>
                  <a:lnTo>
                    <a:pt x="452438" y="772422"/>
                  </a:lnTo>
                  <a:lnTo>
                    <a:pt x="450057" y="796234"/>
                  </a:lnTo>
                  <a:lnTo>
                    <a:pt x="453628" y="847431"/>
                  </a:lnTo>
                  <a:lnTo>
                    <a:pt x="443508" y="887317"/>
                  </a:lnTo>
                  <a:cubicBezTo>
                    <a:pt x="441524" y="905573"/>
                    <a:pt x="440333" y="915098"/>
                    <a:pt x="439936" y="915892"/>
                  </a:cubicBezTo>
                  <a:lnTo>
                    <a:pt x="435769" y="923036"/>
                  </a:lnTo>
                  <a:lnTo>
                    <a:pt x="429221" y="938514"/>
                  </a:lnTo>
                  <a:cubicBezTo>
                    <a:pt x="425252" y="945261"/>
                    <a:pt x="419596" y="948932"/>
                    <a:pt x="412254" y="949527"/>
                  </a:cubicBezTo>
                  <a:cubicBezTo>
                    <a:pt x="404912" y="950123"/>
                    <a:pt x="396677" y="946650"/>
                    <a:pt x="387549" y="939109"/>
                  </a:cubicBezTo>
                  <a:cubicBezTo>
                    <a:pt x="382786" y="935538"/>
                    <a:pt x="379214" y="931767"/>
                    <a:pt x="376833" y="927799"/>
                  </a:cubicBezTo>
                  <a:lnTo>
                    <a:pt x="368499" y="911130"/>
                  </a:lnTo>
                  <a:cubicBezTo>
                    <a:pt x="366514" y="908352"/>
                    <a:pt x="361653" y="902696"/>
                    <a:pt x="353913" y="894163"/>
                  </a:cubicBezTo>
                  <a:cubicBezTo>
                    <a:pt x="346174" y="885630"/>
                    <a:pt x="340519" y="877197"/>
                    <a:pt x="336947" y="868863"/>
                  </a:cubicBezTo>
                  <a:lnTo>
                    <a:pt x="321469" y="831358"/>
                  </a:lnTo>
                  <a:cubicBezTo>
                    <a:pt x="321072" y="831358"/>
                    <a:pt x="315119" y="824512"/>
                    <a:pt x="303610" y="810820"/>
                  </a:cubicBezTo>
                  <a:cubicBezTo>
                    <a:pt x="292100" y="797127"/>
                    <a:pt x="282178" y="780955"/>
                    <a:pt x="273844" y="762302"/>
                  </a:cubicBezTo>
                  <a:cubicBezTo>
                    <a:pt x="265510" y="743649"/>
                    <a:pt x="259755" y="734421"/>
                    <a:pt x="256580" y="734620"/>
                  </a:cubicBezTo>
                  <a:cubicBezTo>
                    <a:pt x="253405" y="734818"/>
                    <a:pt x="251222" y="736207"/>
                    <a:pt x="250031" y="738787"/>
                  </a:cubicBezTo>
                  <a:cubicBezTo>
                    <a:pt x="248841" y="741366"/>
                    <a:pt x="248245" y="753570"/>
                    <a:pt x="248245" y="775399"/>
                  </a:cubicBezTo>
                  <a:lnTo>
                    <a:pt x="248245" y="840288"/>
                  </a:lnTo>
                  <a:lnTo>
                    <a:pt x="250627" y="865291"/>
                  </a:lnTo>
                  <a:lnTo>
                    <a:pt x="247650" y="897438"/>
                  </a:lnTo>
                  <a:lnTo>
                    <a:pt x="248245" y="912916"/>
                  </a:lnTo>
                  <a:cubicBezTo>
                    <a:pt x="247849" y="917281"/>
                    <a:pt x="245567" y="923135"/>
                    <a:pt x="241399" y="930477"/>
                  </a:cubicBezTo>
                  <a:cubicBezTo>
                    <a:pt x="237232" y="937820"/>
                    <a:pt x="231180" y="931966"/>
                    <a:pt x="223242" y="912916"/>
                  </a:cubicBezTo>
                  <a:lnTo>
                    <a:pt x="207764" y="873625"/>
                  </a:lnTo>
                  <a:cubicBezTo>
                    <a:pt x="189905" y="845844"/>
                    <a:pt x="180975" y="831755"/>
                    <a:pt x="180975" y="831358"/>
                  </a:cubicBezTo>
                  <a:lnTo>
                    <a:pt x="180975" y="812308"/>
                  </a:lnTo>
                  <a:lnTo>
                    <a:pt x="179189" y="803974"/>
                  </a:lnTo>
                  <a:lnTo>
                    <a:pt x="185738" y="784328"/>
                  </a:lnTo>
                  <a:lnTo>
                    <a:pt x="181570" y="772422"/>
                  </a:lnTo>
                  <a:cubicBezTo>
                    <a:pt x="180380" y="770041"/>
                    <a:pt x="179983" y="767659"/>
                    <a:pt x="180380" y="765278"/>
                  </a:cubicBezTo>
                  <a:cubicBezTo>
                    <a:pt x="180380" y="765278"/>
                    <a:pt x="180578" y="763294"/>
                    <a:pt x="180975" y="759325"/>
                  </a:cubicBezTo>
                  <a:lnTo>
                    <a:pt x="180975" y="718248"/>
                  </a:lnTo>
                  <a:cubicBezTo>
                    <a:pt x="182166" y="711502"/>
                    <a:pt x="182959" y="707930"/>
                    <a:pt x="183356" y="707533"/>
                  </a:cubicBezTo>
                  <a:lnTo>
                    <a:pt x="183952" y="686697"/>
                  </a:lnTo>
                  <a:lnTo>
                    <a:pt x="194667" y="675386"/>
                  </a:lnTo>
                  <a:cubicBezTo>
                    <a:pt x="194667" y="674989"/>
                    <a:pt x="193576" y="672608"/>
                    <a:pt x="191393" y="668242"/>
                  </a:cubicBezTo>
                  <a:cubicBezTo>
                    <a:pt x="189210" y="663877"/>
                    <a:pt x="188020" y="660702"/>
                    <a:pt x="187821" y="658717"/>
                  </a:cubicBezTo>
                  <a:cubicBezTo>
                    <a:pt x="187623" y="656733"/>
                    <a:pt x="188119" y="654550"/>
                    <a:pt x="189310" y="652169"/>
                  </a:cubicBezTo>
                  <a:lnTo>
                    <a:pt x="195858" y="636095"/>
                  </a:lnTo>
                  <a:lnTo>
                    <a:pt x="195263" y="618236"/>
                  </a:lnTo>
                  <a:cubicBezTo>
                    <a:pt x="195263" y="616252"/>
                    <a:pt x="195660" y="613870"/>
                    <a:pt x="196453" y="611092"/>
                  </a:cubicBezTo>
                  <a:lnTo>
                    <a:pt x="220266" y="525963"/>
                  </a:lnTo>
                  <a:lnTo>
                    <a:pt x="258366" y="409877"/>
                  </a:lnTo>
                  <a:lnTo>
                    <a:pt x="292894" y="343202"/>
                  </a:lnTo>
                  <a:cubicBezTo>
                    <a:pt x="291306" y="340820"/>
                    <a:pt x="289917" y="339233"/>
                    <a:pt x="288727" y="338439"/>
                  </a:cubicBezTo>
                  <a:lnTo>
                    <a:pt x="275630" y="349750"/>
                  </a:lnTo>
                  <a:lnTo>
                    <a:pt x="264319" y="355108"/>
                  </a:lnTo>
                  <a:lnTo>
                    <a:pt x="258366" y="364633"/>
                  </a:lnTo>
                  <a:lnTo>
                    <a:pt x="243483" y="372967"/>
                  </a:lnTo>
                  <a:lnTo>
                    <a:pt x="232767" y="381302"/>
                  </a:lnTo>
                  <a:lnTo>
                    <a:pt x="217289" y="385469"/>
                  </a:lnTo>
                  <a:lnTo>
                    <a:pt x="204192" y="408091"/>
                  </a:lnTo>
                  <a:cubicBezTo>
                    <a:pt x="203795" y="408884"/>
                    <a:pt x="198835" y="413151"/>
                    <a:pt x="189310" y="420890"/>
                  </a:cubicBezTo>
                  <a:cubicBezTo>
                    <a:pt x="179785" y="428629"/>
                    <a:pt x="174228" y="432697"/>
                    <a:pt x="172641" y="433094"/>
                  </a:cubicBezTo>
                  <a:lnTo>
                    <a:pt x="159544" y="435475"/>
                  </a:lnTo>
                  <a:cubicBezTo>
                    <a:pt x="158750" y="435872"/>
                    <a:pt x="156170" y="439940"/>
                    <a:pt x="151805" y="447679"/>
                  </a:cubicBezTo>
                  <a:cubicBezTo>
                    <a:pt x="147439" y="455418"/>
                    <a:pt x="140792" y="461867"/>
                    <a:pt x="131862" y="467027"/>
                  </a:cubicBezTo>
                  <a:cubicBezTo>
                    <a:pt x="122932" y="472186"/>
                    <a:pt x="117078" y="475956"/>
                    <a:pt x="114300" y="478338"/>
                  </a:cubicBezTo>
                  <a:lnTo>
                    <a:pt x="67866" y="516438"/>
                  </a:lnTo>
                  <a:lnTo>
                    <a:pt x="59531" y="517628"/>
                  </a:lnTo>
                  <a:lnTo>
                    <a:pt x="48220" y="522391"/>
                  </a:lnTo>
                  <a:cubicBezTo>
                    <a:pt x="47030" y="522788"/>
                    <a:pt x="45839" y="522788"/>
                    <a:pt x="44649" y="522391"/>
                  </a:cubicBezTo>
                  <a:cubicBezTo>
                    <a:pt x="37505" y="521994"/>
                    <a:pt x="32941" y="520208"/>
                    <a:pt x="30956" y="517033"/>
                  </a:cubicBezTo>
                  <a:cubicBezTo>
                    <a:pt x="28972" y="513858"/>
                    <a:pt x="27583" y="509889"/>
                    <a:pt x="26789" y="505127"/>
                  </a:cubicBezTo>
                  <a:lnTo>
                    <a:pt x="13692" y="466431"/>
                  </a:lnTo>
                  <a:lnTo>
                    <a:pt x="11906" y="453334"/>
                  </a:lnTo>
                  <a:lnTo>
                    <a:pt x="595" y="406900"/>
                  </a:lnTo>
                  <a:cubicBezTo>
                    <a:pt x="199" y="403328"/>
                    <a:pt x="0" y="399756"/>
                    <a:pt x="0" y="396184"/>
                  </a:cubicBezTo>
                  <a:cubicBezTo>
                    <a:pt x="0" y="387850"/>
                    <a:pt x="1786" y="382095"/>
                    <a:pt x="5358" y="378920"/>
                  </a:cubicBezTo>
                  <a:lnTo>
                    <a:pt x="23217" y="369991"/>
                  </a:lnTo>
                  <a:lnTo>
                    <a:pt x="34528" y="349750"/>
                  </a:lnTo>
                  <a:lnTo>
                    <a:pt x="57745" y="337248"/>
                  </a:lnTo>
                  <a:cubicBezTo>
                    <a:pt x="58936" y="334867"/>
                    <a:pt x="59531" y="331891"/>
                    <a:pt x="59531" y="328319"/>
                  </a:cubicBezTo>
                  <a:lnTo>
                    <a:pt x="58936" y="320580"/>
                  </a:lnTo>
                  <a:cubicBezTo>
                    <a:pt x="65286" y="317802"/>
                    <a:pt x="69255" y="314825"/>
                    <a:pt x="70842" y="311650"/>
                  </a:cubicBezTo>
                  <a:lnTo>
                    <a:pt x="73224" y="297363"/>
                  </a:lnTo>
                  <a:lnTo>
                    <a:pt x="77986" y="289623"/>
                  </a:lnTo>
                  <a:lnTo>
                    <a:pt x="80963" y="279503"/>
                  </a:lnTo>
                  <a:lnTo>
                    <a:pt x="94655" y="274741"/>
                  </a:lnTo>
                  <a:lnTo>
                    <a:pt x="100608" y="265216"/>
                  </a:lnTo>
                  <a:cubicBezTo>
                    <a:pt x="101402" y="264422"/>
                    <a:pt x="102394" y="264025"/>
                    <a:pt x="103585" y="264025"/>
                  </a:cubicBezTo>
                  <a:cubicBezTo>
                    <a:pt x="107950" y="264422"/>
                    <a:pt x="109538" y="266009"/>
                    <a:pt x="108347" y="268788"/>
                  </a:cubicBezTo>
                  <a:lnTo>
                    <a:pt x="107156" y="272955"/>
                  </a:lnTo>
                  <a:cubicBezTo>
                    <a:pt x="112713" y="274145"/>
                    <a:pt x="115590" y="273749"/>
                    <a:pt x="115788" y="271764"/>
                  </a:cubicBezTo>
                  <a:cubicBezTo>
                    <a:pt x="115987" y="269780"/>
                    <a:pt x="115888" y="268192"/>
                    <a:pt x="115491" y="267002"/>
                  </a:cubicBezTo>
                  <a:lnTo>
                    <a:pt x="106561" y="257477"/>
                  </a:lnTo>
                  <a:cubicBezTo>
                    <a:pt x="105767" y="256683"/>
                    <a:pt x="105569" y="255492"/>
                    <a:pt x="105966" y="253905"/>
                  </a:cubicBezTo>
                  <a:cubicBezTo>
                    <a:pt x="105966" y="252317"/>
                    <a:pt x="107057" y="250035"/>
                    <a:pt x="109240" y="247059"/>
                  </a:cubicBezTo>
                  <a:cubicBezTo>
                    <a:pt x="111423" y="244082"/>
                    <a:pt x="115689" y="241800"/>
                    <a:pt x="122039" y="240213"/>
                  </a:cubicBezTo>
                  <a:cubicBezTo>
                    <a:pt x="128389" y="238625"/>
                    <a:pt x="132854" y="237137"/>
                    <a:pt x="135434" y="235748"/>
                  </a:cubicBezTo>
                  <a:cubicBezTo>
                    <a:pt x="138013" y="234359"/>
                    <a:pt x="139899" y="231481"/>
                    <a:pt x="141089" y="227116"/>
                  </a:cubicBezTo>
                  <a:lnTo>
                    <a:pt x="141685" y="218186"/>
                  </a:lnTo>
                  <a:cubicBezTo>
                    <a:pt x="141685" y="217789"/>
                    <a:pt x="142875" y="215110"/>
                    <a:pt x="145256" y="210149"/>
                  </a:cubicBezTo>
                  <a:cubicBezTo>
                    <a:pt x="147638" y="205188"/>
                    <a:pt x="149027" y="202509"/>
                    <a:pt x="149424" y="202113"/>
                  </a:cubicBezTo>
                  <a:lnTo>
                    <a:pt x="174427" y="189611"/>
                  </a:lnTo>
                  <a:cubicBezTo>
                    <a:pt x="175220" y="189214"/>
                    <a:pt x="177205" y="185543"/>
                    <a:pt x="180380" y="178598"/>
                  </a:cubicBezTo>
                  <a:cubicBezTo>
                    <a:pt x="183555" y="171652"/>
                    <a:pt x="186730" y="166592"/>
                    <a:pt x="189905" y="163417"/>
                  </a:cubicBezTo>
                  <a:lnTo>
                    <a:pt x="201811" y="152106"/>
                  </a:lnTo>
                  <a:cubicBezTo>
                    <a:pt x="209352" y="141391"/>
                    <a:pt x="213320" y="135834"/>
                    <a:pt x="213717" y="135438"/>
                  </a:cubicBezTo>
                  <a:lnTo>
                    <a:pt x="223242" y="134247"/>
                  </a:lnTo>
                  <a:cubicBezTo>
                    <a:pt x="233958" y="132262"/>
                    <a:pt x="238224" y="124623"/>
                    <a:pt x="236042" y="111327"/>
                  </a:cubicBezTo>
                  <a:cubicBezTo>
                    <a:pt x="233859" y="98032"/>
                    <a:pt x="232767" y="91186"/>
                    <a:pt x="232767" y="90789"/>
                  </a:cubicBezTo>
                  <a:lnTo>
                    <a:pt x="216694" y="81859"/>
                  </a:lnTo>
                  <a:cubicBezTo>
                    <a:pt x="219869" y="71938"/>
                    <a:pt x="225822" y="66381"/>
                    <a:pt x="234553" y="65191"/>
                  </a:cubicBezTo>
                  <a:cubicBezTo>
                    <a:pt x="240109" y="64794"/>
                    <a:pt x="254099" y="70251"/>
                    <a:pt x="276523" y="81562"/>
                  </a:cubicBezTo>
                  <a:cubicBezTo>
                    <a:pt x="298946" y="92873"/>
                    <a:pt x="313135" y="102795"/>
                    <a:pt x="319088" y="111327"/>
                  </a:cubicBezTo>
                  <a:cubicBezTo>
                    <a:pt x="325041" y="119860"/>
                    <a:pt x="328414" y="124325"/>
                    <a:pt x="329208" y="124722"/>
                  </a:cubicBezTo>
                  <a:lnTo>
                    <a:pt x="338138" y="133056"/>
                  </a:lnTo>
                  <a:cubicBezTo>
                    <a:pt x="342106" y="137819"/>
                    <a:pt x="344686" y="142978"/>
                    <a:pt x="345877" y="148534"/>
                  </a:cubicBezTo>
                  <a:lnTo>
                    <a:pt x="345877" y="165203"/>
                  </a:lnTo>
                  <a:lnTo>
                    <a:pt x="347663" y="191992"/>
                  </a:lnTo>
                  <a:lnTo>
                    <a:pt x="336352" y="210447"/>
                  </a:lnTo>
                  <a:lnTo>
                    <a:pt x="335756" y="218781"/>
                  </a:lnTo>
                  <a:cubicBezTo>
                    <a:pt x="352028" y="215606"/>
                    <a:pt x="362942" y="211042"/>
                    <a:pt x="368499" y="205089"/>
                  </a:cubicBezTo>
                  <a:lnTo>
                    <a:pt x="389335" y="180086"/>
                  </a:lnTo>
                  <a:cubicBezTo>
                    <a:pt x="390922" y="179689"/>
                    <a:pt x="392708" y="179292"/>
                    <a:pt x="394692" y="178895"/>
                  </a:cubicBezTo>
                  <a:cubicBezTo>
                    <a:pt x="395486" y="178895"/>
                    <a:pt x="398165" y="179292"/>
                    <a:pt x="402729" y="180086"/>
                  </a:cubicBezTo>
                  <a:cubicBezTo>
                    <a:pt x="407293" y="180880"/>
                    <a:pt x="417414" y="181475"/>
                    <a:pt x="433090" y="181872"/>
                  </a:cubicBezTo>
                  <a:cubicBezTo>
                    <a:pt x="448767" y="182269"/>
                    <a:pt x="458788" y="187428"/>
                    <a:pt x="463153" y="197350"/>
                  </a:cubicBezTo>
                  <a:lnTo>
                    <a:pt x="464939" y="211042"/>
                  </a:lnTo>
                  <a:lnTo>
                    <a:pt x="469702" y="226520"/>
                  </a:lnTo>
                  <a:cubicBezTo>
                    <a:pt x="469702" y="227711"/>
                    <a:pt x="469702" y="229100"/>
                    <a:pt x="469702" y="230688"/>
                  </a:cubicBezTo>
                  <a:cubicBezTo>
                    <a:pt x="469305" y="236244"/>
                    <a:pt x="467519" y="242693"/>
                    <a:pt x="464344" y="250035"/>
                  </a:cubicBezTo>
                  <a:cubicBezTo>
                    <a:pt x="461169" y="257377"/>
                    <a:pt x="457002" y="263231"/>
                    <a:pt x="451842" y="267597"/>
                  </a:cubicBezTo>
                  <a:lnTo>
                    <a:pt x="397074" y="313436"/>
                  </a:lnTo>
                  <a:cubicBezTo>
                    <a:pt x="376039" y="331295"/>
                    <a:pt x="363339" y="343598"/>
                    <a:pt x="358974" y="350345"/>
                  </a:cubicBezTo>
                  <a:lnTo>
                    <a:pt x="345281" y="375348"/>
                  </a:lnTo>
                  <a:cubicBezTo>
                    <a:pt x="341710" y="380905"/>
                    <a:pt x="340122" y="385171"/>
                    <a:pt x="340519" y="388148"/>
                  </a:cubicBezTo>
                  <a:cubicBezTo>
                    <a:pt x="340916" y="391124"/>
                    <a:pt x="342900" y="393009"/>
                    <a:pt x="346472" y="393803"/>
                  </a:cubicBezTo>
                  <a:cubicBezTo>
                    <a:pt x="346869" y="394200"/>
                    <a:pt x="348754" y="394002"/>
                    <a:pt x="352128" y="393208"/>
                  </a:cubicBezTo>
                  <a:cubicBezTo>
                    <a:pt x="355501" y="392414"/>
                    <a:pt x="358378" y="391819"/>
                    <a:pt x="360760" y="391422"/>
                  </a:cubicBezTo>
                  <a:cubicBezTo>
                    <a:pt x="370285" y="391025"/>
                    <a:pt x="377428" y="391620"/>
                    <a:pt x="382191" y="393208"/>
                  </a:cubicBezTo>
                  <a:lnTo>
                    <a:pt x="436960" y="423569"/>
                  </a:lnTo>
                  <a:cubicBezTo>
                    <a:pt x="438547" y="422775"/>
                    <a:pt x="442317" y="418112"/>
                    <a:pt x="448271" y="409579"/>
                  </a:cubicBezTo>
                  <a:cubicBezTo>
                    <a:pt x="454224" y="401046"/>
                    <a:pt x="462856" y="391819"/>
                    <a:pt x="474167" y="381897"/>
                  </a:cubicBezTo>
                  <a:cubicBezTo>
                    <a:pt x="485478" y="371975"/>
                    <a:pt x="492125" y="365228"/>
                    <a:pt x="494110" y="361656"/>
                  </a:cubicBezTo>
                  <a:lnTo>
                    <a:pt x="501253" y="342606"/>
                  </a:lnTo>
                  <a:cubicBezTo>
                    <a:pt x="502444" y="339828"/>
                    <a:pt x="509985" y="331097"/>
                    <a:pt x="523875" y="316413"/>
                  </a:cubicBezTo>
                  <a:lnTo>
                    <a:pt x="552450" y="281289"/>
                  </a:lnTo>
                  <a:cubicBezTo>
                    <a:pt x="556022" y="277717"/>
                    <a:pt x="561181" y="273153"/>
                    <a:pt x="567928" y="267597"/>
                  </a:cubicBezTo>
                  <a:cubicBezTo>
                    <a:pt x="574675" y="262041"/>
                    <a:pt x="578842" y="257873"/>
                    <a:pt x="580430" y="255095"/>
                  </a:cubicBezTo>
                  <a:cubicBezTo>
                    <a:pt x="582017" y="252317"/>
                    <a:pt x="584200" y="244380"/>
                    <a:pt x="586978" y="231283"/>
                  </a:cubicBezTo>
                  <a:cubicBezTo>
                    <a:pt x="589756" y="218186"/>
                    <a:pt x="590749" y="208859"/>
                    <a:pt x="589955" y="203303"/>
                  </a:cubicBezTo>
                  <a:lnTo>
                    <a:pt x="573286" y="102100"/>
                  </a:lnTo>
                  <a:cubicBezTo>
                    <a:pt x="572889" y="101703"/>
                    <a:pt x="572790" y="100016"/>
                    <a:pt x="572988" y="97040"/>
                  </a:cubicBezTo>
                  <a:cubicBezTo>
                    <a:pt x="573187" y="94063"/>
                    <a:pt x="573385" y="88110"/>
                    <a:pt x="573584" y="79180"/>
                  </a:cubicBezTo>
                  <a:cubicBezTo>
                    <a:pt x="573782" y="70251"/>
                    <a:pt x="574179" y="63802"/>
                    <a:pt x="574774" y="59833"/>
                  </a:cubicBezTo>
                  <a:cubicBezTo>
                    <a:pt x="575370" y="55864"/>
                    <a:pt x="578346" y="44851"/>
                    <a:pt x="583704" y="26793"/>
                  </a:cubicBezTo>
                  <a:cubicBezTo>
                    <a:pt x="589062" y="8735"/>
                    <a:pt x="594916" y="-195"/>
                    <a:pt x="601266" y="4"/>
                  </a:cubicBezTo>
                  <a:close/>
                </a:path>
              </a:pathLst>
            </a:custGeom>
            <a:solidFill>
              <a:prstClr val="black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/>
            </a:lstStyle>
            <a:p>
              <a:pPr defTabSz="3429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72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行楷简" panose="02010600000101010101" pitchFamily="2" charset="-122"/>
                <a:ea typeface="汉仪行楷简" panose="02010600000101010101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04348" y="5091322"/>
              <a:ext cx="876626" cy="1038016"/>
            </a:xfrm>
            <a:custGeom>
              <a:avLst/>
              <a:gdLst/>
              <a:ahLst/>
              <a:cxnLst/>
              <a:rect l="l" t="t" r="r" b="b"/>
              <a:pathLst>
                <a:path w="817982" h="968575">
                  <a:moveTo>
                    <a:pt x="681633" y="507902"/>
                  </a:moveTo>
                  <a:lnTo>
                    <a:pt x="667634" y="510035"/>
                  </a:lnTo>
                  <a:lnTo>
                    <a:pt x="663252" y="510283"/>
                  </a:lnTo>
                  <a:cubicBezTo>
                    <a:pt x="658539" y="510482"/>
                    <a:pt x="658415" y="510283"/>
                    <a:pt x="662880" y="509688"/>
                  </a:cubicBezTo>
                  <a:cubicBezTo>
                    <a:pt x="671810" y="508497"/>
                    <a:pt x="678061" y="507902"/>
                    <a:pt x="681633" y="507902"/>
                  </a:cubicBezTo>
                  <a:close/>
                  <a:moveTo>
                    <a:pt x="461069" y="206376"/>
                  </a:moveTo>
                  <a:cubicBezTo>
                    <a:pt x="458390" y="206773"/>
                    <a:pt x="455612" y="208261"/>
                    <a:pt x="452735" y="210841"/>
                  </a:cubicBezTo>
                  <a:cubicBezTo>
                    <a:pt x="446980" y="216000"/>
                    <a:pt x="444004" y="221160"/>
                    <a:pt x="443805" y="226319"/>
                  </a:cubicBezTo>
                  <a:cubicBezTo>
                    <a:pt x="443607" y="231478"/>
                    <a:pt x="443904" y="235249"/>
                    <a:pt x="444698" y="237630"/>
                  </a:cubicBezTo>
                  <a:lnTo>
                    <a:pt x="454223" y="259657"/>
                  </a:lnTo>
                  <a:cubicBezTo>
                    <a:pt x="455414" y="263228"/>
                    <a:pt x="455811" y="266205"/>
                    <a:pt x="455414" y="268586"/>
                  </a:cubicBezTo>
                  <a:lnTo>
                    <a:pt x="441126" y="351335"/>
                  </a:lnTo>
                  <a:lnTo>
                    <a:pt x="439340" y="395388"/>
                  </a:lnTo>
                  <a:cubicBezTo>
                    <a:pt x="438150" y="400944"/>
                    <a:pt x="438150" y="408385"/>
                    <a:pt x="439340" y="417712"/>
                  </a:cubicBezTo>
                  <a:cubicBezTo>
                    <a:pt x="440531" y="427039"/>
                    <a:pt x="452239" y="423367"/>
                    <a:pt x="474464" y="406699"/>
                  </a:cubicBezTo>
                  <a:cubicBezTo>
                    <a:pt x="493911" y="392014"/>
                    <a:pt x="504726" y="383581"/>
                    <a:pt x="506908" y="381398"/>
                  </a:cubicBezTo>
                  <a:cubicBezTo>
                    <a:pt x="509091" y="379215"/>
                    <a:pt x="513953" y="372766"/>
                    <a:pt x="521494" y="362050"/>
                  </a:cubicBezTo>
                  <a:cubicBezTo>
                    <a:pt x="529034" y="351335"/>
                    <a:pt x="532408" y="343596"/>
                    <a:pt x="531614" y="338833"/>
                  </a:cubicBezTo>
                  <a:cubicBezTo>
                    <a:pt x="530423" y="335261"/>
                    <a:pt x="525958" y="330300"/>
                    <a:pt x="518219" y="323950"/>
                  </a:cubicBezTo>
                  <a:cubicBezTo>
                    <a:pt x="510480" y="317600"/>
                    <a:pt x="505619" y="312242"/>
                    <a:pt x="503634" y="307877"/>
                  </a:cubicBezTo>
                  <a:lnTo>
                    <a:pt x="494704" y="285850"/>
                  </a:lnTo>
                  <a:lnTo>
                    <a:pt x="483989" y="267991"/>
                  </a:lnTo>
                  <a:lnTo>
                    <a:pt x="481608" y="255489"/>
                  </a:lnTo>
                  <a:lnTo>
                    <a:pt x="477440" y="242392"/>
                  </a:lnTo>
                  <a:cubicBezTo>
                    <a:pt x="477044" y="242392"/>
                    <a:pt x="476746" y="237630"/>
                    <a:pt x="476547" y="228105"/>
                  </a:cubicBezTo>
                  <a:cubicBezTo>
                    <a:pt x="476349" y="218580"/>
                    <a:pt x="473769" y="212032"/>
                    <a:pt x="468808" y="208460"/>
                  </a:cubicBezTo>
                  <a:cubicBezTo>
                    <a:pt x="466328" y="206674"/>
                    <a:pt x="463748" y="205979"/>
                    <a:pt x="461069" y="206376"/>
                  </a:cubicBezTo>
                  <a:close/>
                  <a:moveTo>
                    <a:pt x="610195" y="184647"/>
                  </a:moveTo>
                  <a:cubicBezTo>
                    <a:pt x="607814" y="184647"/>
                    <a:pt x="602357" y="186135"/>
                    <a:pt x="593824" y="189112"/>
                  </a:cubicBezTo>
                  <a:cubicBezTo>
                    <a:pt x="585291" y="192089"/>
                    <a:pt x="577056" y="196653"/>
                    <a:pt x="569119" y="202804"/>
                  </a:cubicBezTo>
                  <a:cubicBezTo>
                    <a:pt x="561181" y="208956"/>
                    <a:pt x="556815" y="219771"/>
                    <a:pt x="556022" y="235249"/>
                  </a:cubicBezTo>
                  <a:lnTo>
                    <a:pt x="557212" y="259657"/>
                  </a:lnTo>
                  <a:cubicBezTo>
                    <a:pt x="556418" y="272357"/>
                    <a:pt x="557113" y="280492"/>
                    <a:pt x="559296" y="284064"/>
                  </a:cubicBezTo>
                  <a:cubicBezTo>
                    <a:pt x="561479" y="287636"/>
                    <a:pt x="563761" y="289224"/>
                    <a:pt x="566142" y="288827"/>
                  </a:cubicBezTo>
                  <a:lnTo>
                    <a:pt x="587573" y="267991"/>
                  </a:lnTo>
                  <a:cubicBezTo>
                    <a:pt x="617736" y="239416"/>
                    <a:pt x="630436" y="218679"/>
                    <a:pt x="625673" y="205781"/>
                  </a:cubicBezTo>
                  <a:cubicBezTo>
                    <a:pt x="620911" y="192882"/>
                    <a:pt x="615751" y="185838"/>
                    <a:pt x="610195" y="184647"/>
                  </a:cubicBezTo>
                  <a:close/>
                  <a:moveTo>
                    <a:pt x="108942" y="84337"/>
                  </a:moveTo>
                  <a:cubicBezTo>
                    <a:pt x="110529" y="83345"/>
                    <a:pt x="115590" y="85528"/>
                    <a:pt x="124122" y="90885"/>
                  </a:cubicBezTo>
                  <a:cubicBezTo>
                    <a:pt x="132655" y="96243"/>
                    <a:pt x="141684" y="99121"/>
                    <a:pt x="151209" y="99517"/>
                  </a:cubicBezTo>
                  <a:lnTo>
                    <a:pt x="203597" y="103089"/>
                  </a:lnTo>
                  <a:cubicBezTo>
                    <a:pt x="208359" y="103486"/>
                    <a:pt x="216694" y="108348"/>
                    <a:pt x="228600" y="117674"/>
                  </a:cubicBezTo>
                  <a:cubicBezTo>
                    <a:pt x="240506" y="127001"/>
                    <a:pt x="247551" y="132756"/>
                    <a:pt x="249733" y="134939"/>
                  </a:cubicBezTo>
                  <a:cubicBezTo>
                    <a:pt x="251916" y="137121"/>
                    <a:pt x="258762" y="147043"/>
                    <a:pt x="270272" y="164704"/>
                  </a:cubicBezTo>
                  <a:cubicBezTo>
                    <a:pt x="281781" y="182365"/>
                    <a:pt x="286544" y="199728"/>
                    <a:pt x="284559" y="216794"/>
                  </a:cubicBezTo>
                  <a:cubicBezTo>
                    <a:pt x="283369" y="225922"/>
                    <a:pt x="279499" y="234356"/>
                    <a:pt x="272951" y="242095"/>
                  </a:cubicBezTo>
                  <a:cubicBezTo>
                    <a:pt x="266402" y="249834"/>
                    <a:pt x="253801" y="253902"/>
                    <a:pt x="235148" y="254299"/>
                  </a:cubicBezTo>
                  <a:cubicBezTo>
                    <a:pt x="216495" y="254696"/>
                    <a:pt x="205978" y="255092"/>
                    <a:pt x="203597" y="255489"/>
                  </a:cubicBezTo>
                  <a:lnTo>
                    <a:pt x="188714" y="262038"/>
                  </a:lnTo>
                  <a:cubicBezTo>
                    <a:pt x="187523" y="262435"/>
                    <a:pt x="186729" y="262633"/>
                    <a:pt x="186333" y="262633"/>
                  </a:cubicBezTo>
                  <a:cubicBezTo>
                    <a:pt x="185539" y="263030"/>
                    <a:pt x="184547" y="262832"/>
                    <a:pt x="183356" y="262038"/>
                  </a:cubicBezTo>
                  <a:lnTo>
                    <a:pt x="160734" y="248346"/>
                  </a:lnTo>
                  <a:cubicBezTo>
                    <a:pt x="157162" y="246758"/>
                    <a:pt x="155178" y="245567"/>
                    <a:pt x="154781" y="244774"/>
                  </a:cubicBezTo>
                  <a:lnTo>
                    <a:pt x="148828" y="237630"/>
                  </a:lnTo>
                  <a:lnTo>
                    <a:pt x="133350" y="229891"/>
                  </a:lnTo>
                  <a:lnTo>
                    <a:pt x="128587" y="222747"/>
                  </a:lnTo>
                  <a:cubicBezTo>
                    <a:pt x="142081" y="213222"/>
                    <a:pt x="149721" y="206178"/>
                    <a:pt x="151507" y="201614"/>
                  </a:cubicBezTo>
                  <a:cubicBezTo>
                    <a:pt x="153293" y="197050"/>
                    <a:pt x="154285" y="193874"/>
                    <a:pt x="154483" y="192089"/>
                  </a:cubicBezTo>
                  <a:cubicBezTo>
                    <a:pt x="154682" y="190303"/>
                    <a:pt x="154186" y="188219"/>
                    <a:pt x="152995" y="185838"/>
                  </a:cubicBezTo>
                  <a:lnTo>
                    <a:pt x="142279" y="173336"/>
                  </a:lnTo>
                  <a:lnTo>
                    <a:pt x="128587" y="138213"/>
                  </a:lnTo>
                  <a:lnTo>
                    <a:pt x="111919" y="101303"/>
                  </a:lnTo>
                  <a:cubicBezTo>
                    <a:pt x="107553" y="92572"/>
                    <a:pt x="105569" y="87810"/>
                    <a:pt x="105965" y="87016"/>
                  </a:cubicBezTo>
                  <a:cubicBezTo>
                    <a:pt x="106362" y="86222"/>
                    <a:pt x="107354" y="85329"/>
                    <a:pt x="108942" y="84337"/>
                  </a:cubicBezTo>
                  <a:close/>
                  <a:moveTo>
                    <a:pt x="525065" y="100"/>
                  </a:moveTo>
                  <a:cubicBezTo>
                    <a:pt x="528637" y="-297"/>
                    <a:pt x="536376" y="497"/>
                    <a:pt x="548283" y="2482"/>
                  </a:cubicBezTo>
                  <a:lnTo>
                    <a:pt x="566142" y="9030"/>
                  </a:lnTo>
                  <a:lnTo>
                    <a:pt x="588764" y="14983"/>
                  </a:lnTo>
                  <a:cubicBezTo>
                    <a:pt x="591939" y="16571"/>
                    <a:pt x="598686" y="21035"/>
                    <a:pt x="609004" y="28378"/>
                  </a:cubicBezTo>
                  <a:cubicBezTo>
                    <a:pt x="619323" y="35720"/>
                    <a:pt x="626963" y="42566"/>
                    <a:pt x="631924" y="48916"/>
                  </a:cubicBezTo>
                  <a:cubicBezTo>
                    <a:pt x="636885" y="55266"/>
                    <a:pt x="641945" y="64295"/>
                    <a:pt x="647104" y="76003"/>
                  </a:cubicBezTo>
                  <a:cubicBezTo>
                    <a:pt x="652264" y="87710"/>
                    <a:pt x="654645" y="97335"/>
                    <a:pt x="654248" y="104875"/>
                  </a:cubicBezTo>
                  <a:cubicBezTo>
                    <a:pt x="653058" y="115988"/>
                    <a:pt x="648791" y="124917"/>
                    <a:pt x="641449" y="131664"/>
                  </a:cubicBezTo>
                  <a:cubicBezTo>
                    <a:pt x="634107" y="138411"/>
                    <a:pt x="626467" y="142181"/>
                    <a:pt x="618529" y="142975"/>
                  </a:cubicBezTo>
                  <a:lnTo>
                    <a:pt x="588764" y="143571"/>
                  </a:lnTo>
                  <a:cubicBezTo>
                    <a:pt x="581620" y="144761"/>
                    <a:pt x="572492" y="148928"/>
                    <a:pt x="561379" y="156072"/>
                  </a:cubicBezTo>
                  <a:cubicBezTo>
                    <a:pt x="550267" y="163216"/>
                    <a:pt x="537567" y="170161"/>
                    <a:pt x="523279" y="176908"/>
                  </a:cubicBezTo>
                  <a:cubicBezTo>
                    <a:pt x="508992" y="183655"/>
                    <a:pt x="503039" y="189806"/>
                    <a:pt x="505420" y="195363"/>
                  </a:cubicBezTo>
                  <a:cubicBezTo>
                    <a:pt x="507404" y="200919"/>
                    <a:pt x="510877" y="204392"/>
                    <a:pt x="515838" y="205781"/>
                  </a:cubicBezTo>
                  <a:cubicBezTo>
                    <a:pt x="520799" y="207170"/>
                    <a:pt x="533995" y="201713"/>
                    <a:pt x="555426" y="189410"/>
                  </a:cubicBezTo>
                  <a:cubicBezTo>
                    <a:pt x="556220" y="189013"/>
                    <a:pt x="562769" y="186433"/>
                    <a:pt x="575072" y="181671"/>
                  </a:cubicBezTo>
                  <a:cubicBezTo>
                    <a:pt x="587375" y="176908"/>
                    <a:pt x="595114" y="174328"/>
                    <a:pt x="598289" y="173932"/>
                  </a:cubicBezTo>
                  <a:lnTo>
                    <a:pt x="613172" y="175122"/>
                  </a:lnTo>
                  <a:lnTo>
                    <a:pt x="632817" y="171550"/>
                  </a:lnTo>
                  <a:cubicBezTo>
                    <a:pt x="633214" y="171550"/>
                    <a:pt x="633809" y="171550"/>
                    <a:pt x="634603" y="171550"/>
                  </a:cubicBezTo>
                  <a:cubicBezTo>
                    <a:pt x="641350" y="171947"/>
                    <a:pt x="650478" y="175321"/>
                    <a:pt x="661987" y="181671"/>
                  </a:cubicBezTo>
                  <a:cubicBezTo>
                    <a:pt x="673497" y="188021"/>
                    <a:pt x="680640" y="192982"/>
                    <a:pt x="683419" y="196553"/>
                  </a:cubicBezTo>
                  <a:cubicBezTo>
                    <a:pt x="686197" y="200125"/>
                    <a:pt x="691058" y="209452"/>
                    <a:pt x="698004" y="224533"/>
                  </a:cubicBezTo>
                  <a:cubicBezTo>
                    <a:pt x="704949" y="239614"/>
                    <a:pt x="707529" y="251521"/>
                    <a:pt x="705743" y="260252"/>
                  </a:cubicBezTo>
                  <a:cubicBezTo>
                    <a:pt x="703957" y="268983"/>
                    <a:pt x="701873" y="274539"/>
                    <a:pt x="699492" y="276921"/>
                  </a:cubicBezTo>
                  <a:lnTo>
                    <a:pt x="644128" y="329308"/>
                  </a:lnTo>
                  <a:cubicBezTo>
                    <a:pt x="642540" y="330896"/>
                    <a:pt x="641647" y="332781"/>
                    <a:pt x="641449" y="334964"/>
                  </a:cubicBezTo>
                  <a:cubicBezTo>
                    <a:pt x="641251" y="337146"/>
                    <a:pt x="641747" y="339230"/>
                    <a:pt x="642937" y="341214"/>
                  </a:cubicBezTo>
                  <a:cubicBezTo>
                    <a:pt x="643334" y="342802"/>
                    <a:pt x="646608" y="346572"/>
                    <a:pt x="652760" y="352525"/>
                  </a:cubicBezTo>
                  <a:cubicBezTo>
                    <a:pt x="658912" y="358478"/>
                    <a:pt x="665361" y="366416"/>
                    <a:pt x="672108" y="376338"/>
                  </a:cubicBezTo>
                  <a:cubicBezTo>
                    <a:pt x="678854" y="386260"/>
                    <a:pt x="682029" y="393403"/>
                    <a:pt x="681633" y="397769"/>
                  </a:cubicBezTo>
                  <a:cubicBezTo>
                    <a:pt x="681236" y="401341"/>
                    <a:pt x="678854" y="406103"/>
                    <a:pt x="674489" y="412057"/>
                  </a:cubicBezTo>
                  <a:cubicBezTo>
                    <a:pt x="670123" y="418010"/>
                    <a:pt x="662979" y="422772"/>
                    <a:pt x="653058" y="426344"/>
                  </a:cubicBezTo>
                  <a:lnTo>
                    <a:pt x="627459" y="433488"/>
                  </a:lnTo>
                  <a:cubicBezTo>
                    <a:pt x="614759" y="437457"/>
                    <a:pt x="606127" y="442318"/>
                    <a:pt x="601563" y="448073"/>
                  </a:cubicBezTo>
                  <a:cubicBezTo>
                    <a:pt x="596999" y="453828"/>
                    <a:pt x="594320" y="458292"/>
                    <a:pt x="593526" y="461467"/>
                  </a:cubicBezTo>
                  <a:cubicBezTo>
                    <a:pt x="592733" y="464643"/>
                    <a:pt x="597297" y="473175"/>
                    <a:pt x="607219" y="487066"/>
                  </a:cubicBezTo>
                  <a:cubicBezTo>
                    <a:pt x="608806" y="489844"/>
                    <a:pt x="609997" y="492027"/>
                    <a:pt x="610790" y="493614"/>
                  </a:cubicBezTo>
                  <a:lnTo>
                    <a:pt x="613767" y="507902"/>
                  </a:lnTo>
                  <a:cubicBezTo>
                    <a:pt x="614561" y="512267"/>
                    <a:pt x="616347" y="515442"/>
                    <a:pt x="619125" y="517427"/>
                  </a:cubicBezTo>
                  <a:lnTo>
                    <a:pt x="667634" y="510035"/>
                  </a:lnTo>
                  <a:lnTo>
                    <a:pt x="673763" y="509688"/>
                  </a:lnTo>
                  <a:cubicBezTo>
                    <a:pt x="678414" y="509390"/>
                    <a:pt x="684212" y="508993"/>
                    <a:pt x="691158" y="508497"/>
                  </a:cubicBezTo>
                  <a:cubicBezTo>
                    <a:pt x="691951" y="508497"/>
                    <a:pt x="697210" y="507307"/>
                    <a:pt x="706933" y="504925"/>
                  </a:cubicBezTo>
                  <a:cubicBezTo>
                    <a:pt x="716657" y="502544"/>
                    <a:pt x="728662" y="501353"/>
                    <a:pt x="742950" y="501353"/>
                  </a:cubicBezTo>
                  <a:cubicBezTo>
                    <a:pt x="751681" y="501750"/>
                    <a:pt x="758626" y="502742"/>
                    <a:pt x="763786" y="504330"/>
                  </a:cubicBezTo>
                  <a:cubicBezTo>
                    <a:pt x="768945" y="505917"/>
                    <a:pt x="773311" y="508497"/>
                    <a:pt x="776883" y="512069"/>
                  </a:cubicBezTo>
                  <a:lnTo>
                    <a:pt x="787598" y="526357"/>
                  </a:lnTo>
                  <a:lnTo>
                    <a:pt x="800100" y="534096"/>
                  </a:lnTo>
                  <a:cubicBezTo>
                    <a:pt x="800894" y="534889"/>
                    <a:pt x="803969" y="541735"/>
                    <a:pt x="809327" y="554634"/>
                  </a:cubicBezTo>
                  <a:cubicBezTo>
                    <a:pt x="814685" y="567532"/>
                    <a:pt x="817562" y="575966"/>
                    <a:pt x="817959" y="579935"/>
                  </a:cubicBezTo>
                  <a:cubicBezTo>
                    <a:pt x="818356" y="583903"/>
                    <a:pt x="813693" y="590154"/>
                    <a:pt x="803969" y="598687"/>
                  </a:cubicBezTo>
                  <a:cubicBezTo>
                    <a:pt x="794246" y="607220"/>
                    <a:pt x="785415" y="611089"/>
                    <a:pt x="777478" y="610296"/>
                  </a:cubicBezTo>
                  <a:lnTo>
                    <a:pt x="705445" y="606128"/>
                  </a:lnTo>
                  <a:lnTo>
                    <a:pt x="647700" y="612082"/>
                  </a:lnTo>
                  <a:cubicBezTo>
                    <a:pt x="624681" y="614463"/>
                    <a:pt x="612576" y="620217"/>
                    <a:pt x="611386" y="629346"/>
                  </a:cubicBezTo>
                  <a:lnTo>
                    <a:pt x="601265" y="703164"/>
                  </a:lnTo>
                  <a:lnTo>
                    <a:pt x="595312" y="726977"/>
                  </a:lnTo>
                  <a:cubicBezTo>
                    <a:pt x="596900" y="733327"/>
                    <a:pt x="599777" y="736899"/>
                    <a:pt x="603944" y="737693"/>
                  </a:cubicBezTo>
                  <a:cubicBezTo>
                    <a:pt x="608111" y="738486"/>
                    <a:pt x="614958" y="737693"/>
                    <a:pt x="624483" y="735311"/>
                  </a:cubicBezTo>
                  <a:lnTo>
                    <a:pt x="665559" y="725191"/>
                  </a:lnTo>
                  <a:cubicBezTo>
                    <a:pt x="688181" y="719635"/>
                    <a:pt x="705644" y="721619"/>
                    <a:pt x="717947" y="731144"/>
                  </a:cubicBezTo>
                  <a:lnTo>
                    <a:pt x="726281" y="738883"/>
                  </a:lnTo>
                  <a:lnTo>
                    <a:pt x="751879" y="755552"/>
                  </a:lnTo>
                  <a:lnTo>
                    <a:pt x="760214" y="766268"/>
                  </a:lnTo>
                  <a:cubicBezTo>
                    <a:pt x="767358" y="775396"/>
                    <a:pt x="771128" y="780357"/>
                    <a:pt x="771525" y="781150"/>
                  </a:cubicBezTo>
                  <a:lnTo>
                    <a:pt x="776883" y="801391"/>
                  </a:lnTo>
                  <a:lnTo>
                    <a:pt x="786408" y="816869"/>
                  </a:lnTo>
                  <a:cubicBezTo>
                    <a:pt x="786804" y="818853"/>
                    <a:pt x="787201" y="822227"/>
                    <a:pt x="787598" y="826989"/>
                  </a:cubicBezTo>
                  <a:cubicBezTo>
                    <a:pt x="787995" y="831752"/>
                    <a:pt x="784820" y="837110"/>
                    <a:pt x="778073" y="843063"/>
                  </a:cubicBezTo>
                  <a:cubicBezTo>
                    <a:pt x="774501" y="846238"/>
                    <a:pt x="771128" y="848024"/>
                    <a:pt x="767953" y="848421"/>
                  </a:cubicBezTo>
                  <a:lnTo>
                    <a:pt x="745331" y="847230"/>
                  </a:lnTo>
                  <a:cubicBezTo>
                    <a:pt x="736600" y="848817"/>
                    <a:pt x="732234" y="849413"/>
                    <a:pt x="732234" y="849016"/>
                  </a:cubicBezTo>
                  <a:lnTo>
                    <a:pt x="666154" y="830561"/>
                  </a:lnTo>
                  <a:lnTo>
                    <a:pt x="610790" y="830561"/>
                  </a:lnTo>
                  <a:lnTo>
                    <a:pt x="521494" y="844253"/>
                  </a:lnTo>
                  <a:cubicBezTo>
                    <a:pt x="506809" y="846635"/>
                    <a:pt x="493117" y="851496"/>
                    <a:pt x="480417" y="858839"/>
                  </a:cubicBezTo>
                  <a:cubicBezTo>
                    <a:pt x="467717" y="866181"/>
                    <a:pt x="459779" y="870249"/>
                    <a:pt x="456604" y="871043"/>
                  </a:cubicBezTo>
                  <a:lnTo>
                    <a:pt x="445294" y="873424"/>
                  </a:lnTo>
                  <a:lnTo>
                    <a:pt x="401240" y="894260"/>
                  </a:lnTo>
                  <a:cubicBezTo>
                    <a:pt x="394097" y="894656"/>
                    <a:pt x="386556" y="892077"/>
                    <a:pt x="378619" y="886521"/>
                  </a:cubicBezTo>
                  <a:cubicBezTo>
                    <a:pt x="370681" y="880964"/>
                    <a:pt x="365323" y="875606"/>
                    <a:pt x="362545" y="870447"/>
                  </a:cubicBezTo>
                  <a:lnTo>
                    <a:pt x="353615" y="844849"/>
                  </a:lnTo>
                  <a:lnTo>
                    <a:pt x="329208" y="795438"/>
                  </a:lnTo>
                  <a:cubicBezTo>
                    <a:pt x="326826" y="791072"/>
                    <a:pt x="327918" y="786111"/>
                    <a:pt x="332482" y="780555"/>
                  </a:cubicBezTo>
                  <a:cubicBezTo>
                    <a:pt x="337046" y="774999"/>
                    <a:pt x="340519" y="771625"/>
                    <a:pt x="342900" y="770435"/>
                  </a:cubicBezTo>
                  <a:lnTo>
                    <a:pt x="385762" y="774602"/>
                  </a:lnTo>
                  <a:lnTo>
                    <a:pt x="401240" y="770435"/>
                  </a:lnTo>
                  <a:lnTo>
                    <a:pt x="408979" y="770435"/>
                  </a:lnTo>
                  <a:lnTo>
                    <a:pt x="427434" y="762696"/>
                  </a:lnTo>
                  <a:lnTo>
                    <a:pt x="453033" y="756147"/>
                  </a:lnTo>
                  <a:cubicBezTo>
                    <a:pt x="455414" y="755353"/>
                    <a:pt x="461764" y="749996"/>
                    <a:pt x="472083" y="740074"/>
                  </a:cubicBezTo>
                  <a:cubicBezTo>
                    <a:pt x="482401" y="730152"/>
                    <a:pt x="488652" y="723703"/>
                    <a:pt x="490835" y="720726"/>
                  </a:cubicBezTo>
                  <a:cubicBezTo>
                    <a:pt x="493018" y="717750"/>
                    <a:pt x="495002" y="707927"/>
                    <a:pt x="496788" y="691258"/>
                  </a:cubicBezTo>
                  <a:cubicBezTo>
                    <a:pt x="498574" y="674589"/>
                    <a:pt x="497483" y="663477"/>
                    <a:pt x="493514" y="657921"/>
                  </a:cubicBezTo>
                  <a:cubicBezTo>
                    <a:pt x="489545" y="652364"/>
                    <a:pt x="484584" y="650578"/>
                    <a:pt x="478631" y="652563"/>
                  </a:cubicBezTo>
                  <a:lnTo>
                    <a:pt x="388739" y="685305"/>
                  </a:lnTo>
                  <a:cubicBezTo>
                    <a:pt x="369292" y="692449"/>
                    <a:pt x="351433" y="700783"/>
                    <a:pt x="335161" y="710308"/>
                  </a:cubicBezTo>
                  <a:cubicBezTo>
                    <a:pt x="318889" y="719833"/>
                    <a:pt x="307975" y="724397"/>
                    <a:pt x="302419" y="724000"/>
                  </a:cubicBezTo>
                  <a:cubicBezTo>
                    <a:pt x="299640" y="724000"/>
                    <a:pt x="293985" y="722413"/>
                    <a:pt x="285452" y="719238"/>
                  </a:cubicBezTo>
                  <a:cubicBezTo>
                    <a:pt x="276919" y="716063"/>
                    <a:pt x="272058" y="713880"/>
                    <a:pt x="270867" y="712689"/>
                  </a:cubicBezTo>
                  <a:lnTo>
                    <a:pt x="250031" y="693639"/>
                  </a:lnTo>
                  <a:lnTo>
                    <a:pt x="237529" y="685900"/>
                  </a:lnTo>
                  <a:lnTo>
                    <a:pt x="234553" y="688877"/>
                  </a:lnTo>
                  <a:lnTo>
                    <a:pt x="214908" y="779364"/>
                  </a:lnTo>
                  <a:lnTo>
                    <a:pt x="196453" y="834728"/>
                  </a:lnTo>
                  <a:lnTo>
                    <a:pt x="195858" y="854374"/>
                  </a:lnTo>
                  <a:lnTo>
                    <a:pt x="193476" y="872233"/>
                  </a:lnTo>
                  <a:cubicBezTo>
                    <a:pt x="193079" y="874614"/>
                    <a:pt x="193675" y="881361"/>
                    <a:pt x="195262" y="892474"/>
                  </a:cubicBezTo>
                  <a:lnTo>
                    <a:pt x="198239" y="933550"/>
                  </a:lnTo>
                  <a:cubicBezTo>
                    <a:pt x="199033" y="942281"/>
                    <a:pt x="198636" y="949921"/>
                    <a:pt x="197048" y="956470"/>
                  </a:cubicBezTo>
                  <a:cubicBezTo>
                    <a:pt x="195461" y="963018"/>
                    <a:pt x="191194" y="966987"/>
                    <a:pt x="184249" y="968376"/>
                  </a:cubicBezTo>
                  <a:cubicBezTo>
                    <a:pt x="177304" y="969765"/>
                    <a:pt x="165497" y="963911"/>
                    <a:pt x="148828" y="950814"/>
                  </a:cubicBezTo>
                  <a:lnTo>
                    <a:pt x="130969" y="937718"/>
                  </a:lnTo>
                  <a:cubicBezTo>
                    <a:pt x="126206" y="933749"/>
                    <a:pt x="118467" y="924124"/>
                    <a:pt x="107751" y="908845"/>
                  </a:cubicBezTo>
                  <a:cubicBezTo>
                    <a:pt x="97036" y="893565"/>
                    <a:pt x="90884" y="882353"/>
                    <a:pt x="89297" y="875210"/>
                  </a:cubicBezTo>
                  <a:lnTo>
                    <a:pt x="86320" y="856755"/>
                  </a:lnTo>
                  <a:lnTo>
                    <a:pt x="76795" y="825799"/>
                  </a:lnTo>
                  <a:lnTo>
                    <a:pt x="75605" y="751980"/>
                  </a:lnTo>
                  <a:lnTo>
                    <a:pt x="87511" y="602557"/>
                  </a:lnTo>
                  <a:cubicBezTo>
                    <a:pt x="88304" y="589857"/>
                    <a:pt x="88801" y="575767"/>
                    <a:pt x="88999" y="560289"/>
                  </a:cubicBezTo>
                  <a:cubicBezTo>
                    <a:pt x="89197" y="544811"/>
                    <a:pt x="88304" y="534691"/>
                    <a:pt x="86320" y="529928"/>
                  </a:cubicBezTo>
                  <a:cubicBezTo>
                    <a:pt x="83939" y="525166"/>
                    <a:pt x="79573" y="520403"/>
                    <a:pt x="73223" y="515641"/>
                  </a:cubicBezTo>
                  <a:lnTo>
                    <a:pt x="46434" y="499567"/>
                  </a:lnTo>
                  <a:cubicBezTo>
                    <a:pt x="37306" y="493614"/>
                    <a:pt x="30758" y="486471"/>
                    <a:pt x="26789" y="478136"/>
                  </a:cubicBezTo>
                  <a:lnTo>
                    <a:pt x="20240" y="462658"/>
                  </a:lnTo>
                  <a:lnTo>
                    <a:pt x="8334" y="440036"/>
                  </a:lnTo>
                  <a:lnTo>
                    <a:pt x="4167" y="409080"/>
                  </a:lnTo>
                  <a:lnTo>
                    <a:pt x="0" y="384672"/>
                  </a:lnTo>
                  <a:lnTo>
                    <a:pt x="6548" y="348953"/>
                  </a:lnTo>
                  <a:cubicBezTo>
                    <a:pt x="5755" y="341016"/>
                    <a:pt x="6449" y="336154"/>
                    <a:pt x="8632" y="334368"/>
                  </a:cubicBezTo>
                  <a:cubicBezTo>
                    <a:pt x="10815" y="332582"/>
                    <a:pt x="13494" y="333078"/>
                    <a:pt x="16669" y="335857"/>
                  </a:cubicBezTo>
                  <a:cubicBezTo>
                    <a:pt x="17065" y="336650"/>
                    <a:pt x="18157" y="339329"/>
                    <a:pt x="19943" y="343893"/>
                  </a:cubicBezTo>
                  <a:cubicBezTo>
                    <a:pt x="21729" y="348457"/>
                    <a:pt x="24606" y="353121"/>
                    <a:pt x="28575" y="357883"/>
                  </a:cubicBezTo>
                  <a:cubicBezTo>
                    <a:pt x="32544" y="362646"/>
                    <a:pt x="35719" y="365821"/>
                    <a:pt x="38100" y="367408"/>
                  </a:cubicBezTo>
                  <a:lnTo>
                    <a:pt x="82153" y="385863"/>
                  </a:lnTo>
                  <a:lnTo>
                    <a:pt x="95845" y="398364"/>
                  </a:lnTo>
                  <a:lnTo>
                    <a:pt x="110728" y="404913"/>
                  </a:lnTo>
                  <a:cubicBezTo>
                    <a:pt x="111919" y="406103"/>
                    <a:pt x="116185" y="411560"/>
                    <a:pt x="123527" y="421284"/>
                  </a:cubicBezTo>
                  <a:cubicBezTo>
                    <a:pt x="130869" y="431007"/>
                    <a:pt x="134739" y="436464"/>
                    <a:pt x="135136" y="437655"/>
                  </a:cubicBezTo>
                  <a:cubicBezTo>
                    <a:pt x="135533" y="438846"/>
                    <a:pt x="136128" y="441624"/>
                    <a:pt x="136922" y="445989"/>
                  </a:cubicBezTo>
                  <a:lnTo>
                    <a:pt x="152400" y="492424"/>
                  </a:lnTo>
                  <a:cubicBezTo>
                    <a:pt x="153590" y="498774"/>
                    <a:pt x="154086" y="506612"/>
                    <a:pt x="153888" y="515939"/>
                  </a:cubicBezTo>
                  <a:cubicBezTo>
                    <a:pt x="153690" y="525265"/>
                    <a:pt x="152201" y="534691"/>
                    <a:pt x="149423" y="544216"/>
                  </a:cubicBezTo>
                  <a:lnTo>
                    <a:pt x="124420" y="629941"/>
                  </a:lnTo>
                  <a:lnTo>
                    <a:pt x="113109" y="668636"/>
                  </a:lnTo>
                  <a:lnTo>
                    <a:pt x="92273" y="725786"/>
                  </a:lnTo>
                  <a:cubicBezTo>
                    <a:pt x="88304" y="736502"/>
                    <a:pt x="86122" y="750690"/>
                    <a:pt x="85725" y="768351"/>
                  </a:cubicBezTo>
                  <a:cubicBezTo>
                    <a:pt x="85328" y="786012"/>
                    <a:pt x="85725" y="796430"/>
                    <a:pt x="86915" y="799605"/>
                  </a:cubicBezTo>
                  <a:cubicBezTo>
                    <a:pt x="88106" y="804764"/>
                    <a:pt x="93166" y="812503"/>
                    <a:pt x="102096" y="822822"/>
                  </a:cubicBezTo>
                  <a:cubicBezTo>
                    <a:pt x="111026" y="833141"/>
                    <a:pt x="119459" y="838102"/>
                    <a:pt x="127397" y="837705"/>
                  </a:cubicBezTo>
                  <a:cubicBezTo>
                    <a:pt x="134144" y="837705"/>
                    <a:pt x="139898" y="832347"/>
                    <a:pt x="144661" y="821632"/>
                  </a:cubicBezTo>
                  <a:lnTo>
                    <a:pt x="150019" y="809725"/>
                  </a:lnTo>
                  <a:lnTo>
                    <a:pt x="158948" y="791271"/>
                  </a:lnTo>
                  <a:lnTo>
                    <a:pt x="178594" y="741264"/>
                  </a:lnTo>
                  <a:lnTo>
                    <a:pt x="207169" y="663874"/>
                  </a:lnTo>
                  <a:lnTo>
                    <a:pt x="220861" y="603747"/>
                  </a:lnTo>
                  <a:cubicBezTo>
                    <a:pt x="222448" y="595413"/>
                    <a:pt x="223540" y="590849"/>
                    <a:pt x="224135" y="590055"/>
                  </a:cubicBezTo>
                  <a:cubicBezTo>
                    <a:pt x="224730" y="589261"/>
                    <a:pt x="225524" y="588765"/>
                    <a:pt x="226516" y="588567"/>
                  </a:cubicBezTo>
                  <a:cubicBezTo>
                    <a:pt x="227508" y="588368"/>
                    <a:pt x="228699" y="588666"/>
                    <a:pt x="230088" y="589460"/>
                  </a:cubicBezTo>
                  <a:cubicBezTo>
                    <a:pt x="231477" y="590253"/>
                    <a:pt x="232271" y="593627"/>
                    <a:pt x="232469" y="599580"/>
                  </a:cubicBezTo>
                  <a:cubicBezTo>
                    <a:pt x="232668" y="605533"/>
                    <a:pt x="232469" y="610395"/>
                    <a:pt x="231874" y="614165"/>
                  </a:cubicBezTo>
                  <a:cubicBezTo>
                    <a:pt x="231279" y="617935"/>
                    <a:pt x="230683" y="622896"/>
                    <a:pt x="230088" y="629048"/>
                  </a:cubicBezTo>
                  <a:cubicBezTo>
                    <a:pt x="229493" y="635199"/>
                    <a:pt x="232569" y="639069"/>
                    <a:pt x="239315" y="640657"/>
                  </a:cubicBezTo>
                  <a:cubicBezTo>
                    <a:pt x="246062" y="642244"/>
                    <a:pt x="257373" y="639267"/>
                    <a:pt x="273248" y="631727"/>
                  </a:cubicBezTo>
                  <a:lnTo>
                    <a:pt x="331589" y="604342"/>
                  </a:lnTo>
                  <a:lnTo>
                    <a:pt x="348258" y="596603"/>
                  </a:lnTo>
                  <a:lnTo>
                    <a:pt x="451842" y="566242"/>
                  </a:lnTo>
                  <a:lnTo>
                    <a:pt x="480417" y="558503"/>
                  </a:lnTo>
                  <a:cubicBezTo>
                    <a:pt x="491133" y="552947"/>
                    <a:pt x="496094" y="546796"/>
                    <a:pt x="495300" y="540049"/>
                  </a:cubicBezTo>
                  <a:cubicBezTo>
                    <a:pt x="494903" y="539652"/>
                    <a:pt x="493911" y="537072"/>
                    <a:pt x="492323" y="532310"/>
                  </a:cubicBezTo>
                  <a:lnTo>
                    <a:pt x="485775" y="510878"/>
                  </a:lnTo>
                  <a:cubicBezTo>
                    <a:pt x="482600" y="506116"/>
                    <a:pt x="478829" y="503139"/>
                    <a:pt x="474464" y="501949"/>
                  </a:cubicBezTo>
                  <a:cubicBezTo>
                    <a:pt x="470098" y="500758"/>
                    <a:pt x="461565" y="503735"/>
                    <a:pt x="448865" y="510878"/>
                  </a:cubicBezTo>
                  <a:cubicBezTo>
                    <a:pt x="442912" y="514450"/>
                    <a:pt x="431800" y="518915"/>
                    <a:pt x="415528" y="524273"/>
                  </a:cubicBezTo>
                  <a:cubicBezTo>
                    <a:pt x="399256" y="529631"/>
                    <a:pt x="384770" y="533203"/>
                    <a:pt x="372070" y="534989"/>
                  </a:cubicBezTo>
                  <a:cubicBezTo>
                    <a:pt x="359370" y="536775"/>
                    <a:pt x="345876" y="532905"/>
                    <a:pt x="331589" y="523380"/>
                  </a:cubicBezTo>
                  <a:cubicBezTo>
                    <a:pt x="317301" y="513855"/>
                    <a:pt x="311944" y="504925"/>
                    <a:pt x="315515" y="496591"/>
                  </a:cubicBezTo>
                  <a:lnTo>
                    <a:pt x="323850" y="485280"/>
                  </a:lnTo>
                  <a:lnTo>
                    <a:pt x="329208" y="475160"/>
                  </a:lnTo>
                  <a:cubicBezTo>
                    <a:pt x="330398" y="473572"/>
                    <a:pt x="338336" y="470397"/>
                    <a:pt x="353020" y="465635"/>
                  </a:cubicBezTo>
                  <a:lnTo>
                    <a:pt x="375047" y="456110"/>
                  </a:lnTo>
                  <a:cubicBezTo>
                    <a:pt x="384175" y="452935"/>
                    <a:pt x="389334" y="450355"/>
                    <a:pt x="390525" y="448371"/>
                  </a:cubicBezTo>
                  <a:cubicBezTo>
                    <a:pt x="391715" y="446386"/>
                    <a:pt x="392410" y="444203"/>
                    <a:pt x="392608" y="441822"/>
                  </a:cubicBezTo>
                  <a:cubicBezTo>
                    <a:pt x="392807" y="439441"/>
                    <a:pt x="392112" y="436266"/>
                    <a:pt x="390525" y="432297"/>
                  </a:cubicBezTo>
                  <a:cubicBezTo>
                    <a:pt x="388937" y="429122"/>
                    <a:pt x="386953" y="425749"/>
                    <a:pt x="384572" y="422177"/>
                  </a:cubicBezTo>
                  <a:cubicBezTo>
                    <a:pt x="382190" y="418605"/>
                    <a:pt x="374451" y="395487"/>
                    <a:pt x="361354" y="352823"/>
                  </a:cubicBezTo>
                  <a:cubicBezTo>
                    <a:pt x="348258" y="310159"/>
                    <a:pt x="342007" y="286446"/>
                    <a:pt x="342602" y="281683"/>
                  </a:cubicBezTo>
                  <a:cubicBezTo>
                    <a:pt x="343197" y="276921"/>
                    <a:pt x="345281" y="266602"/>
                    <a:pt x="348853" y="250727"/>
                  </a:cubicBezTo>
                  <a:cubicBezTo>
                    <a:pt x="355203" y="251917"/>
                    <a:pt x="359965" y="253307"/>
                    <a:pt x="363140" y="254894"/>
                  </a:cubicBezTo>
                  <a:lnTo>
                    <a:pt x="392311" y="271563"/>
                  </a:lnTo>
                  <a:cubicBezTo>
                    <a:pt x="393104" y="271563"/>
                    <a:pt x="399653" y="266602"/>
                    <a:pt x="411956" y="256680"/>
                  </a:cubicBezTo>
                  <a:cubicBezTo>
                    <a:pt x="424259" y="246758"/>
                    <a:pt x="429617" y="238027"/>
                    <a:pt x="428029" y="230486"/>
                  </a:cubicBezTo>
                  <a:cubicBezTo>
                    <a:pt x="426442" y="222946"/>
                    <a:pt x="424160" y="218977"/>
                    <a:pt x="421183" y="218580"/>
                  </a:cubicBezTo>
                  <a:cubicBezTo>
                    <a:pt x="418207" y="218183"/>
                    <a:pt x="413147" y="221953"/>
                    <a:pt x="406003" y="229891"/>
                  </a:cubicBezTo>
                  <a:lnTo>
                    <a:pt x="374451" y="215603"/>
                  </a:lnTo>
                  <a:lnTo>
                    <a:pt x="343495" y="208460"/>
                  </a:lnTo>
                  <a:cubicBezTo>
                    <a:pt x="341908" y="206872"/>
                    <a:pt x="341213" y="204789"/>
                    <a:pt x="341411" y="202209"/>
                  </a:cubicBezTo>
                  <a:cubicBezTo>
                    <a:pt x="341610" y="199629"/>
                    <a:pt x="346075" y="194767"/>
                    <a:pt x="354806" y="187624"/>
                  </a:cubicBezTo>
                  <a:lnTo>
                    <a:pt x="432197" y="126307"/>
                  </a:lnTo>
                  <a:cubicBezTo>
                    <a:pt x="435769" y="123528"/>
                    <a:pt x="443508" y="115392"/>
                    <a:pt x="455414" y="101899"/>
                  </a:cubicBezTo>
                  <a:cubicBezTo>
                    <a:pt x="467320" y="88405"/>
                    <a:pt x="480218" y="76300"/>
                    <a:pt x="494109" y="65585"/>
                  </a:cubicBezTo>
                  <a:cubicBezTo>
                    <a:pt x="508000" y="54869"/>
                    <a:pt x="515540" y="46931"/>
                    <a:pt x="516731" y="41772"/>
                  </a:cubicBezTo>
                  <a:lnTo>
                    <a:pt x="514350" y="7839"/>
                  </a:lnTo>
                  <a:cubicBezTo>
                    <a:pt x="516731" y="3871"/>
                    <a:pt x="520303" y="1291"/>
                    <a:pt x="525065" y="100"/>
                  </a:cubicBezTo>
                  <a:close/>
                </a:path>
              </a:pathLst>
            </a:custGeom>
            <a:solidFill>
              <a:prstClr val="black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/>
            </a:lstStyle>
            <a:p>
              <a:pPr defTabSz="3429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72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行楷简" panose="02010600000101010101" pitchFamily="2" charset="-122"/>
                <a:ea typeface="汉仪行楷简" panose="02010600000101010101" pitchFamily="2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5120640" y="411480"/>
            <a:ext cx="3821430" cy="4444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280" y="4439200"/>
            <a:ext cx="4064000" cy="64516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《孟子</a:t>
            </a:r>
            <a:r>
              <a:rPr lang="zh-CN" altLang="en-US" sz="3600" b="1">
                <a:latin typeface="+mn-cs"/>
                <a:ea typeface="楷体" panose="02010609060101010101" pitchFamily="49" charset="-122"/>
              </a:rPr>
              <a:t>·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滕文公下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深入研读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1460" y="923925"/>
            <a:ext cx="79267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5E6DAC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indent="0" algn="l">
              <a:buFont typeface="Wingdings" panose="05000000000000000000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4.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孟子是如何反驳景春的观点呢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8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4365" y="1419860"/>
            <a:ext cx="79184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丈夫之冠也，父命之；女子之嫁也，母命之，往送之门，戒之曰：‘往之女家，必敬必戒，无违夫子！’以顺为正者，妾妇之道也。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160" y="3220085"/>
            <a:ext cx="1774825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妾妇之道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左右箭头 10"/>
          <p:cNvSpPr/>
          <p:nvPr/>
        </p:nvSpPr>
        <p:spPr>
          <a:xfrm>
            <a:off x="2699385" y="3435985"/>
            <a:ext cx="1440180" cy="144145"/>
          </a:xfrm>
          <a:prstGeom prst="left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281170" y="3291840"/>
            <a:ext cx="24669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公孙衍、张仪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4485" y="2914015"/>
            <a:ext cx="1123315" cy="521970"/>
          </a:xfrm>
          <a:prstGeom prst="rect">
            <a:avLst/>
          </a:prstGeom>
          <a:solidFill>
            <a:srgbClr val="FF6C0D"/>
          </a:solidFill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类比</a:t>
            </a:r>
            <a:endParaRPr lang="zh-CN" altLang="en-US" sz="28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1547495" y="3813810"/>
            <a:ext cx="287655" cy="36004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87450" y="4156075"/>
            <a:ext cx="54825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无违夫子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99385" y="4156075"/>
            <a:ext cx="51435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>
                <a:latin typeface="+mn-cs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无原则顺从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11" grpId="0" animBg="1"/>
      <p:bldP spid="14" grpId="0" animBg="1"/>
      <p:bldP spid="16" grpId="0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115" y="1063625"/>
            <a:ext cx="8022590" cy="3611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360" y="1203960"/>
            <a:ext cx="8183880" cy="3611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9558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26786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深入研读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417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7088" y="1131359"/>
            <a:ext cx="62623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5E6DAC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indent="0" algn="l">
              <a:buFont typeface="Wingdings" panose="05000000000000000000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5.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孟子认为什么样的人才是大丈夫呢？</a:t>
            </a:r>
            <a:endParaRPr lang="zh-CN" altLang="en-US" sz="28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59430" y="1635760"/>
            <a:ext cx="1701800" cy="521970"/>
          </a:xfrm>
          <a:prstGeom prst="rect">
            <a:avLst/>
          </a:prstGeom>
          <a:solidFill>
            <a:srgbClr val="FF6C0D"/>
          </a:solidFill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大丈夫</a:t>
            </a:r>
            <a:endParaRPr lang="zh-CN" altLang="en-US" sz="28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115" y="2284095"/>
            <a:ext cx="7840980" cy="1897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9558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26786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深入研读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417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7088" y="1131359"/>
            <a:ext cx="62623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5E6DAC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indent="0" algn="l">
              <a:buFont typeface="Wingdings" panose="05000000000000000000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5.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孟子认为什么样的人才是大丈夫呢？</a:t>
            </a:r>
            <a:endParaRPr lang="zh-CN" altLang="en-US" sz="28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9340" y="1564005"/>
            <a:ext cx="3231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入世之前的修身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650" y="2160270"/>
            <a:ext cx="2659380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居天下之广居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2931795"/>
            <a:ext cx="2660015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立天下之正位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3651885"/>
            <a:ext cx="2571750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行天下之大道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3620" y="2160270"/>
            <a:ext cx="3231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讲仁德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，宅心仁厚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63620" y="2931795"/>
            <a:ext cx="3231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守礼法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，彬彬有礼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63620" y="3669030"/>
            <a:ext cx="3231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合道义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，舍生取义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9558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26786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深入研读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417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7088" y="1131359"/>
            <a:ext cx="62623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5E6DAC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indent="0" algn="l">
              <a:buFont typeface="Wingdings" panose="05000000000000000000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5.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孟子认为什么样的人才是大丈夫呢？</a:t>
            </a:r>
            <a:endParaRPr lang="zh-CN" altLang="en-US" sz="28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9340" y="1564005"/>
            <a:ext cx="37604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入世时面对不同境遇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650" y="2310765"/>
            <a:ext cx="3075305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得志，与民由之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3148330"/>
            <a:ext cx="3074670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不得志，独行其道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5420" y="2284095"/>
            <a:ext cx="3231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达则兼善天下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95420" y="3148330"/>
            <a:ext cx="3231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穷则独善其身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5" name="左大括号 24"/>
          <p:cNvSpPr/>
          <p:nvPr/>
        </p:nvSpPr>
        <p:spPr>
          <a:xfrm flipH="1">
            <a:off x="6299835" y="2355850"/>
            <a:ext cx="101600" cy="1295400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 eaLnBrk="1" hangingPunct="1">
              <a:defRPr/>
            </a:pPr>
            <a:endParaRPr lang="zh-CN" altLang="en-US" sz="3735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735" y="2715895"/>
            <a:ext cx="2029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不放弃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原则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5" grpId="0" animBg="1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9558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26786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深入研读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417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7088" y="1131359"/>
            <a:ext cx="62623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5E6DAC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indent="0" algn="l">
              <a:buFont typeface="Wingdings" panose="05000000000000000000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5.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孟子认为什么样的人才是大丈夫呢？</a:t>
            </a:r>
            <a:endParaRPr lang="zh-CN" altLang="en-US" sz="28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9340" y="1564005"/>
            <a:ext cx="3231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入世后的处事原则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650" y="2160270"/>
            <a:ext cx="2216150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富贵不能淫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2931795"/>
            <a:ext cx="2223770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贫贱不能移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3651885"/>
            <a:ext cx="2224405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威武不能屈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0065" y="2139315"/>
            <a:ext cx="49479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高官厚禄不能使其骄奢迷惑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8795" y="2931795"/>
            <a:ext cx="4567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家贫位卑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不能使其改变操守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00705" y="3669030"/>
            <a:ext cx="4567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权势压力不能使其屈服意志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70165" y="2788285"/>
            <a:ext cx="13792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坚守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仁义礼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5" name="左大括号 24"/>
          <p:cNvSpPr/>
          <p:nvPr/>
        </p:nvSpPr>
        <p:spPr>
          <a:xfrm flipH="1">
            <a:off x="7524115" y="2211705"/>
            <a:ext cx="76200" cy="1893570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 eaLnBrk="1" hangingPunct="1">
              <a:defRPr/>
            </a:pPr>
            <a:endParaRPr lang="zh-CN" altLang="en-US" sz="3735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25" grpId="0" animBg="1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9558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26786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深入研读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417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7088" y="1131359"/>
            <a:ext cx="62623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5E6DAC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indent="0" algn="l">
              <a:buFont typeface="Wingdings" panose="05000000000000000000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5.</a:t>
            </a:r>
            <a:r>
              <a:rPr lang="zh-CN" altLang="en-US" sz="28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孟子认为什么样的人才是大丈夫呢？</a:t>
            </a:r>
            <a:endParaRPr lang="zh-CN" altLang="en-US" sz="28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3215" y="2499995"/>
            <a:ext cx="13874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大丈夫</a:t>
            </a:r>
            <a:endParaRPr lang="zh-CN" altLang="en-US" sz="2800" b="1"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1700530" y="1834515"/>
            <a:ext cx="130175" cy="1893570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 eaLnBrk="1" hangingPunct="1">
              <a:defRPr/>
            </a:pPr>
            <a:endParaRPr lang="zh-CN" altLang="en-US" sz="3735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3395" y="1779905"/>
            <a:ext cx="24885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具有独立人格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63395" y="2284095"/>
            <a:ext cx="24885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遵从仁义道德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63395" y="2806065"/>
            <a:ext cx="24885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具有人格理想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3395" y="3350260"/>
            <a:ext cx="24885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具有道德操守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188" y="11049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18912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论证思路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910590"/>
            <a:ext cx="7315200" cy="4229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188" y="11049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18912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" y="910590"/>
            <a:ext cx="8973185" cy="3657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-635" y="923925"/>
            <a:ext cx="9152255" cy="3215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457200" latinLnBrk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景春曰：“公孙</a:t>
            </a: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衍</a:t>
            </a:r>
            <a:r>
              <a:rPr lang="en-US" altLang="zh-CN" sz="2500">
                <a:ea typeface="微软雅黑" panose="020B0503020204020204" pitchFamily="34" charset="-122"/>
                <a:cs typeface="+mn-lt"/>
                <a:sym typeface="微软雅黑" panose="020B0503020204020204" pitchFamily="34" charset="-122"/>
              </a:rPr>
              <a:t>(</a:t>
            </a:r>
            <a:r>
              <a:rPr lang="en-US" altLang="zh-CN" sz="2500">
                <a:solidFill>
                  <a:srgbClr val="FF0000"/>
                </a:solidFill>
                <a:effectLst/>
                <a:latin typeface="+mn-cs"/>
                <a:sym typeface="+mn-ea"/>
              </a:rPr>
              <a:t>y</a:t>
            </a:r>
            <a:r>
              <a:rPr lang="en-US" altLang="zh-CN" sz="25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lang="en-US" altLang="zh-CN" sz="2500">
                <a:solidFill>
                  <a:srgbClr val="FF0000"/>
                </a:solidFill>
                <a:effectLst/>
                <a:latin typeface="+mn-cs"/>
                <a:sym typeface="+mn-ea"/>
              </a:rPr>
              <a:t>n</a:t>
            </a:r>
            <a:r>
              <a:rPr sz="2500">
                <a:sym typeface="+mn-ea"/>
              </a:rPr>
              <a:t>)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、张仪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岂不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诚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大丈夫</a:t>
            </a: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哉</a:t>
            </a:r>
            <a:r>
              <a:rPr lang="en-US" altLang="zh-CN" sz="2500">
                <a:ea typeface="微软雅黑" panose="020B0503020204020204" pitchFamily="34" charset="-122"/>
                <a:cs typeface="+mn-lt"/>
                <a:sym typeface="微软雅黑" panose="020B0503020204020204" pitchFamily="34" charset="-122"/>
              </a:rPr>
              <a:t>(</a:t>
            </a:r>
            <a:r>
              <a:rPr lang="en-US" altLang="zh-CN" sz="2500">
                <a:solidFill>
                  <a:srgbClr val="FF0000"/>
                </a:solidFill>
                <a:effectLst/>
                <a:sym typeface="+mn-ea"/>
              </a:rPr>
              <a:t>z</a:t>
            </a:r>
            <a:r>
              <a:rPr lang="en-US" altLang="zh-CN" sz="25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2500">
                <a:solidFill>
                  <a:srgbClr val="FF0000"/>
                </a:solidFill>
                <a:effectLst/>
                <a:sym typeface="+mn-ea"/>
              </a:rPr>
              <a:t>i</a:t>
            </a:r>
            <a:r>
              <a:rPr sz="2500">
                <a:sym typeface="+mn-ea"/>
              </a:rPr>
              <a:t>)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？一怒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而诸侯惧，安居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而天下熄。”   </a:t>
            </a:r>
            <a:endParaRPr lang="zh-CN" altLang="zh-CN" sz="25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457200" latinLnBrk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孟子曰：“是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焉</a:t>
            </a:r>
            <a:r>
              <a:rPr lang="en-US" altLang="zh-CN" sz="2500">
                <a:ea typeface="微软雅黑" panose="020B0503020204020204" pitchFamily="34" charset="-122"/>
                <a:cs typeface="+mn-lt"/>
                <a:sym typeface="微软雅黑" panose="020B0503020204020204" pitchFamily="34" charset="-122"/>
              </a:rPr>
              <a:t>(</a:t>
            </a:r>
            <a:r>
              <a:rPr lang="en-US" altLang="zh-CN" sz="2500">
                <a:solidFill>
                  <a:srgbClr val="FF0000"/>
                </a:solidFill>
                <a:effectLst/>
                <a:latin typeface="+mn-cs"/>
                <a:sym typeface="+mn-ea"/>
              </a:rPr>
              <a:t>y</a:t>
            </a:r>
            <a:r>
              <a:rPr lang="en-US" altLang="zh-CN" sz="25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2500">
                <a:solidFill>
                  <a:srgbClr val="FF0000"/>
                </a:solidFill>
                <a:effectLst/>
                <a:latin typeface="+mn-cs"/>
                <a:sym typeface="+mn-ea"/>
              </a:rPr>
              <a:t>n</a:t>
            </a:r>
            <a:r>
              <a:rPr sz="2500">
                <a:sym typeface="+mn-ea"/>
              </a:rPr>
              <a:t>)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得为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大丈夫乎？子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未学礼乎？丈夫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冠</a:t>
            </a:r>
            <a:r>
              <a:rPr lang="en-US" altLang="zh-CN" sz="2500">
                <a:ea typeface="微软雅黑" panose="020B0503020204020204" pitchFamily="34" charset="-122"/>
                <a:cs typeface="+mn-lt"/>
                <a:sym typeface="微软雅黑" panose="020B0503020204020204" pitchFamily="34" charset="-122"/>
              </a:rPr>
              <a:t>(</a:t>
            </a:r>
            <a:r>
              <a:rPr lang="en-US" altLang="zh-CN" sz="2500">
                <a:solidFill>
                  <a:srgbClr val="FF0000"/>
                </a:solidFill>
                <a:effectLst/>
                <a:latin typeface="+mn-cs"/>
                <a:sym typeface="+mn-ea"/>
              </a:rPr>
              <a:t>ɡu</a:t>
            </a:r>
            <a:r>
              <a:rPr lang="en-US" altLang="zh-CN" sz="25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2500">
                <a:solidFill>
                  <a:srgbClr val="FF0000"/>
                </a:solidFill>
                <a:effectLst/>
                <a:latin typeface="+mn-cs"/>
                <a:sym typeface="+mn-ea"/>
              </a:rPr>
              <a:t>n</a:t>
            </a:r>
            <a:r>
              <a:rPr sz="2500">
                <a:sym typeface="+mn-ea"/>
              </a:rPr>
              <a:t>)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也，父命之；女子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之嫁也，母命之，往送之门，戒之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曰：‘往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女</a:t>
            </a:r>
            <a:r>
              <a:rPr lang="en-US" altLang="zh-CN" sz="2500">
                <a:ea typeface="微软雅黑" panose="020B0503020204020204" pitchFamily="34" charset="-122"/>
                <a:cs typeface="+mn-lt"/>
                <a:sym typeface="微软雅黑" panose="020B0503020204020204" pitchFamily="34" charset="-122"/>
              </a:rPr>
              <a:t>(</a:t>
            </a:r>
            <a:r>
              <a:rPr lang="en-US" altLang="zh-CN" sz="2500">
                <a:solidFill>
                  <a:srgbClr val="FF0000"/>
                </a:solidFill>
                <a:effectLst/>
                <a:latin typeface="+mn-cs"/>
                <a:sym typeface="+mn-ea"/>
              </a:rPr>
              <a:t>rǔ</a:t>
            </a:r>
            <a:r>
              <a:rPr sz="2500">
                <a:sym typeface="+mn-ea"/>
              </a:rPr>
              <a:t>)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家，必敬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必戒，无违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夫子！’以顺为正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者，</a:t>
            </a: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妾</a:t>
            </a:r>
            <a:r>
              <a:rPr lang="en-US" altLang="zh-CN" sz="2500">
                <a:ea typeface="微软雅黑" panose="020B0503020204020204" pitchFamily="34" charset="-122"/>
                <a:cs typeface="+mn-lt"/>
                <a:sym typeface="微软雅黑" panose="020B0503020204020204" pitchFamily="34" charset="-122"/>
              </a:rPr>
              <a:t>(</a:t>
            </a:r>
            <a:r>
              <a:rPr lang="en-US" altLang="zh-CN" sz="2500">
                <a:solidFill>
                  <a:srgbClr val="FF0000"/>
                </a:solidFill>
                <a:effectLst/>
                <a:latin typeface="+mn-cs"/>
                <a:sym typeface="+mn-ea"/>
              </a:rPr>
              <a:t>qiè</a:t>
            </a:r>
            <a:r>
              <a:rPr sz="2500">
                <a:sym typeface="+mn-ea"/>
              </a:rPr>
              <a:t>)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妇之道也。居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天下之广居，立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天下之正位，行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zh-CN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下之大道。得志，与民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由之；不得志，独行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其道。富贵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不能</a:t>
            </a: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淫</a:t>
            </a:r>
            <a:r>
              <a:rPr lang="en-US" altLang="zh-CN" sz="2500">
                <a:ea typeface="微软雅黑" panose="020B0503020204020204" pitchFamily="34" charset="-122"/>
                <a:cs typeface="+mn-lt"/>
                <a:sym typeface="微软雅黑" panose="020B0503020204020204" pitchFamily="34" charset="-122"/>
              </a:rPr>
              <a:t>(</a:t>
            </a:r>
            <a:r>
              <a:rPr lang="en-US" altLang="zh-CN" sz="2500">
                <a:solidFill>
                  <a:srgbClr val="FF0000"/>
                </a:solidFill>
                <a:effectLst/>
                <a:latin typeface="+mn-cs"/>
                <a:sym typeface="+mn-ea"/>
              </a:rPr>
              <a:t>yín</a:t>
            </a:r>
            <a:r>
              <a:rPr sz="2500">
                <a:sym typeface="+mn-ea"/>
              </a:rPr>
              <a:t>)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，贫贱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不能移，威武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不能屈，此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之谓</a:t>
            </a:r>
            <a:r>
              <a:rPr lang="zh-CN" altLang="zh-CN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大丈夫。”</a:t>
            </a:r>
            <a:endParaRPr lang="zh-CN" altLang="en-US" sz="25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09250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3215" y="4371975"/>
            <a:ext cx="7929880" cy="521970"/>
          </a:xfrm>
          <a:prstGeom prst="rect">
            <a:avLst/>
          </a:prstGeom>
          <a:solidFill>
            <a:srgbClr val="5E6DAC"/>
          </a:solidFill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735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/>
              <a:t>有感情地朗读课文，读准字音，注意节奏和停顿。</a:t>
            </a:r>
            <a:endParaRPr lang="zh-CN" altLang="en-US" sz="2800"/>
          </a:p>
        </p:txBody>
      </p:sp>
      <p:pic>
        <p:nvPicPr>
          <p:cNvPr id="7" name="富贵不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44205" y="4356100"/>
            <a:ext cx="645160" cy="546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7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188" y="11049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18912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主旨归纳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05" y="1203960"/>
            <a:ext cx="7863840" cy="3219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188" y="11049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18912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品析语言</a:t>
            </a:r>
            <a:endParaRPr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1537" name="TextBox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2935" y="856298"/>
            <a:ext cx="787146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>
              <a:lnSpc>
                <a:spcPct val="125000"/>
              </a:lnSpc>
              <a:buFont typeface="Wingdings" panose="05000000000000000000" pitchFamily="2" charset="2"/>
              <a:buChar char="l"/>
              <a:defRPr sz="3735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>
                <a:solidFill>
                  <a:schemeClr val="tx1"/>
                </a:solidFill>
                <a:effectLst/>
              </a:rPr>
              <a:t>《</a:t>
            </a:r>
            <a:r>
              <a:rPr lang="zh-CN" altLang="en-US" sz="2400">
                <a:solidFill>
                  <a:schemeClr val="tx1"/>
                </a:solidFill>
                <a:effectLst/>
              </a:rPr>
              <a:t>孟子</a:t>
            </a:r>
            <a:r>
              <a:rPr lang="en-US" altLang="zh-CN" sz="2400">
                <a:solidFill>
                  <a:schemeClr val="tx1"/>
                </a:solidFill>
                <a:effectLst/>
              </a:rPr>
              <a:t>》</a:t>
            </a:r>
            <a:r>
              <a:rPr lang="zh-CN" altLang="en-US" sz="2400">
                <a:solidFill>
                  <a:schemeClr val="tx1"/>
                </a:solidFill>
                <a:effectLst/>
              </a:rPr>
              <a:t>文章以雄辩著称，大量使用排比句，气势非凡。请具体分析。</a:t>
            </a:r>
            <a:endParaRPr lang="zh-CN" altLang="en-US" sz="2400">
              <a:solidFill>
                <a:schemeClr val="tx1"/>
              </a:solidFill>
              <a:effectLst/>
            </a:endParaRPr>
          </a:p>
        </p:txBody>
      </p:sp>
      <p:sp>
        <p:nvSpPr>
          <p:cNvPr id="64515" name="文本框 9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0720" y="1847850"/>
            <a:ext cx="7678420" cy="580390"/>
          </a:xfrm>
          <a:prstGeom prst="rect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0" latinLnBrk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居天下之广居</a:t>
            </a:r>
            <a:r>
              <a:rPr 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立天下之正位</a:t>
            </a:r>
            <a:r>
              <a:rPr 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行天下之大道。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611664" y="2715895"/>
            <a:ext cx="7967663" cy="135318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p>
            <a:pPr>
              <a:lnSpc>
                <a:spcPct val="100000"/>
              </a:lnSpc>
              <a:defRPr/>
            </a:pP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采用排比句</a:t>
            </a:r>
            <a:r>
              <a:rPr altLang="zh-CN" sz="2700" b="1" dirty="0">
                <a:solidFill>
                  <a:schemeClr val="bg1"/>
                </a:solidFill>
                <a:latin typeface="+mn-cs"/>
                <a:sym typeface="宋体" panose="02010600030101010101" pitchFamily="2" charset="-122"/>
              </a:rPr>
              <a:t>,</a:t>
            </a:r>
            <a:r>
              <a:rPr lang="zh-CN" altLang="zh-CN" sz="27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气势磅礴、义正词严地指出了大丈夫精神的实质,三个“天下之”的反复</a:t>
            </a:r>
            <a:r>
              <a:rPr altLang="zh-CN" sz="2700" b="1" dirty="0">
                <a:solidFill>
                  <a:schemeClr val="bg1"/>
                </a:solidFill>
                <a:latin typeface="+mn-cs"/>
                <a:sym typeface="宋体" panose="02010600030101010101" pitchFamily="2" charset="-122"/>
              </a:rPr>
              <a:t>,</a:t>
            </a:r>
            <a:r>
              <a:rPr lang="zh-CN" altLang="zh-CN" sz="27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也将大丈夫精神的崇高性推到极致。</a:t>
            </a:r>
            <a:endParaRPr lang="zh-CN" altLang="zh-CN" sz="27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9558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26786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拓展提升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417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7088" y="1131359"/>
            <a:ext cx="62604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5E6DAC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indent="0" algn="l">
              <a:buFont typeface="Wingdings" panose="05000000000000000000" charset="0"/>
              <a:buNone/>
            </a:pPr>
            <a:r>
              <a:rPr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列举历史中的哪些人是真正的大丈夫。</a:t>
            </a:r>
            <a:endParaRPr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7405" y="1851660"/>
            <a:ext cx="2659380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富贵不能淫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6770" y="2644140"/>
            <a:ext cx="2660015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贫贱不能移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6770" y="3435985"/>
            <a:ext cx="2571750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威武不能屈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51910" y="185737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关羽、文天祥、方志敏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51910" y="2644140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陶渊明、杜甫、朱自清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1910" y="343598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谭嗣同</a:t>
            </a:r>
            <a:r>
              <a:rPr sz="28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、闻一多、刘胡兰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" y="0"/>
            <a:ext cx="9144001" cy="5143500"/>
            <a:chOff x="-1" y="0"/>
            <a:chExt cx="12192001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3304032"/>
              <a:ext cx="12192001" cy="3553968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70" y="720090"/>
            <a:ext cx="8474710" cy="3703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" y="0"/>
            <a:ext cx="9144001" cy="5143500"/>
            <a:chOff x="-1" y="0"/>
            <a:chExt cx="12192001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3304032"/>
              <a:ext cx="12192001" cy="3553968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762000"/>
            <a:ext cx="8507730" cy="3619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188" y="11049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18912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课堂寄语</a:t>
            </a:r>
            <a:endParaRPr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915670"/>
            <a:ext cx="6621780" cy="4091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188" y="110490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7181" y="189126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910590"/>
            <a:ext cx="7785735" cy="4170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朗读指导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3650" name="矩形 17"/>
          <p:cNvSpPr>
            <a:spLocks noChangeArrowheads="1"/>
          </p:cNvSpPr>
          <p:nvPr/>
        </p:nvSpPr>
        <p:spPr bwMode="auto">
          <a:xfrm>
            <a:off x="179070" y="915670"/>
            <a:ext cx="886587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首先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停顿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，准确把握句子间的关系，根据意思做好句内的停顿。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其次要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确定好重音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重读</a:t>
            </a:r>
            <a:r>
              <a:rPr lang="zh-CN" altLang="en-US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诚</a:t>
            </a:r>
            <a:r>
              <a:rPr lang="zh-CN" altLang="en-US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惧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天下熄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焉得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</a:t>
            </a:r>
            <a:endParaRPr lang="en-US" altLang="zh-CN" sz="2800" b="1" dirty="0">
              <a:solidFill>
                <a:prstClr val="black"/>
              </a:solidFill>
              <a:latin typeface="PMingLiU-ExtB" panose="02020500000000000000" charset="-120"/>
              <a:ea typeface="PMingLiU-ExtB" panose="02020500000000000000" charset="-120"/>
              <a:cs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未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戒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必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居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立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行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大丈夫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等字。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最后要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注意那些语气词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疑问语气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上扬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感叹语气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。第一段以一种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肯定、赞叹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并试图得到听话人认可的语气来读。第二段反驳景春的观点时，读出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不屑、轻蔑和鄙视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；提出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何谓大丈夫</a:t>
            </a:r>
            <a:r>
              <a:rPr lang="en-US" altLang="zh-CN" sz="28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时，读得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慷慨激昂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、掷地有声。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疏通文意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6036" y="1482068"/>
            <a:ext cx="7831931" cy="1186815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>
            <a:defPPr/>
          </a:lstStyle>
          <a:p>
            <a:pPr algn="just" defTabSz="3429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景春曰：“公孙衍、张仪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岂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大丈夫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哉？一怒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诸侯惧，安居而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天下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熄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499610" y="1131570"/>
            <a:ext cx="96583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难道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5351145" y="1995805"/>
            <a:ext cx="181546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真正</a:t>
            </a:r>
            <a:r>
              <a:rPr lang="en-US" altLang="zh-CN" sz="2800" b="1">
                <a:solidFill>
                  <a:srgbClr val="0000FA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确实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5795645" y="771525"/>
            <a:ext cx="3202940" cy="9531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指有大志、有作为、有气节的男子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42009"/>
          <p:cNvSpPr txBox="1"/>
          <p:nvPr>
            <p:custDataLst>
              <p:tags r:id="rId7"/>
            </p:custDataLst>
          </p:nvPr>
        </p:nvSpPr>
        <p:spPr>
          <a:xfrm>
            <a:off x="107315" y="3508375"/>
            <a:ext cx="8986520" cy="13912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景春说：“公孙衍、张仪难道不是真正的有大志、有作为、有气节的男子吗？他们一发怒，诸侯就都害怕，他们安居家中，就战事停息，天下太平。”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3923665" y="2517775"/>
            <a:ext cx="100901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停息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539115" y="2517775"/>
            <a:ext cx="181546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表顺承</a:t>
            </a:r>
            <a:r>
              <a:rPr lang="en-US" altLang="zh-CN" sz="2800" b="1">
                <a:solidFill>
                  <a:srgbClr val="0000FA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疏通文意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5697" name="矩形 1"/>
          <p:cNvSpPr>
            <a:spLocks noChangeArrowheads="1"/>
          </p:cNvSpPr>
          <p:nvPr/>
        </p:nvSpPr>
        <p:spPr bwMode="auto">
          <a:xfrm>
            <a:off x="492125" y="688975"/>
            <a:ext cx="8159750" cy="1986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fontAlgn="base">
              <a:lnSpc>
                <a:spcPct val="2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孟子曰：“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焉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得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为大丈夫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乎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子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未学礼乎？丈夫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冠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也，父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命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之；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411730" y="699770"/>
            <a:ext cx="121666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2800">
                <a:solidFill>
                  <a:srgbClr val="0000FF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样</a:t>
            </a:r>
            <a:r>
              <a:rPr lang="en-US" altLang="zh-CN" sz="2800">
                <a:solidFill>
                  <a:srgbClr val="0000FF"/>
                </a:solidFill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en-US" altLang="zh-CN" sz="2800" b="1">
              <a:solidFill>
                <a:srgbClr val="0000FF"/>
              </a:solidFill>
              <a:effectLst/>
              <a:latin typeface="方正楷体_GBK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275330" y="1522095"/>
            <a:ext cx="181546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</a:t>
            </a:r>
            <a:r>
              <a:rPr lang="en-US" altLang="zh-CN" sz="2800" b="1">
                <a:solidFill>
                  <a:srgbClr val="0000FA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6228080" y="771525"/>
            <a:ext cx="52451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2987675" y="2428240"/>
            <a:ext cx="221869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教导、训诲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5436235" y="771525"/>
            <a:ext cx="52451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236855" y="1708150"/>
            <a:ext cx="281813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取消句子独立性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42009"/>
          <p:cNvSpPr txBox="1"/>
          <p:nvPr>
            <p:custDataLst>
              <p:tags r:id="rId10"/>
            </p:custDataLst>
          </p:nvPr>
        </p:nvSpPr>
        <p:spPr>
          <a:xfrm>
            <a:off x="107315" y="3148330"/>
            <a:ext cx="8986520" cy="13912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孟子说：“这怎么能算是有大志、有作为、有气节的男子呢？你没有学过礼吗？男子成年举行冠礼时，父亲教导他；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>
          <a:xfrm>
            <a:off x="3707765" y="699770"/>
            <a:ext cx="52451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12"/>
            </p:custDataLst>
          </p:nvPr>
        </p:nvSpPr>
        <p:spPr>
          <a:xfrm>
            <a:off x="1259840" y="2428240"/>
            <a:ext cx="135445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行冠礼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2" grpId="0" bldLvl="0" animBg="1"/>
      <p:bldP spid="5" grpId="0" bldLvl="0" animBg="1"/>
      <p:bldP spid="11" grpId="0" bldLvl="0" animBg="1"/>
      <p:bldP spid="13" grpId="0" bldLvl="0" animBg="1"/>
      <p:bldP spid="1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疏通文意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5697" name="矩形 1"/>
          <p:cNvSpPr>
            <a:spLocks noChangeArrowheads="1"/>
          </p:cNvSpPr>
          <p:nvPr/>
        </p:nvSpPr>
        <p:spPr bwMode="auto">
          <a:xfrm>
            <a:off x="492125" y="843915"/>
            <a:ext cx="8159750" cy="2934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fontAlgn="base">
              <a:lnSpc>
                <a:spcPct val="2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女子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嫁也，母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命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往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门，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戒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之曰：‘往之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女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家，必敬必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戒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，无违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夫子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！’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顺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正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者，妾妇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道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6443980" y="915670"/>
            <a:ext cx="90995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告诫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899160" y="1851660"/>
            <a:ext cx="177673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zh-CN" altLang="en-US" sz="2800" b="1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汝</a:t>
            </a:r>
            <a:r>
              <a:rPr lang="zh-CN" altLang="en-US" sz="2800" b="1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</a:rPr>
              <a:t>”</a:t>
            </a:r>
            <a:r>
              <a:rPr lang="en-US" altLang="zh-CN" sz="2800" b="1">
                <a:solidFill>
                  <a:srgbClr val="0000FA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563620" y="2613025"/>
            <a:ext cx="109029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谨慎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4932045" y="2613025"/>
            <a:ext cx="142684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指丈夫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7153910" y="2613025"/>
            <a:ext cx="177863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准则</a:t>
            </a:r>
            <a:r>
              <a:rPr lang="en-US" altLang="zh-CN" sz="2800" b="1">
                <a:solidFill>
                  <a:srgbClr val="0000FA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标准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899160" y="915670"/>
            <a:ext cx="281813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取消句子独立性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5507990" y="915670"/>
            <a:ext cx="52451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6588125" y="1851660"/>
            <a:ext cx="177863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>
                <a:solidFill>
                  <a:srgbClr val="0000FA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…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当作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>
            <p:custDataLst>
              <p:tags r:id="rId12"/>
            </p:custDataLst>
          </p:nvPr>
        </p:nvSpPr>
        <p:spPr>
          <a:xfrm>
            <a:off x="827405" y="2767330"/>
            <a:ext cx="142621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en-US" altLang="zh-CN" sz="2800" b="1">
                <a:solidFill>
                  <a:srgbClr val="0000FA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>
            <p:custDataLst>
              <p:tags r:id="rId13"/>
            </p:custDataLst>
          </p:nvPr>
        </p:nvSpPr>
        <p:spPr>
          <a:xfrm>
            <a:off x="2627630" y="3148330"/>
            <a:ext cx="106362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规则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42009"/>
          <p:cNvSpPr txBox="1"/>
          <p:nvPr>
            <p:custDataLst>
              <p:tags r:id="rId14"/>
            </p:custDataLst>
          </p:nvPr>
        </p:nvSpPr>
        <p:spPr>
          <a:xfrm>
            <a:off x="78740" y="3683635"/>
            <a:ext cx="8986520" cy="13912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>
              <a:lnSpc>
                <a:spcPct val="100000"/>
              </a:lnSpc>
            </a:pPr>
            <a:r>
              <a:rPr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女</a:t>
            </a:r>
            <a:r>
              <a:rPr 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儿</a:t>
            </a:r>
            <a:r>
              <a:rPr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出嫁时，母亲教导</a:t>
            </a:r>
            <a:r>
              <a:rPr 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</a:t>
            </a:r>
            <a:r>
              <a:rPr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，送到门口，告诫她说：‘到了你丈夫的家，一定要恭敬</a:t>
            </a:r>
            <a:r>
              <a:rPr 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小心</a:t>
            </a:r>
            <a:r>
              <a:rPr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谨慎，不要违背你的丈夫！’</a:t>
            </a:r>
            <a:r>
              <a:rPr 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</a:t>
            </a:r>
            <a:r>
              <a:rPr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顺从当作准则，是妇女遵循的规则。</a:t>
            </a:r>
            <a:endParaRPr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>
            <p:custDataLst>
              <p:tags r:id="rId15"/>
            </p:custDataLst>
          </p:nvPr>
        </p:nvSpPr>
        <p:spPr>
          <a:xfrm>
            <a:off x="3419475" y="1672590"/>
            <a:ext cx="221869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教导、训诲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>
            <p:custDataLst>
              <p:tags r:id="rId16"/>
            </p:custDataLst>
          </p:nvPr>
        </p:nvSpPr>
        <p:spPr>
          <a:xfrm>
            <a:off x="4355465" y="915670"/>
            <a:ext cx="116141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en-US" altLang="zh-CN" sz="2800" b="1">
                <a:solidFill>
                  <a:srgbClr val="0000FA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2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疏通文意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7746" name="矩形 1"/>
          <p:cNvSpPr>
            <a:spLocks noChangeArrowheads="1"/>
          </p:cNvSpPr>
          <p:nvPr/>
        </p:nvSpPr>
        <p:spPr bwMode="auto">
          <a:xfrm>
            <a:off x="467360" y="915670"/>
            <a:ext cx="805815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天下之广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，立天下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正位，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天下之大道。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志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，与民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之；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95605" y="915670"/>
            <a:ext cx="90995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居住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2195830" y="915670"/>
            <a:ext cx="90995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住宅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835785" y="1762125"/>
            <a:ext cx="90995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遵从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507990" y="923925"/>
            <a:ext cx="65468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3779520" y="1635760"/>
            <a:ext cx="142621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en-US" altLang="zh-CN" sz="2800" b="1">
                <a:solidFill>
                  <a:srgbClr val="0000FA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7884160" y="915670"/>
            <a:ext cx="106743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实现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467360" y="2571750"/>
            <a:ext cx="107124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志向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42009"/>
          <p:cNvSpPr txBox="1"/>
          <p:nvPr>
            <p:custDataLst>
              <p:tags r:id="rId11"/>
            </p:custDataLst>
          </p:nvPr>
        </p:nvSpPr>
        <p:spPr>
          <a:xfrm>
            <a:off x="107315" y="3201035"/>
            <a:ext cx="8986520" cy="13912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>
              <a:lnSpc>
                <a:spcPct val="100000"/>
              </a:lnSpc>
            </a:pPr>
            <a:r>
              <a:rPr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（大丈夫应该）住进天下最宽广的住宅——仁，站在天下最正确的位置——礼，走着天下最正确的道路——义。能实现理想时，就同百姓一同遵循正道而行；</a:t>
            </a:r>
            <a:endParaRPr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15" grpId="0" bldLvl="0" animBg="1"/>
      <p:bldP spid="9" grpId="0" bldLvl="0" animBg="1"/>
      <p:bldP spid="10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823" y="123825"/>
            <a:ext cx="3729037" cy="80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9" name="文本3"/>
          <p:cNvSpPr txBox="1"/>
          <p:nvPr>
            <p:custDataLst>
              <p:tags r:id="rId3"/>
            </p:custDataLst>
          </p:nvPr>
        </p:nvSpPr>
        <p:spPr>
          <a:xfrm>
            <a:off x="1116546" y="202461"/>
            <a:ext cx="1747753" cy="642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疏通文意</a:t>
            </a:r>
            <a:endParaRPr lang="zh-CN" altLang="en-US" sz="3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7746" name="矩形 1"/>
          <p:cNvSpPr>
            <a:spLocks noChangeArrowheads="1"/>
          </p:cNvSpPr>
          <p:nvPr/>
        </p:nvSpPr>
        <p:spPr bwMode="auto">
          <a:xfrm>
            <a:off x="539115" y="915670"/>
            <a:ext cx="805815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不得志，独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行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其道。富贵不能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淫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，贫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贱不能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移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，威武不能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屈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此之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谓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大丈夫。”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499610" y="843915"/>
            <a:ext cx="209169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使……迷惑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6659880" y="1708150"/>
            <a:ext cx="242125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使……动摇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1115695" y="2571750"/>
            <a:ext cx="2320290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使……屈服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2864485" y="1771015"/>
            <a:ext cx="183959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>
                <a:solidFill>
                  <a:srgbClr val="0000FA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称得上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42009"/>
          <p:cNvSpPr txBox="1"/>
          <p:nvPr>
            <p:custDataLst>
              <p:tags r:id="rId8"/>
            </p:custDataLst>
          </p:nvPr>
        </p:nvSpPr>
        <p:spPr>
          <a:xfrm>
            <a:off x="107315" y="3201035"/>
            <a:ext cx="8986520" cy="17405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>
              <a:lnSpc>
                <a:spcPct val="100000"/>
              </a:lnSpc>
            </a:pPr>
            <a:r>
              <a:rPr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不能实现理想时，就独自走自己的道路。富贵不能使他的思想迷惑，贫贱不能使他的操守动摇，权势压力不能使他的意志屈服。</a:t>
            </a:r>
            <a:r>
              <a:rPr 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这样的人</a:t>
            </a:r>
            <a:r>
              <a:rPr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才称得上有大志、有作为、有气节的男子。</a:t>
            </a:r>
            <a:r>
              <a:rPr 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2339975" y="915670"/>
            <a:ext cx="65468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" grpId="0" bldLvl="0" animBg="1"/>
      <p:bldP spid="5" grpId="0" bldLvl="0" animBg="1"/>
      <p:bldP spid="18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AS_UNIQUEID" val="3625"/>
</p:tagLst>
</file>

<file path=ppt/tags/tag101.xml><?xml version="1.0" encoding="utf-8"?>
<p:tagLst xmlns:p="http://schemas.openxmlformats.org/presentationml/2006/main">
  <p:tag name="AS_UNIQUEID" val="3440"/>
  <p:tag name="KSO_WM_BEAUTIFY_FLAG" val=""/>
</p:tagLst>
</file>

<file path=ppt/tags/tag102.xml><?xml version="1.0" encoding="utf-8"?>
<p:tagLst xmlns:p="http://schemas.openxmlformats.org/presentationml/2006/main">
  <p:tag name="AS_UNIQUEID" val="3441"/>
  <p:tag name="KSO_WM_BEAUTIFY_FLAG" val=""/>
</p:tagLst>
</file>

<file path=ppt/tags/tag103.xml><?xml version="1.0" encoding="utf-8"?>
<p:tagLst xmlns:p="http://schemas.openxmlformats.org/presentationml/2006/main">
  <p:tag name="AS_UNIQUEID" val="3440"/>
  <p:tag name="KSO_WM_BEAUTIFY_FLAG" val=""/>
</p:tagLst>
</file>

<file path=ppt/tags/tag104.xml><?xml version="1.0" encoding="utf-8"?>
<p:tagLst xmlns:p="http://schemas.openxmlformats.org/presentationml/2006/main">
  <p:tag name="AS_UNIQUEID" val="3441"/>
  <p:tag name="KSO_WM_BEAUTIFY_FLAG" val=""/>
</p:tagLst>
</file>

<file path=ppt/tags/tag105.xml><?xml version="1.0" encoding="utf-8"?>
<p:tagLst xmlns:p="http://schemas.openxmlformats.org/presentationml/2006/main">
  <p:tag name="AS_UNIQUEID" val="3440"/>
  <p:tag name="KSO_WM_BEAUTIFY_FLAG" val=""/>
</p:tagLst>
</file>

<file path=ppt/tags/tag106.xml><?xml version="1.0" encoding="utf-8"?>
<p:tagLst xmlns:p="http://schemas.openxmlformats.org/presentationml/2006/main">
  <p:tag name="AS_UNIQUEID" val="3441"/>
  <p:tag name="KSO_WM_BEAUTIFY_FLAG" val=""/>
</p:tagLst>
</file>

<file path=ppt/tags/tag107.xml><?xml version="1.0" encoding="utf-8"?>
<p:tagLst xmlns:p="http://schemas.openxmlformats.org/presentationml/2006/main">
  <p:tag name="AS_UNIQUEID" val="3625"/>
</p:tagLst>
</file>

<file path=ppt/tags/tag108.xml><?xml version="1.0" encoding="utf-8"?>
<p:tagLst xmlns:p="http://schemas.openxmlformats.org/presentationml/2006/main">
  <p:tag name="AS_UNIQUEID" val="3440"/>
  <p:tag name="KSO_WM_BEAUTIFY_FLAG" val=""/>
</p:tagLst>
</file>

<file path=ppt/tags/tag109.xml><?xml version="1.0" encoding="utf-8"?>
<p:tagLst xmlns:p="http://schemas.openxmlformats.org/presentationml/2006/main">
  <p:tag name="AS_UNIQUEID" val="3441"/>
  <p:tag name="KSO_WM_BEAUTIFY_FLAG" val=""/>
</p:tagLst>
</file>

<file path=ppt/tags/tag11.xml><?xml version="1.0" encoding="utf-8"?>
<p:tagLst xmlns:p="http://schemas.openxmlformats.org/presentationml/2006/main">
  <p:tag name="AS_UNIQUEID" val="3579"/>
</p:tagLst>
</file>

<file path=ppt/tags/tag110.xml><?xml version="1.0" encoding="utf-8"?>
<p:tagLst xmlns:p="http://schemas.openxmlformats.org/presentationml/2006/main">
  <p:tag name="AS_UNIQUEID" val="3625"/>
</p:tagLst>
</file>

<file path=ppt/tags/tag111.xml><?xml version="1.0" encoding="utf-8"?>
<p:tagLst xmlns:p="http://schemas.openxmlformats.org/presentationml/2006/main">
  <p:tag name="AS_UNIQUEID" val="3440"/>
  <p:tag name="KSO_WM_BEAUTIFY_FLAG" val=""/>
</p:tagLst>
</file>

<file path=ppt/tags/tag112.xml><?xml version="1.0" encoding="utf-8"?>
<p:tagLst xmlns:p="http://schemas.openxmlformats.org/presentationml/2006/main">
  <p:tag name="AS_UNIQUEID" val="3441"/>
  <p:tag name="KSO_WM_BEAUTIFY_FLAG" val=""/>
</p:tagLst>
</file>

<file path=ppt/tags/tag113.xml><?xml version="1.0" encoding="utf-8"?>
<p:tagLst xmlns:p="http://schemas.openxmlformats.org/presentationml/2006/main">
  <p:tag name="AS_UNIQUEID" val="3625"/>
</p:tagLst>
</file>

<file path=ppt/tags/tag114.xml><?xml version="1.0" encoding="utf-8"?>
<p:tagLst xmlns:p="http://schemas.openxmlformats.org/presentationml/2006/main">
  <p:tag name="AS_UNIQUEID" val="3440"/>
  <p:tag name="KSO_WM_BEAUTIFY_FLAG" val=""/>
</p:tagLst>
</file>

<file path=ppt/tags/tag115.xml><?xml version="1.0" encoding="utf-8"?>
<p:tagLst xmlns:p="http://schemas.openxmlformats.org/presentationml/2006/main">
  <p:tag name="AS_UNIQUEID" val="3441"/>
  <p:tag name="KSO_WM_BEAUTIFY_FLAG" val=""/>
</p:tagLst>
</file>

<file path=ppt/tags/tag116.xml><?xml version="1.0" encoding="utf-8"?>
<p:tagLst xmlns:p="http://schemas.openxmlformats.org/presentationml/2006/main">
  <p:tag name="AS_UNIQUEID" val="3625"/>
</p:tagLst>
</file>

<file path=ppt/tags/tag117.xml><?xml version="1.0" encoding="utf-8"?>
<p:tagLst xmlns:p="http://schemas.openxmlformats.org/presentationml/2006/main">
  <p:tag name="AS_UNIQUEID" val="3440"/>
  <p:tag name="KSO_WM_BEAUTIFY_FLAG" val=""/>
</p:tagLst>
</file>

<file path=ppt/tags/tag118.xml><?xml version="1.0" encoding="utf-8"?>
<p:tagLst xmlns:p="http://schemas.openxmlformats.org/presentationml/2006/main">
  <p:tag name="AS_UNIQUEID" val="3441"/>
  <p:tag name="KSO_WM_BEAUTIFY_FLAG" val=""/>
</p:tagLst>
</file>

<file path=ppt/tags/tag119.xml><?xml version="1.0" encoding="utf-8"?>
<p:tagLst xmlns:p="http://schemas.openxmlformats.org/presentationml/2006/main">
  <p:tag name="AS_UNIQUEID" val="3625"/>
</p:tagLst>
</file>

<file path=ppt/tags/tag12.xml><?xml version="1.0" encoding="utf-8"?>
<p:tagLst xmlns:p="http://schemas.openxmlformats.org/presentationml/2006/main">
  <p:tag name="AS_UNIQUEID" val="3440"/>
  <p:tag name="KSO_WM_BEAUTIFY_FLAG" val=""/>
</p:tagLst>
</file>

<file path=ppt/tags/tag120.xml><?xml version="1.0" encoding="utf-8"?>
<p:tagLst xmlns:p="http://schemas.openxmlformats.org/presentationml/2006/main">
  <p:tag name="AS_UNIQUEID" val="3440"/>
  <p:tag name="KSO_WM_BEAUTIFY_FLAG" val=""/>
</p:tagLst>
</file>

<file path=ppt/tags/tag121.xml><?xml version="1.0" encoding="utf-8"?>
<p:tagLst xmlns:p="http://schemas.openxmlformats.org/presentationml/2006/main">
  <p:tag name="AS_UNIQUEID" val="3441"/>
  <p:tag name="KSO_WM_BEAUTIFY_FLAG" val=""/>
</p:tagLst>
</file>

<file path=ppt/tags/tag122.xml><?xml version="1.0" encoding="utf-8"?>
<p:tagLst xmlns:p="http://schemas.openxmlformats.org/presentationml/2006/main">
  <p:tag name="AS_UNIQUEID" val="3440"/>
  <p:tag name="KSO_WM_BEAUTIFY_FLAG" val=""/>
</p:tagLst>
</file>

<file path=ppt/tags/tag123.xml><?xml version="1.0" encoding="utf-8"?>
<p:tagLst xmlns:p="http://schemas.openxmlformats.org/presentationml/2006/main">
  <p:tag name="AS_UNIQUEID" val="3441"/>
  <p:tag name="KSO_WM_BEAUTIFY_FLAG" val=""/>
</p:tagLst>
</file>

<file path=ppt/tags/tag124.xml><?xml version="1.0" encoding="utf-8"?>
<p:tagLst xmlns:p="http://schemas.openxmlformats.org/presentationml/2006/main">
  <p:tag name="AS_UNIQUEID" val="3440"/>
  <p:tag name="KSO_WM_BEAUTIFY_FLAG" val=""/>
</p:tagLst>
</file>

<file path=ppt/tags/tag125.xml><?xml version="1.0" encoding="utf-8"?>
<p:tagLst xmlns:p="http://schemas.openxmlformats.org/presentationml/2006/main">
  <p:tag name="AS_UNIQUEID" val="3441"/>
  <p:tag name="KSO_WM_BEAUTIFY_FLAG" val=""/>
</p:tagLst>
</file>

<file path=ppt/tags/tag126.xml><?xml version="1.0" encoding="utf-8"?>
<p:tagLst xmlns:p="http://schemas.openxmlformats.org/presentationml/2006/main">
  <p:tag name="AS_UNIQUEID" val="3440"/>
  <p:tag name="KSO_WM_BEAUTIFY_FLAG" val=""/>
</p:tagLst>
</file>

<file path=ppt/tags/tag127.xml><?xml version="1.0" encoding="utf-8"?>
<p:tagLst xmlns:p="http://schemas.openxmlformats.org/presentationml/2006/main">
  <p:tag name="AS_UNIQUEID" val="3441"/>
  <p:tag name="KSO_WM_BEAUTIFY_FLAG" val=""/>
</p:tagLst>
</file>

<file path=ppt/tags/tag128.xml><?xml version="1.0" encoding="utf-8"?>
<p:tagLst xmlns:p="http://schemas.openxmlformats.org/presentationml/2006/main">
  <p:tag name="AS_UNIQUEID" val="3651"/>
</p:tagLst>
</file>

<file path=ppt/tags/tag129.xml><?xml version="1.0" encoding="utf-8"?>
<p:tagLst xmlns:p="http://schemas.openxmlformats.org/presentationml/2006/main">
  <p:tag name="AS_UNIQUEID" val="3652"/>
</p:tagLst>
</file>

<file path=ppt/tags/tag13.xml><?xml version="1.0" encoding="utf-8"?>
<p:tagLst xmlns:p="http://schemas.openxmlformats.org/presentationml/2006/main">
  <p:tag name="AS_UNIQUEID" val="3441"/>
  <p:tag name="KSO_WM_BEAUTIFY_FLAG" val=""/>
</p:tagLst>
</file>

<file path=ppt/tags/tag130.xml><?xml version="1.0" encoding="utf-8"?>
<p:tagLst xmlns:p="http://schemas.openxmlformats.org/presentationml/2006/main">
  <p:tag name="AS_UNIQUEID" val="3653"/>
</p:tagLst>
</file>

<file path=ppt/tags/tag131.xml><?xml version="1.0" encoding="utf-8"?>
<p:tagLst xmlns:p="http://schemas.openxmlformats.org/presentationml/2006/main">
  <p:tag name="AS_UNIQUEID" val="3440"/>
  <p:tag name="KSO_WM_BEAUTIFY_FLAG" val=""/>
</p:tagLst>
</file>

<file path=ppt/tags/tag132.xml><?xml version="1.0" encoding="utf-8"?>
<p:tagLst xmlns:p="http://schemas.openxmlformats.org/presentationml/2006/main">
  <p:tag name="AS_UNIQUEID" val="3441"/>
  <p:tag name="KSO_WM_BEAUTIFY_FLAG" val=""/>
</p:tagLst>
</file>

<file path=ppt/tags/tag133.xml><?xml version="1.0" encoding="utf-8"?>
<p:tagLst xmlns:p="http://schemas.openxmlformats.org/presentationml/2006/main">
  <p:tag name="AS_UNIQUEID" val="3625"/>
</p:tagLst>
</file>

<file path=ppt/tags/tag134.xml><?xml version="1.0" encoding="utf-8"?>
<p:tagLst xmlns:p="http://schemas.openxmlformats.org/presentationml/2006/main">
  <p:tag name="AS_UNIQUEID" val="3440"/>
  <p:tag name="KSO_WM_BEAUTIFY_FLAG" val=""/>
</p:tagLst>
</file>

<file path=ppt/tags/tag135.xml><?xml version="1.0" encoding="utf-8"?>
<p:tagLst xmlns:p="http://schemas.openxmlformats.org/presentationml/2006/main">
  <p:tag name="AS_UNIQUEID" val="3441"/>
  <p:tag name="KSO_WM_BEAUTIFY_FLAG" val=""/>
</p:tagLst>
</file>

<file path=ppt/tags/tag136.xml><?xml version="1.0" encoding="utf-8"?>
<p:tagLst xmlns:p="http://schemas.openxmlformats.org/presentationml/2006/main">
  <p:tag name="AS_UNIQUEID" val="3440"/>
  <p:tag name="KSO_WM_BEAUTIFY_FLAG" val=""/>
</p:tagLst>
</file>

<file path=ppt/tags/tag137.xml><?xml version="1.0" encoding="utf-8"?>
<p:tagLst xmlns:p="http://schemas.openxmlformats.org/presentationml/2006/main">
  <p:tag name="AS_UNIQUEID" val="3441"/>
  <p:tag name="KSO_WM_BEAUTIFY_FLAG" val=""/>
</p:tagLst>
</file>

<file path=ppt/tags/tag138.xml><?xml version="1.0" encoding="utf-8"?>
<p:tagLst xmlns:p="http://schemas.openxmlformats.org/presentationml/2006/main">
  <p:tag name="commondata" val="eyJoZGlkIjoiZjM1MDU3MjRkMGIzNjliNDRhNmZhZDFlNDFkYmY5MmUifQ=="/>
</p:tagLst>
</file>

<file path=ppt/tags/tag14.xml><?xml version="1.0" encoding="utf-8"?>
<p:tagLst xmlns:p="http://schemas.openxmlformats.org/presentationml/2006/main">
  <p:tag name="AS_UNIQUEID" val="3440"/>
  <p:tag name="KSO_WM_BEAUTIFY_FLAG" val=""/>
</p:tagLst>
</file>

<file path=ppt/tags/tag15.xml><?xml version="1.0" encoding="utf-8"?>
<p:tagLst xmlns:p="http://schemas.openxmlformats.org/presentationml/2006/main">
  <p:tag name="AS_UNIQUEID" val="3441"/>
  <p:tag name="KSO_WM_BEAUTIFY_FLAG" val=""/>
</p:tagLst>
</file>

<file path=ppt/tags/tag16.xml><?xml version="1.0" encoding="utf-8"?>
<p:tagLst xmlns:p="http://schemas.openxmlformats.org/presentationml/2006/main">
  <p:tag name="AS_UNIQUEID" val="2349"/>
</p:tagLst>
</file>

<file path=ppt/tags/tag17.xml><?xml version="1.0" encoding="utf-8"?>
<p:tagLst xmlns:p="http://schemas.openxmlformats.org/presentationml/2006/main">
  <p:tag name="AS_UNIQUEID" val="2349"/>
</p:tagLst>
</file>

<file path=ppt/tags/tag18.xml><?xml version="1.0" encoding="utf-8"?>
<p:tagLst xmlns:p="http://schemas.openxmlformats.org/presentationml/2006/main">
  <p:tag name="AS_UNIQUEID" val="2349"/>
</p:tagLst>
</file>

<file path=ppt/tags/tag19.xml><?xml version="1.0" encoding="utf-8"?>
<p:tagLst xmlns:p="http://schemas.openxmlformats.org/presentationml/2006/main">
  <p:tag name="AS_UNIQUEID" val="2353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AS_UNIQUEID" val="2349"/>
</p:tagLst>
</file>

<file path=ppt/tags/tag21.xml><?xml version="1.0" encoding="utf-8"?>
<p:tagLst xmlns:p="http://schemas.openxmlformats.org/presentationml/2006/main">
  <p:tag name="AS_UNIQUEID" val="2349"/>
</p:tagLst>
</file>

<file path=ppt/tags/tag22.xml><?xml version="1.0" encoding="utf-8"?>
<p:tagLst xmlns:p="http://schemas.openxmlformats.org/presentationml/2006/main">
  <p:tag name="AS_UNIQUEID" val="3440"/>
  <p:tag name="KSO_WM_BEAUTIFY_FLAG" val=""/>
</p:tagLst>
</file>

<file path=ppt/tags/tag23.xml><?xml version="1.0" encoding="utf-8"?>
<p:tagLst xmlns:p="http://schemas.openxmlformats.org/presentationml/2006/main">
  <p:tag name="AS_UNIQUEID" val="3441"/>
  <p:tag name="KSO_WM_BEAUTIFY_FLAG" val=""/>
</p:tagLst>
</file>

<file path=ppt/tags/tag24.xml><?xml version="1.0" encoding="utf-8"?>
<p:tagLst xmlns:p="http://schemas.openxmlformats.org/presentationml/2006/main">
  <p:tag name="AS_UNIQUEID" val="2349"/>
</p:tagLst>
</file>

<file path=ppt/tags/tag25.xml><?xml version="1.0" encoding="utf-8"?>
<p:tagLst xmlns:p="http://schemas.openxmlformats.org/presentationml/2006/main">
  <p:tag name="AS_UNIQUEID" val="2349"/>
</p:tagLst>
</file>

<file path=ppt/tags/tag26.xml><?xml version="1.0" encoding="utf-8"?>
<p:tagLst xmlns:p="http://schemas.openxmlformats.org/presentationml/2006/main">
  <p:tag name="AS_UNIQUEID" val="2349"/>
</p:tagLst>
</file>

<file path=ppt/tags/tag27.xml><?xml version="1.0" encoding="utf-8"?>
<p:tagLst xmlns:p="http://schemas.openxmlformats.org/presentationml/2006/main">
  <p:tag name="AS_UNIQUEID" val="2349"/>
</p:tagLst>
</file>

<file path=ppt/tags/tag28.xml><?xml version="1.0" encoding="utf-8"?>
<p:tagLst xmlns:p="http://schemas.openxmlformats.org/presentationml/2006/main">
  <p:tag name="AS_UNIQUEID" val="2349"/>
</p:tagLst>
</file>

<file path=ppt/tags/tag29.xml><?xml version="1.0" encoding="utf-8"?>
<p:tagLst xmlns:p="http://schemas.openxmlformats.org/presentationml/2006/main">
  <p:tag name="AS_UNIQUEID" val="234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AS_UNIQUEID" val="2353"/>
</p:tagLst>
</file>

<file path=ppt/tags/tag31.xml><?xml version="1.0" encoding="utf-8"?>
<p:tagLst xmlns:p="http://schemas.openxmlformats.org/presentationml/2006/main">
  <p:tag name="AS_UNIQUEID" val="2349"/>
</p:tagLst>
</file>

<file path=ppt/tags/tag32.xml><?xml version="1.0" encoding="utf-8"?>
<p:tagLst xmlns:p="http://schemas.openxmlformats.org/presentationml/2006/main">
  <p:tag name="AS_UNIQUEID" val="2349"/>
</p:tagLst>
</file>

<file path=ppt/tags/tag33.xml><?xml version="1.0" encoding="utf-8"?>
<p:tagLst xmlns:p="http://schemas.openxmlformats.org/presentationml/2006/main">
  <p:tag name="AS_UNIQUEID" val="3440"/>
  <p:tag name="KSO_WM_BEAUTIFY_FLAG" val=""/>
</p:tagLst>
</file>

<file path=ppt/tags/tag34.xml><?xml version="1.0" encoding="utf-8"?>
<p:tagLst xmlns:p="http://schemas.openxmlformats.org/presentationml/2006/main">
  <p:tag name="AS_UNIQUEID" val="3441"/>
  <p:tag name="KSO_WM_BEAUTIFY_FLAG" val=""/>
</p:tagLst>
</file>

<file path=ppt/tags/tag35.xml><?xml version="1.0" encoding="utf-8"?>
<p:tagLst xmlns:p="http://schemas.openxmlformats.org/presentationml/2006/main">
  <p:tag name="AS_UNIQUEID" val="2349"/>
</p:tagLst>
</file>

<file path=ppt/tags/tag36.xml><?xml version="1.0" encoding="utf-8"?>
<p:tagLst xmlns:p="http://schemas.openxmlformats.org/presentationml/2006/main">
  <p:tag name="AS_UNIQUEID" val="2349"/>
</p:tagLst>
</file>

<file path=ppt/tags/tag37.xml><?xml version="1.0" encoding="utf-8"?>
<p:tagLst xmlns:p="http://schemas.openxmlformats.org/presentationml/2006/main">
  <p:tag name="AS_UNIQUEID" val="2349"/>
</p:tagLst>
</file>

<file path=ppt/tags/tag38.xml><?xml version="1.0" encoding="utf-8"?>
<p:tagLst xmlns:p="http://schemas.openxmlformats.org/presentationml/2006/main">
  <p:tag name="AS_UNIQUEID" val="2349"/>
</p:tagLst>
</file>

<file path=ppt/tags/tag39.xml><?xml version="1.0" encoding="utf-8"?>
<p:tagLst xmlns:p="http://schemas.openxmlformats.org/presentationml/2006/main">
  <p:tag name="AS_UNIQUEID" val="2349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AS_UNIQUEID" val="2349"/>
</p:tagLst>
</file>

<file path=ppt/tags/tag41.xml><?xml version="1.0" encoding="utf-8"?>
<p:tagLst xmlns:p="http://schemas.openxmlformats.org/presentationml/2006/main">
  <p:tag name="AS_UNIQUEID" val="2349"/>
</p:tagLst>
</file>

<file path=ppt/tags/tag42.xml><?xml version="1.0" encoding="utf-8"?>
<p:tagLst xmlns:p="http://schemas.openxmlformats.org/presentationml/2006/main">
  <p:tag name="AS_UNIQUEID" val="2349"/>
</p:tagLst>
</file>

<file path=ppt/tags/tag43.xml><?xml version="1.0" encoding="utf-8"?>
<p:tagLst xmlns:p="http://schemas.openxmlformats.org/presentationml/2006/main">
  <p:tag name="AS_UNIQUEID" val="2349"/>
</p:tagLst>
</file>

<file path=ppt/tags/tag44.xml><?xml version="1.0" encoding="utf-8"?>
<p:tagLst xmlns:p="http://schemas.openxmlformats.org/presentationml/2006/main">
  <p:tag name="AS_UNIQUEID" val="2349"/>
</p:tagLst>
</file>

<file path=ppt/tags/tag45.xml><?xml version="1.0" encoding="utf-8"?>
<p:tagLst xmlns:p="http://schemas.openxmlformats.org/presentationml/2006/main">
  <p:tag name="AS_UNIQUEID" val="2353"/>
</p:tagLst>
</file>

<file path=ppt/tags/tag46.xml><?xml version="1.0" encoding="utf-8"?>
<p:tagLst xmlns:p="http://schemas.openxmlformats.org/presentationml/2006/main">
  <p:tag name="AS_UNIQUEID" val="2349"/>
</p:tagLst>
</file>

<file path=ppt/tags/tag47.xml><?xml version="1.0" encoding="utf-8"?>
<p:tagLst xmlns:p="http://schemas.openxmlformats.org/presentationml/2006/main">
  <p:tag name="AS_UNIQUEID" val="2349"/>
</p:tagLst>
</file>

<file path=ppt/tags/tag48.xml><?xml version="1.0" encoding="utf-8"?>
<p:tagLst xmlns:p="http://schemas.openxmlformats.org/presentationml/2006/main">
  <p:tag name="AS_UNIQUEID" val="3440"/>
  <p:tag name="KSO_WM_BEAUTIFY_FLAG" val=""/>
</p:tagLst>
</file>

<file path=ppt/tags/tag49.xml><?xml version="1.0" encoding="utf-8"?>
<p:tagLst xmlns:p="http://schemas.openxmlformats.org/presentationml/2006/main">
  <p:tag name="AS_UNIQUEID" val="3441"/>
  <p:tag name="KSO_WM_BEAUTIFY_FLAG" val=""/>
</p:tagLst>
</file>

<file path=ppt/tags/tag5.xml><?xml version="1.0" encoding="utf-8"?>
<p:tagLst xmlns:p="http://schemas.openxmlformats.org/presentationml/2006/main">
  <p:tag name="AS_UNIQUEID" val="3440"/>
  <p:tag name="KSO_WM_BEAUTIFY_FLAG" val=""/>
</p:tagLst>
</file>

<file path=ppt/tags/tag50.xml><?xml version="1.0" encoding="utf-8"?>
<p:tagLst xmlns:p="http://schemas.openxmlformats.org/presentationml/2006/main">
  <p:tag name="AS_UNIQUEID" val="2349"/>
</p:tagLst>
</file>

<file path=ppt/tags/tag51.xml><?xml version="1.0" encoding="utf-8"?>
<p:tagLst xmlns:p="http://schemas.openxmlformats.org/presentationml/2006/main">
  <p:tag name="AS_UNIQUEID" val="2349"/>
</p:tagLst>
</file>

<file path=ppt/tags/tag52.xml><?xml version="1.0" encoding="utf-8"?>
<p:tagLst xmlns:p="http://schemas.openxmlformats.org/presentationml/2006/main">
  <p:tag name="AS_UNIQUEID" val="2349"/>
</p:tagLst>
</file>

<file path=ppt/tags/tag53.xml><?xml version="1.0" encoding="utf-8"?>
<p:tagLst xmlns:p="http://schemas.openxmlformats.org/presentationml/2006/main">
  <p:tag name="AS_UNIQUEID" val="2349"/>
</p:tagLst>
</file>

<file path=ppt/tags/tag54.xml><?xml version="1.0" encoding="utf-8"?>
<p:tagLst xmlns:p="http://schemas.openxmlformats.org/presentationml/2006/main">
  <p:tag name="AS_UNIQUEID" val="2349"/>
</p:tagLst>
</file>

<file path=ppt/tags/tag55.xml><?xml version="1.0" encoding="utf-8"?>
<p:tagLst xmlns:p="http://schemas.openxmlformats.org/presentationml/2006/main">
  <p:tag name="AS_UNIQUEID" val="2349"/>
</p:tagLst>
</file>

<file path=ppt/tags/tag56.xml><?xml version="1.0" encoding="utf-8"?>
<p:tagLst xmlns:p="http://schemas.openxmlformats.org/presentationml/2006/main">
  <p:tag name="AS_UNIQUEID" val="2349"/>
</p:tagLst>
</file>

<file path=ppt/tags/tag57.xml><?xml version="1.0" encoding="utf-8"?>
<p:tagLst xmlns:p="http://schemas.openxmlformats.org/presentationml/2006/main">
  <p:tag name="AS_UNIQUEID" val="2353"/>
</p:tagLst>
</file>

<file path=ppt/tags/tag58.xml><?xml version="1.0" encoding="utf-8"?>
<p:tagLst xmlns:p="http://schemas.openxmlformats.org/presentationml/2006/main">
  <p:tag name="AS_UNIQUEID" val="3440"/>
  <p:tag name="KSO_WM_BEAUTIFY_FLAG" val=""/>
</p:tagLst>
</file>

<file path=ppt/tags/tag59.xml><?xml version="1.0" encoding="utf-8"?>
<p:tagLst xmlns:p="http://schemas.openxmlformats.org/presentationml/2006/main">
  <p:tag name="AS_UNIQUEID" val="3441"/>
  <p:tag name="KSO_WM_BEAUTIFY_FLAG" val=""/>
</p:tagLst>
</file>

<file path=ppt/tags/tag6.xml><?xml version="1.0" encoding="utf-8"?>
<p:tagLst xmlns:p="http://schemas.openxmlformats.org/presentationml/2006/main">
  <p:tag name="AS_UNIQUEID" val="3441"/>
  <p:tag name="KSO_WM_BEAUTIFY_FLAG" val=""/>
</p:tagLst>
</file>

<file path=ppt/tags/tag60.xml><?xml version="1.0" encoding="utf-8"?>
<p:tagLst xmlns:p="http://schemas.openxmlformats.org/presentationml/2006/main">
  <p:tag name="AS_UNIQUEID" val="2349"/>
</p:tagLst>
</file>

<file path=ppt/tags/tag61.xml><?xml version="1.0" encoding="utf-8"?>
<p:tagLst xmlns:p="http://schemas.openxmlformats.org/presentationml/2006/main">
  <p:tag name="AS_UNIQUEID" val="2349"/>
</p:tagLst>
</file>

<file path=ppt/tags/tag62.xml><?xml version="1.0" encoding="utf-8"?>
<p:tagLst xmlns:p="http://schemas.openxmlformats.org/presentationml/2006/main">
  <p:tag name="AS_UNIQUEID" val="2349"/>
</p:tagLst>
</file>

<file path=ppt/tags/tag63.xml><?xml version="1.0" encoding="utf-8"?>
<p:tagLst xmlns:p="http://schemas.openxmlformats.org/presentationml/2006/main">
  <p:tag name="AS_UNIQUEID" val="2349"/>
</p:tagLst>
</file>

<file path=ppt/tags/tag64.xml><?xml version="1.0" encoding="utf-8"?>
<p:tagLst xmlns:p="http://schemas.openxmlformats.org/presentationml/2006/main">
  <p:tag name="AS_UNIQUEID" val="2353"/>
</p:tagLst>
</file>

<file path=ppt/tags/tag65.xml><?xml version="1.0" encoding="utf-8"?>
<p:tagLst xmlns:p="http://schemas.openxmlformats.org/presentationml/2006/main">
  <p:tag name="AS_UNIQUEID" val="2349"/>
</p:tagLst>
</file>

<file path=ppt/tags/tag66.xml><?xml version="1.0" encoding="utf-8"?>
<p:tagLst xmlns:p="http://schemas.openxmlformats.org/presentationml/2006/main">
  <p:tag name="AS_UNIQUEID" val="3440"/>
  <p:tag name="KSO_WM_BEAUTIFY_FLAG" val=""/>
</p:tagLst>
</file>

<file path=ppt/tags/tag67.xml><?xml version="1.0" encoding="utf-8"?>
<p:tagLst xmlns:p="http://schemas.openxmlformats.org/presentationml/2006/main">
  <p:tag name="AS_UNIQUEID" val="3441"/>
  <p:tag name="KSO_WM_BEAUTIFY_FLAG" val=""/>
</p:tagLst>
</file>

<file path=ppt/tags/tag68.xml><?xml version="1.0" encoding="utf-8"?>
<p:tagLst xmlns:p="http://schemas.openxmlformats.org/presentationml/2006/main">
  <p:tag name="AS_UNIQUEID" val="3590"/>
</p:tagLst>
</file>

<file path=ppt/tags/tag69.xml><?xml version="1.0" encoding="utf-8"?>
<p:tagLst xmlns:p="http://schemas.openxmlformats.org/presentationml/2006/main">
  <p:tag name="AS_UNIQUEID" val="3440"/>
  <p:tag name="KSO_WM_BEAUTIFY_FLAG" val=""/>
</p:tagLst>
</file>

<file path=ppt/tags/tag7.xml><?xml version="1.0" encoding="utf-8"?>
<p:tagLst xmlns:p="http://schemas.openxmlformats.org/presentationml/2006/main">
  <p:tag name="AS_UNIQUEID" val="537"/>
</p:tagLst>
</file>

<file path=ppt/tags/tag70.xml><?xml version="1.0" encoding="utf-8"?>
<p:tagLst xmlns:p="http://schemas.openxmlformats.org/presentationml/2006/main">
  <p:tag name="AS_UNIQUEID" val="3441"/>
  <p:tag name="KSO_WM_BEAUTIFY_FLAG" val=""/>
</p:tagLst>
</file>

<file path=ppt/tags/tag71.xml><?xml version="1.0" encoding="utf-8"?>
<p:tagLst xmlns:p="http://schemas.openxmlformats.org/presentationml/2006/main">
  <p:tag name="AS_UNIQUEID" val="3590"/>
</p:tagLst>
</file>

<file path=ppt/tags/tag72.xml><?xml version="1.0" encoding="utf-8"?>
<p:tagLst xmlns:p="http://schemas.openxmlformats.org/presentationml/2006/main">
  <p:tag name="AS_UNIQUEID" val="3440"/>
  <p:tag name="KSO_WM_BEAUTIFY_FLAG" val=""/>
</p:tagLst>
</file>

<file path=ppt/tags/tag73.xml><?xml version="1.0" encoding="utf-8"?>
<p:tagLst xmlns:p="http://schemas.openxmlformats.org/presentationml/2006/main">
  <p:tag name="AS_UNIQUEID" val="3441"/>
  <p:tag name="KSO_WM_BEAUTIFY_FLAG" val=""/>
</p:tagLst>
</file>

<file path=ppt/tags/tag74.xml><?xml version="1.0" encoding="utf-8"?>
<p:tagLst xmlns:p="http://schemas.openxmlformats.org/presentationml/2006/main">
  <p:tag name="AS_UNIQUEID" val="3590"/>
</p:tagLst>
</file>

<file path=ppt/tags/tag75.xml><?xml version="1.0" encoding="utf-8"?>
<p:tagLst xmlns:p="http://schemas.openxmlformats.org/presentationml/2006/main">
  <p:tag name="AS_UNIQUEID" val="3440"/>
  <p:tag name="KSO_WM_BEAUTIFY_FLAG" val=""/>
</p:tagLst>
</file>

<file path=ppt/tags/tag76.xml><?xml version="1.0" encoding="utf-8"?>
<p:tagLst xmlns:p="http://schemas.openxmlformats.org/presentationml/2006/main">
  <p:tag name="AS_UNIQUEID" val="3441"/>
  <p:tag name="KSO_WM_BEAUTIFY_FLAG" val=""/>
</p:tagLst>
</file>

<file path=ppt/tags/tag77.xml><?xml version="1.0" encoding="utf-8"?>
<p:tagLst xmlns:p="http://schemas.openxmlformats.org/presentationml/2006/main">
  <p:tag name="AS_UNIQUEID" val="3590"/>
</p:tagLst>
</file>

<file path=ppt/tags/tag78.xml><?xml version="1.0" encoding="utf-8"?>
<p:tagLst xmlns:p="http://schemas.openxmlformats.org/presentationml/2006/main">
  <p:tag name="AS_UNIQUEID" val="3440"/>
  <p:tag name="KSO_WM_BEAUTIFY_FLAG" val=""/>
</p:tagLst>
</file>

<file path=ppt/tags/tag79.xml><?xml version="1.0" encoding="utf-8"?>
<p:tagLst xmlns:p="http://schemas.openxmlformats.org/presentationml/2006/main">
  <p:tag name="AS_UNIQUEID" val="3441"/>
  <p:tag name="KSO_WM_BEAUTIFY_FLAG" val=""/>
</p:tagLst>
</file>

<file path=ppt/tags/tag8.xml><?xml version="1.0" encoding="utf-8"?>
<p:tagLst xmlns:p="http://schemas.openxmlformats.org/presentationml/2006/main">
  <p:tag name="AS_UNIQUEID" val="3440"/>
  <p:tag name="KSO_WM_BEAUTIFY_FLAG" val=""/>
</p:tagLst>
</file>

<file path=ppt/tags/tag80.xml><?xml version="1.0" encoding="utf-8"?>
<p:tagLst xmlns:p="http://schemas.openxmlformats.org/presentationml/2006/main">
  <p:tag name="AS_UNIQUEID" val="3590"/>
</p:tagLst>
</file>

<file path=ppt/tags/tag81.xml><?xml version="1.0" encoding="utf-8"?>
<p:tagLst xmlns:p="http://schemas.openxmlformats.org/presentationml/2006/main">
  <p:tag name="AS_UNIQUEID" val="3440"/>
  <p:tag name="KSO_WM_BEAUTIFY_FLAG" val=""/>
</p:tagLst>
</file>

<file path=ppt/tags/tag82.xml><?xml version="1.0" encoding="utf-8"?>
<p:tagLst xmlns:p="http://schemas.openxmlformats.org/presentationml/2006/main">
  <p:tag name="AS_UNIQUEID" val="3441"/>
  <p:tag name="KSO_WM_BEAUTIFY_FLAG" val=""/>
</p:tagLst>
</file>

<file path=ppt/tags/tag83.xml><?xml version="1.0" encoding="utf-8"?>
<p:tagLst xmlns:p="http://schemas.openxmlformats.org/presentationml/2006/main">
  <p:tag name="AS_UNIQUEID" val="3590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AS_UNIQUEID" val="3440"/>
  <p:tag name="KSO_WM_BEAUTIFY_FLAG" val=""/>
</p:tagLst>
</file>

<file path=ppt/tags/tag86.xml><?xml version="1.0" encoding="utf-8"?>
<p:tagLst xmlns:p="http://schemas.openxmlformats.org/presentationml/2006/main">
  <p:tag name="AS_UNIQUEID" val="3441"/>
  <p:tag name="KSO_WM_BEAUTIFY_FLAG" val=""/>
</p:tagLst>
</file>

<file path=ppt/tags/tag87.xml><?xml version="1.0" encoding="utf-8"?>
<p:tagLst xmlns:p="http://schemas.openxmlformats.org/presentationml/2006/main">
  <p:tag name="AS_UNIQUEID" val="3590"/>
</p:tagLst>
</file>

<file path=ppt/tags/tag88.xml><?xml version="1.0" encoding="utf-8"?>
<p:tagLst xmlns:p="http://schemas.openxmlformats.org/presentationml/2006/main">
  <p:tag name="AS_UNIQUEID" val="3440"/>
  <p:tag name="KSO_WM_BEAUTIFY_FLAG" val=""/>
</p:tagLst>
</file>

<file path=ppt/tags/tag89.xml><?xml version="1.0" encoding="utf-8"?>
<p:tagLst xmlns:p="http://schemas.openxmlformats.org/presentationml/2006/main">
  <p:tag name="AS_UNIQUEID" val="3441"/>
  <p:tag name="KSO_WM_BEAUTIFY_FLAG" val=""/>
</p:tagLst>
</file>

<file path=ppt/tags/tag9.xml><?xml version="1.0" encoding="utf-8"?>
<p:tagLst xmlns:p="http://schemas.openxmlformats.org/presentationml/2006/main">
  <p:tag name="AS_UNIQUEID" val="3441"/>
  <p:tag name="KSO_WM_BEAUTIFY_FLAG" val=""/>
</p:tagLst>
</file>

<file path=ppt/tags/tag90.xml><?xml version="1.0" encoding="utf-8"?>
<p:tagLst xmlns:p="http://schemas.openxmlformats.org/presentationml/2006/main">
  <p:tag name="AS_UNIQUEID" val="3590"/>
</p:tagLst>
</file>

<file path=ppt/tags/tag91.xml><?xml version="1.0" encoding="utf-8"?>
<p:tagLst xmlns:p="http://schemas.openxmlformats.org/presentationml/2006/main">
  <p:tag name="AS_UNIQUEID" val="3440"/>
  <p:tag name="KSO_WM_BEAUTIFY_FLAG" val=""/>
</p:tagLst>
</file>

<file path=ppt/tags/tag92.xml><?xml version="1.0" encoding="utf-8"?>
<p:tagLst xmlns:p="http://schemas.openxmlformats.org/presentationml/2006/main">
  <p:tag name="AS_UNIQUEID" val="3441"/>
  <p:tag name="KSO_WM_BEAUTIFY_FLAG" val=""/>
</p:tagLst>
</file>

<file path=ppt/tags/tag93.xml><?xml version="1.0" encoding="utf-8"?>
<p:tagLst xmlns:p="http://schemas.openxmlformats.org/presentationml/2006/main">
  <p:tag name="AS_UNIQUEID" val="3625"/>
</p:tagLst>
</file>

<file path=ppt/tags/tag94.xml><?xml version="1.0" encoding="utf-8"?>
<p:tagLst xmlns:p="http://schemas.openxmlformats.org/presentationml/2006/main">
  <p:tag name="AS_UNIQUEID" val="3625"/>
</p:tagLst>
</file>

<file path=ppt/tags/tag95.xml><?xml version="1.0" encoding="utf-8"?>
<p:tagLst xmlns:p="http://schemas.openxmlformats.org/presentationml/2006/main">
  <p:tag name="AS_UNIQUEID" val="3440"/>
  <p:tag name="KSO_WM_BEAUTIFY_FLAG" val=""/>
</p:tagLst>
</file>

<file path=ppt/tags/tag96.xml><?xml version="1.0" encoding="utf-8"?>
<p:tagLst xmlns:p="http://schemas.openxmlformats.org/presentationml/2006/main">
  <p:tag name="AS_UNIQUEID" val="3441"/>
  <p:tag name="KSO_WM_BEAUTIFY_FLAG" val=""/>
</p:tagLst>
</file>

<file path=ppt/tags/tag97.xml><?xml version="1.0" encoding="utf-8"?>
<p:tagLst xmlns:p="http://schemas.openxmlformats.org/presentationml/2006/main">
  <p:tag name="AS_UNIQUEID" val="3625"/>
</p:tagLst>
</file>

<file path=ppt/tags/tag98.xml><?xml version="1.0" encoding="utf-8"?>
<p:tagLst xmlns:p="http://schemas.openxmlformats.org/presentationml/2006/main">
  <p:tag name="AS_UNIQUEID" val="3440"/>
  <p:tag name="KSO_WM_BEAUTIFY_FLAG" val=""/>
</p:tagLst>
</file>

<file path=ppt/tags/tag99.xml><?xml version="1.0" encoding="utf-8"?>
<p:tagLst xmlns:p="http://schemas.openxmlformats.org/presentationml/2006/main">
  <p:tag name="AS_UNIQUEID" val="3441"/>
  <p:tag name="KSO_WM_BEAUTIFY_FLAG" val=""/>
</p:tagLst>
</file>

<file path=ppt/theme/theme1.xml><?xml version="1.0" encoding="utf-8"?>
<a:theme xmlns:a="http://schemas.openxmlformats.org/drawingml/2006/main" name="第一PPT模板网-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自定义 3">
      <a:majorFont>
        <a:latin typeface="Calibri Light"/>
        <a:ea typeface="等线 Light"/>
        <a:cs typeface="Arial"/>
      </a:majorFont>
      <a:minorFont>
        <a:latin typeface="Calibri"/>
        <a:ea typeface="思源宋体 CN Medium"/>
        <a:cs typeface="Arial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2818</Words>
  <Application>WPS 演示</Application>
  <PresentationFormat>全屏显示(16:9)</PresentationFormat>
  <Paragraphs>456</Paragraphs>
  <Slides>36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62" baseType="lpstr">
      <vt:lpstr>Arial</vt:lpstr>
      <vt:lpstr>宋体</vt:lpstr>
      <vt:lpstr>Wingdings</vt:lpstr>
      <vt:lpstr>Times New Roman</vt:lpstr>
      <vt:lpstr>微软雅黑</vt:lpstr>
      <vt:lpstr>黑体</vt:lpstr>
      <vt:lpstr>PMingLiU-ExtB</vt:lpstr>
      <vt:lpstr>等线</vt:lpstr>
      <vt:lpstr>汉仪行楷简</vt:lpstr>
      <vt:lpstr>楷体</vt:lpstr>
      <vt:lpstr>SimSun-ExtB</vt:lpstr>
      <vt:lpstr>方正楷体_GBK</vt:lpstr>
      <vt:lpstr>WenYue GuDianMingChaoTi (Non-Co</vt:lpstr>
      <vt:lpstr>Segoe Print</vt:lpstr>
      <vt:lpstr>Arial Unicode MS</vt:lpstr>
      <vt:lpstr>Calibri</vt:lpstr>
      <vt:lpstr>Wingdings</vt:lpstr>
      <vt:lpstr>Times New Roman</vt:lpstr>
      <vt:lpstr>Courier New</vt:lpstr>
      <vt:lpstr>思源宋体 CN Medium</vt:lpstr>
      <vt:lpstr>Calibri Light</vt:lpstr>
      <vt:lpstr>等线 Light</vt:lpstr>
      <vt:lpstr>仿宋</vt:lpstr>
      <vt:lpstr>楷体_GB2312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黄红政</cp:lastModifiedBy>
  <cp:revision>27</cp:revision>
  <dcterms:created xsi:type="dcterms:W3CDTF">2023-02-07T02:57:00Z</dcterms:created>
  <dcterms:modified xsi:type="dcterms:W3CDTF">2024-11-06T08:36:34Z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F6F684A4CFDB42C498BA0F320C2EA79A_13</vt:lpwstr>
  </property>
  <property fmtid="{D5CDD505-2E9C-101B-9397-08002B2CF9AE}" pid="3" name="KSOProductBuildVer">
    <vt:lpwstr>2052-12.1.0.18608</vt:lpwstr>
  </property>
</Properties>
</file>