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29.xml" ContentType="application/vnd.openxmlformats-officedocument.theme+xml"/>
  <Override PartName="/ppt/theme/theme3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theme/theme33.xml" ContentType="application/vnd.openxmlformats-officedocument.theme+xml"/>
  <Override PartName="/ppt/theme/theme34.xml" ContentType="application/vnd.openxmlformats-officedocument.theme+xml"/>
  <Override PartName="/ppt/theme/theme35.xml" ContentType="application/vnd.openxmlformats-officedocument.theme+xml"/>
  <Override PartName="/ppt/theme/theme36.xml" ContentType="application/vnd.openxmlformats-officedocument.theme+xml"/>
  <Override PartName="/ppt/theme/theme37.xml" ContentType="application/vnd.openxmlformats-officedocument.theme+xml"/>
  <Override PartName="/ppt/theme/theme38.xml" ContentType="application/vnd.openxmlformats-officedocument.theme+xml"/>
  <Override PartName="/ppt/theme/theme39.xml" ContentType="application/vnd.openxmlformats-officedocument.theme+xml"/>
  <Override PartName="/ppt/theme/theme4.xml" ContentType="application/vnd.openxmlformats-officedocument.theme+xml"/>
  <Override PartName="/ppt/theme/theme40.xml" ContentType="application/vnd.openxmlformats-officedocument.theme+xml"/>
  <Override PartName="/ppt/theme/theme41.xml" ContentType="application/vnd.openxmlformats-officedocument.theme+xml"/>
  <Override PartName="/ppt/theme/theme42.xml" ContentType="application/vnd.openxmlformats-officedocument.theme+xml"/>
  <Override PartName="/ppt/theme/theme43.xml" ContentType="application/vnd.openxmlformats-officedocument.theme+xml"/>
  <Override PartName="/ppt/theme/theme44.xml" ContentType="application/vnd.openxmlformats-officedocument.theme+xml"/>
  <Override PartName="/ppt/theme/theme45.xml" ContentType="application/vnd.openxmlformats-officedocument.theme+xml"/>
  <Override PartName="/ppt/theme/theme46.xml" ContentType="application/vnd.openxmlformats-officedocument.theme+xml"/>
  <Override PartName="/ppt/theme/theme47.xml" ContentType="application/vnd.openxmlformats-officedocument.theme+xml"/>
  <Override PartName="/ppt/theme/theme48.xml" ContentType="application/vnd.openxmlformats-officedocument.theme+xml"/>
  <Override PartName="/ppt/theme/theme49.xml" ContentType="application/vnd.openxmlformats-officedocument.theme+xml"/>
  <Override PartName="/ppt/theme/theme5.xml" ContentType="application/vnd.openxmlformats-officedocument.theme+xml"/>
  <Override PartName="/ppt/theme/theme50.xml" ContentType="application/vnd.openxmlformats-officedocument.theme+xml"/>
  <Override PartName="/ppt/theme/theme51.xml" ContentType="application/vnd.openxmlformats-officedocument.theme+xml"/>
  <Override PartName="/ppt/theme/theme52.xml" ContentType="application/vnd.openxmlformats-officedocument.theme+xml"/>
  <Override PartName="/ppt/theme/theme53.xml" ContentType="application/vnd.openxmlformats-officedocument.theme+xml"/>
  <Override PartName="/ppt/theme/theme54.xml" ContentType="application/vnd.openxmlformats-officedocument.theme+xml"/>
  <Override PartName="/ppt/theme/theme55.xml" ContentType="application/vnd.openxmlformats-officedocument.theme+xml"/>
  <Override PartName="/ppt/theme/theme56.xml" ContentType="application/vnd.openxmlformats-officedocument.theme+xml"/>
  <Override PartName="/ppt/theme/theme57.xml" ContentType="application/vnd.openxmlformats-officedocument.theme+xml"/>
  <Override PartName="/ppt/theme/theme58.xml" ContentType="application/vnd.openxmlformats-officedocument.theme+xml"/>
  <Override PartName="/ppt/theme/theme59.xml" ContentType="application/vnd.openxmlformats-officedocument.theme+xml"/>
  <Override PartName="/ppt/theme/theme6.xml" ContentType="application/vnd.openxmlformats-officedocument.theme+xml"/>
  <Override PartName="/ppt/theme/theme60.xml" ContentType="application/vnd.openxmlformats-officedocument.theme+xml"/>
  <Override PartName="/ppt/theme/theme61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  <p:sldMasterId id="2147483984" r:id="rId29"/>
    <p:sldMasterId id="2147483996" r:id="rId30"/>
    <p:sldMasterId id="2147484008" r:id="rId31"/>
    <p:sldMasterId id="2147484020" r:id="rId32"/>
    <p:sldMasterId id="2147484032" r:id="rId33"/>
    <p:sldMasterId id="2147484044" r:id="rId34"/>
    <p:sldMasterId id="2147484056" r:id="rId35"/>
    <p:sldMasterId id="2147484068" r:id="rId36"/>
    <p:sldMasterId id="2147484080" r:id="rId37"/>
    <p:sldMasterId id="2147484092" r:id="rId38"/>
    <p:sldMasterId id="2147484104" r:id="rId39"/>
    <p:sldMasterId id="2147484116" r:id="rId40"/>
    <p:sldMasterId id="2147484128" r:id="rId41"/>
    <p:sldMasterId id="2147484140" r:id="rId42"/>
    <p:sldMasterId id="2147484152" r:id="rId43"/>
    <p:sldMasterId id="2147484164" r:id="rId44"/>
    <p:sldMasterId id="2147484176" r:id="rId45"/>
    <p:sldMasterId id="2147484188" r:id="rId46"/>
    <p:sldMasterId id="2147484200" r:id="rId47"/>
    <p:sldMasterId id="2147484212" r:id="rId48"/>
    <p:sldMasterId id="2147484224" r:id="rId49"/>
    <p:sldMasterId id="2147484236" r:id="rId50"/>
    <p:sldMasterId id="2147484248" r:id="rId51"/>
    <p:sldMasterId id="2147484260" r:id="rId52"/>
    <p:sldMasterId id="2147484272" r:id="rId53"/>
    <p:sldMasterId id="2147484284" r:id="rId54"/>
    <p:sldMasterId id="2147484296" r:id="rId55"/>
    <p:sldMasterId id="2147484308" r:id="rId56"/>
    <p:sldMasterId id="2147484320" r:id="rId57"/>
    <p:sldMasterId id="2147484332" r:id="rId58"/>
    <p:sldMasterId id="2147484344" r:id="rId59"/>
  </p:sldMasterIdLst>
  <p:notesMasterIdLst>
    <p:notesMasterId r:id="rId60"/>
  </p:notesMasterIdLst>
  <p:handoutMasterIdLst>
    <p:handoutMasterId r:id="rId61"/>
  </p:handoutMasterIdLst>
  <p:sldIdLst>
    <p:sldId id="309" r:id="rId62"/>
    <p:sldId id="310" r:id="rId63"/>
    <p:sldId id="311" r:id="rId64"/>
    <p:sldId id="312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9" r:id="rId80"/>
    <p:sldId id="331" r:id="rId81"/>
    <p:sldId id="334" r:id="rId82"/>
    <p:sldId id="335" r:id="rId83"/>
    <p:sldId id="336" r:id="rId84"/>
    <p:sldId id="337" r:id="rId85"/>
    <p:sldId id="338" r:id="rId86"/>
    <p:sldId id="340" r:id="rId87"/>
    <p:sldId id="341" r:id="rId88"/>
    <p:sldId id="342" r:id="rId89"/>
    <p:sldId id="343" r:id="rId90"/>
  </p:sldIdLst>
  <p:sldSz cx="9144000" cy="5143500" type="screen16x9"/>
  <p:notesSz cx="6858000" cy="9144000"/>
  <p:custDataLst>
    <p:tags r:id="rId9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96"/>
    <p:restoredTop sz="94660"/>
  </p:normalViewPr>
  <p:slideViewPr>
    <p:cSldViewPr showGuides="1">
      <p:cViewPr varScale="1">
        <p:scale>
          <a:sx n="97" d="100"/>
          <a:sy n="97" d="100"/>
        </p:scale>
        <p:origin x="1008" y="84"/>
      </p:cViewPr>
      <p:guideLst>
        <p:guide orient="horz" pos="1694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slideMaster" Target="slideMasters/slideMaster17.xml" /><Relationship Id="rId18" Type="http://schemas.openxmlformats.org/officeDocument/2006/relationships/slideMaster" Target="slideMasters/slideMaster18.xml" /><Relationship Id="rId19" Type="http://schemas.openxmlformats.org/officeDocument/2006/relationships/slideMaster" Target="slideMasters/slideMaster19.xml" /><Relationship Id="rId2" Type="http://schemas.openxmlformats.org/officeDocument/2006/relationships/slideMaster" Target="slideMasters/slideMaster2.xml" /><Relationship Id="rId20" Type="http://schemas.openxmlformats.org/officeDocument/2006/relationships/slideMaster" Target="slideMasters/slideMaster20.xml" /><Relationship Id="rId21" Type="http://schemas.openxmlformats.org/officeDocument/2006/relationships/slideMaster" Target="slideMasters/slideMaster21.xml" /><Relationship Id="rId22" Type="http://schemas.openxmlformats.org/officeDocument/2006/relationships/slideMaster" Target="slideMasters/slideMaster22.xml" /><Relationship Id="rId23" Type="http://schemas.openxmlformats.org/officeDocument/2006/relationships/slideMaster" Target="slideMasters/slideMaster23.xml" /><Relationship Id="rId24" Type="http://schemas.openxmlformats.org/officeDocument/2006/relationships/slideMaster" Target="slideMasters/slideMaster24.xml" /><Relationship Id="rId25" Type="http://schemas.openxmlformats.org/officeDocument/2006/relationships/slideMaster" Target="slideMasters/slideMaster25.xml" /><Relationship Id="rId26" Type="http://schemas.openxmlformats.org/officeDocument/2006/relationships/slideMaster" Target="slideMasters/slideMaster26.xml" /><Relationship Id="rId27" Type="http://schemas.openxmlformats.org/officeDocument/2006/relationships/slideMaster" Target="slideMasters/slideMaster27.xml" /><Relationship Id="rId28" Type="http://schemas.openxmlformats.org/officeDocument/2006/relationships/slideMaster" Target="slideMasters/slideMaster28.xml" /><Relationship Id="rId29" Type="http://schemas.openxmlformats.org/officeDocument/2006/relationships/slideMaster" Target="slideMasters/slideMaster29.xml" /><Relationship Id="rId3" Type="http://schemas.openxmlformats.org/officeDocument/2006/relationships/slideMaster" Target="slideMasters/slideMaster3.xml" /><Relationship Id="rId30" Type="http://schemas.openxmlformats.org/officeDocument/2006/relationships/slideMaster" Target="slideMasters/slideMaster30.xml" /><Relationship Id="rId31" Type="http://schemas.openxmlformats.org/officeDocument/2006/relationships/slideMaster" Target="slideMasters/slideMaster31.xml" /><Relationship Id="rId32" Type="http://schemas.openxmlformats.org/officeDocument/2006/relationships/slideMaster" Target="slideMasters/slideMaster32.xml" /><Relationship Id="rId33" Type="http://schemas.openxmlformats.org/officeDocument/2006/relationships/slideMaster" Target="slideMasters/slideMaster33.xml" /><Relationship Id="rId34" Type="http://schemas.openxmlformats.org/officeDocument/2006/relationships/slideMaster" Target="slideMasters/slideMaster34.xml" /><Relationship Id="rId35" Type="http://schemas.openxmlformats.org/officeDocument/2006/relationships/slideMaster" Target="slideMasters/slideMaster35.xml" /><Relationship Id="rId36" Type="http://schemas.openxmlformats.org/officeDocument/2006/relationships/slideMaster" Target="slideMasters/slideMaster36.xml" /><Relationship Id="rId37" Type="http://schemas.openxmlformats.org/officeDocument/2006/relationships/slideMaster" Target="slideMasters/slideMaster37.xml" /><Relationship Id="rId38" Type="http://schemas.openxmlformats.org/officeDocument/2006/relationships/slideMaster" Target="slideMasters/slideMaster38.xml" /><Relationship Id="rId39" Type="http://schemas.openxmlformats.org/officeDocument/2006/relationships/slideMaster" Target="slideMasters/slideMaster39.xml" /><Relationship Id="rId4" Type="http://schemas.openxmlformats.org/officeDocument/2006/relationships/slideMaster" Target="slideMasters/slideMaster4.xml" /><Relationship Id="rId40" Type="http://schemas.openxmlformats.org/officeDocument/2006/relationships/slideMaster" Target="slideMasters/slideMaster40.xml" /><Relationship Id="rId41" Type="http://schemas.openxmlformats.org/officeDocument/2006/relationships/slideMaster" Target="slideMasters/slideMaster41.xml" /><Relationship Id="rId42" Type="http://schemas.openxmlformats.org/officeDocument/2006/relationships/slideMaster" Target="slideMasters/slideMaster42.xml" /><Relationship Id="rId43" Type="http://schemas.openxmlformats.org/officeDocument/2006/relationships/slideMaster" Target="slideMasters/slideMaster43.xml" /><Relationship Id="rId44" Type="http://schemas.openxmlformats.org/officeDocument/2006/relationships/slideMaster" Target="slideMasters/slideMaster44.xml" /><Relationship Id="rId45" Type="http://schemas.openxmlformats.org/officeDocument/2006/relationships/slideMaster" Target="slideMasters/slideMaster45.xml" /><Relationship Id="rId46" Type="http://schemas.openxmlformats.org/officeDocument/2006/relationships/slideMaster" Target="slideMasters/slideMaster46.xml" /><Relationship Id="rId47" Type="http://schemas.openxmlformats.org/officeDocument/2006/relationships/slideMaster" Target="slideMasters/slideMaster47.xml" /><Relationship Id="rId48" Type="http://schemas.openxmlformats.org/officeDocument/2006/relationships/slideMaster" Target="slideMasters/slideMaster48.xml" /><Relationship Id="rId49" Type="http://schemas.openxmlformats.org/officeDocument/2006/relationships/slideMaster" Target="slideMasters/slideMaster49.xml" /><Relationship Id="rId5" Type="http://schemas.openxmlformats.org/officeDocument/2006/relationships/slideMaster" Target="slideMasters/slideMaster5.xml" /><Relationship Id="rId50" Type="http://schemas.openxmlformats.org/officeDocument/2006/relationships/slideMaster" Target="slideMasters/slideMaster50.xml" /><Relationship Id="rId51" Type="http://schemas.openxmlformats.org/officeDocument/2006/relationships/slideMaster" Target="slideMasters/slideMaster51.xml" /><Relationship Id="rId52" Type="http://schemas.openxmlformats.org/officeDocument/2006/relationships/slideMaster" Target="slideMasters/slideMaster52.xml" /><Relationship Id="rId53" Type="http://schemas.openxmlformats.org/officeDocument/2006/relationships/slideMaster" Target="slideMasters/slideMaster53.xml" /><Relationship Id="rId54" Type="http://schemas.openxmlformats.org/officeDocument/2006/relationships/slideMaster" Target="slideMasters/slideMaster54.xml" /><Relationship Id="rId55" Type="http://schemas.openxmlformats.org/officeDocument/2006/relationships/slideMaster" Target="slideMasters/slideMaster55.xml" /><Relationship Id="rId56" Type="http://schemas.openxmlformats.org/officeDocument/2006/relationships/slideMaster" Target="slideMasters/slideMaster56.xml" /><Relationship Id="rId57" Type="http://schemas.openxmlformats.org/officeDocument/2006/relationships/slideMaster" Target="slideMasters/slideMaster57.xml" /><Relationship Id="rId58" Type="http://schemas.openxmlformats.org/officeDocument/2006/relationships/slideMaster" Target="slideMasters/slideMaster58.xml" /><Relationship Id="rId59" Type="http://schemas.openxmlformats.org/officeDocument/2006/relationships/slideMaster" Target="slideMasters/slideMaster59.xml" /><Relationship Id="rId6" Type="http://schemas.openxmlformats.org/officeDocument/2006/relationships/slideMaster" Target="slideMasters/slideMaster6.xml" /><Relationship Id="rId60" Type="http://schemas.openxmlformats.org/officeDocument/2006/relationships/notesMaster" Target="notesMasters/notesMaster1.xml" /><Relationship Id="rId61" Type="http://schemas.openxmlformats.org/officeDocument/2006/relationships/handoutMaster" Target="handoutMasters/handoutMaster1.xml" /><Relationship Id="rId62" Type="http://schemas.openxmlformats.org/officeDocument/2006/relationships/slide" Target="slides/slide1.xml" /><Relationship Id="rId63" Type="http://schemas.openxmlformats.org/officeDocument/2006/relationships/slide" Target="slides/slide2.xml" /><Relationship Id="rId64" Type="http://schemas.openxmlformats.org/officeDocument/2006/relationships/slide" Target="slides/slide3.xml" /><Relationship Id="rId65" Type="http://schemas.openxmlformats.org/officeDocument/2006/relationships/slide" Target="slides/slide4.xml" /><Relationship Id="rId66" Type="http://schemas.openxmlformats.org/officeDocument/2006/relationships/slide" Target="slides/slide5.xml" /><Relationship Id="rId67" Type="http://schemas.openxmlformats.org/officeDocument/2006/relationships/slide" Target="slides/slide6.xml" /><Relationship Id="rId68" Type="http://schemas.openxmlformats.org/officeDocument/2006/relationships/slide" Target="slides/slide7.xml" /><Relationship Id="rId69" Type="http://schemas.openxmlformats.org/officeDocument/2006/relationships/slide" Target="slides/slide8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9.xml" /><Relationship Id="rId71" Type="http://schemas.openxmlformats.org/officeDocument/2006/relationships/slide" Target="slides/slide10.xml" /><Relationship Id="rId72" Type="http://schemas.openxmlformats.org/officeDocument/2006/relationships/slide" Target="slides/slide11.xml" /><Relationship Id="rId73" Type="http://schemas.openxmlformats.org/officeDocument/2006/relationships/slide" Target="slides/slide12.xml" /><Relationship Id="rId74" Type="http://schemas.openxmlformats.org/officeDocument/2006/relationships/slide" Target="slides/slide13.xml" /><Relationship Id="rId75" Type="http://schemas.openxmlformats.org/officeDocument/2006/relationships/slide" Target="slides/slide14.xml" /><Relationship Id="rId76" Type="http://schemas.openxmlformats.org/officeDocument/2006/relationships/slide" Target="slides/slide15.xml" /><Relationship Id="rId77" Type="http://schemas.openxmlformats.org/officeDocument/2006/relationships/slide" Target="slides/slide16.xml" /><Relationship Id="rId78" Type="http://schemas.openxmlformats.org/officeDocument/2006/relationships/slide" Target="slides/slide17.xml" /><Relationship Id="rId79" Type="http://schemas.openxmlformats.org/officeDocument/2006/relationships/slide" Target="slides/slide18.xml" /><Relationship Id="rId8" Type="http://schemas.openxmlformats.org/officeDocument/2006/relationships/slideMaster" Target="slideMasters/slideMaster8.xml" /><Relationship Id="rId80" Type="http://schemas.openxmlformats.org/officeDocument/2006/relationships/slide" Target="slides/slide19.xml" /><Relationship Id="rId81" Type="http://schemas.openxmlformats.org/officeDocument/2006/relationships/slide" Target="slides/slide20.xml" /><Relationship Id="rId82" Type="http://schemas.openxmlformats.org/officeDocument/2006/relationships/slide" Target="slides/slide21.xml" /><Relationship Id="rId83" Type="http://schemas.openxmlformats.org/officeDocument/2006/relationships/slide" Target="slides/slide22.xml" /><Relationship Id="rId84" Type="http://schemas.openxmlformats.org/officeDocument/2006/relationships/slide" Target="slides/slide23.xml" /><Relationship Id="rId85" Type="http://schemas.openxmlformats.org/officeDocument/2006/relationships/slide" Target="slides/slide24.xml" /><Relationship Id="rId86" Type="http://schemas.openxmlformats.org/officeDocument/2006/relationships/slide" Target="slides/slide25.xml" /><Relationship Id="rId87" Type="http://schemas.openxmlformats.org/officeDocument/2006/relationships/slide" Target="slides/slide26.xml" /><Relationship Id="rId88" Type="http://schemas.openxmlformats.org/officeDocument/2006/relationships/slide" Target="slides/slide27.xml" /><Relationship Id="rId89" Type="http://schemas.openxmlformats.org/officeDocument/2006/relationships/slide" Target="slides/slide28.xml" /><Relationship Id="rId9" Type="http://schemas.openxmlformats.org/officeDocument/2006/relationships/slideMaster" Target="slideMasters/slideMaster9.xml" /><Relationship Id="rId90" Type="http://schemas.openxmlformats.org/officeDocument/2006/relationships/slide" Target="slides/slide29.xml" /><Relationship Id="rId91" Type="http://schemas.openxmlformats.org/officeDocument/2006/relationships/tags" Target="tags/tag1.xml" /><Relationship Id="rId92" Type="http://schemas.openxmlformats.org/officeDocument/2006/relationships/presProps" Target="presProps.xml" /><Relationship Id="rId93" Type="http://schemas.openxmlformats.org/officeDocument/2006/relationships/viewProps" Target="viewProps.xml" /><Relationship Id="rId94" Type="http://schemas.openxmlformats.org/officeDocument/2006/relationships/theme" Target="theme/theme1.xml" /><Relationship Id="rId95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1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591" name="页眉占位符 1052590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</a:p>
        </p:txBody>
      </p:sp>
      <p:sp>
        <p:nvSpPr>
          <p:cNvPr id="1052592" name="日期占位符 1052591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</a:p>
        </p:txBody>
      </p:sp>
      <p:sp>
        <p:nvSpPr>
          <p:cNvPr id="1052593" name="页脚占位符 1052592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/>
          </a:p>
        </p:txBody>
      </p:sp>
      <p:sp>
        <p:nvSpPr>
          <p:cNvPr id="1052594" name="灯片编号占位符 1052593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0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585" name="页眉占位符 105258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</a:p>
        </p:txBody>
      </p:sp>
      <p:sp>
        <p:nvSpPr>
          <p:cNvPr id="1052586" name="日期占位符 105258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algn="r">
              <a:buFontTx/>
              <a:buNone/>
            </a:pPr>
            <a:endParaRPr lang="zh-CN" altLang="en-US" sz="1200"/>
          </a:p>
        </p:txBody>
      </p:sp>
      <p:sp>
        <p:nvSpPr>
          <p:cNvPr id="1052587" name="幻灯片图像占位符 105258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52588" name="文本占位符 105258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589" name="页脚占位符 105258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/>
          </a:p>
        </p:txBody>
      </p:sp>
      <p:sp>
        <p:nvSpPr>
          <p:cNvPr id="1052590" name="灯片编号占位符 1052589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Tx/>
      <a:buNone/>
      <a:defRPr sz="1200" b="0"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  <p:sp>
        <p:nvSpPr>
          <p:cNvPr id="1052740" name="幻灯片图像占位符 1052739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52742" name="文本占位符 1052741"/>
          <p:cNvSpPr>
            <a:spLocks noGrp="1"/>
          </p:cNvSpPr>
          <p:nvPr>
            <p:ph type="body" idx="2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eaLnBrk="1" latinLnBrk="1" hangingPunct="1"/>
            <a:r>
              <a:rPr lang="zh-CN" altLang="en-US"/>
              <a:t>分层概括层意时注意“主语”的变化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20</a:t>
            </a:fld>
            <a:endParaRPr lang="zh-CN" altLang="en-US" sz="1200"/>
          </a:p>
        </p:txBody>
      </p:sp>
      <p:sp>
        <p:nvSpPr>
          <p:cNvPr id="1052766" name="幻灯片图像占位符 1052765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52768" name="文本占位符 1052767"/>
          <p:cNvSpPr>
            <a:spLocks noGrp="1"/>
          </p:cNvSpPr>
          <p:nvPr>
            <p:ph type="body" idx="2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eaLnBrk="1" latinLnBrk="1" hangingPunct="1"/>
            <a:r>
              <a:rPr lang="zh-CN" altLang="en-US"/>
              <a:t>分层概括层意时注意“主语”的变化</a:t>
            </a: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0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1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2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3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4.xml" /></Relationships>
</file>

<file path=ppt/slideLayouts/_rels/slideLayout1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5.xml" /></Relationships>
</file>

<file path=ppt/slideLayouts/_rels/slideLayout1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6.xml" /></Relationships>
</file>

<file path=ppt/slideLayouts/_rels/slideLayout1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7.xml" /></Relationships>
</file>

<file path=ppt/slideLayouts/_rels/slideLayout1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8.xml" /></Relationships>
</file>

<file path=ppt/slideLayouts/_rels/slideLayout1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9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0.xml" /></Relationships>
</file>

<file path=ppt/slideLayouts/_rels/slideLayout2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1.xml" /></Relationships>
</file>

<file path=ppt/slideLayouts/_rels/slideLayout2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2.xml" /></Relationships>
</file>

<file path=ppt/slideLayouts/_rels/slideLayout2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3.xml" /></Relationships>
</file>

<file path=ppt/slideLayouts/_rels/slideLayout2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4.xml" /></Relationships>
</file>

<file path=ppt/slideLayouts/_rels/slideLayout2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5.xml" /></Relationships>
</file>

<file path=ppt/slideLayouts/_rels/slideLayout2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6.xml" /></Relationships>
</file>

<file path=ppt/slideLayouts/_rels/slideLayout2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7.xml" /></Relationships>
</file>

<file path=ppt/slideLayouts/_rels/slideLayout2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2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8.xml" /></Relationships>
</file>

<file path=ppt/slideLayouts/_rels/slideLayout3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9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0.xml" /></Relationships>
</file>

<file path=ppt/slideLayouts/_rels/slideLayout3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1.xml" /></Relationships>
</file>

<file path=ppt/slideLayouts/_rels/slideLayout3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2.xml" /></Relationships>
</file>

<file path=ppt/slideLayouts/_rels/slideLayout3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3.xml" /></Relationships>
</file>

<file path=ppt/slideLayouts/_rels/slideLayout3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4.xml" /></Relationships>
</file>

<file path=ppt/slideLayouts/_rels/slideLayout3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5.xml" /></Relationships>
</file>

<file path=ppt/slideLayouts/_rels/slideLayout3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6.xml" /></Relationships>
</file>

<file path=ppt/slideLayouts/_rels/slideLayout3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3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3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7.xml" /></Relationships>
</file>

<file path=ppt/slideLayouts/_rels/slideLayout4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8.xml" /></Relationships>
</file>

<file path=ppt/slideLayouts/_rels/slideLayout4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9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0.xml" /></Relationships>
</file>

<file path=ppt/slideLayouts/_rels/slideLayout4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1.xml" /></Relationships>
</file>

<file path=ppt/slideLayouts/_rels/slideLayout4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2.xml" /></Relationships>
</file>

<file path=ppt/slideLayouts/_rels/slideLayout4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3.xml" /></Relationships>
</file>

<file path=ppt/slideLayouts/_rels/slideLayout4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4.xml" /></Relationships>
</file>

<file path=ppt/slideLayouts/_rels/slideLayout4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5.xml" /></Relationships>
</file>

<file path=ppt/slideLayouts/_rels/slideLayout4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4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4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4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6.xml" /></Relationships>
</file>

<file path=ppt/slideLayouts/_rels/slideLayout5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7.xml" /></Relationships>
</file>

<file path=ppt/slideLayouts/_rels/slideLayout5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8.xml" /></Relationships>
</file>

<file path=ppt/slideLayouts/_rels/slideLayout5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9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0.xml" /></Relationships>
</file>

<file path=ppt/slideLayouts/_rels/slideLayout5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1.xml" /></Relationships>
</file>

<file path=ppt/slideLayouts/_rels/slideLayout5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2.xml" /></Relationships>
</file>

<file path=ppt/slideLayouts/_rels/slideLayout5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3.xml" /></Relationships>
</file>

<file path=ppt/slideLayouts/_rels/slideLayout5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4.xml" /></Relationships>
</file>

<file path=ppt/slideLayouts/_rels/slideLayout5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5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5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5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5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0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5.xml" /></Relationships>
</file>

<file path=ppt/slideLayouts/_rels/slideLayout6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0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0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0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6.xml" /></Relationships>
</file>

<file path=ppt/slideLayouts/_rels/slideLayout6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7.xml" /></Relationships>
</file>

<file path=ppt/slideLayouts/_rels/slideLayout6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8.xml" /></Relationships>
</file>

<file path=ppt/slideLayouts/_rels/slideLayout6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9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200150"/>
            <a:ext cx="3995166" cy="33750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171450"/>
            <a:ext cx="2135188" cy="4403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171450"/>
            <a:ext cx="6281784" cy="4403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0.xml" /><Relationship Id="rId10" Type="http://schemas.openxmlformats.org/officeDocument/2006/relationships/slideLayout" Target="../slideLayouts/slideLayout109.xml" /><Relationship Id="rId11" Type="http://schemas.openxmlformats.org/officeDocument/2006/relationships/slideLayout" Target="../slideLayouts/slideLayout11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0.xml" /><Relationship Id="rId2" Type="http://schemas.openxmlformats.org/officeDocument/2006/relationships/slideLayout" Target="../slideLayouts/slideLayout101.xml" /><Relationship Id="rId3" Type="http://schemas.openxmlformats.org/officeDocument/2006/relationships/slideLayout" Target="../slideLayouts/slideLayout102.xml" /><Relationship Id="rId4" Type="http://schemas.openxmlformats.org/officeDocument/2006/relationships/slideLayout" Target="../slideLayouts/slideLayout103.xml" /><Relationship Id="rId5" Type="http://schemas.openxmlformats.org/officeDocument/2006/relationships/slideLayout" Target="../slideLayouts/slideLayout104.xml" /><Relationship Id="rId6" Type="http://schemas.openxmlformats.org/officeDocument/2006/relationships/slideLayout" Target="../slideLayouts/slideLayout105.xml" /><Relationship Id="rId7" Type="http://schemas.openxmlformats.org/officeDocument/2006/relationships/slideLayout" Target="../slideLayouts/slideLayout106.xml" /><Relationship Id="rId8" Type="http://schemas.openxmlformats.org/officeDocument/2006/relationships/slideLayout" Target="../slideLayouts/slideLayout107.xml" /><Relationship Id="rId9" Type="http://schemas.openxmlformats.org/officeDocument/2006/relationships/slideLayout" Target="../slideLayouts/slideLayout108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1.xml" /><Relationship Id="rId10" Type="http://schemas.openxmlformats.org/officeDocument/2006/relationships/slideLayout" Target="../slideLayouts/slideLayout120.xml" /><Relationship Id="rId11" Type="http://schemas.openxmlformats.org/officeDocument/2006/relationships/slideLayout" Target="../slideLayouts/slideLayout12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1.xml" /><Relationship Id="rId2" Type="http://schemas.openxmlformats.org/officeDocument/2006/relationships/slideLayout" Target="../slideLayouts/slideLayout112.xml" /><Relationship Id="rId3" Type="http://schemas.openxmlformats.org/officeDocument/2006/relationships/slideLayout" Target="../slideLayouts/slideLayout113.xml" /><Relationship Id="rId4" Type="http://schemas.openxmlformats.org/officeDocument/2006/relationships/slideLayout" Target="../slideLayouts/slideLayout114.xml" /><Relationship Id="rId5" Type="http://schemas.openxmlformats.org/officeDocument/2006/relationships/slideLayout" Target="../slideLayouts/slideLayout115.xml" /><Relationship Id="rId6" Type="http://schemas.openxmlformats.org/officeDocument/2006/relationships/slideLayout" Target="../slideLayouts/slideLayout116.xml" /><Relationship Id="rId7" Type="http://schemas.openxmlformats.org/officeDocument/2006/relationships/slideLayout" Target="../slideLayouts/slideLayout117.xml" /><Relationship Id="rId8" Type="http://schemas.openxmlformats.org/officeDocument/2006/relationships/slideLayout" Target="../slideLayouts/slideLayout118.xml" /><Relationship Id="rId9" Type="http://schemas.openxmlformats.org/officeDocument/2006/relationships/slideLayout" Target="../slideLayouts/slideLayout119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2.xml" /><Relationship Id="rId10" Type="http://schemas.openxmlformats.org/officeDocument/2006/relationships/slideLayout" Target="../slideLayouts/slideLayout131.xml" /><Relationship Id="rId11" Type="http://schemas.openxmlformats.org/officeDocument/2006/relationships/slideLayout" Target="../slideLayouts/slideLayout13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2.xml" /><Relationship Id="rId2" Type="http://schemas.openxmlformats.org/officeDocument/2006/relationships/slideLayout" Target="../slideLayouts/slideLayout123.xml" /><Relationship Id="rId3" Type="http://schemas.openxmlformats.org/officeDocument/2006/relationships/slideLayout" Target="../slideLayouts/slideLayout124.xml" /><Relationship Id="rId4" Type="http://schemas.openxmlformats.org/officeDocument/2006/relationships/slideLayout" Target="../slideLayouts/slideLayout125.xml" /><Relationship Id="rId5" Type="http://schemas.openxmlformats.org/officeDocument/2006/relationships/slideLayout" Target="../slideLayouts/slideLayout126.xml" /><Relationship Id="rId6" Type="http://schemas.openxmlformats.org/officeDocument/2006/relationships/slideLayout" Target="../slideLayouts/slideLayout127.xml" /><Relationship Id="rId7" Type="http://schemas.openxmlformats.org/officeDocument/2006/relationships/slideLayout" Target="../slideLayouts/slideLayout128.xml" /><Relationship Id="rId8" Type="http://schemas.openxmlformats.org/officeDocument/2006/relationships/slideLayout" Target="../slideLayouts/slideLayout129.xml" /><Relationship Id="rId9" Type="http://schemas.openxmlformats.org/officeDocument/2006/relationships/slideLayout" Target="../slideLayouts/slideLayout130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3.xml" /><Relationship Id="rId10" Type="http://schemas.openxmlformats.org/officeDocument/2006/relationships/slideLayout" Target="../slideLayouts/slideLayout142.xml" /><Relationship Id="rId11" Type="http://schemas.openxmlformats.org/officeDocument/2006/relationships/slideLayout" Target="../slideLayouts/slideLayout14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3.xml" /><Relationship Id="rId2" Type="http://schemas.openxmlformats.org/officeDocument/2006/relationships/slideLayout" Target="../slideLayouts/slideLayout134.xml" /><Relationship Id="rId3" Type="http://schemas.openxmlformats.org/officeDocument/2006/relationships/slideLayout" Target="../slideLayouts/slideLayout135.xml" /><Relationship Id="rId4" Type="http://schemas.openxmlformats.org/officeDocument/2006/relationships/slideLayout" Target="../slideLayouts/slideLayout136.xml" /><Relationship Id="rId5" Type="http://schemas.openxmlformats.org/officeDocument/2006/relationships/slideLayout" Target="../slideLayouts/slideLayout137.xml" /><Relationship Id="rId6" Type="http://schemas.openxmlformats.org/officeDocument/2006/relationships/slideLayout" Target="../slideLayouts/slideLayout138.xml" /><Relationship Id="rId7" Type="http://schemas.openxmlformats.org/officeDocument/2006/relationships/slideLayout" Target="../slideLayouts/slideLayout139.xml" /><Relationship Id="rId8" Type="http://schemas.openxmlformats.org/officeDocument/2006/relationships/slideLayout" Target="../slideLayouts/slideLayout140.xml" /><Relationship Id="rId9" Type="http://schemas.openxmlformats.org/officeDocument/2006/relationships/slideLayout" Target="../slideLayouts/slideLayout141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4.xml" /><Relationship Id="rId10" Type="http://schemas.openxmlformats.org/officeDocument/2006/relationships/slideLayout" Target="../slideLayouts/slideLayout153.xml" /><Relationship Id="rId11" Type="http://schemas.openxmlformats.org/officeDocument/2006/relationships/slideLayout" Target="../slideLayouts/slideLayout15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4.xml" /><Relationship Id="rId2" Type="http://schemas.openxmlformats.org/officeDocument/2006/relationships/slideLayout" Target="../slideLayouts/slideLayout145.xml" /><Relationship Id="rId3" Type="http://schemas.openxmlformats.org/officeDocument/2006/relationships/slideLayout" Target="../slideLayouts/slideLayout146.xml" /><Relationship Id="rId4" Type="http://schemas.openxmlformats.org/officeDocument/2006/relationships/slideLayout" Target="../slideLayouts/slideLayout147.xml" /><Relationship Id="rId5" Type="http://schemas.openxmlformats.org/officeDocument/2006/relationships/slideLayout" Target="../slideLayouts/slideLayout148.xml" /><Relationship Id="rId6" Type="http://schemas.openxmlformats.org/officeDocument/2006/relationships/slideLayout" Target="../slideLayouts/slideLayout149.xml" /><Relationship Id="rId7" Type="http://schemas.openxmlformats.org/officeDocument/2006/relationships/slideLayout" Target="../slideLayouts/slideLayout150.xml" /><Relationship Id="rId8" Type="http://schemas.openxmlformats.org/officeDocument/2006/relationships/slideLayout" Target="../slideLayouts/slideLayout151.xml" /><Relationship Id="rId9" Type="http://schemas.openxmlformats.org/officeDocument/2006/relationships/slideLayout" Target="../slideLayouts/slideLayout152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5.xml" /><Relationship Id="rId10" Type="http://schemas.openxmlformats.org/officeDocument/2006/relationships/slideLayout" Target="../slideLayouts/slideLayout164.xml" /><Relationship Id="rId11" Type="http://schemas.openxmlformats.org/officeDocument/2006/relationships/slideLayout" Target="../slideLayouts/slideLayout16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5.xml" /><Relationship Id="rId2" Type="http://schemas.openxmlformats.org/officeDocument/2006/relationships/slideLayout" Target="../slideLayouts/slideLayout156.xml" /><Relationship Id="rId3" Type="http://schemas.openxmlformats.org/officeDocument/2006/relationships/slideLayout" Target="../slideLayouts/slideLayout157.xml" /><Relationship Id="rId4" Type="http://schemas.openxmlformats.org/officeDocument/2006/relationships/slideLayout" Target="../slideLayouts/slideLayout158.xml" /><Relationship Id="rId5" Type="http://schemas.openxmlformats.org/officeDocument/2006/relationships/slideLayout" Target="../slideLayouts/slideLayout159.xml" /><Relationship Id="rId6" Type="http://schemas.openxmlformats.org/officeDocument/2006/relationships/slideLayout" Target="../slideLayouts/slideLayout160.xml" /><Relationship Id="rId7" Type="http://schemas.openxmlformats.org/officeDocument/2006/relationships/slideLayout" Target="../slideLayouts/slideLayout161.xml" /><Relationship Id="rId8" Type="http://schemas.openxmlformats.org/officeDocument/2006/relationships/slideLayout" Target="../slideLayouts/slideLayout162.xml" /><Relationship Id="rId9" Type="http://schemas.openxmlformats.org/officeDocument/2006/relationships/slideLayout" Target="../slideLayouts/slideLayout163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6.xml" /><Relationship Id="rId10" Type="http://schemas.openxmlformats.org/officeDocument/2006/relationships/slideLayout" Target="../slideLayouts/slideLayout175.xml" /><Relationship Id="rId11" Type="http://schemas.openxmlformats.org/officeDocument/2006/relationships/slideLayout" Target="../slideLayouts/slideLayout17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6.xml" /><Relationship Id="rId2" Type="http://schemas.openxmlformats.org/officeDocument/2006/relationships/slideLayout" Target="../slideLayouts/slideLayout167.xml" /><Relationship Id="rId3" Type="http://schemas.openxmlformats.org/officeDocument/2006/relationships/slideLayout" Target="../slideLayouts/slideLayout168.xml" /><Relationship Id="rId4" Type="http://schemas.openxmlformats.org/officeDocument/2006/relationships/slideLayout" Target="../slideLayouts/slideLayout169.xml" /><Relationship Id="rId5" Type="http://schemas.openxmlformats.org/officeDocument/2006/relationships/slideLayout" Target="../slideLayouts/slideLayout170.xml" /><Relationship Id="rId6" Type="http://schemas.openxmlformats.org/officeDocument/2006/relationships/slideLayout" Target="../slideLayouts/slideLayout171.xml" /><Relationship Id="rId7" Type="http://schemas.openxmlformats.org/officeDocument/2006/relationships/slideLayout" Target="../slideLayouts/slideLayout172.xml" /><Relationship Id="rId8" Type="http://schemas.openxmlformats.org/officeDocument/2006/relationships/slideLayout" Target="../slideLayouts/slideLayout173.xml" /><Relationship Id="rId9" Type="http://schemas.openxmlformats.org/officeDocument/2006/relationships/slideLayout" Target="../slideLayouts/slideLayout174.xml" /></Relationships>
</file>

<file path=ppt/slideMasters/_rels/slideMaster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7.xml" /><Relationship Id="rId10" Type="http://schemas.openxmlformats.org/officeDocument/2006/relationships/slideLayout" Target="../slideLayouts/slideLayout186.xml" /><Relationship Id="rId11" Type="http://schemas.openxmlformats.org/officeDocument/2006/relationships/slideLayout" Target="../slideLayouts/slideLayout18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7.xml" /><Relationship Id="rId2" Type="http://schemas.openxmlformats.org/officeDocument/2006/relationships/slideLayout" Target="../slideLayouts/slideLayout178.xml" /><Relationship Id="rId3" Type="http://schemas.openxmlformats.org/officeDocument/2006/relationships/slideLayout" Target="../slideLayouts/slideLayout179.xml" /><Relationship Id="rId4" Type="http://schemas.openxmlformats.org/officeDocument/2006/relationships/slideLayout" Target="../slideLayouts/slideLayout180.xml" /><Relationship Id="rId5" Type="http://schemas.openxmlformats.org/officeDocument/2006/relationships/slideLayout" Target="../slideLayouts/slideLayout181.xml" /><Relationship Id="rId6" Type="http://schemas.openxmlformats.org/officeDocument/2006/relationships/slideLayout" Target="../slideLayouts/slideLayout182.xml" /><Relationship Id="rId7" Type="http://schemas.openxmlformats.org/officeDocument/2006/relationships/slideLayout" Target="../slideLayouts/slideLayout183.xml" /><Relationship Id="rId8" Type="http://schemas.openxmlformats.org/officeDocument/2006/relationships/slideLayout" Target="../slideLayouts/slideLayout184.xml" /><Relationship Id="rId9" Type="http://schemas.openxmlformats.org/officeDocument/2006/relationships/slideLayout" Target="../slideLayouts/slideLayout185.xml" /></Relationships>
</file>

<file path=ppt/slideMasters/_rels/slideMaster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8.xml" /><Relationship Id="rId10" Type="http://schemas.openxmlformats.org/officeDocument/2006/relationships/slideLayout" Target="../slideLayouts/slideLayout197.xml" /><Relationship Id="rId11" Type="http://schemas.openxmlformats.org/officeDocument/2006/relationships/slideLayout" Target="../slideLayouts/slideLayout19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8.xml" /><Relationship Id="rId2" Type="http://schemas.openxmlformats.org/officeDocument/2006/relationships/slideLayout" Target="../slideLayouts/slideLayout189.xml" /><Relationship Id="rId3" Type="http://schemas.openxmlformats.org/officeDocument/2006/relationships/slideLayout" Target="../slideLayouts/slideLayout190.xml" /><Relationship Id="rId4" Type="http://schemas.openxmlformats.org/officeDocument/2006/relationships/slideLayout" Target="../slideLayouts/slideLayout191.xml" /><Relationship Id="rId5" Type="http://schemas.openxmlformats.org/officeDocument/2006/relationships/slideLayout" Target="../slideLayouts/slideLayout192.xml" /><Relationship Id="rId6" Type="http://schemas.openxmlformats.org/officeDocument/2006/relationships/slideLayout" Target="../slideLayouts/slideLayout193.xml" /><Relationship Id="rId7" Type="http://schemas.openxmlformats.org/officeDocument/2006/relationships/slideLayout" Target="../slideLayouts/slideLayout194.xml" /><Relationship Id="rId8" Type="http://schemas.openxmlformats.org/officeDocument/2006/relationships/slideLayout" Target="../slideLayouts/slideLayout195.xml" /><Relationship Id="rId9" Type="http://schemas.openxmlformats.org/officeDocument/2006/relationships/slideLayout" Target="../slideLayouts/slideLayout196.xml" /></Relationships>
</file>

<file path=ppt/slideMasters/_rels/slideMaster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9.xml" /><Relationship Id="rId10" Type="http://schemas.openxmlformats.org/officeDocument/2006/relationships/slideLayout" Target="../slideLayouts/slideLayout208.xml" /><Relationship Id="rId11" Type="http://schemas.openxmlformats.org/officeDocument/2006/relationships/slideLayout" Target="../slideLayouts/slideLayout20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9.xml" /><Relationship Id="rId2" Type="http://schemas.openxmlformats.org/officeDocument/2006/relationships/slideLayout" Target="../slideLayouts/slideLayout200.xml" /><Relationship Id="rId3" Type="http://schemas.openxmlformats.org/officeDocument/2006/relationships/slideLayout" Target="../slideLayouts/slideLayout201.xml" /><Relationship Id="rId4" Type="http://schemas.openxmlformats.org/officeDocument/2006/relationships/slideLayout" Target="../slideLayouts/slideLayout202.xml" /><Relationship Id="rId5" Type="http://schemas.openxmlformats.org/officeDocument/2006/relationships/slideLayout" Target="../slideLayouts/slideLayout203.xml" /><Relationship Id="rId6" Type="http://schemas.openxmlformats.org/officeDocument/2006/relationships/slideLayout" Target="../slideLayouts/slideLayout204.xml" /><Relationship Id="rId7" Type="http://schemas.openxmlformats.org/officeDocument/2006/relationships/slideLayout" Target="../slideLayouts/slideLayout205.xml" /><Relationship Id="rId8" Type="http://schemas.openxmlformats.org/officeDocument/2006/relationships/slideLayout" Target="../slideLayouts/slideLayout206.xml" /><Relationship Id="rId9" Type="http://schemas.openxmlformats.org/officeDocument/2006/relationships/slideLayout" Target="../slideLayouts/slideLayout207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0.xml" /><Relationship Id="rId10" Type="http://schemas.openxmlformats.org/officeDocument/2006/relationships/slideLayout" Target="../slideLayouts/slideLayout219.xml" /><Relationship Id="rId11" Type="http://schemas.openxmlformats.org/officeDocument/2006/relationships/slideLayout" Target="../slideLayouts/slideLayout22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0.xml" /><Relationship Id="rId2" Type="http://schemas.openxmlformats.org/officeDocument/2006/relationships/slideLayout" Target="../slideLayouts/slideLayout211.xml" /><Relationship Id="rId3" Type="http://schemas.openxmlformats.org/officeDocument/2006/relationships/slideLayout" Target="../slideLayouts/slideLayout212.xml" /><Relationship Id="rId4" Type="http://schemas.openxmlformats.org/officeDocument/2006/relationships/slideLayout" Target="../slideLayouts/slideLayout213.xml" /><Relationship Id="rId5" Type="http://schemas.openxmlformats.org/officeDocument/2006/relationships/slideLayout" Target="../slideLayouts/slideLayout214.xml" /><Relationship Id="rId6" Type="http://schemas.openxmlformats.org/officeDocument/2006/relationships/slideLayout" Target="../slideLayouts/slideLayout215.xml" /><Relationship Id="rId7" Type="http://schemas.openxmlformats.org/officeDocument/2006/relationships/slideLayout" Target="../slideLayouts/slideLayout216.xml" /><Relationship Id="rId8" Type="http://schemas.openxmlformats.org/officeDocument/2006/relationships/slideLayout" Target="../slideLayouts/slideLayout217.xml" /><Relationship Id="rId9" Type="http://schemas.openxmlformats.org/officeDocument/2006/relationships/slideLayout" Target="../slideLayouts/slideLayout218.xml" /></Relationships>
</file>

<file path=ppt/slideMasters/_rels/slideMaster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1.xml" /><Relationship Id="rId10" Type="http://schemas.openxmlformats.org/officeDocument/2006/relationships/slideLayout" Target="../slideLayouts/slideLayout230.xml" /><Relationship Id="rId11" Type="http://schemas.openxmlformats.org/officeDocument/2006/relationships/slideLayout" Target="../slideLayouts/slideLayout23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1.xml" /><Relationship Id="rId2" Type="http://schemas.openxmlformats.org/officeDocument/2006/relationships/slideLayout" Target="../slideLayouts/slideLayout222.xml" /><Relationship Id="rId3" Type="http://schemas.openxmlformats.org/officeDocument/2006/relationships/slideLayout" Target="../slideLayouts/slideLayout223.xml" /><Relationship Id="rId4" Type="http://schemas.openxmlformats.org/officeDocument/2006/relationships/slideLayout" Target="../slideLayouts/slideLayout224.xml" /><Relationship Id="rId5" Type="http://schemas.openxmlformats.org/officeDocument/2006/relationships/slideLayout" Target="../slideLayouts/slideLayout225.xml" /><Relationship Id="rId6" Type="http://schemas.openxmlformats.org/officeDocument/2006/relationships/slideLayout" Target="../slideLayouts/slideLayout226.xml" /><Relationship Id="rId7" Type="http://schemas.openxmlformats.org/officeDocument/2006/relationships/slideLayout" Target="../slideLayouts/slideLayout227.xml" /><Relationship Id="rId8" Type="http://schemas.openxmlformats.org/officeDocument/2006/relationships/slideLayout" Target="../slideLayouts/slideLayout228.xml" /><Relationship Id="rId9" Type="http://schemas.openxmlformats.org/officeDocument/2006/relationships/slideLayout" Target="../slideLayouts/slideLayout229.xml" /></Relationships>
</file>

<file path=ppt/slideMasters/_rels/slideMaster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2.xml" /><Relationship Id="rId10" Type="http://schemas.openxmlformats.org/officeDocument/2006/relationships/slideLayout" Target="../slideLayouts/slideLayout241.xml" /><Relationship Id="rId11" Type="http://schemas.openxmlformats.org/officeDocument/2006/relationships/slideLayout" Target="../slideLayouts/slideLayout24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2.xml" /><Relationship Id="rId2" Type="http://schemas.openxmlformats.org/officeDocument/2006/relationships/slideLayout" Target="../slideLayouts/slideLayout233.xml" /><Relationship Id="rId3" Type="http://schemas.openxmlformats.org/officeDocument/2006/relationships/slideLayout" Target="../slideLayouts/slideLayout234.xml" /><Relationship Id="rId4" Type="http://schemas.openxmlformats.org/officeDocument/2006/relationships/slideLayout" Target="../slideLayouts/slideLayout235.xml" /><Relationship Id="rId5" Type="http://schemas.openxmlformats.org/officeDocument/2006/relationships/slideLayout" Target="../slideLayouts/slideLayout236.xml" /><Relationship Id="rId6" Type="http://schemas.openxmlformats.org/officeDocument/2006/relationships/slideLayout" Target="../slideLayouts/slideLayout237.xml" /><Relationship Id="rId7" Type="http://schemas.openxmlformats.org/officeDocument/2006/relationships/slideLayout" Target="../slideLayouts/slideLayout238.xml" /><Relationship Id="rId8" Type="http://schemas.openxmlformats.org/officeDocument/2006/relationships/slideLayout" Target="../slideLayouts/slideLayout239.xml" /><Relationship Id="rId9" Type="http://schemas.openxmlformats.org/officeDocument/2006/relationships/slideLayout" Target="../slideLayouts/slideLayout240.xml" /></Relationships>
</file>

<file path=ppt/slideMasters/_rels/slideMaster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3.xml" /><Relationship Id="rId10" Type="http://schemas.openxmlformats.org/officeDocument/2006/relationships/slideLayout" Target="../slideLayouts/slideLayout252.xml" /><Relationship Id="rId11" Type="http://schemas.openxmlformats.org/officeDocument/2006/relationships/slideLayout" Target="../slideLayouts/slideLayout25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3.xml" /><Relationship Id="rId2" Type="http://schemas.openxmlformats.org/officeDocument/2006/relationships/slideLayout" Target="../slideLayouts/slideLayout244.xml" /><Relationship Id="rId3" Type="http://schemas.openxmlformats.org/officeDocument/2006/relationships/slideLayout" Target="../slideLayouts/slideLayout245.xml" /><Relationship Id="rId4" Type="http://schemas.openxmlformats.org/officeDocument/2006/relationships/slideLayout" Target="../slideLayouts/slideLayout246.xml" /><Relationship Id="rId5" Type="http://schemas.openxmlformats.org/officeDocument/2006/relationships/slideLayout" Target="../slideLayouts/slideLayout247.xml" /><Relationship Id="rId6" Type="http://schemas.openxmlformats.org/officeDocument/2006/relationships/slideLayout" Target="../slideLayouts/slideLayout248.xml" /><Relationship Id="rId7" Type="http://schemas.openxmlformats.org/officeDocument/2006/relationships/slideLayout" Target="../slideLayouts/slideLayout249.xml" /><Relationship Id="rId8" Type="http://schemas.openxmlformats.org/officeDocument/2006/relationships/slideLayout" Target="../slideLayouts/slideLayout250.xml" /><Relationship Id="rId9" Type="http://schemas.openxmlformats.org/officeDocument/2006/relationships/slideLayout" Target="../slideLayouts/slideLayout251.xml" /></Relationships>
</file>

<file path=ppt/slideMasters/_rels/slideMaster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4.xml" /><Relationship Id="rId10" Type="http://schemas.openxmlformats.org/officeDocument/2006/relationships/slideLayout" Target="../slideLayouts/slideLayout263.xml" /><Relationship Id="rId11" Type="http://schemas.openxmlformats.org/officeDocument/2006/relationships/slideLayout" Target="../slideLayouts/slideLayout26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4.xml" /><Relationship Id="rId2" Type="http://schemas.openxmlformats.org/officeDocument/2006/relationships/slideLayout" Target="../slideLayouts/slideLayout255.xml" /><Relationship Id="rId3" Type="http://schemas.openxmlformats.org/officeDocument/2006/relationships/slideLayout" Target="../slideLayouts/slideLayout256.xml" /><Relationship Id="rId4" Type="http://schemas.openxmlformats.org/officeDocument/2006/relationships/slideLayout" Target="../slideLayouts/slideLayout257.xml" /><Relationship Id="rId5" Type="http://schemas.openxmlformats.org/officeDocument/2006/relationships/slideLayout" Target="../slideLayouts/slideLayout258.xml" /><Relationship Id="rId6" Type="http://schemas.openxmlformats.org/officeDocument/2006/relationships/slideLayout" Target="../slideLayouts/slideLayout259.xml" /><Relationship Id="rId7" Type="http://schemas.openxmlformats.org/officeDocument/2006/relationships/slideLayout" Target="../slideLayouts/slideLayout260.xml" /><Relationship Id="rId8" Type="http://schemas.openxmlformats.org/officeDocument/2006/relationships/slideLayout" Target="../slideLayouts/slideLayout261.xml" /><Relationship Id="rId9" Type="http://schemas.openxmlformats.org/officeDocument/2006/relationships/slideLayout" Target="../slideLayouts/slideLayout262.xml" /></Relationships>
</file>

<file path=ppt/slideMasters/_rels/slideMaster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5.xml" /><Relationship Id="rId10" Type="http://schemas.openxmlformats.org/officeDocument/2006/relationships/slideLayout" Target="../slideLayouts/slideLayout274.xml" /><Relationship Id="rId11" Type="http://schemas.openxmlformats.org/officeDocument/2006/relationships/slideLayout" Target="../slideLayouts/slideLayout27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5.xml" /><Relationship Id="rId2" Type="http://schemas.openxmlformats.org/officeDocument/2006/relationships/slideLayout" Target="../slideLayouts/slideLayout266.xml" /><Relationship Id="rId3" Type="http://schemas.openxmlformats.org/officeDocument/2006/relationships/slideLayout" Target="../slideLayouts/slideLayout267.xml" /><Relationship Id="rId4" Type="http://schemas.openxmlformats.org/officeDocument/2006/relationships/slideLayout" Target="../slideLayouts/slideLayout268.xml" /><Relationship Id="rId5" Type="http://schemas.openxmlformats.org/officeDocument/2006/relationships/slideLayout" Target="../slideLayouts/slideLayout269.xml" /><Relationship Id="rId6" Type="http://schemas.openxmlformats.org/officeDocument/2006/relationships/slideLayout" Target="../slideLayouts/slideLayout270.xml" /><Relationship Id="rId7" Type="http://schemas.openxmlformats.org/officeDocument/2006/relationships/slideLayout" Target="../slideLayouts/slideLayout271.xml" /><Relationship Id="rId8" Type="http://schemas.openxmlformats.org/officeDocument/2006/relationships/slideLayout" Target="../slideLayouts/slideLayout272.xml" /><Relationship Id="rId9" Type="http://schemas.openxmlformats.org/officeDocument/2006/relationships/slideLayout" Target="../slideLayouts/slideLayout273.xml" /></Relationships>
</file>

<file path=ppt/slideMasters/_rels/slideMaster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6.xml" /><Relationship Id="rId10" Type="http://schemas.openxmlformats.org/officeDocument/2006/relationships/slideLayout" Target="../slideLayouts/slideLayout285.xml" /><Relationship Id="rId11" Type="http://schemas.openxmlformats.org/officeDocument/2006/relationships/slideLayout" Target="../slideLayouts/slideLayout28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6.xml" /><Relationship Id="rId2" Type="http://schemas.openxmlformats.org/officeDocument/2006/relationships/slideLayout" Target="../slideLayouts/slideLayout277.xml" /><Relationship Id="rId3" Type="http://schemas.openxmlformats.org/officeDocument/2006/relationships/slideLayout" Target="../slideLayouts/slideLayout278.xml" /><Relationship Id="rId4" Type="http://schemas.openxmlformats.org/officeDocument/2006/relationships/slideLayout" Target="../slideLayouts/slideLayout279.xml" /><Relationship Id="rId5" Type="http://schemas.openxmlformats.org/officeDocument/2006/relationships/slideLayout" Target="../slideLayouts/slideLayout280.xml" /><Relationship Id="rId6" Type="http://schemas.openxmlformats.org/officeDocument/2006/relationships/slideLayout" Target="../slideLayouts/slideLayout281.xml" /><Relationship Id="rId7" Type="http://schemas.openxmlformats.org/officeDocument/2006/relationships/slideLayout" Target="../slideLayouts/slideLayout282.xml" /><Relationship Id="rId8" Type="http://schemas.openxmlformats.org/officeDocument/2006/relationships/slideLayout" Target="../slideLayouts/slideLayout283.xml" /><Relationship Id="rId9" Type="http://schemas.openxmlformats.org/officeDocument/2006/relationships/slideLayout" Target="../slideLayouts/slideLayout284.xml" /></Relationships>
</file>

<file path=ppt/slideMasters/_rels/slideMaster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7.xml" /><Relationship Id="rId10" Type="http://schemas.openxmlformats.org/officeDocument/2006/relationships/slideLayout" Target="../slideLayouts/slideLayout296.xml" /><Relationship Id="rId11" Type="http://schemas.openxmlformats.org/officeDocument/2006/relationships/slideLayout" Target="../slideLayouts/slideLayout29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7.xml" /><Relationship Id="rId2" Type="http://schemas.openxmlformats.org/officeDocument/2006/relationships/slideLayout" Target="../slideLayouts/slideLayout288.xml" /><Relationship Id="rId3" Type="http://schemas.openxmlformats.org/officeDocument/2006/relationships/slideLayout" Target="../slideLayouts/slideLayout289.xml" /><Relationship Id="rId4" Type="http://schemas.openxmlformats.org/officeDocument/2006/relationships/slideLayout" Target="../slideLayouts/slideLayout290.xml" /><Relationship Id="rId5" Type="http://schemas.openxmlformats.org/officeDocument/2006/relationships/slideLayout" Target="../slideLayouts/slideLayout291.xml" /><Relationship Id="rId6" Type="http://schemas.openxmlformats.org/officeDocument/2006/relationships/slideLayout" Target="../slideLayouts/slideLayout292.xml" /><Relationship Id="rId7" Type="http://schemas.openxmlformats.org/officeDocument/2006/relationships/slideLayout" Target="../slideLayouts/slideLayout293.xml" /><Relationship Id="rId8" Type="http://schemas.openxmlformats.org/officeDocument/2006/relationships/slideLayout" Target="../slideLayouts/slideLayout294.xml" /><Relationship Id="rId9" Type="http://schemas.openxmlformats.org/officeDocument/2006/relationships/slideLayout" Target="../slideLayouts/slideLayout295.xml" /></Relationships>
</file>

<file path=ppt/slideMasters/_rels/slideMaster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8.xml" /><Relationship Id="rId10" Type="http://schemas.openxmlformats.org/officeDocument/2006/relationships/slideLayout" Target="../slideLayouts/slideLayout307.xml" /><Relationship Id="rId11" Type="http://schemas.openxmlformats.org/officeDocument/2006/relationships/slideLayout" Target="../slideLayouts/slideLayout30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8.xml" /><Relationship Id="rId2" Type="http://schemas.openxmlformats.org/officeDocument/2006/relationships/slideLayout" Target="../slideLayouts/slideLayout299.xml" /><Relationship Id="rId3" Type="http://schemas.openxmlformats.org/officeDocument/2006/relationships/slideLayout" Target="../slideLayouts/slideLayout300.xml" /><Relationship Id="rId4" Type="http://schemas.openxmlformats.org/officeDocument/2006/relationships/slideLayout" Target="../slideLayouts/slideLayout301.xml" /><Relationship Id="rId5" Type="http://schemas.openxmlformats.org/officeDocument/2006/relationships/slideLayout" Target="../slideLayouts/slideLayout302.xml" /><Relationship Id="rId6" Type="http://schemas.openxmlformats.org/officeDocument/2006/relationships/slideLayout" Target="../slideLayouts/slideLayout303.xml" /><Relationship Id="rId7" Type="http://schemas.openxmlformats.org/officeDocument/2006/relationships/slideLayout" Target="../slideLayouts/slideLayout304.xml" /><Relationship Id="rId8" Type="http://schemas.openxmlformats.org/officeDocument/2006/relationships/slideLayout" Target="../slideLayouts/slideLayout305.xml" /><Relationship Id="rId9" Type="http://schemas.openxmlformats.org/officeDocument/2006/relationships/slideLayout" Target="../slideLayouts/slideLayout306.xml" /></Relationships>
</file>

<file path=ppt/slideMasters/_rels/slideMaster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9.xml" /><Relationship Id="rId10" Type="http://schemas.openxmlformats.org/officeDocument/2006/relationships/slideLayout" Target="../slideLayouts/slideLayout318.xml" /><Relationship Id="rId11" Type="http://schemas.openxmlformats.org/officeDocument/2006/relationships/slideLayout" Target="../slideLayouts/slideLayout31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29.xml" /><Relationship Id="rId2" Type="http://schemas.openxmlformats.org/officeDocument/2006/relationships/slideLayout" Target="../slideLayouts/slideLayout310.xml" /><Relationship Id="rId3" Type="http://schemas.openxmlformats.org/officeDocument/2006/relationships/slideLayout" Target="../slideLayouts/slideLayout311.xml" /><Relationship Id="rId4" Type="http://schemas.openxmlformats.org/officeDocument/2006/relationships/slideLayout" Target="../slideLayouts/slideLayout312.xml" /><Relationship Id="rId5" Type="http://schemas.openxmlformats.org/officeDocument/2006/relationships/slideLayout" Target="../slideLayouts/slideLayout313.xml" /><Relationship Id="rId6" Type="http://schemas.openxmlformats.org/officeDocument/2006/relationships/slideLayout" Target="../slideLayouts/slideLayout314.xml" /><Relationship Id="rId7" Type="http://schemas.openxmlformats.org/officeDocument/2006/relationships/slideLayout" Target="../slideLayouts/slideLayout315.xml" /><Relationship Id="rId8" Type="http://schemas.openxmlformats.org/officeDocument/2006/relationships/slideLayout" Target="../slideLayouts/slideLayout316.xml" /><Relationship Id="rId9" Type="http://schemas.openxmlformats.org/officeDocument/2006/relationships/slideLayout" Target="../slideLayouts/slideLayout31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0.xml" /><Relationship Id="rId10" Type="http://schemas.openxmlformats.org/officeDocument/2006/relationships/slideLayout" Target="../slideLayouts/slideLayout329.xml" /><Relationship Id="rId11" Type="http://schemas.openxmlformats.org/officeDocument/2006/relationships/slideLayout" Target="../slideLayouts/slideLayout33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0.xml" /><Relationship Id="rId2" Type="http://schemas.openxmlformats.org/officeDocument/2006/relationships/slideLayout" Target="../slideLayouts/slideLayout321.xml" /><Relationship Id="rId3" Type="http://schemas.openxmlformats.org/officeDocument/2006/relationships/slideLayout" Target="../slideLayouts/slideLayout322.xml" /><Relationship Id="rId4" Type="http://schemas.openxmlformats.org/officeDocument/2006/relationships/slideLayout" Target="../slideLayouts/slideLayout323.xml" /><Relationship Id="rId5" Type="http://schemas.openxmlformats.org/officeDocument/2006/relationships/slideLayout" Target="../slideLayouts/slideLayout324.xml" /><Relationship Id="rId6" Type="http://schemas.openxmlformats.org/officeDocument/2006/relationships/slideLayout" Target="../slideLayouts/slideLayout325.xml" /><Relationship Id="rId7" Type="http://schemas.openxmlformats.org/officeDocument/2006/relationships/slideLayout" Target="../slideLayouts/slideLayout326.xml" /><Relationship Id="rId8" Type="http://schemas.openxmlformats.org/officeDocument/2006/relationships/slideLayout" Target="../slideLayouts/slideLayout327.xml" /><Relationship Id="rId9" Type="http://schemas.openxmlformats.org/officeDocument/2006/relationships/slideLayout" Target="../slideLayouts/slideLayout328.xml" /></Relationships>
</file>

<file path=ppt/slideMasters/_rels/slideMaster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1.xml" /><Relationship Id="rId10" Type="http://schemas.openxmlformats.org/officeDocument/2006/relationships/slideLayout" Target="../slideLayouts/slideLayout340.xml" /><Relationship Id="rId11" Type="http://schemas.openxmlformats.org/officeDocument/2006/relationships/slideLayout" Target="../slideLayouts/slideLayout34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1.xml" /><Relationship Id="rId2" Type="http://schemas.openxmlformats.org/officeDocument/2006/relationships/slideLayout" Target="../slideLayouts/slideLayout332.xml" /><Relationship Id="rId3" Type="http://schemas.openxmlformats.org/officeDocument/2006/relationships/slideLayout" Target="../slideLayouts/slideLayout333.xml" /><Relationship Id="rId4" Type="http://schemas.openxmlformats.org/officeDocument/2006/relationships/slideLayout" Target="../slideLayouts/slideLayout334.xml" /><Relationship Id="rId5" Type="http://schemas.openxmlformats.org/officeDocument/2006/relationships/slideLayout" Target="../slideLayouts/slideLayout335.xml" /><Relationship Id="rId6" Type="http://schemas.openxmlformats.org/officeDocument/2006/relationships/slideLayout" Target="../slideLayouts/slideLayout336.xml" /><Relationship Id="rId7" Type="http://schemas.openxmlformats.org/officeDocument/2006/relationships/slideLayout" Target="../slideLayouts/slideLayout337.xml" /><Relationship Id="rId8" Type="http://schemas.openxmlformats.org/officeDocument/2006/relationships/slideLayout" Target="../slideLayouts/slideLayout338.xml" /><Relationship Id="rId9" Type="http://schemas.openxmlformats.org/officeDocument/2006/relationships/slideLayout" Target="../slideLayouts/slideLayout339.xml" /></Relationships>
</file>

<file path=ppt/slideMasters/_rels/slideMaster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2.xml" /><Relationship Id="rId10" Type="http://schemas.openxmlformats.org/officeDocument/2006/relationships/slideLayout" Target="../slideLayouts/slideLayout351.xml" /><Relationship Id="rId11" Type="http://schemas.openxmlformats.org/officeDocument/2006/relationships/slideLayout" Target="../slideLayouts/slideLayout35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2.xml" /><Relationship Id="rId2" Type="http://schemas.openxmlformats.org/officeDocument/2006/relationships/slideLayout" Target="../slideLayouts/slideLayout343.xml" /><Relationship Id="rId3" Type="http://schemas.openxmlformats.org/officeDocument/2006/relationships/slideLayout" Target="../slideLayouts/slideLayout344.xml" /><Relationship Id="rId4" Type="http://schemas.openxmlformats.org/officeDocument/2006/relationships/slideLayout" Target="../slideLayouts/slideLayout345.xml" /><Relationship Id="rId5" Type="http://schemas.openxmlformats.org/officeDocument/2006/relationships/slideLayout" Target="../slideLayouts/slideLayout346.xml" /><Relationship Id="rId6" Type="http://schemas.openxmlformats.org/officeDocument/2006/relationships/slideLayout" Target="../slideLayouts/slideLayout347.xml" /><Relationship Id="rId7" Type="http://schemas.openxmlformats.org/officeDocument/2006/relationships/slideLayout" Target="../slideLayouts/slideLayout348.xml" /><Relationship Id="rId8" Type="http://schemas.openxmlformats.org/officeDocument/2006/relationships/slideLayout" Target="../slideLayouts/slideLayout349.xml" /><Relationship Id="rId9" Type="http://schemas.openxmlformats.org/officeDocument/2006/relationships/slideLayout" Target="../slideLayouts/slideLayout350.xml" /></Relationships>
</file>

<file path=ppt/slideMasters/_rels/slideMaster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3.xml" /><Relationship Id="rId10" Type="http://schemas.openxmlformats.org/officeDocument/2006/relationships/slideLayout" Target="../slideLayouts/slideLayout362.xml" /><Relationship Id="rId11" Type="http://schemas.openxmlformats.org/officeDocument/2006/relationships/slideLayout" Target="../slideLayouts/slideLayout36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3.xml" /><Relationship Id="rId2" Type="http://schemas.openxmlformats.org/officeDocument/2006/relationships/slideLayout" Target="../slideLayouts/slideLayout354.xml" /><Relationship Id="rId3" Type="http://schemas.openxmlformats.org/officeDocument/2006/relationships/slideLayout" Target="../slideLayouts/slideLayout355.xml" /><Relationship Id="rId4" Type="http://schemas.openxmlformats.org/officeDocument/2006/relationships/slideLayout" Target="../slideLayouts/slideLayout356.xml" /><Relationship Id="rId5" Type="http://schemas.openxmlformats.org/officeDocument/2006/relationships/slideLayout" Target="../slideLayouts/slideLayout357.xml" /><Relationship Id="rId6" Type="http://schemas.openxmlformats.org/officeDocument/2006/relationships/slideLayout" Target="../slideLayouts/slideLayout358.xml" /><Relationship Id="rId7" Type="http://schemas.openxmlformats.org/officeDocument/2006/relationships/slideLayout" Target="../slideLayouts/slideLayout359.xml" /><Relationship Id="rId8" Type="http://schemas.openxmlformats.org/officeDocument/2006/relationships/slideLayout" Target="../slideLayouts/slideLayout360.xml" /><Relationship Id="rId9" Type="http://schemas.openxmlformats.org/officeDocument/2006/relationships/slideLayout" Target="../slideLayouts/slideLayout361.xml" /></Relationships>
</file>

<file path=ppt/slideMasters/_rels/slideMaster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4.xml" /><Relationship Id="rId10" Type="http://schemas.openxmlformats.org/officeDocument/2006/relationships/slideLayout" Target="../slideLayouts/slideLayout373.xml" /><Relationship Id="rId11" Type="http://schemas.openxmlformats.org/officeDocument/2006/relationships/slideLayout" Target="../slideLayouts/slideLayout37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4.xml" /><Relationship Id="rId2" Type="http://schemas.openxmlformats.org/officeDocument/2006/relationships/slideLayout" Target="../slideLayouts/slideLayout365.xml" /><Relationship Id="rId3" Type="http://schemas.openxmlformats.org/officeDocument/2006/relationships/slideLayout" Target="../slideLayouts/slideLayout366.xml" /><Relationship Id="rId4" Type="http://schemas.openxmlformats.org/officeDocument/2006/relationships/slideLayout" Target="../slideLayouts/slideLayout367.xml" /><Relationship Id="rId5" Type="http://schemas.openxmlformats.org/officeDocument/2006/relationships/slideLayout" Target="../slideLayouts/slideLayout368.xml" /><Relationship Id="rId6" Type="http://schemas.openxmlformats.org/officeDocument/2006/relationships/slideLayout" Target="../slideLayouts/slideLayout369.xml" /><Relationship Id="rId7" Type="http://schemas.openxmlformats.org/officeDocument/2006/relationships/slideLayout" Target="../slideLayouts/slideLayout370.xml" /><Relationship Id="rId8" Type="http://schemas.openxmlformats.org/officeDocument/2006/relationships/slideLayout" Target="../slideLayouts/slideLayout371.xml" /><Relationship Id="rId9" Type="http://schemas.openxmlformats.org/officeDocument/2006/relationships/slideLayout" Target="../slideLayouts/slideLayout372.xml" /></Relationships>
</file>

<file path=ppt/slideMasters/_rels/slideMaster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5.xml" /><Relationship Id="rId10" Type="http://schemas.openxmlformats.org/officeDocument/2006/relationships/slideLayout" Target="../slideLayouts/slideLayout384.xml" /><Relationship Id="rId11" Type="http://schemas.openxmlformats.org/officeDocument/2006/relationships/slideLayout" Target="../slideLayouts/slideLayout38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5.xml" /><Relationship Id="rId2" Type="http://schemas.openxmlformats.org/officeDocument/2006/relationships/slideLayout" Target="../slideLayouts/slideLayout376.xml" /><Relationship Id="rId3" Type="http://schemas.openxmlformats.org/officeDocument/2006/relationships/slideLayout" Target="../slideLayouts/slideLayout377.xml" /><Relationship Id="rId4" Type="http://schemas.openxmlformats.org/officeDocument/2006/relationships/slideLayout" Target="../slideLayouts/slideLayout378.xml" /><Relationship Id="rId5" Type="http://schemas.openxmlformats.org/officeDocument/2006/relationships/slideLayout" Target="../slideLayouts/slideLayout379.xml" /><Relationship Id="rId6" Type="http://schemas.openxmlformats.org/officeDocument/2006/relationships/slideLayout" Target="../slideLayouts/slideLayout380.xml" /><Relationship Id="rId7" Type="http://schemas.openxmlformats.org/officeDocument/2006/relationships/slideLayout" Target="../slideLayouts/slideLayout381.xml" /><Relationship Id="rId8" Type="http://schemas.openxmlformats.org/officeDocument/2006/relationships/slideLayout" Target="../slideLayouts/slideLayout382.xml" /><Relationship Id="rId9" Type="http://schemas.openxmlformats.org/officeDocument/2006/relationships/slideLayout" Target="../slideLayouts/slideLayout383.xml" /></Relationships>
</file>

<file path=ppt/slideMasters/_rels/slideMaster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6.xml" /><Relationship Id="rId10" Type="http://schemas.openxmlformats.org/officeDocument/2006/relationships/slideLayout" Target="../slideLayouts/slideLayout395.xml" /><Relationship Id="rId11" Type="http://schemas.openxmlformats.org/officeDocument/2006/relationships/slideLayout" Target="../slideLayouts/slideLayout39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6.xml" /><Relationship Id="rId2" Type="http://schemas.openxmlformats.org/officeDocument/2006/relationships/slideLayout" Target="../slideLayouts/slideLayout387.xml" /><Relationship Id="rId3" Type="http://schemas.openxmlformats.org/officeDocument/2006/relationships/slideLayout" Target="../slideLayouts/slideLayout388.xml" /><Relationship Id="rId4" Type="http://schemas.openxmlformats.org/officeDocument/2006/relationships/slideLayout" Target="../slideLayouts/slideLayout389.xml" /><Relationship Id="rId5" Type="http://schemas.openxmlformats.org/officeDocument/2006/relationships/slideLayout" Target="../slideLayouts/slideLayout390.xml" /><Relationship Id="rId6" Type="http://schemas.openxmlformats.org/officeDocument/2006/relationships/slideLayout" Target="../slideLayouts/slideLayout391.xml" /><Relationship Id="rId7" Type="http://schemas.openxmlformats.org/officeDocument/2006/relationships/slideLayout" Target="../slideLayouts/slideLayout392.xml" /><Relationship Id="rId8" Type="http://schemas.openxmlformats.org/officeDocument/2006/relationships/slideLayout" Target="../slideLayouts/slideLayout393.xml" /><Relationship Id="rId9" Type="http://schemas.openxmlformats.org/officeDocument/2006/relationships/slideLayout" Target="../slideLayouts/slideLayout394.xml" /></Relationships>
</file>

<file path=ppt/slideMasters/_rels/slideMaster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7.xml" /><Relationship Id="rId10" Type="http://schemas.openxmlformats.org/officeDocument/2006/relationships/slideLayout" Target="../slideLayouts/slideLayout406.xml" /><Relationship Id="rId11" Type="http://schemas.openxmlformats.org/officeDocument/2006/relationships/slideLayout" Target="../slideLayouts/slideLayout40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7.xml" /><Relationship Id="rId2" Type="http://schemas.openxmlformats.org/officeDocument/2006/relationships/slideLayout" Target="../slideLayouts/slideLayout398.xml" /><Relationship Id="rId3" Type="http://schemas.openxmlformats.org/officeDocument/2006/relationships/slideLayout" Target="../slideLayouts/slideLayout399.xml" /><Relationship Id="rId4" Type="http://schemas.openxmlformats.org/officeDocument/2006/relationships/slideLayout" Target="../slideLayouts/slideLayout400.xml" /><Relationship Id="rId5" Type="http://schemas.openxmlformats.org/officeDocument/2006/relationships/slideLayout" Target="../slideLayouts/slideLayout401.xml" /><Relationship Id="rId6" Type="http://schemas.openxmlformats.org/officeDocument/2006/relationships/slideLayout" Target="../slideLayouts/slideLayout402.xml" /><Relationship Id="rId7" Type="http://schemas.openxmlformats.org/officeDocument/2006/relationships/slideLayout" Target="../slideLayouts/slideLayout403.xml" /><Relationship Id="rId8" Type="http://schemas.openxmlformats.org/officeDocument/2006/relationships/slideLayout" Target="../slideLayouts/slideLayout404.xml" /><Relationship Id="rId9" Type="http://schemas.openxmlformats.org/officeDocument/2006/relationships/slideLayout" Target="../slideLayouts/slideLayout405.xml" /></Relationships>
</file>

<file path=ppt/slideMasters/_rels/slideMaster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8.xml" /><Relationship Id="rId10" Type="http://schemas.openxmlformats.org/officeDocument/2006/relationships/slideLayout" Target="../slideLayouts/slideLayout417.xml" /><Relationship Id="rId11" Type="http://schemas.openxmlformats.org/officeDocument/2006/relationships/slideLayout" Target="../slideLayouts/slideLayout41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8.xml" /><Relationship Id="rId2" Type="http://schemas.openxmlformats.org/officeDocument/2006/relationships/slideLayout" Target="../slideLayouts/slideLayout409.xml" /><Relationship Id="rId3" Type="http://schemas.openxmlformats.org/officeDocument/2006/relationships/slideLayout" Target="../slideLayouts/slideLayout410.xml" /><Relationship Id="rId4" Type="http://schemas.openxmlformats.org/officeDocument/2006/relationships/slideLayout" Target="../slideLayouts/slideLayout411.xml" /><Relationship Id="rId5" Type="http://schemas.openxmlformats.org/officeDocument/2006/relationships/slideLayout" Target="../slideLayouts/slideLayout412.xml" /><Relationship Id="rId6" Type="http://schemas.openxmlformats.org/officeDocument/2006/relationships/slideLayout" Target="../slideLayouts/slideLayout413.xml" /><Relationship Id="rId7" Type="http://schemas.openxmlformats.org/officeDocument/2006/relationships/slideLayout" Target="../slideLayouts/slideLayout414.xml" /><Relationship Id="rId8" Type="http://schemas.openxmlformats.org/officeDocument/2006/relationships/slideLayout" Target="../slideLayouts/slideLayout415.xml" /><Relationship Id="rId9" Type="http://schemas.openxmlformats.org/officeDocument/2006/relationships/slideLayout" Target="../slideLayouts/slideLayout416.xml" /></Relationships>
</file>

<file path=ppt/slideMasters/_rels/slideMaster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9.xml" /><Relationship Id="rId10" Type="http://schemas.openxmlformats.org/officeDocument/2006/relationships/slideLayout" Target="../slideLayouts/slideLayout428.xml" /><Relationship Id="rId11" Type="http://schemas.openxmlformats.org/officeDocument/2006/relationships/slideLayout" Target="../slideLayouts/slideLayout42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39.xml" /><Relationship Id="rId2" Type="http://schemas.openxmlformats.org/officeDocument/2006/relationships/slideLayout" Target="../slideLayouts/slideLayout420.xml" /><Relationship Id="rId3" Type="http://schemas.openxmlformats.org/officeDocument/2006/relationships/slideLayout" Target="../slideLayouts/slideLayout421.xml" /><Relationship Id="rId4" Type="http://schemas.openxmlformats.org/officeDocument/2006/relationships/slideLayout" Target="../slideLayouts/slideLayout422.xml" /><Relationship Id="rId5" Type="http://schemas.openxmlformats.org/officeDocument/2006/relationships/slideLayout" Target="../slideLayouts/slideLayout423.xml" /><Relationship Id="rId6" Type="http://schemas.openxmlformats.org/officeDocument/2006/relationships/slideLayout" Target="../slideLayouts/slideLayout424.xml" /><Relationship Id="rId7" Type="http://schemas.openxmlformats.org/officeDocument/2006/relationships/slideLayout" Target="../slideLayouts/slideLayout425.xml" /><Relationship Id="rId8" Type="http://schemas.openxmlformats.org/officeDocument/2006/relationships/slideLayout" Target="../slideLayouts/slideLayout426.xml" /><Relationship Id="rId9" Type="http://schemas.openxmlformats.org/officeDocument/2006/relationships/slideLayout" Target="../slideLayouts/slideLayout427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0.xml" /><Relationship Id="rId10" Type="http://schemas.openxmlformats.org/officeDocument/2006/relationships/slideLayout" Target="../slideLayouts/slideLayout439.xml" /><Relationship Id="rId11" Type="http://schemas.openxmlformats.org/officeDocument/2006/relationships/slideLayout" Target="../slideLayouts/slideLayout44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0.xml" /><Relationship Id="rId2" Type="http://schemas.openxmlformats.org/officeDocument/2006/relationships/slideLayout" Target="../slideLayouts/slideLayout431.xml" /><Relationship Id="rId3" Type="http://schemas.openxmlformats.org/officeDocument/2006/relationships/slideLayout" Target="../slideLayouts/slideLayout432.xml" /><Relationship Id="rId4" Type="http://schemas.openxmlformats.org/officeDocument/2006/relationships/slideLayout" Target="../slideLayouts/slideLayout433.xml" /><Relationship Id="rId5" Type="http://schemas.openxmlformats.org/officeDocument/2006/relationships/slideLayout" Target="../slideLayouts/slideLayout434.xml" /><Relationship Id="rId6" Type="http://schemas.openxmlformats.org/officeDocument/2006/relationships/slideLayout" Target="../slideLayouts/slideLayout435.xml" /><Relationship Id="rId7" Type="http://schemas.openxmlformats.org/officeDocument/2006/relationships/slideLayout" Target="../slideLayouts/slideLayout436.xml" /><Relationship Id="rId8" Type="http://schemas.openxmlformats.org/officeDocument/2006/relationships/slideLayout" Target="../slideLayouts/slideLayout437.xml" /><Relationship Id="rId9" Type="http://schemas.openxmlformats.org/officeDocument/2006/relationships/slideLayout" Target="../slideLayouts/slideLayout438.xml" /></Relationships>
</file>

<file path=ppt/slideMasters/_rels/slideMaster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1.xml" /><Relationship Id="rId10" Type="http://schemas.openxmlformats.org/officeDocument/2006/relationships/slideLayout" Target="../slideLayouts/slideLayout450.xml" /><Relationship Id="rId11" Type="http://schemas.openxmlformats.org/officeDocument/2006/relationships/slideLayout" Target="../slideLayouts/slideLayout45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1.xml" /><Relationship Id="rId2" Type="http://schemas.openxmlformats.org/officeDocument/2006/relationships/slideLayout" Target="../slideLayouts/slideLayout442.xml" /><Relationship Id="rId3" Type="http://schemas.openxmlformats.org/officeDocument/2006/relationships/slideLayout" Target="../slideLayouts/slideLayout443.xml" /><Relationship Id="rId4" Type="http://schemas.openxmlformats.org/officeDocument/2006/relationships/slideLayout" Target="../slideLayouts/slideLayout444.xml" /><Relationship Id="rId5" Type="http://schemas.openxmlformats.org/officeDocument/2006/relationships/slideLayout" Target="../slideLayouts/slideLayout445.xml" /><Relationship Id="rId6" Type="http://schemas.openxmlformats.org/officeDocument/2006/relationships/slideLayout" Target="../slideLayouts/slideLayout446.xml" /><Relationship Id="rId7" Type="http://schemas.openxmlformats.org/officeDocument/2006/relationships/slideLayout" Target="../slideLayouts/slideLayout447.xml" /><Relationship Id="rId8" Type="http://schemas.openxmlformats.org/officeDocument/2006/relationships/slideLayout" Target="../slideLayouts/slideLayout448.xml" /><Relationship Id="rId9" Type="http://schemas.openxmlformats.org/officeDocument/2006/relationships/slideLayout" Target="../slideLayouts/slideLayout449.xml" /></Relationships>
</file>

<file path=ppt/slideMasters/_rels/slideMaster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2.xml" /><Relationship Id="rId10" Type="http://schemas.openxmlformats.org/officeDocument/2006/relationships/slideLayout" Target="../slideLayouts/slideLayout461.xml" /><Relationship Id="rId11" Type="http://schemas.openxmlformats.org/officeDocument/2006/relationships/slideLayout" Target="../slideLayouts/slideLayout46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2.xml" /><Relationship Id="rId2" Type="http://schemas.openxmlformats.org/officeDocument/2006/relationships/slideLayout" Target="../slideLayouts/slideLayout453.xml" /><Relationship Id="rId3" Type="http://schemas.openxmlformats.org/officeDocument/2006/relationships/slideLayout" Target="../slideLayouts/slideLayout454.xml" /><Relationship Id="rId4" Type="http://schemas.openxmlformats.org/officeDocument/2006/relationships/slideLayout" Target="../slideLayouts/slideLayout455.xml" /><Relationship Id="rId5" Type="http://schemas.openxmlformats.org/officeDocument/2006/relationships/slideLayout" Target="../slideLayouts/slideLayout456.xml" /><Relationship Id="rId6" Type="http://schemas.openxmlformats.org/officeDocument/2006/relationships/slideLayout" Target="../slideLayouts/slideLayout457.xml" /><Relationship Id="rId7" Type="http://schemas.openxmlformats.org/officeDocument/2006/relationships/slideLayout" Target="../slideLayouts/slideLayout458.xml" /><Relationship Id="rId8" Type="http://schemas.openxmlformats.org/officeDocument/2006/relationships/slideLayout" Target="../slideLayouts/slideLayout459.xml" /><Relationship Id="rId9" Type="http://schemas.openxmlformats.org/officeDocument/2006/relationships/slideLayout" Target="../slideLayouts/slideLayout460.xml" /></Relationships>
</file>

<file path=ppt/slideMasters/_rels/slideMaster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3.xml" /><Relationship Id="rId10" Type="http://schemas.openxmlformats.org/officeDocument/2006/relationships/slideLayout" Target="../slideLayouts/slideLayout472.xml" /><Relationship Id="rId11" Type="http://schemas.openxmlformats.org/officeDocument/2006/relationships/slideLayout" Target="../slideLayouts/slideLayout47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3.xml" /><Relationship Id="rId2" Type="http://schemas.openxmlformats.org/officeDocument/2006/relationships/slideLayout" Target="../slideLayouts/slideLayout464.xml" /><Relationship Id="rId3" Type="http://schemas.openxmlformats.org/officeDocument/2006/relationships/slideLayout" Target="../slideLayouts/slideLayout465.xml" /><Relationship Id="rId4" Type="http://schemas.openxmlformats.org/officeDocument/2006/relationships/slideLayout" Target="../slideLayouts/slideLayout466.xml" /><Relationship Id="rId5" Type="http://schemas.openxmlformats.org/officeDocument/2006/relationships/slideLayout" Target="../slideLayouts/slideLayout467.xml" /><Relationship Id="rId6" Type="http://schemas.openxmlformats.org/officeDocument/2006/relationships/slideLayout" Target="../slideLayouts/slideLayout468.xml" /><Relationship Id="rId7" Type="http://schemas.openxmlformats.org/officeDocument/2006/relationships/slideLayout" Target="../slideLayouts/slideLayout469.xml" /><Relationship Id="rId8" Type="http://schemas.openxmlformats.org/officeDocument/2006/relationships/slideLayout" Target="../slideLayouts/slideLayout470.xml" /><Relationship Id="rId9" Type="http://schemas.openxmlformats.org/officeDocument/2006/relationships/slideLayout" Target="../slideLayouts/slideLayout471.xml" /></Relationships>
</file>

<file path=ppt/slideMasters/_rels/slideMaster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4.xml" /><Relationship Id="rId10" Type="http://schemas.openxmlformats.org/officeDocument/2006/relationships/slideLayout" Target="../slideLayouts/slideLayout483.xml" /><Relationship Id="rId11" Type="http://schemas.openxmlformats.org/officeDocument/2006/relationships/slideLayout" Target="../slideLayouts/slideLayout48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4.xml" /><Relationship Id="rId2" Type="http://schemas.openxmlformats.org/officeDocument/2006/relationships/slideLayout" Target="../slideLayouts/slideLayout475.xml" /><Relationship Id="rId3" Type="http://schemas.openxmlformats.org/officeDocument/2006/relationships/slideLayout" Target="../slideLayouts/slideLayout476.xml" /><Relationship Id="rId4" Type="http://schemas.openxmlformats.org/officeDocument/2006/relationships/slideLayout" Target="../slideLayouts/slideLayout477.xml" /><Relationship Id="rId5" Type="http://schemas.openxmlformats.org/officeDocument/2006/relationships/slideLayout" Target="../slideLayouts/slideLayout478.xml" /><Relationship Id="rId6" Type="http://schemas.openxmlformats.org/officeDocument/2006/relationships/slideLayout" Target="../slideLayouts/slideLayout479.xml" /><Relationship Id="rId7" Type="http://schemas.openxmlformats.org/officeDocument/2006/relationships/slideLayout" Target="../slideLayouts/slideLayout480.xml" /><Relationship Id="rId8" Type="http://schemas.openxmlformats.org/officeDocument/2006/relationships/slideLayout" Target="../slideLayouts/slideLayout481.xml" /><Relationship Id="rId9" Type="http://schemas.openxmlformats.org/officeDocument/2006/relationships/slideLayout" Target="../slideLayouts/slideLayout482.xml" /></Relationships>
</file>

<file path=ppt/slideMasters/_rels/slideMaster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5.xml" /><Relationship Id="rId10" Type="http://schemas.openxmlformats.org/officeDocument/2006/relationships/slideLayout" Target="../slideLayouts/slideLayout494.xml" /><Relationship Id="rId11" Type="http://schemas.openxmlformats.org/officeDocument/2006/relationships/slideLayout" Target="../slideLayouts/slideLayout49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5.xml" /><Relationship Id="rId2" Type="http://schemas.openxmlformats.org/officeDocument/2006/relationships/slideLayout" Target="../slideLayouts/slideLayout486.xml" /><Relationship Id="rId3" Type="http://schemas.openxmlformats.org/officeDocument/2006/relationships/slideLayout" Target="../slideLayouts/slideLayout487.xml" /><Relationship Id="rId4" Type="http://schemas.openxmlformats.org/officeDocument/2006/relationships/slideLayout" Target="../slideLayouts/slideLayout488.xml" /><Relationship Id="rId5" Type="http://schemas.openxmlformats.org/officeDocument/2006/relationships/slideLayout" Target="../slideLayouts/slideLayout489.xml" /><Relationship Id="rId6" Type="http://schemas.openxmlformats.org/officeDocument/2006/relationships/slideLayout" Target="../slideLayouts/slideLayout490.xml" /><Relationship Id="rId7" Type="http://schemas.openxmlformats.org/officeDocument/2006/relationships/slideLayout" Target="../slideLayouts/slideLayout491.xml" /><Relationship Id="rId8" Type="http://schemas.openxmlformats.org/officeDocument/2006/relationships/slideLayout" Target="../slideLayouts/slideLayout492.xml" /><Relationship Id="rId9" Type="http://schemas.openxmlformats.org/officeDocument/2006/relationships/slideLayout" Target="../slideLayouts/slideLayout493.xml" /></Relationships>
</file>

<file path=ppt/slideMasters/_rels/slideMaster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6.xml" /><Relationship Id="rId10" Type="http://schemas.openxmlformats.org/officeDocument/2006/relationships/slideLayout" Target="../slideLayouts/slideLayout505.xml" /><Relationship Id="rId11" Type="http://schemas.openxmlformats.org/officeDocument/2006/relationships/slideLayout" Target="../slideLayouts/slideLayout50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6.xml" /><Relationship Id="rId2" Type="http://schemas.openxmlformats.org/officeDocument/2006/relationships/slideLayout" Target="../slideLayouts/slideLayout497.xml" /><Relationship Id="rId3" Type="http://schemas.openxmlformats.org/officeDocument/2006/relationships/slideLayout" Target="../slideLayouts/slideLayout498.xml" /><Relationship Id="rId4" Type="http://schemas.openxmlformats.org/officeDocument/2006/relationships/slideLayout" Target="../slideLayouts/slideLayout499.xml" /><Relationship Id="rId5" Type="http://schemas.openxmlformats.org/officeDocument/2006/relationships/slideLayout" Target="../slideLayouts/slideLayout500.xml" /><Relationship Id="rId6" Type="http://schemas.openxmlformats.org/officeDocument/2006/relationships/slideLayout" Target="../slideLayouts/slideLayout501.xml" /><Relationship Id="rId7" Type="http://schemas.openxmlformats.org/officeDocument/2006/relationships/slideLayout" Target="../slideLayouts/slideLayout502.xml" /><Relationship Id="rId8" Type="http://schemas.openxmlformats.org/officeDocument/2006/relationships/slideLayout" Target="../slideLayouts/slideLayout503.xml" /><Relationship Id="rId9" Type="http://schemas.openxmlformats.org/officeDocument/2006/relationships/slideLayout" Target="../slideLayouts/slideLayout504.xml" /></Relationships>
</file>

<file path=ppt/slideMasters/_rels/slideMaster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7.xml" /><Relationship Id="rId10" Type="http://schemas.openxmlformats.org/officeDocument/2006/relationships/slideLayout" Target="../slideLayouts/slideLayout516.xml" /><Relationship Id="rId11" Type="http://schemas.openxmlformats.org/officeDocument/2006/relationships/slideLayout" Target="../slideLayouts/slideLayout51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7.xml" /><Relationship Id="rId2" Type="http://schemas.openxmlformats.org/officeDocument/2006/relationships/slideLayout" Target="../slideLayouts/slideLayout508.xml" /><Relationship Id="rId3" Type="http://schemas.openxmlformats.org/officeDocument/2006/relationships/slideLayout" Target="../slideLayouts/slideLayout509.xml" /><Relationship Id="rId4" Type="http://schemas.openxmlformats.org/officeDocument/2006/relationships/slideLayout" Target="../slideLayouts/slideLayout510.xml" /><Relationship Id="rId5" Type="http://schemas.openxmlformats.org/officeDocument/2006/relationships/slideLayout" Target="../slideLayouts/slideLayout511.xml" /><Relationship Id="rId6" Type="http://schemas.openxmlformats.org/officeDocument/2006/relationships/slideLayout" Target="../slideLayouts/slideLayout512.xml" /><Relationship Id="rId7" Type="http://schemas.openxmlformats.org/officeDocument/2006/relationships/slideLayout" Target="../slideLayouts/slideLayout513.xml" /><Relationship Id="rId8" Type="http://schemas.openxmlformats.org/officeDocument/2006/relationships/slideLayout" Target="../slideLayouts/slideLayout514.xml" /><Relationship Id="rId9" Type="http://schemas.openxmlformats.org/officeDocument/2006/relationships/slideLayout" Target="../slideLayouts/slideLayout515.xml" /></Relationships>
</file>

<file path=ppt/slideMasters/_rels/slideMaster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8.xml" /><Relationship Id="rId10" Type="http://schemas.openxmlformats.org/officeDocument/2006/relationships/slideLayout" Target="../slideLayouts/slideLayout527.xml" /><Relationship Id="rId11" Type="http://schemas.openxmlformats.org/officeDocument/2006/relationships/slideLayout" Target="../slideLayouts/slideLayout52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8.xml" /><Relationship Id="rId2" Type="http://schemas.openxmlformats.org/officeDocument/2006/relationships/slideLayout" Target="../slideLayouts/slideLayout519.xml" /><Relationship Id="rId3" Type="http://schemas.openxmlformats.org/officeDocument/2006/relationships/slideLayout" Target="../slideLayouts/slideLayout520.xml" /><Relationship Id="rId4" Type="http://schemas.openxmlformats.org/officeDocument/2006/relationships/slideLayout" Target="../slideLayouts/slideLayout521.xml" /><Relationship Id="rId5" Type="http://schemas.openxmlformats.org/officeDocument/2006/relationships/slideLayout" Target="../slideLayouts/slideLayout522.xml" /><Relationship Id="rId6" Type="http://schemas.openxmlformats.org/officeDocument/2006/relationships/slideLayout" Target="../slideLayouts/slideLayout523.xml" /><Relationship Id="rId7" Type="http://schemas.openxmlformats.org/officeDocument/2006/relationships/slideLayout" Target="../slideLayouts/slideLayout524.xml" /><Relationship Id="rId8" Type="http://schemas.openxmlformats.org/officeDocument/2006/relationships/slideLayout" Target="../slideLayouts/slideLayout525.xml" /><Relationship Id="rId9" Type="http://schemas.openxmlformats.org/officeDocument/2006/relationships/slideLayout" Target="../slideLayouts/slideLayout526.xml" /></Relationships>
</file>

<file path=ppt/slideMasters/_rels/slideMaster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9.xml" /><Relationship Id="rId10" Type="http://schemas.openxmlformats.org/officeDocument/2006/relationships/slideLayout" Target="../slideLayouts/slideLayout538.xml" /><Relationship Id="rId11" Type="http://schemas.openxmlformats.org/officeDocument/2006/relationships/slideLayout" Target="../slideLayouts/slideLayout53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49.xml" /><Relationship Id="rId2" Type="http://schemas.openxmlformats.org/officeDocument/2006/relationships/slideLayout" Target="../slideLayouts/slideLayout530.xml" /><Relationship Id="rId3" Type="http://schemas.openxmlformats.org/officeDocument/2006/relationships/slideLayout" Target="../slideLayouts/slideLayout531.xml" /><Relationship Id="rId4" Type="http://schemas.openxmlformats.org/officeDocument/2006/relationships/slideLayout" Target="../slideLayouts/slideLayout532.xml" /><Relationship Id="rId5" Type="http://schemas.openxmlformats.org/officeDocument/2006/relationships/slideLayout" Target="../slideLayouts/slideLayout533.xml" /><Relationship Id="rId6" Type="http://schemas.openxmlformats.org/officeDocument/2006/relationships/slideLayout" Target="../slideLayouts/slideLayout534.xml" /><Relationship Id="rId7" Type="http://schemas.openxmlformats.org/officeDocument/2006/relationships/slideLayout" Target="../slideLayouts/slideLayout535.xml" /><Relationship Id="rId8" Type="http://schemas.openxmlformats.org/officeDocument/2006/relationships/slideLayout" Target="../slideLayouts/slideLayout536.xml" /><Relationship Id="rId9" Type="http://schemas.openxmlformats.org/officeDocument/2006/relationships/slideLayout" Target="../slideLayouts/slideLayout537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0.xml" /><Relationship Id="rId10" Type="http://schemas.openxmlformats.org/officeDocument/2006/relationships/slideLayout" Target="../slideLayouts/slideLayout549.xml" /><Relationship Id="rId11" Type="http://schemas.openxmlformats.org/officeDocument/2006/relationships/slideLayout" Target="../slideLayouts/slideLayout550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0.xml" /><Relationship Id="rId2" Type="http://schemas.openxmlformats.org/officeDocument/2006/relationships/slideLayout" Target="../slideLayouts/slideLayout541.xml" /><Relationship Id="rId3" Type="http://schemas.openxmlformats.org/officeDocument/2006/relationships/slideLayout" Target="../slideLayouts/slideLayout542.xml" /><Relationship Id="rId4" Type="http://schemas.openxmlformats.org/officeDocument/2006/relationships/slideLayout" Target="../slideLayouts/slideLayout543.xml" /><Relationship Id="rId5" Type="http://schemas.openxmlformats.org/officeDocument/2006/relationships/slideLayout" Target="../slideLayouts/slideLayout544.xml" /><Relationship Id="rId6" Type="http://schemas.openxmlformats.org/officeDocument/2006/relationships/slideLayout" Target="../slideLayouts/slideLayout545.xml" /><Relationship Id="rId7" Type="http://schemas.openxmlformats.org/officeDocument/2006/relationships/slideLayout" Target="../slideLayouts/slideLayout546.xml" /><Relationship Id="rId8" Type="http://schemas.openxmlformats.org/officeDocument/2006/relationships/slideLayout" Target="../slideLayouts/slideLayout547.xml" /><Relationship Id="rId9" Type="http://schemas.openxmlformats.org/officeDocument/2006/relationships/slideLayout" Target="../slideLayouts/slideLayout548.xml" /></Relationships>
</file>

<file path=ppt/slideMasters/_rels/slideMaster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1.xml" /><Relationship Id="rId10" Type="http://schemas.openxmlformats.org/officeDocument/2006/relationships/slideLayout" Target="../slideLayouts/slideLayout560.xml" /><Relationship Id="rId11" Type="http://schemas.openxmlformats.org/officeDocument/2006/relationships/slideLayout" Target="../slideLayouts/slideLayout56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1.xml" /><Relationship Id="rId2" Type="http://schemas.openxmlformats.org/officeDocument/2006/relationships/slideLayout" Target="../slideLayouts/slideLayout552.xml" /><Relationship Id="rId3" Type="http://schemas.openxmlformats.org/officeDocument/2006/relationships/slideLayout" Target="../slideLayouts/slideLayout553.xml" /><Relationship Id="rId4" Type="http://schemas.openxmlformats.org/officeDocument/2006/relationships/slideLayout" Target="../slideLayouts/slideLayout554.xml" /><Relationship Id="rId5" Type="http://schemas.openxmlformats.org/officeDocument/2006/relationships/slideLayout" Target="../slideLayouts/slideLayout555.xml" /><Relationship Id="rId6" Type="http://schemas.openxmlformats.org/officeDocument/2006/relationships/slideLayout" Target="../slideLayouts/slideLayout556.xml" /><Relationship Id="rId7" Type="http://schemas.openxmlformats.org/officeDocument/2006/relationships/slideLayout" Target="../slideLayouts/slideLayout557.xml" /><Relationship Id="rId8" Type="http://schemas.openxmlformats.org/officeDocument/2006/relationships/slideLayout" Target="../slideLayouts/slideLayout558.xml" /><Relationship Id="rId9" Type="http://schemas.openxmlformats.org/officeDocument/2006/relationships/slideLayout" Target="../slideLayouts/slideLayout559.xml" /></Relationships>
</file>

<file path=ppt/slideMasters/_rels/slideMaster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2.xml" /><Relationship Id="rId10" Type="http://schemas.openxmlformats.org/officeDocument/2006/relationships/slideLayout" Target="../slideLayouts/slideLayout571.xml" /><Relationship Id="rId11" Type="http://schemas.openxmlformats.org/officeDocument/2006/relationships/slideLayout" Target="../slideLayouts/slideLayout572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2.xml" /><Relationship Id="rId2" Type="http://schemas.openxmlformats.org/officeDocument/2006/relationships/slideLayout" Target="../slideLayouts/slideLayout563.xml" /><Relationship Id="rId3" Type="http://schemas.openxmlformats.org/officeDocument/2006/relationships/slideLayout" Target="../slideLayouts/slideLayout564.xml" /><Relationship Id="rId4" Type="http://schemas.openxmlformats.org/officeDocument/2006/relationships/slideLayout" Target="../slideLayouts/slideLayout565.xml" /><Relationship Id="rId5" Type="http://schemas.openxmlformats.org/officeDocument/2006/relationships/slideLayout" Target="../slideLayouts/slideLayout566.xml" /><Relationship Id="rId6" Type="http://schemas.openxmlformats.org/officeDocument/2006/relationships/slideLayout" Target="../slideLayouts/slideLayout567.xml" /><Relationship Id="rId7" Type="http://schemas.openxmlformats.org/officeDocument/2006/relationships/slideLayout" Target="../slideLayouts/slideLayout568.xml" /><Relationship Id="rId8" Type="http://schemas.openxmlformats.org/officeDocument/2006/relationships/slideLayout" Target="../slideLayouts/slideLayout569.xml" /><Relationship Id="rId9" Type="http://schemas.openxmlformats.org/officeDocument/2006/relationships/slideLayout" Target="../slideLayouts/slideLayout570.xml" /></Relationships>
</file>

<file path=ppt/slideMasters/_rels/slideMaster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3.xml" /><Relationship Id="rId10" Type="http://schemas.openxmlformats.org/officeDocument/2006/relationships/slideLayout" Target="../slideLayouts/slideLayout582.xml" /><Relationship Id="rId11" Type="http://schemas.openxmlformats.org/officeDocument/2006/relationships/slideLayout" Target="../slideLayouts/slideLayout58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3.xml" /><Relationship Id="rId2" Type="http://schemas.openxmlformats.org/officeDocument/2006/relationships/slideLayout" Target="../slideLayouts/slideLayout574.xml" /><Relationship Id="rId3" Type="http://schemas.openxmlformats.org/officeDocument/2006/relationships/slideLayout" Target="../slideLayouts/slideLayout575.xml" /><Relationship Id="rId4" Type="http://schemas.openxmlformats.org/officeDocument/2006/relationships/slideLayout" Target="../slideLayouts/slideLayout576.xml" /><Relationship Id="rId5" Type="http://schemas.openxmlformats.org/officeDocument/2006/relationships/slideLayout" Target="../slideLayouts/slideLayout577.xml" /><Relationship Id="rId6" Type="http://schemas.openxmlformats.org/officeDocument/2006/relationships/slideLayout" Target="../slideLayouts/slideLayout578.xml" /><Relationship Id="rId7" Type="http://schemas.openxmlformats.org/officeDocument/2006/relationships/slideLayout" Target="../slideLayouts/slideLayout579.xml" /><Relationship Id="rId8" Type="http://schemas.openxmlformats.org/officeDocument/2006/relationships/slideLayout" Target="../slideLayouts/slideLayout580.xml" /><Relationship Id="rId9" Type="http://schemas.openxmlformats.org/officeDocument/2006/relationships/slideLayout" Target="../slideLayouts/slideLayout581.xml" /></Relationships>
</file>

<file path=ppt/slideMasters/_rels/slideMaster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4.xml" /><Relationship Id="rId10" Type="http://schemas.openxmlformats.org/officeDocument/2006/relationships/slideLayout" Target="../slideLayouts/slideLayout593.xml" /><Relationship Id="rId11" Type="http://schemas.openxmlformats.org/officeDocument/2006/relationships/slideLayout" Target="../slideLayouts/slideLayout594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4.xml" /><Relationship Id="rId2" Type="http://schemas.openxmlformats.org/officeDocument/2006/relationships/slideLayout" Target="../slideLayouts/slideLayout585.xml" /><Relationship Id="rId3" Type="http://schemas.openxmlformats.org/officeDocument/2006/relationships/slideLayout" Target="../slideLayouts/slideLayout586.xml" /><Relationship Id="rId4" Type="http://schemas.openxmlformats.org/officeDocument/2006/relationships/slideLayout" Target="../slideLayouts/slideLayout587.xml" /><Relationship Id="rId5" Type="http://schemas.openxmlformats.org/officeDocument/2006/relationships/slideLayout" Target="../slideLayouts/slideLayout588.xml" /><Relationship Id="rId6" Type="http://schemas.openxmlformats.org/officeDocument/2006/relationships/slideLayout" Target="../slideLayouts/slideLayout589.xml" /><Relationship Id="rId7" Type="http://schemas.openxmlformats.org/officeDocument/2006/relationships/slideLayout" Target="../slideLayouts/slideLayout590.xml" /><Relationship Id="rId8" Type="http://schemas.openxmlformats.org/officeDocument/2006/relationships/slideLayout" Target="../slideLayouts/slideLayout591.xml" /><Relationship Id="rId9" Type="http://schemas.openxmlformats.org/officeDocument/2006/relationships/slideLayout" Target="../slideLayouts/slideLayout592.xml" /></Relationships>
</file>

<file path=ppt/slideMasters/_rels/slideMaster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5.xml" /><Relationship Id="rId10" Type="http://schemas.openxmlformats.org/officeDocument/2006/relationships/slideLayout" Target="../slideLayouts/slideLayout604.xml" /><Relationship Id="rId11" Type="http://schemas.openxmlformats.org/officeDocument/2006/relationships/slideLayout" Target="../slideLayouts/slideLayout605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5.xml" /><Relationship Id="rId2" Type="http://schemas.openxmlformats.org/officeDocument/2006/relationships/slideLayout" Target="../slideLayouts/slideLayout596.xml" /><Relationship Id="rId3" Type="http://schemas.openxmlformats.org/officeDocument/2006/relationships/slideLayout" Target="../slideLayouts/slideLayout597.xml" /><Relationship Id="rId4" Type="http://schemas.openxmlformats.org/officeDocument/2006/relationships/slideLayout" Target="../slideLayouts/slideLayout598.xml" /><Relationship Id="rId5" Type="http://schemas.openxmlformats.org/officeDocument/2006/relationships/slideLayout" Target="../slideLayouts/slideLayout599.xml" /><Relationship Id="rId6" Type="http://schemas.openxmlformats.org/officeDocument/2006/relationships/slideLayout" Target="../slideLayouts/slideLayout600.xml" /><Relationship Id="rId7" Type="http://schemas.openxmlformats.org/officeDocument/2006/relationships/slideLayout" Target="../slideLayouts/slideLayout601.xml" /><Relationship Id="rId8" Type="http://schemas.openxmlformats.org/officeDocument/2006/relationships/slideLayout" Target="../slideLayouts/slideLayout602.xml" /><Relationship Id="rId9" Type="http://schemas.openxmlformats.org/officeDocument/2006/relationships/slideLayout" Target="../slideLayouts/slideLayout603.xml" /></Relationships>
</file>

<file path=ppt/slideMasters/_rels/slideMaster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6.xml" /><Relationship Id="rId10" Type="http://schemas.openxmlformats.org/officeDocument/2006/relationships/slideLayout" Target="../slideLayouts/slideLayout615.xml" /><Relationship Id="rId11" Type="http://schemas.openxmlformats.org/officeDocument/2006/relationships/slideLayout" Target="../slideLayouts/slideLayout61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6.xml" /><Relationship Id="rId2" Type="http://schemas.openxmlformats.org/officeDocument/2006/relationships/slideLayout" Target="../slideLayouts/slideLayout607.xml" /><Relationship Id="rId3" Type="http://schemas.openxmlformats.org/officeDocument/2006/relationships/slideLayout" Target="../slideLayouts/slideLayout608.xml" /><Relationship Id="rId4" Type="http://schemas.openxmlformats.org/officeDocument/2006/relationships/slideLayout" Target="../slideLayouts/slideLayout609.xml" /><Relationship Id="rId5" Type="http://schemas.openxmlformats.org/officeDocument/2006/relationships/slideLayout" Target="../slideLayouts/slideLayout610.xml" /><Relationship Id="rId6" Type="http://schemas.openxmlformats.org/officeDocument/2006/relationships/slideLayout" Target="../slideLayouts/slideLayout611.xml" /><Relationship Id="rId7" Type="http://schemas.openxmlformats.org/officeDocument/2006/relationships/slideLayout" Target="../slideLayouts/slideLayout612.xml" /><Relationship Id="rId8" Type="http://schemas.openxmlformats.org/officeDocument/2006/relationships/slideLayout" Target="../slideLayouts/slideLayout613.xml" /><Relationship Id="rId9" Type="http://schemas.openxmlformats.org/officeDocument/2006/relationships/slideLayout" Target="../slideLayouts/slideLayout614.xml" /></Relationships>
</file>

<file path=ppt/slideMasters/_rels/slideMaster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17.xml" /><Relationship Id="rId10" Type="http://schemas.openxmlformats.org/officeDocument/2006/relationships/slideLayout" Target="../slideLayouts/slideLayout626.xml" /><Relationship Id="rId11" Type="http://schemas.openxmlformats.org/officeDocument/2006/relationships/slideLayout" Target="../slideLayouts/slideLayout62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7.xml" /><Relationship Id="rId2" Type="http://schemas.openxmlformats.org/officeDocument/2006/relationships/slideLayout" Target="../slideLayouts/slideLayout618.xml" /><Relationship Id="rId3" Type="http://schemas.openxmlformats.org/officeDocument/2006/relationships/slideLayout" Target="../slideLayouts/slideLayout619.xml" /><Relationship Id="rId4" Type="http://schemas.openxmlformats.org/officeDocument/2006/relationships/slideLayout" Target="../slideLayouts/slideLayout620.xml" /><Relationship Id="rId5" Type="http://schemas.openxmlformats.org/officeDocument/2006/relationships/slideLayout" Target="../slideLayouts/slideLayout621.xml" /><Relationship Id="rId6" Type="http://schemas.openxmlformats.org/officeDocument/2006/relationships/slideLayout" Target="../slideLayouts/slideLayout622.xml" /><Relationship Id="rId7" Type="http://schemas.openxmlformats.org/officeDocument/2006/relationships/slideLayout" Target="../slideLayouts/slideLayout623.xml" /><Relationship Id="rId8" Type="http://schemas.openxmlformats.org/officeDocument/2006/relationships/slideLayout" Target="../slideLayouts/slideLayout624.xml" /><Relationship Id="rId9" Type="http://schemas.openxmlformats.org/officeDocument/2006/relationships/slideLayout" Target="../slideLayouts/slideLayout625.xml" /></Relationships>
</file>

<file path=ppt/slideMasters/_rels/slideMaster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8.xml" /><Relationship Id="rId10" Type="http://schemas.openxmlformats.org/officeDocument/2006/relationships/slideLayout" Target="../slideLayouts/slideLayout637.xml" /><Relationship Id="rId11" Type="http://schemas.openxmlformats.org/officeDocument/2006/relationships/slideLayout" Target="../slideLayouts/slideLayout63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8.xml" /><Relationship Id="rId2" Type="http://schemas.openxmlformats.org/officeDocument/2006/relationships/slideLayout" Target="../slideLayouts/slideLayout629.xml" /><Relationship Id="rId3" Type="http://schemas.openxmlformats.org/officeDocument/2006/relationships/slideLayout" Target="../slideLayouts/slideLayout630.xml" /><Relationship Id="rId4" Type="http://schemas.openxmlformats.org/officeDocument/2006/relationships/slideLayout" Target="../slideLayouts/slideLayout631.xml" /><Relationship Id="rId5" Type="http://schemas.openxmlformats.org/officeDocument/2006/relationships/slideLayout" Target="../slideLayouts/slideLayout632.xml" /><Relationship Id="rId6" Type="http://schemas.openxmlformats.org/officeDocument/2006/relationships/slideLayout" Target="../slideLayouts/slideLayout633.xml" /><Relationship Id="rId7" Type="http://schemas.openxmlformats.org/officeDocument/2006/relationships/slideLayout" Target="../slideLayouts/slideLayout634.xml" /><Relationship Id="rId8" Type="http://schemas.openxmlformats.org/officeDocument/2006/relationships/slideLayout" Target="../slideLayouts/slideLayout635.xml" /><Relationship Id="rId9" Type="http://schemas.openxmlformats.org/officeDocument/2006/relationships/slideLayout" Target="../slideLayouts/slideLayout636.xml" /></Relationships>
</file>

<file path=ppt/slideMasters/_rels/slideMaster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9.xml" /><Relationship Id="rId10" Type="http://schemas.openxmlformats.org/officeDocument/2006/relationships/slideLayout" Target="../slideLayouts/slideLayout648.xml" /><Relationship Id="rId11" Type="http://schemas.openxmlformats.org/officeDocument/2006/relationships/slideLayout" Target="../slideLayouts/slideLayout64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59.xml" /><Relationship Id="rId2" Type="http://schemas.openxmlformats.org/officeDocument/2006/relationships/slideLayout" Target="../slideLayouts/slideLayout640.xml" /><Relationship Id="rId3" Type="http://schemas.openxmlformats.org/officeDocument/2006/relationships/slideLayout" Target="../slideLayouts/slideLayout641.xml" /><Relationship Id="rId4" Type="http://schemas.openxmlformats.org/officeDocument/2006/relationships/slideLayout" Target="../slideLayouts/slideLayout642.xml" /><Relationship Id="rId5" Type="http://schemas.openxmlformats.org/officeDocument/2006/relationships/slideLayout" Target="../slideLayouts/slideLayout643.xml" /><Relationship Id="rId6" Type="http://schemas.openxmlformats.org/officeDocument/2006/relationships/slideLayout" Target="../slideLayouts/slideLayout644.xml" /><Relationship Id="rId7" Type="http://schemas.openxmlformats.org/officeDocument/2006/relationships/slideLayout" Target="../slideLayouts/slideLayout645.xml" /><Relationship Id="rId8" Type="http://schemas.openxmlformats.org/officeDocument/2006/relationships/slideLayout" Target="../slideLayouts/slideLayout646.xml" /><Relationship Id="rId9" Type="http://schemas.openxmlformats.org/officeDocument/2006/relationships/slideLayout" Target="../slideLayouts/slideLayout647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6.xml" /><Relationship Id="rId2" Type="http://schemas.openxmlformats.org/officeDocument/2006/relationships/slideLayout" Target="../slideLayouts/slideLayout57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8.xml" /><Relationship Id="rId10" Type="http://schemas.openxmlformats.org/officeDocument/2006/relationships/slideLayout" Target="../slideLayouts/slideLayout87.xml" /><Relationship Id="rId11" Type="http://schemas.openxmlformats.org/officeDocument/2006/relationships/slideLayout" Target="../slideLayouts/slideLayout88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8.xml" /><Relationship Id="rId2" Type="http://schemas.openxmlformats.org/officeDocument/2006/relationships/slideLayout" Target="../slideLayouts/slideLayout79.xml" /><Relationship Id="rId3" Type="http://schemas.openxmlformats.org/officeDocument/2006/relationships/slideLayout" Target="../slideLayouts/slideLayout80.xml" /><Relationship Id="rId4" Type="http://schemas.openxmlformats.org/officeDocument/2006/relationships/slideLayout" Target="../slideLayouts/slideLayout81.xml" /><Relationship Id="rId5" Type="http://schemas.openxmlformats.org/officeDocument/2006/relationships/slideLayout" Target="../slideLayouts/slideLayout82.xml" /><Relationship Id="rId6" Type="http://schemas.openxmlformats.org/officeDocument/2006/relationships/slideLayout" Target="../slideLayouts/slideLayout83.xml" /><Relationship Id="rId7" Type="http://schemas.openxmlformats.org/officeDocument/2006/relationships/slideLayout" Target="../slideLayouts/slideLayout84.xml" /><Relationship Id="rId8" Type="http://schemas.openxmlformats.org/officeDocument/2006/relationships/slideLayout" Target="../slideLayouts/slideLayout85.xml" /><Relationship Id="rId9" Type="http://schemas.openxmlformats.org/officeDocument/2006/relationships/slideLayout" Target="../slideLayouts/slideLayout86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10" Type="http://schemas.openxmlformats.org/officeDocument/2006/relationships/slideLayout" Target="../slideLayouts/slideLayout98.xml" /><Relationship Id="rId11" Type="http://schemas.openxmlformats.org/officeDocument/2006/relationships/slideLayout" Target="../slideLayouts/slideLayout99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9.xml" /><Relationship Id="rId2" Type="http://schemas.openxmlformats.org/officeDocument/2006/relationships/slideLayout" Target="../slideLayouts/slideLayout90.xml" /><Relationship Id="rId3" Type="http://schemas.openxmlformats.org/officeDocument/2006/relationships/slideLayout" Target="../slideLayouts/slideLayout91.xml" /><Relationship Id="rId4" Type="http://schemas.openxmlformats.org/officeDocument/2006/relationships/slideLayout" Target="../slideLayouts/slideLayout92.xml" /><Relationship Id="rId5" Type="http://schemas.openxmlformats.org/officeDocument/2006/relationships/slideLayout" Target="../slideLayouts/slideLayout93.xml" /><Relationship Id="rId6" Type="http://schemas.openxmlformats.org/officeDocument/2006/relationships/slideLayout" Target="../slideLayouts/slideLayout94.xml" /><Relationship Id="rId7" Type="http://schemas.openxmlformats.org/officeDocument/2006/relationships/slideLayout" Target="../slideLayouts/slideLayout95.xml" /><Relationship Id="rId8" Type="http://schemas.openxmlformats.org/officeDocument/2006/relationships/slideLayout" Target="../slideLayouts/slideLayout96.xml" /><Relationship Id="rId9" Type="http://schemas.openxmlformats.org/officeDocument/2006/relationships/slideLayout" Target="../slideLayouts/slideLayout9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4" name="组合 223"/>
          <p:cNvGrpSpPr/>
          <p:nvPr/>
        </p:nvGrpSpPr>
        <p:grpSpPr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48775" name="矩形 1048774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776" name="任意多边形 1048775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77" name="任意多边形 1048776"/>
            <p:cNvSpPr/>
            <p:nvPr/>
          </p:nvSpPr>
          <p:spPr>
            <a:xfrm>
              <a:off x="38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78" name="任意多边形 1048777"/>
            <p:cNvSpPr/>
            <p:nvPr/>
          </p:nvSpPr>
          <p:spPr>
            <a:xfrm>
              <a:off x="38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79" name="任意多边形 1048778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0" name="任意多边形 1048779"/>
            <p:cNvSpPr/>
            <p:nvPr/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1" name="任意多边形 1048780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2" name="任意多边形 1048781"/>
            <p:cNvSpPr/>
            <p:nvPr/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3" name="任意多边形 1048782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4" name="任意多边形 1048783"/>
            <p:cNvSpPr/>
            <p:nvPr/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5" name="任意多边形 1048784"/>
            <p:cNvSpPr/>
            <p:nvPr/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6" name="矩形 1048785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787" name="矩形 1048786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788" name="任意多边形 1048787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89" name="任意多边形 1048788"/>
            <p:cNvSpPr/>
            <p:nvPr/>
          </p:nvSpPr>
          <p:spPr>
            <a:xfrm>
              <a:off x="82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0" name="任意多边形 1048789"/>
            <p:cNvSpPr/>
            <p:nvPr/>
          </p:nvSpPr>
          <p:spPr>
            <a:xfrm>
              <a:off x="82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1" name="任意多边形 1048790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2" name="任意多边形 1048791"/>
            <p:cNvSpPr/>
            <p:nvPr/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3" name="任意多边形 1048792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4" name="任意多边形 1048793"/>
            <p:cNvSpPr/>
            <p:nvPr/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5" name="任意多边形 1048794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6" name="任意多边形 1048795"/>
            <p:cNvSpPr/>
            <p:nvPr/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7" name="任意多边形 1048796"/>
            <p:cNvSpPr/>
            <p:nvPr/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8" name="矩形 1048797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799" name="矩形 1048798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00" name="任意多边形 1048799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1" name="任意多边形 1048800"/>
            <p:cNvSpPr/>
            <p:nvPr/>
          </p:nvSpPr>
          <p:spPr>
            <a:xfrm>
              <a:off x="127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2" name="任意多边形 1048801"/>
            <p:cNvSpPr/>
            <p:nvPr/>
          </p:nvSpPr>
          <p:spPr>
            <a:xfrm>
              <a:off x="127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3" name="任意多边形 1048802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4" name="任意多边形 1048803"/>
            <p:cNvSpPr/>
            <p:nvPr/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5" name="任意多边形 1048804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6" name="任意多边形 1048805"/>
            <p:cNvSpPr/>
            <p:nvPr/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7" name="任意多边形 1048806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8" name="任意多边形 1048807"/>
            <p:cNvSpPr/>
            <p:nvPr/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09" name="任意多边形 1048808"/>
            <p:cNvSpPr/>
            <p:nvPr/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0" name="矩形 1048809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11" name="矩形 1048810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12" name="任意多边形 1048811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3" name="任意多边形 1048812"/>
            <p:cNvSpPr/>
            <p:nvPr/>
          </p:nvSpPr>
          <p:spPr>
            <a:xfrm>
              <a:off x="172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4" name="任意多边形 1048813"/>
            <p:cNvSpPr/>
            <p:nvPr/>
          </p:nvSpPr>
          <p:spPr>
            <a:xfrm>
              <a:off x="172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5" name="任意多边形 1048814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6" name="任意多边形 1048815"/>
            <p:cNvSpPr/>
            <p:nvPr/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7" name="任意多边形 1048816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8" name="任意多边形 1048817"/>
            <p:cNvSpPr/>
            <p:nvPr/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19" name="任意多边形 1048818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0" name="任意多边形 1048819"/>
            <p:cNvSpPr/>
            <p:nvPr/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1" name="任意多边形 1048820"/>
            <p:cNvSpPr/>
            <p:nvPr/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2" name="矩形 1048821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23" name="矩形 1048822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24" name="任意多边形 1048823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5" name="任意多边形 1048824"/>
            <p:cNvSpPr/>
            <p:nvPr/>
          </p:nvSpPr>
          <p:spPr>
            <a:xfrm>
              <a:off x="216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6" name="任意多边形 1048825"/>
            <p:cNvSpPr/>
            <p:nvPr/>
          </p:nvSpPr>
          <p:spPr>
            <a:xfrm>
              <a:off x="216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7" name="任意多边形 1048826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8" name="任意多边形 1048827"/>
            <p:cNvSpPr/>
            <p:nvPr/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29" name="任意多边形 1048828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0" name="任意多边形 1048829"/>
            <p:cNvSpPr/>
            <p:nvPr/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1" name="任意多边形 1048830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2" name="任意多边形 1048831"/>
            <p:cNvSpPr/>
            <p:nvPr/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3" name="任意多边形 1048832"/>
            <p:cNvSpPr/>
            <p:nvPr/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4" name="矩形 1048833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35" name="矩形 1048834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36" name="任意多边形 1048835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7" name="任意多边形 1048836"/>
            <p:cNvSpPr/>
            <p:nvPr/>
          </p:nvSpPr>
          <p:spPr>
            <a:xfrm>
              <a:off x="262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8" name="任意多边形 1048837"/>
            <p:cNvSpPr/>
            <p:nvPr/>
          </p:nvSpPr>
          <p:spPr>
            <a:xfrm>
              <a:off x="262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39" name="任意多边形 1048838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0" name="任意多边形 1048839"/>
            <p:cNvSpPr/>
            <p:nvPr/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1" name="任意多边形 1048840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2" name="任意多边形 1048841"/>
            <p:cNvSpPr/>
            <p:nvPr/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3" name="任意多边形 1048842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4" name="任意多边形 1048843"/>
            <p:cNvSpPr/>
            <p:nvPr/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5" name="任意多边形 1048844"/>
            <p:cNvSpPr/>
            <p:nvPr/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6" name="矩形 1048845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47" name="矩形 1048846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48" name="任意多边形 1048847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49" name="任意多边形 1048848"/>
            <p:cNvSpPr/>
            <p:nvPr/>
          </p:nvSpPr>
          <p:spPr>
            <a:xfrm>
              <a:off x="306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0" name="任意多边形 1048849"/>
            <p:cNvSpPr/>
            <p:nvPr/>
          </p:nvSpPr>
          <p:spPr>
            <a:xfrm>
              <a:off x="306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1" name="任意多边形 1048850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2" name="任意多边形 1048851"/>
            <p:cNvSpPr/>
            <p:nvPr/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3" name="任意多边形 1048852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4" name="任意多边形 1048853"/>
            <p:cNvSpPr/>
            <p:nvPr/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5" name="任意多边形 1048854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6" name="任意多边形 1048855"/>
            <p:cNvSpPr/>
            <p:nvPr/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7" name="任意多边形 1048856"/>
            <p:cNvSpPr/>
            <p:nvPr/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58" name="矩形 1048857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59" name="矩形 1048858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60" name="任意多边形 1048859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1" name="任意多边形 1048860"/>
            <p:cNvSpPr/>
            <p:nvPr/>
          </p:nvSpPr>
          <p:spPr>
            <a:xfrm>
              <a:off x="351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2" name="任意多边形 1048861"/>
            <p:cNvSpPr/>
            <p:nvPr/>
          </p:nvSpPr>
          <p:spPr>
            <a:xfrm>
              <a:off x="351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3" name="任意多边形 1048862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4" name="任意多边形 1048863"/>
            <p:cNvSpPr/>
            <p:nvPr/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5" name="任意多边形 1048864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6" name="任意多边形 1048865"/>
            <p:cNvSpPr/>
            <p:nvPr/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7" name="任意多边形 1048866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8" name="任意多边形 1048867"/>
            <p:cNvSpPr/>
            <p:nvPr/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69" name="任意多边形 1048868"/>
            <p:cNvSpPr/>
            <p:nvPr/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0" name="矩形 1048869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71" name="矩形 1048870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72" name="任意多边形 1048871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3" name="任意多边形 1048872"/>
            <p:cNvSpPr/>
            <p:nvPr/>
          </p:nvSpPr>
          <p:spPr>
            <a:xfrm>
              <a:off x="396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4" name="任意多边形 1048873"/>
            <p:cNvSpPr/>
            <p:nvPr/>
          </p:nvSpPr>
          <p:spPr>
            <a:xfrm>
              <a:off x="396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5" name="任意多边形 1048874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6" name="任意多边形 1048875"/>
            <p:cNvSpPr/>
            <p:nvPr/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7" name="任意多边形 1048876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8" name="任意多边形 1048877"/>
            <p:cNvSpPr/>
            <p:nvPr/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79" name="任意多边形 1048878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0" name="任意多边形 1048879"/>
            <p:cNvSpPr/>
            <p:nvPr/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1" name="任意多边形 1048880"/>
            <p:cNvSpPr/>
            <p:nvPr/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2" name="矩形 1048881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83" name="矩形 1048882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84" name="任意多边形 1048883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5" name="任意多边形 1048884"/>
            <p:cNvSpPr/>
            <p:nvPr/>
          </p:nvSpPr>
          <p:spPr>
            <a:xfrm>
              <a:off x="440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6" name="任意多边形 1048885"/>
            <p:cNvSpPr/>
            <p:nvPr/>
          </p:nvSpPr>
          <p:spPr>
            <a:xfrm>
              <a:off x="440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7" name="任意多边形 1048886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8" name="任意多边形 1048887"/>
            <p:cNvSpPr/>
            <p:nvPr/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89" name="任意多边形 1048888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0" name="任意多边形 1048889"/>
            <p:cNvSpPr/>
            <p:nvPr/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1" name="任意多边形 1048890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2" name="任意多边形 1048891"/>
            <p:cNvSpPr/>
            <p:nvPr/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3" name="任意多边形 1048892"/>
            <p:cNvSpPr/>
            <p:nvPr/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4" name="矩形 1048893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95" name="矩形 1048894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896" name="任意多边形 1048895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7" name="任意多边形 1048896"/>
            <p:cNvSpPr/>
            <p:nvPr/>
          </p:nvSpPr>
          <p:spPr>
            <a:xfrm>
              <a:off x="485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8" name="任意多边形 1048897"/>
            <p:cNvSpPr/>
            <p:nvPr/>
          </p:nvSpPr>
          <p:spPr>
            <a:xfrm>
              <a:off x="485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899" name="任意多边形 1048898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0" name="任意多边形 1048899"/>
            <p:cNvSpPr/>
            <p:nvPr/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1" name="任意多边形 1048900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2" name="任意多边形 1048901"/>
            <p:cNvSpPr/>
            <p:nvPr/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3" name="任意多边形 1048902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4" name="任意多边形 1048903"/>
            <p:cNvSpPr/>
            <p:nvPr/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5" name="任意多边形 1048904"/>
            <p:cNvSpPr/>
            <p:nvPr/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6" name="矩形 1048905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907" name="矩形 1048906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908" name="任意多边形 1048907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09" name="任意多边形 1048908"/>
            <p:cNvSpPr/>
            <p:nvPr/>
          </p:nvSpPr>
          <p:spPr>
            <a:xfrm>
              <a:off x="530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0" name="任意多边形 1048909"/>
            <p:cNvSpPr/>
            <p:nvPr/>
          </p:nvSpPr>
          <p:spPr>
            <a:xfrm>
              <a:off x="530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1" name="任意多边形 1048910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2" name="任意多边形 1048911"/>
            <p:cNvSpPr/>
            <p:nvPr/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3" name="任意多边形 1048912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4" name="任意多边形 1048913"/>
            <p:cNvSpPr/>
            <p:nvPr/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5" name="任意多边形 1048914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6" name="任意多边形 1048915"/>
            <p:cNvSpPr/>
            <p:nvPr/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7" name="任意多边形 1048916"/>
            <p:cNvSpPr/>
            <p:nvPr/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18" name="矩形 1048917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8919" name="任意多边形 1048918"/>
            <p:cNvSpPr/>
            <p:nvPr/>
          </p:nvSpPr>
          <p:spPr>
            <a:xfrm>
              <a:off x="349" y="3304"/>
              <a:ext cx="20" cy="9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66800" y="2584450"/>
            <a:ext cx="533400" cy="368300"/>
            <a:chOff x="96" y="2784"/>
            <a:chExt cx="1062" cy="981"/>
          </a:xfrm>
        </p:grpSpPr>
        <p:sp>
          <p:nvSpPr>
            <p:cNvPr id="1048920" name="任意多边形 1048919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1" name="任意多边形 1048920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2" name="任意多边形 1048921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3" name="任意多边形 1048922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4" name="任意多边形 1048923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5" name="任意多边形 1048924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6" name="任意多边形 1048925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7" name="任意多边形 1048926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8" name="任意多边形 1048927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29" name="任意多边形 1048928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0" name="任意多边形 1048929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1" name="任意多边形 1048930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2" name="任意多边形 1048931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1066800" y="3414713"/>
            <a:ext cx="533400" cy="369887"/>
            <a:chOff x="96" y="2784"/>
            <a:chExt cx="1062" cy="981"/>
          </a:xfrm>
        </p:grpSpPr>
        <p:sp>
          <p:nvSpPr>
            <p:cNvPr id="1048933" name="任意多边形 1048932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4" name="任意多边形 1048933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5" name="任意多边形 1048934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6" name="任意多边形 1048935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7" name="任意多边形 1048936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8" name="任意多边形 1048937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39" name="任意多边形 1048938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0" name="任意多边形 1048939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1" name="任意多边形 1048940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2" name="任意多边形 1048941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3" name="任意多边形 1048942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4" name="任意多边形 1048943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5" name="任意多边形 1048944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66800" y="4171950"/>
            <a:ext cx="533400" cy="369888"/>
            <a:chOff x="96" y="2784"/>
            <a:chExt cx="1062" cy="981"/>
          </a:xfrm>
        </p:grpSpPr>
        <p:sp>
          <p:nvSpPr>
            <p:cNvPr id="1048946" name="任意多边形 1048945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7" name="任意多边形 1048946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8" name="任意多边形 1048947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49" name="任意多边形 1048948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0" name="任意多边形 1048949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1" name="任意多边形 1048950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2" name="任意多边形 1048951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3" name="任意多边形 1048952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4" name="任意多边形 1048953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5" name="任意多边形 1048954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6" name="任意多边形 1048955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7" name="任意多边形 1048956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58" name="任意多边形 1048957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381000" y="2971800"/>
            <a:ext cx="533400" cy="369888"/>
            <a:chOff x="96" y="2784"/>
            <a:chExt cx="1062" cy="981"/>
          </a:xfrm>
        </p:grpSpPr>
        <p:sp>
          <p:nvSpPr>
            <p:cNvPr id="1048959" name="任意多边形 1048958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0" name="任意多边形 1048959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1" name="任意多边形 1048960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2" name="任意多边形 1048961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3" name="任意多边形 1048962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4" name="任意多边形 1048963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5" name="任意多边形 1048964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6" name="任意多边形 1048965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7" name="任意多边形 1048966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8" name="任意多边形 1048967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69" name="任意多边形 1048968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0" name="任意多边形 1048969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1" name="任意多边形 1048970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381000" y="3803650"/>
            <a:ext cx="533400" cy="368300"/>
            <a:chOff x="96" y="2784"/>
            <a:chExt cx="1062" cy="981"/>
          </a:xfrm>
        </p:grpSpPr>
        <p:sp>
          <p:nvSpPr>
            <p:cNvPr id="1048972" name="任意多边形 1048971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3" name="任意多边形 1048972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4" name="任意多边形 1048973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5" name="任意多边形 1048974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6" name="任意多边形 1048975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7" name="任意多边形 1048976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8" name="任意多边形 1048977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79" name="任意多边形 1048978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0" name="任意多边形 1048979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1" name="任意多边形 1048980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2" name="任意多边形 1048981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3" name="任意多边形 1048982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4" name="任意多边形 1048983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81000" y="4592638"/>
            <a:ext cx="533400" cy="368300"/>
            <a:chOff x="96" y="2784"/>
            <a:chExt cx="1062" cy="981"/>
          </a:xfrm>
        </p:grpSpPr>
        <p:sp>
          <p:nvSpPr>
            <p:cNvPr id="1048985" name="任意多边形 1048984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6" name="任意多边形 1048985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7" name="任意多边形 1048986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8" name="任意多边形 1048987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89" name="任意多边形 1048988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0" name="任意多边形 1048989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1" name="任意多边形 1048990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2" name="任意多边形 1048991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3" name="任意多边形 1048992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4" name="任意多边形 1048993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5" name="任意多边形 1048994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6" name="任意多边形 1048995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997" name="任意多边形 1048996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6934200" y="-6350"/>
            <a:ext cx="2317750" cy="1547813"/>
            <a:chOff x="4080" y="-5"/>
            <a:chExt cx="1748" cy="1556"/>
          </a:xfrm>
        </p:grpSpPr>
        <p:sp>
          <p:nvSpPr>
            <p:cNvPr id="1048998" name="任意多边形 1048997"/>
            <p:cNvSpPr/>
            <p:nvPr/>
          </p:nvSpPr>
          <p:spPr>
            <a:xfrm>
              <a:off x="4161" y="-5"/>
              <a:ext cx="1585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2" name="组合 231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8999" name="任意多边形 1048998"/>
              <p:cNvSpPr/>
              <p:nvPr/>
            </p:nvSpPr>
            <p:spPr>
              <a:xfrm>
                <a:off x="3060" y="18"/>
                <a:ext cx="490" cy="186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0" name="任意多边形 1048999"/>
              <p:cNvSpPr/>
              <p:nvPr/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1" name="任意多边形 1049000"/>
              <p:cNvSpPr/>
              <p:nvPr/>
            </p:nvSpPr>
            <p:spPr>
              <a:xfrm>
                <a:off x="3621" y="1287"/>
                <a:ext cx="237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2" name="任意多边形 1049001"/>
              <p:cNvSpPr/>
              <p:nvPr/>
            </p:nvSpPr>
            <p:spPr>
              <a:xfrm>
                <a:off x="3402" y="1403"/>
                <a:ext cx="209" cy="378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3" name="任意多边形 1049002"/>
              <p:cNvSpPr/>
              <p:nvPr/>
            </p:nvSpPr>
            <p:spPr>
              <a:xfrm>
                <a:off x="3273" y="645"/>
                <a:ext cx="683" cy="319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4" name="任意多边形 1049003"/>
              <p:cNvSpPr/>
              <p:nvPr/>
            </p:nvSpPr>
            <p:spPr>
              <a:xfrm>
                <a:off x="4046" y="1545"/>
                <a:ext cx="490" cy="517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5" name="任意多边形 1049004"/>
              <p:cNvSpPr/>
              <p:nvPr/>
            </p:nvSpPr>
            <p:spPr>
              <a:xfrm>
                <a:off x="5173" y="1023"/>
                <a:ext cx="500" cy="97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6" name="任意多边形 1049005"/>
              <p:cNvSpPr/>
              <p:nvPr/>
            </p:nvSpPr>
            <p:spPr>
              <a:xfrm>
                <a:off x="5339" y="1004"/>
                <a:ext cx="385" cy="236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7" name="任意多边形 1049006"/>
              <p:cNvSpPr/>
              <p:nvPr/>
            </p:nvSpPr>
            <p:spPr>
              <a:xfrm>
                <a:off x="5325" y="1201"/>
                <a:ext cx="415" cy="186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8" name="任意多边形 1049007"/>
              <p:cNvSpPr/>
              <p:nvPr/>
            </p:nvSpPr>
            <p:spPr>
              <a:xfrm>
                <a:off x="5001" y="1378"/>
                <a:ext cx="699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09" name="任意多边形 1049008"/>
              <p:cNvSpPr/>
              <p:nvPr/>
            </p:nvSpPr>
            <p:spPr>
              <a:xfrm>
                <a:off x="5078" y="1539"/>
                <a:ext cx="565" cy="147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10" name="任意多边形 1049009"/>
              <p:cNvSpPr/>
              <p:nvPr/>
            </p:nvSpPr>
            <p:spPr>
              <a:xfrm>
                <a:off x="5041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011" name="任意多边形 1049010"/>
              <p:cNvSpPr/>
              <p:nvPr/>
            </p:nvSpPr>
            <p:spPr>
              <a:xfrm>
                <a:off x="5420" y="1462"/>
                <a:ext cx="330" cy="855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49012" name="标题 1049011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013" name="文本占位符 104901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014" name="日期占位符 1049013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015" name="页脚占位符 1049014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016" name="灯片编号占位符 1049015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01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596" name="标题 104959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597" name="文本占位符 104959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598" name="日期占位符 104959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599" name="页脚占位符 104959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600" name="灯片编号占位符 104959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60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626" name="标题 104962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627" name="文本占位符 104962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628" name="日期占位符 104962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629" name="页脚占位符 104962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630" name="灯片编号占位符 104962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6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标题 104857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文本占位符 104857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681" name="标题 1049680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682" name="文本占位符 1049681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683" name="日期占位符 1049682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684" name="页脚占位符 1049683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685" name="灯片编号占位符 1049684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68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711" name="标题 1049710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712" name="文本占位符 1049711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713" name="日期占位符 1049712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14" name="页脚占位符 1049713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15" name="灯片编号占位符 1049714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71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741" name="标题 1049740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742" name="文本占位符 1049741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743" name="日期占位符 1049742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44" name="页脚占位符 1049743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45" name="灯片编号占位符 1049744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74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771" name="标题 1049770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772" name="文本占位符 1049771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773" name="日期占位符 1049772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74" name="页脚占位符 1049773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775" name="灯片编号占位符 1049774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77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801" name="任意多边形 1049800"/>
          <p:cNvSpPr/>
          <p:nvPr/>
        </p:nvSpPr>
        <p:spPr>
          <a:xfrm>
            <a:off x="4760913" y="15875"/>
            <a:ext cx="4438650" cy="302895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</a:path>
            </a:pathLst>
          </a:custGeo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26" name="组合 525"/>
          <p:cNvGrpSpPr/>
          <p:nvPr/>
        </p:nvGrpSpPr>
        <p:grpSpPr>
          <a:xfrm>
            <a:off x="4572000" y="22225"/>
            <a:ext cx="4756150" cy="3254375"/>
            <a:chOff x="2918" y="18"/>
            <a:chExt cx="2958" cy="2699"/>
          </a:xfrm>
        </p:grpSpPr>
        <p:sp>
          <p:nvSpPr>
            <p:cNvPr id="1049802" name="任意多边形 1049801"/>
            <p:cNvSpPr/>
            <p:nvPr/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3" name="任意多边形 1049802"/>
            <p:cNvSpPr/>
            <p:nvPr/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4" name="任意多边形 1049803"/>
            <p:cNvSpPr/>
            <p:nvPr/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5" name="任意多边形 1049804"/>
            <p:cNvSpPr/>
            <p:nvPr/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6" name="任意多边形 1049805"/>
            <p:cNvSpPr/>
            <p:nvPr/>
          </p:nvSpPr>
          <p:spPr>
            <a:xfrm>
              <a:off x="3272" y="645"/>
              <a:ext cx="679" cy="320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7" name="任意多边形 1049806"/>
            <p:cNvSpPr/>
            <p:nvPr/>
          </p:nvSpPr>
          <p:spPr>
            <a:xfrm>
              <a:off x="4046" y="1545"/>
              <a:ext cx="494" cy="516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8" name="任意多边形 1049807"/>
            <p:cNvSpPr/>
            <p:nvPr/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09" name="任意多边形 1049808"/>
            <p:cNvSpPr/>
            <p:nvPr/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0" name="任意多边形 1049809"/>
            <p:cNvSpPr/>
            <p:nvPr/>
          </p:nvSpPr>
          <p:spPr>
            <a:xfrm>
              <a:off x="5325" y="1202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1" name="任意多边形 1049810"/>
            <p:cNvSpPr/>
            <p:nvPr/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2" name="任意多边形 1049811"/>
            <p:cNvSpPr/>
            <p:nvPr/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3" name="任意多边形 1049812"/>
            <p:cNvSpPr/>
            <p:nvPr/>
          </p:nvSpPr>
          <p:spPr>
            <a:xfrm>
              <a:off x="5042" y="1656"/>
              <a:ext cx="584" cy="481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4" name="任意多边形 1049813"/>
            <p:cNvSpPr/>
            <p:nvPr/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7" name="组合 526"/>
          <p:cNvGrpSpPr/>
          <p:nvPr/>
        </p:nvGrpSpPr>
        <p:grpSpPr>
          <a:xfrm>
            <a:off x="554038" y="26988"/>
            <a:ext cx="7891462" cy="5118100"/>
            <a:chOff x="349" y="23"/>
            <a:chExt cx="4971" cy="4297"/>
          </a:xfrm>
        </p:grpSpPr>
        <p:sp>
          <p:nvSpPr>
            <p:cNvPr id="1049815" name="矩形 1049814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16" name="任意多边形 1049815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7" name="任意多边形 1049816"/>
            <p:cNvSpPr/>
            <p:nvPr/>
          </p:nvSpPr>
          <p:spPr>
            <a:xfrm>
              <a:off x="38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8" name="任意多边形 1049817"/>
            <p:cNvSpPr/>
            <p:nvPr/>
          </p:nvSpPr>
          <p:spPr>
            <a:xfrm>
              <a:off x="38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19" name="任意多边形 1049818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0" name="任意多边形 1049819"/>
            <p:cNvSpPr/>
            <p:nvPr/>
          </p:nvSpPr>
          <p:spPr>
            <a:xfrm>
              <a:off x="38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1" name="任意多边形 1049820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2" name="任意多边形 1049821"/>
            <p:cNvSpPr/>
            <p:nvPr/>
          </p:nvSpPr>
          <p:spPr>
            <a:xfrm>
              <a:off x="38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3" name="任意多边形 1049822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4" name="任意多边形 1049823"/>
            <p:cNvSpPr/>
            <p:nvPr/>
          </p:nvSpPr>
          <p:spPr>
            <a:xfrm>
              <a:off x="38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5" name="任意多边形 1049824"/>
            <p:cNvSpPr/>
            <p:nvPr/>
          </p:nvSpPr>
          <p:spPr>
            <a:xfrm>
              <a:off x="38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6" name="矩形 1049825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27" name="矩形 1049826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28" name="任意多边形 1049827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29" name="任意多边形 1049828"/>
            <p:cNvSpPr/>
            <p:nvPr/>
          </p:nvSpPr>
          <p:spPr>
            <a:xfrm>
              <a:off x="82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0" name="任意多边形 1049829"/>
            <p:cNvSpPr/>
            <p:nvPr/>
          </p:nvSpPr>
          <p:spPr>
            <a:xfrm>
              <a:off x="82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1" name="任意多边形 1049830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2" name="任意多边形 1049831"/>
            <p:cNvSpPr/>
            <p:nvPr/>
          </p:nvSpPr>
          <p:spPr>
            <a:xfrm>
              <a:off x="82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3" name="任意多边形 1049832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4" name="任意多边形 1049833"/>
            <p:cNvSpPr/>
            <p:nvPr/>
          </p:nvSpPr>
          <p:spPr>
            <a:xfrm>
              <a:off x="82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5" name="任意多边形 1049834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6" name="任意多边形 1049835"/>
            <p:cNvSpPr/>
            <p:nvPr/>
          </p:nvSpPr>
          <p:spPr>
            <a:xfrm>
              <a:off x="82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7" name="任意多边形 1049836"/>
            <p:cNvSpPr/>
            <p:nvPr/>
          </p:nvSpPr>
          <p:spPr>
            <a:xfrm>
              <a:off x="82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38" name="矩形 1049837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39" name="矩形 1049838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40" name="任意多边形 1049839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1" name="任意多边形 1049840"/>
            <p:cNvSpPr/>
            <p:nvPr/>
          </p:nvSpPr>
          <p:spPr>
            <a:xfrm>
              <a:off x="127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2" name="任意多边形 1049841"/>
            <p:cNvSpPr/>
            <p:nvPr/>
          </p:nvSpPr>
          <p:spPr>
            <a:xfrm>
              <a:off x="127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3" name="任意多边形 1049842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4" name="任意多边形 1049843"/>
            <p:cNvSpPr/>
            <p:nvPr/>
          </p:nvSpPr>
          <p:spPr>
            <a:xfrm>
              <a:off x="127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5" name="任意多边形 1049844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6" name="任意多边形 1049845"/>
            <p:cNvSpPr/>
            <p:nvPr/>
          </p:nvSpPr>
          <p:spPr>
            <a:xfrm>
              <a:off x="127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7" name="任意多边形 1049846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8" name="任意多边形 1049847"/>
            <p:cNvSpPr/>
            <p:nvPr/>
          </p:nvSpPr>
          <p:spPr>
            <a:xfrm>
              <a:off x="127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49" name="任意多边形 1049848"/>
            <p:cNvSpPr/>
            <p:nvPr/>
          </p:nvSpPr>
          <p:spPr>
            <a:xfrm>
              <a:off x="127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0" name="矩形 1049849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51" name="矩形 1049850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52" name="任意多边形 1049851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3" name="任意多边形 1049852"/>
            <p:cNvSpPr/>
            <p:nvPr/>
          </p:nvSpPr>
          <p:spPr>
            <a:xfrm>
              <a:off x="172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4" name="任意多边形 1049853"/>
            <p:cNvSpPr/>
            <p:nvPr/>
          </p:nvSpPr>
          <p:spPr>
            <a:xfrm>
              <a:off x="172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5" name="任意多边形 1049854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6" name="任意多边形 1049855"/>
            <p:cNvSpPr/>
            <p:nvPr/>
          </p:nvSpPr>
          <p:spPr>
            <a:xfrm>
              <a:off x="172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7" name="任意多边形 1049856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8" name="任意多边形 1049857"/>
            <p:cNvSpPr/>
            <p:nvPr/>
          </p:nvSpPr>
          <p:spPr>
            <a:xfrm>
              <a:off x="172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59" name="任意多边形 1049858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0" name="任意多边形 1049859"/>
            <p:cNvSpPr/>
            <p:nvPr/>
          </p:nvSpPr>
          <p:spPr>
            <a:xfrm>
              <a:off x="172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1" name="任意多边形 1049860"/>
            <p:cNvSpPr/>
            <p:nvPr/>
          </p:nvSpPr>
          <p:spPr>
            <a:xfrm>
              <a:off x="172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2" name="矩形 1049861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63" name="矩形 1049862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64" name="任意多边形 1049863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5" name="任意多边形 1049864"/>
            <p:cNvSpPr/>
            <p:nvPr/>
          </p:nvSpPr>
          <p:spPr>
            <a:xfrm>
              <a:off x="216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6" name="任意多边形 1049865"/>
            <p:cNvSpPr/>
            <p:nvPr/>
          </p:nvSpPr>
          <p:spPr>
            <a:xfrm>
              <a:off x="216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7" name="任意多边形 1049866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8" name="任意多边形 1049867"/>
            <p:cNvSpPr/>
            <p:nvPr/>
          </p:nvSpPr>
          <p:spPr>
            <a:xfrm>
              <a:off x="216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69" name="任意多边形 1049868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0" name="任意多边形 1049869"/>
            <p:cNvSpPr/>
            <p:nvPr/>
          </p:nvSpPr>
          <p:spPr>
            <a:xfrm>
              <a:off x="216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1" name="任意多边形 1049870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2" name="任意多边形 1049871"/>
            <p:cNvSpPr/>
            <p:nvPr/>
          </p:nvSpPr>
          <p:spPr>
            <a:xfrm>
              <a:off x="216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3" name="任意多边形 1049872"/>
            <p:cNvSpPr/>
            <p:nvPr/>
          </p:nvSpPr>
          <p:spPr>
            <a:xfrm>
              <a:off x="216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4" name="矩形 1049873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75" name="矩形 1049874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76" name="任意多边形 1049875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7" name="任意多边形 1049876"/>
            <p:cNvSpPr/>
            <p:nvPr/>
          </p:nvSpPr>
          <p:spPr>
            <a:xfrm>
              <a:off x="262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8" name="任意多边形 1049877"/>
            <p:cNvSpPr/>
            <p:nvPr/>
          </p:nvSpPr>
          <p:spPr>
            <a:xfrm>
              <a:off x="262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79" name="任意多边形 1049878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0" name="任意多边形 1049879"/>
            <p:cNvSpPr/>
            <p:nvPr/>
          </p:nvSpPr>
          <p:spPr>
            <a:xfrm>
              <a:off x="262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1" name="任意多边形 1049880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2" name="任意多边形 1049881"/>
            <p:cNvSpPr/>
            <p:nvPr/>
          </p:nvSpPr>
          <p:spPr>
            <a:xfrm>
              <a:off x="262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3" name="任意多边形 1049882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4" name="任意多边形 1049883"/>
            <p:cNvSpPr/>
            <p:nvPr/>
          </p:nvSpPr>
          <p:spPr>
            <a:xfrm>
              <a:off x="262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5" name="任意多边形 1049884"/>
            <p:cNvSpPr/>
            <p:nvPr/>
          </p:nvSpPr>
          <p:spPr>
            <a:xfrm>
              <a:off x="262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6" name="矩形 1049885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87" name="矩形 1049886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88" name="任意多边形 1049887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89" name="任意多边形 1049888"/>
            <p:cNvSpPr/>
            <p:nvPr/>
          </p:nvSpPr>
          <p:spPr>
            <a:xfrm>
              <a:off x="306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0" name="任意多边形 1049889"/>
            <p:cNvSpPr/>
            <p:nvPr/>
          </p:nvSpPr>
          <p:spPr>
            <a:xfrm>
              <a:off x="306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1" name="任意多边形 1049890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2" name="任意多边形 1049891"/>
            <p:cNvSpPr/>
            <p:nvPr/>
          </p:nvSpPr>
          <p:spPr>
            <a:xfrm>
              <a:off x="306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3" name="任意多边形 1049892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4" name="任意多边形 1049893"/>
            <p:cNvSpPr/>
            <p:nvPr/>
          </p:nvSpPr>
          <p:spPr>
            <a:xfrm>
              <a:off x="306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5" name="任意多边形 1049894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6" name="任意多边形 1049895"/>
            <p:cNvSpPr/>
            <p:nvPr/>
          </p:nvSpPr>
          <p:spPr>
            <a:xfrm>
              <a:off x="306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7" name="任意多边形 1049896"/>
            <p:cNvSpPr/>
            <p:nvPr/>
          </p:nvSpPr>
          <p:spPr>
            <a:xfrm>
              <a:off x="306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898" name="矩形 1049897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899" name="矩形 1049898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00" name="任意多边形 1049899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1" name="任意多边形 1049900"/>
            <p:cNvSpPr/>
            <p:nvPr/>
          </p:nvSpPr>
          <p:spPr>
            <a:xfrm>
              <a:off x="351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2" name="任意多边形 1049901"/>
            <p:cNvSpPr/>
            <p:nvPr/>
          </p:nvSpPr>
          <p:spPr>
            <a:xfrm>
              <a:off x="351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3" name="任意多边形 1049902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4" name="任意多边形 1049903"/>
            <p:cNvSpPr/>
            <p:nvPr/>
          </p:nvSpPr>
          <p:spPr>
            <a:xfrm>
              <a:off x="351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5" name="任意多边形 1049904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6" name="任意多边形 1049905"/>
            <p:cNvSpPr/>
            <p:nvPr/>
          </p:nvSpPr>
          <p:spPr>
            <a:xfrm>
              <a:off x="351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7" name="任意多边形 1049906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8" name="任意多边形 1049907"/>
            <p:cNvSpPr/>
            <p:nvPr/>
          </p:nvSpPr>
          <p:spPr>
            <a:xfrm>
              <a:off x="351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09" name="任意多边形 1049908"/>
            <p:cNvSpPr/>
            <p:nvPr/>
          </p:nvSpPr>
          <p:spPr>
            <a:xfrm>
              <a:off x="351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0" name="矩形 1049909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11" name="矩形 1049910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12" name="任意多边形 1049911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3" name="任意多边形 1049912"/>
            <p:cNvSpPr/>
            <p:nvPr/>
          </p:nvSpPr>
          <p:spPr>
            <a:xfrm>
              <a:off x="396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4" name="任意多边形 1049913"/>
            <p:cNvSpPr/>
            <p:nvPr/>
          </p:nvSpPr>
          <p:spPr>
            <a:xfrm>
              <a:off x="396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5" name="任意多边形 1049914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6" name="任意多边形 1049915"/>
            <p:cNvSpPr/>
            <p:nvPr/>
          </p:nvSpPr>
          <p:spPr>
            <a:xfrm>
              <a:off x="396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7" name="任意多边形 1049916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8" name="任意多边形 1049917"/>
            <p:cNvSpPr/>
            <p:nvPr/>
          </p:nvSpPr>
          <p:spPr>
            <a:xfrm>
              <a:off x="396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19" name="任意多边形 1049918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0" name="任意多边形 1049919"/>
            <p:cNvSpPr/>
            <p:nvPr/>
          </p:nvSpPr>
          <p:spPr>
            <a:xfrm>
              <a:off x="396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1" name="任意多边形 1049920"/>
            <p:cNvSpPr/>
            <p:nvPr/>
          </p:nvSpPr>
          <p:spPr>
            <a:xfrm>
              <a:off x="396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2" name="矩形 1049921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23" name="矩形 1049922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24" name="任意多边形 1049923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5" name="任意多边形 1049924"/>
            <p:cNvSpPr/>
            <p:nvPr/>
          </p:nvSpPr>
          <p:spPr>
            <a:xfrm>
              <a:off x="440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6" name="任意多边形 1049925"/>
            <p:cNvSpPr/>
            <p:nvPr/>
          </p:nvSpPr>
          <p:spPr>
            <a:xfrm>
              <a:off x="440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7" name="任意多边形 1049926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8" name="任意多边形 1049927"/>
            <p:cNvSpPr/>
            <p:nvPr/>
          </p:nvSpPr>
          <p:spPr>
            <a:xfrm>
              <a:off x="440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29" name="任意多边形 1049928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0" name="任意多边形 1049929"/>
            <p:cNvSpPr/>
            <p:nvPr/>
          </p:nvSpPr>
          <p:spPr>
            <a:xfrm>
              <a:off x="440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1" name="任意多边形 1049930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2" name="任意多边形 1049931"/>
            <p:cNvSpPr/>
            <p:nvPr/>
          </p:nvSpPr>
          <p:spPr>
            <a:xfrm>
              <a:off x="440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3" name="任意多边形 1049932"/>
            <p:cNvSpPr/>
            <p:nvPr/>
          </p:nvSpPr>
          <p:spPr>
            <a:xfrm>
              <a:off x="440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4" name="矩形 1049933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35" name="矩形 1049934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36" name="任意多边形 1049935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7" name="任意多边形 1049936"/>
            <p:cNvSpPr/>
            <p:nvPr/>
          </p:nvSpPr>
          <p:spPr>
            <a:xfrm>
              <a:off x="485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8" name="任意多边形 1049937"/>
            <p:cNvSpPr/>
            <p:nvPr/>
          </p:nvSpPr>
          <p:spPr>
            <a:xfrm>
              <a:off x="485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39" name="任意多边形 1049938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0" name="任意多边形 1049939"/>
            <p:cNvSpPr/>
            <p:nvPr/>
          </p:nvSpPr>
          <p:spPr>
            <a:xfrm>
              <a:off x="485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1" name="任意多边形 1049940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2" name="任意多边形 1049941"/>
            <p:cNvSpPr/>
            <p:nvPr/>
          </p:nvSpPr>
          <p:spPr>
            <a:xfrm>
              <a:off x="485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3" name="任意多边形 1049942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4" name="任意多边形 1049943"/>
            <p:cNvSpPr/>
            <p:nvPr/>
          </p:nvSpPr>
          <p:spPr>
            <a:xfrm>
              <a:off x="485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5" name="任意多边形 1049944"/>
            <p:cNvSpPr/>
            <p:nvPr/>
          </p:nvSpPr>
          <p:spPr>
            <a:xfrm>
              <a:off x="485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6" name="矩形 1049945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47" name="矩形 1049946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48" name="任意多边形 1049947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49" name="任意多边形 1049948"/>
            <p:cNvSpPr/>
            <p:nvPr/>
          </p:nvSpPr>
          <p:spPr>
            <a:xfrm>
              <a:off x="530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0" name="任意多边形 1049949"/>
            <p:cNvSpPr/>
            <p:nvPr/>
          </p:nvSpPr>
          <p:spPr>
            <a:xfrm>
              <a:off x="530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1" name="任意多边形 1049950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2" name="任意多边形 1049951"/>
            <p:cNvSpPr/>
            <p:nvPr/>
          </p:nvSpPr>
          <p:spPr>
            <a:xfrm>
              <a:off x="530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3" name="任意多边形 1049952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4" name="任意多边形 1049953"/>
            <p:cNvSpPr/>
            <p:nvPr/>
          </p:nvSpPr>
          <p:spPr>
            <a:xfrm>
              <a:off x="530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5" name="任意多边形 1049954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6" name="任意多边形 1049955"/>
            <p:cNvSpPr/>
            <p:nvPr/>
          </p:nvSpPr>
          <p:spPr>
            <a:xfrm>
              <a:off x="530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7" name="任意多边形 1049956"/>
            <p:cNvSpPr/>
            <p:nvPr/>
          </p:nvSpPr>
          <p:spPr>
            <a:xfrm>
              <a:off x="530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58" name="矩形 1049957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959" name="任意多边形 1049958"/>
            <p:cNvSpPr/>
            <p:nvPr/>
          </p:nvSpPr>
          <p:spPr>
            <a:xfrm>
              <a:off x="349" y="3304"/>
              <a:ext cx="20" cy="8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8" name="组合 527"/>
          <p:cNvGrpSpPr/>
          <p:nvPr/>
        </p:nvGrpSpPr>
        <p:grpSpPr>
          <a:xfrm>
            <a:off x="152400" y="3543300"/>
            <a:ext cx="1685925" cy="1168400"/>
            <a:chOff x="96" y="2784"/>
            <a:chExt cx="1062" cy="981"/>
          </a:xfrm>
        </p:grpSpPr>
        <p:sp>
          <p:nvSpPr>
            <p:cNvPr id="1049960" name="任意多边形 1049959"/>
            <p:cNvSpPr/>
            <p:nvPr/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1" name="任意多边形 1049960"/>
            <p:cNvSpPr/>
            <p:nvPr/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2" name="任意多边形 1049961"/>
            <p:cNvSpPr/>
            <p:nvPr/>
          </p:nvSpPr>
          <p:spPr>
            <a:xfrm>
              <a:off x="348" y="3255"/>
              <a:ext cx="86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3" name="任意多边形 1049962"/>
            <p:cNvSpPr/>
            <p:nvPr/>
          </p:nvSpPr>
          <p:spPr>
            <a:xfrm>
              <a:off x="267" y="3294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4" name="任意多边形 1049963"/>
            <p:cNvSpPr/>
            <p:nvPr/>
          </p:nvSpPr>
          <p:spPr>
            <a:xfrm>
              <a:off x="222" y="3023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5" name="任意多边形 1049964"/>
            <p:cNvSpPr/>
            <p:nvPr/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6" name="任意多边形 1049965"/>
            <p:cNvSpPr/>
            <p:nvPr/>
          </p:nvSpPr>
          <p:spPr>
            <a:xfrm>
              <a:off x="905" y="3159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7" name="任意多边形 1049966"/>
            <p:cNvSpPr/>
            <p:nvPr/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8" name="任意多边形 1049967"/>
            <p:cNvSpPr/>
            <p:nvPr/>
          </p:nvSpPr>
          <p:spPr>
            <a:xfrm>
              <a:off x="960" y="3204"/>
              <a:ext cx="177" cy="87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69" name="任意多边形 1049968"/>
            <p:cNvSpPr/>
            <p:nvPr/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70" name="任意多边形 1049969"/>
            <p:cNvSpPr/>
            <p:nvPr/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71" name="任意多边形 1049970"/>
            <p:cNvSpPr/>
            <p:nvPr/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972" name="任意多边形 1049971"/>
            <p:cNvSpPr/>
            <p:nvPr/>
          </p:nvSpPr>
          <p:spPr>
            <a:xfrm>
              <a:off x="996" y="3305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973" name="标题 104997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974" name="文本占位符 104997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975" name="日期占位符 1049974"/>
          <p:cNvSpPr>
            <a:spLocks noGrp="1"/>
          </p:cNvSpPr>
          <p:nvPr>
            <p:ph type="dt" sz="half" idx="2"/>
          </p:nvPr>
        </p:nvSpPr>
        <p:spPr>
          <a:xfrm>
            <a:off x="301625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976" name="页脚占位符 1049975"/>
          <p:cNvSpPr>
            <a:spLocks noGrp="1"/>
          </p:cNvSpPr>
          <p:nvPr>
            <p:ph type="ftr" sz="quarter" idx="3"/>
          </p:nvPr>
        </p:nvSpPr>
        <p:spPr>
          <a:xfrm>
            <a:off x="3124200" y="4687888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977" name="灯片编号占位符 1049976"/>
          <p:cNvSpPr>
            <a:spLocks noGrp="1"/>
          </p:cNvSpPr>
          <p:nvPr>
            <p:ph type="sldNum" sz="quarter" idx="4"/>
          </p:nvPr>
        </p:nvSpPr>
        <p:spPr>
          <a:xfrm>
            <a:off x="6553200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97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003" name="标题 105000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004" name="文本占位符 105000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005" name="日期占位符 105000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006" name="页脚占位符 105000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007" name="灯片编号占位符 105000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00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033" name="标题 105003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034" name="文本占位符 105003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035" name="日期占位符 105003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036" name="页脚占位符 105003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037" name="灯片编号占位符 105003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03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98" name="组合 597"/>
          <p:cNvGrpSpPr/>
          <p:nvPr/>
        </p:nvGrpSpPr>
        <p:grpSpPr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50063" name="矩形 1050062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64" name="任意多边形 1050063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65" name="任意多边形 1050064"/>
            <p:cNvSpPr/>
            <p:nvPr/>
          </p:nvSpPr>
          <p:spPr>
            <a:xfrm>
              <a:off x="38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66" name="任意多边形 1050065"/>
            <p:cNvSpPr/>
            <p:nvPr/>
          </p:nvSpPr>
          <p:spPr>
            <a:xfrm>
              <a:off x="38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67" name="任意多边形 1050066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68" name="任意多边形 1050067"/>
            <p:cNvSpPr/>
            <p:nvPr/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69" name="任意多边形 1050068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0" name="任意多边形 1050069"/>
            <p:cNvSpPr/>
            <p:nvPr/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1" name="任意多边形 1050070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2" name="任意多边形 1050071"/>
            <p:cNvSpPr/>
            <p:nvPr/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3" name="任意多边形 1050072"/>
            <p:cNvSpPr/>
            <p:nvPr/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4" name="矩形 1050073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75" name="矩形 1050074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76" name="任意多边形 1050075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7" name="任意多边形 1050076"/>
            <p:cNvSpPr/>
            <p:nvPr/>
          </p:nvSpPr>
          <p:spPr>
            <a:xfrm>
              <a:off x="82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8" name="任意多边形 1050077"/>
            <p:cNvSpPr/>
            <p:nvPr/>
          </p:nvSpPr>
          <p:spPr>
            <a:xfrm>
              <a:off x="82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79" name="任意多边形 1050078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0" name="任意多边形 1050079"/>
            <p:cNvSpPr/>
            <p:nvPr/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1" name="任意多边形 1050080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2" name="任意多边形 1050081"/>
            <p:cNvSpPr/>
            <p:nvPr/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3" name="任意多边形 1050082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4" name="任意多边形 1050083"/>
            <p:cNvSpPr/>
            <p:nvPr/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5" name="任意多边形 1050084"/>
            <p:cNvSpPr/>
            <p:nvPr/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6" name="矩形 1050085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87" name="矩形 1050086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88" name="任意多边形 1050087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89" name="任意多边形 1050088"/>
            <p:cNvSpPr/>
            <p:nvPr/>
          </p:nvSpPr>
          <p:spPr>
            <a:xfrm>
              <a:off x="127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0" name="任意多边形 1050089"/>
            <p:cNvSpPr/>
            <p:nvPr/>
          </p:nvSpPr>
          <p:spPr>
            <a:xfrm>
              <a:off x="127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1" name="任意多边形 1050090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2" name="任意多边形 1050091"/>
            <p:cNvSpPr/>
            <p:nvPr/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3" name="任意多边形 1050092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4" name="任意多边形 1050093"/>
            <p:cNvSpPr/>
            <p:nvPr/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5" name="任意多边形 1050094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6" name="任意多边形 1050095"/>
            <p:cNvSpPr/>
            <p:nvPr/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7" name="任意多边形 1050096"/>
            <p:cNvSpPr/>
            <p:nvPr/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098" name="矩形 1050097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099" name="矩形 1050098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00" name="任意多边形 1050099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1" name="任意多边形 1050100"/>
            <p:cNvSpPr/>
            <p:nvPr/>
          </p:nvSpPr>
          <p:spPr>
            <a:xfrm>
              <a:off x="172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2" name="任意多边形 1050101"/>
            <p:cNvSpPr/>
            <p:nvPr/>
          </p:nvSpPr>
          <p:spPr>
            <a:xfrm>
              <a:off x="172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3" name="任意多边形 1050102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4" name="任意多边形 1050103"/>
            <p:cNvSpPr/>
            <p:nvPr/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5" name="任意多边形 1050104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6" name="任意多边形 1050105"/>
            <p:cNvSpPr/>
            <p:nvPr/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7" name="任意多边形 1050106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8" name="任意多边形 1050107"/>
            <p:cNvSpPr/>
            <p:nvPr/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09" name="任意多边形 1050108"/>
            <p:cNvSpPr/>
            <p:nvPr/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0" name="矩形 1050109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11" name="矩形 1050110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12" name="任意多边形 1050111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3" name="任意多边形 1050112"/>
            <p:cNvSpPr/>
            <p:nvPr/>
          </p:nvSpPr>
          <p:spPr>
            <a:xfrm>
              <a:off x="216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4" name="任意多边形 1050113"/>
            <p:cNvSpPr/>
            <p:nvPr/>
          </p:nvSpPr>
          <p:spPr>
            <a:xfrm>
              <a:off x="216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5" name="任意多边形 1050114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6" name="任意多边形 1050115"/>
            <p:cNvSpPr/>
            <p:nvPr/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7" name="任意多边形 1050116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8" name="任意多边形 1050117"/>
            <p:cNvSpPr/>
            <p:nvPr/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19" name="任意多边形 1050118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0" name="任意多边形 1050119"/>
            <p:cNvSpPr/>
            <p:nvPr/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1" name="任意多边形 1050120"/>
            <p:cNvSpPr/>
            <p:nvPr/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2" name="矩形 1050121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23" name="矩形 1050122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24" name="任意多边形 1050123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5" name="任意多边形 1050124"/>
            <p:cNvSpPr/>
            <p:nvPr/>
          </p:nvSpPr>
          <p:spPr>
            <a:xfrm>
              <a:off x="262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6" name="任意多边形 1050125"/>
            <p:cNvSpPr/>
            <p:nvPr/>
          </p:nvSpPr>
          <p:spPr>
            <a:xfrm>
              <a:off x="262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7" name="任意多边形 1050126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8" name="任意多边形 1050127"/>
            <p:cNvSpPr/>
            <p:nvPr/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29" name="任意多边形 1050128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0" name="任意多边形 1050129"/>
            <p:cNvSpPr/>
            <p:nvPr/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1" name="任意多边形 1050130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2" name="任意多边形 1050131"/>
            <p:cNvSpPr/>
            <p:nvPr/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3" name="任意多边形 1050132"/>
            <p:cNvSpPr/>
            <p:nvPr/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4" name="矩形 1050133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35" name="矩形 1050134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36" name="任意多边形 1050135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7" name="任意多边形 1050136"/>
            <p:cNvSpPr/>
            <p:nvPr/>
          </p:nvSpPr>
          <p:spPr>
            <a:xfrm>
              <a:off x="306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8" name="任意多边形 1050137"/>
            <p:cNvSpPr/>
            <p:nvPr/>
          </p:nvSpPr>
          <p:spPr>
            <a:xfrm>
              <a:off x="306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39" name="任意多边形 1050138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0" name="任意多边形 1050139"/>
            <p:cNvSpPr/>
            <p:nvPr/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1" name="任意多边形 1050140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2" name="任意多边形 1050141"/>
            <p:cNvSpPr/>
            <p:nvPr/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3" name="任意多边形 1050142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4" name="任意多边形 1050143"/>
            <p:cNvSpPr/>
            <p:nvPr/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5" name="任意多边形 1050144"/>
            <p:cNvSpPr/>
            <p:nvPr/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6" name="矩形 1050145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47" name="矩形 1050146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48" name="任意多边形 1050147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49" name="任意多边形 1050148"/>
            <p:cNvSpPr/>
            <p:nvPr/>
          </p:nvSpPr>
          <p:spPr>
            <a:xfrm>
              <a:off x="351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0" name="任意多边形 1050149"/>
            <p:cNvSpPr/>
            <p:nvPr/>
          </p:nvSpPr>
          <p:spPr>
            <a:xfrm>
              <a:off x="351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1" name="任意多边形 1050150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2" name="任意多边形 1050151"/>
            <p:cNvSpPr/>
            <p:nvPr/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3" name="任意多边形 1050152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4" name="任意多边形 1050153"/>
            <p:cNvSpPr/>
            <p:nvPr/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5" name="任意多边形 1050154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6" name="任意多边形 1050155"/>
            <p:cNvSpPr/>
            <p:nvPr/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7" name="任意多边形 1050156"/>
            <p:cNvSpPr/>
            <p:nvPr/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58" name="矩形 1050157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59" name="矩形 1050158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60" name="任意多边形 1050159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1" name="任意多边形 1050160"/>
            <p:cNvSpPr/>
            <p:nvPr/>
          </p:nvSpPr>
          <p:spPr>
            <a:xfrm>
              <a:off x="396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2" name="任意多边形 1050161"/>
            <p:cNvSpPr/>
            <p:nvPr/>
          </p:nvSpPr>
          <p:spPr>
            <a:xfrm>
              <a:off x="396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3" name="任意多边形 1050162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4" name="任意多边形 1050163"/>
            <p:cNvSpPr/>
            <p:nvPr/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5" name="任意多边形 1050164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6" name="任意多边形 1050165"/>
            <p:cNvSpPr/>
            <p:nvPr/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7" name="任意多边形 1050166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8" name="任意多边形 1050167"/>
            <p:cNvSpPr/>
            <p:nvPr/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69" name="任意多边形 1050168"/>
            <p:cNvSpPr/>
            <p:nvPr/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0" name="矩形 1050169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71" name="矩形 1050170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72" name="任意多边形 1050171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3" name="任意多边形 1050172"/>
            <p:cNvSpPr/>
            <p:nvPr/>
          </p:nvSpPr>
          <p:spPr>
            <a:xfrm>
              <a:off x="440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4" name="任意多边形 1050173"/>
            <p:cNvSpPr/>
            <p:nvPr/>
          </p:nvSpPr>
          <p:spPr>
            <a:xfrm>
              <a:off x="440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5" name="任意多边形 1050174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6" name="任意多边形 1050175"/>
            <p:cNvSpPr/>
            <p:nvPr/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7" name="任意多边形 1050176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8" name="任意多边形 1050177"/>
            <p:cNvSpPr/>
            <p:nvPr/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79" name="任意多边形 1050178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0" name="任意多边形 1050179"/>
            <p:cNvSpPr/>
            <p:nvPr/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1" name="任意多边形 1050180"/>
            <p:cNvSpPr/>
            <p:nvPr/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2" name="矩形 1050181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83" name="矩形 1050182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84" name="任意多边形 1050183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5" name="任意多边形 1050184"/>
            <p:cNvSpPr/>
            <p:nvPr/>
          </p:nvSpPr>
          <p:spPr>
            <a:xfrm>
              <a:off x="485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6" name="任意多边形 1050185"/>
            <p:cNvSpPr/>
            <p:nvPr/>
          </p:nvSpPr>
          <p:spPr>
            <a:xfrm>
              <a:off x="485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7" name="任意多边形 1050186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8" name="任意多边形 1050187"/>
            <p:cNvSpPr/>
            <p:nvPr/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89" name="任意多边形 1050188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0" name="任意多边形 1050189"/>
            <p:cNvSpPr/>
            <p:nvPr/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1" name="任意多边形 1050190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2" name="任意多边形 1050191"/>
            <p:cNvSpPr/>
            <p:nvPr/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3" name="任意多边形 1050192"/>
            <p:cNvSpPr/>
            <p:nvPr/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4" name="矩形 1050193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95" name="矩形 1050194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196" name="任意多边形 1050195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7" name="任意多边形 1050196"/>
            <p:cNvSpPr/>
            <p:nvPr/>
          </p:nvSpPr>
          <p:spPr>
            <a:xfrm>
              <a:off x="530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8" name="任意多边形 1050197"/>
            <p:cNvSpPr/>
            <p:nvPr/>
          </p:nvSpPr>
          <p:spPr>
            <a:xfrm>
              <a:off x="530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199" name="任意多边形 1050198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0" name="任意多边形 1050199"/>
            <p:cNvSpPr/>
            <p:nvPr/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1" name="任意多边形 1050200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2" name="任意多边形 1050201"/>
            <p:cNvSpPr/>
            <p:nvPr/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3" name="任意多边形 1050202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4" name="任意多边形 1050203"/>
            <p:cNvSpPr/>
            <p:nvPr/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5" name="任意多边形 1050204"/>
            <p:cNvSpPr/>
            <p:nvPr/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6" name="矩形 1050205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207" name="任意多边形 1050206"/>
            <p:cNvSpPr/>
            <p:nvPr/>
          </p:nvSpPr>
          <p:spPr>
            <a:xfrm>
              <a:off x="349" y="3304"/>
              <a:ext cx="20" cy="9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9" name="组合 598"/>
          <p:cNvGrpSpPr/>
          <p:nvPr/>
        </p:nvGrpSpPr>
        <p:grpSpPr>
          <a:xfrm>
            <a:off x="1066800" y="2584450"/>
            <a:ext cx="533400" cy="368300"/>
            <a:chOff x="96" y="2784"/>
            <a:chExt cx="1062" cy="981"/>
          </a:xfrm>
        </p:grpSpPr>
        <p:sp>
          <p:nvSpPr>
            <p:cNvPr id="1050208" name="任意多边形 1050207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09" name="任意多边形 1050208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0" name="任意多边形 1050209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1" name="任意多边形 1050210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2" name="任意多边形 1050211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3" name="任意多边形 1050212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4" name="任意多边形 1050213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5" name="任意多边形 1050214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6" name="任意多边形 1050215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7" name="任意多边形 1050216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8" name="任意多边形 1050217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19" name="任意多边形 1050218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0" name="任意多边形 1050219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0" name="组合 599"/>
          <p:cNvGrpSpPr/>
          <p:nvPr/>
        </p:nvGrpSpPr>
        <p:grpSpPr>
          <a:xfrm>
            <a:off x="1066800" y="3414713"/>
            <a:ext cx="533400" cy="369887"/>
            <a:chOff x="96" y="2784"/>
            <a:chExt cx="1062" cy="981"/>
          </a:xfrm>
        </p:grpSpPr>
        <p:sp>
          <p:nvSpPr>
            <p:cNvPr id="1050221" name="任意多边形 1050220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2" name="任意多边形 1050221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3" name="任意多边形 1050222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4" name="任意多边形 1050223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5" name="任意多边形 1050224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6" name="任意多边形 1050225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7" name="任意多边形 1050226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8" name="任意多边形 1050227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29" name="任意多边形 1050228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0" name="任意多边形 1050229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1" name="任意多边形 1050230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2" name="任意多边形 1050231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3" name="任意多边形 1050232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1" name="组合 600"/>
          <p:cNvGrpSpPr/>
          <p:nvPr/>
        </p:nvGrpSpPr>
        <p:grpSpPr>
          <a:xfrm>
            <a:off x="1066800" y="4171950"/>
            <a:ext cx="533400" cy="369888"/>
            <a:chOff x="96" y="2784"/>
            <a:chExt cx="1062" cy="981"/>
          </a:xfrm>
        </p:grpSpPr>
        <p:sp>
          <p:nvSpPr>
            <p:cNvPr id="1050234" name="任意多边形 1050233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5" name="任意多边形 1050234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6" name="任意多边形 1050235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7" name="任意多边形 1050236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8" name="任意多边形 1050237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39" name="任意多边形 1050238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0" name="任意多边形 1050239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1" name="任意多边形 1050240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2" name="任意多边形 1050241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3" name="任意多边形 1050242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4" name="任意多边形 1050243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5" name="任意多边形 1050244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6" name="任意多边形 1050245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2" name="组合 601"/>
          <p:cNvGrpSpPr/>
          <p:nvPr/>
        </p:nvGrpSpPr>
        <p:grpSpPr>
          <a:xfrm>
            <a:off x="381000" y="2971800"/>
            <a:ext cx="533400" cy="369888"/>
            <a:chOff x="96" y="2784"/>
            <a:chExt cx="1062" cy="981"/>
          </a:xfrm>
        </p:grpSpPr>
        <p:sp>
          <p:nvSpPr>
            <p:cNvPr id="1050247" name="任意多边形 1050246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8" name="任意多边形 1050247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49" name="任意多边形 1050248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0" name="任意多边形 1050249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1" name="任意多边形 1050250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2" name="任意多边形 1050251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3" name="任意多边形 1050252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4" name="任意多边形 1050253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5" name="任意多边形 1050254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6" name="任意多边形 1050255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7" name="任意多边形 1050256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8" name="任意多边形 1050257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59" name="任意多边形 1050258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3" name="组合 602"/>
          <p:cNvGrpSpPr/>
          <p:nvPr/>
        </p:nvGrpSpPr>
        <p:grpSpPr>
          <a:xfrm>
            <a:off x="381000" y="3803650"/>
            <a:ext cx="533400" cy="368300"/>
            <a:chOff x="96" y="2784"/>
            <a:chExt cx="1062" cy="981"/>
          </a:xfrm>
        </p:grpSpPr>
        <p:sp>
          <p:nvSpPr>
            <p:cNvPr id="1050260" name="任意多边形 1050259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1" name="任意多边形 1050260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2" name="任意多边形 1050261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3" name="任意多边形 1050262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4" name="任意多边形 1050263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5" name="任意多边形 1050264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6" name="任意多边形 1050265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7" name="任意多边形 1050266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8" name="任意多边形 1050267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69" name="任意多边形 1050268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0" name="任意多边形 1050269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1" name="任意多边形 1050270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2" name="任意多边形 1050271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4" name="组合 603"/>
          <p:cNvGrpSpPr/>
          <p:nvPr/>
        </p:nvGrpSpPr>
        <p:grpSpPr>
          <a:xfrm>
            <a:off x="381000" y="4592638"/>
            <a:ext cx="533400" cy="368300"/>
            <a:chOff x="96" y="2784"/>
            <a:chExt cx="1062" cy="981"/>
          </a:xfrm>
        </p:grpSpPr>
        <p:sp>
          <p:nvSpPr>
            <p:cNvPr id="1050273" name="任意多边形 1050272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4" name="任意多边形 1050273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5" name="任意多边形 1050274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6" name="任意多边形 1050275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7" name="任意多边形 1050276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8" name="任意多边形 1050277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79" name="任意多边形 1050278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0" name="任意多边形 1050279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1" name="任意多边形 1050280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2" name="任意多边形 1050281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3" name="任意多边形 1050282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4" name="任意多边形 1050283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285" name="任意多边形 1050284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5" name="组合 604"/>
          <p:cNvGrpSpPr/>
          <p:nvPr/>
        </p:nvGrpSpPr>
        <p:grpSpPr>
          <a:xfrm>
            <a:off x="6934200" y="-6350"/>
            <a:ext cx="2317750" cy="1547813"/>
            <a:chOff x="4080" y="-5"/>
            <a:chExt cx="1748" cy="1556"/>
          </a:xfrm>
        </p:grpSpPr>
        <p:sp>
          <p:nvSpPr>
            <p:cNvPr id="1050286" name="任意多边形 1050285"/>
            <p:cNvSpPr/>
            <p:nvPr/>
          </p:nvSpPr>
          <p:spPr>
            <a:xfrm>
              <a:off x="4161" y="-5"/>
              <a:ext cx="1585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06" name="组合 605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50287" name="任意多边形 1050286"/>
              <p:cNvSpPr/>
              <p:nvPr/>
            </p:nvSpPr>
            <p:spPr>
              <a:xfrm>
                <a:off x="3060" y="18"/>
                <a:ext cx="490" cy="186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88" name="任意多边形 1050287"/>
              <p:cNvSpPr/>
              <p:nvPr/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89" name="任意多边形 1050288"/>
              <p:cNvSpPr/>
              <p:nvPr/>
            </p:nvSpPr>
            <p:spPr>
              <a:xfrm>
                <a:off x="3621" y="1287"/>
                <a:ext cx="237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0" name="任意多边形 1050289"/>
              <p:cNvSpPr/>
              <p:nvPr/>
            </p:nvSpPr>
            <p:spPr>
              <a:xfrm>
                <a:off x="3402" y="1403"/>
                <a:ext cx="209" cy="378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1" name="任意多边形 1050290"/>
              <p:cNvSpPr/>
              <p:nvPr/>
            </p:nvSpPr>
            <p:spPr>
              <a:xfrm>
                <a:off x="3273" y="645"/>
                <a:ext cx="683" cy="319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2" name="任意多边形 1050291"/>
              <p:cNvSpPr/>
              <p:nvPr/>
            </p:nvSpPr>
            <p:spPr>
              <a:xfrm>
                <a:off x="4046" y="1545"/>
                <a:ext cx="490" cy="517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3" name="任意多边形 1050292"/>
              <p:cNvSpPr/>
              <p:nvPr/>
            </p:nvSpPr>
            <p:spPr>
              <a:xfrm>
                <a:off x="5173" y="1023"/>
                <a:ext cx="500" cy="97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4" name="任意多边形 1050293"/>
              <p:cNvSpPr/>
              <p:nvPr/>
            </p:nvSpPr>
            <p:spPr>
              <a:xfrm>
                <a:off x="5339" y="1004"/>
                <a:ext cx="385" cy="236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5" name="任意多边形 1050294"/>
              <p:cNvSpPr/>
              <p:nvPr/>
            </p:nvSpPr>
            <p:spPr>
              <a:xfrm>
                <a:off x="5325" y="1201"/>
                <a:ext cx="415" cy="186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6" name="任意多边形 1050295"/>
              <p:cNvSpPr/>
              <p:nvPr/>
            </p:nvSpPr>
            <p:spPr>
              <a:xfrm>
                <a:off x="5001" y="1378"/>
                <a:ext cx="699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7" name="任意多边形 1050296"/>
              <p:cNvSpPr/>
              <p:nvPr/>
            </p:nvSpPr>
            <p:spPr>
              <a:xfrm>
                <a:off x="5078" y="1539"/>
                <a:ext cx="565" cy="147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8" name="任意多边形 1050297"/>
              <p:cNvSpPr/>
              <p:nvPr/>
            </p:nvSpPr>
            <p:spPr>
              <a:xfrm>
                <a:off x="5041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299" name="任意多边形 1050298"/>
              <p:cNvSpPr/>
              <p:nvPr/>
            </p:nvSpPr>
            <p:spPr>
              <a:xfrm>
                <a:off x="5420" y="1462"/>
                <a:ext cx="330" cy="855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50300" name="标题 1050299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301" name="文本占位符 1050300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302" name="日期占位符 1050301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03" name="页脚占位符 1050302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04" name="灯片编号占位符 1050303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30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30" name="标题 1050329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331" name="文本占位符 1050330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332" name="日期占位符 1050331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33" name="页脚占位符 1050332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34" name="灯片编号占位符 1050333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33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60" name="标题 1050359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361" name="文本占位符 1050360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362" name="日期占位符 1050361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63" name="页脚占位符 1050362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64" name="灯片编号占位符 1050363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36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390" name="标题 1050389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391" name="文本占位符 1050390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392" name="日期占位符 1050391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93" name="页脚占位符 1050392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394" name="灯片编号占位符 1050393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39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26" name="标题 104862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627" name="文本占位符 104862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628" name="日期占位符 104862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29" name="页脚占位符 104862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30" name="灯片编号占位符 104862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6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445" name="标题 1050444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446" name="文本占位符 1050445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447" name="日期占位符 1050446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448" name="页脚占位符 1050447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449" name="灯片编号占位符 1050448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45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475" name="标题 1050474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476" name="文本占位符 1050475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477" name="日期占位符 1050476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478" name="页脚占位符 1050477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479" name="灯片编号占位符 1050478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48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505" name="标题 1050504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506" name="文本占位符 1050505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507" name="日期占位符 1050506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508" name="页脚占位符 1050507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509" name="灯片编号占位符 1050508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51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535" name="标题 1050534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536" name="文本占位符 1050535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537" name="日期占位符 1050536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538" name="页脚占位符 1050537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539" name="灯片编号占位符 1050538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54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565" name="任意多边形 1050564"/>
          <p:cNvSpPr/>
          <p:nvPr/>
        </p:nvSpPr>
        <p:spPr>
          <a:xfrm>
            <a:off x="4760913" y="15875"/>
            <a:ext cx="4438650" cy="302895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</a:path>
            </a:pathLst>
          </a:custGeo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05" name="组合 804"/>
          <p:cNvGrpSpPr/>
          <p:nvPr/>
        </p:nvGrpSpPr>
        <p:grpSpPr>
          <a:xfrm>
            <a:off x="4572000" y="22225"/>
            <a:ext cx="4756150" cy="3254375"/>
            <a:chOff x="2918" y="18"/>
            <a:chExt cx="2958" cy="2699"/>
          </a:xfrm>
        </p:grpSpPr>
        <p:sp>
          <p:nvSpPr>
            <p:cNvPr id="1050566" name="任意多边形 1050565"/>
            <p:cNvSpPr/>
            <p:nvPr/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67" name="任意多边形 1050566"/>
            <p:cNvSpPr/>
            <p:nvPr/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68" name="任意多边形 1050567"/>
            <p:cNvSpPr/>
            <p:nvPr/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69" name="任意多边形 1050568"/>
            <p:cNvSpPr/>
            <p:nvPr/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0" name="任意多边形 1050569"/>
            <p:cNvSpPr/>
            <p:nvPr/>
          </p:nvSpPr>
          <p:spPr>
            <a:xfrm>
              <a:off x="3272" y="645"/>
              <a:ext cx="679" cy="320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1" name="任意多边形 1050570"/>
            <p:cNvSpPr/>
            <p:nvPr/>
          </p:nvSpPr>
          <p:spPr>
            <a:xfrm>
              <a:off x="4046" y="1545"/>
              <a:ext cx="494" cy="516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2" name="任意多边形 1050571"/>
            <p:cNvSpPr/>
            <p:nvPr/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3" name="任意多边形 1050572"/>
            <p:cNvSpPr/>
            <p:nvPr/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4" name="任意多边形 1050573"/>
            <p:cNvSpPr/>
            <p:nvPr/>
          </p:nvSpPr>
          <p:spPr>
            <a:xfrm>
              <a:off x="5325" y="1202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5" name="任意多边形 1050574"/>
            <p:cNvSpPr/>
            <p:nvPr/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6" name="任意多边形 1050575"/>
            <p:cNvSpPr/>
            <p:nvPr/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7" name="任意多边形 1050576"/>
            <p:cNvSpPr/>
            <p:nvPr/>
          </p:nvSpPr>
          <p:spPr>
            <a:xfrm>
              <a:off x="5042" y="1656"/>
              <a:ext cx="584" cy="481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78" name="任意多边形 1050577"/>
            <p:cNvSpPr/>
            <p:nvPr/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6" name="组合 805"/>
          <p:cNvGrpSpPr/>
          <p:nvPr/>
        </p:nvGrpSpPr>
        <p:grpSpPr>
          <a:xfrm>
            <a:off x="554038" y="26988"/>
            <a:ext cx="7891462" cy="5118100"/>
            <a:chOff x="349" y="23"/>
            <a:chExt cx="4971" cy="4297"/>
          </a:xfrm>
        </p:grpSpPr>
        <p:sp>
          <p:nvSpPr>
            <p:cNvPr id="1050579" name="矩形 105057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580" name="任意多边形 1050579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1" name="任意多边形 1050580"/>
            <p:cNvSpPr/>
            <p:nvPr/>
          </p:nvSpPr>
          <p:spPr>
            <a:xfrm>
              <a:off x="38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2" name="任意多边形 1050581"/>
            <p:cNvSpPr/>
            <p:nvPr/>
          </p:nvSpPr>
          <p:spPr>
            <a:xfrm>
              <a:off x="38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3" name="任意多边形 1050582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4" name="任意多边形 1050583"/>
            <p:cNvSpPr/>
            <p:nvPr/>
          </p:nvSpPr>
          <p:spPr>
            <a:xfrm>
              <a:off x="38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5" name="任意多边形 1050584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6" name="任意多边形 1050585"/>
            <p:cNvSpPr/>
            <p:nvPr/>
          </p:nvSpPr>
          <p:spPr>
            <a:xfrm>
              <a:off x="38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7" name="任意多边形 1050586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8" name="任意多边形 1050587"/>
            <p:cNvSpPr/>
            <p:nvPr/>
          </p:nvSpPr>
          <p:spPr>
            <a:xfrm>
              <a:off x="38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89" name="任意多边形 1050588"/>
            <p:cNvSpPr/>
            <p:nvPr/>
          </p:nvSpPr>
          <p:spPr>
            <a:xfrm>
              <a:off x="38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0" name="矩形 105058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591" name="矩形 105059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592" name="任意多边形 1050591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3" name="任意多边形 1050592"/>
            <p:cNvSpPr/>
            <p:nvPr/>
          </p:nvSpPr>
          <p:spPr>
            <a:xfrm>
              <a:off x="82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4" name="任意多边形 1050593"/>
            <p:cNvSpPr/>
            <p:nvPr/>
          </p:nvSpPr>
          <p:spPr>
            <a:xfrm>
              <a:off x="82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5" name="任意多边形 1050594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6" name="任意多边形 1050595"/>
            <p:cNvSpPr/>
            <p:nvPr/>
          </p:nvSpPr>
          <p:spPr>
            <a:xfrm>
              <a:off x="82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7" name="任意多边形 1050596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8" name="任意多边形 1050597"/>
            <p:cNvSpPr/>
            <p:nvPr/>
          </p:nvSpPr>
          <p:spPr>
            <a:xfrm>
              <a:off x="82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599" name="任意多边形 1050598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0" name="任意多边形 1050599"/>
            <p:cNvSpPr/>
            <p:nvPr/>
          </p:nvSpPr>
          <p:spPr>
            <a:xfrm>
              <a:off x="82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1" name="任意多边形 1050600"/>
            <p:cNvSpPr/>
            <p:nvPr/>
          </p:nvSpPr>
          <p:spPr>
            <a:xfrm>
              <a:off x="82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2" name="矩形 105060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03" name="矩形 105060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04" name="任意多边形 1050603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5" name="任意多边形 1050604"/>
            <p:cNvSpPr/>
            <p:nvPr/>
          </p:nvSpPr>
          <p:spPr>
            <a:xfrm>
              <a:off x="127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6" name="任意多边形 1050605"/>
            <p:cNvSpPr/>
            <p:nvPr/>
          </p:nvSpPr>
          <p:spPr>
            <a:xfrm>
              <a:off x="127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7" name="任意多边形 1050606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8" name="任意多边形 1050607"/>
            <p:cNvSpPr/>
            <p:nvPr/>
          </p:nvSpPr>
          <p:spPr>
            <a:xfrm>
              <a:off x="127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09" name="任意多边形 1050608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0" name="任意多边形 1050609"/>
            <p:cNvSpPr/>
            <p:nvPr/>
          </p:nvSpPr>
          <p:spPr>
            <a:xfrm>
              <a:off x="127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1" name="任意多边形 1050610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2" name="任意多边形 1050611"/>
            <p:cNvSpPr/>
            <p:nvPr/>
          </p:nvSpPr>
          <p:spPr>
            <a:xfrm>
              <a:off x="127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3" name="任意多边形 1050612"/>
            <p:cNvSpPr/>
            <p:nvPr/>
          </p:nvSpPr>
          <p:spPr>
            <a:xfrm>
              <a:off x="127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4" name="矩形 105061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15" name="矩形 105061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16" name="任意多边形 1050615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7" name="任意多边形 1050616"/>
            <p:cNvSpPr/>
            <p:nvPr/>
          </p:nvSpPr>
          <p:spPr>
            <a:xfrm>
              <a:off x="172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8" name="任意多边形 1050617"/>
            <p:cNvSpPr/>
            <p:nvPr/>
          </p:nvSpPr>
          <p:spPr>
            <a:xfrm>
              <a:off x="172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19" name="任意多边形 1050618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0" name="任意多边形 1050619"/>
            <p:cNvSpPr/>
            <p:nvPr/>
          </p:nvSpPr>
          <p:spPr>
            <a:xfrm>
              <a:off x="172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1" name="任意多边形 1050620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2" name="任意多边形 1050621"/>
            <p:cNvSpPr/>
            <p:nvPr/>
          </p:nvSpPr>
          <p:spPr>
            <a:xfrm>
              <a:off x="172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3" name="任意多边形 1050622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4" name="任意多边形 1050623"/>
            <p:cNvSpPr/>
            <p:nvPr/>
          </p:nvSpPr>
          <p:spPr>
            <a:xfrm>
              <a:off x="172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5" name="任意多边形 1050624"/>
            <p:cNvSpPr/>
            <p:nvPr/>
          </p:nvSpPr>
          <p:spPr>
            <a:xfrm>
              <a:off x="172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6" name="矩形 105062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27" name="矩形 105062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28" name="任意多边形 1050627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29" name="任意多边形 1050628"/>
            <p:cNvSpPr/>
            <p:nvPr/>
          </p:nvSpPr>
          <p:spPr>
            <a:xfrm>
              <a:off x="216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0" name="任意多边形 1050629"/>
            <p:cNvSpPr/>
            <p:nvPr/>
          </p:nvSpPr>
          <p:spPr>
            <a:xfrm>
              <a:off x="216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1" name="任意多边形 1050630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2" name="任意多边形 1050631"/>
            <p:cNvSpPr/>
            <p:nvPr/>
          </p:nvSpPr>
          <p:spPr>
            <a:xfrm>
              <a:off x="216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3" name="任意多边形 1050632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4" name="任意多边形 1050633"/>
            <p:cNvSpPr/>
            <p:nvPr/>
          </p:nvSpPr>
          <p:spPr>
            <a:xfrm>
              <a:off x="216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5" name="任意多边形 1050634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6" name="任意多边形 1050635"/>
            <p:cNvSpPr/>
            <p:nvPr/>
          </p:nvSpPr>
          <p:spPr>
            <a:xfrm>
              <a:off x="216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7" name="任意多边形 1050636"/>
            <p:cNvSpPr/>
            <p:nvPr/>
          </p:nvSpPr>
          <p:spPr>
            <a:xfrm>
              <a:off x="216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38" name="矩形 105063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39" name="矩形 105063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40" name="任意多边形 1050639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1" name="任意多边形 1050640"/>
            <p:cNvSpPr/>
            <p:nvPr/>
          </p:nvSpPr>
          <p:spPr>
            <a:xfrm>
              <a:off x="262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2" name="任意多边形 1050641"/>
            <p:cNvSpPr/>
            <p:nvPr/>
          </p:nvSpPr>
          <p:spPr>
            <a:xfrm>
              <a:off x="262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3" name="任意多边形 1050642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4" name="任意多边形 1050643"/>
            <p:cNvSpPr/>
            <p:nvPr/>
          </p:nvSpPr>
          <p:spPr>
            <a:xfrm>
              <a:off x="262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5" name="任意多边形 1050644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6" name="任意多边形 1050645"/>
            <p:cNvSpPr/>
            <p:nvPr/>
          </p:nvSpPr>
          <p:spPr>
            <a:xfrm>
              <a:off x="262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7" name="任意多边形 1050646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8" name="任意多边形 1050647"/>
            <p:cNvSpPr/>
            <p:nvPr/>
          </p:nvSpPr>
          <p:spPr>
            <a:xfrm>
              <a:off x="262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49" name="任意多边形 1050648"/>
            <p:cNvSpPr/>
            <p:nvPr/>
          </p:nvSpPr>
          <p:spPr>
            <a:xfrm>
              <a:off x="262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0" name="矩形 105064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51" name="矩形 105065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52" name="任意多边形 1050651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3" name="任意多边形 1050652"/>
            <p:cNvSpPr/>
            <p:nvPr/>
          </p:nvSpPr>
          <p:spPr>
            <a:xfrm>
              <a:off x="306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4" name="任意多边形 1050653"/>
            <p:cNvSpPr/>
            <p:nvPr/>
          </p:nvSpPr>
          <p:spPr>
            <a:xfrm>
              <a:off x="306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5" name="任意多边形 1050654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6" name="任意多边形 1050655"/>
            <p:cNvSpPr/>
            <p:nvPr/>
          </p:nvSpPr>
          <p:spPr>
            <a:xfrm>
              <a:off x="306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7" name="任意多边形 1050656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8" name="任意多边形 1050657"/>
            <p:cNvSpPr/>
            <p:nvPr/>
          </p:nvSpPr>
          <p:spPr>
            <a:xfrm>
              <a:off x="306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59" name="任意多边形 1050658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0" name="任意多边形 1050659"/>
            <p:cNvSpPr/>
            <p:nvPr/>
          </p:nvSpPr>
          <p:spPr>
            <a:xfrm>
              <a:off x="306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1" name="任意多边形 1050660"/>
            <p:cNvSpPr/>
            <p:nvPr/>
          </p:nvSpPr>
          <p:spPr>
            <a:xfrm>
              <a:off x="306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2" name="矩形 105066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63" name="矩形 105066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64" name="任意多边形 1050663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5" name="任意多边形 1050664"/>
            <p:cNvSpPr/>
            <p:nvPr/>
          </p:nvSpPr>
          <p:spPr>
            <a:xfrm>
              <a:off x="351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6" name="任意多边形 1050665"/>
            <p:cNvSpPr/>
            <p:nvPr/>
          </p:nvSpPr>
          <p:spPr>
            <a:xfrm>
              <a:off x="351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7" name="任意多边形 1050666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8" name="任意多边形 1050667"/>
            <p:cNvSpPr/>
            <p:nvPr/>
          </p:nvSpPr>
          <p:spPr>
            <a:xfrm>
              <a:off x="351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69" name="任意多边形 1050668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0" name="任意多边形 1050669"/>
            <p:cNvSpPr/>
            <p:nvPr/>
          </p:nvSpPr>
          <p:spPr>
            <a:xfrm>
              <a:off x="351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1" name="任意多边形 1050670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2" name="任意多边形 1050671"/>
            <p:cNvSpPr/>
            <p:nvPr/>
          </p:nvSpPr>
          <p:spPr>
            <a:xfrm>
              <a:off x="351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3" name="任意多边形 1050672"/>
            <p:cNvSpPr/>
            <p:nvPr/>
          </p:nvSpPr>
          <p:spPr>
            <a:xfrm>
              <a:off x="351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4" name="矩形 105067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75" name="矩形 105067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76" name="任意多边形 1050675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7" name="任意多边形 1050676"/>
            <p:cNvSpPr/>
            <p:nvPr/>
          </p:nvSpPr>
          <p:spPr>
            <a:xfrm>
              <a:off x="396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8" name="任意多边形 1050677"/>
            <p:cNvSpPr/>
            <p:nvPr/>
          </p:nvSpPr>
          <p:spPr>
            <a:xfrm>
              <a:off x="396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79" name="任意多边形 1050678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0" name="任意多边形 1050679"/>
            <p:cNvSpPr/>
            <p:nvPr/>
          </p:nvSpPr>
          <p:spPr>
            <a:xfrm>
              <a:off x="396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1" name="任意多边形 1050680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2" name="任意多边形 1050681"/>
            <p:cNvSpPr/>
            <p:nvPr/>
          </p:nvSpPr>
          <p:spPr>
            <a:xfrm>
              <a:off x="396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3" name="任意多边形 1050682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4" name="任意多边形 1050683"/>
            <p:cNvSpPr/>
            <p:nvPr/>
          </p:nvSpPr>
          <p:spPr>
            <a:xfrm>
              <a:off x="396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5" name="任意多边形 1050684"/>
            <p:cNvSpPr/>
            <p:nvPr/>
          </p:nvSpPr>
          <p:spPr>
            <a:xfrm>
              <a:off x="396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6" name="矩形 105068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87" name="矩形 105068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88" name="任意多边形 1050687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89" name="任意多边形 1050688"/>
            <p:cNvSpPr/>
            <p:nvPr/>
          </p:nvSpPr>
          <p:spPr>
            <a:xfrm>
              <a:off x="440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0" name="任意多边形 1050689"/>
            <p:cNvSpPr/>
            <p:nvPr/>
          </p:nvSpPr>
          <p:spPr>
            <a:xfrm>
              <a:off x="440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1" name="任意多边形 1050690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2" name="任意多边形 1050691"/>
            <p:cNvSpPr/>
            <p:nvPr/>
          </p:nvSpPr>
          <p:spPr>
            <a:xfrm>
              <a:off x="440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3" name="任意多边形 1050692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4" name="任意多边形 1050693"/>
            <p:cNvSpPr/>
            <p:nvPr/>
          </p:nvSpPr>
          <p:spPr>
            <a:xfrm>
              <a:off x="440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5" name="任意多边形 1050694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6" name="任意多边形 1050695"/>
            <p:cNvSpPr/>
            <p:nvPr/>
          </p:nvSpPr>
          <p:spPr>
            <a:xfrm>
              <a:off x="440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7" name="任意多边形 1050696"/>
            <p:cNvSpPr/>
            <p:nvPr/>
          </p:nvSpPr>
          <p:spPr>
            <a:xfrm>
              <a:off x="440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698" name="矩形 105069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699" name="矩形 105069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700" name="任意多边形 1050699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1" name="任意多边形 1050700"/>
            <p:cNvSpPr/>
            <p:nvPr/>
          </p:nvSpPr>
          <p:spPr>
            <a:xfrm>
              <a:off x="485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2" name="任意多边形 1050701"/>
            <p:cNvSpPr/>
            <p:nvPr/>
          </p:nvSpPr>
          <p:spPr>
            <a:xfrm>
              <a:off x="485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3" name="任意多边形 1050702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4" name="任意多边形 1050703"/>
            <p:cNvSpPr/>
            <p:nvPr/>
          </p:nvSpPr>
          <p:spPr>
            <a:xfrm>
              <a:off x="485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5" name="任意多边形 1050704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6" name="任意多边形 1050705"/>
            <p:cNvSpPr/>
            <p:nvPr/>
          </p:nvSpPr>
          <p:spPr>
            <a:xfrm>
              <a:off x="485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7" name="任意多边形 1050706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8" name="任意多边形 1050707"/>
            <p:cNvSpPr/>
            <p:nvPr/>
          </p:nvSpPr>
          <p:spPr>
            <a:xfrm>
              <a:off x="485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09" name="任意多边形 1050708"/>
            <p:cNvSpPr/>
            <p:nvPr/>
          </p:nvSpPr>
          <p:spPr>
            <a:xfrm>
              <a:off x="485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0" name="矩形 105070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711" name="矩形 105071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712" name="任意多边形 1050711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3" name="任意多边形 1050712"/>
            <p:cNvSpPr/>
            <p:nvPr/>
          </p:nvSpPr>
          <p:spPr>
            <a:xfrm>
              <a:off x="530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4" name="任意多边形 1050713"/>
            <p:cNvSpPr/>
            <p:nvPr/>
          </p:nvSpPr>
          <p:spPr>
            <a:xfrm>
              <a:off x="530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5" name="任意多边形 1050714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6" name="任意多边形 1050715"/>
            <p:cNvSpPr/>
            <p:nvPr/>
          </p:nvSpPr>
          <p:spPr>
            <a:xfrm>
              <a:off x="530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7" name="任意多边形 1050716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8" name="任意多边形 1050717"/>
            <p:cNvSpPr/>
            <p:nvPr/>
          </p:nvSpPr>
          <p:spPr>
            <a:xfrm>
              <a:off x="530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19" name="任意多边形 1050718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0" name="任意多边形 1050719"/>
            <p:cNvSpPr/>
            <p:nvPr/>
          </p:nvSpPr>
          <p:spPr>
            <a:xfrm>
              <a:off x="530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1" name="任意多边形 1050720"/>
            <p:cNvSpPr/>
            <p:nvPr/>
          </p:nvSpPr>
          <p:spPr>
            <a:xfrm>
              <a:off x="530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2" name="矩形 105072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0723" name="任意多边形 1050722"/>
            <p:cNvSpPr/>
            <p:nvPr/>
          </p:nvSpPr>
          <p:spPr>
            <a:xfrm>
              <a:off x="349" y="3304"/>
              <a:ext cx="20" cy="8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7" name="组合 806"/>
          <p:cNvGrpSpPr/>
          <p:nvPr/>
        </p:nvGrpSpPr>
        <p:grpSpPr>
          <a:xfrm>
            <a:off x="152400" y="3543300"/>
            <a:ext cx="1685925" cy="1168400"/>
            <a:chOff x="96" y="2784"/>
            <a:chExt cx="1062" cy="981"/>
          </a:xfrm>
        </p:grpSpPr>
        <p:sp>
          <p:nvSpPr>
            <p:cNvPr id="1050724" name="任意多边形 1050723"/>
            <p:cNvSpPr/>
            <p:nvPr/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5" name="任意多边形 1050724"/>
            <p:cNvSpPr/>
            <p:nvPr/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6" name="任意多边形 1050725"/>
            <p:cNvSpPr/>
            <p:nvPr/>
          </p:nvSpPr>
          <p:spPr>
            <a:xfrm>
              <a:off x="348" y="3255"/>
              <a:ext cx="86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7" name="任意多边形 1050726"/>
            <p:cNvSpPr/>
            <p:nvPr/>
          </p:nvSpPr>
          <p:spPr>
            <a:xfrm>
              <a:off x="267" y="3294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8" name="任意多边形 1050727"/>
            <p:cNvSpPr/>
            <p:nvPr/>
          </p:nvSpPr>
          <p:spPr>
            <a:xfrm>
              <a:off x="222" y="3023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29" name="任意多边形 1050728"/>
            <p:cNvSpPr/>
            <p:nvPr/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0" name="任意多边形 1050729"/>
            <p:cNvSpPr/>
            <p:nvPr/>
          </p:nvSpPr>
          <p:spPr>
            <a:xfrm>
              <a:off x="905" y="3159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1" name="任意多边形 1050730"/>
            <p:cNvSpPr/>
            <p:nvPr/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2" name="任意多边形 1050731"/>
            <p:cNvSpPr/>
            <p:nvPr/>
          </p:nvSpPr>
          <p:spPr>
            <a:xfrm>
              <a:off x="960" y="3204"/>
              <a:ext cx="177" cy="87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3" name="任意多边形 1050732"/>
            <p:cNvSpPr/>
            <p:nvPr/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4" name="任意多边形 1050733"/>
            <p:cNvSpPr/>
            <p:nvPr/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5" name="任意多边形 1050734"/>
            <p:cNvSpPr/>
            <p:nvPr/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736" name="任意多边形 1050735"/>
            <p:cNvSpPr/>
            <p:nvPr/>
          </p:nvSpPr>
          <p:spPr>
            <a:xfrm>
              <a:off x="996" y="3305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0737" name="标题 1050736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738" name="文本占位符 1050737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739" name="日期占位符 1050738"/>
          <p:cNvSpPr>
            <a:spLocks noGrp="1"/>
          </p:cNvSpPr>
          <p:nvPr>
            <p:ph type="dt" sz="half" idx="2"/>
          </p:nvPr>
        </p:nvSpPr>
        <p:spPr>
          <a:xfrm>
            <a:off x="301625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740" name="页脚占位符 1050739"/>
          <p:cNvSpPr>
            <a:spLocks noGrp="1"/>
          </p:cNvSpPr>
          <p:nvPr>
            <p:ph type="ftr" sz="quarter" idx="3"/>
          </p:nvPr>
        </p:nvSpPr>
        <p:spPr>
          <a:xfrm>
            <a:off x="3124200" y="4687888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741" name="灯片编号占位符 1050740"/>
          <p:cNvSpPr>
            <a:spLocks noGrp="1"/>
          </p:cNvSpPr>
          <p:nvPr>
            <p:ph type="sldNum" sz="quarter" idx="4"/>
          </p:nvPr>
        </p:nvSpPr>
        <p:spPr>
          <a:xfrm>
            <a:off x="6553200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74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06" name="标题 104860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607" name="文本占位符 104860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608" name="日期占位符 104860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09" name="页脚占位符 104860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10" name="灯片编号占位符 104860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61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85" name="组合 1384"/>
          <p:cNvGrpSpPr/>
          <p:nvPr/>
        </p:nvGrpSpPr>
        <p:grpSpPr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51846" name="矩形 1051845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47" name="任意多边形 1051846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48" name="任意多边形 1051847"/>
            <p:cNvSpPr/>
            <p:nvPr/>
          </p:nvSpPr>
          <p:spPr>
            <a:xfrm>
              <a:off x="38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49" name="任意多边形 1051848"/>
            <p:cNvSpPr/>
            <p:nvPr/>
          </p:nvSpPr>
          <p:spPr>
            <a:xfrm>
              <a:off x="38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0" name="任意多边形 1051849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1" name="任意多边形 1051850"/>
            <p:cNvSpPr/>
            <p:nvPr/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2" name="任意多边形 1051851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3" name="任意多边形 1051852"/>
            <p:cNvSpPr/>
            <p:nvPr/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4" name="任意多边形 1051853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5" name="任意多边形 1051854"/>
            <p:cNvSpPr/>
            <p:nvPr/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6" name="任意多边形 1051855"/>
            <p:cNvSpPr/>
            <p:nvPr/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57" name="矩形 1051856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58" name="矩形 1051857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59" name="任意多边形 1051858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0" name="任意多边形 1051859"/>
            <p:cNvSpPr/>
            <p:nvPr/>
          </p:nvSpPr>
          <p:spPr>
            <a:xfrm>
              <a:off x="82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1" name="任意多边形 1051860"/>
            <p:cNvSpPr/>
            <p:nvPr/>
          </p:nvSpPr>
          <p:spPr>
            <a:xfrm>
              <a:off x="82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2" name="任意多边形 1051861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3" name="任意多边形 1051862"/>
            <p:cNvSpPr/>
            <p:nvPr/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4" name="任意多边形 1051863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5" name="任意多边形 1051864"/>
            <p:cNvSpPr/>
            <p:nvPr/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6" name="任意多边形 1051865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7" name="任意多边形 1051866"/>
            <p:cNvSpPr/>
            <p:nvPr/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8" name="任意多边形 1051867"/>
            <p:cNvSpPr/>
            <p:nvPr/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69" name="矩形 1051868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70" name="矩形 1051869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71" name="任意多边形 1051870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2" name="任意多边形 1051871"/>
            <p:cNvSpPr/>
            <p:nvPr/>
          </p:nvSpPr>
          <p:spPr>
            <a:xfrm>
              <a:off x="127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3" name="任意多边形 1051872"/>
            <p:cNvSpPr/>
            <p:nvPr/>
          </p:nvSpPr>
          <p:spPr>
            <a:xfrm>
              <a:off x="127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4" name="任意多边形 1051873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5" name="任意多边形 1051874"/>
            <p:cNvSpPr/>
            <p:nvPr/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6" name="任意多边形 1051875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7" name="任意多边形 1051876"/>
            <p:cNvSpPr/>
            <p:nvPr/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8" name="任意多边形 1051877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79" name="任意多边形 1051878"/>
            <p:cNvSpPr/>
            <p:nvPr/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0" name="任意多边形 1051879"/>
            <p:cNvSpPr/>
            <p:nvPr/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1" name="矩形 1051880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82" name="矩形 1051881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83" name="任意多边形 1051882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4" name="任意多边形 1051883"/>
            <p:cNvSpPr/>
            <p:nvPr/>
          </p:nvSpPr>
          <p:spPr>
            <a:xfrm>
              <a:off x="172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5" name="任意多边形 1051884"/>
            <p:cNvSpPr/>
            <p:nvPr/>
          </p:nvSpPr>
          <p:spPr>
            <a:xfrm>
              <a:off x="172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6" name="任意多边形 1051885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7" name="任意多边形 1051886"/>
            <p:cNvSpPr/>
            <p:nvPr/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8" name="任意多边形 1051887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89" name="任意多边形 1051888"/>
            <p:cNvSpPr/>
            <p:nvPr/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0" name="任意多边形 1051889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1" name="任意多边形 1051890"/>
            <p:cNvSpPr/>
            <p:nvPr/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2" name="任意多边形 1051891"/>
            <p:cNvSpPr/>
            <p:nvPr/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3" name="矩形 1051892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94" name="矩形 1051893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895" name="任意多边形 1051894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6" name="任意多边形 1051895"/>
            <p:cNvSpPr/>
            <p:nvPr/>
          </p:nvSpPr>
          <p:spPr>
            <a:xfrm>
              <a:off x="216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7" name="任意多边形 1051896"/>
            <p:cNvSpPr/>
            <p:nvPr/>
          </p:nvSpPr>
          <p:spPr>
            <a:xfrm>
              <a:off x="216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8" name="任意多边形 1051897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899" name="任意多边形 1051898"/>
            <p:cNvSpPr/>
            <p:nvPr/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0" name="任意多边形 1051899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1" name="任意多边形 1051900"/>
            <p:cNvSpPr/>
            <p:nvPr/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2" name="任意多边形 1051901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3" name="任意多边形 1051902"/>
            <p:cNvSpPr/>
            <p:nvPr/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4" name="任意多边形 1051903"/>
            <p:cNvSpPr/>
            <p:nvPr/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5" name="矩形 1051904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06" name="矩形 1051905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07" name="任意多边形 1051906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8" name="任意多边形 1051907"/>
            <p:cNvSpPr/>
            <p:nvPr/>
          </p:nvSpPr>
          <p:spPr>
            <a:xfrm>
              <a:off x="262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09" name="任意多边形 1051908"/>
            <p:cNvSpPr/>
            <p:nvPr/>
          </p:nvSpPr>
          <p:spPr>
            <a:xfrm>
              <a:off x="262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0" name="任意多边形 1051909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1" name="任意多边形 1051910"/>
            <p:cNvSpPr/>
            <p:nvPr/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2" name="任意多边形 1051911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3" name="任意多边形 1051912"/>
            <p:cNvSpPr/>
            <p:nvPr/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4" name="任意多边形 1051913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5" name="任意多边形 1051914"/>
            <p:cNvSpPr/>
            <p:nvPr/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6" name="任意多边形 1051915"/>
            <p:cNvSpPr/>
            <p:nvPr/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17" name="矩形 1051916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18" name="矩形 1051917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19" name="任意多边形 1051918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0" name="任意多边形 1051919"/>
            <p:cNvSpPr/>
            <p:nvPr/>
          </p:nvSpPr>
          <p:spPr>
            <a:xfrm>
              <a:off x="306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1" name="任意多边形 1051920"/>
            <p:cNvSpPr/>
            <p:nvPr/>
          </p:nvSpPr>
          <p:spPr>
            <a:xfrm>
              <a:off x="306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2" name="任意多边形 1051921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3" name="任意多边形 1051922"/>
            <p:cNvSpPr/>
            <p:nvPr/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4" name="任意多边形 1051923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5" name="任意多边形 1051924"/>
            <p:cNvSpPr/>
            <p:nvPr/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6" name="任意多边形 1051925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7" name="任意多边形 1051926"/>
            <p:cNvSpPr/>
            <p:nvPr/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8" name="任意多边形 1051927"/>
            <p:cNvSpPr/>
            <p:nvPr/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29" name="矩形 1051928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30" name="矩形 1051929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31" name="任意多边形 1051930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2" name="任意多边形 1051931"/>
            <p:cNvSpPr/>
            <p:nvPr/>
          </p:nvSpPr>
          <p:spPr>
            <a:xfrm>
              <a:off x="351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3" name="任意多边形 1051932"/>
            <p:cNvSpPr/>
            <p:nvPr/>
          </p:nvSpPr>
          <p:spPr>
            <a:xfrm>
              <a:off x="351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4" name="任意多边形 1051933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5" name="任意多边形 1051934"/>
            <p:cNvSpPr/>
            <p:nvPr/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6" name="任意多边形 1051935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7" name="任意多边形 1051936"/>
            <p:cNvSpPr/>
            <p:nvPr/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8" name="任意多边形 1051937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39" name="任意多边形 1051938"/>
            <p:cNvSpPr/>
            <p:nvPr/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0" name="任意多边形 1051939"/>
            <p:cNvSpPr/>
            <p:nvPr/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1" name="矩形 1051940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42" name="矩形 1051941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43" name="任意多边形 1051942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4" name="任意多边形 1051943"/>
            <p:cNvSpPr/>
            <p:nvPr/>
          </p:nvSpPr>
          <p:spPr>
            <a:xfrm>
              <a:off x="396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5" name="任意多边形 1051944"/>
            <p:cNvSpPr/>
            <p:nvPr/>
          </p:nvSpPr>
          <p:spPr>
            <a:xfrm>
              <a:off x="396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6" name="任意多边形 1051945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7" name="任意多边形 1051946"/>
            <p:cNvSpPr/>
            <p:nvPr/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8" name="任意多边形 1051947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49" name="任意多边形 1051948"/>
            <p:cNvSpPr/>
            <p:nvPr/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0" name="任意多边形 1051949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1" name="任意多边形 1051950"/>
            <p:cNvSpPr/>
            <p:nvPr/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2" name="任意多边形 1051951"/>
            <p:cNvSpPr/>
            <p:nvPr/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3" name="矩形 1051952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54" name="矩形 1051953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55" name="任意多边形 1051954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6" name="任意多边形 1051955"/>
            <p:cNvSpPr/>
            <p:nvPr/>
          </p:nvSpPr>
          <p:spPr>
            <a:xfrm>
              <a:off x="440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7" name="任意多边形 1051956"/>
            <p:cNvSpPr/>
            <p:nvPr/>
          </p:nvSpPr>
          <p:spPr>
            <a:xfrm>
              <a:off x="440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8" name="任意多边形 1051957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59" name="任意多边形 1051958"/>
            <p:cNvSpPr/>
            <p:nvPr/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0" name="任意多边形 1051959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1" name="任意多边形 1051960"/>
            <p:cNvSpPr/>
            <p:nvPr/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2" name="任意多边形 1051961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3" name="任意多边形 1051962"/>
            <p:cNvSpPr/>
            <p:nvPr/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4" name="任意多边形 1051963"/>
            <p:cNvSpPr/>
            <p:nvPr/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5" name="矩形 1051964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66" name="矩形 1051965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67" name="任意多边形 1051966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8" name="任意多边形 1051967"/>
            <p:cNvSpPr/>
            <p:nvPr/>
          </p:nvSpPr>
          <p:spPr>
            <a:xfrm>
              <a:off x="485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69" name="任意多边形 1051968"/>
            <p:cNvSpPr/>
            <p:nvPr/>
          </p:nvSpPr>
          <p:spPr>
            <a:xfrm>
              <a:off x="485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0" name="任意多边形 1051969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1" name="任意多边形 1051970"/>
            <p:cNvSpPr/>
            <p:nvPr/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2" name="任意多边形 1051971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3" name="任意多边形 1051972"/>
            <p:cNvSpPr/>
            <p:nvPr/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4" name="任意多边形 1051973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5" name="任意多边形 1051974"/>
            <p:cNvSpPr/>
            <p:nvPr/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6" name="任意多边形 1051975"/>
            <p:cNvSpPr/>
            <p:nvPr/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77" name="矩形 1051976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78" name="矩形 1051977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79" name="任意多边形 1051978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0" name="任意多边形 1051979"/>
            <p:cNvSpPr/>
            <p:nvPr/>
          </p:nvSpPr>
          <p:spPr>
            <a:xfrm>
              <a:off x="530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1" name="任意多边形 1051980"/>
            <p:cNvSpPr/>
            <p:nvPr/>
          </p:nvSpPr>
          <p:spPr>
            <a:xfrm>
              <a:off x="530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2" name="任意多边形 1051981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3" name="任意多边形 1051982"/>
            <p:cNvSpPr/>
            <p:nvPr/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4" name="任意多边形 1051983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5" name="任意多边形 1051984"/>
            <p:cNvSpPr/>
            <p:nvPr/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6" name="任意多边形 1051985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7" name="任意多边形 1051986"/>
            <p:cNvSpPr/>
            <p:nvPr/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8" name="任意多边形 1051987"/>
            <p:cNvSpPr/>
            <p:nvPr/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89" name="矩形 1051988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990" name="任意多边形 1051989"/>
            <p:cNvSpPr/>
            <p:nvPr/>
          </p:nvSpPr>
          <p:spPr>
            <a:xfrm>
              <a:off x="349" y="3304"/>
              <a:ext cx="20" cy="9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86" name="组合 1385"/>
          <p:cNvGrpSpPr/>
          <p:nvPr/>
        </p:nvGrpSpPr>
        <p:grpSpPr>
          <a:xfrm>
            <a:off x="1066800" y="2584450"/>
            <a:ext cx="533400" cy="368300"/>
            <a:chOff x="96" y="2784"/>
            <a:chExt cx="1062" cy="981"/>
          </a:xfrm>
        </p:grpSpPr>
        <p:sp>
          <p:nvSpPr>
            <p:cNvPr id="1051991" name="任意多边形 1051990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2" name="任意多边形 1051991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3" name="任意多边形 1051992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4" name="任意多边形 1051993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5" name="任意多边形 1051994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6" name="任意多边形 1051995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7" name="任意多边形 1051996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8" name="任意多边形 1051997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999" name="任意多边形 1051998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0" name="任意多边形 1051999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1" name="任意多边形 1052000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2" name="任意多边形 1052001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3" name="任意多边形 1052002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87" name="组合 1386"/>
          <p:cNvGrpSpPr/>
          <p:nvPr/>
        </p:nvGrpSpPr>
        <p:grpSpPr>
          <a:xfrm>
            <a:off x="1066800" y="3414713"/>
            <a:ext cx="533400" cy="369887"/>
            <a:chOff x="96" y="2784"/>
            <a:chExt cx="1062" cy="981"/>
          </a:xfrm>
        </p:grpSpPr>
        <p:sp>
          <p:nvSpPr>
            <p:cNvPr id="1052004" name="任意多边形 1052003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5" name="任意多边形 1052004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6" name="任意多边形 1052005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7" name="任意多边形 1052006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8" name="任意多边形 1052007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09" name="任意多边形 1052008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0" name="任意多边形 1052009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1" name="任意多边形 1052010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2" name="任意多边形 1052011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3" name="任意多边形 1052012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4" name="任意多边形 1052013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5" name="任意多边形 1052014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6" name="任意多边形 1052015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88" name="组合 1387"/>
          <p:cNvGrpSpPr/>
          <p:nvPr/>
        </p:nvGrpSpPr>
        <p:grpSpPr>
          <a:xfrm>
            <a:off x="1066800" y="4171950"/>
            <a:ext cx="533400" cy="369888"/>
            <a:chOff x="96" y="2784"/>
            <a:chExt cx="1062" cy="981"/>
          </a:xfrm>
        </p:grpSpPr>
        <p:sp>
          <p:nvSpPr>
            <p:cNvPr id="1052017" name="任意多边形 1052016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8" name="任意多边形 1052017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19" name="任意多边形 1052018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0" name="任意多边形 1052019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1" name="任意多边形 1052020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2" name="任意多边形 1052021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3" name="任意多边形 1052022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4" name="任意多边形 1052023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5" name="任意多边形 1052024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6" name="任意多边形 1052025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7" name="任意多边形 1052026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8" name="任意多边形 1052027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29" name="任意多边形 1052028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89" name="组合 1388"/>
          <p:cNvGrpSpPr/>
          <p:nvPr/>
        </p:nvGrpSpPr>
        <p:grpSpPr>
          <a:xfrm>
            <a:off x="381000" y="2971800"/>
            <a:ext cx="533400" cy="369888"/>
            <a:chOff x="96" y="2784"/>
            <a:chExt cx="1062" cy="981"/>
          </a:xfrm>
        </p:grpSpPr>
        <p:sp>
          <p:nvSpPr>
            <p:cNvPr id="1052030" name="任意多边形 1052029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1" name="任意多边形 1052030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2" name="任意多边形 1052031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3" name="任意多边形 1052032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4" name="任意多边形 1052033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5" name="任意多边形 1052034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6" name="任意多边形 1052035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7" name="任意多边形 1052036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8" name="任意多边形 1052037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39" name="任意多边形 1052038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0" name="任意多边形 1052039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1" name="任意多边形 1052040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2" name="任意多边形 1052041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90" name="组合 1389"/>
          <p:cNvGrpSpPr/>
          <p:nvPr/>
        </p:nvGrpSpPr>
        <p:grpSpPr>
          <a:xfrm>
            <a:off x="381000" y="3803650"/>
            <a:ext cx="533400" cy="368300"/>
            <a:chOff x="96" y="2784"/>
            <a:chExt cx="1062" cy="981"/>
          </a:xfrm>
        </p:grpSpPr>
        <p:sp>
          <p:nvSpPr>
            <p:cNvPr id="1052043" name="任意多边形 1052042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4" name="任意多边形 1052043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5" name="任意多边形 1052044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6" name="任意多边形 1052045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7" name="任意多边形 1052046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8" name="任意多边形 1052047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49" name="任意多边形 1052048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0" name="任意多边形 1052049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1" name="任意多边形 1052050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2" name="任意多边形 1052051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3" name="任意多边形 1052052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4" name="任意多边形 1052053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5" name="任意多边形 1052054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91" name="组合 1390"/>
          <p:cNvGrpSpPr/>
          <p:nvPr/>
        </p:nvGrpSpPr>
        <p:grpSpPr>
          <a:xfrm>
            <a:off x="381000" y="4592638"/>
            <a:ext cx="533400" cy="368300"/>
            <a:chOff x="96" y="2784"/>
            <a:chExt cx="1062" cy="981"/>
          </a:xfrm>
        </p:grpSpPr>
        <p:sp>
          <p:nvSpPr>
            <p:cNvPr id="1052056" name="任意多边形 1052055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7" name="任意多边形 1052056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8" name="任意多边形 1052057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59" name="任意多边形 1052058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0" name="任意多边形 1052059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1" name="任意多边形 1052060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2" name="任意多边形 1052061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3" name="任意多边形 1052062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4" name="任意多边形 1052063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5" name="任意多边形 1052064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6" name="任意多边形 1052065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7" name="任意多边形 1052066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068" name="任意多边形 1052067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92" name="组合 1391"/>
          <p:cNvGrpSpPr/>
          <p:nvPr/>
        </p:nvGrpSpPr>
        <p:grpSpPr>
          <a:xfrm>
            <a:off x="6934200" y="-6350"/>
            <a:ext cx="2317750" cy="1547813"/>
            <a:chOff x="4080" y="-5"/>
            <a:chExt cx="1748" cy="1556"/>
          </a:xfrm>
        </p:grpSpPr>
        <p:sp>
          <p:nvSpPr>
            <p:cNvPr id="1052069" name="任意多边形 1052068"/>
            <p:cNvSpPr/>
            <p:nvPr/>
          </p:nvSpPr>
          <p:spPr>
            <a:xfrm>
              <a:off x="4161" y="-5"/>
              <a:ext cx="1585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93" name="组合 1392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52070" name="任意多边形 1052069"/>
              <p:cNvSpPr/>
              <p:nvPr/>
            </p:nvSpPr>
            <p:spPr>
              <a:xfrm>
                <a:off x="3060" y="18"/>
                <a:ext cx="490" cy="186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1" name="任意多边形 1052070"/>
              <p:cNvSpPr/>
              <p:nvPr/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2" name="任意多边形 1052071"/>
              <p:cNvSpPr/>
              <p:nvPr/>
            </p:nvSpPr>
            <p:spPr>
              <a:xfrm>
                <a:off x="3621" y="1287"/>
                <a:ext cx="237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3" name="任意多边形 1052072"/>
              <p:cNvSpPr/>
              <p:nvPr/>
            </p:nvSpPr>
            <p:spPr>
              <a:xfrm>
                <a:off x="3402" y="1403"/>
                <a:ext cx="209" cy="378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4" name="任意多边形 1052073"/>
              <p:cNvSpPr/>
              <p:nvPr/>
            </p:nvSpPr>
            <p:spPr>
              <a:xfrm>
                <a:off x="3273" y="645"/>
                <a:ext cx="683" cy="319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5" name="任意多边形 1052074"/>
              <p:cNvSpPr/>
              <p:nvPr/>
            </p:nvSpPr>
            <p:spPr>
              <a:xfrm>
                <a:off x="4046" y="1545"/>
                <a:ext cx="490" cy="517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6" name="任意多边形 1052075"/>
              <p:cNvSpPr/>
              <p:nvPr/>
            </p:nvSpPr>
            <p:spPr>
              <a:xfrm>
                <a:off x="5173" y="1023"/>
                <a:ext cx="500" cy="97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7" name="任意多边形 1052076"/>
              <p:cNvSpPr/>
              <p:nvPr/>
            </p:nvSpPr>
            <p:spPr>
              <a:xfrm>
                <a:off x="5339" y="1004"/>
                <a:ext cx="385" cy="236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8" name="任意多边形 1052077"/>
              <p:cNvSpPr/>
              <p:nvPr/>
            </p:nvSpPr>
            <p:spPr>
              <a:xfrm>
                <a:off x="5325" y="1201"/>
                <a:ext cx="415" cy="186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79" name="任意多边形 1052078"/>
              <p:cNvSpPr/>
              <p:nvPr/>
            </p:nvSpPr>
            <p:spPr>
              <a:xfrm>
                <a:off x="5001" y="1378"/>
                <a:ext cx="699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80" name="任意多边形 1052079"/>
              <p:cNvSpPr/>
              <p:nvPr/>
            </p:nvSpPr>
            <p:spPr>
              <a:xfrm>
                <a:off x="5078" y="1539"/>
                <a:ext cx="565" cy="147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81" name="任意多边形 1052080"/>
              <p:cNvSpPr/>
              <p:nvPr/>
            </p:nvSpPr>
            <p:spPr>
              <a:xfrm>
                <a:off x="5041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082" name="任意多边形 1052081"/>
              <p:cNvSpPr/>
              <p:nvPr/>
            </p:nvSpPr>
            <p:spPr>
              <a:xfrm>
                <a:off x="5420" y="1462"/>
                <a:ext cx="330" cy="855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52083" name="标题 105208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084" name="文本占位符 105208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085" name="日期占位符 105208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086" name="页脚占位符 105208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087" name="灯片编号占位符 105208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08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792" name="标题 1050791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793" name="文本占位符 105079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794" name="日期占位符 1050793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795" name="页脚占位符 1050794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796" name="灯片编号占位符 1050795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79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822" name="标题 1050821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823" name="文本占位符 105082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824" name="日期占位符 1050823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25" name="页脚占位符 1050824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26" name="灯片编号占位符 1050825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82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852" name="标题 1050851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853" name="文本占位符 105085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854" name="日期占位符 1050853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55" name="页脚占位符 1050854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56" name="灯片编号占位符 1050855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85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882" name="标题 1050881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883" name="文本占位符 1050882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884" name="日期占位符 1050883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85" name="页脚占位符 1050884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886" name="灯片编号占位符 1050885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88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93" name="标题 104859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94" name="文本占位符 104859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95" name="日期占位符 104859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96" name="页脚占位符 104859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97" name="灯片编号占位符 104859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59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937" name="标题 1050936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938" name="文本占位符 1050937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939" name="日期占位符 1050938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940" name="页脚占位符 1050939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941" name="灯片编号占位符 1050940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94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967" name="标题 1050966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968" name="文本占位符 1050967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969" name="日期占位符 1050968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970" name="页脚占位符 1050969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0971" name="灯片编号占位符 1050970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097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0997" name="标题 1050996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0998" name="文本占位符 1050997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0999" name="日期占位符 1050998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000" name="页脚占位符 1050999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001" name="灯片编号占位符 1051000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00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027" name="标题 1051026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028" name="文本占位符 1051027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029" name="日期占位符 1051028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030" name="页脚占位符 1051029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031" name="灯片编号占位符 1051030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03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057" name="任意多边形 1051056"/>
          <p:cNvSpPr/>
          <p:nvPr/>
        </p:nvSpPr>
        <p:spPr>
          <a:xfrm>
            <a:off x="4760913" y="15875"/>
            <a:ext cx="4438650" cy="302895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</a:path>
            </a:pathLst>
          </a:custGeo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43" name="组合 1042"/>
          <p:cNvGrpSpPr/>
          <p:nvPr/>
        </p:nvGrpSpPr>
        <p:grpSpPr>
          <a:xfrm>
            <a:off x="4572000" y="22225"/>
            <a:ext cx="4756150" cy="3254375"/>
            <a:chOff x="2918" y="18"/>
            <a:chExt cx="2958" cy="2699"/>
          </a:xfrm>
        </p:grpSpPr>
        <p:sp>
          <p:nvSpPr>
            <p:cNvPr id="1051058" name="任意多边形 1051057"/>
            <p:cNvSpPr/>
            <p:nvPr/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59" name="任意多边形 1051058"/>
            <p:cNvSpPr/>
            <p:nvPr/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0" name="任意多边形 1051059"/>
            <p:cNvSpPr/>
            <p:nvPr/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1" name="任意多边形 1051060"/>
            <p:cNvSpPr/>
            <p:nvPr/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2" name="任意多边形 1051061"/>
            <p:cNvSpPr/>
            <p:nvPr/>
          </p:nvSpPr>
          <p:spPr>
            <a:xfrm>
              <a:off x="3272" y="645"/>
              <a:ext cx="679" cy="320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3" name="任意多边形 1051062"/>
            <p:cNvSpPr/>
            <p:nvPr/>
          </p:nvSpPr>
          <p:spPr>
            <a:xfrm>
              <a:off x="4046" y="1545"/>
              <a:ext cx="494" cy="516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4" name="任意多边形 1051063"/>
            <p:cNvSpPr/>
            <p:nvPr/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5" name="任意多边形 1051064"/>
            <p:cNvSpPr/>
            <p:nvPr/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6" name="任意多边形 1051065"/>
            <p:cNvSpPr/>
            <p:nvPr/>
          </p:nvSpPr>
          <p:spPr>
            <a:xfrm>
              <a:off x="5325" y="1202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7" name="任意多边形 1051066"/>
            <p:cNvSpPr/>
            <p:nvPr/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8" name="任意多边形 1051067"/>
            <p:cNvSpPr/>
            <p:nvPr/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69" name="任意多边形 1051068"/>
            <p:cNvSpPr/>
            <p:nvPr/>
          </p:nvSpPr>
          <p:spPr>
            <a:xfrm>
              <a:off x="5042" y="1656"/>
              <a:ext cx="584" cy="481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0" name="任意多边形 1051069"/>
            <p:cNvSpPr/>
            <p:nvPr/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4" name="组合 1043"/>
          <p:cNvGrpSpPr/>
          <p:nvPr/>
        </p:nvGrpSpPr>
        <p:grpSpPr>
          <a:xfrm>
            <a:off x="554038" y="26988"/>
            <a:ext cx="7891462" cy="5118100"/>
            <a:chOff x="349" y="23"/>
            <a:chExt cx="4971" cy="4297"/>
          </a:xfrm>
        </p:grpSpPr>
        <p:sp>
          <p:nvSpPr>
            <p:cNvPr id="1051071" name="矩形 1051070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072" name="任意多边形 1051071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3" name="任意多边形 1051072"/>
            <p:cNvSpPr/>
            <p:nvPr/>
          </p:nvSpPr>
          <p:spPr>
            <a:xfrm>
              <a:off x="38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4" name="任意多边形 1051073"/>
            <p:cNvSpPr/>
            <p:nvPr/>
          </p:nvSpPr>
          <p:spPr>
            <a:xfrm>
              <a:off x="38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5" name="任意多边形 1051074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6" name="任意多边形 1051075"/>
            <p:cNvSpPr/>
            <p:nvPr/>
          </p:nvSpPr>
          <p:spPr>
            <a:xfrm>
              <a:off x="38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7" name="任意多边形 1051076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8" name="任意多边形 1051077"/>
            <p:cNvSpPr/>
            <p:nvPr/>
          </p:nvSpPr>
          <p:spPr>
            <a:xfrm>
              <a:off x="38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79" name="任意多边形 1051078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0" name="任意多边形 1051079"/>
            <p:cNvSpPr/>
            <p:nvPr/>
          </p:nvSpPr>
          <p:spPr>
            <a:xfrm>
              <a:off x="38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1" name="任意多边形 1051080"/>
            <p:cNvSpPr/>
            <p:nvPr/>
          </p:nvSpPr>
          <p:spPr>
            <a:xfrm>
              <a:off x="38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2" name="矩形 1051081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083" name="矩形 1051082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084" name="任意多边形 1051083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5" name="任意多边形 1051084"/>
            <p:cNvSpPr/>
            <p:nvPr/>
          </p:nvSpPr>
          <p:spPr>
            <a:xfrm>
              <a:off x="82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6" name="任意多边形 1051085"/>
            <p:cNvSpPr/>
            <p:nvPr/>
          </p:nvSpPr>
          <p:spPr>
            <a:xfrm>
              <a:off x="82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7" name="任意多边形 1051086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8" name="任意多边形 1051087"/>
            <p:cNvSpPr/>
            <p:nvPr/>
          </p:nvSpPr>
          <p:spPr>
            <a:xfrm>
              <a:off x="82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89" name="任意多边形 1051088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0" name="任意多边形 1051089"/>
            <p:cNvSpPr/>
            <p:nvPr/>
          </p:nvSpPr>
          <p:spPr>
            <a:xfrm>
              <a:off x="82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1" name="任意多边形 1051090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2" name="任意多边形 1051091"/>
            <p:cNvSpPr/>
            <p:nvPr/>
          </p:nvSpPr>
          <p:spPr>
            <a:xfrm>
              <a:off x="82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3" name="任意多边形 1051092"/>
            <p:cNvSpPr/>
            <p:nvPr/>
          </p:nvSpPr>
          <p:spPr>
            <a:xfrm>
              <a:off x="82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4" name="矩形 1051093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095" name="矩形 1051094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096" name="任意多边形 1051095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7" name="任意多边形 1051096"/>
            <p:cNvSpPr/>
            <p:nvPr/>
          </p:nvSpPr>
          <p:spPr>
            <a:xfrm>
              <a:off x="127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8" name="任意多边形 1051097"/>
            <p:cNvSpPr/>
            <p:nvPr/>
          </p:nvSpPr>
          <p:spPr>
            <a:xfrm>
              <a:off x="127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099" name="任意多边形 1051098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0" name="任意多边形 1051099"/>
            <p:cNvSpPr/>
            <p:nvPr/>
          </p:nvSpPr>
          <p:spPr>
            <a:xfrm>
              <a:off x="127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1" name="任意多边形 1051100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2" name="任意多边形 1051101"/>
            <p:cNvSpPr/>
            <p:nvPr/>
          </p:nvSpPr>
          <p:spPr>
            <a:xfrm>
              <a:off x="127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3" name="任意多边形 1051102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4" name="任意多边形 1051103"/>
            <p:cNvSpPr/>
            <p:nvPr/>
          </p:nvSpPr>
          <p:spPr>
            <a:xfrm>
              <a:off x="127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5" name="任意多边形 1051104"/>
            <p:cNvSpPr/>
            <p:nvPr/>
          </p:nvSpPr>
          <p:spPr>
            <a:xfrm>
              <a:off x="127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6" name="矩形 1051105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07" name="矩形 1051106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08" name="任意多边形 1051107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09" name="任意多边形 1051108"/>
            <p:cNvSpPr/>
            <p:nvPr/>
          </p:nvSpPr>
          <p:spPr>
            <a:xfrm>
              <a:off x="172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0" name="任意多边形 1051109"/>
            <p:cNvSpPr/>
            <p:nvPr/>
          </p:nvSpPr>
          <p:spPr>
            <a:xfrm>
              <a:off x="172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1" name="任意多边形 1051110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2" name="任意多边形 1051111"/>
            <p:cNvSpPr/>
            <p:nvPr/>
          </p:nvSpPr>
          <p:spPr>
            <a:xfrm>
              <a:off x="172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3" name="任意多边形 1051112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4" name="任意多边形 1051113"/>
            <p:cNvSpPr/>
            <p:nvPr/>
          </p:nvSpPr>
          <p:spPr>
            <a:xfrm>
              <a:off x="172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5" name="任意多边形 1051114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6" name="任意多边形 1051115"/>
            <p:cNvSpPr/>
            <p:nvPr/>
          </p:nvSpPr>
          <p:spPr>
            <a:xfrm>
              <a:off x="172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7" name="任意多边形 1051116"/>
            <p:cNvSpPr/>
            <p:nvPr/>
          </p:nvSpPr>
          <p:spPr>
            <a:xfrm>
              <a:off x="172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18" name="矩形 1051117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19" name="矩形 1051118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20" name="任意多边形 1051119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1" name="任意多边形 1051120"/>
            <p:cNvSpPr/>
            <p:nvPr/>
          </p:nvSpPr>
          <p:spPr>
            <a:xfrm>
              <a:off x="216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2" name="任意多边形 1051121"/>
            <p:cNvSpPr/>
            <p:nvPr/>
          </p:nvSpPr>
          <p:spPr>
            <a:xfrm>
              <a:off x="216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3" name="任意多边形 1051122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4" name="任意多边形 1051123"/>
            <p:cNvSpPr/>
            <p:nvPr/>
          </p:nvSpPr>
          <p:spPr>
            <a:xfrm>
              <a:off x="216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5" name="任意多边形 1051124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6" name="任意多边形 1051125"/>
            <p:cNvSpPr/>
            <p:nvPr/>
          </p:nvSpPr>
          <p:spPr>
            <a:xfrm>
              <a:off x="216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7" name="任意多边形 1051126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8" name="任意多边形 1051127"/>
            <p:cNvSpPr/>
            <p:nvPr/>
          </p:nvSpPr>
          <p:spPr>
            <a:xfrm>
              <a:off x="216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29" name="任意多边形 1051128"/>
            <p:cNvSpPr/>
            <p:nvPr/>
          </p:nvSpPr>
          <p:spPr>
            <a:xfrm>
              <a:off x="216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0" name="矩形 1051129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31" name="矩形 1051130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32" name="任意多边形 1051131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3" name="任意多边形 1051132"/>
            <p:cNvSpPr/>
            <p:nvPr/>
          </p:nvSpPr>
          <p:spPr>
            <a:xfrm>
              <a:off x="262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4" name="任意多边形 1051133"/>
            <p:cNvSpPr/>
            <p:nvPr/>
          </p:nvSpPr>
          <p:spPr>
            <a:xfrm>
              <a:off x="262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5" name="任意多边形 1051134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6" name="任意多边形 1051135"/>
            <p:cNvSpPr/>
            <p:nvPr/>
          </p:nvSpPr>
          <p:spPr>
            <a:xfrm>
              <a:off x="262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7" name="任意多边形 1051136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8" name="任意多边形 1051137"/>
            <p:cNvSpPr/>
            <p:nvPr/>
          </p:nvSpPr>
          <p:spPr>
            <a:xfrm>
              <a:off x="262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39" name="任意多边形 1051138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0" name="任意多边形 1051139"/>
            <p:cNvSpPr/>
            <p:nvPr/>
          </p:nvSpPr>
          <p:spPr>
            <a:xfrm>
              <a:off x="262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1" name="任意多边形 1051140"/>
            <p:cNvSpPr/>
            <p:nvPr/>
          </p:nvSpPr>
          <p:spPr>
            <a:xfrm>
              <a:off x="262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2" name="矩形 1051141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43" name="矩形 1051142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44" name="任意多边形 1051143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5" name="任意多边形 1051144"/>
            <p:cNvSpPr/>
            <p:nvPr/>
          </p:nvSpPr>
          <p:spPr>
            <a:xfrm>
              <a:off x="306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6" name="任意多边形 1051145"/>
            <p:cNvSpPr/>
            <p:nvPr/>
          </p:nvSpPr>
          <p:spPr>
            <a:xfrm>
              <a:off x="306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7" name="任意多边形 1051146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8" name="任意多边形 1051147"/>
            <p:cNvSpPr/>
            <p:nvPr/>
          </p:nvSpPr>
          <p:spPr>
            <a:xfrm>
              <a:off x="306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49" name="任意多边形 1051148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0" name="任意多边形 1051149"/>
            <p:cNvSpPr/>
            <p:nvPr/>
          </p:nvSpPr>
          <p:spPr>
            <a:xfrm>
              <a:off x="306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1" name="任意多边形 1051150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2" name="任意多边形 1051151"/>
            <p:cNvSpPr/>
            <p:nvPr/>
          </p:nvSpPr>
          <p:spPr>
            <a:xfrm>
              <a:off x="306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3" name="任意多边形 1051152"/>
            <p:cNvSpPr/>
            <p:nvPr/>
          </p:nvSpPr>
          <p:spPr>
            <a:xfrm>
              <a:off x="306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4" name="矩形 1051153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55" name="矩形 1051154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56" name="任意多边形 1051155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7" name="任意多边形 1051156"/>
            <p:cNvSpPr/>
            <p:nvPr/>
          </p:nvSpPr>
          <p:spPr>
            <a:xfrm>
              <a:off x="351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8" name="任意多边形 1051157"/>
            <p:cNvSpPr/>
            <p:nvPr/>
          </p:nvSpPr>
          <p:spPr>
            <a:xfrm>
              <a:off x="351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59" name="任意多边形 1051158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0" name="任意多边形 1051159"/>
            <p:cNvSpPr/>
            <p:nvPr/>
          </p:nvSpPr>
          <p:spPr>
            <a:xfrm>
              <a:off x="351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1" name="任意多边形 1051160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2" name="任意多边形 1051161"/>
            <p:cNvSpPr/>
            <p:nvPr/>
          </p:nvSpPr>
          <p:spPr>
            <a:xfrm>
              <a:off x="351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3" name="任意多边形 1051162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4" name="任意多边形 1051163"/>
            <p:cNvSpPr/>
            <p:nvPr/>
          </p:nvSpPr>
          <p:spPr>
            <a:xfrm>
              <a:off x="351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5" name="任意多边形 1051164"/>
            <p:cNvSpPr/>
            <p:nvPr/>
          </p:nvSpPr>
          <p:spPr>
            <a:xfrm>
              <a:off x="351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6" name="矩形 1051165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67" name="矩形 1051166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68" name="任意多边形 1051167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69" name="任意多边形 1051168"/>
            <p:cNvSpPr/>
            <p:nvPr/>
          </p:nvSpPr>
          <p:spPr>
            <a:xfrm>
              <a:off x="396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0" name="任意多边形 1051169"/>
            <p:cNvSpPr/>
            <p:nvPr/>
          </p:nvSpPr>
          <p:spPr>
            <a:xfrm>
              <a:off x="396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1" name="任意多边形 1051170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2" name="任意多边形 1051171"/>
            <p:cNvSpPr/>
            <p:nvPr/>
          </p:nvSpPr>
          <p:spPr>
            <a:xfrm>
              <a:off x="396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3" name="任意多边形 1051172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4" name="任意多边形 1051173"/>
            <p:cNvSpPr/>
            <p:nvPr/>
          </p:nvSpPr>
          <p:spPr>
            <a:xfrm>
              <a:off x="396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5" name="任意多边形 1051174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6" name="任意多边形 1051175"/>
            <p:cNvSpPr/>
            <p:nvPr/>
          </p:nvSpPr>
          <p:spPr>
            <a:xfrm>
              <a:off x="396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7" name="任意多边形 1051176"/>
            <p:cNvSpPr/>
            <p:nvPr/>
          </p:nvSpPr>
          <p:spPr>
            <a:xfrm>
              <a:off x="396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78" name="矩形 1051177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79" name="矩形 1051178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80" name="任意多边形 1051179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1" name="任意多边形 1051180"/>
            <p:cNvSpPr/>
            <p:nvPr/>
          </p:nvSpPr>
          <p:spPr>
            <a:xfrm>
              <a:off x="440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2" name="任意多边形 1051181"/>
            <p:cNvSpPr/>
            <p:nvPr/>
          </p:nvSpPr>
          <p:spPr>
            <a:xfrm>
              <a:off x="440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3" name="任意多边形 1051182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4" name="任意多边形 1051183"/>
            <p:cNvSpPr/>
            <p:nvPr/>
          </p:nvSpPr>
          <p:spPr>
            <a:xfrm>
              <a:off x="440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5" name="任意多边形 1051184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6" name="任意多边形 1051185"/>
            <p:cNvSpPr/>
            <p:nvPr/>
          </p:nvSpPr>
          <p:spPr>
            <a:xfrm>
              <a:off x="440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7" name="任意多边形 1051186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8" name="任意多边形 1051187"/>
            <p:cNvSpPr/>
            <p:nvPr/>
          </p:nvSpPr>
          <p:spPr>
            <a:xfrm>
              <a:off x="440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89" name="任意多边形 1051188"/>
            <p:cNvSpPr/>
            <p:nvPr/>
          </p:nvSpPr>
          <p:spPr>
            <a:xfrm>
              <a:off x="440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0" name="矩形 1051189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91" name="矩形 1051190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192" name="任意多边形 1051191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3" name="任意多边形 1051192"/>
            <p:cNvSpPr/>
            <p:nvPr/>
          </p:nvSpPr>
          <p:spPr>
            <a:xfrm>
              <a:off x="485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4" name="任意多边形 1051193"/>
            <p:cNvSpPr/>
            <p:nvPr/>
          </p:nvSpPr>
          <p:spPr>
            <a:xfrm>
              <a:off x="485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5" name="任意多边形 1051194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6" name="任意多边形 1051195"/>
            <p:cNvSpPr/>
            <p:nvPr/>
          </p:nvSpPr>
          <p:spPr>
            <a:xfrm>
              <a:off x="485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7" name="任意多边形 1051196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8" name="任意多边形 1051197"/>
            <p:cNvSpPr/>
            <p:nvPr/>
          </p:nvSpPr>
          <p:spPr>
            <a:xfrm>
              <a:off x="485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199" name="任意多边形 1051198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0" name="任意多边形 1051199"/>
            <p:cNvSpPr/>
            <p:nvPr/>
          </p:nvSpPr>
          <p:spPr>
            <a:xfrm>
              <a:off x="485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1" name="任意多边形 1051200"/>
            <p:cNvSpPr/>
            <p:nvPr/>
          </p:nvSpPr>
          <p:spPr>
            <a:xfrm>
              <a:off x="485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2" name="矩形 1051201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203" name="矩形 1051202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204" name="任意多边形 1051203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5" name="任意多边形 1051204"/>
            <p:cNvSpPr/>
            <p:nvPr/>
          </p:nvSpPr>
          <p:spPr>
            <a:xfrm>
              <a:off x="530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6" name="任意多边形 1051205"/>
            <p:cNvSpPr/>
            <p:nvPr/>
          </p:nvSpPr>
          <p:spPr>
            <a:xfrm>
              <a:off x="530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7" name="任意多边形 1051206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8" name="任意多边形 1051207"/>
            <p:cNvSpPr/>
            <p:nvPr/>
          </p:nvSpPr>
          <p:spPr>
            <a:xfrm>
              <a:off x="530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09" name="任意多边形 1051208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0" name="任意多边形 1051209"/>
            <p:cNvSpPr/>
            <p:nvPr/>
          </p:nvSpPr>
          <p:spPr>
            <a:xfrm>
              <a:off x="530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1" name="任意多边形 1051210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2" name="任意多边形 1051211"/>
            <p:cNvSpPr/>
            <p:nvPr/>
          </p:nvSpPr>
          <p:spPr>
            <a:xfrm>
              <a:off x="530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3" name="任意多边形 1051212"/>
            <p:cNvSpPr/>
            <p:nvPr/>
          </p:nvSpPr>
          <p:spPr>
            <a:xfrm>
              <a:off x="530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4" name="矩形 1051213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215" name="任意多边形 1051214"/>
            <p:cNvSpPr/>
            <p:nvPr/>
          </p:nvSpPr>
          <p:spPr>
            <a:xfrm>
              <a:off x="349" y="3304"/>
              <a:ext cx="20" cy="8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152400" y="3543300"/>
            <a:ext cx="1685925" cy="1168400"/>
            <a:chOff x="96" y="2784"/>
            <a:chExt cx="1062" cy="981"/>
          </a:xfrm>
        </p:grpSpPr>
        <p:sp>
          <p:nvSpPr>
            <p:cNvPr id="1051216" name="任意多边形 1051215"/>
            <p:cNvSpPr/>
            <p:nvPr/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7" name="任意多边形 1051216"/>
            <p:cNvSpPr/>
            <p:nvPr/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8" name="任意多边形 1051217"/>
            <p:cNvSpPr/>
            <p:nvPr/>
          </p:nvSpPr>
          <p:spPr>
            <a:xfrm>
              <a:off x="348" y="3255"/>
              <a:ext cx="86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19" name="任意多边形 1051218"/>
            <p:cNvSpPr/>
            <p:nvPr/>
          </p:nvSpPr>
          <p:spPr>
            <a:xfrm>
              <a:off x="267" y="3294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0" name="任意多边形 1051219"/>
            <p:cNvSpPr/>
            <p:nvPr/>
          </p:nvSpPr>
          <p:spPr>
            <a:xfrm>
              <a:off x="222" y="3023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1" name="任意多边形 1051220"/>
            <p:cNvSpPr/>
            <p:nvPr/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2" name="任意多边形 1051221"/>
            <p:cNvSpPr/>
            <p:nvPr/>
          </p:nvSpPr>
          <p:spPr>
            <a:xfrm>
              <a:off x="905" y="3159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3" name="任意多边形 1051222"/>
            <p:cNvSpPr/>
            <p:nvPr/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4" name="任意多边形 1051223"/>
            <p:cNvSpPr/>
            <p:nvPr/>
          </p:nvSpPr>
          <p:spPr>
            <a:xfrm>
              <a:off x="960" y="3204"/>
              <a:ext cx="177" cy="87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5" name="任意多边形 1051224"/>
            <p:cNvSpPr/>
            <p:nvPr/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6" name="任意多边形 1051225"/>
            <p:cNvSpPr/>
            <p:nvPr/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7" name="任意多边形 1051226"/>
            <p:cNvSpPr/>
            <p:nvPr/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228" name="任意多边形 1051227"/>
            <p:cNvSpPr/>
            <p:nvPr/>
          </p:nvSpPr>
          <p:spPr>
            <a:xfrm>
              <a:off x="996" y="3305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1229" name="标题 105122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230" name="文本占位符 105122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231" name="日期占位符 1051230"/>
          <p:cNvSpPr>
            <a:spLocks noGrp="1"/>
          </p:cNvSpPr>
          <p:nvPr>
            <p:ph type="dt" sz="half" idx="2"/>
          </p:nvPr>
        </p:nvSpPr>
        <p:spPr>
          <a:xfrm>
            <a:off x="301625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32" name="页脚占位符 1051231"/>
          <p:cNvSpPr>
            <a:spLocks noGrp="1"/>
          </p:cNvSpPr>
          <p:nvPr>
            <p:ph type="ftr" sz="quarter" idx="3"/>
          </p:nvPr>
        </p:nvSpPr>
        <p:spPr>
          <a:xfrm>
            <a:off x="3124200" y="4687888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33" name="灯片编号占位符 1051232"/>
          <p:cNvSpPr>
            <a:spLocks noGrp="1"/>
          </p:cNvSpPr>
          <p:nvPr>
            <p:ph type="sldNum" sz="quarter" idx="4"/>
          </p:nvPr>
        </p:nvSpPr>
        <p:spPr>
          <a:xfrm>
            <a:off x="6553200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23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69" name="组合 1568"/>
          <p:cNvGrpSpPr/>
          <p:nvPr/>
        </p:nvGrpSpPr>
        <p:grpSpPr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52318" name="矩形 1052317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19" name="任意多边形 1052318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0" name="任意多边形 1052319"/>
            <p:cNvSpPr/>
            <p:nvPr/>
          </p:nvSpPr>
          <p:spPr>
            <a:xfrm>
              <a:off x="38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1" name="任意多边形 1052320"/>
            <p:cNvSpPr/>
            <p:nvPr/>
          </p:nvSpPr>
          <p:spPr>
            <a:xfrm>
              <a:off x="38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2" name="任意多边形 1052321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3" name="任意多边形 1052322"/>
            <p:cNvSpPr/>
            <p:nvPr/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4" name="任意多边形 1052323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5" name="任意多边形 1052324"/>
            <p:cNvSpPr/>
            <p:nvPr/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6" name="任意多边形 1052325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7" name="任意多边形 1052326"/>
            <p:cNvSpPr/>
            <p:nvPr/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8" name="任意多边形 1052327"/>
            <p:cNvSpPr/>
            <p:nvPr/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29" name="矩形 1052328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30" name="矩形 1052329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31" name="任意多边形 1052330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2" name="任意多边形 1052331"/>
            <p:cNvSpPr/>
            <p:nvPr/>
          </p:nvSpPr>
          <p:spPr>
            <a:xfrm>
              <a:off x="82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3" name="任意多边形 1052332"/>
            <p:cNvSpPr/>
            <p:nvPr/>
          </p:nvSpPr>
          <p:spPr>
            <a:xfrm>
              <a:off x="82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4" name="任意多边形 1052333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5" name="任意多边形 1052334"/>
            <p:cNvSpPr/>
            <p:nvPr/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6" name="任意多边形 1052335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7" name="任意多边形 1052336"/>
            <p:cNvSpPr/>
            <p:nvPr/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8" name="任意多边形 1052337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39" name="任意多边形 1052338"/>
            <p:cNvSpPr/>
            <p:nvPr/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0" name="任意多边形 1052339"/>
            <p:cNvSpPr/>
            <p:nvPr/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1" name="矩形 1052340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42" name="矩形 1052341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43" name="任意多边形 1052342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4" name="任意多边形 1052343"/>
            <p:cNvSpPr/>
            <p:nvPr/>
          </p:nvSpPr>
          <p:spPr>
            <a:xfrm>
              <a:off x="127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5" name="任意多边形 1052344"/>
            <p:cNvSpPr/>
            <p:nvPr/>
          </p:nvSpPr>
          <p:spPr>
            <a:xfrm>
              <a:off x="127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6" name="任意多边形 1052345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7" name="任意多边形 1052346"/>
            <p:cNvSpPr/>
            <p:nvPr/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8" name="任意多边形 1052347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49" name="任意多边形 1052348"/>
            <p:cNvSpPr/>
            <p:nvPr/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0" name="任意多边形 1052349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1" name="任意多边形 1052350"/>
            <p:cNvSpPr/>
            <p:nvPr/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2" name="任意多边形 1052351"/>
            <p:cNvSpPr/>
            <p:nvPr/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3" name="矩形 1052352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54" name="矩形 1052353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55" name="任意多边形 1052354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6" name="任意多边形 1052355"/>
            <p:cNvSpPr/>
            <p:nvPr/>
          </p:nvSpPr>
          <p:spPr>
            <a:xfrm>
              <a:off x="172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7" name="任意多边形 1052356"/>
            <p:cNvSpPr/>
            <p:nvPr/>
          </p:nvSpPr>
          <p:spPr>
            <a:xfrm>
              <a:off x="172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8" name="任意多边形 1052357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59" name="任意多边形 1052358"/>
            <p:cNvSpPr/>
            <p:nvPr/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0" name="任意多边形 1052359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1" name="任意多边形 1052360"/>
            <p:cNvSpPr/>
            <p:nvPr/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2" name="任意多边形 1052361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3" name="任意多边形 1052362"/>
            <p:cNvSpPr/>
            <p:nvPr/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4" name="任意多边形 1052363"/>
            <p:cNvSpPr/>
            <p:nvPr/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5" name="矩形 1052364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66" name="矩形 1052365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67" name="任意多边形 1052366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8" name="任意多边形 1052367"/>
            <p:cNvSpPr/>
            <p:nvPr/>
          </p:nvSpPr>
          <p:spPr>
            <a:xfrm>
              <a:off x="216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69" name="任意多边形 1052368"/>
            <p:cNvSpPr/>
            <p:nvPr/>
          </p:nvSpPr>
          <p:spPr>
            <a:xfrm>
              <a:off x="216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0" name="任意多边形 1052369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1" name="任意多边形 1052370"/>
            <p:cNvSpPr/>
            <p:nvPr/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2" name="任意多边形 1052371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3" name="任意多边形 1052372"/>
            <p:cNvSpPr/>
            <p:nvPr/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4" name="任意多边形 1052373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5" name="任意多边形 1052374"/>
            <p:cNvSpPr/>
            <p:nvPr/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6" name="任意多边形 1052375"/>
            <p:cNvSpPr/>
            <p:nvPr/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77" name="矩形 1052376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78" name="矩形 1052377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79" name="任意多边形 1052378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0" name="任意多边形 1052379"/>
            <p:cNvSpPr/>
            <p:nvPr/>
          </p:nvSpPr>
          <p:spPr>
            <a:xfrm>
              <a:off x="262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1" name="任意多边形 1052380"/>
            <p:cNvSpPr/>
            <p:nvPr/>
          </p:nvSpPr>
          <p:spPr>
            <a:xfrm>
              <a:off x="262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2" name="任意多边形 1052381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3" name="任意多边形 1052382"/>
            <p:cNvSpPr/>
            <p:nvPr/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4" name="任意多边形 1052383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5" name="任意多边形 1052384"/>
            <p:cNvSpPr/>
            <p:nvPr/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6" name="任意多边形 1052385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7" name="任意多边形 1052386"/>
            <p:cNvSpPr/>
            <p:nvPr/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8" name="任意多边形 1052387"/>
            <p:cNvSpPr/>
            <p:nvPr/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89" name="矩形 1052388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90" name="矩形 1052389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391" name="任意多边形 1052390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2" name="任意多边形 1052391"/>
            <p:cNvSpPr/>
            <p:nvPr/>
          </p:nvSpPr>
          <p:spPr>
            <a:xfrm>
              <a:off x="306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3" name="任意多边形 1052392"/>
            <p:cNvSpPr/>
            <p:nvPr/>
          </p:nvSpPr>
          <p:spPr>
            <a:xfrm>
              <a:off x="306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4" name="任意多边形 1052393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5" name="任意多边形 1052394"/>
            <p:cNvSpPr/>
            <p:nvPr/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6" name="任意多边形 1052395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7" name="任意多边形 1052396"/>
            <p:cNvSpPr/>
            <p:nvPr/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8" name="任意多边形 1052397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399" name="任意多边形 1052398"/>
            <p:cNvSpPr/>
            <p:nvPr/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0" name="任意多边形 1052399"/>
            <p:cNvSpPr/>
            <p:nvPr/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1" name="矩形 1052400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02" name="矩形 1052401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03" name="任意多边形 1052402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4" name="任意多边形 1052403"/>
            <p:cNvSpPr/>
            <p:nvPr/>
          </p:nvSpPr>
          <p:spPr>
            <a:xfrm>
              <a:off x="351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5" name="任意多边形 1052404"/>
            <p:cNvSpPr/>
            <p:nvPr/>
          </p:nvSpPr>
          <p:spPr>
            <a:xfrm>
              <a:off x="351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6" name="任意多边形 1052405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7" name="任意多边形 1052406"/>
            <p:cNvSpPr/>
            <p:nvPr/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8" name="任意多边形 1052407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09" name="任意多边形 1052408"/>
            <p:cNvSpPr/>
            <p:nvPr/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0" name="任意多边形 1052409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1" name="任意多边形 1052410"/>
            <p:cNvSpPr/>
            <p:nvPr/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2" name="任意多边形 1052411"/>
            <p:cNvSpPr/>
            <p:nvPr/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3" name="矩形 1052412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14" name="矩形 1052413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15" name="任意多边形 1052414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6" name="任意多边形 1052415"/>
            <p:cNvSpPr/>
            <p:nvPr/>
          </p:nvSpPr>
          <p:spPr>
            <a:xfrm>
              <a:off x="396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7" name="任意多边形 1052416"/>
            <p:cNvSpPr/>
            <p:nvPr/>
          </p:nvSpPr>
          <p:spPr>
            <a:xfrm>
              <a:off x="396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8" name="任意多边形 1052417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19" name="任意多边形 1052418"/>
            <p:cNvSpPr/>
            <p:nvPr/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0" name="任意多边形 1052419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1" name="任意多边形 1052420"/>
            <p:cNvSpPr/>
            <p:nvPr/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2" name="任意多边形 1052421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3" name="任意多边形 1052422"/>
            <p:cNvSpPr/>
            <p:nvPr/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4" name="任意多边形 1052423"/>
            <p:cNvSpPr/>
            <p:nvPr/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5" name="矩形 1052424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26" name="矩形 1052425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27" name="任意多边形 1052426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8" name="任意多边形 1052427"/>
            <p:cNvSpPr/>
            <p:nvPr/>
          </p:nvSpPr>
          <p:spPr>
            <a:xfrm>
              <a:off x="440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29" name="任意多边形 1052428"/>
            <p:cNvSpPr/>
            <p:nvPr/>
          </p:nvSpPr>
          <p:spPr>
            <a:xfrm>
              <a:off x="440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0" name="任意多边形 1052429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1" name="任意多边形 1052430"/>
            <p:cNvSpPr/>
            <p:nvPr/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2" name="任意多边形 1052431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3" name="任意多边形 1052432"/>
            <p:cNvSpPr/>
            <p:nvPr/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4" name="任意多边形 1052433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5" name="任意多边形 1052434"/>
            <p:cNvSpPr/>
            <p:nvPr/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6" name="任意多边形 1052435"/>
            <p:cNvSpPr/>
            <p:nvPr/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37" name="矩形 1052436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38" name="矩形 1052437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39" name="任意多边形 1052438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0" name="任意多边形 1052439"/>
            <p:cNvSpPr/>
            <p:nvPr/>
          </p:nvSpPr>
          <p:spPr>
            <a:xfrm>
              <a:off x="485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1" name="任意多边形 1052440"/>
            <p:cNvSpPr/>
            <p:nvPr/>
          </p:nvSpPr>
          <p:spPr>
            <a:xfrm>
              <a:off x="485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2" name="任意多边形 1052441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3" name="任意多边形 1052442"/>
            <p:cNvSpPr/>
            <p:nvPr/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4" name="任意多边形 1052443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5" name="任意多边形 1052444"/>
            <p:cNvSpPr/>
            <p:nvPr/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6" name="任意多边形 1052445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7" name="任意多边形 1052446"/>
            <p:cNvSpPr/>
            <p:nvPr/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8" name="任意多边形 1052447"/>
            <p:cNvSpPr/>
            <p:nvPr/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49" name="矩形 1052448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50" name="矩形 1052449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51" name="任意多边形 1052450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2" name="任意多边形 1052451"/>
            <p:cNvSpPr/>
            <p:nvPr/>
          </p:nvSpPr>
          <p:spPr>
            <a:xfrm>
              <a:off x="530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3" name="任意多边形 1052452"/>
            <p:cNvSpPr/>
            <p:nvPr/>
          </p:nvSpPr>
          <p:spPr>
            <a:xfrm>
              <a:off x="530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4" name="任意多边形 1052453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5" name="任意多边形 1052454"/>
            <p:cNvSpPr/>
            <p:nvPr/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6" name="任意多边形 1052455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7" name="任意多边形 1052456"/>
            <p:cNvSpPr/>
            <p:nvPr/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8" name="任意多边形 1052457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59" name="任意多边形 1052458"/>
            <p:cNvSpPr/>
            <p:nvPr/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0" name="任意多边形 1052459"/>
            <p:cNvSpPr/>
            <p:nvPr/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1" name="矩形 1052460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2462" name="任意多边形 1052461"/>
            <p:cNvSpPr/>
            <p:nvPr/>
          </p:nvSpPr>
          <p:spPr>
            <a:xfrm>
              <a:off x="349" y="3304"/>
              <a:ext cx="20" cy="9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0" name="组合 1569"/>
          <p:cNvGrpSpPr/>
          <p:nvPr/>
        </p:nvGrpSpPr>
        <p:grpSpPr>
          <a:xfrm>
            <a:off x="1066800" y="2584450"/>
            <a:ext cx="533400" cy="368300"/>
            <a:chOff x="96" y="2784"/>
            <a:chExt cx="1062" cy="981"/>
          </a:xfrm>
        </p:grpSpPr>
        <p:sp>
          <p:nvSpPr>
            <p:cNvPr id="1052463" name="任意多边形 1052462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4" name="任意多边形 1052463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5" name="任意多边形 1052464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6" name="任意多边形 1052465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7" name="任意多边形 1052466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8" name="任意多边形 1052467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69" name="任意多边形 1052468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0" name="任意多边形 1052469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1" name="任意多边形 1052470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2" name="任意多边形 1052471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3" name="任意多边形 1052472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4" name="任意多边形 1052473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5" name="任意多边形 1052474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1" name="组合 1570"/>
          <p:cNvGrpSpPr/>
          <p:nvPr/>
        </p:nvGrpSpPr>
        <p:grpSpPr>
          <a:xfrm>
            <a:off x="1066800" y="3414713"/>
            <a:ext cx="533400" cy="369887"/>
            <a:chOff x="96" y="2784"/>
            <a:chExt cx="1062" cy="981"/>
          </a:xfrm>
        </p:grpSpPr>
        <p:sp>
          <p:nvSpPr>
            <p:cNvPr id="1052476" name="任意多边形 1052475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7" name="任意多边形 1052476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8" name="任意多边形 1052477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79" name="任意多边形 1052478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0" name="任意多边形 1052479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1" name="任意多边形 1052480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2" name="任意多边形 1052481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3" name="任意多边形 1052482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4" name="任意多边形 1052483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5" name="任意多边形 1052484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6" name="任意多边形 1052485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7" name="任意多边形 1052486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88" name="任意多边形 1052487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2" name="组合 1571"/>
          <p:cNvGrpSpPr/>
          <p:nvPr/>
        </p:nvGrpSpPr>
        <p:grpSpPr>
          <a:xfrm>
            <a:off x="1066800" y="4171950"/>
            <a:ext cx="533400" cy="369888"/>
            <a:chOff x="96" y="2784"/>
            <a:chExt cx="1062" cy="981"/>
          </a:xfrm>
        </p:grpSpPr>
        <p:sp>
          <p:nvSpPr>
            <p:cNvPr id="1052489" name="任意多边形 1052488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0" name="任意多边形 1052489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1" name="任意多边形 1052490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2" name="任意多边形 1052491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3" name="任意多边形 1052492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4" name="任意多边形 1052493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5" name="任意多边形 1052494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6" name="任意多边形 1052495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7" name="任意多边形 1052496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8" name="任意多边形 1052497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499" name="任意多边形 1052498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0" name="任意多边形 1052499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1" name="任意多边形 1052500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3" name="组合 1572"/>
          <p:cNvGrpSpPr/>
          <p:nvPr/>
        </p:nvGrpSpPr>
        <p:grpSpPr>
          <a:xfrm>
            <a:off x="381000" y="2971800"/>
            <a:ext cx="533400" cy="369888"/>
            <a:chOff x="96" y="2784"/>
            <a:chExt cx="1062" cy="981"/>
          </a:xfrm>
        </p:grpSpPr>
        <p:sp>
          <p:nvSpPr>
            <p:cNvPr id="1052502" name="任意多边形 1052501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3" name="任意多边形 1052502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4" name="任意多边形 1052503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5" name="任意多边形 1052504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6" name="任意多边形 1052505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7" name="任意多边形 1052506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8" name="任意多边形 1052507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09" name="任意多边形 1052508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0" name="任意多边形 1052509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1" name="任意多边形 1052510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2" name="任意多边形 1052511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3" name="任意多边形 1052512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4" name="任意多边形 1052513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4" name="组合 1573"/>
          <p:cNvGrpSpPr/>
          <p:nvPr/>
        </p:nvGrpSpPr>
        <p:grpSpPr>
          <a:xfrm>
            <a:off x="381000" y="3803650"/>
            <a:ext cx="533400" cy="368300"/>
            <a:chOff x="96" y="2784"/>
            <a:chExt cx="1062" cy="981"/>
          </a:xfrm>
        </p:grpSpPr>
        <p:sp>
          <p:nvSpPr>
            <p:cNvPr id="1052515" name="任意多边形 1052514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6" name="任意多边形 1052515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7" name="任意多边形 1052516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8" name="任意多边形 1052517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19" name="任意多边形 1052518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0" name="任意多边形 1052519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1" name="任意多边形 1052520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2" name="任意多边形 1052521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3" name="任意多边形 1052522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4" name="任意多边形 1052523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5" name="任意多边形 1052524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6" name="任意多边形 1052525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7" name="任意多边形 1052526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5" name="组合 1574"/>
          <p:cNvGrpSpPr/>
          <p:nvPr/>
        </p:nvGrpSpPr>
        <p:grpSpPr>
          <a:xfrm>
            <a:off x="381000" y="4592638"/>
            <a:ext cx="533400" cy="368300"/>
            <a:chOff x="96" y="2784"/>
            <a:chExt cx="1062" cy="981"/>
          </a:xfrm>
        </p:grpSpPr>
        <p:sp>
          <p:nvSpPr>
            <p:cNvPr id="1052528" name="任意多边形 1052527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29" name="任意多边形 1052528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0" name="任意多边形 1052529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1" name="任意多边形 1052530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2" name="任意多边形 1052531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3" name="任意多边形 1052532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4" name="任意多边形 1052533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5" name="任意多边形 1052534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6" name="任意多边形 1052535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7" name="任意多边形 1052536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8" name="任意多边形 1052537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39" name="任意多边形 1052538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540" name="任意多边形 1052539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6" name="组合 1575"/>
          <p:cNvGrpSpPr/>
          <p:nvPr/>
        </p:nvGrpSpPr>
        <p:grpSpPr>
          <a:xfrm>
            <a:off x="6934200" y="-6350"/>
            <a:ext cx="2317750" cy="1547813"/>
            <a:chOff x="4080" y="-5"/>
            <a:chExt cx="1748" cy="1556"/>
          </a:xfrm>
        </p:grpSpPr>
        <p:sp>
          <p:nvSpPr>
            <p:cNvPr id="1052541" name="任意多边形 1052540"/>
            <p:cNvSpPr/>
            <p:nvPr/>
          </p:nvSpPr>
          <p:spPr>
            <a:xfrm>
              <a:off x="4161" y="-5"/>
              <a:ext cx="1585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77" name="组合 1576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52542" name="任意多边形 1052541"/>
              <p:cNvSpPr/>
              <p:nvPr/>
            </p:nvSpPr>
            <p:spPr>
              <a:xfrm>
                <a:off x="3060" y="18"/>
                <a:ext cx="490" cy="186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3" name="任意多边形 1052542"/>
              <p:cNvSpPr/>
              <p:nvPr/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4" name="任意多边形 1052543"/>
              <p:cNvSpPr/>
              <p:nvPr/>
            </p:nvSpPr>
            <p:spPr>
              <a:xfrm>
                <a:off x="3621" y="1287"/>
                <a:ext cx="237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5" name="任意多边形 1052544"/>
              <p:cNvSpPr/>
              <p:nvPr/>
            </p:nvSpPr>
            <p:spPr>
              <a:xfrm>
                <a:off x="3402" y="1403"/>
                <a:ext cx="209" cy="378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6" name="任意多边形 1052545"/>
              <p:cNvSpPr/>
              <p:nvPr/>
            </p:nvSpPr>
            <p:spPr>
              <a:xfrm>
                <a:off x="3273" y="645"/>
                <a:ext cx="683" cy="319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7" name="任意多边形 1052546"/>
              <p:cNvSpPr/>
              <p:nvPr/>
            </p:nvSpPr>
            <p:spPr>
              <a:xfrm>
                <a:off x="4046" y="1545"/>
                <a:ext cx="490" cy="517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8" name="任意多边形 1052547"/>
              <p:cNvSpPr/>
              <p:nvPr/>
            </p:nvSpPr>
            <p:spPr>
              <a:xfrm>
                <a:off x="5173" y="1023"/>
                <a:ext cx="500" cy="97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49" name="任意多边形 1052548"/>
              <p:cNvSpPr/>
              <p:nvPr/>
            </p:nvSpPr>
            <p:spPr>
              <a:xfrm>
                <a:off x="5339" y="1004"/>
                <a:ext cx="385" cy="236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50" name="任意多边形 1052549"/>
              <p:cNvSpPr/>
              <p:nvPr/>
            </p:nvSpPr>
            <p:spPr>
              <a:xfrm>
                <a:off x="5325" y="1201"/>
                <a:ext cx="415" cy="186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51" name="任意多边形 1052550"/>
              <p:cNvSpPr/>
              <p:nvPr/>
            </p:nvSpPr>
            <p:spPr>
              <a:xfrm>
                <a:off x="5001" y="1378"/>
                <a:ext cx="699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52" name="任意多边形 1052551"/>
              <p:cNvSpPr/>
              <p:nvPr/>
            </p:nvSpPr>
            <p:spPr>
              <a:xfrm>
                <a:off x="5078" y="1539"/>
                <a:ext cx="565" cy="147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53" name="任意多边形 1052552"/>
              <p:cNvSpPr/>
              <p:nvPr/>
            </p:nvSpPr>
            <p:spPr>
              <a:xfrm>
                <a:off x="5041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554" name="任意多边形 1052553"/>
              <p:cNvSpPr/>
              <p:nvPr/>
            </p:nvSpPr>
            <p:spPr>
              <a:xfrm>
                <a:off x="5420" y="1462"/>
                <a:ext cx="330" cy="855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52555" name="标题 1052554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556" name="文本占位符 1052555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557" name="日期占位符 1052556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558" name="页脚占位符 1052557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559" name="灯片编号占位符 1052558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560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259" name="标题 105125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260" name="文本占位符 105125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261" name="日期占位符 105126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62" name="页脚占位符 105126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63" name="灯片编号占位符 105126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26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289" name="标题 105128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290" name="文本占位符 105128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291" name="日期占位符 105129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92" name="页脚占位符 105129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293" name="灯片编号占位符 105129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29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319" name="标题 105131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320" name="文本占位符 105131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321" name="日期占位符 105132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22" name="页脚占位符 105132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23" name="灯片编号占位符 105132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32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349" name="标题 105134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350" name="文本占位符 105134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351" name="日期占位符 105135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52" name="页脚占位符 105135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53" name="灯片编号占位符 105135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35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379" name="标题 105137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380" name="文本占位符 105137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381" name="日期占位符 105138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82" name="页脚占位符 105138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383" name="灯片编号占位符 105138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38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434" name="标题 1051433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435" name="文本占位符 1051434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436" name="日期占位符 1051435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37" name="页脚占位符 1051436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38" name="灯片编号占位符 1051437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43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464" name="标题 1051463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465" name="文本占位符 1051464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466" name="日期占位符 1051465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67" name="页脚占位符 1051466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68" name="灯片编号占位符 1051467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46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494" name="标题 1051493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495" name="文本占位符 1051494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496" name="日期占位符 1051495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97" name="页脚占位符 1051496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498" name="灯片编号占位符 1051497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49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524" name="标题 1051523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525" name="文本占位符 1051524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526" name="日期占位符 1051525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527" name="页脚占位符 1051526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528" name="灯片编号占位符 1051527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529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554" name="任意多边形 1051553"/>
          <p:cNvSpPr/>
          <p:nvPr/>
        </p:nvSpPr>
        <p:spPr>
          <a:xfrm>
            <a:off x="4760913" y="15875"/>
            <a:ext cx="4438650" cy="302895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</a:path>
            </a:pathLst>
          </a:custGeo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90" name="组合 1289"/>
          <p:cNvGrpSpPr/>
          <p:nvPr/>
        </p:nvGrpSpPr>
        <p:grpSpPr>
          <a:xfrm>
            <a:off x="4572000" y="22225"/>
            <a:ext cx="4756150" cy="3254375"/>
            <a:chOff x="2918" y="18"/>
            <a:chExt cx="2958" cy="2699"/>
          </a:xfrm>
        </p:grpSpPr>
        <p:sp>
          <p:nvSpPr>
            <p:cNvPr id="1051555" name="任意多边形 1051554"/>
            <p:cNvSpPr/>
            <p:nvPr/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56" name="任意多边形 1051555"/>
            <p:cNvSpPr/>
            <p:nvPr/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57" name="任意多边形 1051556"/>
            <p:cNvSpPr/>
            <p:nvPr/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58" name="任意多边形 1051557"/>
            <p:cNvSpPr/>
            <p:nvPr/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59" name="任意多边形 1051558"/>
            <p:cNvSpPr/>
            <p:nvPr/>
          </p:nvSpPr>
          <p:spPr>
            <a:xfrm>
              <a:off x="3272" y="645"/>
              <a:ext cx="679" cy="320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0" name="任意多边形 1051559"/>
            <p:cNvSpPr/>
            <p:nvPr/>
          </p:nvSpPr>
          <p:spPr>
            <a:xfrm>
              <a:off x="4046" y="1545"/>
              <a:ext cx="494" cy="516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1" name="任意多边形 1051560"/>
            <p:cNvSpPr/>
            <p:nvPr/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2" name="任意多边形 1051561"/>
            <p:cNvSpPr/>
            <p:nvPr/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3" name="任意多边形 1051562"/>
            <p:cNvSpPr/>
            <p:nvPr/>
          </p:nvSpPr>
          <p:spPr>
            <a:xfrm>
              <a:off x="5325" y="1202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4" name="任意多边形 1051563"/>
            <p:cNvSpPr/>
            <p:nvPr/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5" name="任意多边形 1051564"/>
            <p:cNvSpPr/>
            <p:nvPr/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6" name="任意多边形 1051565"/>
            <p:cNvSpPr/>
            <p:nvPr/>
          </p:nvSpPr>
          <p:spPr>
            <a:xfrm>
              <a:off x="5042" y="1656"/>
              <a:ext cx="584" cy="481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67" name="任意多边形 1051566"/>
            <p:cNvSpPr/>
            <p:nvPr/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91" name="组合 1290"/>
          <p:cNvGrpSpPr/>
          <p:nvPr/>
        </p:nvGrpSpPr>
        <p:grpSpPr>
          <a:xfrm>
            <a:off x="554038" y="26988"/>
            <a:ext cx="7891462" cy="5118100"/>
            <a:chOff x="349" y="23"/>
            <a:chExt cx="4971" cy="4297"/>
          </a:xfrm>
        </p:grpSpPr>
        <p:sp>
          <p:nvSpPr>
            <p:cNvPr id="1051568" name="矩形 1051567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569" name="任意多边形 1051568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0" name="任意多边形 1051569"/>
            <p:cNvSpPr/>
            <p:nvPr/>
          </p:nvSpPr>
          <p:spPr>
            <a:xfrm>
              <a:off x="38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1" name="任意多边形 1051570"/>
            <p:cNvSpPr/>
            <p:nvPr/>
          </p:nvSpPr>
          <p:spPr>
            <a:xfrm>
              <a:off x="38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2" name="任意多边形 1051571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3" name="任意多边形 1051572"/>
            <p:cNvSpPr/>
            <p:nvPr/>
          </p:nvSpPr>
          <p:spPr>
            <a:xfrm>
              <a:off x="38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4" name="任意多边形 1051573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5" name="任意多边形 1051574"/>
            <p:cNvSpPr/>
            <p:nvPr/>
          </p:nvSpPr>
          <p:spPr>
            <a:xfrm>
              <a:off x="38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6" name="任意多边形 1051575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7" name="任意多边形 1051576"/>
            <p:cNvSpPr/>
            <p:nvPr/>
          </p:nvSpPr>
          <p:spPr>
            <a:xfrm>
              <a:off x="38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8" name="任意多边形 1051577"/>
            <p:cNvSpPr/>
            <p:nvPr/>
          </p:nvSpPr>
          <p:spPr>
            <a:xfrm>
              <a:off x="38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79" name="矩形 1051578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580" name="矩形 1051579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581" name="任意多边形 1051580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2" name="任意多边形 1051581"/>
            <p:cNvSpPr/>
            <p:nvPr/>
          </p:nvSpPr>
          <p:spPr>
            <a:xfrm>
              <a:off x="82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3" name="任意多边形 1051582"/>
            <p:cNvSpPr/>
            <p:nvPr/>
          </p:nvSpPr>
          <p:spPr>
            <a:xfrm>
              <a:off x="82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4" name="任意多边形 1051583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5" name="任意多边形 1051584"/>
            <p:cNvSpPr/>
            <p:nvPr/>
          </p:nvSpPr>
          <p:spPr>
            <a:xfrm>
              <a:off x="82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6" name="任意多边形 1051585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7" name="任意多边形 1051586"/>
            <p:cNvSpPr/>
            <p:nvPr/>
          </p:nvSpPr>
          <p:spPr>
            <a:xfrm>
              <a:off x="82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8" name="任意多边形 1051587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89" name="任意多边形 1051588"/>
            <p:cNvSpPr/>
            <p:nvPr/>
          </p:nvSpPr>
          <p:spPr>
            <a:xfrm>
              <a:off x="82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0" name="任意多边形 1051589"/>
            <p:cNvSpPr/>
            <p:nvPr/>
          </p:nvSpPr>
          <p:spPr>
            <a:xfrm>
              <a:off x="82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1" name="矩形 1051590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592" name="矩形 1051591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593" name="任意多边形 1051592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4" name="任意多边形 1051593"/>
            <p:cNvSpPr/>
            <p:nvPr/>
          </p:nvSpPr>
          <p:spPr>
            <a:xfrm>
              <a:off x="127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5" name="任意多边形 1051594"/>
            <p:cNvSpPr/>
            <p:nvPr/>
          </p:nvSpPr>
          <p:spPr>
            <a:xfrm>
              <a:off x="127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6" name="任意多边形 1051595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7" name="任意多边形 1051596"/>
            <p:cNvSpPr/>
            <p:nvPr/>
          </p:nvSpPr>
          <p:spPr>
            <a:xfrm>
              <a:off x="127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8" name="任意多边形 1051597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599" name="任意多边形 1051598"/>
            <p:cNvSpPr/>
            <p:nvPr/>
          </p:nvSpPr>
          <p:spPr>
            <a:xfrm>
              <a:off x="127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0" name="任意多边形 1051599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1" name="任意多边形 1051600"/>
            <p:cNvSpPr/>
            <p:nvPr/>
          </p:nvSpPr>
          <p:spPr>
            <a:xfrm>
              <a:off x="127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2" name="任意多边形 1051601"/>
            <p:cNvSpPr/>
            <p:nvPr/>
          </p:nvSpPr>
          <p:spPr>
            <a:xfrm>
              <a:off x="127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3" name="矩形 1051602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04" name="矩形 1051603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05" name="任意多边形 1051604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6" name="任意多边形 1051605"/>
            <p:cNvSpPr/>
            <p:nvPr/>
          </p:nvSpPr>
          <p:spPr>
            <a:xfrm>
              <a:off x="172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7" name="任意多边形 1051606"/>
            <p:cNvSpPr/>
            <p:nvPr/>
          </p:nvSpPr>
          <p:spPr>
            <a:xfrm>
              <a:off x="172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8" name="任意多边形 1051607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09" name="任意多边形 1051608"/>
            <p:cNvSpPr/>
            <p:nvPr/>
          </p:nvSpPr>
          <p:spPr>
            <a:xfrm>
              <a:off x="172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0" name="任意多边形 1051609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1" name="任意多边形 1051610"/>
            <p:cNvSpPr/>
            <p:nvPr/>
          </p:nvSpPr>
          <p:spPr>
            <a:xfrm>
              <a:off x="172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2" name="任意多边形 1051611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3" name="任意多边形 1051612"/>
            <p:cNvSpPr/>
            <p:nvPr/>
          </p:nvSpPr>
          <p:spPr>
            <a:xfrm>
              <a:off x="172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4" name="任意多边形 1051613"/>
            <p:cNvSpPr/>
            <p:nvPr/>
          </p:nvSpPr>
          <p:spPr>
            <a:xfrm>
              <a:off x="172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5" name="矩形 1051614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16" name="矩形 1051615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17" name="任意多边形 1051616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8" name="任意多边形 1051617"/>
            <p:cNvSpPr/>
            <p:nvPr/>
          </p:nvSpPr>
          <p:spPr>
            <a:xfrm>
              <a:off x="216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19" name="任意多边形 1051618"/>
            <p:cNvSpPr/>
            <p:nvPr/>
          </p:nvSpPr>
          <p:spPr>
            <a:xfrm>
              <a:off x="216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0" name="任意多边形 1051619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1" name="任意多边形 1051620"/>
            <p:cNvSpPr/>
            <p:nvPr/>
          </p:nvSpPr>
          <p:spPr>
            <a:xfrm>
              <a:off x="216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2" name="任意多边形 1051621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3" name="任意多边形 1051622"/>
            <p:cNvSpPr/>
            <p:nvPr/>
          </p:nvSpPr>
          <p:spPr>
            <a:xfrm>
              <a:off x="216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4" name="任意多边形 1051623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5" name="任意多边形 1051624"/>
            <p:cNvSpPr/>
            <p:nvPr/>
          </p:nvSpPr>
          <p:spPr>
            <a:xfrm>
              <a:off x="216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6" name="任意多边形 1051625"/>
            <p:cNvSpPr/>
            <p:nvPr/>
          </p:nvSpPr>
          <p:spPr>
            <a:xfrm>
              <a:off x="216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27" name="矩形 1051626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28" name="矩形 1051627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29" name="任意多边形 1051628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0" name="任意多边形 1051629"/>
            <p:cNvSpPr/>
            <p:nvPr/>
          </p:nvSpPr>
          <p:spPr>
            <a:xfrm>
              <a:off x="262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1" name="任意多边形 1051630"/>
            <p:cNvSpPr/>
            <p:nvPr/>
          </p:nvSpPr>
          <p:spPr>
            <a:xfrm>
              <a:off x="262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2" name="任意多边形 1051631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3" name="任意多边形 1051632"/>
            <p:cNvSpPr/>
            <p:nvPr/>
          </p:nvSpPr>
          <p:spPr>
            <a:xfrm>
              <a:off x="262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4" name="任意多边形 1051633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5" name="任意多边形 1051634"/>
            <p:cNvSpPr/>
            <p:nvPr/>
          </p:nvSpPr>
          <p:spPr>
            <a:xfrm>
              <a:off x="262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6" name="任意多边形 1051635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7" name="任意多边形 1051636"/>
            <p:cNvSpPr/>
            <p:nvPr/>
          </p:nvSpPr>
          <p:spPr>
            <a:xfrm>
              <a:off x="262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8" name="任意多边形 1051637"/>
            <p:cNvSpPr/>
            <p:nvPr/>
          </p:nvSpPr>
          <p:spPr>
            <a:xfrm>
              <a:off x="262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39" name="矩形 1051638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40" name="矩形 1051639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41" name="任意多边形 1051640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2" name="任意多边形 1051641"/>
            <p:cNvSpPr/>
            <p:nvPr/>
          </p:nvSpPr>
          <p:spPr>
            <a:xfrm>
              <a:off x="306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3" name="任意多边形 1051642"/>
            <p:cNvSpPr/>
            <p:nvPr/>
          </p:nvSpPr>
          <p:spPr>
            <a:xfrm>
              <a:off x="306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4" name="任意多边形 1051643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5" name="任意多边形 1051644"/>
            <p:cNvSpPr/>
            <p:nvPr/>
          </p:nvSpPr>
          <p:spPr>
            <a:xfrm>
              <a:off x="306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6" name="任意多边形 1051645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7" name="任意多边形 1051646"/>
            <p:cNvSpPr/>
            <p:nvPr/>
          </p:nvSpPr>
          <p:spPr>
            <a:xfrm>
              <a:off x="306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8" name="任意多边形 1051647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49" name="任意多边形 1051648"/>
            <p:cNvSpPr/>
            <p:nvPr/>
          </p:nvSpPr>
          <p:spPr>
            <a:xfrm>
              <a:off x="306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0" name="任意多边形 1051649"/>
            <p:cNvSpPr/>
            <p:nvPr/>
          </p:nvSpPr>
          <p:spPr>
            <a:xfrm>
              <a:off x="306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1" name="矩形 1051650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52" name="矩形 1051651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53" name="任意多边形 1051652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4" name="任意多边形 1051653"/>
            <p:cNvSpPr/>
            <p:nvPr/>
          </p:nvSpPr>
          <p:spPr>
            <a:xfrm>
              <a:off x="351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5" name="任意多边形 1051654"/>
            <p:cNvSpPr/>
            <p:nvPr/>
          </p:nvSpPr>
          <p:spPr>
            <a:xfrm>
              <a:off x="351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6" name="任意多边形 1051655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7" name="任意多边形 1051656"/>
            <p:cNvSpPr/>
            <p:nvPr/>
          </p:nvSpPr>
          <p:spPr>
            <a:xfrm>
              <a:off x="351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8" name="任意多边形 1051657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59" name="任意多边形 1051658"/>
            <p:cNvSpPr/>
            <p:nvPr/>
          </p:nvSpPr>
          <p:spPr>
            <a:xfrm>
              <a:off x="351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0" name="任意多边形 1051659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1" name="任意多边形 1051660"/>
            <p:cNvSpPr/>
            <p:nvPr/>
          </p:nvSpPr>
          <p:spPr>
            <a:xfrm>
              <a:off x="351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2" name="任意多边形 1051661"/>
            <p:cNvSpPr/>
            <p:nvPr/>
          </p:nvSpPr>
          <p:spPr>
            <a:xfrm>
              <a:off x="351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3" name="矩形 1051662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64" name="矩形 1051663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65" name="任意多边形 1051664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6" name="任意多边形 1051665"/>
            <p:cNvSpPr/>
            <p:nvPr/>
          </p:nvSpPr>
          <p:spPr>
            <a:xfrm>
              <a:off x="396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7" name="任意多边形 1051666"/>
            <p:cNvSpPr/>
            <p:nvPr/>
          </p:nvSpPr>
          <p:spPr>
            <a:xfrm>
              <a:off x="396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8" name="任意多边形 1051667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69" name="任意多边形 1051668"/>
            <p:cNvSpPr/>
            <p:nvPr/>
          </p:nvSpPr>
          <p:spPr>
            <a:xfrm>
              <a:off x="396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0" name="任意多边形 1051669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1" name="任意多边形 1051670"/>
            <p:cNvSpPr/>
            <p:nvPr/>
          </p:nvSpPr>
          <p:spPr>
            <a:xfrm>
              <a:off x="396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2" name="任意多边形 1051671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3" name="任意多边形 1051672"/>
            <p:cNvSpPr/>
            <p:nvPr/>
          </p:nvSpPr>
          <p:spPr>
            <a:xfrm>
              <a:off x="396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4" name="任意多边形 1051673"/>
            <p:cNvSpPr/>
            <p:nvPr/>
          </p:nvSpPr>
          <p:spPr>
            <a:xfrm>
              <a:off x="396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5" name="矩形 1051674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76" name="矩形 1051675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77" name="任意多边形 1051676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8" name="任意多边形 1051677"/>
            <p:cNvSpPr/>
            <p:nvPr/>
          </p:nvSpPr>
          <p:spPr>
            <a:xfrm>
              <a:off x="440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79" name="任意多边形 1051678"/>
            <p:cNvSpPr/>
            <p:nvPr/>
          </p:nvSpPr>
          <p:spPr>
            <a:xfrm>
              <a:off x="440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0" name="任意多边形 1051679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1" name="任意多边形 1051680"/>
            <p:cNvSpPr/>
            <p:nvPr/>
          </p:nvSpPr>
          <p:spPr>
            <a:xfrm>
              <a:off x="440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2" name="任意多边形 1051681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3" name="任意多边形 1051682"/>
            <p:cNvSpPr/>
            <p:nvPr/>
          </p:nvSpPr>
          <p:spPr>
            <a:xfrm>
              <a:off x="440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4" name="任意多边形 1051683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5" name="任意多边形 1051684"/>
            <p:cNvSpPr/>
            <p:nvPr/>
          </p:nvSpPr>
          <p:spPr>
            <a:xfrm>
              <a:off x="440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6" name="任意多边形 1051685"/>
            <p:cNvSpPr/>
            <p:nvPr/>
          </p:nvSpPr>
          <p:spPr>
            <a:xfrm>
              <a:off x="440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87" name="矩形 1051686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88" name="矩形 1051687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689" name="任意多边形 1051688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0" name="任意多边形 1051689"/>
            <p:cNvSpPr/>
            <p:nvPr/>
          </p:nvSpPr>
          <p:spPr>
            <a:xfrm>
              <a:off x="485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1" name="任意多边形 1051690"/>
            <p:cNvSpPr/>
            <p:nvPr/>
          </p:nvSpPr>
          <p:spPr>
            <a:xfrm>
              <a:off x="485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2" name="任意多边形 1051691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3" name="任意多边形 1051692"/>
            <p:cNvSpPr/>
            <p:nvPr/>
          </p:nvSpPr>
          <p:spPr>
            <a:xfrm>
              <a:off x="485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4" name="任意多边形 1051693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5" name="任意多边形 1051694"/>
            <p:cNvSpPr/>
            <p:nvPr/>
          </p:nvSpPr>
          <p:spPr>
            <a:xfrm>
              <a:off x="485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6" name="任意多边形 1051695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7" name="任意多边形 1051696"/>
            <p:cNvSpPr/>
            <p:nvPr/>
          </p:nvSpPr>
          <p:spPr>
            <a:xfrm>
              <a:off x="485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8" name="任意多边形 1051697"/>
            <p:cNvSpPr/>
            <p:nvPr/>
          </p:nvSpPr>
          <p:spPr>
            <a:xfrm>
              <a:off x="485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699" name="矩形 1051698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700" name="矩形 1051699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701" name="任意多边形 1051700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2" name="任意多边形 1051701"/>
            <p:cNvSpPr/>
            <p:nvPr/>
          </p:nvSpPr>
          <p:spPr>
            <a:xfrm>
              <a:off x="530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3" name="任意多边形 1051702"/>
            <p:cNvSpPr/>
            <p:nvPr/>
          </p:nvSpPr>
          <p:spPr>
            <a:xfrm>
              <a:off x="530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4" name="任意多边形 1051703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5" name="任意多边形 1051704"/>
            <p:cNvSpPr/>
            <p:nvPr/>
          </p:nvSpPr>
          <p:spPr>
            <a:xfrm>
              <a:off x="530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6" name="任意多边形 1051705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7" name="任意多边形 1051706"/>
            <p:cNvSpPr/>
            <p:nvPr/>
          </p:nvSpPr>
          <p:spPr>
            <a:xfrm>
              <a:off x="530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8" name="任意多边形 1051707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09" name="任意多边形 1051708"/>
            <p:cNvSpPr/>
            <p:nvPr/>
          </p:nvSpPr>
          <p:spPr>
            <a:xfrm>
              <a:off x="530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0" name="任意多边形 1051709"/>
            <p:cNvSpPr/>
            <p:nvPr/>
          </p:nvSpPr>
          <p:spPr>
            <a:xfrm>
              <a:off x="530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1" name="矩形 1051710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51712" name="任意多边形 1051711"/>
            <p:cNvSpPr/>
            <p:nvPr/>
          </p:nvSpPr>
          <p:spPr>
            <a:xfrm>
              <a:off x="349" y="3304"/>
              <a:ext cx="20" cy="8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92" name="组合 1291"/>
          <p:cNvGrpSpPr/>
          <p:nvPr/>
        </p:nvGrpSpPr>
        <p:grpSpPr>
          <a:xfrm>
            <a:off x="152400" y="3543300"/>
            <a:ext cx="1685925" cy="1168400"/>
            <a:chOff x="96" y="2784"/>
            <a:chExt cx="1062" cy="981"/>
          </a:xfrm>
        </p:grpSpPr>
        <p:sp>
          <p:nvSpPr>
            <p:cNvPr id="1051713" name="任意多边形 1051712"/>
            <p:cNvSpPr/>
            <p:nvPr/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4" name="任意多边形 1051713"/>
            <p:cNvSpPr/>
            <p:nvPr/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5" name="任意多边形 1051714"/>
            <p:cNvSpPr/>
            <p:nvPr/>
          </p:nvSpPr>
          <p:spPr>
            <a:xfrm>
              <a:off x="348" y="3255"/>
              <a:ext cx="86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6" name="任意多边形 1051715"/>
            <p:cNvSpPr/>
            <p:nvPr/>
          </p:nvSpPr>
          <p:spPr>
            <a:xfrm>
              <a:off x="267" y="3294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7" name="任意多边形 1051716"/>
            <p:cNvSpPr/>
            <p:nvPr/>
          </p:nvSpPr>
          <p:spPr>
            <a:xfrm>
              <a:off x="222" y="3023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8" name="任意多边形 1051717"/>
            <p:cNvSpPr/>
            <p:nvPr/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19" name="任意多边形 1051718"/>
            <p:cNvSpPr/>
            <p:nvPr/>
          </p:nvSpPr>
          <p:spPr>
            <a:xfrm>
              <a:off x="905" y="3159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0" name="任意多边形 1051719"/>
            <p:cNvSpPr/>
            <p:nvPr/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1" name="任意多边形 1051720"/>
            <p:cNvSpPr/>
            <p:nvPr/>
          </p:nvSpPr>
          <p:spPr>
            <a:xfrm>
              <a:off x="960" y="3204"/>
              <a:ext cx="177" cy="87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2" name="任意多边形 1051721"/>
            <p:cNvSpPr/>
            <p:nvPr/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3" name="任意多边形 1051722"/>
            <p:cNvSpPr/>
            <p:nvPr/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4" name="任意多边形 1051723"/>
            <p:cNvSpPr/>
            <p:nvPr/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725" name="任意多边形 1051724"/>
            <p:cNvSpPr/>
            <p:nvPr/>
          </p:nvSpPr>
          <p:spPr>
            <a:xfrm>
              <a:off x="996" y="3305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1726" name="标题 105172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727" name="文本占位符 105172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728" name="日期占位符 1051727"/>
          <p:cNvSpPr>
            <a:spLocks noGrp="1"/>
          </p:cNvSpPr>
          <p:nvPr>
            <p:ph type="dt" sz="half" idx="2"/>
          </p:nvPr>
        </p:nvSpPr>
        <p:spPr>
          <a:xfrm>
            <a:off x="301625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29" name="页脚占位符 1051728"/>
          <p:cNvSpPr>
            <a:spLocks noGrp="1"/>
          </p:cNvSpPr>
          <p:nvPr>
            <p:ph type="ftr" sz="quarter" idx="3"/>
          </p:nvPr>
        </p:nvSpPr>
        <p:spPr>
          <a:xfrm>
            <a:off x="3124200" y="4687888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30" name="灯片编号占位符 1051729"/>
          <p:cNvSpPr>
            <a:spLocks noGrp="1"/>
          </p:cNvSpPr>
          <p:nvPr>
            <p:ph type="sldNum" sz="quarter" idx="4"/>
          </p:nvPr>
        </p:nvSpPr>
        <p:spPr>
          <a:xfrm>
            <a:off x="6553200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7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6" name="组合 255"/>
          <p:cNvGrpSpPr/>
          <p:nvPr/>
        </p:nvGrpSpPr>
        <p:grpSpPr>
          <a:xfrm>
            <a:off x="566738" y="0"/>
            <a:ext cx="7891462" cy="5116513"/>
            <a:chOff x="349" y="23"/>
            <a:chExt cx="4971" cy="4297"/>
          </a:xfrm>
        </p:grpSpPr>
        <p:sp>
          <p:nvSpPr>
            <p:cNvPr id="1049042" name="矩形 1049041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43" name="任意多边形 1049042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4" name="任意多边形 1049043"/>
            <p:cNvSpPr/>
            <p:nvPr/>
          </p:nvSpPr>
          <p:spPr>
            <a:xfrm>
              <a:off x="38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5" name="任意多边形 1049044"/>
            <p:cNvSpPr/>
            <p:nvPr/>
          </p:nvSpPr>
          <p:spPr>
            <a:xfrm>
              <a:off x="38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6" name="任意多边形 1049045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7" name="任意多边形 1049046"/>
            <p:cNvSpPr/>
            <p:nvPr/>
          </p:nvSpPr>
          <p:spPr>
            <a:xfrm>
              <a:off x="38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8" name="任意多边形 1049047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49" name="任意多边形 1049048"/>
            <p:cNvSpPr/>
            <p:nvPr/>
          </p:nvSpPr>
          <p:spPr>
            <a:xfrm>
              <a:off x="38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0" name="任意多边形 1049049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1" name="任意多边形 1049050"/>
            <p:cNvSpPr/>
            <p:nvPr/>
          </p:nvSpPr>
          <p:spPr>
            <a:xfrm>
              <a:off x="38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2" name="任意多边形 1049051"/>
            <p:cNvSpPr/>
            <p:nvPr/>
          </p:nvSpPr>
          <p:spPr>
            <a:xfrm>
              <a:off x="38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3" name="矩形 1049052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54" name="矩形 1049053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55" name="任意多边形 1049054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6" name="任意多边形 1049055"/>
            <p:cNvSpPr/>
            <p:nvPr/>
          </p:nvSpPr>
          <p:spPr>
            <a:xfrm>
              <a:off x="82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7" name="任意多边形 1049056"/>
            <p:cNvSpPr/>
            <p:nvPr/>
          </p:nvSpPr>
          <p:spPr>
            <a:xfrm>
              <a:off x="82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8" name="任意多边形 1049057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59" name="任意多边形 1049058"/>
            <p:cNvSpPr/>
            <p:nvPr/>
          </p:nvSpPr>
          <p:spPr>
            <a:xfrm>
              <a:off x="82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0" name="任意多边形 1049059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1" name="任意多边形 1049060"/>
            <p:cNvSpPr/>
            <p:nvPr/>
          </p:nvSpPr>
          <p:spPr>
            <a:xfrm>
              <a:off x="82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2" name="任意多边形 1049061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3" name="任意多边形 1049062"/>
            <p:cNvSpPr/>
            <p:nvPr/>
          </p:nvSpPr>
          <p:spPr>
            <a:xfrm>
              <a:off x="82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4" name="任意多边形 1049063"/>
            <p:cNvSpPr/>
            <p:nvPr/>
          </p:nvSpPr>
          <p:spPr>
            <a:xfrm>
              <a:off x="82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5" name="矩形 1049064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66" name="矩形 1049065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67" name="任意多边形 1049066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8" name="任意多边形 1049067"/>
            <p:cNvSpPr/>
            <p:nvPr/>
          </p:nvSpPr>
          <p:spPr>
            <a:xfrm>
              <a:off x="127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69" name="任意多边形 1049068"/>
            <p:cNvSpPr/>
            <p:nvPr/>
          </p:nvSpPr>
          <p:spPr>
            <a:xfrm>
              <a:off x="127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0" name="任意多边形 1049069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1" name="任意多边形 1049070"/>
            <p:cNvSpPr/>
            <p:nvPr/>
          </p:nvSpPr>
          <p:spPr>
            <a:xfrm>
              <a:off x="127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2" name="任意多边形 1049071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3" name="任意多边形 1049072"/>
            <p:cNvSpPr/>
            <p:nvPr/>
          </p:nvSpPr>
          <p:spPr>
            <a:xfrm>
              <a:off x="127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4" name="任意多边形 1049073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5" name="任意多边形 1049074"/>
            <p:cNvSpPr/>
            <p:nvPr/>
          </p:nvSpPr>
          <p:spPr>
            <a:xfrm>
              <a:off x="127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6" name="任意多边形 1049075"/>
            <p:cNvSpPr/>
            <p:nvPr/>
          </p:nvSpPr>
          <p:spPr>
            <a:xfrm>
              <a:off x="127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77" name="矩形 1049076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78" name="矩形 1049077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79" name="任意多边形 1049078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0" name="任意多边形 1049079"/>
            <p:cNvSpPr/>
            <p:nvPr/>
          </p:nvSpPr>
          <p:spPr>
            <a:xfrm>
              <a:off x="1724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1" name="任意多边形 1049080"/>
            <p:cNvSpPr/>
            <p:nvPr/>
          </p:nvSpPr>
          <p:spPr>
            <a:xfrm>
              <a:off x="1724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2" name="任意多边形 1049081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3" name="任意多边形 1049082"/>
            <p:cNvSpPr/>
            <p:nvPr/>
          </p:nvSpPr>
          <p:spPr>
            <a:xfrm>
              <a:off x="1724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4" name="任意多边形 1049083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5" name="任意多边形 1049084"/>
            <p:cNvSpPr/>
            <p:nvPr/>
          </p:nvSpPr>
          <p:spPr>
            <a:xfrm>
              <a:off x="1724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6" name="任意多边形 1049085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7" name="任意多边形 1049086"/>
            <p:cNvSpPr/>
            <p:nvPr/>
          </p:nvSpPr>
          <p:spPr>
            <a:xfrm>
              <a:off x="1724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8" name="任意多边形 1049087"/>
            <p:cNvSpPr/>
            <p:nvPr/>
          </p:nvSpPr>
          <p:spPr>
            <a:xfrm>
              <a:off x="1724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9" name="矩形 1049088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90" name="矩形 1049089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091" name="任意多边形 1049090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2" name="任意多边形 1049091"/>
            <p:cNvSpPr/>
            <p:nvPr/>
          </p:nvSpPr>
          <p:spPr>
            <a:xfrm>
              <a:off x="2169" y="630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3" name="任意多边形 1049092"/>
            <p:cNvSpPr/>
            <p:nvPr/>
          </p:nvSpPr>
          <p:spPr>
            <a:xfrm>
              <a:off x="2169" y="103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4" name="任意多边形 1049093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5" name="任意多边形 1049094"/>
            <p:cNvSpPr/>
            <p:nvPr/>
          </p:nvSpPr>
          <p:spPr>
            <a:xfrm>
              <a:off x="2169" y="1843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6" name="任意多边形 1049095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7" name="任意多边形 1049096"/>
            <p:cNvSpPr/>
            <p:nvPr/>
          </p:nvSpPr>
          <p:spPr>
            <a:xfrm>
              <a:off x="2169" y="2652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8" name="任意多边形 1049097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99" name="任意多边形 1049098"/>
            <p:cNvSpPr/>
            <p:nvPr/>
          </p:nvSpPr>
          <p:spPr>
            <a:xfrm>
              <a:off x="2169" y="3461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0" name="任意多边形 1049099"/>
            <p:cNvSpPr/>
            <p:nvPr/>
          </p:nvSpPr>
          <p:spPr>
            <a:xfrm>
              <a:off x="2169" y="3865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1" name="矩形 1049100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02" name="矩形 1049101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03" name="任意多边形 1049102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4" name="任意多边形 1049103"/>
            <p:cNvSpPr/>
            <p:nvPr/>
          </p:nvSpPr>
          <p:spPr>
            <a:xfrm>
              <a:off x="262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5" name="任意多边形 1049104"/>
            <p:cNvSpPr/>
            <p:nvPr/>
          </p:nvSpPr>
          <p:spPr>
            <a:xfrm>
              <a:off x="262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6" name="任意多边形 1049105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7" name="任意多边形 1049106"/>
            <p:cNvSpPr/>
            <p:nvPr/>
          </p:nvSpPr>
          <p:spPr>
            <a:xfrm>
              <a:off x="262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8" name="任意多边形 1049107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09" name="任意多边形 1049108"/>
            <p:cNvSpPr/>
            <p:nvPr/>
          </p:nvSpPr>
          <p:spPr>
            <a:xfrm>
              <a:off x="262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0" name="任意多边形 1049109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1" name="任意多边形 1049110"/>
            <p:cNvSpPr/>
            <p:nvPr/>
          </p:nvSpPr>
          <p:spPr>
            <a:xfrm>
              <a:off x="262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2" name="任意多边形 1049111"/>
            <p:cNvSpPr/>
            <p:nvPr/>
          </p:nvSpPr>
          <p:spPr>
            <a:xfrm>
              <a:off x="262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3" name="矩形 1049112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14" name="矩形 1049113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15" name="任意多边形 1049114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6" name="任意多边形 1049115"/>
            <p:cNvSpPr/>
            <p:nvPr/>
          </p:nvSpPr>
          <p:spPr>
            <a:xfrm>
              <a:off x="306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7" name="任意多边形 1049116"/>
            <p:cNvSpPr/>
            <p:nvPr/>
          </p:nvSpPr>
          <p:spPr>
            <a:xfrm>
              <a:off x="306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8" name="任意多边形 1049117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19" name="任意多边形 1049118"/>
            <p:cNvSpPr/>
            <p:nvPr/>
          </p:nvSpPr>
          <p:spPr>
            <a:xfrm>
              <a:off x="306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0" name="任意多边形 1049119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1" name="任意多边形 1049120"/>
            <p:cNvSpPr/>
            <p:nvPr/>
          </p:nvSpPr>
          <p:spPr>
            <a:xfrm>
              <a:off x="306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2" name="任意多边形 1049121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3" name="任意多边形 1049122"/>
            <p:cNvSpPr/>
            <p:nvPr/>
          </p:nvSpPr>
          <p:spPr>
            <a:xfrm>
              <a:off x="306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4" name="任意多边形 1049123"/>
            <p:cNvSpPr/>
            <p:nvPr/>
          </p:nvSpPr>
          <p:spPr>
            <a:xfrm>
              <a:off x="306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5" name="矩形 1049124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26" name="矩形 1049125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27" name="任意多边形 1049126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8" name="任意多边形 1049127"/>
            <p:cNvSpPr/>
            <p:nvPr/>
          </p:nvSpPr>
          <p:spPr>
            <a:xfrm>
              <a:off x="351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29" name="任意多边形 1049128"/>
            <p:cNvSpPr/>
            <p:nvPr/>
          </p:nvSpPr>
          <p:spPr>
            <a:xfrm>
              <a:off x="351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0" name="任意多边形 1049129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1" name="任意多边形 1049130"/>
            <p:cNvSpPr/>
            <p:nvPr/>
          </p:nvSpPr>
          <p:spPr>
            <a:xfrm>
              <a:off x="351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2" name="任意多边形 1049131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3" name="任意多边形 1049132"/>
            <p:cNvSpPr/>
            <p:nvPr/>
          </p:nvSpPr>
          <p:spPr>
            <a:xfrm>
              <a:off x="351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4" name="任意多边形 1049133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5" name="任意多边形 1049134"/>
            <p:cNvSpPr/>
            <p:nvPr/>
          </p:nvSpPr>
          <p:spPr>
            <a:xfrm>
              <a:off x="351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6" name="任意多边形 1049135"/>
            <p:cNvSpPr/>
            <p:nvPr/>
          </p:nvSpPr>
          <p:spPr>
            <a:xfrm>
              <a:off x="351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37" name="矩形 1049136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38" name="矩形 1049137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39" name="任意多边形 1049138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0" name="任意多边形 1049139"/>
            <p:cNvSpPr/>
            <p:nvPr/>
          </p:nvSpPr>
          <p:spPr>
            <a:xfrm>
              <a:off x="396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1" name="任意多边形 1049140"/>
            <p:cNvSpPr/>
            <p:nvPr/>
          </p:nvSpPr>
          <p:spPr>
            <a:xfrm>
              <a:off x="396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2" name="任意多边形 1049141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3" name="任意多边形 1049142"/>
            <p:cNvSpPr/>
            <p:nvPr/>
          </p:nvSpPr>
          <p:spPr>
            <a:xfrm>
              <a:off x="396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4" name="任意多边形 1049143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5" name="任意多边形 1049144"/>
            <p:cNvSpPr/>
            <p:nvPr/>
          </p:nvSpPr>
          <p:spPr>
            <a:xfrm>
              <a:off x="396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6" name="任意多边形 1049145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7" name="任意多边形 1049146"/>
            <p:cNvSpPr/>
            <p:nvPr/>
          </p:nvSpPr>
          <p:spPr>
            <a:xfrm>
              <a:off x="396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8" name="任意多边形 1049147"/>
            <p:cNvSpPr/>
            <p:nvPr/>
          </p:nvSpPr>
          <p:spPr>
            <a:xfrm>
              <a:off x="396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49" name="矩形 1049148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50" name="矩形 1049149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51" name="任意多边形 1049150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2" name="任意多边形 1049151"/>
            <p:cNvSpPr/>
            <p:nvPr/>
          </p:nvSpPr>
          <p:spPr>
            <a:xfrm>
              <a:off x="4405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3" name="任意多边形 1049152"/>
            <p:cNvSpPr/>
            <p:nvPr/>
          </p:nvSpPr>
          <p:spPr>
            <a:xfrm>
              <a:off x="4405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4" name="任意多边形 1049153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5" name="任意多边形 1049154"/>
            <p:cNvSpPr/>
            <p:nvPr/>
          </p:nvSpPr>
          <p:spPr>
            <a:xfrm>
              <a:off x="4405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6" name="任意多边形 1049155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7" name="任意多边形 1049156"/>
            <p:cNvSpPr/>
            <p:nvPr/>
          </p:nvSpPr>
          <p:spPr>
            <a:xfrm>
              <a:off x="4405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8" name="任意多边形 1049157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59" name="任意多边形 1049158"/>
            <p:cNvSpPr/>
            <p:nvPr/>
          </p:nvSpPr>
          <p:spPr>
            <a:xfrm>
              <a:off x="4405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0" name="任意多边形 1049159"/>
            <p:cNvSpPr/>
            <p:nvPr/>
          </p:nvSpPr>
          <p:spPr>
            <a:xfrm>
              <a:off x="4405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1" name="矩形 1049160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62" name="矩形 1049161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63" name="任意多边形 1049162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4" name="任意多边形 1049163"/>
            <p:cNvSpPr/>
            <p:nvPr/>
          </p:nvSpPr>
          <p:spPr>
            <a:xfrm>
              <a:off x="485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5" name="任意多边形 1049164"/>
            <p:cNvSpPr/>
            <p:nvPr/>
          </p:nvSpPr>
          <p:spPr>
            <a:xfrm>
              <a:off x="485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6" name="任意多边形 1049165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7" name="任意多边形 1049166"/>
            <p:cNvSpPr/>
            <p:nvPr/>
          </p:nvSpPr>
          <p:spPr>
            <a:xfrm>
              <a:off x="485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8" name="任意多边形 1049167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69" name="任意多边形 1049168"/>
            <p:cNvSpPr/>
            <p:nvPr/>
          </p:nvSpPr>
          <p:spPr>
            <a:xfrm>
              <a:off x="485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0" name="任意多边形 1049169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1" name="任意多边形 1049170"/>
            <p:cNvSpPr/>
            <p:nvPr/>
          </p:nvSpPr>
          <p:spPr>
            <a:xfrm>
              <a:off x="485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2" name="任意多边形 1049171"/>
            <p:cNvSpPr/>
            <p:nvPr/>
          </p:nvSpPr>
          <p:spPr>
            <a:xfrm>
              <a:off x="485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3" name="矩形 1049172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74" name="矩形 1049173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75" name="任意多边形 1049174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6" name="任意多边形 1049175"/>
            <p:cNvSpPr/>
            <p:nvPr/>
          </p:nvSpPr>
          <p:spPr>
            <a:xfrm>
              <a:off x="5300" y="630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7" name="任意多边形 1049176"/>
            <p:cNvSpPr/>
            <p:nvPr/>
          </p:nvSpPr>
          <p:spPr>
            <a:xfrm>
              <a:off x="5300" y="103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8" name="任意多边形 1049177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79" name="任意多边形 1049178"/>
            <p:cNvSpPr/>
            <p:nvPr/>
          </p:nvSpPr>
          <p:spPr>
            <a:xfrm>
              <a:off x="5300" y="1843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0" name="任意多边形 1049179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1" name="任意多边形 1049180"/>
            <p:cNvSpPr/>
            <p:nvPr/>
          </p:nvSpPr>
          <p:spPr>
            <a:xfrm>
              <a:off x="5300" y="2652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2" name="任意多边形 1049181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3" name="任意多边形 1049182"/>
            <p:cNvSpPr/>
            <p:nvPr/>
          </p:nvSpPr>
          <p:spPr>
            <a:xfrm>
              <a:off x="5300" y="3461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4" name="任意多边形 1049183"/>
            <p:cNvSpPr/>
            <p:nvPr/>
          </p:nvSpPr>
          <p:spPr>
            <a:xfrm>
              <a:off x="5300" y="3865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5" name="矩形 1049184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186" name="任意多边形 1049185"/>
            <p:cNvSpPr/>
            <p:nvPr/>
          </p:nvSpPr>
          <p:spPr>
            <a:xfrm>
              <a:off x="349" y="3304"/>
              <a:ext cx="20" cy="9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60001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1066800" y="2584450"/>
            <a:ext cx="533400" cy="368300"/>
            <a:chOff x="96" y="2784"/>
            <a:chExt cx="1062" cy="981"/>
          </a:xfrm>
        </p:grpSpPr>
        <p:sp>
          <p:nvSpPr>
            <p:cNvPr id="1049187" name="任意多边形 1049186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8" name="任意多边形 1049187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89" name="任意多边形 1049188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0" name="任意多边形 1049189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1" name="任意多边形 1049190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2" name="任意多边形 1049191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3" name="任意多边形 1049192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4" name="任意多边形 1049193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5" name="任意多边形 1049194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6" name="任意多边形 1049195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7" name="任意多边形 1049196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8" name="任意多边形 1049197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199" name="任意多边形 1049198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1066800" y="3414713"/>
            <a:ext cx="533400" cy="369887"/>
            <a:chOff x="96" y="2784"/>
            <a:chExt cx="1062" cy="981"/>
          </a:xfrm>
        </p:grpSpPr>
        <p:sp>
          <p:nvSpPr>
            <p:cNvPr id="1049200" name="任意多边形 1049199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1" name="任意多边形 1049200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2" name="任意多边形 1049201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3" name="任意多边形 1049202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4" name="任意多边形 1049203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5" name="任意多边形 1049204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6" name="任意多边形 1049205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7" name="任意多边形 1049206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8" name="任意多边形 1049207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09" name="任意多边形 1049208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0" name="任意多边形 1049209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1" name="任意多边形 1049210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2" name="任意多边形 1049211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1066800" y="4171950"/>
            <a:ext cx="533400" cy="369888"/>
            <a:chOff x="96" y="2784"/>
            <a:chExt cx="1062" cy="981"/>
          </a:xfrm>
        </p:grpSpPr>
        <p:sp>
          <p:nvSpPr>
            <p:cNvPr id="1049213" name="任意多边形 1049212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4" name="任意多边形 1049213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5" name="任意多边形 1049214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6" name="任意多边形 1049215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7" name="任意多边形 1049216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8" name="任意多边形 1049217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19" name="任意多边形 1049218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0" name="任意多边形 1049219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1" name="任意多边形 1049220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2" name="任意多边形 1049221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3" name="任意多边形 1049222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4" name="任意多边形 1049223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5" name="任意多边形 1049224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81000" y="2971800"/>
            <a:ext cx="533400" cy="369888"/>
            <a:chOff x="96" y="2784"/>
            <a:chExt cx="1062" cy="981"/>
          </a:xfrm>
        </p:grpSpPr>
        <p:sp>
          <p:nvSpPr>
            <p:cNvPr id="1049226" name="任意多边形 1049225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7" name="任意多边形 1049226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8" name="任意多边形 1049227"/>
            <p:cNvSpPr/>
            <p:nvPr/>
          </p:nvSpPr>
          <p:spPr>
            <a:xfrm>
              <a:off x="349" y="3256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29" name="任意多边形 1049228"/>
            <p:cNvSpPr/>
            <p:nvPr/>
          </p:nvSpPr>
          <p:spPr>
            <a:xfrm>
              <a:off x="267" y="3293"/>
              <a:ext cx="76" cy="135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0" name="任意多边形 1049229"/>
            <p:cNvSpPr/>
            <p:nvPr/>
          </p:nvSpPr>
          <p:spPr>
            <a:xfrm>
              <a:off x="222" y="3020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1" name="任意多边形 1049230"/>
            <p:cNvSpPr/>
            <p:nvPr/>
          </p:nvSpPr>
          <p:spPr>
            <a:xfrm>
              <a:off x="501" y="3344"/>
              <a:ext cx="177" cy="185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2" name="任意多边形 1049231"/>
            <p:cNvSpPr/>
            <p:nvPr/>
          </p:nvSpPr>
          <p:spPr>
            <a:xfrm>
              <a:off x="905" y="3159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3" name="任意多边形 1049232"/>
            <p:cNvSpPr/>
            <p:nvPr/>
          </p:nvSpPr>
          <p:spPr>
            <a:xfrm>
              <a:off x="965" y="3155"/>
              <a:ext cx="136" cy="80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4" name="任意多边形 1049233"/>
            <p:cNvSpPr/>
            <p:nvPr/>
          </p:nvSpPr>
          <p:spPr>
            <a:xfrm>
              <a:off x="959" y="3205"/>
              <a:ext cx="177" cy="84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5" name="任意多边形 1049234"/>
            <p:cNvSpPr/>
            <p:nvPr/>
          </p:nvSpPr>
          <p:spPr>
            <a:xfrm>
              <a:off x="845" y="3285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6" name="任意多边形 1049235"/>
            <p:cNvSpPr/>
            <p:nvPr/>
          </p:nvSpPr>
          <p:spPr>
            <a:xfrm>
              <a:off x="870" y="3340"/>
              <a:ext cx="202" cy="55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7" name="任意多边形 1049236"/>
            <p:cNvSpPr/>
            <p:nvPr/>
          </p:nvSpPr>
          <p:spPr>
            <a:xfrm>
              <a:off x="858" y="3386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38" name="任意多边形 1049237"/>
            <p:cNvSpPr/>
            <p:nvPr/>
          </p:nvSpPr>
          <p:spPr>
            <a:xfrm>
              <a:off x="997" y="3306"/>
              <a:ext cx="126" cy="316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381000" y="3803650"/>
            <a:ext cx="533400" cy="368300"/>
            <a:chOff x="96" y="2784"/>
            <a:chExt cx="1062" cy="981"/>
          </a:xfrm>
        </p:grpSpPr>
        <p:sp>
          <p:nvSpPr>
            <p:cNvPr id="1049239" name="任意多边形 1049238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0" name="任意多边形 1049239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1" name="任意多边形 1049240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2" name="任意多边形 1049241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3" name="任意多边形 1049242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4" name="任意多边形 1049243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5" name="任意多边形 1049244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6" name="任意多边形 1049245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7" name="任意多边形 1049246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8" name="任意多边形 1049247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49" name="任意多边形 1049248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0" name="任意多边形 1049249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1" name="任意多边形 1049250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81000" y="4592638"/>
            <a:ext cx="533400" cy="368300"/>
            <a:chOff x="96" y="2784"/>
            <a:chExt cx="1062" cy="981"/>
          </a:xfrm>
        </p:grpSpPr>
        <p:sp>
          <p:nvSpPr>
            <p:cNvPr id="1049252" name="任意多边形 1049251"/>
            <p:cNvSpPr/>
            <p:nvPr/>
          </p:nvSpPr>
          <p:spPr>
            <a:xfrm>
              <a:off x="121" y="2784"/>
              <a:ext cx="205" cy="80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3" name="任意多边形 1049252"/>
            <p:cNvSpPr/>
            <p:nvPr/>
          </p:nvSpPr>
          <p:spPr>
            <a:xfrm>
              <a:off x="96" y="2788"/>
              <a:ext cx="1062" cy="977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4" name="任意多边形 1049253"/>
            <p:cNvSpPr/>
            <p:nvPr/>
          </p:nvSpPr>
          <p:spPr>
            <a:xfrm>
              <a:off x="349" y="3258"/>
              <a:ext cx="85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5" name="任意多边形 1049254"/>
            <p:cNvSpPr/>
            <p:nvPr/>
          </p:nvSpPr>
          <p:spPr>
            <a:xfrm>
              <a:off x="267" y="3291"/>
              <a:ext cx="76" cy="140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6" name="任意多边形 1049255"/>
            <p:cNvSpPr/>
            <p:nvPr/>
          </p:nvSpPr>
          <p:spPr>
            <a:xfrm>
              <a:off x="222" y="3021"/>
              <a:ext cx="243" cy="118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7" name="任意多边形 1049256"/>
            <p:cNvSpPr/>
            <p:nvPr/>
          </p:nvSpPr>
          <p:spPr>
            <a:xfrm>
              <a:off x="501" y="3342"/>
              <a:ext cx="177" cy="190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8" name="任意多边形 1049257"/>
            <p:cNvSpPr/>
            <p:nvPr/>
          </p:nvSpPr>
          <p:spPr>
            <a:xfrm>
              <a:off x="905" y="3156"/>
              <a:ext cx="177" cy="38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59" name="任意多边形 1049258"/>
            <p:cNvSpPr/>
            <p:nvPr/>
          </p:nvSpPr>
          <p:spPr>
            <a:xfrm>
              <a:off x="965" y="3156"/>
              <a:ext cx="136" cy="76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60" name="任意多边形 1049259"/>
            <p:cNvSpPr/>
            <p:nvPr/>
          </p:nvSpPr>
          <p:spPr>
            <a:xfrm>
              <a:off x="959" y="3207"/>
              <a:ext cx="177" cy="85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61" name="任意多边形 1049260"/>
            <p:cNvSpPr/>
            <p:nvPr/>
          </p:nvSpPr>
          <p:spPr>
            <a:xfrm>
              <a:off x="845" y="3283"/>
              <a:ext cx="247" cy="59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62" name="任意多边形 1049261"/>
            <p:cNvSpPr/>
            <p:nvPr/>
          </p:nvSpPr>
          <p:spPr>
            <a:xfrm>
              <a:off x="870" y="3342"/>
              <a:ext cx="202" cy="51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63" name="任意多边形 1049262"/>
            <p:cNvSpPr/>
            <p:nvPr/>
          </p:nvSpPr>
          <p:spPr>
            <a:xfrm>
              <a:off x="858" y="3384"/>
              <a:ext cx="209" cy="173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264" name="任意多边形 1049263"/>
            <p:cNvSpPr/>
            <p:nvPr/>
          </p:nvSpPr>
          <p:spPr>
            <a:xfrm>
              <a:off x="997" y="3304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934200" y="-6350"/>
            <a:ext cx="2317750" cy="1547813"/>
            <a:chOff x="4080" y="-5"/>
            <a:chExt cx="1748" cy="1556"/>
          </a:xfrm>
        </p:grpSpPr>
        <p:sp>
          <p:nvSpPr>
            <p:cNvPr id="1049265" name="任意多边形 1049264"/>
            <p:cNvSpPr/>
            <p:nvPr/>
          </p:nvSpPr>
          <p:spPr>
            <a:xfrm>
              <a:off x="4161" y="-5"/>
              <a:ext cx="1585" cy="1443"/>
            </a:xfrm>
            <a:custGeom>
              <a:rect l="0" t="0" r="0" b="0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4" name="组合 263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9266" name="任意多边形 1049265"/>
              <p:cNvSpPr/>
              <p:nvPr/>
            </p:nvSpPr>
            <p:spPr>
              <a:xfrm>
                <a:off x="3060" y="18"/>
                <a:ext cx="490" cy="186"/>
              </a:xfrm>
              <a:custGeom>
                <a:rect l="0" t="0" r="0" b="0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67" name="任意多边形 1049266"/>
              <p:cNvSpPr/>
              <p:nvPr/>
            </p:nvSpPr>
            <p:spPr>
              <a:xfrm>
                <a:off x="2918" y="18"/>
                <a:ext cx="2958" cy="2699"/>
              </a:xfrm>
              <a:custGeom>
                <a:rect l="0" t="0" r="0" b="0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68" name="任意多边形 1049267"/>
              <p:cNvSpPr/>
              <p:nvPr/>
            </p:nvSpPr>
            <p:spPr>
              <a:xfrm>
                <a:off x="3621" y="1287"/>
                <a:ext cx="237" cy="283"/>
              </a:xfrm>
              <a:custGeom>
                <a:rect l="0" t="0" r="0" b="0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69" name="任意多边形 1049268"/>
              <p:cNvSpPr/>
              <p:nvPr/>
            </p:nvSpPr>
            <p:spPr>
              <a:xfrm>
                <a:off x="3402" y="1403"/>
                <a:ext cx="209" cy="378"/>
              </a:xfrm>
              <a:custGeom>
                <a:rect l="0" t="0" r="0" b="0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0" name="任意多边形 1049269"/>
              <p:cNvSpPr/>
              <p:nvPr/>
            </p:nvSpPr>
            <p:spPr>
              <a:xfrm>
                <a:off x="3273" y="645"/>
                <a:ext cx="683" cy="319"/>
              </a:xfrm>
              <a:custGeom>
                <a:rect l="0" t="0" r="0" b="0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1" name="任意多边形 1049270"/>
              <p:cNvSpPr/>
              <p:nvPr/>
            </p:nvSpPr>
            <p:spPr>
              <a:xfrm>
                <a:off x="4046" y="1545"/>
                <a:ext cx="490" cy="517"/>
              </a:xfrm>
              <a:custGeom>
                <a:rect l="0" t="0" r="0" b="0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2" name="任意多边形 1049271"/>
              <p:cNvSpPr/>
              <p:nvPr/>
            </p:nvSpPr>
            <p:spPr>
              <a:xfrm>
                <a:off x="5173" y="1023"/>
                <a:ext cx="500" cy="97"/>
              </a:xfrm>
              <a:custGeom>
                <a:rect l="0" t="0" r="0" b="0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3" name="任意多边形 1049272"/>
              <p:cNvSpPr/>
              <p:nvPr/>
            </p:nvSpPr>
            <p:spPr>
              <a:xfrm>
                <a:off x="5339" y="1004"/>
                <a:ext cx="385" cy="236"/>
              </a:xfrm>
              <a:custGeom>
                <a:rect l="0" t="0" r="0" b="0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4" name="任意多边形 1049273"/>
              <p:cNvSpPr/>
              <p:nvPr/>
            </p:nvSpPr>
            <p:spPr>
              <a:xfrm>
                <a:off x="5325" y="1201"/>
                <a:ext cx="415" cy="186"/>
              </a:xfrm>
              <a:custGeom>
                <a:rect l="0" t="0" r="0" b="0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5" name="任意多边形 1049274"/>
              <p:cNvSpPr/>
              <p:nvPr/>
            </p:nvSpPr>
            <p:spPr>
              <a:xfrm>
                <a:off x="5001" y="1378"/>
                <a:ext cx="699" cy="167"/>
              </a:xfrm>
              <a:custGeom>
                <a:rect l="0" t="0" r="0" b="0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6" name="任意多边形 1049275"/>
              <p:cNvSpPr/>
              <p:nvPr/>
            </p:nvSpPr>
            <p:spPr>
              <a:xfrm>
                <a:off x="5078" y="1539"/>
                <a:ext cx="565" cy="147"/>
              </a:xfrm>
              <a:custGeom>
                <a:rect l="0" t="0" r="0" b="0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7" name="任意多边形 1049276"/>
              <p:cNvSpPr/>
              <p:nvPr/>
            </p:nvSpPr>
            <p:spPr>
              <a:xfrm>
                <a:off x="5041" y="1656"/>
                <a:ext cx="581" cy="480"/>
              </a:xfrm>
              <a:custGeom>
                <a:rect l="0" t="0" r="0" b="0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278" name="任意多边形 1049277"/>
              <p:cNvSpPr/>
              <p:nvPr/>
            </p:nvSpPr>
            <p:spPr>
              <a:xfrm>
                <a:off x="5420" y="1462"/>
                <a:ext cx="330" cy="855"/>
              </a:xfrm>
              <a:custGeom>
                <a:rect l="0" t="0" r="0" b="0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49279" name="标题 1049278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280" name="文本占位符 1049279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281" name="日期占位符 1049280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282" name="页脚占位符 1049281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283" name="灯片编号占位符 1049282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284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756" name="标题 105175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757" name="文本占位符 105175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758" name="日期占位符 105175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59" name="页脚占位符 105175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60" name="灯片编号占位符 105175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76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786" name="标题 105178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787" name="文本占位符 105178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788" name="日期占位符 105178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89" name="页脚占位符 105178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790" name="灯片编号占位符 105178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79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1816" name="标题 105181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1817" name="文本占位符 105181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1818" name="日期占位符 105181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819" name="页脚占位符 105181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1820" name="灯片编号占位符 105181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182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113" name="标题 105211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114" name="文本占位符 105211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115" name="日期占位符 105211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116" name="页脚占位符 105211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117" name="灯片编号占位符 105211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11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143" name="标题 105214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144" name="文本占位符 105214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145" name="日期占位符 105214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146" name="页脚占位符 105214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147" name="灯片编号占位符 105214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14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670" name="标题 1048669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671" name="文本占位符 1048670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672" name="日期占位符 1048671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73" name="页脚占位符 1048672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674" name="灯片编号占位符 1048673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675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198" name="标题 1052197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199" name="文本占位符 1052198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200" name="日期占位符 1052199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01" name="页脚占位符 1052200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02" name="灯片编号占位符 1052201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20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228" name="标题 1052227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229" name="文本占位符 1052228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230" name="日期占位符 1052229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31" name="页脚占位符 1052230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32" name="灯片编号占位符 1052231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23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258" name="标题 1052257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259" name="文本占位符 1052258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260" name="日期占位符 1052259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61" name="页脚占位符 1052260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62" name="灯片编号占位符 1052261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26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288" name="标题 1052287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52289" name="文本占位符 1052288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52290" name="日期占位符 1052289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91" name="页脚占位符 1052290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52292" name="灯片编号占位符 1052291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5229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  <p:sldLayoutId id="2147484346" r:id="rId2"/>
    <p:sldLayoutId id="2147484347" r:id="rId3"/>
    <p:sldLayoutId id="2147484348" r:id="rId4"/>
    <p:sldLayoutId id="2147484349" r:id="rId5"/>
    <p:sldLayoutId id="2147484350" r:id="rId6"/>
    <p:sldLayoutId id="2147484351" r:id="rId7"/>
    <p:sldLayoutId id="2147484352" r:id="rId8"/>
    <p:sldLayoutId id="2147484353" r:id="rId9"/>
    <p:sldLayoutId id="2147484354" r:id="rId10"/>
    <p:sldLayoutId id="214748435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309" name="任意多边形 1049308"/>
          <p:cNvSpPr/>
          <p:nvPr/>
        </p:nvSpPr>
        <p:spPr>
          <a:xfrm>
            <a:off x="4760913" y="15875"/>
            <a:ext cx="4438650" cy="3028950"/>
          </a:xfrm>
          <a:custGeom>
            <a:rect l="0" t="0" r="0" b="0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</a:path>
            </a:pathLst>
          </a:custGeo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8" name="组合 287"/>
          <p:cNvGrpSpPr/>
          <p:nvPr/>
        </p:nvGrpSpPr>
        <p:grpSpPr>
          <a:xfrm>
            <a:off x="4572000" y="22225"/>
            <a:ext cx="4756150" cy="3254375"/>
            <a:chOff x="2918" y="18"/>
            <a:chExt cx="2958" cy="2699"/>
          </a:xfrm>
        </p:grpSpPr>
        <p:sp>
          <p:nvSpPr>
            <p:cNvPr id="1049310" name="任意多边形 1049309"/>
            <p:cNvSpPr/>
            <p:nvPr/>
          </p:nvSpPr>
          <p:spPr>
            <a:xfrm>
              <a:off x="3060" y="18"/>
              <a:ext cx="490" cy="187"/>
            </a:xfrm>
            <a:custGeom>
              <a:rect l="0" t="0" r="0" b="0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1" name="任意多边形 1049310"/>
            <p:cNvSpPr/>
            <p:nvPr/>
          </p:nvSpPr>
          <p:spPr>
            <a:xfrm>
              <a:off x="2918" y="18"/>
              <a:ext cx="2958" cy="2699"/>
            </a:xfrm>
            <a:custGeom>
              <a:rect l="0" t="0" r="0" b="0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2" name="任意多边形 1049311"/>
            <p:cNvSpPr/>
            <p:nvPr/>
          </p:nvSpPr>
          <p:spPr>
            <a:xfrm>
              <a:off x="3621" y="1287"/>
              <a:ext cx="238" cy="283"/>
            </a:xfrm>
            <a:custGeom>
              <a:rect l="0" t="0" r="0" b="0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3" name="任意多边形 1049312"/>
            <p:cNvSpPr/>
            <p:nvPr/>
          </p:nvSpPr>
          <p:spPr>
            <a:xfrm>
              <a:off x="3403" y="1403"/>
              <a:ext cx="208" cy="379"/>
            </a:xfrm>
            <a:custGeom>
              <a:rect l="0" t="0" r="0" b="0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4" name="任意多边形 1049313"/>
            <p:cNvSpPr/>
            <p:nvPr/>
          </p:nvSpPr>
          <p:spPr>
            <a:xfrm>
              <a:off x="3272" y="645"/>
              <a:ext cx="679" cy="320"/>
            </a:xfrm>
            <a:custGeom>
              <a:rect l="0" t="0" r="0" b="0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5" name="任意多边形 1049314"/>
            <p:cNvSpPr/>
            <p:nvPr/>
          </p:nvSpPr>
          <p:spPr>
            <a:xfrm>
              <a:off x="4046" y="1545"/>
              <a:ext cx="494" cy="516"/>
            </a:xfrm>
            <a:custGeom>
              <a:rect l="0" t="0" r="0" b="0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6" name="任意多边形 1049315"/>
            <p:cNvSpPr/>
            <p:nvPr/>
          </p:nvSpPr>
          <p:spPr>
            <a:xfrm>
              <a:off x="5173" y="1024"/>
              <a:ext cx="501" cy="96"/>
            </a:xfrm>
            <a:custGeom>
              <a:rect l="0" t="0" r="0" b="0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7" name="任意多边形 1049316"/>
            <p:cNvSpPr/>
            <p:nvPr/>
          </p:nvSpPr>
          <p:spPr>
            <a:xfrm>
              <a:off x="5340" y="1004"/>
              <a:ext cx="385" cy="237"/>
            </a:xfrm>
            <a:custGeom>
              <a:rect l="0" t="0" r="0" b="0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8" name="任意多边形 1049317"/>
            <p:cNvSpPr/>
            <p:nvPr/>
          </p:nvSpPr>
          <p:spPr>
            <a:xfrm>
              <a:off x="5325" y="1202"/>
              <a:ext cx="415" cy="187"/>
            </a:xfrm>
            <a:custGeom>
              <a:rect l="0" t="0" r="0" b="0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19" name="任意多边形 1049318"/>
            <p:cNvSpPr/>
            <p:nvPr/>
          </p:nvSpPr>
          <p:spPr>
            <a:xfrm>
              <a:off x="5001" y="1378"/>
              <a:ext cx="698" cy="167"/>
            </a:xfrm>
            <a:custGeom>
              <a:rect l="0" t="0" r="0" b="0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0" name="任意多边形 1049319"/>
            <p:cNvSpPr/>
            <p:nvPr/>
          </p:nvSpPr>
          <p:spPr>
            <a:xfrm>
              <a:off x="5077" y="1540"/>
              <a:ext cx="567" cy="146"/>
            </a:xfrm>
            <a:custGeom>
              <a:rect l="0" t="0" r="0" b="0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1" name="任意多边形 1049320"/>
            <p:cNvSpPr/>
            <p:nvPr/>
          </p:nvSpPr>
          <p:spPr>
            <a:xfrm>
              <a:off x="5042" y="1656"/>
              <a:ext cx="584" cy="481"/>
            </a:xfrm>
            <a:custGeom>
              <a:rect l="0" t="0" r="0" b="0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2" name="任意多边形 1049321"/>
            <p:cNvSpPr/>
            <p:nvPr/>
          </p:nvSpPr>
          <p:spPr>
            <a:xfrm>
              <a:off x="5421" y="1464"/>
              <a:ext cx="329" cy="854"/>
            </a:xfrm>
            <a:custGeom>
              <a:rect l="0" t="0" r="0" b="0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554038" y="26988"/>
            <a:ext cx="7891462" cy="5118100"/>
            <a:chOff x="349" y="23"/>
            <a:chExt cx="4971" cy="4297"/>
          </a:xfrm>
        </p:grpSpPr>
        <p:sp>
          <p:nvSpPr>
            <p:cNvPr id="1049323" name="矩形 1049322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24" name="任意多边形 1049323"/>
            <p:cNvSpPr/>
            <p:nvPr/>
          </p:nvSpPr>
          <p:spPr>
            <a:xfrm>
              <a:off x="38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5" name="任意多边形 1049324"/>
            <p:cNvSpPr/>
            <p:nvPr/>
          </p:nvSpPr>
          <p:spPr>
            <a:xfrm>
              <a:off x="38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6" name="任意多边形 1049325"/>
            <p:cNvSpPr/>
            <p:nvPr/>
          </p:nvSpPr>
          <p:spPr>
            <a:xfrm>
              <a:off x="38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7" name="任意多边形 1049326"/>
            <p:cNvSpPr/>
            <p:nvPr/>
          </p:nvSpPr>
          <p:spPr>
            <a:xfrm>
              <a:off x="38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8" name="任意多边形 1049327"/>
            <p:cNvSpPr/>
            <p:nvPr/>
          </p:nvSpPr>
          <p:spPr>
            <a:xfrm>
              <a:off x="38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29" name="任意多边形 1049328"/>
            <p:cNvSpPr/>
            <p:nvPr/>
          </p:nvSpPr>
          <p:spPr>
            <a:xfrm>
              <a:off x="38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0" name="任意多边形 1049329"/>
            <p:cNvSpPr/>
            <p:nvPr/>
          </p:nvSpPr>
          <p:spPr>
            <a:xfrm>
              <a:off x="38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1" name="任意多边形 1049330"/>
            <p:cNvSpPr/>
            <p:nvPr/>
          </p:nvSpPr>
          <p:spPr>
            <a:xfrm>
              <a:off x="38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2" name="任意多边形 1049331"/>
            <p:cNvSpPr/>
            <p:nvPr/>
          </p:nvSpPr>
          <p:spPr>
            <a:xfrm>
              <a:off x="38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3" name="任意多边形 1049332"/>
            <p:cNvSpPr/>
            <p:nvPr/>
          </p:nvSpPr>
          <p:spPr>
            <a:xfrm>
              <a:off x="38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4" name="矩形 1049333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35" name="矩形 1049334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36" name="任意多边形 1049335"/>
            <p:cNvSpPr/>
            <p:nvPr/>
          </p:nvSpPr>
          <p:spPr>
            <a:xfrm>
              <a:off x="82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7" name="任意多边形 1049336"/>
            <p:cNvSpPr/>
            <p:nvPr/>
          </p:nvSpPr>
          <p:spPr>
            <a:xfrm>
              <a:off x="82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8" name="任意多边形 1049337"/>
            <p:cNvSpPr/>
            <p:nvPr/>
          </p:nvSpPr>
          <p:spPr>
            <a:xfrm>
              <a:off x="82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39" name="任意多边形 1049338"/>
            <p:cNvSpPr/>
            <p:nvPr/>
          </p:nvSpPr>
          <p:spPr>
            <a:xfrm>
              <a:off x="82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0" name="任意多边形 1049339"/>
            <p:cNvSpPr/>
            <p:nvPr/>
          </p:nvSpPr>
          <p:spPr>
            <a:xfrm>
              <a:off x="82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1" name="任意多边形 1049340"/>
            <p:cNvSpPr/>
            <p:nvPr/>
          </p:nvSpPr>
          <p:spPr>
            <a:xfrm>
              <a:off x="82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2" name="任意多边形 1049341"/>
            <p:cNvSpPr/>
            <p:nvPr/>
          </p:nvSpPr>
          <p:spPr>
            <a:xfrm>
              <a:off x="82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3" name="任意多边形 1049342"/>
            <p:cNvSpPr/>
            <p:nvPr/>
          </p:nvSpPr>
          <p:spPr>
            <a:xfrm>
              <a:off x="82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4" name="任意多边形 1049343"/>
            <p:cNvSpPr/>
            <p:nvPr/>
          </p:nvSpPr>
          <p:spPr>
            <a:xfrm>
              <a:off x="82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5" name="任意多边形 1049344"/>
            <p:cNvSpPr/>
            <p:nvPr/>
          </p:nvSpPr>
          <p:spPr>
            <a:xfrm>
              <a:off x="82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6" name="矩形 1049345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47" name="矩形 1049346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48" name="任意多边形 1049347"/>
            <p:cNvSpPr/>
            <p:nvPr/>
          </p:nvSpPr>
          <p:spPr>
            <a:xfrm>
              <a:off x="127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49" name="任意多边形 1049348"/>
            <p:cNvSpPr/>
            <p:nvPr/>
          </p:nvSpPr>
          <p:spPr>
            <a:xfrm>
              <a:off x="127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0" name="任意多边形 1049349"/>
            <p:cNvSpPr/>
            <p:nvPr/>
          </p:nvSpPr>
          <p:spPr>
            <a:xfrm>
              <a:off x="127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1" name="任意多边形 1049350"/>
            <p:cNvSpPr/>
            <p:nvPr/>
          </p:nvSpPr>
          <p:spPr>
            <a:xfrm>
              <a:off x="127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2" name="任意多边形 1049351"/>
            <p:cNvSpPr/>
            <p:nvPr/>
          </p:nvSpPr>
          <p:spPr>
            <a:xfrm>
              <a:off x="127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3" name="任意多边形 1049352"/>
            <p:cNvSpPr/>
            <p:nvPr/>
          </p:nvSpPr>
          <p:spPr>
            <a:xfrm>
              <a:off x="127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4" name="任意多边形 1049353"/>
            <p:cNvSpPr/>
            <p:nvPr/>
          </p:nvSpPr>
          <p:spPr>
            <a:xfrm>
              <a:off x="127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5" name="任意多边形 1049354"/>
            <p:cNvSpPr/>
            <p:nvPr/>
          </p:nvSpPr>
          <p:spPr>
            <a:xfrm>
              <a:off x="127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6" name="任意多边形 1049355"/>
            <p:cNvSpPr/>
            <p:nvPr/>
          </p:nvSpPr>
          <p:spPr>
            <a:xfrm>
              <a:off x="127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7" name="任意多边形 1049356"/>
            <p:cNvSpPr/>
            <p:nvPr/>
          </p:nvSpPr>
          <p:spPr>
            <a:xfrm>
              <a:off x="127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58" name="矩形 1049357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59" name="矩形 1049358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60" name="任意多边形 1049359"/>
            <p:cNvSpPr/>
            <p:nvPr/>
          </p:nvSpPr>
          <p:spPr>
            <a:xfrm>
              <a:off x="1724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1" name="任意多边形 1049360"/>
            <p:cNvSpPr/>
            <p:nvPr/>
          </p:nvSpPr>
          <p:spPr>
            <a:xfrm>
              <a:off x="1724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2" name="任意多边形 1049361"/>
            <p:cNvSpPr/>
            <p:nvPr/>
          </p:nvSpPr>
          <p:spPr>
            <a:xfrm>
              <a:off x="1724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3" name="任意多边形 1049362"/>
            <p:cNvSpPr/>
            <p:nvPr/>
          </p:nvSpPr>
          <p:spPr>
            <a:xfrm>
              <a:off x="1724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4" name="任意多边形 1049363"/>
            <p:cNvSpPr/>
            <p:nvPr/>
          </p:nvSpPr>
          <p:spPr>
            <a:xfrm>
              <a:off x="1724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5" name="任意多边形 1049364"/>
            <p:cNvSpPr/>
            <p:nvPr/>
          </p:nvSpPr>
          <p:spPr>
            <a:xfrm>
              <a:off x="1724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6" name="任意多边形 1049365"/>
            <p:cNvSpPr/>
            <p:nvPr/>
          </p:nvSpPr>
          <p:spPr>
            <a:xfrm>
              <a:off x="1724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7" name="任意多边形 1049366"/>
            <p:cNvSpPr/>
            <p:nvPr/>
          </p:nvSpPr>
          <p:spPr>
            <a:xfrm>
              <a:off x="1724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8" name="任意多边形 1049367"/>
            <p:cNvSpPr/>
            <p:nvPr/>
          </p:nvSpPr>
          <p:spPr>
            <a:xfrm>
              <a:off x="1724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69" name="任意多边形 1049368"/>
            <p:cNvSpPr/>
            <p:nvPr/>
          </p:nvSpPr>
          <p:spPr>
            <a:xfrm>
              <a:off x="1724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0" name="矩形 1049369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71" name="矩形 1049370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72" name="任意多边形 1049371"/>
            <p:cNvSpPr/>
            <p:nvPr/>
          </p:nvSpPr>
          <p:spPr>
            <a:xfrm>
              <a:off x="2169" y="22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3" name="任意多边形 1049372"/>
            <p:cNvSpPr/>
            <p:nvPr/>
          </p:nvSpPr>
          <p:spPr>
            <a:xfrm>
              <a:off x="2169" y="629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4" name="任意多边形 1049373"/>
            <p:cNvSpPr/>
            <p:nvPr/>
          </p:nvSpPr>
          <p:spPr>
            <a:xfrm>
              <a:off x="2169" y="1035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5" name="任意多边形 1049374"/>
            <p:cNvSpPr/>
            <p:nvPr/>
          </p:nvSpPr>
          <p:spPr>
            <a:xfrm>
              <a:off x="2169" y="1438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6" name="任意多边形 1049375"/>
            <p:cNvSpPr/>
            <p:nvPr/>
          </p:nvSpPr>
          <p:spPr>
            <a:xfrm>
              <a:off x="2169" y="1844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7" name="任意多边形 1049376"/>
            <p:cNvSpPr/>
            <p:nvPr/>
          </p:nvSpPr>
          <p:spPr>
            <a:xfrm>
              <a:off x="2169" y="2247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8" name="任意多边形 1049377"/>
            <p:cNvSpPr/>
            <p:nvPr/>
          </p:nvSpPr>
          <p:spPr>
            <a:xfrm>
              <a:off x="2169" y="2653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79" name="任意多边形 1049378"/>
            <p:cNvSpPr/>
            <p:nvPr/>
          </p:nvSpPr>
          <p:spPr>
            <a:xfrm>
              <a:off x="2169" y="3056"/>
              <a:ext cx="21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0" name="任意多边形 1049379"/>
            <p:cNvSpPr/>
            <p:nvPr/>
          </p:nvSpPr>
          <p:spPr>
            <a:xfrm>
              <a:off x="2169" y="3462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1" name="任意多边形 1049380"/>
            <p:cNvSpPr/>
            <p:nvPr/>
          </p:nvSpPr>
          <p:spPr>
            <a:xfrm>
              <a:off x="2169" y="3866"/>
              <a:ext cx="21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2" name="矩形 1049381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83" name="矩形 1049382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84" name="任意多边形 1049383"/>
            <p:cNvSpPr/>
            <p:nvPr/>
          </p:nvSpPr>
          <p:spPr>
            <a:xfrm>
              <a:off x="262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5" name="任意多边形 1049384"/>
            <p:cNvSpPr/>
            <p:nvPr/>
          </p:nvSpPr>
          <p:spPr>
            <a:xfrm>
              <a:off x="262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6" name="任意多边形 1049385"/>
            <p:cNvSpPr/>
            <p:nvPr/>
          </p:nvSpPr>
          <p:spPr>
            <a:xfrm>
              <a:off x="262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7" name="任意多边形 1049386"/>
            <p:cNvSpPr/>
            <p:nvPr/>
          </p:nvSpPr>
          <p:spPr>
            <a:xfrm>
              <a:off x="262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8" name="任意多边形 1049387"/>
            <p:cNvSpPr/>
            <p:nvPr/>
          </p:nvSpPr>
          <p:spPr>
            <a:xfrm>
              <a:off x="262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89" name="任意多边形 1049388"/>
            <p:cNvSpPr/>
            <p:nvPr/>
          </p:nvSpPr>
          <p:spPr>
            <a:xfrm>
              <a:off x="262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0" name="任意多边形 1049389"/>
            <p:cNvSpPr/>
            <p:nvPr/>
          </p:nvSpPr>
          <p:spPr>
            <a:xfrm>
              <a:off x="262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1" name="任意多边形 1049390"/>
            <p:cNvSpPr/>
            <p:nvPr/>
          </p:nvSpPr>
          <p:spPr>
            <a:xfrm>
              <a:off x="262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2" name="任意多边形 1049391"/>
            <p:cNvSpPr/>
            <p:nvPr/>
          </p:nvSpPr>
          <p:spPr>
            <a:xfrm>
              <a:off x="262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3" name="任意多边形 1049392"/>
            <p:cNvSpPr/>
            <p:nvPr/>
          </p:nvSpPr>
          <p:spPr>
            <a:xfrm>
              <a:off x="262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4" name="矩形 1049393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95" name="矩形 1049394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396" name="任意多边形 1049395"/>
            <p:cNvSpPr/>
            <p:nvPr/>
          </p:nvSpPr>
          <p:spPr>
            <a:xfrm>
              <a:off x="306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7" name="任意多边形 1049396"/>
            <p:cNvSpPr/>
            <p:nvPr/>
          </p:nvSpPr>
          <p:spPr>
            <a:xfrm>
              <a:off x="306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8" name="任意多边形 1049397"/>
            <p:cNvSpPr/>
            <p:nvPr/>
          </p:nvSpPr>
          <p:spPr>
            <a:xfrm>
              <a:off x="306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399" name="任意多边形 1049398"/>
            <p:cNvSpPr/>
            <p:nvPr/>
          </p:nvSpPr>
          <p:spPr>
            <a:xfrm>
              <a:off x="306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0" name="任意多边形 1049399"/>
            <p:cNvSpPr/>
            <p:nvPr/>
          </p:nvSpPr>
          <p:spPr>
            <a:xfrm>
              <a:off x="306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1" name="任意多边形 1049400"/>
            <p:cNvSpPr/>
            <p:nvPr/>
          </p:nvSpPr>
          <p:spPr>
            <a:xfrm>
              <a:off x="306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2" name="任意多边形 1049401"/>
            <p:cNvSpPr/>
            <p:nvPr/>
          </p:nvSpPr>
          <p:spPr>
            <a:xfrm>
              <a:off x="306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3" name="任意多边形 1049402"/>
            <p:cNvSpPr/>
            <p:nvPr/>
          </p:nvSpPr>
          <p:spPr>
            <a:xfrm>
              <a:off x="306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4" name="任意多边形 1049403"/>
            <p:cNvSpPr/>
            <p:nvPr/>
          </p:nvSpPr>
          <p:spPr>
            <a:xfrm>
              <a:off x="306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5" name="任意多边形 1049404"/>
            <p:cNvSpPr/>
            <p:nvPr/>
          </p:nvSpPr>
          <p:spPr>
            <a:xfrm>
              <a:off x="306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6" name="矩形 1049405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07" name="矩形 1049406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08" name="任意多边形 1049407"/>
            <p:cNvSpPr/>
            <p:nvPr/>
          </p:nvSpPr>
          <p:spPr>
            <a:xfrm>
              <a:off x="351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09" name="任意多边形 1049408"/>
            <p:cNvSpPr/>
            <p:nvPr/>
          </p:nvSpPr>
          <p:spPr>
            <a:xfrm>
              <a:off x="351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0" name="任意多边形 1049409"/>
            <p:cNvSpPr/>
            <p:nvPr/>
          </p:nvSpPr>
          <p:spPr>
            <a:xfrm>
              <a:off x="351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1" name="任意多边形 1049410"/>
            <p:cNvSpPr/>
            <p:nvPr/>
          </p:nvSpPr>
          <p:spPr>
            <a:xfrm>
              <a:off x="351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2" name="任意多边形 1049411"/>
            <p:cNvSpPr/>
            <p:nvPr/>
          </p:nvSpPr>
          <p:spPr>
            <a:xfrm>
              <a:off x="351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3" name="任意多边形 1049412"/>
            <p:cNvSpPr/>
            <p:nvPr/>
          </p:nvSpPr>
          <p:spPr>
            <a:xfrm>
              <a:off x="351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4" name="任意多边形 1049413"/>
            <p:cNvSpPr/>
            <p:nvPr/>
          </p:nvSpPr>
          <p:spPr>
            <a:xfrm>
              <a:off x="351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5" name="任意多边形 1049414"/>
            <p:cNvSpPr/>
            <p:nvPr/>
          </p:nvSpPr>
          <p:spPr>
            <a:xfrm>
              <a:off x="351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6" name="任意多边形 1049415"/>
            <p:cNvSpPr/>
            <p:nvPr/>
          </p:nvSpPr>
          <p:spPr>
            <a:xfrm>
              <a:off x="351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7" name="任意多边形 1049416"/>
            <p:cNvSpPr/>
            <p:nvPr/>
          </p:nvSpPr>
          <p:spPr>
            <a:xfrm>
              <a:off x="351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18" name="矩形 1049417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19" name="矩形 1049418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20" name="任意多边形 1049419"/>
            <p:cNvSpPr/>
            <p:nvPr/>
          </p:nvSpPr>
          <p:spPr>
            <a:xfrm>
              <a:off x="396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1" name="任意多边形 1049420"/>
            <p:cNvSpPr/>
            <p:nvPr/>
          </p:nvSpPr>
          <p:spPr>
            <a:xfrm>
              <a:off x="396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2" name="任意多边形 1049421"/>
            <p:cNvSpPr/>
            <p:nvPr/>
          </p:nvSpPr>
          <p:spPr>
            <a:xfrm>
              <a:off x="396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3" name="任意多边形 1049422"/>
            <p:cNvSpPr/>
            <p:nvPr/>
          </p:nvSpPr>
          <p:spPr>
            <a:xfrm>
              <a:off x="396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4" name="任意多边形 1049423"/>
            <p:cNvSpPr/>
            <p:nvPr/>
          </p:nvSpPr>
          <p:spPr>
            <a:xfrm>
              <a:off x="396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5" name="任意多边形 1049424"/>
            <p:cNvSpPr/>
            <p:nvPr/>
          </p:nvSpPr>
          <p:spPr>
            <a:xfrm>
              <a:off x="396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6" name="任意多边形 1049425"/>
            <p:cNvSpPr/>
            <p:nvPr/>
          </p:nvSpPr>
          <p:spPr>
            <a:xfrm>
              <a:off x="396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7" name="任意多边形 1049426"/>
            <p:cNvSpPr/>
            <p:nvPr/>
          </p:nvSpPr>
          <p:spPr>
            <a:xfrm>
              <a:off x="396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8" name="任意多边形 1049427"/>
            <p:cNvSpPr/>
            <p:nvPr/>
          </p:nvSpPr>
          <p:spPr>
            <a:xfrm>
              <a:off x="396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29" name="任意多边形 1049428"/>
            <p:cNvSpPr/>
            <p:nvPr/>
          </p:nvSpPr>
          <p:spPr>
            <a:xfrm>
              <a:off x="396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0" name="矩形 1049429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31" name="矩形 1049430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32" name="任意多边形 1049431"/>
            <p:cNvSpPr/>
            <p:nvPr/>
          </p:nvSpPr>
          <p:spPr>
            <a:xfrm>
              <a:off x="4405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3" name="任意多边形 1049432"/>
            <p:cNvSpPr/>
            <p:nvPr/>
          </p:nvSpPr>
          <p:spPr>
            <a:xfrm>
              <a:off x="4405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4" name="任意多边形 1049433"/>
            <p:cNvSpPr/>
            <p:nvPr/>
          </p:nvSpPr>
          <p:spPr>
            <a:xfrm>
              <a:off x="4405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5" name="任意多边形 1049434"/>
            <p:cNvSpPr/>
            <p:nvPr/>
          </p:nvSpPr>
          <p:spPr>
            <a:xfrm>
              <a:off x="4405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6" name="任意多边形 1049435"/>
            <p:cNvSpPr/>
            <p:nvPr/>
          </p:nvSpPr>
          <p:spPr>
            <a:xfrm>
              <a:off x="4405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7" name="任意多边形 1049436"/>
            <p:cNvSpPr/>
            <p:nvPr/>
          </p:nvSpPr>
          <p:spPr>
            <a:xfrm>
              <a:off x="4405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8" name="任意多边形 1049437"/>
            <p:cNvSpPr/>
            <p:nvPr/>
          </p:nvSpPr>
          <p:spPr>
            <a:xfrm>
              <a:off x="4405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39" name="任意多边形 1049438"/>
            <p:cNvSpPr/>
            <p:nvPr/>
          </p:nvSpPr>
          <p:spPr>
            <a:xfrm>
              <a:off x="4405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0" name="任意多边形 1049439"/>
            <p:cNvSpPr/>
            <p:nvPr/>
          </p:nvSpPr>
          <p:spPr>
            <a:xfrm>
              <a:off x="4405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1" name="任意多边形 1049440"/>
            <p:cNvSpPr/>
            <p:nvPr/>
          </p:nvSpPr>
          <p:spPr>
            <a:xfrm>
              <a:off x="4405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2" name="矩形 1049441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43" name="矩形 1049442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44" name="任意多边形 1049443"/>
            <p:cNvSpPr/>
            <p:nvPr/>
          </p:nvSpPr>
          <p:spPr>
            <a:xfrm>
              <a:off x="485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5" name="任意多边形 1049444"/>
            <p:cNvSpPr/>
            <p:nvPr/>
          </p:nvSpPr>
          <p:spPr>
            <a:xfrm>
              <a:off x="485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6" name="任意多边形 1049445"/>
            <p:cNvSpPr/>
            <p:nvPr/>
          </p:nvSpPr>
          <p:spPr>
            <a:xfrm>
              <a:off x="485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7" name="任意多边形 1049446"/>
            <p:cNvSpPr/>
            <p:nvPr/>
          </p:nvSpPr>
          <p:spPr>
            <a:xfrm>
              <a:off x="485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8" name="任意多边形 1049447"/>
            <p:cNvSpPr/>
            <p:nvPr/>
          </p:nvSpPr>
          <p:spPr>
            <a:xfrm>
              <a:off x="485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49" name="任意多边形 1049448"/>
            <p:cNvSpPr/>
            <p:nvPr/>
          </p:nvSpPr>
          <p:spPr>
            <a:xfrm>
              <a:off x="485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0" name="任意多边形 1049449"/>
            <p:cNvSpPr/>
            <p:nvPr/>
          </p:nvSpPr>
          <p:spPr>
            <a:xfrm>
              <a:off x="485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1" name="任意多边形 1049450"/>
            <p:cNvSpPr/>
            <p:nvPr/>
          </p:nvSpPr>
          <p:spPr>
            <a:xfrm>
              <a:off x="485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2" name="任意多边形 1049451"/>
            <p:cNvSpPr/>
            <p:nvPr/>
          </p:nvSpPr>
          <p:spPr>
            <a:xfrm>
              <a:off x="485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3" name="任意多边形 1049452"/>
            <p:cNvSpPr/>
            <p:nvPr/>
          </p:nvSpPr>
          <p:spPr>
            <a:xfrm>
              <a:off x="485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4" name="矩形 1049453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55" name="矩形 1049454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56" name="任意多边形 1049455"/>
            <p:cNvSpPr/>
            <p:nvPr/>
          </p:nvSpPr>
          <p:spPr>
            <a:xfrm>
              <a:off x="5300" y="22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7" name="任意多边形 1049456"/>
            <p:cNvSpPr/>
            <p:nvPr/>
          </p:nvSpPr>
          <p:spPr>
            <a:xfrm>
              <a:off x="5300" y="629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8" name="任意多边形 1049457"/>
            <p:cNvSpPr/>
            <p:nvPr/>
          </p:nvSpPr>
          <p:spPr>
            <a:xfrm>
              <a:off x="5300" y="1035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59" name="任意多边形 1049458"/>
            <p:cNvSpPr/>
            <p:nvPr/>
          </p:nvSpPr>
          <p:spPr>
            <a:xfrm>
              <a:off x="5300" y="1438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0" name="任意多边形 1049459"/>
            <p:cNvSpPr/>
            <p:nvPr/>
          </p:nvSpPr>
          <p:spPr>
            <a:xfrm>
              <a:off x="5300" y="1844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1" name="任意多边形 1049460"/>
            <p:cNvSpPr/>
            <p:nvPr/>
          </p:nvSpPr>
          <p:spPr>
            <a:xfrm>
              <a:off x="5300" y="2247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2" name="任意多边形 1049461"/>
            <p:cNvSpPr/>
            <p:nvPr/>
          </p:nvSpPr>
          <p:spPr>
            <a:xfrm>
              <a:off x="5300" y="2653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3" name="任意多边形 1049462"/>
            <p:cNvSpPr/>
            <p:nvPr/>
          </p:nvSpPr>
          <p:spPr>
            <a:xfrm>
              <a:off x="5300" y="3056"/>
              <a:ext cx="20" cy="303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4" name="任意多边形 1049463"/>
            <p:cNvSpPr/>
            <p:nvPr/>
          </p:nvSpPr>
          <p:spPr>
            <a:xfrm>
              <a:off x="5300" y="3462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5" name="任意多边形 1049464"/>
            <p:cNvSpPr/>
            <p:nvPr/>
          </p:nvSpPr>
          <p:spPr>
            <a:xfrm>
              <a:off x="5300" y="3866"/>
              <a:ext cx="20" cy="304"/>
            </a:xfrm>
            <a:custGeom>
              <a:rect l="0" t="0" r="0" b="0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6" name="矩形 1049465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 vert="horz" lIns="91440" tIns="45720" rIns="91440" bIns="45720" anchor="t"/>
            <a:lstStyle/>
            <a:p>
              <a:pPr lvl="0" rtl="0"/>
              <a:endParaRPr>
                <a:latin typeface="Arial" panose="020b0604020202020204" pitchFamily="34" charset="0"/>
              </a:endParaRPr>
            </a:p>
          </p:txBody>
        </p:sp>
        <p:sp>
          <p:nvSpPr>
            <p:cNvPr id="1049467" name="任意多边形 1049466"/>
            <p:cNvSpPr/>
            <p:nvPr/>
          </p:nvSpPr>
          <p:spPr>
            <a:xfrm>
              <a:off x="349" y="3304"/>
              <a:ext cx="20" cy="8"/>
            </a:xfrm>
            <a:custGeom>
              <a:rect l="0" t="0" r="0" b="0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152400" y="3543300"/>
            <a:ext cx="1685925" cy="1168400"/>
            <a:chOff x="96" y="2784"/>
            <a:chExt cx="1062" cy="981"/>
          </a:xfrm>
        </p:grpSpPr>
        <p:sp>
          <p:nvSpPr>
            <p:cNvPr id="1049468" name="任意多边形 1049467"/>
            <p:cNvSpPr/>
            <p:nvPr/>
          </p:nvSpPr>
          <p:spPr>
            <a:xfrm>
              <a:off x="121" y="2784"/>
              <a:ext cx="207" cy="81"/>
            </a:xfrm>
            <a:custGeom>
              <a:rect l="0" t="0" r="0" b="0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69" name="任意多边形 1049468"/>
            <p:cNvSpPr/>
            <p:nvPr/>
          </p:nvSpPr>
          <p:spPr>
            <a:xfrm>
              <a:off x="96" y="2789"/>
              <a:ext cx="1062" cy="976"/>
            </a:xfrm>
            <a:custGeom>
              <a:rect l="0" t="0" r="0" b="0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0" name="任意多边形 1049469"/>
            <p:cNvSpPr/>
            <p:nvPr/>
          </p:nvSpPr>
          <p:spPr>
            <a:xfrm>
              <a:off x="348" y="3255"/>
              <a:ext cx="86" cy="101"/>
            </a:xfrm>
            <a:custGeom>
              <a:rect l="0" t="0" r="0" b="0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1" name="任意多边形 1049470"/>
            <p:cNvSpPr/>
            <p:nvPr/>
          </p:nvSpPr>
          <p:spPr>
            <a:xfrm>
              <a:off x="267" y="3294"/>
              <a:ext cx="76" cy="136"/>
            </a:xfrm>
            <a:custGeom>
              <a:rect l="0" t="0" r="0" b="0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2" name="任意多边形 1049471"/>
            <p:cNvSpPr/>
            <p:nvPr/>
          </p:nvSpPr>
          <p:spPr>
            <a:xfrm>
              <a:off x="222" y="3023"/>
              <a:ext cx="243" cy="116"/>
            </a:xfrm>
            <a:custGeom>
              <a:rect l="0" t="0" r="0" b="0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3" name="任意多边形 1049472"/>
            <p:cNvSpPr/>
            <p:nvPr/>
          </p:nvSpPr>
          <p:spPr>
            <a:xfrm>
              <a:off x="500" y="3345"/>
              <a:ext cx="177" cy="187"/>
            </a:xfrm>
            <a:custGeom>
              <a:rect l="0" t="0" r="0" b="0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4" name="任意多边形 1049473"/>
            <p:cNvSpPr/>
            <p:nvPr/>
          </p:nvSpPr>
          <p:spPr>
            <a:xfrm>
              <a:off x="905" y="3159"/>
              <a:ext cx="177" cy="36"/>
            </a:xfrm>
            <a:custGeom>
              <a:rect l="0" t="0" r="0" b="0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5" name="任意多边形 1049474"/>
            <p:cNvSpPr/>
            <p:nvPr/>
          </p:nvSpPr>
          <p:spPr>
            <a:xfrm>
              <a:off x="965" y="3153"/>
              <a:ext cx="137" cy="81"/>
            </a:xfrm>
            <a:custGeom>
              <a:rect l="0" t="0" r="0" b="0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6" name="任意多边形 1049475"/>
            <p:cNvSpPr/>
            <p:nvPr/>
          </p:nvSpPr>
          <p:spPr>
            <a:xfrm>
              <a:off x="960" y="3204"/>
              <a:ext cx="177" cy="87"/>
            </a:xfrm>
            <a:custGeom>
              <a:rect l="0" t="0" r="0" b="0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7" name="任意多边形 1049476"/>
            <p:cNvSpPr/>
            <p:nvPr/>
          </p:nvSpPr>
          <p:spPr>
            <a:xfrm>
              <a:off x="844" y="3285"/>
              <a:ext cx="248" cy="60"/>
            </a:xfrm>
            <a:custGeom>
              <a:rect l="0" t="0" r="0" b="0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8" name="任意多边形 1049477"/>
            <p:cNvSpPr/>
            <p:nvPr/>
          </p:nvSpPr>
          <p:spPr>
            <a:xfrm>
              <a:off x="869" y="3340"/>
              <a:ext cx="203" cy="56"/>
            </a:xfrm>
            <a:custGeom>
              <a:rect l="0" t="0" r="0" b="0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79" name="任意多边形 1049478"/>
            <p:cNvSpPr/>
            <p:nvPr/>
          </p:nvSpPr>
          <p:spPr>
            <a:xfrm>
              <a:off x="859" y="3386"/>
              <a:ext cx="207" cy="172"/>
            </a:xfrm>
            <a:custGeom>
              <a:rect l="0" t="0" r="0" b="0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480" name="任意多边形 1049479"/>
            <p:cNvSpPr/>
            <p:nvPr/>
          </p:nvSpPr>
          <p:spPr>
            <a:xfrm>
              <a:off x="996" y="3305"/>
              <a:ext cx="126" cy="317"/>
            </a:xfrm>
            <a:custGeom>
              <a:rect l="0" t="0" r="0" b="0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481" name="标题 1049480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482" name="文本占位符 1049481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483" name="日期占位符 1049482"/>
          <p:cNvSpPr>
            <a:spLocks noGrp="1"/>
          </p:cNvSpPr>
          <p:nvPr>
            <p:ph type="dt" sz="half" idx="2"/>
          </p:nvPr>
        </p:nvSpPr>
        <p:spPr>
          <a:xfrm>
            <a:off x="301625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484" name="页脚占位符 1049483"/>
          <p:cNvSpPr>
            <a:spLocks noGrp="1"/>
          </p:cNvSpPr>
          <p:nvPr>
            <p:ph type="ftr" sz="quarter" idx="3"/>
          </p:nvPr>
        </p:nvSpPr>
        <p:spPr>
          <a:xfrm>
            <a:off x="3124200" y="4687888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485" name="灯片编号占位符 1049484"/>
          <p:cNvSpPr>
            <a:spLocks noGrp="1"/>
          </p:cNvSpPr>
          <p:nvPr>
            <p:ph type="sldNum" sz="quarter" idx="4"/>
          </p:nvPr>
        </p:nvSpPr>
        <p:spPr>
          <a:xfrm>
            <a:off x="6553200" y="4687888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486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8583" name="标题 1048582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84" name="文本占位符 1048583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85" name="日期占位符 1048584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86" name="页脚占位符 1048585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8587" name="灯片编号占位符 1048586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8588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536" name="标题 104953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537" name="文本占位符 104953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538" name="日期占位符 104953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539" name="页脚占位符 104953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540" name="灯片编号占位符 104953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54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9566" name="标题 1049565"/>
          <p:cNvSpPr>
            <a:spLocks noGrp="1"/>
          </p:cNvSpPr>
          <p:nvPr>
            <p:ph type="title"/>
          </p:nvPr>
        </p:nvSpPr>
        <p:spPr>
          <a:xfrm>
            <a:off x="298450" y="1714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9567" name="文本占位符 1049566"/>
          <p:cNvSpPr>
            <a:spLocks noGrp="1"/>
          </p:cNvSpPr>
          <p:nvPr>
            <p:ph type="body" idx="1"/>
          </p:nvPr>
        </p:nvSpPr>
        <p:spPr>
          <a:xfrm>
            <a:off x="609600" y="1200150"/>
            <a:ext cx="8153400" cy="33750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9568" name="日期占位符 1049567"/>
          <p:cNvSpPr>
            <a:spLocks noGrp="1"/>
          </p:cNvSpPr>
          <p:nvPr>
            <p:ph type="dt" sz="half" idx="2"/>
          </p:nvPr>
        </p:nvSpPr>
        <p:spPr>
          <a:xfrm>
            <a:off x="298450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569" name="页脚占位符 1049568"/>
          <p:cNvSpPr>
            <a:spLocks noGrp="1"/>
          </p:cNvSpPr>
          <p:nvPr>
            <p:ph type="ftr" sz="quarter" idx="3"/>
          </p:nvPr>
        </p:nvSpPr>
        <p:spPr>
          <a:xfrm>
            <a:off x="3121025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/>
            </a:lvl1pPr>
          </a:lstStyle>
          <a:p>
            <a:pPr lvl="0"/>
            <a:endParaRPr>
              <a:latin typeface="Arial" panose="020b0604020202020204" pitchFamily="34" charset="0"/>
            </a:endParaRPr>
          </a:p>
        </p:txBody>
      </p:sp>
      <p:sp>
        <p:nvSpPr>
          <p:cNvPr id="1049570" name="灯片编号占位符 1049569"/>
          <p:cNvSpPr>
            <a:spLocks noGrp="1"/>
          </p:cNvSpPr>
          <p:nvPr>
            <p:ph type="sldNum" sz="quarter" idx="4"/>
          </p:nvPr>
        </p:nvSpPr>
        <p:spPr>
          <a:xfrm>
            <a:off x="6550025" y="4684713"/>
            <a:ext cx="2289175" cy="3571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  <p:pic>
        <p:nvPicPr>
          <p:cNvPr id="104957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iming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300" b="0" kern="1200">
          <a:solidFill>
            <a:srgbClr val="E40000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sz="24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555625" lvl="1" indent="-213995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85000"/>
        <a:buFont typeface="Wingdings" panose="05000000000000000000" pitchFamily="2" charset="2"/>
        <a:buChar char="Ø"/>
        <a:defRPr sz="21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857250" lvl="2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5000"/>
        <a:buFont typeface="Wingdings 2" panose="05020102010507070707" pitchFamily="18" charset="2"/>
        <a:buChar char="¡"/>
        <a:defRPr sz="18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200150" lvl="3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E40000"/>
        </a:buClr>
        <a:buSzPct val="90000"/>
        <a:buFont typeface="Wingdings" panose="05000000000000000000" pitchFamily="2" charset="2"/>
        <a:buChar char="Ø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543050" lvl="4" indent="-17145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15000"/>
        </a:spcBef>
        <a:spcAft>
          <a:spcPct val="0"/>
        </a:spcAft>
        <a:buClr>
          <a:srgbClr val="0066CC"/>
        </a:buClr>
        <a:buSzPct val="90000"/>
        <a:buFont typeface="Wingdings 2" panose="05020102010507070707" pitchFamily="18" charset="2"/>
        <a:buChar char="¡"/>
        <a:defRPr sz="15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300" b="0" kern="12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1.xml" /><Relationship Id="rId2" Type="http://schemas.openxmlformats.org/officeDocument/2006/relationships/notesSlide" Target="../notesSlides/notesSlide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Relationship Id="rId2" Type="http://schemas.openxmlformats.org/officeDocument/2006/relationships/notesSlide" Target="../notesSlides/notesSlide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9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56" name="图片 20971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2596" name="矩形 1052595"/>
          <p:cNvSpPr/>
          <p:nvPr/>
        </p:nvSpPr>
        <p:spPr>
          <a:xfrm>
            <a:off x="1143000" y="699135"/>
            <a:ext cx="6615113" cy="16668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500" b="1" baseline="0">
                <a:latin typeface="Arial" panose="020b0604020202020204" pitchFamily="34" charset="0"/>
                <a:ea typeface="隶书" panose="02010509060101010101" pitchFamily="49" charset="-122"/>
              </a:rPr>
              <a:t>浩海信息多    浓缩取精华</a:t>
            </a:r>
            <a:endParaRPr lang="zh-CN" altLang="zh-CN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4000" b="1" baseline="0">
                <a:latin typeface="Arial" panose="020b0604020202020204" pitchFamily="34" charset="0"/>
                <a:ea typeface="隶书" panose="02010509060101010101" pitchFamily="49" charset="-122"/>
              </a:rPr>
              <a:t>——</a:t>
            </a:r>
            <a:r>
              <a:rPr lang="zh-CN" altLang="en-US" sz="4000" b="1" baseline="0">
                <a:latin typeface="Arial" panose="020b0604020202020204" pitchFamily="34" charset="0"/>
                <a:ea typeface="隶书" panose="02010509060101010101" pitchFamily="49" charset="-122"/>
              </a:rPr>
              <a:t>压缩语段之</a:t>
            </a:r>
            <a:r>
              <a:rPr lang="zh-CN" altLang="en-US" sz="4000" b="1" baseline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提取关键词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56" name="矩形 1052655"/>
          <p:cNvSpPr/>
          <p:nvPr/>
        </p:nvSpPr>
        <p:spPr>
          <a:xfrm>
            <a:off x="107950" y="0"/>
            <a:ext cx="8928100" cy="4359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[例题3]　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提取所给材料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的主要信息，在横线处写出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。（自修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107）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引力全称万有引力，指具有质量的物体之间加速靠近的趋势，简单说就是物体之间相互吸引的作用力。在爱因斯坦广义相对论的视野里，引力等价于弯曲的时空。而引力波就是在弯曲的时空这个大背景下，当发生有质量的物体加速运动导致的扰动时，由此产生的波动如波纹一样向外传播的现象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一个世纪前，爱因斯坦预测了引力波的存在，但近百年来，科学家们并未找到证明它存在的直接证据。华盛顿当地时间2019年2月11日，美国激光干涉引力波观测台(LIGO)实验组召开新闻发布会，宣布首次直接观测到了由两颗恒星级黑洞13亿年前并合产生的引力波。这是科学史上又一次具有划时代意义的发现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引力波的发现对普通人的生活会产生什么影响？科学家们表示，一个新的重大科学发现，总会给人类社会带来无法预估的发展。18世纪描述电磁波的麦克斯韦理论确认的时候，也没有人知道会给人类带来什么，但是现在不管是电视机还是移动电话，都与电磁现象有关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58" name="矩形 1052657"/>
          <p:cNvSpPr/>
          <p:nvPr/>
        </p:nvSpPr>
        <p:spPr>
          <a:xfrm>
            <a:off x="320675" y="4329113"/>
            <a:ext cx="4013200" cy="644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整体提取、四个关键词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60" name="矩形 1052659"/>
          <p:cNvSpPr/>
          <p:nvPr/>
        </p:nvSpPr>
        <p:spPr>
          <a:xfrm>
            <a:off x="142875" y="260350"/>
            <a:ext cx="3086100" cy="644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整体提取？几个关键词？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62" name="矩形 1052661"/>
          <p:cNvSpPr/>
          <p:nvPr/>
        </p:nvSpPr>
        <p:spPr>
          <a:xfrm>
            <a:off x="3568700" y="0"/>
            <a:ext cx="2314575" cy="584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64" name="矩形 1052663"/>
          <p:cNvSpPr/>
          <p:nvPr/>
        </p:nvSpPr>
        <p:spPr>
          <a:xfrm>
            <a:off x="171450" y="833438"/>
            <a:ext cx="8891588" cy="19589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阅读材料，提取信息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（对象一般是</a:t>
            </a:r>
            <a:r>
              <a:rPr lang="zh-CN" altLang="zh-CN" b="1" u="sng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名词，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注意出现</a:t>
            </a:r>
            <a:r>
              <a:rPr lang="zh-CN" altLang="zh-CN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频率高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议论性语段：中心论点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说明性语段：对象和特点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描写性语段：对象和特征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记叙类语段：对象和事件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charRg st="1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2664">
                                            <p:txEl>
                                              <p:charRg st="1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2664">
                                            <p:txEl>
                                              <p:charRg st="1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2664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2664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charRg st="5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2664">
                                            <p:txEl>
                                              <p:charRg st="5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2664">
                                            <p:txEl>
                                              <p:charRg st="5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charRg st="6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52664">
                                            <p:txEl>
                                              <p:charRg st="6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2664">
                                            <p:txEl>
                                              <p:charRg st="6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64">
                                            <p:txEl>
                                              <p:charRg st="7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2664">
                                            <p:txEl>
                                              <p:charRg st="7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2664">
                                            <p:txEl>
                                              <p:charRg st="7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66" name="矩形 1052665"/>
          <p:cNvSpPr/>
          <p:nvPr/>
        </p:nvSpPr>
        <p:spPr>
          <a:xfrm>
            <a:off x="107950" y="0"/>
            <a:ext cx="8928100" cy="4359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[例题3]　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提取所给材料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的主要信息，在横线处写出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。（自修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107）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引力全称万有引力，指具有质量的物体之间加速靠近的趋势，简单说就是物体之间相互吸引的作用力。在爱因斯坦广义相对论的视野里，引力等价于弯曲的时空。而引力波就是在弯曲的时空这个大背景下，当发生有质量的物体加速运动导致的扰动时，由此产生的波动如波纹一样向外传播的现象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一个世纪前，爱因斯坦预测了引力波的存在，但近百年来，科学家们并未找到证明它存在的直接证据。华盛顿当地时间2019年2月11日，美国激光干涉引力波观测台(LIGO)实验组召开新闻发布会，宣布首次直接观测到了由两颗恒星级黑洞13亿年前并合产生的引力波。这是科学史上又一次具有划时代意义的发现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引力波的发现对普通人的生活会产生什么影响？科学家们表示，一个新的重大科学发现，总会给人类社会带来无法预估的发展。18世纪描述电磁波的麦克斯韦理论确认的时候，也没有人知道会给人类带来什么，但是现在不管是电视机还是移动电话，都与电磁现象有关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68" name="矩形 1052667"/>
          <p:cNvSpPr/>
          <p:nvPr/>
        </p:nvSpPr>
        <p:spPr>
          <a:xfrm>
            <a:off x="320675" y="4327525"/>
            <a:ext cx="4013200" cy="3683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70" name="矩形 1052669"/>
          <p:cNvSpPr/>
          <p:nvPr/>
        </p:nvSpPr>
        <p:spPr>
          <a:xfrm>
            <a:off x="107950" y="0"/>
            <a:ext cx="8928100" cy="4359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[例题3]　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提取所给材料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的主要信息，在横线处写出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。（自修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107）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引力全称万有引力，指具有质量的物体之间加速靠近的趋势，简单说就是物体之间相互吸引的作用力。在爱因斯坦广义相对论的视野里，引力等价于弯曲的时空。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就是在弯曲的时空这个大背景下，当发生有质量的物体加速运动导致的扰动时，由此产生的波动如波纹一样向外传播的现象。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一个世纪前，爱因斯坦预测了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的存在，但近百年来，科学家们并未找到证明它存在的直接证据。华盛顿当地时间2019年2月11日，美国激光干涉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观测台(LIGO)实验组召开新闻发布会，宣布首次直接观测到了由两颗恒星级黑洞13亿年前并合产生的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。这是科学史上又一次具有划时代意义的发现。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发现对普通人的生活会产生什么影响？科学家们表示，一个新的重大科学发现，总会给人类社会带来无法预估的发展。18世纪描述电磁波的麦克斯韦理论确认的时候，也没有人知道会给人类带来什么，但是现在不管是电视机还是移动电话，都与电磁现象有关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72" name="矩形 1052671"/>
          <p:cNvSpPr/>
          <p:nvPr/>
        </p:nvSpPr>
        <p:spPr>
          <a:xfrm>
            <a:off x="320675" y="4327525"/>
            <a:ext cx="4013200" cy="3683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74" name="矩形 1052673"/>
          <p:cNvSpPr/>
          <p:nvPr/>
        </p:nvSpPr>
        <p:spPr>
          <a:xfrm>
            <a:off x="2501900" y="4327525"/>
            <a:ext cx="868363" cy="36830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引力波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76" name="矩形 1052675"/>
          <p:cNvSpPr/>
          <p:nvPr/>
        </p:nvSpPr>
        <p:spPr>
          <a:xfrm>
            <a:off x="142875" y="260350"/>
            <a:ext cx="3086100" cy="644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整体提取，几个关键词？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78" name="矩形 1052677"/>
          <p:cNvSpPr/>
          <p:nvPr/>
        </p:nvSpPr>
        <p:spPr>
          <a:xfrm>
            <a:off x="171450" y="833438"/>
            <a:ext cx="8891588" cy="3025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二、阅读材料，提取信息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（对象一般是</a:t>
            </a:r>
            <a:r>
              <a:rPr lang="zh-CN" altLang="zh-CN" b="1" u="sng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名词，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注意出现</a:t>
            </a:r>
            <a:r>
              <a:rPr lang="zh-CN" altLang="zh-CN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频率高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议论性语段：中心论点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说明性语段：对象和特点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描写性语段：对象和特征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记叙类语段：对象和事件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（可用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“对象怎么样或做了什么”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这种格式来进行概括）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将语段分成若干个层次（方面、角度），概括出层意。分层的依据：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标点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（如分号、冒号、句号）、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连词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（然而、同时、此外、但是等）、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表顺序的词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（首先、其次、最终等）以及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主语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的变化。（概括时要注意与主要对象相对应的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谓语动词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或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总结性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52680" name="矩形 1052679"/>
          <p:cNvSpPr/>
          <p:nvPr/>
        </p:nvSpPr>
        <p:spPr>
          <a:xfrm>
            <a:off x="3568700" y="0"/>
            <a:ext cx="2314575" cy="584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2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2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82" name="矩形 1052681"/>
          <p:cNvSpPr/>
          <p:nvPr/>
        </p:nvSpPr>
        <p:spPr>
          <a:xfrm>
            <a:off x="107950" y="0"/>
            <a:ext cx="8928100" cy="4359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[例题3]　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提取所给材料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的主要信息，在横线处写出</a:t>
            </a:r>
            <a:r>
              <a:rPr lang="zh-CN" altLang="en-US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。（自修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107）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引力全称万有引力，指具有质量的物体之间加速靠近的趋势，简单说就是物体之间相互吸引的作用力。在爱因斯坦广义相对论的视野里，引力等价于弯曲的时空。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而引力波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就是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在弯曲的时空这个大背景下，当发生有质量的物体加速运动导致的扰动时，由此产生的波动如波纹一样向外传播的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现象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一个世纪前，爱因斯坦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预测了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的存在，但近百年来，科学家们并未找到证明它存在的直接证据。华盛顿当地时间2019年2月11日，美国激光干涉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观测台(LIGO)实验组召开新闻发布会，宣布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首次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直接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观测到了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由两颗恒星级黑洞13亿年前并合产生的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这是科学史上又一次具有划时代意义的发现。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的发现对普通人的生活会产生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什么影响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？科学家们表示，一个新的重大科学发现，总会给人类社会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带来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无法预估的发展。18世纪描述电磁波的麦克斯韦理论确认的时候，也没有人知道会给人类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带来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什么，但是现在不管是电视机还是移动电话，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都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与电磁现象</a:t>
            </a:r>
            <a:r>
              <a:rPr lang="zh-CN" altLang="en-US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有关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84" name="矩形 1052683"/>
          <p:cNvSpPr/>
          <p:nvPr/>
        </p:nvSpPr>
        <p:spPr>
          <a:xfrm>
            <a:off x="203200" y="4327525"/>
            <a:ext cx="4011613" cy="3683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   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86" name="矩形 1052685"/>
          <p:cNvSpPr/>
          <p:nvPr/>
        </p:nvSpPr>
        <p:spPr>
          <a:xfrm>
            <a:off x="3600450" y="4256088"/>
            <a:ext cx="3405188" cy="3381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段由万有引力引出</a:t>
            </a:r>
            <a:r>
              <a:rPr lang="zh-CN" altLang="zh-CN" sz="1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的概念；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88" name="矩形 1052687"/>
          <p:cNvSpPr/>
          <p:nvPr/>
        </p:nvSpPr>
        <p:spPr>
          <a:xfrm>
            <a:off x="3587750" y="4521200"/>
            <a:ext cx="5080000" cy="3365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段介绍</a:t>
            </a:r>
            <a:r>
              <a:rPr lang="zh-CN" altLang="zh-CN" sz="1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首次被美国发现的过程和时代意义；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90" name="矩形 1052689"/>
          <p:cNvSpPr/>
          <p:nvPr/>
        </p:nvSpPr>
        <p:spPr>
          <a:xfrm>
            <a:off x="3559175" y="4786313"/>
            <a:ext cx="5080000" cy="3381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  <a:r>
              <a:rPr lang="zh-CN" altLang="en-US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介绍</a:t>
            </a:r>
            <a:r>
              <a:rPr lang="zh-CN" altLang="zh-CN" sz="1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的发现会对人类社会带来巨大影响。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2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2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2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2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92" name="矩形 1052691"/>
          <p:cNvSpPr/>
          <p:nvPr/>
        </p:nvSpPr>
        <p:spPr>
          <a:xfrm>
            <a:off x="142875" y="260350"/>
            <a:ext cx="3086100" cy="644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整体提取？几个关键词？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94" name="矩形 1052693"/>
          <p:cNvSpPr/>
          <p:nvPr/>
        </p:nvSpPr>
        <p:spPr>
          <a:xfrm>
            <a:off x="171450" y="833438"/>
            <a:ext cx="8891588" cy="38258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二、阅读材料，提取信息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（对象一般是</a:t>
            </a:r>
            <a:r>
              <a:rPr lang="zh-CN" altLang="zh-CN" b="1" u="sng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名词，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注意出现</a:t>
            </a:r>
            <a:r>
              <a:rPr lang="zh-CN" altLang="zh-CN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频率高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议论性语段：中心论点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说明性语段：对象和特点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描写性语段：对象和特征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记叙类语段：对象和事件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（可用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“对象怎么样或做了什么”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这种格式来进行概括）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将语段分成若干个层次（方面、角度），概括出层意。分层的依据：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标点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（如分号、冒号、句号）、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连词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（然而、同时、此外、但是等）、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表顺序的词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（首先、其次、最终等）以及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主语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的变化。（概括时要注意与主要对象相对应的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谓语动词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或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总结性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在概括出来的主要信息中做进一步的筛选，从中提炼出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最能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反映材料内容的关键词。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将关键词按题干要求的顺序、数量逐一提取出来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52696" name="矩形 1052695"/>
          <p:cNvSpPr/>
          <p:nvPr/>
        </p:nvSpPr>
        <p:spPr>
          <a:xfrm>
            <a:off x="3568700" y="0"/>
            <a:ext cx="2314575" cy="584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26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26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98" name="矩形 1052697"/>
          <p:cNvSpPr/>
          <p:nvPr/>
        </p:nvSpPr>
        <p:spPr>
          <a:xfrm>
            <a:off x="271463" y="2908300"/>
            <a:ext cx="5805487" cy="4603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段由万有引力引出</a:t>
            </a:r>
            <a:r>
              <a:rPr lang="zh-CN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的概念；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00" name="矩形 1052699"/>
          <p:cNvSpPr/>
          <p:nvPr/>
        </p:nvSpPr>
        <p:spPr>
          <a:xfrm>
            <a:off x="271463" y="3905250"/>
            <a:ext cx="8661400" cy="4603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段介绍</a:t>
            </a:r>
            <a:r>
              <a:rPr lang="zh-CN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zh-CN" sz="2400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发现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会对人类社会带来巨大影响。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02" name="矩形 1052701"/>
          <p:cNvSpPr/>
          <p:nvPr/>
        </p:nvSpPr>
        <p:spPr>
          <a:xfrm>
            <a:off x="271463" y="3406775"/>
            <a:ext cx="8661400" cy="4603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段介绍</a:t>
            </a:r>
            <a:r>
              <a:rPr lang="zh-CN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引力波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首次被美国</a:t>
            </a:r>
            <a:r>
              <a:rPr lang="zh-CN" altLang="zh-CN" sz="2400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发现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的过程和时代意义；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04" name="矩形 1052703"/>
          <p:cNvSpPr/>
          <p:nvPr/>
        </p:nvSpPr>
        <p:spPr>
          <a:xfrm>
            <a:off x="271463" y="0"/>
            <a:ext cx="8661400" cy="29368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在概括出来的主要信息中做进一步的筛选，从中提炼出最能反映材料内容的关键词。将关键词按题干要求的顺序、数量逐一提取出来。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ts: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在概括出来的主要信息中，如果是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描写角度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的话一般提取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名词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；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描写的特征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说明的特点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的话一般提取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形容词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；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议论的主张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说明的过程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en-US" sz="2400" b="1" baseline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记叙的发展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提取的是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动词，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等等。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zh-CN" sz="24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52706" name="矩形 1052705"/>
          <p:cNvSpPr/>
          <p:nvPr/>
        </p:nvSpPr>
        <p:spPr>
          <a:xfrm>
            <a:off x="271463" y="4502150"/>
            <a:ext cx="10969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引力波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08" name="矩形 1052707"/>
          <p:cNvSpPr/>
          <p:nvPr/>
        </p:nvSpPr>
        <p:spPr>
          <a:xfrm>
            <a:off x="1795463" y="4502150"/>
            <a:ext cx="2532062" cy="447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首次（或</a:t>
            </a:r>
            <a:r>
              <a:rPr lang="en-US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美国</a:t>
            </a:r>
            <a:r>
              <a:rPr lang="en-US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zh-CN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10" name="矩形 1052709"/>
          <p:cNvSpPr/>
          <p:nvPr/>
        </p:nvSpPr>
        <p:spPr>
          <a:xfrm>
            <a:off x="5072063" y="4502150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发现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12" name="矩形 1052711"/>
          <p:cNvSpPr/>
          <p:nvPr/>
        </p:nvSpPr>
        <p:spPr>
          <a:xfrm>
            <a:off x="6646863" y="4502150"/>
            <a:ext cx="20113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影响（意义）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5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14" name="矩形 1052713"/>
          <p:cNvSpPr/>
          <p:nvPr/>
        </p:nvSpPr>
        <p:spPr>
          <a:xfrm>
            <a:off x="142875" y="260350"/>
            <a:ext cx="3086100" cy="6445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整体提取？几个关键词？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16" name="矩形 1052715"/>
          <p:cNvSpPr/>
          <p:nvPr/>
        </p:nvSpPr>
        <p:spPr>
          <a:xfrm>
            <a:off x="131763" y="833438"/>
            <a:ext cx="9028112" cy="40925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二、阅读材料、提取信息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（对象一般是</a:t>
            </a:r>
            <a:r>
              <a:rPr lang="zh-CN" altLang="zh-CN" b="1" u="sng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名词，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注意出现</a:t>
            </a:r>
            <a:r>
              <a:rPr lang="zh-CN" altLang="zh-CN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频率高</a:t>
            </a:r>
            <a:r>
              <a:rPr lang="zh-CN" altLang="zh-CN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议论性语段：中心论点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说明性语段：对象和特点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描写性语段：对象和特征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记叙类语段：对象和事件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（可用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“对象怎么样或做了什么”</a:t>
            </a:r>
            <a:r>
              <a:rPr lang="zh-CN" altLang="en-US" b="1" u="sng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这种格式来进行概括）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将语段分成若干个层次（方面、角度），概括出层意。分层的依据：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标点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（如分号、冒号、句号）、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连词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（然而、同时、此外、但是等）、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表顺序的词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（首先、其次、最终等）以及</a:t>
            </a:r>
            <a:r>
              <a:rPr lang="zh-CN" altLang="en-US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主语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的变化。（概括时要注意与主要对象相对应的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谓语动词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或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总结性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的词语）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在概括出来的层意中做进一步的筛选，从中提炼出</a:t>
            </a:r>
            <a:r>
              <a:rPr lang="zh-CN" altLang="en-US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最能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反映材料内容的关键词。将关键词按题干要求的顺序、数量逐一提取出来。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     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关键词被初步选定后，可将所选的</a:t>
            </a:r>
            <a:r>
              <a:rPr lang="zh-CN" altLang="en-US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几个词语稍加连缀</a:t>
            </a:r>
            <a:r>
              <a:rPr lang="zh-CN" altLang="en-US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，如能大体表达出文段的主要内容，即可敲定。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18" name="矩形 1052717"/>
          <p:cNvSpPr/>
          <p:nvPr/>
        </p:nvSpPr>
        <p:spPr>
          <a:xfrm>
            <a:off x="3568700" y="0"/>
            <a:ext cx="2314575" cy="584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20" name="矩形 1052719"/>
          <p:cNvSpPr/>
          <p:nvPr/>
        </p:nvSpPr>
        <p:spPr>
          <a:xfrm>
            <a:off x="3497263" y="4814888"/>
            <a:ext cx="792162" cy="33655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1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引力波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22" name="矩形 1052721"/>
          <p:cNvSpPr/>
          <p:nvPr/>
        </p:nvSpPr>
        <p:spPr>
          <a:xfrm>
            <a:off x="4360863" y="4806950"/>
            <a:ext cx="1757362" cy="333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首次（或</a:t>
            </a:r>
            <a:r>
              <a:rPr lang="en-US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美国</a:t>
            </a:r>
            <a:r>
              <a:rPr lang="en-US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zh-CN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24" name="矩形 1052723"/>
          <p:cNvSpPr/>
          <p:nvPr/>
        </p:nvSpPr>
        <p:spPr>
          <a:xfrm>
            <a:off x="6461125" y="4814888"/>
            <a:ext cx="588963" cy="33655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发现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26" name="矩形 1052725"/>
          <p:cNvSpPr/>
          <p:nvPr/>
        </p:nvSpPr>
        <p:spPr>
          <a:xfrm>
            <a:off x="7489825" y="4806950"/>
            <a:ext cx="588963" cy="33655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16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7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34" name="矩形 1052733"/>
          <p:cNvSpPr/>
          <p:nvPr/>
        </p:nvSpPr>
        <p:spPr>
          <a:xfrm>
            <a:off x="107633" y="411480"/>
            <a:ext cx="4473575" cy="4549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 indent="12700">
              <a:buFontTx/>
              <a:buNone/>
            </a:pP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练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下面是一篇学术论文的摘要，请根据文段内容提取</a:t>
            </a:r>
            <a:r>
              <a:rPr lang="zh-CN" altLang="zh-CN" sz="23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 indent="12700">
              <a:buFontTx/>
              <a:buNone/>
            </a:pP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 “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是速滑运动员的一种专门化知觉，是对速度和节律的知觉。在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的复杂心理结构中，肌肉运动感觉是一项十分重要的参数。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的训练应根据不同项目的比赛计划分别进行，要针对每个项目可以达到的最好成绩，确定每一分段距离上的滑跑步数，形成清晰的肌肉运动感觉，从而准确估计时间，并通过想象训练加以强化。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36" name="矩形 1052735"/>
          <p:cNvSpPr/>
          <p:nvPr/>
        </p:nvSpPr>
        <p:spPr>
          <a:xfrm>
            <a:off x="4448175" y="76200"/>
            <a:ext cx="3408363" cy="54641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二、阅读材料，提取信息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0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0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2738" name="矩形 1052737"/>
          <p:cNvSpPr/>
          <p:nvPr/>
        </p:nvSpPr>
        <p:spPr>
          <a:xfrm>
            <a:off x="7743825" y="76200"/>
            <a:ext cx="1300163" cy="430213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598" name="文本框 1052597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当堂诊学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598" name="文本框 1052597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目标引领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1203960"/>
            <a:ext cx="814514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、明确高考对此考点的要求及考查方式。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、回顾提取关键词的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方法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、培养整体阅读语言材料、把握文段语意的好习惯。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44" name="矩形 1052743"/>
          <p:cNvSpPr/>
          <p:nvPr/>
        </p:nvSpPr>
        <p:spPr>
          <a:xfrm>
            <a:off x="44133" y="267970"/>
            <a:ext cx="4473575" cy="4549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 indent="12700">
              <a:buFontTx/>
              <a:buNone/>
            </a:pP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练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下面是一篇学术论文的摘要，请根据文段内容提取</a:t>
            </a:r>
            <a:r>
              <a:rPr lang="zh-CN" altLang="zh-CN" sz="23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四个关键词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 indent="12700">
              <a:buFontTx/>
              <a:buNone/>
            </a:pP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 “</a:t>
            </a:r>
            <a:r>
              <a:rPr lang="zh-CN" altLang="zh-CN" sz="23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是速滑运动员的一种专门化知觉，是对速度和节律的知觉。在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3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的复杂心理结构中，肌肉运动感觉是一项十分重要的参数。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3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300" b="1" baseline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300" b="1" baseline="0">
                <a:latin typeface="微软雅黑" panose="020b0503020204020204" charset="-122"/>
                <a:ea typeface="微软雅黑" panose="020b0503020204020204" charset="-122"/>
              </a:rPr>
              <a:t>的训练应根据不同项目的比赛计划分别进行，要针对每个项目可以达到的最好成绩，确定每一分段距离上的滑跑步数，形成清晰的肌肉运动感觉，从而准确估计时间，并通过想象训练加以强化。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46" name="矩形 1052745"/>
          <p:cNvSpPr/>
          <p:nvPr/>
        </p:nvSpPr>
        <p:spPr>
          <a:xfrm>
            <a:off x="4448175" y="76200"/>
            <a:ext cx="3408363" cy="54641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二、阅读材料，提取信息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、明确主要对象</a:t>
            </a:r>
            <a:r>
              <a:rPr lang="zh-CN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2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22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2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2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    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en-US" sz="20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20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2748" name="矩形 1052747"/>
          <p:cNvSpPr/>
          <p:nvPr/>
        </p:nvSpPr>
        <p:spPr>
          <a:xfrm>
            <a:off x="6951663" y="725488"/>
            <a:ext cx="10969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50" name="矩形 1052749"/>
          <p:cNvSpPr/>
          <p:nvPr/>
        </p:nvSpPr>
        <p:spPr>
          <a:xfrm>
            <a:off x="4462463" y="1479550"/>
            <a:ext cx="4681537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第一句写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的概念，实施者是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速滑运动员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52" name="矩形 1052751"/>
          <p:cNvSpPr/>
          <p:nvPr/>
        </p:nvSpPr>
        <p:spPr>
          <a:xfrm>
            <a:off x="4462463" y="2114550"/>
            <a:ext cx="4629150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第二句写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中的一个重要参数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肌肉运动感觉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54" name="矩形 1052753"/>
          <p:cNvSpPr/>
          <p:nvPr/>
        </p:nvSpPr>
        <p:spPr>
          <a:xfrm>
            <a:off x="4462463" y="2749550"/>
            <a:ext cx="4581525" cy="7064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第三句写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时间感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的训练要求，并进一步强调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肌肉运动感觉</a:t>
            </a:r>
            <a:r>
              <a:rPr lang="en-US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0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的重要性。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56" name="矩形 1052755"/>
          <p:cNvSpPr/>
          <p:nvPr/>
        </p:nvSpPr>
        <p:spPr>
          <a:xfrm>
            <a:off x="4545013" y="3867150"/>
            <a:ext cx="1482725" cy="4286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 indent="12700">
              <a:buFontTx/>
              <a:buNone/>
            </a:pPr>
            <a:r>
              <a:rPr lang="zh-CN" altLang="zh-CN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时间感　           　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58" name="矩形 1052757"/>
          <p:cNvSpPr/>
          <p:nvPr/>
        </p:nvSpPr>
        <p:spPr>
          <a:xfrm>
            <a:off x="7743825" y="76200"/>
            <a:ext cx="1300163" cy="430213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60" name="矩形 1052759"/>
          <p:cNvSpPr/>
          <p:nvPr/>
        </p:nvSpPr>
        <p:spPr>
          <a:xfrm>
            <a:off x="6783388" y="3867150"/>
            <a:ext cx="1579562" cy="42862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速滑运动员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62" name="矩形 1052761"/>
          <p:cNvSpPr/>
          <p:nvPr/>
        </p:nvSpPr>
        <p:spPr>
          <a:xfrm>
            <a:off x="4721225" y="4267200"/>
            <a:ext cx="1858963" cy="42862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zh-CN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肌肉运动感觉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64" name="矩形 1052763"/>
          <p:cNvSpPr/>
          <p:nvPr/>
        </p:nvSpPr>
        <p:spPr>
          <a:xfrm>
            <a:off x="6977063" y="4267200"/>
            <a:ext cx="1192212" cy="4286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 indent="12700">
              <a:buFontTx/>
              <a:buNone/>
            </a:pPr>
            <a:r>
              <a:rPr lang="zh-CN" altLang="zh-CN" sz="22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训练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2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2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2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2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2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2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2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2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2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2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52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52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72" name="矩形 1052771"/>
          <p:cNvSpPr/>
          <p:nvPr/>
        </p:nvSpPr>
        <p:spPr>
          <a:xfrm>
            <a:off x="193675" y="0"/>
            <a:ext cx="8615363" cy="40036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、阅读下面一段文字，找出“碳链式反应”过程的三个关键性词语。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(4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科学家在喀斯特地貌的研究中，发现了一个复杂的碳链式反应。当水流从空气中“大口吮吸”二氧化碳并侵蚀石灰岩时，持续不断的吸碳过程就开始了。接着，在岩石表面自由流淌的酸性水流携带着大量碳酸氢根，随着自然界的水循环辗转奔向江河湖海。此时，浮游植物体内的“食物加工厂”在急切地“找米下锅”，它们惊喜地发现，只要分泌一种叫做“碳酸酐酶”的催化剂，对水中的碳酸氢根“略施魔法”，等待加工的“米”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二氧化碳，就唾手可得。最终，光合作用将大量随波逐流的碳转化成有机碳，封存于水生生物体内。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74" name="矩形标注 1052773"/>
          <p:cNvSpPr/>
          <p:nvPr/>
        </p:nvSpPr>
        <p:spPr>
          <a:xfrm>
            <a:off x="2914650" y="914400"/>
            <a:ext cx="5064125" cy="1371600"/>
          </a:xfrm>
          <a:prstGeom prst="wedgeRectCallout">
            <a:avLst>
              <a:gd name="adj1" fmla="val -21361"/>
              <a:gd name="adj2" fmla="val -90231"/>
            </a:avLst>
          </a:prstGeom>
          <a:solidFill>
            <a:srgbClr val="E1F4FF"/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91440" tIns="45720" rIns="91440" bIns="45720" anchor="t"/>
          <a:lstStyle/>
          <a:p>
            <a:pPr>
              <a:buFontTx/>
              <a:buNone/>
            </a:pPr>
            <a:r>
              <a:rPr lang="en-US" altLang="zh-CN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和例</a:t>
            </a:r>
            <a:r>
              <a:rPr lang="en-US" altLang="zh-CN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的题干要求相比，这个题目有何不同？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怎样作答？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76" name="矩形 1052775"/>
          <p:cNvSpPr/>
          <p:nvPr/>
        </p:nvSpPr>
        <p:spPr>
          <a:xfrm>
            <a:off x="193675" y="0"/>
            <a:ext cx="8615363" cy="40036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、阅读下面一段文字，找出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“碳链式反应”过程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(4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科学家在喀斯特地貌的研究中，发现了一个复杂的碳链式反应。当水流从空气中“大口吮吸”二氧化碳并侵蚀石灰岩时，持续不断的吸碳过程就开始了。接着，在岩石表面自由流淌的酸性水流携带着大量碳酸氢根，随着自然界的水循环辗转奔向江河湖海。此时，浮游植物体内的“食物加工厂”在急切地“找米下锅”，它们惊喜地发现，只要分泌一种叫做“碳酸酐酶”的催化剂，对水中的碳酸氢根“略施魔法”，等待加工的“米”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二氧化碳，就唾手可得。最终，光合作用将大量随波逐流的碳转化成有机碳，封存于水生生物体内。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78" name="矩形标注 1052777"/>
          <p:cNvSpPr/>
          <p:nvPr/>
        </p:nvSpPr>
        <p:spPr>
          <a:xfrm>
            <a:off x="2914650" y="914400"/>
            <a:ext cx="5064125" cy="1371600"/>
          </a:xfrm>
          <a:prstGeom prst="wedgeRectCallout">
            <a:avLst>
              <a:gd name="adj1" fmla="val -21361"/>
              <a:gd name="adj2" fmla="val -90231"/>
            </a:avLst>
          </a:prstGeom>
          <a:solidFill>
            <a:srgbClr val="E1F4FF"/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91440" tIns="45720" rIns="91440" bIns="45720" anchor="t"/>
          <a:lstStyle/>
          <a:p>
            <a:pPr>
              <a:buFontTx/>
              <a:buNone/>
            </a:pPr>
            <a:r>
              <a:rPr lang="en-US" altLang="zh-CN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和例</a:t>
            </a:r>
            <a:r>
              <a:rPr lang="en-US" altLang="zh-CN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的题干要求相比，这个题目有何不同？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7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怎样作答？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80" name="矩形 1052779"/>
          <p:cNvSpPr/>
          <p:nvPr/>
        </p:nvSpPr>
        <p:spPr>
          <a:xfrm>
            <a:off x="225425" y="125413"/>
            <a:ext cx="8786813" cy="51339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定向提取，几个关键词？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二、阅读材料、提取信息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、找准区域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将语段分成若干个层次（方面、角度），概括出层意。分层的依据：</a:t>
            </a:r>
            <a:r>
              <a:rPr lang="zh-CN" altLang="en-US" sz="20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标点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（如分号、冒号、句号）、</a:t>
            </a:r>
            <a:r>
              <a:rPr lang="zh-CN" altLang="en-US" sz="20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连词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（然而、同时、此外、但是等）、</a:t>
            </a:r>
            <a:r>
              <a:rPr lang="zh-CN" altLang="en-US" sz="20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表顺序的词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（首先、其次、最终等）以及</a:t>
            </a:r>
            <a:r>
              <a:rPr lang="zh-CN" altLang="en-US" sz="2000" b="1" u="sng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主语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的变化。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、定向压缩，提取关键词（删除次要信息）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提取“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过程类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”要关注</a:t>
            </a:r>
            <a:r>
              <a:rPr lang="zh-CN" altLang="en-US" sz="20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动词或动词性短语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，提取“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原因类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”要关注表明</a:t>
            </a:r>
            <a:r>
              <a:rPr lang="zh-CN" altLang="en-US" sz="20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原因的词语或短语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多个关键词间要有一定的顺序。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选定关键词后要来一个回头看，看一下信息要点全不全。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2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2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2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2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52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27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52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527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52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27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2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278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82" name="矩形 1052781"/>
          <p:cNvSpPr/>
          <p:nvPr/>
        </p:nvSpPr>
        <p:spPr>
          <a:xfrm>
            <a:off x="288925" y="0"/>
            <a:ext cx="8518525" cy="40036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、阅读下面一段文字，找出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“碳链式反应”过程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(4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科学家在喀斯特地貌的研究中，发现了一个复杂的碳链式反应。当水流从空气中“大口吮吸”二氧化碳并侵蚀石灰岩时，持续不断的吸碳过程就开始了。接着，在岩石表面自由流淌的酸性水流携带着大量碳酸氢根，随着自然界的水循环辗转奔向江河湖海。此时，浮游植物体内的“食物加工厂”在急切地“找米下锅”，它们惊喜地发现，只要分泌一种叫做“碳酸酐酶”的催化剂，对水中的碳酸氢根“略施魔法”，等待加工的“米”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二氧化碳，就唾手可得。最终，光合作用将大量随波逐流的碳转化成有机碳，封存于水生生物体内。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84" name="矩形 1052783"/>
          <p:cNvSpPr/>
          <p:nvPr/>
        </p:nvSpPr>
        <p:spPr>
          <a:xfrm>
            <a:off x="288925" y="0"/>
            <a:ext cx="8518525" cy="40036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、阅读下面一段文字，找出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“碳链式反应”过程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(4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科学家在喀斯特地貌的研究中，发现了一个复杂的碳链式反应。</a:t>
            </a:r>
            <a:r>
              <a:rPr lang="zh-CN" altLang="en-US" sz="24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当水流从空气中“大口吮吸”二氧化碳并侵蚀石灰岩时，持续不断的吸碳过程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就</a:t>
            </a:r>
            <a:r>
              <a:rPr lang="zh-CN" altLang="en-US" sz="2400" b="1" baseline="0">
                <a:solidFill>
                  <a:srgbClr val="008A00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altLang="en-US" sz="2400" b="1" baseline="0">
                <a:solidFill>
                  <a:srgbClr val="00CC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接着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，在岩石表面自由流淌的酸性水流携带着大量碳酸氢根，随着自然界的水循环辗转奔向江河湖海。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此时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，浮游植物体内的“食物加工厂”在急切地“找米下锅”，它们惊喜地发现，只要分泌一种叫做“碳酸酐酶”的催化剂，对水中的碳酸氢根“略施魔法”，等待加工的“米”</a:t>
            </a:r>
            <a:r>
              <a:rPr lang="en-US" altLang="zh-CN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二氧化碳，就唾手可得。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最终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，光合作用将大量随波逐流的碳转化成有机碳，封存于水生生物体内。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786" name="矩形 1052785"/>
          <p:cNvSpPr/>
          <p:nvPr/>
        </p:nvSpPr>
        <p:spPr>
          <a:xfrm>
            <a:off x="354013" y="0"/>
            <a:ext cx="6858000" cy="1063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788" name="矩形 1052787"/>
          <p:cNvSpPr/>
          <p:nvPr/>
        </p:nvSpPr>
        <p:spPr>
          <a:xfrm>
            <a:off x="354013" y="114300"/>
            <a:ext cx="6858000" cy="4368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第一阶段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：当水流从空气中“大口吮吸”二氧化碳并侵蚀石灰岩时，持续不断的吸碳过程就</a:t>
            </a:r>
            <a:r>
              <a:rPr lang="zh-CN" altLang="en-US" sz="2400" b="1" baseline="0">
                <a:solidFill>
                  <a:srgbClr val="008A00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了。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第二阶段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接着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，在岩石表面自由流淌的酸性水流携带着大量碳酸氢根，随着自然界的水循环辗转奔向江河湖海。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此时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，浮游植物体内的“食物加工厂”在急切地“找米下锅”，它们惊喜地发现，只要分泌一种叫做“碳酸酐酶”的催化剂，对水中的碳酸氢根“略施魔法”，等待加工的“米”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二氧化碳，就唾手可得。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第三阶段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最终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，光合作用将大量随波逐流的碳转化成有机碳，封存于水生生物体内。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790" name="矩形 1052789"/>
          <p:cNvSpPr/>
          <p:nvPr/>
        </p:nvSpPr>
        <p:spPr>
          <a:xfrm>
            <a:off x="2239963" y="514350"/>
            <a:ext cx="685800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792" name="矩形 1052791"/>
          <p:cNvSpPr/>
          <p:nvPr/>
        </p:nvSpPr>
        <p:spPr>
          <a:xfrm>
            <a:off x="4697413" y="914400"/>
            <a:ext cx="685800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794" name="矩形 1052793"/>
          <p:cNvSpPr/>
          <p:nvPr/>
        </p:nvSpPr>
        <p:spPr>
          <a:xfrm>
            <a:off x="5040313" y="2882900"/>
            <a:ext cx="685800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796" name="矩形 1052795"/>
          <p:cNvSpPr/>
          <p:nvPr/>
        </p:nvSpPr>
        <p:spPr>
          <a:xfrm>
            <a:off x="3154363" y="3600450"/>
            <a:ext cx="1200150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798" name="矩形 1052797"/>
          <p:cNvSpPr/>
          <p:nvPr/>
        </p:nvSpPr>
        <p:spPr>
          <a:xfrm>
            <a:off x="2933700" y="4514850"/>
            <a:ext cx="1135063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800" name="矩形 1052799"/>
          <p:cNvSpPr/>
          <p:nvPr/>
        </p:nvSpPr>
        <p:spPr>
          <a:xfrm>
            <a:off x="7069138" y="203200"/>
            <a:ext cx="1160462" cy="447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吸碳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02" name="矩形 1052801"/>
          <p:cNvSpPr/>
          <p:nvPr/>
        </p:nvSpPr>
        <p:spPr>
          <a:xfrm>
            <a:off x="6997700" y="1544638"/>
            <a:ext cx="2070100" cy="803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(2)“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略施魔法”（或“催化”）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04" name="矩形 1052803"/>
          <p:cNvSpPr/>
          <p:nvPr/>
        </p:nvSpPr>
        <p:spPr>
          <a:xfrm>
            <a:off x="7140575" y="4203700"/>
            <a:ext cx="1770063" cy="447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光合作用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06" name="矩形 1052805"/>
          <p:cNvSpPr/>
          <p:nvPr/>
        </p:nvSpPr>
        <p:spPr>
          <a:xfrm>
            <a:off x="5538788" y="3252788"/>
            <a:ext cx="1200150" cy="57150"/>
          </a:xfrm>
          <a:prstGeom prst="rect">
            <a:avLst/>
          </a:prstGeom>
          <a:solidFill>
            <a:srgbClr val="FF0066"/>
          </a:solidFill>
          <a:ln w="9525" cap="flat" cmpd="sng">
            <a:solidFill>
              <a:srgbClr val="FF0066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endParaRPr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2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2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5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5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5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52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52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5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810" name="矩形 1052809"/>
          <p:cNvSpPr/>
          <p:nvPr/>
        </p:nvSpPr>
        <p:spPr>
          <a:xfrm>
            <a:off x="612140" y="339408"/>
            <a:ext cx="7615238" cy="2581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练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．阅读下面一段文字，找出“神马都是浮云”这句网络语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流行原因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关键性词语。（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   “神马都是浮云”是“什么都是浮云”的谐音，意思是什么都不值得一提。“浮云”一词出自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论语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，后来指虚无缥缈，转瞬即逝的事物。这句流行语看起来“很调侃”，又是当下人们的某种精神写照，有一种无从把握甚至陷入绝望的感觉，还透着点儿超然和豁达。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12" name="椭圆形标注 1052811"/>
          <p:cNvSpPr/>
          <p:nvPr/>
        </p:nvSpPr>
        <p:spPr>
          <a:xfrm>
            <a:off x="4428490" y="3507740"/>
            <a:ext cx="3086100" cy="1428750"/>
          </a:xfrm>
          <a:prstGeom prst="wedgeEllipseCallout">
            <a:avLst>
              <a:gd name="adj1" fmla="val -43787"/>
              <a:gd name="adj2" fmla="val -93500"/>
            </a:avLst>
          </a:prstGeom>
          <a:solidFill>
            <a:srgbClr val="E1F4FF"/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91440" tIns="45720" rIns="91440" bIns="45720" anchor="t"/>
          <a:lstStyle/>
          <a:p>
            <a:pPr>
              <a:buFontTx/>
              <a:buNone/>
            </a:pP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哪些内容和“原因”相关？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598" name="文本框 1052597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当堂诊学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814" name="矩形 1052813"/>
          <p:cNvSpPr/>
          <p:nvPr/>
        </p:nvSpPr>
        <p:spPr>
          <a:xfrm>
            <a:off x="644525" y="112713"/>
            <a:ext cx="7615238" cy="2581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练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．阅读下面一段文字，找出“神马都是浮云”这句网络语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流行原因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关键性词语。（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   “神马都是浮云”是“什么都是浮云”的谐音，意思是什么都不值得一提。“浮云”一词出自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论语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，后来指虚无缥缈，转瞬即逝的事物。这句流行语看起来“很调侃”，又是当下人们的某种精神写照，有一种无从把握甚至陷入绝望的感觉，还透着点儿超然和豁达。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16" name="矩形 1052815"/>
          <p:cNvSpPr/>
          <p:nvPr/>
        </p:nvSpPr>
        <p:spPr>
          <a:xfrm>
            <a:off x="644525" y="123825"/>
            <a:ext cx="7615238" cy="25812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练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．阅读下面一段文字，找出“神马都是浮云”这句网络语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流行原因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三个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关键性词语。（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分）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“神马都是浮云”是“什么都是浮云”的谐音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，意思是什么都不值得一提。“浮云”一词出自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论语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，后来指虚无缥缈，转瞬即逝的事物。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这句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流行语看起来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“很调侃”，</a:t>
            </a:r>
            <a:r>
              <a:rPr lang="zh-CN" altLang="en-US" sz="2400" b="1" baseline="0">
                <a:solidFill>
                  <a:srgbClr val="028105"/>
                </a:solidFill>
                <a:latin typeface="微软雅黑" panose="020b0503020204020204" charset="-122"/>
                <a:ea typeface="微软雅黑" panose="020b0503020204020204" charset="-122"/>
              </a:rPr>
              <a:t>又是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当下人们的某种精神写照，有一种无从把握甚至陷入绝望的感觉，还透着点儿超然和豁达。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18" name="矩形 1052817"/>
          <p:cNvSpPr/>
          <p:nvPr/>
        </p:nvSpPr>
        <p:spPr>
          <a:xfrm>
            <a:off x="1701800" y="3355975"/>
            <a:ext cx="792163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谐音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20" name="矩形 1052819"/>
          <p:cNvSpPr/>
          <p:nvPr/>
        </p:nvSpPr>
        <p:spPr>
          <a:xfrm>
            <a:off x="3109913" y="3355975"/>
            <a:ext cx="1300162" cy="4476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很</a:t>
            </a: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调侃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822" name="矩形 1052821"/>
          <p:cNvSpPr/>
          <p:nvPr/>
        </p:nvSpPr>
        <p:spPr>
          <a:xfrm>
            <a:off x="5138738" y="3355975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精神写照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5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826" name="矩形 1052825"/>
          <p:cNvSpPr/>
          <p:nvPr/>
        </p:nvSpPr>
        <p:spPr>
          <a:xfrm>
            <a:off x="179388" y="411480"/>
            <a:ext cx="4365625" cy="4399915"/>
          </a:xfrm>
          <a:prstGeom prst="rect">
            <a:avLst/>
          </a:prstGeom>
          <a:noFill/>
          <a:ln w="34925" cap="flat" cmpd="sng">
            <a:solidFill>
              <a:srgbClr val="FF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解题技法</a:t>
            </a: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sz="28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二、阅读材料、提取信息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1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</a:t>
            </a:r>
            <a:r>
              <a:rPr lang="zh-CN" altLang="en-US" sz="28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明确主要对象</a:t>
            </a:r>
            <a:r>
              <a:rPr lang="zh-CN" altLang="zh-CN" sz="28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、舍次取主，提取关键词</a:t>
            </a:r>
            <a:endParaRPr lang="zh-CN" altLang="zh-CN" sz="24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   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endParaRPr lang="zh-CN" altLang="en-US" sz="2800" b="1" baseline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52828" name="矩形 1052827"/>
          <p:cNvSpPr/>
          <p:nvPr/>
        </p:nvSpPr>
        <p:spPr>
          <a:xfrm>
            <a:off x="4716145" y="411480"/>
            <a:ext cx="4248150" cy="4399915"/>
          </a:xfrm>
          <a:prstGeom prst="rect">
            <a:avLst/>
          </a:prstGeom>
          <a:noFill/>
          <a:ln w="34925" cap="flat" cmpd="sng">
            <a:solidFill>
              <a:srgbClr val="FF0000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91440" tIns="45720" rIns="91440" bIns="45720" anchor="t">
            <a:spAutoFit/>
          </a:bodyPr>
          <a:lstStyle/>
          <a:p>
            <a:pPr algn="ctr"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zh-CN" altLang="en-US" sz="28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定向提取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二、阅读材料、提取信息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找准区域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、划分层次，概括层意。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定向压缩</a:t>
            </a:r>
            <a:r>
              <a:rPr lang="zh-CN" altLang="en-US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，提取关键词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zh-CN" sz="28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三、选定后查漏</a:t>
            </a:r>
            <a:endParaRPr lang="zh-CN" altLang="zh-CN" sz="28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目标升华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830" name="矩形 1052829"/>
          <p:cNvSpPr/>
          <p:nvPr/>
        </p:nvSpPr>
        <p:spPr>
          <a:xfrm>
            <a:off x="307340" y="1131570"/>
            <a:ext cx="8528685" cy="32302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、看清题干要求：</a:t>
            </a:r>
            <a:r>
              <a:rPr lang="zh-CN" altLang="en-US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整体提取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还是</a:t>
            </a:r>
            <a:r>
              <a:rPr lang="zh-CN" altLang="en-US" sz="2400" b="1" baseline="0">
                <a:solidFill>
                  <a:srgbClr val="0000E4"/>
                </a:solidFill>
                <a:latin typeface="微软雅黑" panose="020b0503020204020204" charset="-122"/>
                <a:ea typeface="微软雅黑" panose="020b0503020204020204" charset="-122"/>
              </a:rPr>
              <a:t>定向提</a:t>
            </a:r>
            <a:r>
              <a:rPr lang="zh-CN" altLang="en-US" sz="24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取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、注意表达方式：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以记叙、说明为主；记叙类文字要注意对象和事件，说明类文字要注意说明的对象及其特点，议论类语段要注意表观点的句子，描写性语段要注意描写对象和特征。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、注意分层：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关注标点符号，关注提示性词语。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、答案得出后要看看自己所写的</a:t>
            </a:r>
            <a:r>
              <a:rPr lang="zh-CN" altLang="en-US" sz="24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关键词能否体现语段或层次的中心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意思。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" y="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强化补清</a:t>
            </a:r>
            <a:endParaRPr lang="zh-CN" altLang="en-US"/>
          </a:p>
        </p:txBody>
      </p:sp>
      <p:pic>
        <p:nvPicPr>
          <p:cNvPr id="105283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0" y="10515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00" name="标题 1052599"/>
          <p:cNvSpPr>
            <a:spLocks noGrp="1"/>
          </p:cNvSpPr>
          <p:nvPr>
            <p:ph type="title" idx="4294967295"/>
          </p:nvPr>
        </p:nvSpPr>
        <p:spPr>
          <a:xfrm>
            <a:off x="1485900" y="-106362"/>
            <a:ext cx="6172200" cy="857250"/>
          </a:xfrm>
        </p:spPr>
        <p:txBody>
          <a:bodyPr lIns="91440" tIns="45720" rIns="91440" bIns="45720" anchor="ctr"/>
          <a:lstStyle/>
          <a:p>
            <a:pPr eaLnBrk="1" hangingPunct="1">
              <a:buFontTx/>
              <a:buNone/>
            </a:pPr>
            <a:r>
              <a:rPr lang="zh-CN" altLang="en-US" sz="4000" b="1" baseline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什么是关键词？</a:t>
            </a:r>
            <a:r>
              <a:rPr lang="zh-CN" altLang="en-US" sz="4000" b="1" baseline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/>
          </a:p>
        </p:txBody>
      </p:sp>
      <p:sp>
        <p:nvSpPr>
          <p:cNvPr id="1052602" name="内容占位符 1052601"/>
          <p:cNvSpPr>
            <a:spLocks noGrp="1"/>
          </p:cNvSpPr>
          <p:nvPr>
            <p:ph idx="1"/>
          </p:nvPr>
        </p:nvSpPr>
        <p:spPr>
          <a:xfrm>
            <a:off x="584200" y="650875"/>
            <a:ext cx="7975600" cy="3394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257175" lvl="0" indent="-257175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defRPr sz="24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5625" lvl="1" indent="-213995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E40000"/>
              </a:buClr>
              <a:buSzPct val="85000"/>
              <a:buFont typeface="Wingdings" panose="05000000000000000000" pitchFamily="2" charset="2"/>
              <a:defRPr sz="21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lvl="2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Pct val="95000"/>
              <a:buFont typeface="Wingdings 2" panose="05020102010507070707" pitchFamily="18" charset="2"/>
              <a:defRPr sz="18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lvl="3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E40000"/>
              </a:buClr>
              <a:buSzPct val="90000"/>
              <a:buFont typeface="Wingdings" panose="05000000000000000000" pitchFamily="2" charset="2"/>
              <a:defRPr sz="15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lvl="4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 2" panose="05020102010507070707" pitchFamily="18" charset="2"/>
              <a:defRPr sz="15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257175" lvl="0" indent="-257175" algn="l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en-US" altLang="zh-CN" sz="2800" b="1" u="none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800" b="1" u="none" baseline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r>
              <a:rPr lang="zh-CN" altLang="en-US" sz="2800" b="1" u="none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指的是一篇文章或一段文字中</a:t>
            </a:r>
            <a:r>
              <a:rPr lang="zh-CN" altLang="en-US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最紧要的词语</a:t>
            </a:r>
            <a:r>
              <a:rPr lang="zh-CN" altLang="en-US" sz="2800" b="1" u="none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。如网页中输入搜索框中的关键文字。就今天上课的内容，我们可以搜索</a:t>
            </a:r>
            <a:r>
              <a:rPr lang="zh-CN" altLang="en-US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“高考</a:t>
            </a:r>
            <a:r>
              <a:rPr lang="en-US" altLang="zh-CN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压缩语段</a:t>
            </a:r>
            <a:r>
              <a:rPr lang="en-US" altLang="zh-CN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800" b="1" u="sng" baseline="0">
                <a:solidFill>
                  <a:srgbClr val="0000E4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关键词”</a:t>
            </a:r>
            <a:r>
              <a:rPr lang="zh-CN" altLang="en-US" sz="2800" b="1" u="none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，那么这三个词就可称为关键词。</a:t>
            </a:r>
            <a:r>
              <a:rPr lang="zh-CN" altLang="en-US" sz="2800" u="none" baseline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zh-CN"/>
          </a:p>
        </p:txBody>
      </p:sp>
      <p:pic>
        <p:nvPicPr>
          <p:cNvPr id="2097158" name="图片 2097157"/>
          <p:cNvPicPr>
            <a:picLocks noChangeAspect="1"/>
          </p:cNvPicPr>
          <p:nvPr/>
        </p:nvPicPr>
        <p:blipFill>
          <a:blip r:embed="rId2">
            <a:lum bright="-6000" contrast="18000"/>
          </a:blip>
          <a:stretch>
            <a:fillRect/>
          </a:stretch>
        </p:blipFill>
        <p:spPr>
          <a:xfrm>
            <a:off x="305435" y="2740025"/>
            <a:ext cx="860996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2604" name="矩形 1052603"/>
          <p:cNvSpPr/>
          <p:nvPr/>
        </p:nvSpPr>
        <p:spPr>
          <a:xfrm>
            <a:off x="1560513" y="4189413"/>
            <a:ext cx="4097337" cy="55403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000" b="1" baseline="0">
                <a:latin typeface="微软雅黑" panose="020b0503020204020204" charset="-122"/>
                <a:ea typeface="微软雅黑" panose="020b0503020204020204" charset="-122"/>
              </a:rPr>
              <a:t>高考</a:t>
            </a:r>
            <a:r>
              <a:rPr lang="en-US" altLang="zh-CN" sz="3000" b="1" baseline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000" b="1" baseline="0">
                <a:latin typeface="微软雅黑" panose="020b0503020204020204" charset="-122"/>
                <a:ea typeface="微软雅黑" panose="020b0503020204020204" charset="-122"/>
              </a:rPr>
              <a:t>压缩语段</a:t>
            </a:r>
            <a:r>
              <a:rPr lang="en-US" altLang="zh-CN" sz="3000" b="1" baseline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000" b="1" baseline="0"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598" name="文本框 1052597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独立自学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52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E2C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66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5260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E2C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66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526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160" name="图片 20971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63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08" name="矩形 1052607"/>
          <p:cNvSpPr/>
          <p:nvPr/>
        </p:nvSpPr>
        <p:spPr>
          <a:xfrm>
            <a:off x="107950" y="371475"/>
            <a:ext cx="8928100" cy="439991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[例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]　提取所给材料的主要信息，在横线处写出四个关键词。（自修</a:t>
            </a:r>
            <a:r>
              <a:rPr lang="en-US" altLang="zh-CN" sz="2000" b="1" baseline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107）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引力全称万有引力，指具有质量的物体之间加速靠近的趋势，简单说就是物体之间相互吸引的作用力。在爱因斯坦广义相对论的视野里，引力等价于弯曲的时空。而引力波就是在弯曲的时空这个大背景下，当发生有质量的物体加速运动导致的扰动时，由此产生的波动如波纹一样向外传播的现象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一个世纪前，爱因斯坦预测了引力波的存在，但近百年来，科学家们并未找到证明它存在的直接证据。华盛顿当地时间2019年2月11日，美国激光干涉引力波观测台(LIGO)实验组召开新闻发布会，宣布首次直接观测到了由两颗恒星级黑洞13亿年前并合产生的引力波。这是科学史上又一次具有划时代意义的发现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2000" b="1" baseline="0">
                <a:latin typeface="微软雅黑" panose="020b0503020204020204" charset="-122"/>
                <a:ea typeface="微软雅黑" panose="020b0503020204020204" charset="-122"/>
              </a:rPr>
              <a:t>      引力波的发现对普通人的生活会产生什么影响？科学家们表示，一个新的重大科学发现，总会给人类社会带来无法预估的发展。18世纪描述电磁波的麦克斯韦理论确认的时候，也没有人知道会给人类带来什么，但是现在不管是电视机还是移动电话，都与电磁现象有关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10" name="矩形 1052609"/>
          <p:cNvSpPr/>
          <p:nvPr/>
        </p:nvSpPr>
        <p:spPr>
          <a:xfrm>
            <a:off x="1143000" y="1006475"/>
            <a:ext cx="6858000" cy="3683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12" name="矩形 1052611"/>
          <p:cNvSpPr/>
          <p:nvPr/>
        </p:nvSpPr>
        <p:spPr>
          <a:xfrm>
            <a:off x="358775" y="139700"/>
            <a:ext cx="8388350" cy="4503738"/>
          </a:xfrm>
          <a:prstGeom prst="rect">
            <a:avLst/>
          </a:prstGeom>
          <a:solidFill>
            <a:srgbClr val="FFFFFF">
              <a:alpha val="54901"/>
            </a:srgbClr>
          </a:solidFill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提取关键词应注意的问题：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、关键词是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最紧要的词语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，能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展现主体、概括内容。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、关键词可以是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词或短语。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提取的几个关键词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字数不一定相等。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、关键词一般是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名词、动词、形容词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，不会是虚词。而且要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用原文的词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baseline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、书写时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注意词语的顺序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，因为不少题暗含顺序的要求，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最好按原文顺序书写；</a:t>
            </a:r>
            <a:r>
              <a:rPr lang="zh-CN" altLang="en-US" sz="2800" b="1" baseline="0">
                <a:latin typeface="微软雅黑" panose="020b0503020204020204" charset="-122"/>
                <a:ea typeface="微软雅黑" panose="020b0503020204020204" charset="-122"/>
              </a:rPr>
              <a:t>几个关键词能形成有机关联，</a:t>
            </a:r>
            <a:r>
              <a:rPr lang="zh-CN" altLang="en-US" sz="28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连缀成一个完整的语意链。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14" name="标题 1052613"/>
          <p:cNvSpPr>
            <a:spLocks noGrp="1"/>
          </p:cNvSpPr>
          <p:nvPr>
            <p:ph type="title" idx="4294967295"/>
          </p:nvPr>
        </p:nvSpPr>
        <p:spPr>
          <a:xfrm>
            <a:off x="738188" y="-26987"/>
            <a:ext cx="6172200" cy="638175"/>
          </a:xfrm>
        </p:spPr>
        <p:txBody>
          <a:bodyPr lIns="91440" tIns="45720" rIns="91440" bIns="45720" anchor="ctr"/>
          <a:lstStyle/>
          <a:p>
            <a:pPr>
              <a:buFontTx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这些答案，是你们的吗？</a:t>
            </a:r>
            <a:endParaRPr lang="zh-CN" altLang="zh-CN"/>
          </a:p>
        </p:txBody>
      </p:sp>
      <p:sp>
        <p:nvSpPr>
          <p:cNvPr id="1052616" name="内容占位符 1052615"/>
          <p:cNvSpPr>
            <a:spLocks noGrp="1"/>
          </p:cNvSpPr>
          <p:nvPr>
            <p:ph idx="1"/>
          </p:nvPr>
        </p:nvSpPr>
        <p:spPr>
          <a:xfrm>
            <a:off x="614363" y="611188"/>
            <a:ext cx="8332787" cy="3995737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/>
          <a:lstStyle>
            <a:lvl1pPr marL="257175" lvl="0" indent="-257175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defRPr sz="24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5625" lvl="1" indent="-213995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E40000"/>
              </a:buClr>
              <a:buSzPct val="85000"/>
              <a:buFont typeface="Wingdings" panose="05000000000000000000" pitchFamily="2" charset="2"/>
              <a:defRPr sz="21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lvl="2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Pct val="95000"/>
              <a:buFont typeface="Wingdings 2" panose="05020102010507070707" pitchFamily="18" charset="2"/>
              <a:defRPr sz="18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lvl="3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E40000"/>
              </a:buClr>
              <a:buSzPct val="90000"/>
              <a:buFont typeface="Wingdings" panose="05000000000000000000" pitchFamily="2" charset="2"/>
              <a:defRPr sz="15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lvl="4" indent="-171450" algn="l" defTabSz="91440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>
                <a:srgbClr val="0066CC"/>
              </a:buClr>
              <a:buSzPct val="90000"/>
              <a:buFont typeface="Wingdings 2" panose="05020102010507070707" pitchFamily="18" charset="2"/>
              <a:defRPr sz="1500" b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：①引力是物体之间的相互吸引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②近百年无直接证明引力波存在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③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2019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年美国观测到引力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④引力波给人类的影响仍需研究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endParaRPr lang="zh-CN" altLang="en-US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：引力的含义    引力产生的背景     引力波的发现     引力波的影响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endParaRPr lang="zh-CN" altLang="en-US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：万有引力     首次观测   时代意义   科学发现</a:t>
            </a:r>
            <a:endParaRPr lang="zh-CN" altLang="zh-CN"/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endParaRPr lang="ko-KR" altLang="en-US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l" eaLnBrk="1" fontAlgn="base" latinLnBrk="0" hangingPunct="1">
              <a:lnSpc>
                <a:spcPct val="90000"/>
              </a:lnSpc>
              <a:spcBef>
                <a:spcPts val="725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None/>
            </a:pPr>
            <a:r>
              <a:rPr lang="zh-CN" altLang="ko-KR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同学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、引力    美国    发现    电磁波</a:t>
            </a:r>
            <a:endParaRPr lang="zh-CN" altLang="zh-CN"/>
          </a:p>
        </p:txBody>
      </p:sp>
      <p:sp>
        <p:nvSpPr>
          <p:cNvPr id="1052618" name="矩形 1052617"/>
          <p:cNvSpPr/>
          <p:nvPr/>
        </p:nvSpPr>
        <p:spPr>
          <a:xfrm>
            <a:off x="1393825" y="2071688"/>
            <a:ext cx="5373688" cy="376237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68580" tIns="34290" rIns="68580" bIns="34290" anchor="t">
            <a:spAutoFit/>
          </a:bodyPr>
          <a:lstStyle/>
          <a:p>
            <a:pPr>
              <a:buFontTx/>
              <a:buNone/>
            </a:pP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分，没有认真审题，答题失误，没有关键词。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20" name="矩形 1052619"/>
          <p:cNvSpPr/>
          <p:nvPr/>
        </p:nvSpPr>
        <p:spPr>
          <a:xfrm>
            <a:off x="1393825" y="4319588"/>
            <a:ext cx="8167688" cy="376237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68580" tIns="34290" rIns="68580" bIns="34290" anchor="t">
            <a:spAutoFit/>
          </a:bodyPr>
          <a:lstStyle/>
          <a:p>
            <a:pPr>
              <a:buFontTx/>
              <a:buNone/>
            </a:pP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分，主要对象判断有误，主次不分，词语不能连缀成</a:t>
            </a:r>
            <a:r>
              <a:rPr lang="zh-CN" altLang="en-US" sz="20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完整的语意链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22" name="矩形 1052621"/>
          <p:cNvSpPr/>
          <p:nvPr/>
        </p:nvSpPr>
        <p:spPr>
          <a:xfrm>
            <a:off x="1393825" y="2840038"/>
            <a:ext cx="7913688" cy="376237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68580" tIns="34290" rIns="68580" bIns="34290" anchor="t">
            <a:spAutoFit/>
          </a:bodyPr>
          <a:lstStyle/>
          <a:p>
            <a:pPr>
              <a:buFontTx/>
              <a:buNone/>
            </a:pP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分，词语</a:t>
            </a:r>
            <a:r>
              <a:rPr lang="zh-CN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不够简洁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，要点不突出，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，词语不能连缀成</a:t>
            </a:r>
            <a:r>
              <a:rPr lang="zh-CN" altLang="en-US" sz="20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完整的语意链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24" name="矩形 1052623"/>
          <p:cNvSpPr/>
          <p:nvPr/>
        </p:nvSpPr>
        <p:spPr>
          <a:xfrm>
            <a:off x="1393825" y="3562350"/>
            <a:ext cx="7913688" cy="376238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68580" tIns="34290" rIns="68580" bIns="34290" anchor="t">
            <a:spAutoFit/>
          </a:bodyPr>
          <a:lstStyle/>
          <a:p>
            <a:pPr>
              <a:buFontTx/>
              <a:buNone/>
            </a:pPr>
            <a:r>
              <a:rPr lang="en-US" altLang="zh-CN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分，主要对象判断有误，主次不分，词语不能连缀成</a:t>
            </a:r>
            <a:r>
              <a:rPr lang="zh-CN" altLang="en-US" sz="2000" b="1" baseline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完整的语意链</a:t>
            </a:r>
            <a:r>
              <a:rPr lang="zh-CN" altLang="en-US" sz="20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2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2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2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2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2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2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26" name="标题 1052625"/>
          <p:cNvSpPr>
            <a:spLocks noGrp="1"/>
          </p:cNvSpPr>
          <p:nvPr>
            <p:ph type="title" idx="4294967295"/>
          </p:nvPr>
        </p:nvSpPr>
        <p:spPr>
          <a:xfrm>
            <a:off x="1485900" y="-1587"/>
            <a:ext cx="6173788" cy="574675"/>
          </a:xfrm>
        </p:spPr>
        <p:txBody>
          <a:bodyPr lIns="68580" tIns="34290" rIns="68580" bIns="34290" anchor="ctr"/>
          <a:lstStyle/>
          <a:p>
            <a:pPr eaLnBrk="1" hangingPunct="1">
              <a:buFontTx/>
              <a:buNone/>
            </a:pPr>
            <a:r>
              <a:rPr lang="zh-CN" altLang="en-US" sz="3000" b="1" baseline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存在问题  PK  应对策略</a:t>
            </a:r>
            <a:endParaRPr lang="zh-CN" altLang="zh-CN"/>
          </a:p>
        </p:txBody>
      </p:sp>
      <p:sp>
        <p:nvSpPr>
          <p:cNvPr id="1052628" name="矩形 1052627"/>
          <p:cNvSpPr/>
          <p:nvPr/>
        </p:nvSpPr>
        <p:spPr>
          <a:xfrm>
            <a:off x="411163" y="582613"/>
            <a:ext cx="2478087" cy="4132262"/>
          </a:xfrm>
          <a:prstGeom prst="rect">
            <a:avLst/>
          </a:prstGeom>
          <a:noFill/>
          <a:ln w="9525">
            <a:noFill/>
          </a:ln>
        </p:spPr>
        <p:txBody>
          <a:bodyPr vert="horz" lIns="68580" tIns="34290" rIns="68580" bIns="34290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161616"/>
                </a:solidFill>
                <a:latin typeface="微软雅黑" panose="020b0503020204020204" charset="-122"/>
                <a:ea typeface="微软雅黑" panose="020b0503020204020204" charset="-122"/>
              </a:rPr>
              <a:t>存在问题：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ko-KR" altLang="en-US" sz="24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1、</a:t>
            </a:r>
            <a:r>
              <a:rPr lang="zh-CN" altLang="en-US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没有认真审题</a:t>
            </a:r>
            <a:r>
              <a:rPr lang="zh-CN" altLang="zh-CN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ko-KR" altLang="en-US" sz="2100" b="1" baseline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</a:rPr>
              <a:t>2、</a:t>
            </a:r>
            <a:r>
              <a:rPr lang="zh-CN" altLang="zh-CN" sz="21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词语不够简洁，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要点不突出。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zh-CN" sz="2100" b="1" baseline="0">
              <a:solidFill>
                <a:srgbClr val="E800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3、主要对象判断有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C30582"/>
                </a:solidFill>
                <a:latin typeface="微软雅黑" panose="020b0503020204020204" charset="-122"/>
                <a:ea typeface="微软雅黑" panose="020b0503020204020204" charset="-122"/>
              </a:rPr>
              <a:t>误。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zh-CN" altLang="zh-CN" sz="2100" b="1" baseline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zh-CN" sz="2100" b="1" baseline="0">
                <a:solidFill>
                  <a:srgbClr val="4D009A"/>
                </a:solidFill>
                <a:latin typeface="微软雅黑" panose="020b0503020204020204" charset="-122"/>
                <a:ea typeface="微软雅黑" panose="020b0503020204020204" charset="-122"/>
              </a:rPr>
              <a:t>4、</a:t>
            </a:r>
            <a:r>
              <a:rPr lang="zh-CN" altLang="zh-CN" sz="2100" b="1" baseline="0">
                <a:latin typeface="微软雅黑" panose="020b0503020204020204" charset="-122"/>
                <a:ea typeface="微软雅黑" panose="020b0503020204020204" charset="-122"/>
              </a:rPr>
              <a:t>主次不分，词语不能连缀成完整的语意链。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30" name="矩形 1052629"/>
          <p:cNvSpPr/>
          <p:nvPr/>
        </p:nvSpPr>
        <p:spPr>
          <a:xfrm>
            <a:off x="4776788" y="503238"/>
            <a:ext cx="1468437" cy="438150"/>
          </a:xfrm>
          <a:prstGeom prst="rect">
            <a:avLst/>
          </a:prstGeom>
          <a:noFill/>
          <a:ln w="9525">
            <a:noFill/>
          </a:ln>
        </p:spPr>
        <p:txBody>
          <a:bodyPr vert="horz" lIns="67151" tIns="34766" rIns="67151" bIns="34766" anchor="t">
            <a:spAutoFit/>
          </a:bodyPr>
          <a:lstStyle/>
          <a:p>
            <a:pPr>
              <a:buFontTx/>
              <a:buNone/>
            </a:pPr>
            <a:r>
              <a:rPr lang="zh-CN" altLang="zh-CN" sz="2400" b="1" baseline="0">
                <a:solidFill>
                  <a:srgbClr val="161616"/>
                </a:solidFill>
                <a:latin typeface="微软雅黑" panose="020b0503020204020204" charset="-122"/>
                <a:ea typeface="微软雅黑" panose="020b0503020204020204" charset="-122"/>
              </a:rPr>
              <a:t>应对策略：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32" name="矩形 1052631"/>
          <p:cNvSpPr/>
          <p:nvPr/>
        </p:nvSpPr>
        <p:spPr>
          <a:xfrm>
            <a:off x="4084638" y="1169988"/>
            <a:ext cx="4508500" cy="679450"/>
          </a:xfrm>
          <a:prstGeom prst="rect">
            <a:avLst/>
          </a:prstGeom>
          <a:noFill/>
          <a:ln w="9525">
            <a:noFill/>
          </a:ln>
        </p:spPr>
        <p:txBody>
          <a:bodyPr vert="horz" lIns="67151" tIns="34766" rIns="67151" bIns="34766" anchor="t">
            <a:spAutoFit/>
          </a:bodyPr>
          <a:lstStyle/>
          <a:p>
            <a:pPr>
              <a:buFontTx/>
              <a:buNone/>
            </a:pPr>
            <a:r>
              <a:rPr lang="zh-CN" altLang="zh-CN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1、</a:t>
            </a:r>
            <a:r>
              <a:rPr lang="zh-CN" altLang="en-US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审</a:t>
            </a:r>
            <a:r>
              <a:rPr lang="zh-CN" altLang="zh-CN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清题干要求，是提取</a:t>
            </a:r>
            <a:r>
              <a:rPr lang="zh-CN" altLang="en-US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关键词，不是压缩语段提取要点</a:t>
            </a:r>
            <a:r>
              <a:rPr lang="zh-CN" altLang="zh-CN" sz="21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34" name="矩形 1052633"/>
          <p:cNvSpPr/>
          <p:nvPr/>
        </p:nvSpPr>
        <p:spPr>
          <a:xfrm>
            <a:off x="4119563" y="1951038"/>
            <a:ext cx="4471987" cy="679450"/>
          </a:xfrm>
          <a:prstGeom prst="rect">
            <a:avLst/>
          </a:prstGeom>
          <a:noFill/>
          <a:ln w="9525">
            <a:noFill/>
          </a:ln>
        </p:spPr>
        <p:txBody>
          <a:bodyPr vert="horz" lIns="67151" tIns="34766" rIns="67151" bIns="34766" anchor="t">
            <a:spAutoFit/>
          </a:bodyPr>
          <a:lstStyle/>
          <a:p>
            <a:pPr>
              <a:buFontTx/>
              <a:buNone/>
            </a:pPr>
            <a:r>
              <a:rPr lang="zh-CN" altLang="en-US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</a:rPr>
              <a:t>2、根据文体类型</a:t>
            </a: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</a:rPr>
              <a:t>提取能概括内容的</a:t>
            </a:r>
            <a:r>
              <a:rPr lang="zh-CN" altLang="en-US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</a:rPr>
              <a:t>关键</a:t>
            </a: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</a:rPr>
              <a:t>词，词语不要重复出现。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36" name="矩形 1052635"/>
          <p:cNvSpPr/>
          <p:nvPr/>
        </p:nvSpPr>
        <p:spPr>
          <a:xfrm>
            <a:off x="6278563" y="1068388"/>
            <a:ext cx="173037" cy="26035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67151" tIns="34766" rIns="67151" bIns="34766" anchor="t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38" name="矩形 1052637"/>
          <p:cNvSpPr/>
          <p:nvPr/>
        </p:nvSpPr>
        <p:spPr>
          <a:xfrm>
            <a:off x="4084638" y="2819400"/>
            <a:ext cx="4735512" cy="679450"/>
          </a:xfrm>
          <a:prstGeom prst="rect">
            <a:avLst/>
          </a:prstGeom>
          <a:noFill/>
          <a:ln w="9525">
            <a:noFill/>
          </a:ln>
        </p:spPr>
        <p:txBody>
          <a:bodyPr vert="horz" lIns="67151" tIns="34766" rIns="67151" bIns="34766" anchor="t">
            <a:spAutoFit/>
          </a:bodyPr>
          <a:lstStyle/>
          <a:p>
            <a:pPr>
              <a:buFontTx/>
              <a:buNone/>
            </a:pPr>
            <a:r>
              <a:rPr lang="zh-CN" altLang="zh-CN" sz="2100" b="1" baseline="0">
                <a:solidFill>
                  <a:srgbClr val="E80074"/>
                </a:solidFill>
                <a:latin typeface="微软雅黑" panose="020b0503020204020204" charset="-122"/>
                <a:ea typeface="微软雅黑" panose="020b0503020204020204" charset="-122"/>
              </a:rPr>
              <a:t>3、根据文段明确</a:t>
            </a:r>
            <a:r>
              <a:rPr lang="zh-CN" altLang="zh-CN" sz="2100" b="1" u="sng" baseline="0">
                <a:solidFill>
                  <a:srgbClr val="E80074"/>
                </a:solidFill>
                <a:latin typeface="微软雅黑" panose="020b0503020204020204" charset="-122"/>
                <a:ea typeface="微软雅黑" panose="020b0503020204020204" charset="-122"/>
              </a:rPr>
              <a:t>整则材料的</a:t>
            </a:r>
            <a:r>
              <a:rPr lang="zh-CN" altLang="zh-CN" sz="2100" b="1" baseline="0">
                <a:solidFill>
                  <a:srgbClr val="E80074"/>
                </a:solidFill>
                <a:latin typeface="微软雅黑" panose="020b0503020204020204" charset="-122"/>
                <a:ea typeface="微软雅黑" panose="020b0503020204020204" charset="-122"/>
              </a:rPr>
              <a:t>主要对象，一般是用词频率比较高的词语。</a:t>
            </a: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52640" name="矩形 1052639"/>
          <p:cNvSpPr/>
          <p:nvPr/>
        </p:nvSpPr>
        <p:spPr>
          <a:xfrm>
            <a:off x="4119563" y="3856038"/>
            <a:ext cx="3987800" cy="1174750"/>
          </a:xfrm>
          <a:prstGeom prst="rect">
            <a:avLst/>
          </a:prstGeom>
          <a:noFill/>
          <a:ln w="9525">
            <a:noFill/>
          </a:ln>
        </p:spPr>
        <p:txBody>
          <a:bodyPr vert="horz" lIns="67151" tIns="34766" rIns="67151" bIns="34766" anchor="t">
            <a:spAutoFit/>
          </a:bodyPr>
          <a:lstStyle/>
          <a:p>
            <a:pPr>
              <a:buFontTx/>
              <a:buNone/>
            </a:pPr>
            <a:r>
              <a:rPr lang="zh-CN" altLang="en-US" sz="2100" b="1" baseline="0">
                <a:solidFill>
                  <a:srgbClr val="4D009A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4、</a:t>
            </a:r>
            <a:r>
              <a:rPr lang="zh-CN" altLang="zh-CN" sz="21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学会</a:t>
            </a:r>
            <a:r>
              <a:rPr lang="zh-CN" altLang="en-US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区分主次，留主舍次。</a:t>
            </a: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将</a:t>
            </a:r>
            <a:r>
              <a:rPr lang="zh-CN" altLang="en-US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几个关键词</a:t>
            </a: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有机关联，</a:t>
            </a:r>
            <a:r>
              <a:rPr lang="zh-CN" altLang="en-US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连缀成完整的语意链</a:t>
            </a:r>
            <a:r>
              <a:rPr lang="zh-CN" altLang="zh-CN" sz="2100" b="1" baseline="0">
                <a:solidFill>
                  <a:srgbClr val="0611F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zh-CN"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ko-KR" altLang="en-US" sz="1300" baseline="0">
              <a:solidFill>
                <a:srgbClr val="4D009A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52642" name="右箭头 1052641"/>
          <p:cNvSpPr/>
          <p:nvPr/>
        </p:nvSpPr>
        <p:spPr>
          <a:xfrm>
            <a:off x="3016250" y="1385888"/>
            <a:ext cx="730250" cy="282575"/>
          </a:xfrm>
          <a:prstGeom prst="rightArrow">
            <a:avLst>
              <a:gd name="adj1" fmla="val 50000"/>
              <a:gd name="adj2" fmla="val 49986"/>
            </a:avLst>
          </a:prstGeom>
          <a:gradFill rotWithShape="0">
            <a:gsLst>
              <a:gs pos="0">
                <a:srgbClr val="FDFEFF">
                  <a:alpha val="100000"/>
                </a:srgbClr>
              </a:gs>
              <a:gs pos="6000">
                <a:srgbClr val="FDFEFF">
                  <a:alpha val="100000"/>
                </a:srgbClr>
              </a:gs>
              <a:gs pos="67999">
                <a:srgbClr val="000000">
                  <a:alpha val="100000"/>
                </a:srgbClr>
              </a:gs>
              <a:gs pos="83000">
                <a:srgbClr val="F2FAFF">
                  <a:alpha val="100000"/>
                </a:srgbClr>
              </a:gs>
              <a:gs pos="100000">
                <a:srgbClr val="F6FCFF">
                  <a:alpha val="100000"/>
                </a:srgbClr>
              </a:gs>
              <a:gs pos="100000">
                <a:srgbClr val="F6FCFF">
                  <a:alpha val="100000"/>
                </a:srgbClr>
              </a:gs>
            </a:gsLst>
            <a:lin ang="5400000" scaled="1"/>
          </a:gradFill>
          <a:ln w="25400" cap="flat" cmpd="sng">
            <a:solidFill>
              <a:srgbClr val="A5B3B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68580" tIns="34290" rIns="68580" bIns="3429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44" name="右箭头 1052643"/>
          <p:cNvSpPr/>
          <p:nvPr/>
        </p:nvSpPr>
        <p:spPr>
          <a:xfrm>
            <a:off x="3016250" y="2101850"/>
            <a:ext cx="730250" cy="227013"/>
          </a:xfrm>
          <a:prstGeom prst="rightArrow">
            <a:avLst>
              <a:gd name="adj1" fmla="val 50000"/>
              <a:gd name="adj2" fmla="val 49979"/>
            </a:avLst>
          </a:prstGeom>
          <a:gradFill rotWithShape="0">
            <a:gsLst>
              <a:gs pos="0">
                <a:srgbClr val="FDFEFF">
                  <a:alpha val="100000"/>
                </a:srgbClr>
              </a:gs>
              <a:gs pos="6000">
                <a:srgbClr val="FDFEFF">
                  <a:alpha val="100000"/>
                </a:srgbClr>
              </a:gs>
              <a:gs pos="67999">
                <a:srgbClr val="000000">
                  <a:alpha val="100000"/>
                </a:srgbClr>
              </a:gs>
              <a:gs pos="83000">
                <a:srgbClr val="F2FAFF">
                  <a:alpha val="100000"/>
                </a:srgbClr>
              </a:gs>
              <a:gs pos="100000">
                <a:srgbClr val="F6FCFF">
                  <a:alpha val="100000"/>
                </a:srgbClr>
              </a:gs>
              <a:gs pos="100000">
                <a:srgbClr val="F6FCFF">
                  <a:alpha val="100000"/>
                </a:srgbClr>
              </a:gs>
            </a:gsLst>
            <a:lin ang="5400000" scaled="1"/>
          </a:gradFill>
          <a:ln w="25400" cap="flat" cmpd="sng">
            <a:solidFill>
              <a:srgbClr val="A5B3B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68580" tIns="34290" rIns="68580" bIns="3429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46" name="右箭头 1052645"/>
          <p:cNvSpPr/>
          <p:nvPr/>
        </p:nvSpPr>
        <p:spPr>
          <a:xfrm>
            <a:off x="3630613" y="3201988"/>
            <a:ext cx="9525" cy="3651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1F4FF"/>
          </a:solidFill>
          <a:ln w="25400" cap="flat" cmpd="sng">
            <a:solidFill>
              <a:srgbClr val="A5B3B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68580" tIns="34290" rIns="68580" bIns="3429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48" name="右箭头 1052647"/>
          <p:cNvSpPr/>
          <p:nvPr/>
        </p:nvSpPr>
        <p:spPr>
          <a:xfrm>
            <a:off x="2998788" y="2938463"/>
            <a:ext cx="768350" cy="300037"/>
          </a:xfrm>
          <a:prstGeom prst="rightArrow">
            <a:avLst>
              <a:gd name="adj1" fmla="val 50000"/>
              <a:gd name="adj2" fmla="val 49984"/>
            </a:avLst>
          </a:prstGeom>
          <a:gradFill rotWithShape="0">
            <a:gsLst>
              <a:gs pos="0">
                <a:srgbClr val="FDFEFF">
                  <a:alpha val="100000"/>
                </a:srgbClr>
              </a:gs>
              <a:gs pos="6000">
                <a:srgbClr val="FDFEFF">
                  <a:alpha val="100000"/>
                </a:srgbClr>
              </a:gs>
              <a:gs pos="67999">
                <a:srgbClr val="000000">
                  <a:alpha val="100000"/>
                </a:srgbClr>
              </a:gs>
              <a:gs pos="83000">
                <a:srgbClr val="F2FAFF">
                  <a:alpha val="100000"/>
                </a:srgbClr>
              </a:gs>
              <a:gs pos="100000">
                <a:srgbClr val="F6FCFF">
                  <a:alpha val="100000"/>
                </a:srgbClr>
              </a:gs>
              <a:gs pos="100000">
                <a:srgbClr val="F6FCFF">
                  <a:alpha val="100000"/>
                </a:srgbClr>
              </a:gs>
            </a:gsLst>
            <a:lin ang="5400000" scaled="1"/>
          </a:gradFill>
          <a:ln w="25400" cap="flat" cmpd="sng">
            <a:solidFill>
              <a:srgbClr val="A5B3B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68580" tIns="34290" rIns="68580" bIns="3429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650" name="右箭头 1052649"/>
          <p:cNvSpPr/>
          <p:nvPr/>
        </p:nvSpPr>
        <p:spPr>
          <a:xfrm>
            <a:off x="2998788" y="4168775"/>
            <a:ext cx="747712" cy="298450"/>
          </a:xfrm>
          <a:prstGeom prst="rightArrow">
            <a:avLst>
              <a:gd name="adj1" fmla="val 50000"/>
              <a:gd name="adj2" fmla="val 74939"/>
            </a:avLst>
          </a:prstGeom>
          <a:gradFill rotWithShape="0">
            <a:gsLst>
              <a:gs pos="0">
                <a:srgbClr val="FDFEFF">
                  <a:alpha val="100000"/>
                </a:srgbClr>
              </a:gs>
              <a:gs pos="6000">
                <a:srgbClr val="FDFEFF">
                  <a:alpha val="100000"/>
                </a:srgbClr>
              </a:gs>
              <a:gs pos="67999">
                <a:srgbClr val="000000">
                  <a:alpha val="100000"/>
                </a:srgbClr>
              </a:gs>
              <a:gs pos="83000">
                <a:srgbClr val="F2FAFF">
                  <a:alpha val="100000"/>
                </a:srgbClr>
              </a:gs>
              <a:gs pos="100000">
                <a:srgbClr val="F6FCFF">
                  <a:alpha val="100000"/>
                </a:srgbClr>
              </a:gs>
              <a:gs pos="100000">
                <a:srgbClr val="F6FCFF">
                  <a:alpha val="100000"/>
                </a:srgbClr>
              </a:gs>
            </a:gsLst>
            <a:lin ang="5400000" scaled="1"/>
          </a:gradFill>
          <a:ln w="25400" cap="flat" cmpd="sng">
            <a:solidFill>
              <a:srgbClr val="A5B3B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lIns="68580" tIns="34290" rIns="68580" bIns="34290" anchor="ctr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1052598" name="文本框 1052597"/>
          <p:cNvSpPr txBox="1"/>
          <p:nvPr/>
        </p:nvSpPr>
        <p:spPr>
          <a:xfrm>
            <a:off x="0" y="0"/>
            <a:ext cx="1097280" cy="36830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t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引导探究</a:t>
            </a: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52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52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5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5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05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5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5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5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05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5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05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05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1052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2652" name="矩形 1052651"/>
          <p:cNvSpPr/>
          <p:nvPr/>
        </p:nvSpPr>
        <p:spPr>
          <a:xfrm>
            <a:off x="375920" y="1265555"/>
            <a:ext cx="8014970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一、审清题干，判断题型</a:t>
            </a:r>
            <a:endParaRPr lang="zh-CN" altLang="zh-CN" sz="3600"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zh-CN" altLang="en-US" sz="3600" b="1" baseline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</a:t>
            </a:r>
            <a:r>
              <a:rPr lang="zh-CN" altLang="en-US" sz="3600" b="1" baseline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整体提取？几个关键词？</a:t>
            </a:r>
            <a:endParaRPr lang="zh-CN" altLang="zh-CN" sz="3600">
              <a:latin typeface="Arial" panose="020b0604020202020204" pitchFamily="34" charset="0"/>
            </a:endParaRPr>
          </a:p>
        </p:txBody>
      </p:sp>
      <p:sp>
        <p:nvSpPr>
          <p:cNvPr id="1052654" name="矩形 1052653"/>
          <p:cNvSpPr/>
          <p:nvPr/>
        </p:nvSpPr>
        <p:spPr>
          <a:xfrm>
            <a:off x="3568700" y="0"/>
            <a:ext cx="2314575" cy="584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3200" b="1" baseline="0">
                <a:latin typeface="微软雅黑" panose="020b0503020204020204" charset="-122"/>
                <a:ea typeface="微软雅黑" panose="020b0503020204020204" charset="-122"/>
              </a:rPr>
              <a:t>解题技法</a:t>
            </a:r>
            <a:r>
              <a:rPr lang="en-US" altLang="zh-CN" sz="32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0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1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230</Paragraphs>
  <Slides>29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宋体</vt:lpstr>
      <vt:lpstr>Wingdings</vt:lpstr>
      <vt:lpstr>Wingdings 2</vt:lpstr>
      <vt:lpstr>Calibri</vt:lpstr>
      <vt:lpstr>Cambria</vt:lpstr>
      <vt:lpstr>隶书</vt:lpstr>
      <vt:lpstr>微软雅黑</vt:lpstr>
      <vt:lpstr>黑体</vt:lpstr>
      <vt:lpstr>默认设计模板</vt:lpstr>
      <vt:lpstr>PowerPoint Presentation</vt:lpstr>
      <vt:lpstr>PowerPoint Presentation</vt:lpstr>
      <vt:lpstr>什么是关键词？ </vt:lpstr>
      <vt:lpstr>PowerPoint Presentation</vt:lpstr>
      <vt:lpstr>PowerPoint Presentation</vt:lpstr>
      <vt:lpstr>PowerPoint Presentation</vt:lpstr>
      <vt:lpstr>这些答案，是你们的吗？</vt:lpstr>
      <vt:lpstr>存在问题  PK  应对策略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2022-04-11T09:03:10.976</cp:lastPrinted>
  <dcterms:created xsi:type="dcterms:W3CDTF">2022-04-11T09:03:10Z</dcterms:created>
  <dcterms:modified xsi:type="dcterms:W3CDTF">2022-04-11T01:03:12Z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