
<file path=[Content_Types].xml><?xml version="1.0" encoding="utf-8"?>
<Types xmlns="http://schemas.openxmlformats.org/package/2006/content-types">
  <Override PartName="/customXml/itemProps321.xml" ContentType="application/vnd.openxmlformats-officedocument.customXmlProperties+xml"/>
  <Override PartName="/ppt/slides/slide94.xml" ContentType="application/vnd.openxmlformats-officedocument.presentationml.slide+xml"/>
  <Override PartName="/ppt/slides/slide142.xml" ContentType="application/vnd.openxmlformats-officedocument.presentationml.slide+xml"/>
  <Override PartName="/ppt/notesSlides/notesSlide286.xml" ContentType="application/vnd.openxmlformats-officedocument.presentationml.notesSlide+xml"/>
  <Override PartName="/ppt/notesSlides/notesSlide302.xml" ContentType="application/vnd.openxmlformats-officedocument.presentationml.notesSlide+xml"/>
  <Override PartName="/customXml/itemProps71.xml" ContentType="application/vnd.openxmlformats-officedocument.customXmlProperties+xml"/>
  <Override PartName="/customXml/itemProps160.xml" ContentType="application/vnd.openxmlformats-officedocument.customXmlProperties+xml"/>
  <Override PartName="/ppt/slides/slide218.xml" ContentType="application/vnd.openxmlformats-officedocument.presentationml.slide+xml"/>
  <Override PartName="/ppt/notesSlides/notesSlide85.xml" ContentType="application/vnd.openxmlformats-officedocument.presentationml.notesSlide+xml"/>
  <Override PartName="/ppt/notesSlides/notesSlide141.xml" ContentType="application/vnd.openxmlformats-officedocument.presentationml.notesSlide+xml"/>
  <Override PartName="/customXml/itemProps236.xml" ContentType="application/vnd.openxmlformats-officedocument.customXmlProperties+xml"/>
  <Override PartName="/ppt/slides/slide25.xml" ContentType="application/vnd.openxmlformats-officedocument.presentationml.slide+xml"/>
  <Override PartName="/ppt/slides/slide388.xml" ContentType="application/vnd.openxmlformats-officedocument.presentationml.slide+xml"/>
  <Override PartName="/ppt/slideLayouts/slideLayout2.xml" ContentType="application/vnd.openxmlformats-officedocument.presentationml.slideLayout+xml"/>
  <Override PartName="/ppt/notesSlides/notesSlide217.xml" ContentType="application/vnd.openxmlformats-officedocument.presentationml.notesSlide+xml"/>
  <Default Extension="xml" ContentType="application/xml"/>
  <Override PartName="/customXml/itemProps261.xml" ContentType="application/vnd.openxmlformats-officedocument.customXmlProperties+xml"/>
  <Override PartName="/ppt/slides/slide50.xml" ContentType="application/vnd.openxmlformats-officedocument.presentationml.slide+xml"/>
  <Override PartName="/ppt/slides/slide243.xml" ContentType="application/vnd.openxmlformats-officedocument.presentationml.slide+xml"/>
  <Override PartName="/ppt/notesSlides/notesSlide16.xml" ContentType="application/vnd.openxmlformats-officedocument.presentationml.notesSlide+xml"/>
  <Override PartName="/ppt/notesSlides/notesSlide242.xml" ContentType="application/vnd.openxmlformats-officedocument.presentationml.notesSlide+xml"/>
  <Override PartName="/ppt/notesSlides/notesSlide387.xml" ContentType="application/vnd.openxmlformats-officedocument.presentationml.notesSlide+xml"/>
  <Override PartName="/ppt/slides/slide319.xml" ContentType="application/vnd.openxmlformats-officedocument.presentationml.slide+xml"/>
  <Override PartName="/ppt/notesSlides/notesSlide41.xml" ContentType="application/vnd.openxmlformats-officedocument.presentationml.notesSlide+xml"/>
  <Override PartName="/customXml/itemProps87.xml" ContentType="application/vnd.openxmlformats-officedocument.customXmlProperties+xml"/>
  <Override PartName="/customXml/itemProps337.xml" ContentType="application/vnd.openxmlformats-officedocument.customXmlProperties+xml"/>
  <Override PartName="/ppt/slides/slide158.xml" ContentType="application/vnd.openxmlformats-officedocument.presentationml.slide+xml"/>
  <Override PartName="/ppt/slides/slide344.xml" ContentType="application/vnd.openxmlformats-officedocument.presentationml.slide+xml"/>
  <Override PartName="/ppt/notesSlides/notesSlide318.xml" ContentType="application/vnd.openxmlformats-officedocument.presentationml.notesSlide+xml"/>
  <Override PartName="/customXml/itemProps176.xml" ContentType="application/vnd.openxmlformats-officedocument.customXmlProperties+xml"/>
  <Override PartName="/customXml/itemProps362.xml" ContentType="application/vnd.openxmlformats-officedocument.customXmlProperties+xml"/>
  <Override PartName="/ppt/slides/slide183.xml" ContentType="application/vnd.openxmlformats-officedocument.presentationml.slide+xml"/>
  <Override PartName="/ppt/notesSlides/notesSlide7.xml" ContentType="application/vnd.openxmlformats-officedocument.presentationml.notesSlide+xml"/>
  <Override PartName="/ppt/notesSlides/notesSlide157.xml" ContentType="application/vnd.openxmlformats-officedocument.presentationml.notesSlide+xml"/>
  <Override PartName="/ppt/notesSlides/notesSlide343.xml" ContentType="application/vnd.openxmlformats-officedocument.presentationml.notesSlide+xml"/>
  <Override PartName="/customXml/itemProps18.xml" ContentType="application/vnd.openxmlformats-officedocument.customXmlProperties+xml"/>
  <Override PartName="/customXml/itemProps107.xml" ContentType="application/vnd.openxmlformats-officedocument.customXmlProperties+xml"/>
  <Override PartName="/ppt/slides/slide259.xml" ContentType="application/vnd.openxmlformats-officedocument.presentationml.slide+xml"/>
  <Override PartName="/ppt/notesSlides/notesSlide182.xml" ContentType="application/vnd.openxmlformats-officedocument.presentationml.notesSlide+xml"/>
  <Override PartName="/customXml/itemProps277.xml" ContentType="application/vnd.openxmlformats-officedocument.customXmlProperties+xml"/>
  <Override PartName="/ppt/slides/slide66.xml" ContentType="application/vnd.openxmlformats-officedocument.presentationml.slide+xml"/>
  <Override PartName="/ppt/slides/slide114.xml" ContentType="application/vnd.openxmlformats-officedocument.presentationml.slide+xml"/>
  <Override PartName="/ppt/slides/slide300.xml" ContentType="application/vnd.openxmlformats-officedocument.presentationml.slide+xml"/>
  <Default Extension="png" ContentType="image/png"/>
  <Override PartName="/ppt/notesSlides/notesSlide258.xml" ContentType="application/vnd.openxmlformats-officedocument.presentationml.notesSlide+xml"/>
  <Override PartName="/customXml/itemProps43.xml" ContentType="application/vnd.openxmlformats-officedocument.customXmlProperties+xml"/>
  <Override PartName="/customXml/itemProps132.xml" ContentType="application/vnd.openxmlformats-officedocument.customXmlProperties+xml"/>
  <Override PartName="/ppt/slides/slide284.xml" ContentType="application/vnd.openxmlformats-officedocument.presentationml.slide+xml"/>
  <Override PartName="/ppt/notesSlides/notesSlide57.xml" ContentType="application/vnd.openxmlformats-officedocument.presentationml.notesSlide+xml"/>
  <Override PartName="/ppt/notesSlides/notesSlide113.xml" ContentType="application/vnd.openxmlformats-officedocument.presentationml.notesSlide+xml"/>
  <Override PartName="/customXml/itemProps208.xml" ContentType="application/vnd.openxmlformats-officedocument.customXmlProperties+xml"/>
  <Override PartName="/ppt/slides/slide91.xml" ContentType="application/vnd.openxmlformats-officedocument.presentationml.slide+xml"/>
  <Override PartName="/ppt/slides/slide215.xml" ContentType="application/vnd.openxmlformats-officedocument.presentationml.slide+xml"/>
  <Override PartName="/ppt/notesSlides/notesSlide283.xml" ContentType="application/vnd.openxmlformats-officedocument.presentationml.notesSlide+xml"/>
  <Override PartName="/customXml/itemProps233.xml" ContentType="application/vnd.openxmlformats-officedocument.customXmlProperties+xml"/>
  <Override PartName="/customXml/itemProps378.xml" ContentType="application/vnd.openxmlformats-officedocument.customXmlProperties+xml"/>
  <Override PartName="/ppt/slides/slide22.xml" ContentType="application/vnd.openxmlformats-officedocument.presentationml.slide+xml"/>
  <Override PartName="/ppt/slides/slide199.xml" ContentType="application/vnd.openxmlformats-officedocument.presentationml.slide+xml"/>
  <Override PartName="/ppt/notesSlides/notesSlide82.xml" ContentType="application/vnd.openxmlformats-officedocument.presentationml.notesSlide+xml"/>
  <Override PartName="/ppt/notesSlides/notesSlide214.xml" ContentType="application/vnd.openxmlformats-officedocument.presentationml.notesSlide+xml"/>
  <Override PartName="/ppt/notesSlides/notesSlide359.xml" ContentType="application/vnd.openxmlformats-officedocument.presentationml.notesSlide+xml"/>
  <Override PartName="/ppt/slides/slide240.xml" ContentType="application/vnd.openxmlformats-officedocument.presentationml.slide+xml"/>
  <Override PartName="/ppt/slides/slide385.xml" ContentType="application/vnd.openxmlformats-officedocument.presentationml.slide+xml"/>
  <Override PartName="/ppt/notesSlides/notesSlide13.xml" ContentType="application/vnd.openxmlformats-officedocument.presentationml.notesSlide+xml"/>
  <Override PartName="/ppt/notesSlides/notesSlide198.xml" ContentType="application/vnd.openxmlformats-officedocument.presentationml.notesSlide+xml"/>
  <Override PartName="/ppt/notesSlides/notesSlide384.xml" ContentType="application/vnd.openxmlformats-officedocument.presentationml.notesSlide+xml"/>
  <Override PartName="/customXml/itemProps59.xml" ContentType="application/vnd.openxmlformats-officedocument.customXmlProperties+xml"/>
  <Override PartName="/customXml/itemProps309.xml" ContentType="application/vnd.openxmlformats-officedocument.customXmlProperties+xml"/>
  <Override PartName="/ppt/slides/slide316.xml" ContentType="application/vnd.openxmlformats-officedocument.presentationml.slide+xml"/>
  <Override PartName="/ppt/notesSlides/notesSlide129.xml" ContentType="application/vnd.openxmlformats-officedocument.presentationml.notesSlide+xml"/>
  <Override PartName="/customXml/itemProps148.xml" ContentType="application/vnd.openxmlformats-officedocument.customXmlProperties+xml"/>
  <Override PartName="/customXml/itemProps334.xml" ContentType="application/vnd.openxmlformats-officedocument.customXmlProperties+xml"/>
  <Override PartName="/ppt/slides/slide155.xml" ContentType="application/vnd.openxmlformats-officedocument.presentationml.slide+xml"/>
  <Override PartName="/ppt/notesSlides/notesSlide315.xml" ContentType="application/vnd.openxmlformats-officedocument.presentationml.notesSlide+xml"/>
  <Override PartName="/customXml/itemProps84.xml" ContentType="application/vnd.openxmlformats-officedocument.customXmlProperties+xml"/>
  <Override PartName="/customXml/itemProps173.xml" ContentType="application/vnd.openxmlformats-officedocument.customXmlProperties+xml"/>
  <Override PartName="/ppt/slides/slide341.xml" ContentType="application/vnd.openxmlformats-officedocument.presentationml.slide+xml"/>
  <Override PartName="/ppt/notesSlides/notesSlide4.xml" ContentType="application/vnd.openxmlformats-officedocument.presentationml.notesSlide+xml"/>
  <Override PartName="/ppt/notesSlides/notesSlide154.xml" ContentType="application/vnd.openxmlformats-officedocument.presentationml.notesSlide+xml"/>
  <Override PartName="/ppt/notesSlides/notesSlide299.xml" ContentType="application/vnd.openxmlformats-officedocument.presentationml.notesSlide+xml"/>
  <Override PartName="/ppt/notesSlides/notesSlide340.xml" ContentType="application/vnd.openxmlformats-officedocument.presentationml.notesSlide+xml"/>
  <Override PartName="/customXml/itemProps15.xml" ContentType="application/vnd.openxmlformats-officedocument.customXmlProperties+xml"/>
  <Override PartName="/customXml/itemProps249.xml" ContentType="application/vnd.openxmlformats-officedocument.customXmlProperties+xml"/>
  <Override PartName="/ppt/slides/slide38.xml" ContentType="application/vnd.openxmlformats-officedocument.presentationml.slide+xml"/>
  <Override PartName="/ppt/slides/slide180.xml" ContentType="application/vnd.openxmlformats-officedocument.presentationml.slide+xml"/>
  <Override PartName="/ppt/notesSlides/notesSlide98.xml" ContentType="application/vnd.openxmlformats-officedocument.presentationml.notesSlide+xml"/>
  <Override PartName="/customXml/itemProps104.xml" ContentType="application/vnd.openxmlformats-officedocument.customXmlProperties+xml"/>
  <Override PartName="/ppt/slides/slide111.xml" ContentType="application/vnd.openxmlformats-officedocument.presentationml.slide+xml"/>
  <Override PartName="/ppt/slides/slide256.xml" ContentType="application/vnd.openxmlformats-officedocument.presentationml.slide+xml"/>
  <Override PartName="/ppt/notesSlides/notesSlide29.xml" ContentType="application/vnd.openxmlformats-officedocument.presentationml.notesSlide+xml"/>
  <Override PartName="/customXml/itemProps40.xml" ContentType="application/vnd.openxmlformats-officedocument.customXmlProperties+xml"/>
  <Override PartName="/customXml/itemProps274.xml" ContentType="application/vnd.openxmlformats-officedocument.customXmlProperties+xml"/>
  <Override PartName="/ppt/slides/slide63.xml" ContentType="application/vnd.openxmlformats-officedocument.presentationml.slide+xml"/>
  <Override PartName="/ppt/slides/slide281.xml" ContentType="application/vnd.openxmlformats-officedocument.presentationml.slide+xml"/>
  <Override PartName="/ppt/notesSlides/notesSlide110.xml" ContentType="application/vnd.openxmlformats-officedocument.presentationml.notesSlide+xml"/>
  <Override PartName="/ppt/notesSlides/notesSlide255.xml" ContentType="application/vnd.openxmlformats-officedocument.presentationml.notesSlide+xml"/>
  <Override PartName="/customXml/itemProps205.xml" ContentType="application/vnd.openxmlformats-officedocument.customXmlProperties+xml"/>
  <Override PartName="/ppt/slides/slide357.xml" ContentType="application/vnd.openxmlformats-officedocument.presentationml.slide+xml"/>
  <Override PartName="/ppt/notesSlides/notesSlide54.xml" ContentType="application/vnd.openxmlformats-officedocument.presentationml.notesSlide+xml"/>
  <Override PartName="/ppt/notesSlides/notesSlide280.xml" ContentType="application/vnd.openxmlformats-officedocument.presentationml.notesSlide+xml"/>
  <Override PartName="/customXml/itemProps189.xml" ContentType="application/vnd.openxmlformats-officedocument.customXmlProperties+xml"/>
  <Override PartName="/customXml/itemProps375.xml" ContentType="application/vnd.openxmlformats-officedocument.customXmlProperties+xml"/>
  <Override PartName="/ppt/slides/slide196.xml" ContentType="application/vnd.openxmlformats-officedocument.presentationml.slide+xml"/>
  <Override PartName="/ppt/slides/slide212.xml" ContentType="application/vnd.openxmlformats-officedocument.presentationml.slide+xml"/>
  <Override PartName="/ppt/notesSlides/notesSlide356.xml" ContentType="application/vnd.openxmlformats-officedocument.presentationml.notesSlide+xml"/>
  <Override PartName="/customXml/itemProps230.xml" ContentType="application/vnd.openxmlformats-officedocument.customXmlProperties+xml"/>
  <Override PartName="/ppt/slides/slide382.xml" ContentType="application/vnd.openxmlformats-officedocument.presentationml.slide+xml"/>
  <Override PartName="/ppt/notesSlides/notesSlide195.xml" ContentType="application/vnd.openxmlformats-officedocument.presentationml.notesSlide+xml"/>
  <Override PartName="/ppt/notesSlides/notesSlide211.xml" ContentType="application/vnd.openxmlformats-officedocument.presentationml.notesSlide+xml"/>
  <Override PartName="/customXml/itemProps306.xml" ContentType="application/vnd.openxmlformats-officedocument.customXmlProperties+xml"/>
  <Override PartName="/ppt/slides/slide79.xml" ContentType="application/vnd.openxmlformats-officedocument.presentationml.slide+xml"/>
  <Override PartName="/ppt/slides/slide127.xml" ContentType="application/vnd.openxmlformats-officedocument.presentationml.slide+xml"/>
  <Override PartName="/ppt/notesSlides/notesSlide10.xml" ContentType="application/vnd.openxmlformats-officedocument.presentationml.notesSlide+xml"/>
  <Override PartName="/ppt/notesSlides/notesSlide381.xml" ContentType="application/vnd.openxmlformats-officedocument.presentationml.notesSlide+xml"/>
  <Override PartName="/customXml/itemProps56.xml" ContentType="application/vnd.openxmlformats-officedocument.customXmlProperties+xml"/>
  <Override PartName="/customXml/itemProps145.xml" ContentType="application/vnd.openxmlformats-officedocument.customXmlProperties+xml"/>
  <Override PartName="/ppt/slides/slide297.xml" ContentType="application/vnd.openxmlformats-officedocument.presentationml.slide+xml"/>
  <Override PartName="/ppt/slides/slide313.xml" ContentType="application/vnd.openxmlformats-officedocument.presentationml.slide+xml"/>
  <Override PartName="/ppt/notesSlides/notesSlide126.xml" ContentType="application/vnd.openxmlformats-officedocument.presentationml.notesSlide+xml"/>
  <Override PartName="/ppt/notesSlides/notesSlide312.xml" ContentType="application/vnd.openxmlformats-officedocument.presentationml.notesSlide+xml"/>
  <Override PartName="/customXml/itemProps81.xml" ContentType="application/vnd.openxmlformats-officedocument.customXmlProperties+xml"/>
  <Override PartName="/customXml/itemProps170.xml" ContentType="application/vnd.openxmlformats-officedocument.customXmlProperties+xml"/>
  <Override PartName="/customXml/itemProps331.xml" ContentType="application/vnd.openxmlformats-officedocument.customXmlProperties+xml"/>
  <Override PartName="/ppt/slides/slide152.xml" ContentType="application/vnd.openxmlformats-officedocument.presentationml.slide+xml"/>
  <Override PartName="/ppt/notesSlides/notesSlide1.xml" ContentType="application/vnd.openxmlformats-officedocument.presentationml.notesSlide+xml"/>
  <Override PartName="/ppt/notesSlides/notesSlide151.xml" ContentType="application/vnd.openxmlformats-officedocument.presentationml.notesSlide+xml"/>
  <Override PartName="/ppt/notesSlides/notesSlide296.xml" ContentType="application/vnd.openxmlformats-officedocument.presentationml.notesSlide+xml"/>
  <Override PartName="/ppt/slides/slide228.xml" ContentType="application/vnd.openxmlformats-officedocument.presentationml.slide+xml"/>
  <Override PartName="/ppt/notesSlides/notesSlide95.xml" ContentType="application/vnd.openxmlformats-officedocument.presentationml.notesSlide+xml"/>
  <Override PartName="/customXml/itemProps12.xml" ContentType="application/vnd.openxmlformats-officedocument.customXmlProperties+xml"/>
  <Override PartName="/customXml/itemProps101.xml" ContentType="application/vnd.openxmlformats-officedocument.customXmlProperties+xml"/>
  <Override PartName="/customXml/itemProps246.xml" ContentType="application/vnd.openxmlformats-officedocument.customXmlProperties+xml"/>
  <Override PartName="/ppt/slides/slide35.xml" ContentType="application/vnd.openxmlformats-officedocument.presentationml.slide+xml"/>
  <Override PartName="/ppt/slides/slide253.xml" ContentType="application/vnd.openxmlformats-officedocument.presentationml.slide+xml"/>
  <Override PartName="/ppt/notesSlides/notesSlide227.xml" ContentType="application/vnd.openxmlformats-officedocument.presentationml.notesSlide+xml"/>
  <Override PartName="/customXml/itemProps271.xml" ContentType="application/vnd.openxmlformats-officedocument.customXmlProperties+xml"/>
  <Override PartName="/ppt/slides/slide60.xml" ContentType="application/vnd.openxmlformats-officedocument.presentationml.slide+xml"/>
  <Override PartName="/ppt/slides/slide329.xml" ContentType="application/vnd.openxmlformats-officedocument.presentationml.slide+xml"/>
  <Override PartName="/ppt/notesSlides/notesSlide26.xml" ContentType="application/vnd.openxmlformats-officedocument.presentationml.notesSlide+xml"/>
  <Override PartName="/ppt/notesSlides/notesSlide252.xml" ContentType="application/vnd.openxmlformats-officedocument.presentationml.notesSlide+xml"/>
  <Override PartName="/customXml/itemProps347.xml" ContentType="application/vnd.openxmlformats-officedocument.customXmlProperties+xml"/>
  <Override PartName="/ppt/slides/slide168.xml" ContentType="application/vnd.openxmlformats-officedocument.presentationml.slide+xml"/>
  <Override PartName="/ppt/notesSlides/notesSlide51.xml" ContentType="application/vnd.openxmlformats-officedocument.presentationml.notesSlide+xml"/>
  <Override PartName="/ppt/notesSlides/notesSlide328.xml" ContentType="application/vnd.openxmlformats-officedocument.presentationml.notesSlide+xml"/>
  <Override PartName="/customXml/itemProps97.xml" ContentType="application/vnd.openxmlformats-officedocument.customXmlProperties+xml"/>
  <Override PartName="/customXml/itemProps186.xml" ContentType="application/vnd.openxmlformats-officedocument.customXmlProperties+xml"/>
  <Override PartName="/customXml/itemProps202.xml" ContentType="application/vnd.openxmlformats-officedocument.customXmlProperties+xml"/>
  <Override PartName="/ppt/slides/slide354.xml" ContentType="application/vnd.openxmlformats-officedocument.presentationml.slide+xml"/>
  <Override PartName="/ppt/notesSlides/notesSlide167.xml" ContentType="application/vnd.openxmlformats-officedocument.presentationml.notesSlide+xml"/>
  <Override PartName="/customXml/itemProps372.xml" ContentType="application/vnd.openxmlformats-officedocument.customXmlProperties+xml"/>
  <Override PartName="/ppt/slides/slide193.xml" ContentType="application/vnd.openxmlformats-officedocument.presentationml.slide+xml"/>
  <Override PartName="/ppt/notesSlides/notesSlide353.xml" ContentType="application/vnd.openxmlformats-officedocument.presentationml.notesSlide+xml"/>
  <Override PartName="/customXml/itemProps28.xml" ContentType="application/vnd.openxmlformats-officedocument.customXmlProperties+xml"/>
  <Override PartName="/customXml/itemProps117.xml" ContentType="application/vnd.openxmlformats-officedocument.customXmlProperties+xml"/>
  <Override PartName="/customXml/itemProps303.xml" ContentType="application/vnd.openxmlformats-officedocument.customXmlProperties+xml"/>
  <Override PartName="/ppt/slides/slide124.xml" ContentType="application/vnd.openxmlformats-officedocument.presentationml.slide+xml"/>
  <Override PartName="/ppt/slides/slide269.xml" ContentType="application/vnd.openxmlformats-officedocument.presentationml.slide+xml"/>
  <Override PartName="/ppt/notesSlides/notesSlide192.xml" ContentType="application/vnd.openxmlformats-officedocument.presentationml.notesSlide+xml"/>
  <Override PartName="/customXml/itemProps53.xml" ContentType="application/vnd.openxmlformats-officedocument.customXmlProperties+xml"/>
  <Override PartName="/customXml/itemProps142.xml" ContentType="application/vnd.openxmlformats-officedocument.customXmlProperties+xml"/>
  <Override PartName="/customXml/itemProps287.xml" ContentType="application/vnd.openxmlformats-officedocument.customXmlProperties+xml"/>
  <Override PartName="/ppt/slides/slide76.xml" ContentType="application/vnd.openxmlformats-officedocument.presentationml.slide+xml"/>
  <Override PartName="/ppt/slides/slide310.xml" ContentType="application/vnd.openxmlformats-officedocument.presentationml.slide+xml"/>
  <Override PartName="/ppt/notesSlides/notesSlide123.xml" ContentType="application/vnd.openxmlformats-officedocument.presentationml.notesSlide+xml"/>
  <Override PartName="/ppt/notesSlides/notesSlide268.xml" ContentType="application/vnd.openxmlformats-officedocument.presentationml.notesSlide+xml"/>
  <Override PartName="/ppt/slides/slide294.xml" ContentType="application/vnd.openxmlformats-officedocument.presentationml.slide+xml"/>
  <Override PartName="/ppt/notesSlides/notesSlide67.xml" ContentType="application/vnd.openxmlformats-officedocument.presentationml.notesSlide+xml"/>
  <Override PartName="/ppt/notesSlides/notesSlide293.xml" ContentType="application/vnd.openxmlformats-officedocument.presentationml.notesSlide+xml"/>
  <Override PartName="/customXml/itemProps218.xml" ContentType="application/vnd.openxmlformats-officedocument.customXmlProperties+xml"/>
  <Override PartName="/ppt/slides/slide225.xml" ContentType="application/vnd.openxmlformats-officedocument.presentationml.slide+xml"/>
  <Override PartName="/ppt/notesSlides/notesSlide92.xml" ContentType="application/vnd.openxmlformats-officedocument.presentationml.notesSlide+xml"/>
  <Override PartName="/customXml/itemProps243.xml" ContentType="application/vnd.openxmlformats-officedocument.customXmlProperties+xml"/>
  <Override PartName="/customXml/itemProps388.xml" ContentType="application/vnd.openxmlformats-officedocument.customXmlProperties+xml"/>
  <Override PartName="/ppt/slides/slide32.xml" ContentType="application/vnd.openxmlformats-officedocument.presentationml.slide+xml"/>
  <Override PartName="/ppt/notesSlides/notesSlide224.xml" ContentType="application/vnd.openxmlformats-officedocument.presentationml.notesSlide+xml"/>
  <Override PartName="/ppt/notesSlides/notesSlide369.xml" ContentType="application/vnd.openxmlformats-officedocument.presentationml.notesSlide+xml"/>
  <Override PartName="/customXml/itemProps319.xml" ContentType="application/vnd.openxmlformats-officedocument.customXmlProperties+xml"/>
  <Override PartName="/ppt/slides/slide250.xml" ContentType="application/vnd.openxmlformats-officedocument.presentationml.slide+xml"/>
  <Override PartName="/ppt/notesSlides/notesSlide23.xml" ContentType="application/vnd.openxmlformats-officedocument.presentationml.notesSlide+xml"/>
  <Override PartName="/customXml/itemProps69.xml" ContentType="application/vnd.openxmlformats-officedocument.customXmlProperties+xml"/>
  <Override PartName="/customXml/itemProps158.xml" ContentType="application/vnd.openxmlformats-officedocument.customXmlProperties+xml"/>
  <Override PartName="/ppt/slides/slide326.xml" ContentType="application/vnd.openxmlformats-officedocument.presentationml.slide+xml"/>
  <Override PartName="/ppt/notesSlides/notesSlide139.xml" ContentType="application/vnd.openxmlformats-officedocument.presentationml.notesSlide+xml"/>
  <Override PartName="/customXml/itemProps344.xml" ContentType="application/vnd.openxmlformats-officedocument.customXmlProperties+xml"/>
  <Override PartName="/ppt/slides/slide165.xml" ContentType="application/vnd.openxmlformats-officedocument.presentationml.slide+xml"/>
  <Override PartName="/ppt/slides/slide351.xml" ContentType="application/vnd.openxmlformats-officedocument.presentationml.slide+xml"/>
  <Override PartName="/ppt/notesSlides/notesSlide325.xml" ContentType="application/vnd.openxmlformats-officedocument.presentationml.notesSlide+xml"/>
  <Override PartName="/customXml/itemProps94.xml" ContentType="application/vnd.openxmlformats-officedocument.customXmlProperties+xml"/>
  <Override PartName="/customXml/itemProps183.xml" ContentType="application/vnd.openxmlformats-officedocument.customXmlProperties+xml"/>
  <Override PartName="/ppt/slides/slide190.xml" ContentType="application/vnd.openxmlformats-officedocument.presentationml.slide+xml"/>
  <Override PartName="/ppt/notesSlides/notesSlide164.xml" ContentType="application/vnd.openxmlformats-officedocument.presentationml.notesSlide+xml"/>
  <Override PartName="/ppt/notesSlides/notesSlide350.xml" ContentType="application/vnd.openxmlformats-officedocument.presentationml.notesSlide+xml"/>
  <Override PartName="/customXml/itemProps25.xml" ContentType="application/vnd.openxmlformats-officedocument.customXmlProperties+xml"/>
  <Override PartName="/customXml/itemProps114.xml" ContentType="application/vnd.openxmlformats-officedocument.customXmlProperties+xml"/>
  <Override PartName="/customXml/itemProps259.xml" ContentType="application/vnd.openxmlformats-officedocument.customXmlProperties+xml"/>
  <Override PartName="/ppt/slides/slide48.xml" ContentType="application/vnd.openxmlformats-officedocument.presentationml.slide+xml"/>
  <Override PartName="/customXml/itemProps284.xml" ContentType="application/vnd.openxmlformats-officedocument.customXmlProperties+xml"/>
  <Override PartName="/customXml/itemProps300.xml" ContentType="application/vnd.openxmlformats-officedocument.customXmlProperties+xml"/>
  <Override PartName="/ppt/slides/slide73.xml" ContentType="application/vnd.openxmlformats-officedocument.presentationml.slide+xml"/>
  <Override PartName="/ppt/slides/slide121.xml" ContentType="application/vnd.openxmlformats-officedocument.presentationml.slide+xml"/>
  <Override PartName="/ppt/slides/slide266.xml" ContentType="application/vnd.openxmlformats-officedocument.presentationml.slide+xml"/>
  <Override PartName="/ppt/notesSlides/notesSlide39.xml" ContentType="application/vnd.openxmlformats-officedocument.presentationml.notesSlide+xml"/>
  <Override PartName="/ppt/notesSlides/notesSlide265.xml" ContentType="application/vnd.openxmlformats-officedocument.presentationml.notesSlide+xml"/>
  <Override PartName="/customXml/itemProps50.xml" ContentType="application/vnd.openxmlformats-officedocument.customXmlProperties+xml"/>
  <Override PartName="/ppt/slides/slide291.xml" ContentType="application/vnd.openxmlformats-officedocument.presentationml.slide+xml"/>
  <Override PartName="/ppt/notesSlides/notesSlide64.xml" ContentType="application/vnd.openxmlformats-officedocument.presentationml.notesSlide+xml"/>
  <Override PartName="/ppt/notesSlides/notesSlide120.xml" ContentType="application/vnd.openxmlformats-officedocument.presentationml.notesSlide+xml"/>
  <Override PartName="/customXml/itemProps215.xml" ContentType="application/vnd.openxmlformats-officedocument.customXmlProperties+xml"/>
  <Override PartName="/ppt/slides/slide367.xml" ContentType="application/vnd.openxmlformats-officedocument.presentationml.slide+xml"/>
  <Override PartName="/ppt/notesSlides/notesSlide290.xml" ContentType="application/vnd.openxmlformats-officedocument.presentationml.notesSlide+xml"/>
  <Override PartName="/customXml/itemProps199.xml" ContentType="application/vnd.openxmlformats-officedocument.customXmlProperties+xml"/>
  <Override PartName="/customXml/itemProps385.xml" ContentType="application/vnd.openxmlformats-officedocument.customXmlProperties+xml"/>
  <Override PartName="/ppt/slides/slide222.xml" ContentType="application/vnd.openxmlformats-officedocument.presentationml.slide+xml"/>
  <Override PartName="/ppt/notesSlides/notesSlide221.xml" ContentType="application/vnd.openxmlformats-officedocument.presentationml.notesSlide+xml"/>
  <Override PartName="/ppt/notesSlides/notesSlide366.xml" ContentType="application/vnd.openxmlformats-officedocument.presentationml.notesSlide+xml"/>
  <Override PartName="/customXml/itemProps240.xml" ContentType="application/vnd.openxmlformats-officedocument.customXmlProperties+xml"/>
  <Override PartName="/ppt/notesSlides/notesSlide20.xml" ContentType="application/vnd.openxmlformats-officedocument.presentationml.notesSlide+xml"/>
  <Override PartName="/customXml/itemProps316.xml" ContentType="application/vnd.openxmlformats-officedocument.customXmlProperties+xml"/>
  <Override PartName="/ppt/slides/slide89.xml" ContentType="application/vnd.openxmlformats-officedocument.presentationml.slide+xml"/>
  <Override PartName="/ppt/slides/slide137.xml" ContentType="application/vnd.openxmlformats-officedocument.presentationml.slide+xml"/>
  <Override PartName="/ppt/slides/slide323.xml" ContentType="application/vnd.openxmlformats-officedocument.presentationml.slide+xml"/>
  <Override PartName="/customXml/itemProps66.xml" ContentType="application/vnd.openxmlformats-officedocument.customXmlProperties+xml"/>
  <Override PartName="/customXml/itemProps155.xml" ContentType="application/vnd.openxmlformats-officedocument.customXmlProperties+xml"/>
  <Override PartName="/customXml/itemProps341.xml" ContentType="application/vnd.openxmlformats-officedocument.customXmlProperties+xml"/>
  <Override PartName="/ppt/slides/slide162.xml" ContentType="application/vnd.openxmlformats-officedocument.presentationml.slide+xml"/>
  <Override PartName="/ppt/notesSlides/notesSlide136.xml" ContentType="application/vnd.openxmlformats-officedocument.presentationml.notesSlide+xml"/>
  <Override PartName="/ppt/notesSlides/notesSlide322.xml" ContentType="application/vnd.openxmlformats-officedocument.presentationml.notesSlide+xml"/>
  <Override PartName="/customXml/itemProps91.xml" ContentType="application/vnd.openxmlformats-officedocument.customXmlProperties+xml"/>
  <Override PartName="/customXml/itemProps180.xml" ContentType="application/vnd.openxmlformats-officedocument.customXmlProperties+xml"/>
  <Override PartName="/ppt/slides/slide238.xml" ContentType="application/vnd.openxmlformats-officedocument.presentationml.slide+xml"/>
  <Override PartName="/ppt/notesSlides/notesSlide161.xml" ContentType="application/vnd.openxmlformats-officedocument.presentationml.notesSlide+xml"/>
  <Override PartName="/customXml/itemProps256.xml" ContentType="application/vnd.openxmlformats-officedocument.customXmlProperties+xml"/>
  <Override PartName="/ppt/slides/slide45.xml" ContentType="application/vnd.openxmlformats-officedocument.presentationml.slide+xml"/>
  <Override PartName="/ppt/notesSlides/notesSlide237.xml" ContentType="application/vnd.openxmlformats-officedocument.presentationml.notesSlide+xml"/>
  <Override PartName="/customXml/itemProps22.xml" ContentType="application/vnd.openxmlformats-officedocument.customXmlProperties+xml"/>
  <Override PartName="/customXml/itemProps111.xml" ContentType="application/vnd.openxmlformats-officedocument.customXmlProperties+xml"/>
  <Override PartName="/ppt/slides/slide263.xml" ContentType="application/vnd.openxmlformats-officedocument.presentationml.slide+xml"/>
  <Override PartName="/ppt/notesSlides/notesSlide36.xml" ContentType="application/vnd.openxmlformats-officedocument.presentationml.notesSlide+xml"/>
  <Override PartName="/customXml/itemProps281.xml" ContentType="application/vnd.openxmlformats-officedocument.customXmlProperties+xml"/>
  <Override PartName="/ppt/slides/slide70.xml" ContentType="application/vnd.openxmlformats-officedocument.presentationml.slide+xml"/>
  <Override PartName="/ppt/slides/slide339.xml" ContentType="application/vnd.openxmlformats-officedocument.presentationml.slide+xml"/>
  <Override PartName="/ppt/notesSlides/notesSlide262.xml" ContentType="application/vnd.openxmlformats-officedocument.presentationml.notesSlide+xml"/>
  <Override PartName="/customXml/itemProps212.xml" ContentType="application/vnd.openxmlformats-officedocument.customXmlProperties+xml"/>
  <Override PartName="/customXml/itemProps357.xml" ContentType="application/vnd.openxmlformats-officedocument.customXmlProperties+xml"/>
  <Override PartName="/ppt/slides/slide178.xml" ContentType="application/vnd.openxmlformats-officedocument.presentationml.slide+xml"/>
  <Override PartName="/ppt/notesSlides/notesSlide61.xml" ContentType="application/vnd.openxmlformats-officedocument.presentationml.notesSlide+xml"/>
  <Override PartName="/ppt/notesSlides/notesSlide338.xml" ContentType="application/vnd.openxmlformats-officedocument.presentationml.notesSlide+xml"/>
  <Override PartName="/customXml/itemProps8.xml" ContentType="application/vnd.openxmlformats-officedocument.customXmlProperties+xml"/>
  <Override PartName="/customXml/itemProps196.xml" ContentType="application/vnd.openxmlformats-officedocument.customXmlProperties+xml"/>
  <Override PartName="/ppt/slides/slide364.xml" ContentType="application/vnd.openxmlformats-officedocument.presentationml.slide+xml"/>
  <Override PartName="/ppt/notesSlides/notesSlide177.xml" ContentType="application/vnd.openxmlformats-officedocument.presentationml.notesSlide+xml"/>
  <Override PartName="/ppt/notesSlides/notesSlide363.xml" ContentType="application/vnd.openxmlformats-officedocument.presentationml.notesSlide+xml"/>
  <Override PartName="/customXml/itemProps38.xml" ContentType="application/vnd.openxmlformats-officedocument.customXmlProperties+xml"/>
  <Override PartName="/customXml/itemProps382.xml" ContentType="application/vnd.openxmlformats-officedocument.customXmlProperties+xml"/>
  <Override PartName="/ppt/slides/slide109.xml" ContentType="application/vnd.openxmlformats-officedocument.presentationml.slide+xml"/>
  <Override PartName="/ppt/notesSlides/notesSlide108.xml" ContentType="application/vnd.openxmlformats-officedocument.presentationml.notesSlide+xml"/>
  <Override PartName="/customXml/itemProps127.xml" ContentType="application/vnd.openxmlformats-officedocument.customXmlProperties+xml"/>
  <Override PartName="/customXml/itemProps313.xml" ContentType="application/vnd.openxmlformats-officedocument.customXmlProperties+xml"/>
  <Override PartName="/ppt/slides/slide134.xml" ContentType="application/vnd.openxmlformats-officedocument.presentationml.slide+xml"/>
  <Override PartName="/ppt/slides/slide279.xml" ContentType="application/vnd.openxmlformats-officedocument.presentationml.slide+xml"/>
  <Override PartName="/customXml/itemProps63.xml" ContentType="application/vnd.openxmlformats-officedocument.customXmlProperties+xml"/>
  <Override PartName="/customXml/itemProps152.xml" ContentType="application/vnd.openxmlformats-officedocument.customXmlProperties+xml"/>
  <Override PartName="/customXml/itemProps297.xml" ContentType="application/vnd.openxmlformats-officedocument.customXmlProperties+xml"/>
  <Override PartName="/ppt/slides/slide86.xml" ContentType="application/vnd.openxmlformats-officedocument.presentationml.slide+xml"/>
  <Override PartName="/ppt/slides/slide320.xml" ContentType="application/vnd.openxmlformats-officedocument.presentationml.slide+xml"/>
  <Override PartName="/ppt/notesSlides/notesSlide133.xml" ContentType="application/vnd.openxmlformats-officedocument.presentationml.notesSlide+xml"/>
  <Override PartName="/ppt/notesSlides/notesSlide278.xml" ContentType="application/vnd.openxmlformats-officedocument.presentationml.notesSlide+xml"/>
  <Override PartName="/customXml/itemProps228.xml" ContentType="application/vnd.openxmlformats-officedocument.customXmlProperties+xml"/>
  <Override PartName="/ppt/slides/slide17.xml" ContentType="application/vnd.openxmlformats-officedocument.presentationml.slide+xml"/>
  <Override PartName="/ppt/notesSlides/notesSlide77.xml" ContentType="application/vnd.openxmlformats-officedocument.presentationml.notesSlide+xml"/>
  <Override PartName="/ppt/notesSlides/notesSlide209.xml" ContentType="application/vnd.openxmlformats-officedocument.presentationml.notesSlide+xml"/>
  <Override PartName="/ppt/slides/slide235.xml" ContentType="application/vnd.openxmlformats-officedocument.presentationml.slide+xml"/>
  <Override PartName="/ppt/notesSlides/notesSlide379.xml" ContentType="application/vnd.openxmlformats-officedocument.presentationml.notesSlide+xml"/>
  <Override PartName="/customXml/itemProps253.xml" ContentType="application/vnd.openxmlformats-officedocument.customXmlProperties+xml"/>
  <Override PartName="/ppt/slides/slide42.xml" ContentType="application/vnd.openxmlformats-officedocument.presentationml.slide+xml"/>
  <Override PartName="/ppt/slides/slide260.xml" ContentType="application/vnd.openxmlformats-officedocument.presentationml.slide+xml"/>
  <Override PartName="/ppt/notesSlides/notesSlide234.xml" ContentType="application/vnd.openxmlformats-officedocument.presentationml.notesSlide+xml"/>
  <Override PartName="/customXml/itemProps329.xml" ContentType="application/vnd.openxmlformats-officedocument.customXmlProperties+xml"/>
  <Override PartName="/ppt/notesSlides/notesSlide33.xml" ContentType="application/vnd.openxmlformats-officedocument.presentationml.notesSlide+xml"/>
  <Override PartName="/customXml/itemProps79.xml" ContentType="application/vnd.openxmlformats-officedocument.customXmlProperties+xml"/>
  <Override PartName="/customXml/itemProps168.xml" ContentType="application/vnd.openxmlformats-officedocument.customXmlProperties+xml"/>
  <Override PartName="/ppt/slides/slide336.xml" ContentType="application/vnd.openxmlformats-officedocument.presentationml.slide+xml"/>
  <Override PartName="/ppt/notesSlides/notesSlide149.xml" ContentType="application/vnd.openxmlformats-officedocument.presentationml.notesSlide+xml"/>
  <Override PartName="/ppt/notesSlides/notesSlide335.xml" ContentType="application/vnd.openxmlformats-officedocument.presentationml.notesSlide+xml"/>
  <Override PartName="/customXml/itemProps193.xml" ContentType="application/vnd.openxmlformats-officedocument.customXmlProperties+xml"/>
  <Override PartName="/customXml/itemProps354.xml" ContentType="application/vnd.openxmlformats-officedocument.customXmlProperties+xml"/>
  <Override PartName="/ppt/slides/slide175.xml" ContentType="application/vnd.openxmlformats-officedocument.presentationml.slide+xml"/>
  <Override PartName="/ppt/slides/slide361.xml" ContentType="application/vnd.openxmlformats-officedocument.presentationml.slide+xml"/>
  <Override PartName="/ppt/notesSlides/notesSlide174.xml" ContentType="application/vnd.openxmlformats-officedocument.presentationml.notesSlide+xml"/>
  <Override PartName="/customXml/itemProps5.xml" ContentType="application/vnd.openxmlformats-officedocument.customXmlProperties+xml"/>
  <Override PartName="/ppt/slides/slide8.xml" ContentType="application/vnd.openxmlformats-officedocument.presentationml.slide+xml"/>
  <Override PartName="/ppt/slides/slide106.xml" ContentType="application/vnd.openxmlformats-officedocument.presentationml.slide+xml"/>
  <Override PartName="/ppt/notesSlides/notesSlide360.xml" ContentType="application/vnd.openxmlformats-officedocument.presentationml.notesSlide+xml"/>
  <Override PartName="/customXml/itemProps35.xml" ContentType="application/vnd.openxmlformats-officedocument.customXmlProperties+xml"/>
  <Override PartName="/customXml/itemProps124.xml" ContentType="application/vnd.openxmlformats-officedocument.customXmlProperties+xml"/>
  <Override PartName="/customXml/itemProps269.xml" ContentType="application/vnd.openxmlformats-officedocument.customXmlProperties+xml"/>
  <Override PartName="/ppt/slides/slide58.xml" ContentType="application/vnd.openxmlformats-officedocument.presentationml.slide+xml"/>
  <Override PartName="/ppt/slides/slide276.xml" ContentType="application/vnd.openxmlformats-officedocument.presentationml.slide+xml"/>
  <Override PartName="/ppt/notesSlides/notesSlide105.xml" ContentType="application/vnd.openxmlformats-officedocument.presentationml.notesSlide+xml"/>
  <Override PartName="/customXml/itemProps60.xml" ContentType="application/vnd.openxmlformats-officedocument.customXmlProperties+xml"/>
  <Override PartName="/customXml/itemProps294.xml" ContentType="application/vnd.openxmlformats-officedocument.customXmlProperties+xml"/>
  <Override PartName="/customXml/itemProps310.xml" ContentType="application/vnd.openxmlformats-officedocument.customXmlProperties+xml"/>
  <Override PartName="/ppt/slides/slide83.xml" ContentType="application/vnd.openxmlformats-officedocument.presentationml.slide+xml"/>
  <Override PartName="/ppt/slides/slide131.xml" ContentType="application/vnd.openxmlformats-officedocument.presentationml.slide+xml"/>
  <Override PartName="/ppt/notesSlides/notesSlide49.xml" ContentType="application/vnd.openxmlformats-officedocument.presentationml.notesSlide+xml"/>
  <Override PartName="/ppt/notesSlides/notesSlide130.xml" ContentType="application/vnd.openxmlformats-officedocument.presentationml.notesSlide+xml"/>
  <Override PartName="/ppt/notesSlides/notesSlide275.xml" ContentType="application/vnd.openxmlformats-officedocument.presentationml.notesSlide+xml"/>
  <Override PartName="/ppt/slides/slide207.xml" ContentType="application/vnd.openxmlformats-officedocument.presentationml.slide+xml"/>
  <Override PartName="/ppt/notesSlides/notesSlide74.xml" ContentType="application/vnd.openxmlformats-officedocument.presentationml.notesSlide+xml"/>
  <Override PartName="/customXml/itemProps225.xml" ContentType="application/vnd.openxmlformats-officedocument.customXmlProperties+xml"/>
  <Override PartName="/ppt/slides/slide14.xml" ContentType="application/vnd.openxmlformats-officedocument.presentationml.slide+xml"/>
  <Override PartName="/ppt/slides/slide232.xml" ContentType="application/vnd.openxmlformats-officedocument.presentationml.slide+xml"/>
  <Override PartName="/ppt/slides/slide377.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206.xml" ContentType="application/vnd.openxmlformats-officedocument.presentationml.notesSlide+xml"/>
  <Override PartName="/customXml/itemProps250.xml" ContentType="application/vnd.openxmlformats-officedocument.customXmlProperties+xml"/>
  <Override PartName="/ppt/slides/slide308.xml" ContentType="application/vnd.openxmlformats-officedocument.presentationml.slide+xml"/>
  <Override PartName="/ppt/notesSlides/notesSlide231.xml" ContentType="application/vnd.openxmlformats-officedocument.presentationml.notesSlide+xml"/>
  <Override PartName="/ppt/notesSlides/notesSlide376.xml" ContentType="application/vnd.openxmlformats-officedocument.presentationml.notesSlide+xml"/>
  <Override PartName="/customXml/itemProps326.xml" ContentType="application/vnd.openxmlformats-officedocument.customXmlProperties+xml"/>
  <Override PartName="/ppt/slides/slide147.xml" ContentType="application/vnd.openxmlformats-officedocument.presentationml.slide+xml"/>
  <Override PartName="/ppt/notesSlides/notesSlide30.xml" ContentType="application/vnd.openxmlformats-officedocument.presentationml.notesSlide+xml"/>
  <Override PartName="/ppt/notesSlides/notesSlide307.xml" ContentType="application/vnd.openxmlformats-officedocument.presentationml.notesSlide+xml"/>
  <Override PartName="/customXml/itemProps76.xml" ContentType="application/vnd.openxmlformats-officedocument.customXmlProperties+xml"/>
  <Override PartName="/customXml/itemProps165.xml" ContentType="application/vnd.openxmlformats-officedocument.customXmlProperties+xml"/>
  <Override PartName="/ppt/slides/slide99.xml" ContentType="application/vnd.openxmlformats-officedocument.presentationml.slide+xml"/>
  <Override PartName="/ppt/slides/slide333.xml" ContentType="application/vnd.openxmlformats-officedocument.presentationml.slide+xml"/>
  <Override PartName="/ppt/notesSlides/notesSlide146.xml" ContentType="application/vnd.openxmlformats-officedocument.presentationml.notesSlide+xml"/>
  <Override PartName="/customXml/itemProps351.xml" ContentType="application/vnd.openxmlformats-officedocument.customXmlProperties+xml"/>
  <Override PartName="/ppt/slides/slide172.xml" ContentType="application/vnd.openxmlformats-officedocument.presentationml.slide+xml"/>
  <Override PartName="/ppt/notesSlides/notesSlide332.xml" ContentType="application/vnd.openxmlformats-officedocument.presentationml.notesSlide+xml"/>
  <Override PartName="/customXml/itemProps2.xml" ContentType="application/vnd.openxmlformats-officedocument.customXmlProperties+xml"/>
  <Override PartName="/customXml/itemProps54.xml" ContentType="application/vnd.openxmlformats-officedocument.customXmlProperties+xml"/>
  <Override PartName="/customXml/itemProps143.xml" ContentType="application/vnd.openxmlformats-officedocument.customXmlProperties+xml"/>
  <Override PartName="/customXml/itemProps190.xml" ContentType="application/vnd.openxmlformats-officedocument.customXmlProperties+xml"/>
  <Override PartName="/customXml/itemProps288.xml" ContentType="application/vnd.openxmlformats-officedocument.customXmlProperties+xml"/>
  <Override PartName="/ppt/slides/slide5.xml" ContentType="application/vnd.openxmlformats-officedocument.presentationml.slide+xml"/>
  <Override PartName="/ppt/slides/slide103.xml" ContentType="application/vnd.openxmlformats-officedocument.presentationml.slide+xml"/>
  <Override PartName="/ppt/slides/slide150.xml" ContentType="application/vnd.openxmlformats-officedocument.presentationml.slide+xml"/>
  <Override PartName="/ppt/slides/slide248.xml" ContentType="application/vnd.openxmlformats-officedocument.presentationml.slide+xml"/>
  <Override PartName="/ppt/slides/slide295.xml" ContentType="application/vnd.openxmlformats-officedocument.presentationml.slide+xml"/>
  <Override PartName="/ppt/slides/slide311.xml" ContentType="application/vnd.openxmlformats-officedocument.presentationml.slide+xml"/>
  <Override PartName="/ppt/slideLayouts/slideLayout7.xml" ContentType="application/vnd.openxmlformats-officedocument.presentationml.slideLayout+xml"/>
  <Override PartName="/ppt/notesSlides/notesSlide68.xml" ContentType="application/vnd.openxmlformats-officedocument.presentationml.notesSlide+xml"/>
  <Override PartName="/ppt/notesSlides/notesSlide124.xml" ContentType="application/vnd.openxmlformats-officedocument.presentationml.notesSlide+xml"/>
  <Override PartName="/ppt/notesSlides/notesSlide171.xml" ContentType="application/vnd.openxmlformats-officedocument.presentationml.notesSlide+xml"/>
  <Override PartName="/ppt/notesSlides/notesSlide310.xml" ContentType="application/vnd.openxmlformats-officedocument.presentationml.notesSlide+xml"/>
  <Override PartName="/customXml/itemProps32.xml" ContentType="application/vnd.openxmlformats-officedocument.customXmlProperties+xml"/>
  <Override PartName="/customXml/itemProps121.xml" ContentType="application/vnd.openxmlformats-officedocument.customXmlProperties+xml"/>
  <Override PartName="/customXml/itemProps219.xml" ContentType="application/vnd.openxmlformats-officedocument.customXmlProperties+xml"/>
  <Override PartName="/customXml/itemProps266.xml" ContentType="application/vnd.openxmlformats-officedocument.customXmlProperties+xml"/>
  <Override PartName="/ppt/slides/slide55.xml" ContentType="application/vnd.openxmlformats-officedocument.presentationml.slide+xml"/>
  <Override PartName="/ppt/notesSlides/notesSlide102.xml" ContentType="application/vnd.openxmlformats-officedocument.presentationml.notesSlide+xml"/>
  <Override PartName="/ppt/notesSlides/notesSlide247.xml" ContentType="application/vnd.openxmlformats-officedocument.presentationml.notesSlide+xml"/>
  <Override PartName="/ppt/notesSlides/notesSlide294.xml" ContentType="application/vnd.openxmlformats-officedocument.presentationml.notesSlide+xml"/>
  <Override PartName="/customXml/itemProps389.xml" ContentType="application/vnd.openxmlformats-officedocument.customXmlProperties+xml"/>
  <Override PartName="/ppt/slides/slide33.xml" ContentType="application/vnd.openxmlformats-officedocument.presentationml.slide+xml"/>
  <Override PartName="/ppt/slides/slide80.xml" ContentType="application/vnd.openxmlformats-officedocument.presentationml.slide+xml"/>
  <Override PartName="/ppt/slides/slide226.xml" ContentType="application/vnd.openxmlformats-officedocument.presentationml.slide+xml"/>
  <Override PartName="/ppt/slides/slide273.xml" ContentType="application/vnd.openxmlformats-officedocument.presentationml.slide+xml"/>
  <Override PartName="/ppt/notesSlides/notesSlide46.xml" ContentType="application/vnd.openxmlformats-officedocument.presentationml.notesSlide+xml"/>
  <Override PartName="/ppt/notesSlides/notesSlide93.xml" ContentType="application/vnd.openxmlformats-officedocument.presentationml.notesSlide+xml"/>
  <Override PartName="/ppt/notesSlides/notesSlide225.xml" ContentType="application/vnd.openxmlformats-officedocument.presentationml.notesSlide+xml"/>
  <Override PartName="/ppt/presentation.xml" ContentType="application/vnd.openxmlformats-officedocument.presentationml.presentation.main+xml"/>
  <Override PartName="/customXml/itemProps10.xml" ContentType="application/vnd.openxmlformats-officedocument.customXmlProperties+xml"/>
  <Override PartName="/customXml/itemProps244.xml" ContentType="application/vnd.openxmlformats-officedocument.customXmlProperties+xml"/>
  <Override PartName="/customXml/itemProps291.xml" ContentType="application/vnd.openxmlformats-officedocument.customXmlProperties+xml"/>
  <Override PartName="/ppt/slides/slide204.xml" ContentType="application/vnd.openxmlformats-officedocument.presentationml.slide+xml"/>
  <Override PartName="/ppt/slides/slide251.xml" ContentType="application/vnd.openxmlformats-officedocument.presentationml.slide+xml"/>
  <Override PartName="/ppt/slides/slide349.xml" ContentType="application/vnd.openxmlformats-officedocument.presentationml.slide+xml"/>
  <Override PartName="/ppt/notesSlides/notesSlide24.xml" ContentType="application/vnd.openxmlformats-officedocument.presentationml.notesSlide+xml"/>
  <Override PartName="/ppt/notesSlides/notesSlide71.xml" ContentType="application/vnd.openxmlformats-officedocument.presentationml.notesSlide+xml"/>
  <Override PartName="/ppt/notesSlides/notesSlide272.xml" ContentType="application/vnd.openxmlformats-officedocument.presentationml.notesSlide+xml"/>
  <Override PartName="/docProps/app.xml" ContentType="application/vnd.openxmlformats-officedocument.extended-properties+xml"/>
  <Override PartName="/customXml/itemProps222.xml" ContentType="application/vnd.openxmlformats-officedocument.customXmlProperties+xml"/>
  <Override PartName="/customXml/itemProps367.xml" ContentType="application/vnd.openxmlformats-officedocument.customXmlProperties+xml"/>
  <Override PartName="/ppt/slides/slide11.xml" ContentType="application/vnd.openxmlformats-officedocument.presentationml.slide+xml"/>
  <Override PartName="/ppt/slides/slide188.xml" ContentType="application/vnd.openxmlformats-officedocument.presentationml.slide+xml"/>
  <Override PartName="/ppt/slides/slide327.xml" ContentType="application/vnd.openxmlformats-officedocument.presentationml.slide+xml"/>
  <Override PartName="/ppt/slides/slide374.xml" ContentType="application/vnd.openxmlformats-officedocument.presentationml.slide+xml"/>
  <Override PartName="/ppt/notesSlides/notesSlide203.xml" ContentType="application/vnd.openxmlformats-officedocument.presentationml.notesSlide+xml"/>
  <Override PartName="/ppt/notesSlides/notesSlide250.xml" ContentType="application/vnd.openxmlformats-officedocument.presentationml.notesSlide+xml"/>
  <Override PartName="/ppt/notesSlides/notesSlide348.xml" ContentType="application/vnd.openxmlformats-officedocument.presentationml.notesSlide+xml"/>
  <Override PartName="/customXml/itemProps159.xml" ContentType="application/vnd.openxmlformats-officedocument.customXmlProperties+xml"/>
  <Override PartName="/customXml/itemProps345.xml" ContentType="application/vnd.openxmlformats-officedocument.customXmlProperties+xml"/>
  <Override PartName="/ppt/slides/slide119.xml" ContentType="application/vnd.openxmlformats-officedocument.presentationml.slide+xml"/>
  <Override PartName="/ppt/slides/slide166.xml" ContentType="application/vnd.openxmlformats-officedocument.presentationml.slide+xml"/>
  <Override PartName="/ppt/slideLayouts/slideLayout10.xml" ContentType="application/vnd.openxmlformats-officedocument.presentationml.slideLayout+xml"/>
  <Override PartName="/ppt/notesSlides/notesSlide187.xml" ContentType="application/vnd.openxmlformats-officedocument.presentationml.notesSlide+xml"/>
  <Override PartName="/ppt/notesSlides/notesSlide326.xml" ContentType="application/vnd.openxmlformats-officedocument.presentationml.notesSlide+xml"/>
  <Override PartName="/ppt/notesSlides/notesSlide373.xml" ContentType="application/vnd.openxmlformats-officedocument.presentationml.notesSlide+xml"/>
  <Override PartName="/customXml/itemProps48.xml" ContentType="application/vnd.openxmlformats-officedocument.customXmlProperties+xml"/>
  <Override PartName="/customXml/itemProps95.xml" ContentType="application/vnd.openxmlformats-officedocument.customXmlProperties+xml"/>
  <Override PartName="/customXml/itemProps137.xml" ContentType="application/vnd.openxmlformats-officedocument.customXmlProperties+xml"/>
  <Override PartName="/customXml/itemProps184.xml" ContentType="application/vnd.openxmlformats-officedocument.customXmlProperties+xml"/>
  <Override PartName="/customXml/itemProps200.xml" ContentType="application/vnd.openxmlformats-officedocument.customXmlProperties+xml"/>
  <Override PartName="/ppt/slides/slide305.xml" ContentType="application/vnd.openxmlformats-officedocument.presentationml.slide+xml"/>
  <Override PartName="/ppt/slides/slide352.xml" ContentType="application/vnd.openxmlformats-officedocument.presentationml.slide+xml"/>
  <Override PartName="/ppt/notesSlides/notesSlide118.xml" ContentType="application/vnd.openxmlformats-officedocument.presentationml.notesSlide+xml"/>
  <Override PartName="/ppt/notesSlides/notesSlide165.xml" ContentType="application/vnd.openxmlformats-officedocument.presentationml.notesSlide+xml"/>
  <Override PartName="/customXml/itemProps323.xml" ContentType="application/vnd.openxmlformats-officedocument.customXmlProperties+xml"/>
  <Override PartName="/customXml/itemProps370.xml" ContentType="application/vnd.openxmlformats-officedocument.customXmlProperties+xml"/>
  <Override PartName="/ppt/slides/slide49.xml" ContentType="application/vnd.openxmlformats-officedocument.presentationml.slide+xml"/>
  <Override PartName="/ppt/slides/slide96.xml" ContentType="application/vnd.openxmlformats-officedocument.presentationml.slide+xml"/>
  <Override PartName="/ppt/slides/slide144.xml" ContentType="application/vnd.openxmlformats-officedocument.presentationml.slide+xml"/>
  <Override PartName="/ppt/slides/slide191.xml" ContentType="application/vnd.openxmlformats-officedocument.presentationml.slide+xml"/>
  <Override PartName="/ppt/slides/slide289.xml" ContentType="application/vnd.openxmlformats-officedocument.presentationml.slide+xml"/>
  <Override PartName="/ppt/slides/slide330.xml" ContentType="application/vnd.openxmlformats-officedocument.presentationml.slide+xml"/>
  <Override PartName="/ppt/notesSlides/notesSlide288.xml" ContentType="application/vnd.openxmlformats-officedocument.presentationml.notesSlide+xml"/>
  <Override PartName="/ppt/notesSlides/notesSlide304.xml" ContentType="application/vnd.openxmlformats-officedocument.presentationml.notesSlide+xml"/>
  <Override PartName="/ppt/notesSlides/notesSlide351.xml" ContentType="application/vnd.openxmlformats-officedocument.presentationml.notesSlide+xml"/>
  <Override PartName="/customXml/itemProps26.xml" ContentType="application/vnd.openxmlformats-officedocument.customXmlProperties+xml"/>
  <Override PartName="/customXml/itemProps73.xml" ContentType="application/vnd.openxmlformats-officedocument.customXmlProperties+xml"/>
  <Override PartName="/customXml/itemProps115.xml" ContentType="application/vnd.openxmlformats-officedocument.customXmlProperties+xml"/>
  <Override PartName="/customXml/itemProps162.xml" ContentType="application/vnd.openxmlformats-officedocument.customXmlProperties+xml"/>
  <Override PartName="/customXml/itemProps301.xml" ContentType="application/vnd.openxmlformats-officedocument.customXmlProperties+xml"/>
  <Override PartName="/ppt/slides/slide122.xml" ContentType="application/vnd.openxmlformats-officedocument.presentationml.slide+xml"/>
  <Override PartName="/ppt/slides/slide267.xml" ContentType="application/vnd.openxmlformats-officedocument.presentationml.slide+xml"/>
  <Override PartName="/ppt/notesSlides/notesSlide87.xml" ContentType="application/vnd.openxmlformats-officedocument.presentationml.notesSlide+xml"/>
  <Override PartName="/ppt/notesSlides/notesSlide143.xml" ContentType="application/vnd.openxmlformats-officedocument.presentationml.notesSlide+xml"/>
  <Override PartName="/ppt/notesSlides/notesSlide190.xml" ContentType="application/vnd.openxmlformats-officedocument.presentationml.notesSlide+xml"/>
  <Override PartName="/customXml/itemProps51.xml" ContentType="application/vnd.openxmlformats-officedocument.customXmlProperties+xml"/>
  <Override PartName="/customXml/itemProps140.xml" ContentType="application/vnd.openxmlformats-officedocument.customXmlProperties+xml"/>
  <Override PartName="/customXml/itemProps238.xml" ContentType="application/vnd.openxmlformats-officedocument.customXmlProperties+xml"/>
  <Override PartName="/customXml/itemProps285.xml" ContentType="application/vnd.openxmlformats-officedocument.customXmlProperties+xml"/>
  <Override PartName="/ppt/slides/slide27.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notesSlides/notesSlide121.xml" ContentType="application/vnd.openxmlformats-officedocument.presentationml.notesSlide+xml"/>
  <Override PartName="/ppt/notesSlides/notesSlide219.xml" ContentType="application/vnd.openxmlformats-officedocument.presentationml.notesSlide+xml"/>
  <Override PartName="/ppt/notesSlides/notesSlide266.xml" ContentType="application/vnd.openxmlformats-officedocument.presentationml.notesSlide+xml"/>
  <Override PartName="/ppt/slides/slide2.xml" ContentType="application/vnd.openxmlformats-officedocument.presentationml.slide+xml"/>
  <Override PartName="/ppt/slides/slide52.xml" ContentType="application/vnd.openxmlformats-officedocument.presentationml.slide+xml"/>
  <Override PartName="/ppt/slides/slide100.xml" ContentType="application/vnd.openxmlformats-officedocument.presentationml.slide+xml"/>
  <Override PartName="/ppt/slides/slide245.xml" ContentType="application/vnd.openxmlformats-officedocument.presentationml.slide+xml"/>
  <Override PartName="/ppt/slides/slide292.xml" ContentType="application/vnd.openxmlformats-officedocument.presentationml.slide+xml"/>
  <Override PartName="/ppt/notesSlides/notesSlide18.xml" ContentType="application/vnd.openxmlformats-officedocument.presentationml.notesSlide+xml"/>
  <Override PartName="/ppt/notesSlides/notesSlide65.xml" ContentType="application/vnd.openxmlformats-officedocument.presentationml.notesSlide+xml"/>
  <Override PartName="/ppt/notesSlides/notesSlide244.xml" ContentType="application/vnd.openxmlformats-officedocument.presentationml.notesSlide+xml"/>
  <Override PartName="/ppt/notesSlides/notesSlide291.xml" ContentType="application/vnd.openxmlformats-officedocument.presentationml.notesSlide+xml"/>
  <Override PartName="/customXml/itemProps216.xml" ContentType="application/vnd.openxmlformats-officedocument.customXmlProperties+xml"/>
  <Override PartName="/customXml/itemProps263.xml" ContentType="application/vnd.openxmlformats-officedocument.customXmlProperties+xml"/>
  <Override PartName="/ppt/slides/slide223.xml" ContentType="application/vnd.openxmlformats-officedocument.presentationml.slide+xml"/>
  <Override PartName="/ppt/slides/slide270.xml" ContentType="application/vnd.openxmlformats-officedocument.presentationml.slide+xml"/>
  <Override PartName="/ppt/slides/slide368.xml" ContentType="application/vnd.openxmlformats-officedocument.presentationml.slide+xml"/>
  <Override PartName="/ppt/notesSlides/notesSlide43.xml" ContentType="application/vnd.openxmlformats-officedocument.presentationml.notesSlide+xml"/>
  <Override PartName="/ppt/notesSlides/notesSlide90.xml" ContentType="application/vnd.openxmlformats-officedocument.presentationml.notesSlide+xml"/>
  <Override PartName="/customXml/itemProps241.xml" ContentType="application/vnd.openxmlformats-officedocument.customXmlProperties+xml"/>
  <Override PartName="/customXml/itemProps339.xml" ContentType="application/vnd.openxmlformats-officedocument.customXmlProperties+xml"/>
  <Override PartName="/customXml/itemProps386.xml" ContentType="application/vnd.openxmlformats-officedocument.customXmlProperties+xml"/>
  <Override PartName="/ppt/slides/slide30.xml" ContentType="application/vnd.openxmlformats-officedocument.presentationml.slide+xml"/>
  <Override PartName="/ppt/slides/slide346.xml" ContentType="application/vnd.openxmlformats-officedocument.presentationml.slide+xml"/>
  <Override PartName="/ppt/notesSlides/notesSlide222.xml" ContentType="application/vnd.openxmlformats-officedocument.presentationml.notesSlide+xml"/>
  <Override PartName="/ppt/notesSlides/notesSlide367.xml" ContentType="application/vnd.openxmlformats-officedocument.presentationml.notesSlide+xml"/>
  <Override PartName="/customXml/itemProps89.xml" ContentType="application/vnd.openxmlformats-officedocument.customXmlProperties+xml"/>
  <Override PartName="/customXml/itemProps178.xml" ContentType="application/vnd.openxmlformats-officedocument.customXmlProperties+xml"/>
  <Override PartName="/customXml/itemProps317.xml" ContentType="application/vnd.openxmlformats-officedocument.customXmlProperties+xml"/>
  <Override PartName="/customXml/itemProps364.xml" ContentType="application/vnd.openxmlformats-officedocument.customXmlProperties+xml"/>
  <Override PartName="/ppt/slides/slide138.xml" ContentType="application/vnd.openxmlformats-officedocument.presentationml.slide+xml"/>
  <Override PartName="/ppt/slides/slide185.xml" ContentType="application/vnd.openxmlformats-officedocument.presentationml.slide+xml"/>
  <Override PartName="/ppt/slides/slide201.xml" ContentType="application/vnd.openxmlformats-officedocument.presentationml.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159.xml" ContentType="application/vnd.openxmlformats-officedocument.presentationml.notesSlide+xml"/>
  <Override PartName="/ppt/notesSlides/notesSlide200.xml" ContentType="application/vnd.openxmlformats-officedocument.presentationml.notesSlide+xml"/>
  <Override PartName="/ppt/notesSlides/notesSlide345.xml" ContentType="application/vnd.openxmlformats-officedocument.presentationml.notesSlide+xml"/>
  <Override PartName="/customXml/itemProps67.xml" ContentType="application/vnd.openxmlformats-officedocument.customXmlProperties+xml"/>
  <Override PartName="/customXml/itemProps109.xml" ContentType="application/vnd.openxmlformats-officedocument.customXmlProperties+xml"/>
  <Override PartName="/customXml/itemProps156.xml" ContentType="application/vnd.openxmlformats-officedocument.customXmlProperties+xml"/>
  <Override PartName="/ppt/slides/slide324.xml" ContentType="application/vnd.openxmlformats-officedocument.presentationml.slide+xml"/>
  <Override PartName="/ppt/slides/slide371.xml" ContentType="application/vnd.openxmlformats-officedocument.presentationml.slide+xml"/>
  <Override PartName="/ppt/notesSlides/notesSlide137.xml" ContentType="application/vnd.openxmlformats-officedocument.presentationml.notesSlide+xml"/>
  <Override PartName="/ppt/notesSlides/notesSlide184.xml" ContentType="application/vnd.openxmlformats-officedocument.presentationml.notesSlide+xml"/>
  <Override PartName="/customXml/itemProps279.xml" ContentType="application/vnd.openxmlformats-officedocument.customXmlProperties+xml"/>
  <Override PartName="/customXml/itemProps342.xml" ContentType="application/vnd.openxmlformats-officedocument.customXmlProperties+xml"/>
  <Override PartName="/ppt/slides/slide68.xml" ContentType="application/vnd.openxmlformats-officedocument.presentationml.slide+xml"/>
  <Override PartName="/ppt/slides/slide116.xml" ContentType="application/vnd.openxmlformats-officedocument.presentationml.slide+xml"/>
  <Override PartName="/ppt/slides/slide163.xml" ContentType="application/vnd.openxmlformats-officedocument.presentationml.slide+xml"/>
  <Override PartName="/ppt/slides/slide302.xml" ContentType="application/vnd.openxmlformats-officedocument.presentationml.slide+xml"/>
  <Override PartName="/ppt/notesSlides/notesSlide323.xml" ContentType="application/vnd.openxmlformats-officedocument.presentationml.notesSlide+xml"/>
  <Override PartName="/ppt/notesSlides/notesSlide370.xml" ContentType="application/vnd.openxmlformats-officedocument.presentationml.notesSlide+xml"/>
  <Override PartName="/customXml/itemProps45.xml" ContentType="application/vnd.openxmlformats-officedocument.customXmlProperties+xml"/>
  <Override PartName="/customXml/itemProps92.xml" ContentType="application/vnd.openxmlformats-officedocument.customXmlProperties+xml"/>
  <Override PartName="/customXml/itemProps134.xml" ContentType="application/vnd.openxmlformats-officedocument.customXmlProperties+xml"/>
  <Override PartName="/customXml/itemProps181.xml" ContentType="application/vnd.openxmlformats-officedocument.customXmlProperties+xml"/>
  <Override PartName="/customXml/itemProps320.xml" ContentType="application/vnd.openxmlformats-officedocument.customXmlProperties+xml"/>
  <Override PartName="/ppt/slides/slide141.xml" ContentType="application/vnd.openxmlformats-officedocument.presentationml.slide+xml"/>
  <Override PartName="/ppt/slides/slide239.xml" ContentType="application/vnd.openxmlformats-officedocument.presentationml.slide+xml"/>
  <Override PartName="/ppt/slides/slide286.xml" ContentType="application/vnd.openxmlformats-officedocument.presentationml.slide+xml"/>
  <Override PartName="/ppt/notesSlides/notesSlide59.xml" ContentType="application/vnd.openxmlformats-officedocument.presentationml.notesSlide+xml"/>
  <Override PartName="/ppt/notesSlides/notesSlide115.xml" ContentType="application/vnd.openxmlformats-officedocument.presentationml.notesSlide+xml"/>
  <Override PartName="/ppt/notesSlides/notesSlide162.xml" ContentType="application/vnd.openxmlformats-officedocument.presentationml.notesSlide+xml"/>
  <Override PartName="/ppt/notesSlides/notesSlide301.xml" ContentType="application/vnd.openxmlformats-officedocument.presentationml.notesSlide+xml"/>
  <Override PartName="/customXml/itemProps23.xml" ContentType="application/vnd.openxmlformats-officedocument.customXmlProperties+xml"/>
  <Override PartName="/customXml/itemProps70.xml" ContentType="application/vnd.openxmlformats-officedocument.customXmlProperties+xml"/>
  <Override PartName="/customXml/itemProps112.xml" ContentType="application/vnd.openxmlformats-officedocument.customXmlProperties+xml"/>
  <Override PartName="/customXml/itemProps257.xml" ContentType="application/vnd.openxmlformats-officedocument.customXmlProperties+xml"/>
  <Override PartName="/ppt/slides/slide46.xml" ContentType="application/vnd.openxmlformats-officedocument.presentationml.slide+xml"/>
  <Override PartName="/ppt/slides/slide93.xml" ContentType="application/vnd.openxmlformats-officedocument.presentationml.slide+xml"/>
  <Override PartName="/ppt/slides/slide217.xml" ContentType="application/vnd.openxmlformats-officedocument.presentationml.slide+xml"/>
  <Override PartName="/ppt/slides/slide264.xml" ContentType="application/vnd.openxmlformats-officedocument.presentationml.slide+xml"/>
  <Override PartName="/ppt/notesSlides/notesSlide140.xml" ContentType="application/vnd.openxmlformats-officedocument.presentationml.notesSlide+xml"/>
  <Override PartName="/ppt/notesSlides/notesSlide238.xml" ContentType="application/vnd.openxmlformats-officedocument.presentationml.notesSlide+xml"/>
  <Override PartName="/ppt/notesSlides/notesSlide285.xml" ContentType="application/vnd.openxmlformats-officedocument.presentationml.notesSlide+xml"/>
  <Override PartName="/customXml/itemProps235.xml" ContentType="application/vnd.openxmlformats-officedocument.customXmlProperties+xml"/>
  <Override PartName="/customXml/itemProps282.xml" ContentType="application/vnd.openxmlformats-officedocument.customXmlProperties+xml"/>
  <Override PartName="/ppt/slides/slide24.xml" ContentType="application/vnd.openxmlformats-officedocument.presentationml.slide+xml"/>
  <Override PartName="/ppt/slides/slide71.xml" ContentType="application/vnd.openxmlformats-officedocument.presentationml.slide+xml"/>
  <Override PartName="/ppt/notesSlides/notesSlide37.xml" ContentType="application/vnd.openxmlformats-officedocument.presentationml.notesSlide+xml"/>
  <Override PartName="/ppt/notesSlides/notesSlide84.xml" ContentType="application/vnd.openxmlformats-officedocument.presentationml.notesSlide+xml"/>
  <Override PartName="/ppt/notesSlides/notesSlide216.xml" ContentType="application/vnd.openxmlformats-officedocument.presentationml.notesSlide+xml"/>
  <Override PartName="/ppt/notesSlides/notesSlide263.xml" ContentType="application/vnd.openxmlformats-officedocument.presentationml.notesSlide+xml"/>
  <Override PartName="/ppt/slides/slide242.xml" ContentType="application/vnd.openxmlformats-officedocument.presentationml.slide+xml"/>
  <Override PartName="/ppt/slides/slide387.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62.xml" ContentType="application/vnd.openxmlformats-officedocument.presentationml.notesSlide+xml"/>
  <Override PartName="/ppt/notesSlides/notesSlide339.xml" ContentType="application/vnd.openxmlformats-officedocument.presentationml.notesSlide+xml"/>
  <Override PartName="/ppt/notesSlides/notesSlide386.xml" ContentType="application/vnd.openxmlformats-officedocument.presentationml.notesSlide+xml"/>
  <Override PartName="/customXml/itemProps213.xml" ContentType="application/vnd.openxmlformats-officedocument.customXmlProperties+xml"/>
  <Override PartName="/customXml/itemProps260.xml" ContentType="application/vnd.openxmlformats-officedocument.customXmlProperties+xml"/>
  <Override PartName="/customXml/itemProps358.xml" ContentType="application/vnd.openxmlformats-officedocument.customXmlProperties+xml"/>
  <Override PartName="/ppt/slides/slide179.xml" ContentType="application/vnd.openxmlformats-officedocument.presentationml.slide+xml"/>
  <Override PartName="/ppt/slides/slide318.xml" ContentType="application/vnd.openxmlformats-officedocument.presentationml.slide+xml"/>
  <Override PartName="/ppt/slides/slide365.xml" ContentType="application/vnd.openxmlformats-officedocument.presentationml.slide+xml"/>
  <Override PartName="/ppt/notesSlides/notesSlide178.xml" ContentType="application/vnd.openxmlformats-officedocument.presentationml.notesSlide+xml"/>
  <Override PartName="/ppt/notesSlides/notesSlide241.xml" ContentType="application/vnd.openxmlformats-officedocument.presentationml.notesSlide+xml"/>
  <Override PartName="/customXml/itemProps9.xml" ContentType="application/vnd.openxmlformats-officedocument.customXmlProperties+xml"/>
  <Override PartName="/customXml/itemProps197.xml" ContentType="application/vnd.openxmlformats-officedocument.customXmlProperties+xml"/>
  <Override PartName="/customXml/itemProps336.xml" ContentType="application/vnd.openxmlformats-officedocument.customXmlProperties+xml"/>
  <Override PartName="/customXml/itemProps383.xml" ContentType="application/vnd.openxmlformats-officedocument.customXmlProperties+xml"/>
  <Override PartName="/ppt/slides/slide157.xml" ContentType="application/vnd.openxmlformats-officedocument.presentationml.slide+xml"/>
  <Override PartName="/ppt/slides/slide220.xml" ContentType="application/vnd.openxmlformats-officedocument.presentationml.slide+xml"/>
  <Override PartName="/ppt/notesSlides/notesSlide40.xml" ContentType="application/vnd.openxmlformats-officedocument.presentationml.notesSlide+xml"/>
  <Override PartName="/ppt/notesSlides/notesSlide317.xml" ContentType="application/vnd.openxmlformats-officedocument.presentationml.notesSlide+xml"/>
  <Override PartName="/ppt/notesSlides/notesSlide364.xml" ContentType="application/vnd.openxmlformats-officedocument.presentationml.notesSlide+xml"/>
  <Override PartName="/customXml/itemProps39.xml" ContentType="application/vnd.openxmlformats-officedocument.customXmlProperties+xml"/>
  <Override PartName="/customXml/itemProps86.xml" ContentType="application/vnd.openxmlformats-officedocument.customXmlProperties+xml"/>
  <Override PartName="/customXml/itemProps128.xml" ContentType="application/vnd.openxmlformats-officedocument.customXmlProperties+xml"/>
  <Override PartName="/customXml/itemProps175.xml" ContentType="application/vnd.openxmlformats-officedocument.customXmlProperties+xml"/>
  <Override PartName="/ppt/slides/slide343.xml" ContentType="application/vnd.openxmlformats-officedocument.presentationml.slide+xml"/>
  <Override PartName="/ppt/notesSlides/notesSlide6.xml" ContentType="application/vnd.openxmlformats-officedocument.presentationml.notesSlide+xml"/>
  <Override PartName="/ppt/notesSlides/notesSlide109.xml" ContentType="application/vnd.openxmlformats-officedocument.presentationml.notesSlide+xml"/>
  <Override PartName="/ppt/notesSlides/notesSlide156.xml" ContentType="application/vnd.openxmlformats-officedocument.presentationml.notesSlide+xml"/>
  <Override PartName="/customXml/itemProps17.xml" ContentType="application/vnd.openxmlformats-officedocument.customXmlProperties+xml"/>
  <Override PartName="/customXml/itemProps64.xml" ContentType="application/vnd.openxmlformats-officedocument.customXmlProperties+xml"/>
  <Override PartName="/customXml/itemProps298.xml" ContentType="application/vnd.openxmlformats-officedocument.customXmlProperties+xml"/>
  <Override PartName="/customXml/itemProps314.xml" ContentType="application/vnd.openxmlformats-officedocument.customXmlProperties+xml"/>
  <Override PartName="/customXml/itemProps361.xml" ContentType="application/vnd.openxmlformats-officedocument.customXmlProperties+xml"/>
  <Override PartName="/ppt/slides/slide87.xml" ContentType="application/vnd.openxmlformats-officedocument.presentationml.slide+xml"/>
  <Override PartName="/ppt/slides/slide135.xml" ContentType="application/vnd.openxmlformats-officedocument.presentationml.slide+xml"/>
  <Override PartName="/ppt/slides/slide182.xml" ContentType="application/vnd.openxmlformats-officedocument.presentationml.slide+xml"/>
  <Override PartName="/ppt/slides/slide321.xml" ContentType="application/vnd.openxmlformats-officedocument.presentationml.slide+xml"/>
  <Override PartName="/ppt/notesSlides/notesSlide279.xml" ContentType="application/vnd.openxmlformats-officedocument.presentationml.notesSlide+xml"/>
  <Override PartName="/ppt/notesSlides/notesSlide342.xml" ContentType="application/vnd.openxmlformats-officedocument.presentationml.notesSlide+xml"/>
  <Override PartName="/customXml/itemProps106.xml" ContentType="application/vnd.openxmlformats-officedocument.customXmlProperties+xml"/>
  <Override PartName="/customXml/itemProps153.xml" ContentType="application/vnd.openxmlformats-officedocument.customXmlProperties+xml"/>
  <Override PartName="/ppt/slides/slide113.xml" ContentType="application/vnd.openxmlformats-officedocument.presentationml.slide+xml"/>
  <Override PartName="/ppt/slides/slide160.xml" ContentType="application/vnd.openxmlformats-officedocument.presentationml.slide+xml"/>
  <Override PartName="/ppt/slides/slide258.xml" ContentType="application/vnd.openxmlformats-officedocument.presentationml.slide+xml"/>
  <Override PartName="/ppt/notesSlides/notesSlide78.xml" ContentType="application/vnd.openxmlformats-officedocument.presentationml.notesSlide+xml"/>
  <Override PartName="/ppt/notesSlides/notesSlide134.xml" ContentType="application/vnd.openxmlformats-officedocument.presentationml.notesSlide+xml"/>
  <Override PartName="/ppt/notesSlides/notesSlide181.xml" ContentType="application/vnd.openxmlformats-officedocument.presentationml.notesSlide+xml"/>
  <Override PartName="/ppt/notesSlides/notesSlide320.xml" ContentType="application/vnd.openxmlformats-officedocument.presentationml.notesSlide+xml"/>
  <Override PartName="/customXml/itemProps42.xml" ContentType="application/vnd.openxmlformats-officedocument.customXmlProperties+xml"/>
  <Override PartName="/customXml/itemProps131.xml" ContentType="application/vnd.openxmlformats-officedocument.customXmlProperties+xml"/>
  <Override PartName="/customXml/itemProps229.xml" ContentType="application/vnd.openxmlformats-officedocument.customXmlProperties+xml"/>
  <Override PartName="/customXml/itemProps276.xml" ContentType="application/vnd.openxmlformats-officedocument.customXmlProperties+xml"/>
  <Override PartName="/ppt/slides/slide18.xml" ContentType="application/vnd.openxmlformats-officedocument.presentationml.slide+xml"/>
  <Override PartName="/ppt/slides/slide65.xml" ContentType="application/vnd.openxmlformats-officedocument.presentationml.slide+xml"/>
  <Override PartName="/ppt/slides/slide236.xml" ContentType="application/vnd.openxmlformats-officedocument.presentationml.slide+xml"/>
  <Override PartName="/ppt/slides/slide283.xml" ContentType="application/vnd.openxmlformats-officedocument.presentationml.slide+xml"/>
  <Override PartName="/ppt/notesSlides/notesSlide112.xml" ContentType="application/vnd.openxmlformats-officedocument.presentationml.notesSlide+xml"/>
  <Override PartName="/ppt/notesSlides/notesSlide257.xml" ContentType="application/vnd.openxmlformats-officedocument.presentationml.notesSlide+xml"/>
  <Override PartName="/customXml/itemProps207.xml" ContentType="application/vnd.openxmlformats-officedocument.customXmlProperties+xml"/>
  <Override PartName="/customXml/itemProps254.xml" ContentType="application/vnd.openxmlformats-officedocument.customXmlProperties+xml"/>
  <Override PartName="/ppt/slides/slide43.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notesSlides/notesSlide56.xml" ContentType="application/vnd.openxmlformats-officedocument.presentationml.notesSlide+xml"/>
  <Override PartName="/ppt/notesSlides/notesSlide235.xml" ContentType="application/vnd.openxmlformats-officedocument.presentationml.notesSlide+xml"/>
  <Override PartName="/ppt/notesSlides/notesSlide282.xml" ContentType="application/vnd.openxmlformats-officedocument.presentationml.notesSlide+xml"/>
  <Override PartName="/customXml/itemProps20.xml" ContentType="application/vnd.openxmlformats-officedocument.customXmlProperties+xml"/>
  <Override PartName="/customXml/itemProps377.xml" ContentType="application/vnd.openxmlformats-officedocument.customXmlProperties+xml"/>
  <Override PartName="/ppt/slides/slide214.xml" ContentType="application/vnd.openxmlformats-officedocument.presentationml.slide+xml"/>
  <Override PartName="/ppt/slides/slide261.xml" ContentType="application/vnd.openxmlformats-officedocument.presentationml.slide+xml"/>
  <Override PartName="/ppt/slides/slide359.xml" ContentType="application/vnd.openxmlformats-officedocument.presentationml.slide+xml"/>
  <Override PartName="/ppt/notesSlides/notesSlide34.xml" ContentType="application/vnd.openxmlformats-officedocument.presentationml.notesSlide+xml"/>
  <Override PartName="/ppt/notesSlides/notesSlide81.xml" ContentType="application/vnd.openxmlformats-officedocument.presentationml.notesSlide+xml"/>
  <Override PartName="/ppt/notesSlides/notesSlide358.xml" ContentType="application/vnd.openxmlformats-officedocument.presentationml.notesSlide+xml"/>
  <Override PartName="/customXml/itemProps169.xml" ContentType="application/vnd.openxmlformats-officedocument.customXmlProperties+xml"/>
  <Override PartName="/customXml/itemProps232.xml" ContentType="application/vnd.openxmlformats-officedocument.customXmlProperties+xml"/>
  <Override PartName="/ppt/slides/slide21.xml" ContentType="application/vnd.openxmlformats-officedocument.presentationml.slide+xml"/>
  <Override PartName="/ppt/slides/slide198.xml" ContentType="application/vnd.openxmlformats-officedocument.presentationml.slide+xml"/>
  <Override PartName="/ppt/slides/slide337.xml" ContentType="application/vnd.openxmlformats-officedocument.presentationml.slide+xml"/>
  <Override PartName="/ppt/slides/slide384.xml" ContentType="application/vnd.openxmlformats-officedocument.presentationml.slide+xml"/>
  <Override PartName="/ppt/notesSlides/notesSlide197.xml" ContentType="application/vnd.openxmlformats-officedocument.presentationml.notesSlide+xml"/>
  <Override PartName="/ppt/notesSlides/notesSlide213.xml" ContentType="application/vnd.openxmlformats-officedocument.presentationml.notesSlide+xml"/>
  <Override PartName="/ppt/notesSlides/notesSlide260.xml" ContentType="application/vnd.openxmlformats-officedocument.presentationml.notesSlide+xml"/>
  <Override PartName="/customXml/itemProps210.xml" ContentType="application/vnd.openxmlformats-officedocument.customXmlProperties+xml"/>
  <Override PartName="/customXml/itemProps308.xml" ContentType="application/vnd.openxmlformats-officedocument.customXmlProperties+xml"/>
  <Override PartName="/customXml/itemProps355.xml" ContentType="application/vnd.openxmlformats-officedocument.customXmlProperties+xml"/>
  <Override PartName="/ppt/slides/slide129.xml" ContentType="application/vnd.openxmlformats-officedocument.presentationml.slide+xml"/>
  <Override PartName="/ppt/slides/slide176.xml" ContentType="application/vnd.openxmlformats-officedocument.presentationml.slide+xml"/>
  <Override PartName="/ppt/notesSlides/notesSlide12.xml" ContentType="application/vnd.openxmlformats-officedocument.presentationml.notesSlide+xml"/>
  <Override PartName="/ppt/notesSlides/notesSlide336.xml" ContentType="application/vnd.openxmlformats-officedocument.presentationml.notesSlide+xml"/>
  <Override PartName="/ppt/notesSlides/notesSlide383.xml" ContentType="application/vnd.openxmlformats-officedocument.presentationml.notesSlide+xml"/>
  <Override PartName="/customXml/itemProps6.xml" ContentType="application/vnd.openxmlformats-officedocument.customXmlProperties+xml"/>
  <Override PartName="/customXml/itemProps58.xml" ContentType="application/vnd.openxmlformats-officedocument.customXmlProperties+xml"/>
  <Override PartName="/customXml/itemProps147.xml" ContentType="application/vnd.openxmlformats-officedocument.customXmlProperties+xml"/>
  <Override PartName="/customXml/itemProps194.xml" ContentType="application/vnd.openxmlformats-officedocument.customXmlProperties+xml"/>
  <Override PartName="/ppt/slides/slide299.xml" ContentType="application/vnd.openxmlformats-officedocument.presentationml.slide+xml"/>
  <Override PartName="/ppt/slides/slide315.xml" ContentType="application/vnd.openxmlformats-officedocument.presentationml.slide+xml"/>
  <Override PartName="/ppt/slides/slide362.xml" ContentType="application/vnd.openxmlformats-officedocument.presentationml.slide+xml"/>
  <Override PartName="/ppt/notesSlides/notesSlide128.xml" ContentType="application/vnd.openxmlformats-officedocument.presentationml.notesSlide+xml"/>
  <Override PartName="/ppt/notesSlides/notesSlide175.xml" ContentType="application/vnd.openxmlformats-officedocument.presentationml.notesSlide+xml"/>
  <Override PartName="/ppt/notesSlides/notesSlide314.xml" ContentType="application/vnd.openxmlformats-officedocument.presentationml.notesSlide+xml"/>
  <Override PartName="/ppt/notesSlides/notesSlide361.xml" ContentType="application/vnd.openxmlformats-officedocument.presentationml.notesSlide+xml"/>
  <Override PartName="/customXml/itemProps36.xml" ContentType="application/vnd.openxmlformats-officedocument.customXmlProperties+xml"/>
  <Override PartName="/customXml/itemProps83.xml" ContentType="application/vnd.openxmlformats-officedocument.customXmlProperties+xml"/>
  <Override PartName="/customXml/itemProps333.xml" ContentType="application/vnd.openxmlformats-officedocument.customXmlProperties+xml"/>
  <Override PartName="/customXml/itemProps380.xml" ContentType="application/vnd.openxmlformats-officedocument.customXmlProperties+xml"/>
  <Override PartName="/ppt/slides/slide9.xml" ContentType="application/vnd.openxmlformats-officedocument.presentationml.slide+xml"/>
  <Override PartName="/ppt/slides/slide59.xml" ContentType="application/vnd.openxmlformats-officedocument.presentationml.slide+xml"/>
  <Override PartName="/ppt/slides/slide107.xml" ContentType="application/vnd.openxmlformats-officedocument.presentationml.slide+xml"/>
  <Override PartName="/ppt/slides/slide154.xml" ContentType="application/vnd.openxmlformats-officedocument.presentationml.slide+xml"/>
  <Override PartName="/ppt/slides/slide340.xml" ContentType="application/vnd.openxmlformats-officedocument.presentationml.slide+xml"/>
  <Override PartName="/ppt/viewProps.xml" ContentType="application/vnd.openxmlformats-officedocument.presentationml.viewProps+xml"/>
  <Override PartName="/ppt/notesSlides/notesSlide106.xml" ContentType="application/vnd.openxmlformats-officedocument.presentationml.notesSlide+xml"/>
  <Override PartName="/ppt/notesSlides/notesSlide153.xml" ContentType="application/vnd.openxmlformats-officedocument.presentationml.notesSlide+xml"/>
  <Override PartName="/ppt/notesSlides/notesSlide298.xml" ContentType="application/vnd.openxmlformats-officedocument.presentationml.notesSlide+xml"/>
  <Override PartName="/customXml/itemProps125.xml" ContentType="application/vnd.openxmlformats-officedocument.customXmlProperties+xml"/>
  <Override PartName="/customXml/itemProps172.xml" ContentType="application/vnd.openxmlformats-officedocument.customXmlProperties+xml"/>
  <Override PartName="/customXml/itemProps311.xml" ContentType="application/vnd.openxmlformats-officedocument.customXmlProperties+xml"/>
  <Override PartName="/ppt/slides/slide132.xml" ContentType="application/vnd.openxmlformats-officedocument.presentationml.slide+xml"/>
  <Override PartName="/ppt/slides/slide277.xml" ContentType="application/vnd.openxmlformats-officedocument.presentationml.slide+xml"/>
  <Override PartName="/ppt/notesSlides/notesSlide3.xml" ContentType="application/vnd.openxmlformats-officedocument.presentationml.notesSlide+xml"/>
  <Override PartName="/ppt/notesSlides/notesSlide97.xml" ContentType="application/vnd.openxmlformats-officedocument.presentationml.notesSlide+xml"/>
  <Override PartName="/customXml/itemProps14.xml" ContentType="application/vnd.openxmlformats-officedocument.customXmlProperties+xml"/>
  <Override PartName="/customXml/itemProps61.xml" ContentType="application/vnd.openxmlformats-officedocument.customXmlProperties+xml"/>
  <Override PartName="/customXml/itemProps103.xml" ContentType="application/vnd.openxmlformats-officedocument.customXmlProperties+xml"/>
  <Override PartName="/customXml/itemProps150.xml" ContentType="application/vnd.openxmlformats-officedocument.customXmlProperties+xml"/>
  <Override PartName="/customXml/itemProps248.xml" ContentType="application/vnd.openxmlformats-officedocument.customXmlProperties+xml"/>
  <Override PartName="/customXml/itemProps295.xml" ContentType="application/vnd.openxmlformats-officedocument.customXmlProperties+xml"/>
  <Override PartName="/ppt/slides/slide37.xml" ContentType="application/vnd.openxmlformats-officedocument.presentationml.slide+xml"/>
  <Override PartName="/ppt/slides/slide84.xml" ContentType="application/vnd.openxmlformats-officedocument.presentationml.slide+xml"/>
  <Override PartName="/ppt/slides/slide208.xml" ContentType="application/vnd.openxmlformats-officedocument.presentationml.slide+xml"/>
  <Override PartName="/ppt/slides/slide255.xml" ContentType="application/vnd.openxmlformats-officedocument.presentationml.slide+xml"/>
  <Override PartName="/ppt/presProps.xml" ContentType="application/vnd.openxmlformats-officedocument.presentationml.presProps+xml"/>
  <Override PartName="/ppt/notesSlides/notesSlide131.xml" ContentType="application/vnd.openxmlformats-officedocument.presentationml.notesSlide+xml"/>
  <Override PartName="/ppt/notesSlides/notesSlide229.xml" ContentType="application/vnd.openxmlformats-officedocument.presentationml.notesSlide+xml"/>
  <Override PartName="/ppt/notesSlides/notesSlide276.xml" ContentType="application/vnd.openxmlformats-officedocument.presentationml.notesSlide+xml"/>
  <Override PartName="/customXml/itemProps226.xml" ContentType="application/vnd.openxmlformats-officedocument.customXmlProperties+xml"/>
  <Override PartName="/customXml/itemProps273.xml" ContentType="application/vnd.openxmlformats-officedocument.customXmlProperties+xml"/>
  <Override PartName="/ppt/slides/slide15.xml" ContentType="application/vnd.openxmlformats-officedocument.presentationml.slide+xml"/>
  <Override PartName="/ppt/slides/slide62.xml" ContentType="application/vnd.openxmlformats-officedocument.presentationml.slide+xml"/>
  <Override PartName="/ppt/slides/slide110.xml" ContentType="application/vnd.openxmlformats-officedocument.presentationml.slide+xml"/>
  <Override PartName="/ppt/slides/slide378.xml" ContentType="application/vnd.openxmlformats-officedocument.presentationml.slide+xml"/>
  <Override PartName="/ppt/notesSlides/notesSlide28.xml" ContentType="application/vnd.openxmlformats-officedocument.presentationml.notesSlide+xml"/>
  <Override PartName="/ppt/notesSlides/notesSlide75.xml" ContentType="application/vnd.openxmlformats-officedocument.presentationml.notesSlide+xml"/>
  <Override PartName="/ppt/notesSlides/notesSlide207.xml" ContentType="application/vnd.openxmlformats-officedocument.presentationml.notesSlide+xml"/>
  <Override PartName="/ppt/notesSlides/notesSlide254.xml" ContentType="application/vnd.openxmlformats-officedocument.presentationml.notesSlide+xml"/>
  <Override PartName="/customXml/itemProps349.xml" ContentType="application/vnd.openxmlformats-officedocument.customXmlProperties+xml"/>
  <Override PartName="/ppt/slides/slide233.xml" ContentType="application/vnd.openxmlformats-officedocument.presentationml.slide+xml"/>
  <Override PartName="/ppt/slides/slide280.xml" ContentType="application/vnd.openxmlformats-officedocument.presentationml.slide+xml"/>
  <Override PartName="/ppt/slideLayouts/slideLayout14.xml" ContentType="application/vnd.openxmlformats-officedocument.presentationml.slideLayout+xml"/>
  <Override PartName="/ppt/notesSlides/notesSlide53.xml" ContentType="application/vnd.openxmlformats-officedocument.presentationml.notesSlide+xml"/>
  <Override PartName="/ppt/notesSlides/notesSlide377.xml" ContentType="application/vnd.openxmlformats-officedocument.presentationml.notesSlide+xml"/>
  <Override PartName="/customXml/itemProps99.xml" ContentType="application/vnd.openxmlformats-officedocument.customXmlProperties+xml"/>
  <Override PartName="/customXml/itemProps188.xml" ContentType="application/vnd.openxmlformats-officedocument.customXmlProperties+xml"/>
  <Override PartName="/customXml/itemProps204.xml" ContentType="application/vnd.openxmlformats-officedocument.customXmlProperties+xml"/>
  <Override PartName="/customXml/itemProps251.xml" ContentType="application/vnd.openxmlformats-officedocument.customXmlProperties+xml"/>
  <Override PartName="/ppt/slides/slide40.xml" ContentType="application/vnd.openxmlformats-officedocument.presentationml.slide+xml"/>
  <Override PartName="/ppt/slides/slide211.xml" ContentType="application/vnd.openxmlformats-officedocument.presentationml.slide+xml"/>
  <Override PartName="/ppt/slides/slide309.xml" ContentType="application/vnd.openxmlformats-officedocument.presentationml.slide+xml"/>
  <Override PartName="/ppt/slides/slide356.xml" ContentType="application/vnd.openxmlformats-officedocument.presentationml.slide+xml"/>
  <Override PartName="/ppt/notesSlides/notesSlide169.xml" ContentType="application/vnd.openxmlformats-officedocument.presentationml.notesSlide+xml"/>
  <Override PartName="/ppt/notesSlides/notesSlide232.xml" ContentType="application/vnd.openxmlformats-officedocument.presentationml.notesSlide+xml"/>
  <Override PartName="/customXml/itemProps327.xml" ContentType="application/vnd.openxmlformats-officedocument.customXmlProperties+xml"/>
  <Override PartName="/customXml/itemProps374.xml" ContentType="application/vnd.openxmlformats-officedocument.customXmlProperties+xml"/>
  <Override PartName="/ppt/slides/slide148.xml" ContentType="application/vnd.openxmlformats-officedocument.presentationml.slide+xml"/>
  <Override PartName="/ppt/slides/slide195.xml" ContentType="application/vnd.openxmlformats-officedocument.presentationml.slide+xml"/>
  <Override PartName="/ppt/notesSlides/notesSlide31.xml" ContentType="application/vnd.openxmlformats-officedocument.presentationml.notesSlide+xml"/>
  <Override PartName="/ppt/notesSlides/notesSlide210.xml" ContentType="application/vnd.openxmlformats-officedocument.presentationml.notesSlide+xml"/>
  <Override PartName="/ppt/notesSlides/notesSlide308.xml" ContentType="application/vnd.openxmlformats-officedocument.presentationml.notesSlide+xml"/>
  <Override PartName="/ppt/notesSlides/notesSlide355.xml" ContentType="application/vnd.openxmlformats-officedocument.presentationml.notesSlide+xml"/>
  <Override PartName="/customXml/itemProps77.xml" ContentType="application/vnd.openxmlformats-officedocument.customXmlProperties+xml"/>
  <Override PartName="/customXml/itemProps119.xml" ContentType="application/vnd.openxmlformats-officedocument.customXmlProperties+xml"/>
  <Override PartName="/customXml/itemProps166.xml" ContentType="application/vnd.openxmlformats-officedocument.customXmlProperties+xml"/>
  <Override PartName="/customXml/itemProps305.xml" ContentType="application/vnd.openxmlformats-officedocument.customXmlProperties+xml"/>
  <Override PartName="/customXml/itemProps352.xml" ContentType="application/vnd.openxmlformats-officedocument.customXmlProperties+xml"/>
  <Override PartName="/ppt/slides/slide126.xml" ContentType="application/vnd.openxmlformats-officedocument.presentationml.slide+xml"/>
  <Override PartName="/ppt/slides/slide173.xml" ContentType="application/vnd.openxmlformats-officedocument.presentationml.slide+xml"/>
  <Override PartName="/ppt/slides/slide334.xml" ContentType="application/vnd.openxmlformats-officedocument.presentationml.slide+xml"/>
  <Override PartName="/ppt/slides/slide381.xml" ContentType="application/vnd.openxmlformats-officedocument.presentationml.slide+xml"/>
  <Override PartName="/ppt/notesSlides/notesSlide147.xml" ContentType="application/vnd.openxmlformats-officedocument.presentationml.notesSlide+xml"/>
  <Override PartName="/ppt/notesSlides/notesSlide194.xml" ContentType="application/vnd.openxmlformats-officedocument.presentationml.notesSlide+xml"/>
  <Override PartName="/ppt/notesSlides/notesSlide333.xml" ContentType="application/vnd.openxmlformats-officedocument.presentationml.notesSlide+xml"/>
  <Override PartName="/ppt/notesSlides/notesSlide380.xml" ContentType="application/vnd.openxmlformats-officedocument.presentationml.notesSlide+xml"/>
  <Override PartName="/customXml/itemProps55.xml" ContentType="application/vnd.openxmlformats-officedocument.customXmlProperties+xml"/>
  <Override PartName="/customXml/itemProps144.xml" ContentType="application/vnd.openxmlformats-officedocument.customXmlProperties+xml"/>
  <Override PartName="/customXml/itemProps191.xml" ContentType="application/vnd.openxmlformats-officedocument.customXmlProperties+xml"/>
  <Override PartName="/customXml/itemProps289.xml" ContentType="application/vnd.openxmlformats-officedocument.customXmlProperties+xml"/>
  <Override PartName="/ppt/slides/slide78.xml" ContentType="application/vnd.openxmlformats-officedocument.presentationml.slide+xml"/>
  <Override PartName="/ppt/slides/slide312.xml" ContentType="application/vnd.openxmlformats-officedocument.presentationml.slide+xml"/>
  <Override PartName="/ppt/notesSlides/notesSlide125.xml" ContentType="application/vnd.openxmlformats-officedocument.presentationml.notesSlide+xml"/>
  <Override PartName="/ppt/notesSlides/notesSlide172.xml" ContentType="application/vnd.openxmlformats-officedocument.presentationml.notesSlide+xml"/>
  <Override PartName="/docProps/core.xml" ContentType="application/vnd.openxmlformats-package.core-properties+xml"/>
  <Override PartName="/customXml/itemProps3.xml" ContentType="application/vnd.openxmlformats-officedocument.customXmlProperties+xml"/>
  <Override PartName="/customXml/itemProps330.xml" ContentType="application/vnd.openxmlformats-officedocument.customXmlProperties+xml"/>
  <Override PartName="/ppt/slides/slide6.xml" ContentType="application/vnd.openxmlformats-officedocument.presentationml.slide+xml"/>
  <Override PartName="/ppt/slides/slide56.xml" ContentType="application/vnd.openxmlformats-officedocument.presentationml.slide+xml"/>
  <Override PartName="/ppt/slides/slide104.xml" ContentType="application/vnd.openxmlformats-officedocument.presentationml.slide+xml"/>
  <Override PartName="/ppt/slides/slide151.xml" ContentType="application/vnd.openxmlformats-officedocument.presentationml.slide+xml"/>
  <Override PartName="/ppt/slides/slide249.xml" ContentType="application/vnd.openxmlformats-officedocument.presentationml.slide+xml"/>
  <Override PartName="/ppt/slides/slide296.xml" ContentType="application/vnd.openxmlformats-officedocument.presentationml.slide+xml"/>
  <Override PartName="/ppt/slideLayouts/slideLayout8.xml" ContentType="application/vnd.openxmlformats-officedocument.presentationml.slideLayout+xml"/>
  <Override PartName="/ppt/notesSlides/notesSlide69.xml" ContentType="application/vnd.openxmlformats-officedocument.presentationml.notesSlide+xml"/>
  <Override PartName="/ppt/notesSlides/notesSlide248.xml" ContentType="application/vnd.openxmlformats-officedocument.presentationml.notesSlide+xml"/>
  <Override PartName="/ppt/notesSlides/notesSlide311.xml" ContentType="application/vnd.openxmlformats-officedocument.presentationml.notesSlide+xml"/>
  <Override PartName="/customXml/itemProps33.xml" ContentType="application/vnd.openxmlformats-officedocument.customXmlProperties+xml"/>
  <Override PartName="/customXml/itemProps80.xml" ContentType="application/vnd.openxmlformats-officedocument.customXmlProperties+xml"/>
  <Override PartName="/customXml/itemProps122.xml" ContentType="application/vnd.openxmlformats-officedocument.customXmlProperties+xml"/>
  <Override PartName="/customXml/itemProps267.xml" ContentType="application/vnd.openxmlformats-officedocument.customXmlProperties+xml"/>
  <Override PartName="/ppt/slideMasters/slideMaster1.xml" ContentType="application/vnd.openxmlformats-officedocument.presentationml.slideMaster+xml"/>
  <Override PartName="/ppt/slides/slide227.xml" ContentType="application/vnd.openxmlformats-officedocument.presentationml.slide+xml"/>
  <Override PartName="/ppt/slides/slide274.xml" ContentType="application/vnd.openxmlformats-officedocument.presentationml.slide+xml"/>
  <Override PartName="/ppt/notesSlides/notesSlide47.xml" ContentType="application/vnd.openxmlformats-officedocument.presentationml.notesSlide+xml"/>
  <Override PartName="/ppt/notesSlides/notesSlide94.xml" ContentType="application/vnd.openxmlformats-officedocument.presentationml.notesSlide+xml"/>
  <Override PartName="/ppt/notesSlides/notesSlide103.xml" ContentType="application/vnd.openxmlformats-officedocument.presentationml.notesSlide+xml"/>
  <Override PartName="/ppt/notesSlides/notesSlide150.xml" ContentType="application/vnd.openxmlformats-officedocument.presentationml.notesSlide+xml"/>
  <Override PartName="/ppt/notesSlides/notesSlide295.xml" ContentType="application/vnd.openxmlformats-officedocument.presentationml.notesSlide+xml"/>
  <Override PartName="/customXml/itemProps11.xml" ContentType="application/vnd.openxmlformats-officedocument.customXmlProperties+xml"/>
  <Override PartName="/customXml/itemProps100.xml" ContentType="application/vnd.openxmlformats-officedocument.customXmlProperties+xml"/>
  <Override PartName="/customXml/itemProps245.xml" ContentType="application/vnd.openxmlformats-officedocument.customXmlProperties+xml"/>
  <Override PartName="/customXml/itemProps292.xml" ContentType="application/vnd.openxmlformats-officedocument.customXmlProperties+xml"/>
  <Override PartName="/ppt/slides/slide34.xml" ContentType="application/vnd.openxmlformats-officedocument.presentationml.slide+xml"/>
  <Override PartName="/ppt/slides/slide81.xml" ContentType="application/vnd.openxmlformats-officedocument.presentationml.slide+xml"/>
  <Override PartName="/ppt/notesSlides/notesSlide226.xml" ContentType="application/vnd.openxmlformats-officedocument.presentationml.notesSlide+xml"/>
  <Override PartName="/ppt/notesSlides/notesSlide273.xml" ContentType="application/vnd.openxmlformats-officedocument.presentationml.notesSlide+xml"/>
  <Default Extension="rels" ContentType="application/vnd.openxmlformats-package.relationships+xml"/>
  <Override PartName="/customXml/itemProps368.xml" ContentType="application/vnd.openxmlformats-officedocument.customXmlProperties+xml"/>
  <Override PartName="/ppt/slides/slide189.xml" ContentType="application/vnd.openxmlformats-officedocument.presentationml.slide+xml"/>
  <Override PartName="/ppt/slides/slide205.xml" ContentType="application/vnd.openxmlformats-officedocument.presentationml.slide+xml"/>
  <Override PartName="/ppt/slides/slide252.xml" ContentType="application/vnd.openxmlformats-officedocument.presentationml.slide+xml"/>
  <Override PartName="/ppt/notesSlides/notesSlide25.xml" ContentType="application/vnd.openxmlformats-officedocument.presentationml.notesSlide+xml"/>
  <Override PartName="/ppt/notesSlides/notesSlide72.xml" ContentType="application/vnd.openxmlformats-officedocument.presentationml.notesSlide+xml"/>
  <Override PartName="/ppt/notesSlides/notesSlide349.xml" ContentType="application/vnd.openxmlformats-officedocument.presentationml.notesSlide+xml"/>
  <Override PartName="/customXml/itemProps223.xml" ContentType="application/vnd.openxmlformats-officedocument.customXmlProperties+xml"/>
  <Override PartName="/customXml/itemProps270.xml" ContentType="application/vnd.openxmlformats-officedocument.customXmlProperties+xml"/>
  <Override PartName="/ppt/slides/slide12.xml" ContentType="application/vnd.openxmlformats-officedocument.presentationml.slide+xml"/>
  <Override PartName="/ppt/slides/slide230.xml" ContentType="application/vnd.openxmlformats-officedocument.presentationml.slide+xml"/>
  <Override PartName="/ppt/slides/slide328.xml" ContentType="application/vnd.openxmlformats-officedocument.presentationml.slide+xml"/>
  <Override PartName="/ppt/slides/slide375.xml" ContentType="application/vnd.openxmlformats-officedocument.presentationml.slide+xml"/>
  <Override PartName="/ppt/slideLayouts/slideLayout11.xml" ContentType="application/vnd.openxmlformats-officedocument.presentationml.slideLayout+xml"/>
  <Override PartName="/ppt/notesSlides/notesSlide188.xml" ContentType="application/vnd.openxmlformats-officedocument.presentationml.notesSlide+xml"/>
  <Override PartName="/ppt/notesSlides/notesSlide204.xml" ContentType="application/vnd.openxmlformats-officedocument.presentationml.notesSlide+xml"/>
  <Override PartName="/ppt/notesSlides/notesSlide251.xml" ContentType="application/vnd.openxmlformats-officedocument.presentationml.notesSlide+xml"/>
  <Override PartName="/customXml/itemProps201.xml" ContentType="application/vnd.openxmlformats-officedocument.customXmlProperties+xml"/>
  <Override PartName="/customXml/itemProps346.xml" ContentType="application/vnd.openxmlformats-officedocument.customXmlProperties+xml"/>
  <Override PartName="/ppt/slides/slide167.xml" ContentType="application/vnd.openxmlformats-officedocument.presentationml.slide+xml"/>
  <Override PartName="/ppt/slides/slide306.xml" ContentType="application/vnd.openxmlformats-officedocument.presentationml.slide+xml"/>
  <Override PartName="/ppt/slides/slide353.xml" ContentType="application/vnd.openxmlformats-officedocument.presentationml.slide+xml"/>
  <Override PartName="/ppt/notesSlides/notesSlide50.xml" ContentType="application/vnd.openxmlformats-officedocument.presentationml.notesSlide+xml"/>
  <Override PartName="/ppt/notesSlides/notesSlide327.xml" ContentType="application/vnd.openxmlformats-officedocument.presentationml.notesSlide+xml"/>
  <Override PartName="/ppt/notesSlides/notesSlide374.xml" ContentType="application/vnd.openxmlformats-officedocument.presentationml.notesSlide+xml"/>
  <Override PartName="/customXml/itemProps49.xml" ContentType="application/vnd.openxmlformats-officedocument.customXmlProperties+xml"/>
  <Override PartName="/customXml/itemProps96.xml" ContentType="application/vnd.openxmlformats-officedocument.customXmlProperties+xml"/>
  <Override PartName="/customXml/itemProps138.xml" ContentType="application/vnd.openxmlformats-officedocument.customXmlProperties+xml"/>
  <Override PartName="/customXml/itemProps185.xml" ContentType="application/vnd.openxmlformats-officedocument.customXmlProperties+xml"/>
  <Override PartName="/customXml/itemProps324.xml" ContentType="application/vnd.openxmlformats-officedocument.customXmlProperties+xml"/>
  <Override PartName="/customXml/itemProps371.xml" ContentType="application/vnd.openxmlformats-officedocument.customXmlProperties+xml"/>
  <Override PartName="/ppt/slides/slide145.xml" ContentType="application/vnd.openxmlformats-officedocument.presentationml.slide+xml"/>
  <Override PartName="/ppt/slides/slide192.xml" ContentType="application/vnd.openxmlformats-officedocument.presentationml.slide+xml"/>
  <Override PartName="/ppt/notesSlides/notesSlide119.xml" ContentType="application/vnd.openxmlformats-officedocument.presentationml.notesSlide+xml"/>
  <Override PartName="/ppt/notesSlides/notesSlide166.xml" ContentType="application/vnd.openxmlformats-officedocument.presentationml.notesSlide+xml"/>
  <Override PartName="/ppt/notesSlides/notesSlide305.xml" ContentType="application/vnd.openxmlformats-officedocument.presentationml.notesSlide+xml"/>
  <Override PartName="/ppt/notesSlides/notesSlide352.xml" ContentType="application/vnd.openxmlformats-officedocument.presentationml.notesSlide+xml"/>
  <Override PartName="/customXml/itemProps27.xml" ContentType="application/vnd.openxmlformats-officedocument.customXmlProperties+xml"/>
  <Override PartName="/customXml/itemProps74.xml" ContentType="application/vnd.openxmlformats-officedocument.customXmlProperties+xml"/>
  <Override PartName="/customXml/itemProps116.xml" ContentType="application/vnd.openxmlformats-officedocument.customXmlProperties+xml"/>
  <Override PartName="/customXml/itemProps163.xml" ContentType="application/vnd.openxmlformats-officedocument.customXmlProperties+xml"/>
  <Override PartName="/ppt/slides/slide97.xml" ContentType="application/vnd.openxmlformats-officedocument.presentationml.slide+xml"/>
  <Override PartName="/ppt/slides/slide331.xml" ContentType="application/vnd.openxmlformats-officedocument.presentationml.slide+xml"/>
  <Override PartName="/ppt/notesSlides/notesSlide144.xml" ContentType="application/vnd.openxmlformats-officedocument.presentationml.notesSlide+xml"/>
  <Override PartName="/ppt/notesSlides/notesSlide191.xml" ContentType="application/vnd.openxmlformats-officedocument.presentationml.notesSlide+xml"/>
  <Override PartName="/ppt/notesSlides/notesSlide289.xml" ContentType="application/vnd.openxmlformats-officedocument.presentationml.notesSlide+xml"/>
  <Override PartName="/customXml/itemProps302.xml" ContentType="application/vnd.openxmlformats-officedocument.customXmlProperties+xml"/>
  <Override PartName="/ppt/slides/slide28.xml" ContentType="application/vnd.openxmlformats-officedocument.presentationml.slide+xml"/>
  <Override PartName="/ppt/slides/slide75.xml" ContentType="application/vnd.openxmlformats-officedocument.presentationml.slide+xml"/>
  <Override PartName="/ppt/slides/slide123.xml" ContentType="application/vnd.openxmlformats-officedocument.presentationml.slide+xml"/>
  <Override PartName="/ppt/slides/slide170.xml" ContentType="application/vnd.openxmlformats-officedocument.presentationml.slide+xml"/>
  <Override PartName="/ppt/slides/slide268.xml" ContentType="application/vnd.openxmlformats-officedocument.presentationml.slide+xml"/>
  <Override PartName="/ppt/notesSlides/notesSlide88.xml" ContentType="application/vnd.openxmlformats-officedocument.presentationml.notesSlide+xml"/>
  <Override PartName="/ppt/notesSlides/notesSlide267.xml" ContentType="application/vnd.openxmlformats-officedocument.presentationml.notesSlide+xml"/>
  <Override PartName="/ppt/notesSlides/notesSlide330.xml" ContentType="application/vnd.openxmlformats-officedocument.presentationml.notesSlide+xml"/>
  <Override PartName="/customXml/itemProps52.xml" ContentType="application/vnd.openxmlformats-officedocument.customXmlProperties+xml"/>
  <Override PartName="/customXml/itemProps141.xml" ContentType="application/vnd.openxmlformats-officedocument.customXmlProperties+xml"/>
  <Override PartName="/customXml/itemProps239.xml" ContentType="application/vnd.openxmlformats-officedocument.customXmlProperties+xml"/>
  <Override PartName="/customXml/itemProps286.xml" ContentType="application/vnd.openxmlformats-officedocument.customXmlProperties+xml"/>
  <Override PartName="/ppt/slides/slide3.xml" ContentType="application/vnd.openxmlformats-officedocument.presentationml.slide+xml"/>
  <Override PartName="/ppt/slides/slide101.xml" ContentType="application/vnd.openxmlformats-officedocument.presentationml.slide+xml"/>
  <Override PartName="/ppt/slides/slide246.xml" ContentType="application/vnd.openxmlformats-officedocument.presentationml.slide+xml"/>
  <Override PartName="/ppt/slides/slide293.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Override PartName="/ppt/notesSlides/notesSlide66.xml" ContentType="application/vnd.openxmlformats-officedocument.presentationml.notesSlide+xml"/>
  <Override PartName="/ppt/notesSlides/notesSlide122.xml" ContentType="application/vnd.openxmlformats-officedocument.presentationml.notesSlide+xml"/>
  <Override PartName="/customXml/itemProps30.xml" ContentType="application/vnd.openxmlformats-officedocument.customXmlProperties+xml"/>
  <Override PartName="/customXml/itemProps217.xml" ContentType="application/vnd.openxmlformats-officedocument.customXmlProperties+xml"/>
  <Override PartName="/customXml/itemProps264.xml" ContentType="application/vnd.openxmlformats-officedocument.customXmlProperties+xml"/>
  <Override PartName="/ppt/slides/slide53.xml" ContentType="application/vnd.openxmlformats-officedocument.presentationml.slide+xml"/>
  <Override PartName="/ppt/slides/slide369.xml" ContentType="application/vnd.openxmlformats-officedocument.presentationml.slide+xml"/>
  <Default Extension="jpeg" ContentType="image/jpeg"/>
  <Override PartName="/ppt/notesSlides/notesSlide100.xml" ContentType="application/vnd.openxmlformats-officedocument.presentationml.notesSlide+xml"/>
  <Override PartName="/ppt/notesSlides/notesSlide245.xml" ContentType="application/vnd.openxmlformats-officedocument.presentationml.notesSlide+xml"/>
  <Override PartName="/ppt/notesSlides/notesSlide292.xml" ContentType="application/vnd.openxmlformats-officedocument.presentationml.notesSlide+xml"/>
  <Override PartName="/customXml/itemProps387.xml" ContentType="application/vnd.openxmlformats-officedocument.customXmlProperties+xml"/>
  <Override PartName="/ppt/slides/slide31.xml" ContentType="application/vnd.openxmlformats-officedocument.presentationml.slide+xml"/>
  <Override PartName="/ppt/slides/slide224.xml" ContentType="application/vnd.openxmlformats-officedocument.presentationml.slide+xml"/>
  <Override PartName="/ppt/slides/slide271.xml" ContentType="application/vnd.openxmlformats-officedocument.presentationml.slide+xml"/>
  <Override PartName="/ppt/notesSlides/notesSlide44.xml" ContentType="application/vnd.openxmlformats-officedocument.presentationml.notesSlide+xml"/>
  <Override PartName="/ppt/notesSlides/notesSlide91.xml" ContentType="application/vnd.openxmlformats-officedocument.presentationml.notesSlide+xml"/>
  <Override PartName="/ppt/notesSlides/notesSlide223.xml" ContentType="application/vnd.openxmlformats-officedocument.presentationml.notesSlide+xml"/>
  <Override PartName="/ppt/notesSlides/notesSlide270.xml" ContentType="application/vnd.openxmlformats-officedocument.presentationml.notesSlide+xml"/>
  <Override PartName="/ppt/notesSlides/notesSlide368.xml" ContentType="application/vnd.openxmlformats-officedocument.presentationml.notesSlide+xml"/>
  <Override PartName="/customXml/itemProps179.xml" ContentType="application/vnd.openxmlformats-officedocument.customXmlProperties+xml"/>
  <Override PartName="/customXml/itemProps242.xml" ContentType="application/vnd.openxmlformats-officedocument.customXmlProperties+xml"/>
  <Override PartName="/ppt/slides/slide202.xml" ContentType="application/vnd.openxmlformats-officedocument.presentationml.slide+xml"/>
  <Override PartName="/ppt/slides/slide347.xml" ContentType="application/vnd.openxmlformats-officedocument.presentationml.slide+xml"/>
  <Override PartName="/ppt/notesSlides/notesSlide22.xml" ContentType="application/vnd.openxmlformats-officedocument.presentationml.notesSlide+xml"/>
  <Override PartName="/customXml/itemProps220.xml" ContentType="application/vnd.openxmlformats-officedocument.customXmlProperties+xml"/>
  <Override PartName="/customXml/itemProps318.xml" ContentType="application/vnd.openxmlformats-officedocument.customXmlProperties+xml"/>
  <Override PartName="/customXml/itemProps365.xml" ContentType="application/vnd.openxmlformats-officedocument.customXmlProperties+xml"/>
  <Override PartName="/ppt/slides/slide139.xml" ContentType="application/vnd.openxmlformats-officedocument.presentationml.slide+xml"/>
  <Override PartName="/ppt/slides/slide186.xml" ContentType="application/vnd.openxmlformats-officedocument.presentationml.slide+xml"/>
  <Override PartName="/ppt/slides/slide325.xml" ContentType="application/vnd.openxmlformats-officedocument.presentationml.slide+xml"/>
  <Override PartName="/ppt/slides/slide372.xml" ContentType="application/vnd.openxmlformats-officedocument.presentationml.slide+xml"/>
  <Override PartName="/ppt/notesSlides/notesSlide201.xml" ContentType="application/vnd.openxmlformats-officedocument.presentationml.notesSlide+xml"/>
  <Override PartName="/ppt/notesSlides/notesSlide346.xml" ContentType="application/vnd.openxmlformats-officedocument.presentationml.notesSlide+xml"/>
  <Override PartName="/customXml/itemProps68.xml" ContentType="application/vnd.openxmlformats-officedocument.customXmlProperties+xml"/>
  <Override PartName="/customXml/itemProps157.xml" ContentType="application/vnd.openxmlformats-officedocument.customXmlProperties+xml"/>
  <Override PartName="/customXml/itemProps343.xml" ContentType="application/vnd.openxmlformats-officedocument.customXmlProperties+xml"/>
  <Override PartName="/customXml/itemProps390.xml" ContentType="application/vnd.openxmlformats-officedocument.customXmlProperties+xml"/>
  <Override PartName="/ppt/slides/slide117.xml" ContentType="application/vnd.openxmlformats-officedocument.presentationml.slide+xml"/>
  <Override PartName="/ppt/slides/slide164.xml" ContentType="application/vnd.openxmlformats-officedocument.presentationml.slide+xml"/>
  <Override PartName="/ppt/notesSlides/notesSlide138.xml" ContentType="application/vnd.openxmlformats-officedocument.presentationml.notesSlide+xml"/>
  <Override PartName="/ppt/notesSlides/notesSlide185.xml" ContentType="application/vnd.openxmlformats-officedocument.presentationml.notesSlide+xml"/>
  <Override PartName="/ppt/notesSlides/notesSlide324.xml" ContentType="application/vnd.openxmlformats-officedocument.presentationml.notesSlide+xml"/>
  <Override PartName="/ppt/notesSlides/notesSlide371.xml" ContentType="application/vnd.openxmlformats-officedocument.presentationml.notesSlide+xml"/>
  <Override PartName="/customXml/itemProps46.xml" ContentType="application/vnd.openxmlformats-officedocument.customXmlProperties+xml"/>
  <Override PartName="/customXml/itemProps93.xml" ContentType="application/vnd.openxmlformats-officedocument.customXmlProperties+xml"/>
  <Override PartName="/customXml/itemProps135.xml" ContentType="application/vnd.openxmlformats-officedocument.customXmlProperties+xml"/>
  <Override PartName="/customXml/itemProps182.xml" ContentType="application/vnd.openxmlformats-officedocument.customXmlProperties+xml"/>
  <Override PartName="/ppt/slides/slide69.xml" ContentType="application/vnd.openxmlformats-officedocument.presentationml.slide+xml"/>
  <Override PartName="/ppt/slides/slide287.xml" ContentType="application/vnd.openxmlformats-officedocument.presentationml.slide+xml"/>
  <Override PartName="/ppt/slides/slide303.xml" ContentType="application/vnd.openxmlformats-officedocument.presentationml.slide+xml"/>
  <Override PartName="/ppt/slides/slide350.xml" ContentType="application/vnd.openxmlformats-officedocument.presentationml.slide+xml"/>
  <Override PartName="/ppt/notesSlides/notesSlide116.xml" ContentType="application/vnd.openxmlformats-officedocument.presentationml.notesSlide+xml"/>
  <Override PartName="/ppt/notesSlides/notesSlide163.xml" ContentType="application/vnd.openxmlformats-officedocument.presentationml.notesSlide+xml"/>
  <Override PartName="/customXml/itemProps258.xml" ContentType="application/vnd.openxmlformats-officedocument.customXmlProperties+xml"/>
  <Override PartName="/ppt/slides/slide47.xml" ContentType="application/vnd.openxmlformats-officedocument.presentationml.slide+xml"/>
  <Override PartName="/ppt/notesSlides/notesSlide239.xml" ContentType="application/vnd.openxmlformats-officedocument.presentationml.notesSlide+xml"/>
  <Override PartName="/customXml/itemProps24.xml" ContentType="application/vnd.openxmlformats-officedocument.customXmlProperties+xml"/>
  <Override PartName="/customXml/itemProps113.xml" ContentType="application/vnd.openxmlformats-officedocument.customXmlProperties+xml"/>
  <Override PartName="/ppt/slides/slide120.xml" ContentType="application/vnd.openxmlformats-officedocument.presentationml.slide+xml"/>
  <Override PartName="/ppt/slides/slide265.xml" ContentType="application/vnd.openxmlformats-officedocument.presentationml.slide+xml"/>
  <Override PartName="/ppt/notesSlides/notesSlide38.xml" ContentType="application/vnd.openxmlformats-officedocument.presentationml.notesSlide+xml"/>
  <Override PartName="/customXml/itemProps283.xml" ContentType="application/vnd.openxmlformats-officedocument.customXmlProperties+xml"/>
  <Override PartName="/ppt/slides/slide72.xml" ContentType="application/vnd.openxmlformats-officedocument.presentationml.slide+xml"/>
  <Override PartName="/ppt/notesSlides/notesSlide264.xml" ContentType="application/vnd.openxmlformats-officedocument.presentationml.notesSlide+xml"/>
  <Override PartName="/customXml/itemProps214.xml" ContentType="application/vnd.openxmlformats-officedocument.customXmlProperties+xml"/>
  <Override PartName="/customXml/itemProps359.xml" ContentType="application/vnd.openxmlformats-officedocument.customXmlProperties+xml"/>
  <Override PartName="/ppt/slides/slide290.xml" ContentType="application/vnd.openxmlformats-officedocument.presentationml.slide+xml"/>
  <Override PartName="/ppt/notesSlides/notesSlide63.xml" ContentType="application/vnd.openxmlformats-officedocument.presentationml.notesSlide+xml"/>
  <Override PartName="/customXml/itemProps198.xml" ContentType="application/vnd.openxmlformats-officedocument.customXmlProperties+xml"/>
  <Override PartName="/ppt/slides/slide221.xml" ContentType="application/vnd.openxmlformats-officedocument.presentationml.slide+xml"/>
  <Override PartName="/ppt/slides/slide366.xml" ContentType="application/vnd.openxmlformats-officedocument.presentationml.slide+xml"/>
  <Override PartName="/ppt/notesSlides/notesSlide179.xml" ContentType="application/vnd.openxmlformats-officedocument.presentationml.notesSlide+xml"/>
  <Override PartName="/customXml/itemProps384.xml" ContentType="application/vnd.openxmlformats-officedocument.customXmlProperties+xml"/>
  <Override PartName="/ppt/notesSlides/notesSlide220.xml" ContentType="application/vnd.openxmlformats-officedocument.presentationml.notesSlide+xml"/>
  <Override PartName="/ppt/notesSlides/notesSlide365.xml" ContentType="application/vnd.openxmlformats-officedocument.presentationml.notesSlide+xml"/>
  <Override PartName="/customXml/itemProps129.xml" ContentType="application/vnd.openxmlformats-officedocument.customXmlProperties+xml"/>
  <Override PartName="/customXml/itemProps315.xml" ContentType="application/vnd.openxmlformats-officedocument.customXmlProperties+xml"/>
  <Override PartName="/ppt/slides/slide136.xml" ContentType="application/vnd.openxmlformats-officedocument.presentationml.slide+xml"/>
  <Override PartName="/customXml/itemProps65.xml" ContentType="application/vnd.openxmlformats-officedocument.customXmlProperties+xml"/>
  <Override PartName="/customXml/itemProps154.xml" ContentType="application/vnd.openxmlformats-officedocument.customXmlProperties+xml"/>
  <Override PartName="/customXml/itemProps299.xml" ContentType="application/vnd.openxmlformats-officedocument.customXmlProperties+xml"/>
  <Override PartName="/ppt/slides/slide88.xml" ContentType="application/vnd.openxmlformats-officedocument.presentationml.slide+xml"/>
  <Override PartName="/ppt/slides/slide322.xml" ContentType="application/vnd.openxmlformats-officedocument.presentationml.slide+xml"/>
  <Override PartName="/ppt/notesSlides/notesSlide135.xml" ContentType="application/vnd.openxmlformats-officedocument.presentationml.notesSlide+xml"/>
  <Override PartName="/customXml/itemProps340.xml" ContentType="application/vnd.openxmlformats-officedocument.customXmlProperties+xml"/>
  <Override PartName="/ppt/slides/slide19.xml" ContentType="application/vnd.openxmlformats-officedocument.presentationml.slide+xml"/>
  <Override PartName="/ppt/slides/slide161.xml" ContentType="application/vnd.openxmlformats-officedocument.presentationml.slide+xml"/>
  <Override PartName="/ppt/notesSlides/notesSlide79.xml" ContentType="application/vnd.openxmlformats-officedocument.presentationml.notesSlide+xml"/>
  <Override PartName="/ppt/notesSlides/notesSlide321.xml" ContentType="application/vnd.openxmlformats-officedocument.presentationml.notesSlide+xml"/>
  <Override PartName="/customXml/itemProps90.xml" ContentType="application/vnd.openxmlformats-officedocument.customXmlProperties+xml"/>
  <Override PartName="/ppt/slides/slide237.xml" ContentType="application/vnd.openxmlformats-officedocument.presentationml.slide+xml"/>
  <Override PartName="/ppt/theme/theme2.xml" ContentType="application/vnd.openxmlformats-officedocument.theme+xml"/>
  <Override PartName="/ppt/notesSlides/notesSlide160.xml" ContentType="application/vnd.openxmlformats-officedocument.presentationml.notesSlide+xml"/>
  <Override PartName="/customXml/itemProps21.xml" ContentType="application/vnd.openxmlformats-officedocument.customXmlProperties+xml"/>
  <Override PartName="/customXml/itemProps110.xml" ContentType="application/vnd.openxmlformats-officedocument.customXmlProperties+xml"/>
  <Override PartName="/customXml/itemProps255.xml" ContentType="application/vnd.openxmlformats-officedocument.customXmlProperties+xml"/>
  <Override PartName="/ppt/slides/slide44.xml" ContentType="application/vnd.openxmlformats-officedocument.presentationml.slide+xml"/>
  <Override PartName="/ppt/slides/slide262.xml" ContentType="application/vnd.openxmlformats-officedocument.presentationml.slide+xml"/>
  <Override PartName="/ppt/notesSlides/notesSlide236.xml" ContentType="application/vnd.openxmlformats-officedocument.presentationml.notesSlide+xml"/>
  <Override PartName="/customXml/itemProps280.xml" ContentType="application/vnd.openxmlformats-officedocument.customXmlProperties+xml"/>
  <Override PartName="/ppt/notesSlides/notesSlide35.xml" ContentType="application/vnd.openxmlformats-officedocument.presentationml.notesSlide+xml"/>
  <Override PartName="/ppt/notesSlides/notesSlide261.xml" ContentType="application/vnd.openxmlformats-officedocument.presentationml.notesSlide+xml"/>
  <Override PartName="/ppt/slides/slide338.xml" ContentType="application/vnd.openxmlformats-officedocument.presentationml.slide+xml"/>
  <Override PartName="/ppt/notesSlides/notesSlide60.xml" ContentType="application/vnd.openxmlformats-officedocument.presentationml.notesSlide+xml"/>
  <Override PartName="/ppt/notesSlides/notesSlide337.xml" ContentType="application/vnd.openxmlformats-officedocument.presentationml.notesSlide+xml"/>
  <Override PartName="/customXml/itemProps211.xml" ContentType="application/vnd.openxmlformats-officedocument.customXmlProperties+xml"/>
  <Override PartName="/customXml/itemProps356.xml" ContentType="application/vnd.openxmlformats-officedocument.customXmlProperties+xml"/>
  <Override PartName="/ppt/slides/slide177.xml" ContentType="application/vnd.openxmlformats-officedocument.presentationml.slide+xml"/>
  <Override PartName="/ppt/slides/slide363.xml" ContentType="application/vnd.openxmlformats-officedocument.presentationml.slide+xml"/>
  <Override PartName="/ppt/notesSlides/notesSlide176.xml" ContentType="application/vnd.openxmlformats-officedocument.presentationml.notesSlide+xml"/>
  <Override PartName="/customXml/itemProps7.xml" ContentType="application/vnd.openxmlformats-officedocument.customXmlProperties+xml"/>
  <Override PartName="/customXml/itemProps195.xml" ContentType="application/vnd.openxmlformats-officedocument.customXmlProperties+xml"/>
  <Override PartName="/customXml/itemProps381.xml" ContentType="application/vnd.openxmlformats-officedocument.customXmlProperties+xml"/>
  <Override PartName="/ppt/slides/slide108.xml" ContentType="application/vnd.openxmlformats-officedocument.presentationml.slide+xml"/>
  <Override PartName="/ppt/notesSlides/notesSlide362.xml" ContentType="application/vnd.openxmlformats-officedocument.presentationml.notesSlide+xml"/>
  <Override PartName="/customXml/itemProps37.xml" ContentType="application/vnd.openxmlformats-officedocument.customXmlProperties+xml"/>
  <Override PartName="/customXml/itemProps126.xml" ContentType="application/vnd.openxmlformats-officedocument.customXmlProperties+xml"/>
  <Override PartName="/ppt/slides/slide278.xml" ContentType="application/vnd.openxmlformats-officedocument.presentationml.slide+xml"/>
  <Override PartName="/ppt/notesSlides/notesSlide107.xml" ContentType="application/vnd.openxmlformats-officedocument.presentationml.notesSlide+xml"/>
  <Override PartName="/customXml/itemProps62.xml" ContentType="application/vnd.openxmlformats-officedocument.customXmlProperties+xml"/>
  <Override PartName="/customXml/itemProps296.xml" ContentType="application/vnd.openxmlformats-officedocument.customXmlProperties+xml"/>
  <Override PartName="/customXml/itemProps312.xml" ContentType="application/vnd.openxmlformats-officedocument.customXmlProperties+xml"/>
  <Override PartName="/ppt/slides/slide85.xml" ContentType="application/vnd.openxmlformats-officedocument.presentationml.slide+xml"/>
  <Override PartName="/ppt/slides/slide133.xml" ContentType="application/vnd.openxmlformats-officedocument.presentationml.slide+xml"/>
  <Override PartName="/ppt/notesSlides/notesSlide132.xml" ContentType="application/vnd.openxmlformats-officedocument.presentationml.notesSlide+xml"/>
  <Override PartName="/ppt/notesSlides/notesSlide277.xml" ContentType="application/vnd.openxmlformats-officedocument.presentationml.notesSlide+xml"/>
  <Override PartName="/customXml/itemProps151.xml" ContentType="application/vnd.openxmlformats-officedocument.customXmlProperties+xml"/>
  <Override PartName="/ppt/slides/slide209.xml" ContentType="application/vnd.openxmlformats-officedocument.presentationml.slide+xml"/>
  <Override PartName="/ppt/notesSlides/notesSlide76.xml" ContentType="application/vnd.openxmlformats-officedocument.presentationml.notesSlide+xml"/>
  <Override PartName="/customXml/itemProps227.xml" ContentType="application/vnd.openxmlformats-officedocument.customXmlProperties+xml"/>
  <Override PartName="/ppt/slides/slide16.xml" ContentType="application/vnd.openxmlformats-officedocument.presentationml.slide+xml"/>
  <Override PartName="/ppt/slides/slide234.xml" ContentType="application/vnd.openxmlformats-officedocument.presentationml.slide+xml"/>
  <Override PartName="/ppt/slides/slide379.xml" ContentType="application/vnd.openxmlformats-officedocument.presentationml.slide+xml"/>
  <Override PartName="/ppt/slideLayouts/slideLayout15.xml" ContentType="application/vnd.openxmlformats-officedocument.presentationml.slideLayout+xml"/>
  <Override PartName="/ppt/notesSlides/notesSlide208.xml" ContentType="application/vnd.openxmlformats-officedocument.presentationml.notesSlide+xml"/>
  <Override PartName="/customXml/itemProps252.xml" ContentType="application/vnd.openxmlformats-officedocument.customXmlProperties+xml"/>
  <Override PartName="/ppt/slides/slide41.xml" ContentType="application/vnd.openxmlformats-officedocument.presentationml.slide+xml"/>
  <Override PartName="/ppt/notesSlides/notesSlide233.xml" ContentType="application/vnd.openxmlformats-officedocument.presentationml.notesSlide+xml"/>
  <Override PartName="/ppt/notesSlides/notesSlide378.xml" ContentType="application/vnd.openxmlformats-officedocument.presentationml.notesSlide+xml"/>
  <Override PartName="/customXml/itemProps328.xml" ContentType="application/vnd.openxmlformats-officedocument.customXmlProperties+xml"/>
  <Override PartName="/ppt/slides/slide149.xml" ContentType="application/vnd.openxmlformats-officedocument.presentationml.slide+xml"/>
  <Override PartName="/ppt/notesSlides/notesSlide32.xml" ContentType="application/vnd.openxmlformats-officedocument.presentationml.notesSlide+xml"/>
  <Override PartName="/ppt/notesSlides/notesSlide309.xml" ContentType="application/vnd.openxmlformats-officedocument.presentationml.notesSlide+xml"/>
  <Override PartName="/customXml/itemProps78.xml" ContentType="application/vnd.openxmlformats-officedocument.customXmlProperties+xml"/>
  <Override PartName="/customXml/itemProps167.xml" ContentType="application/vnd.openxmlformats-officedocument.customXmlProperties+xml"/>
  <Override PartName="/ppt/slides/slide335.xml" ContentType="application/vnd.openxmlformats-officedocument.presentationml.slide+xml"/>
  <Override PartName="/ppt/notesSlides/notesSlide148.xml" ContentType="application/vnd.openxmlformats-officedocument.presentationml.notesSlide+xml"/>
  <Override PartName="/customXml/itemProps353.xml" ContentType="application/vnd.openxmlformats-officedocument.customXmlProperties+xml"/>
  <Override PartName="/ppt/slides/slide174.xml" ContentType="application/vnd.openxmlformats-officedocument.presentationml.slide+xml"/>
  <Override PartName="/ppt/notesSlides/notesSlide334.xml" ContentType="application/vnd.openxmlformats-officedocument.presentationml.notesSlide+xml"/>
  <Override PartName="/customXml/itemProps4.xml" ContentType="application/vnd.openxmlformats-officedocument.customXmlProperties+xml"/>
  <Override PartName="/customXml/itemProps192.xml" ContentType="application/vnd.openxmlformats-officedocument.customXmlProperties+xml"/>
  <Override PartName="/ppt/slides/slide7.xml" ContentType="application/vnd.openxmlformats-officedocument.presentationml.slide+xml"/>
  <Override PartName="/ppt/slides/slide360.xml" ContentType="application/vnd.openxmlformats-officedocument.presentationml.slide+xml"/>
  <Override PartName="/ppt/slideLayouts/slideLayout9.xml" ContentType="application/vnd.openxmlformats-officedocument.presentationml.slideLayout+xml"/>
  <Override PartName="/ppt/notesSlides/notesSlide173.xml" ContentType="application/vnd.openxmlformats-officedocument.presentationml.notesSlide+xml"/>
  <Override PartName="/customXml/itemProps34.xml" ContentType="application/vnd.openxmlformats-officedocument.customXmlProperties+xml"/>
  <Override PartName="/customXml/itemProps123.xml" ContentType="application/vnd.openxmlformats-officedocument.customXmlProperties+xml"/>
  <Override PartName="/customXml/itemProps268.xml" ContentType="application/vnd.openxmlformats-officedocument.customXmlProperties+xml"/>
  <Override PartName="/ppt/slides/slide57.xml" ContentType="application/vnd.openxmlformats-officedocument.presentationml.slide+xml"/>
  <Override PartName="/ppt/slides/slide105.xml" ContentType="application/vnd.openxmlformats-officedocument.presentationml.slide+xml"/>
  <Override PartName="/ppt/notesSlides/notesSlide104.xml" ContentType="application/vnd.openxmlformats-officedocument.presentationml.notesSlide+xml"/>
  <Override PartName="/ppt/notesSlides/notesSlide249.xml" ContentType="application/vnd.openxmlformats-officedocument.presentationml.notesSlide+xml"/>
  <Override PartName="/ppt/slides/slide130.xml" ContentType="application/vnd.openxmlformats-officedocument.presentationml.slide+xml"/>
  <Override PartName="/ppt/slides/slide275.xml" ContentType="application/vnd.openxmlformats-officedocument.presentationml.slide+xml"/>
  <Override PartName="/ppt/notesSlides/notesSlide48.xml" ContentType="application/vnd.openxmlformats-officedocument.presentationml.notesSlide+xml"/>
  <Override PartName="/customXml/itemProps293.xml" ContentType="application/vnd.openxmlformats-officedocument.customXmlProperties+xml"/>
  <Override PartName="/ppt/slides/slide82.xml" ContentType="application/vnd.openxmlformats-officedocument.presentationml.slide+xml"/>
  <Override PartName="/ppt/slides/slide206.xml" ContentType="application/vnd.openxmlformats-officedocument.presentationml.slide+xml"/>
  <Override PartName="/ppt/notesSlides/notesSlide274.xml" ContentType="application/vnd.openxmlformats-officedocument.presentationml.notesSlide+xml"/>
  <Override PartName="/customXml/itemProps224.xml" ContentType="application/vnd.openxmlformats-officedocument.customXmlProperties+xml"/>
  <Override PartName="/customXml/itemProps369.xml" ContentType="application/vnd.openxmlformats-officedocument.customXmlProperties+xml"/>
  <Override PartName="/ppt/slides/slide13.xml" ContentType="application/vnd.openxmlformats-officedocument.presentationml.slide+xml"/>
  <Override PartName="/ppt/slides/slide376.xml" ContentType="application/vnd.openxmlformats-officedocument.presentationml.slide+xml"/>
  <Override PartName="/ppt/notesSlides/notesSlide73.xml" ContentType="application/vnd.openxmlformats-officedocument.presentationml.notesSlide+xml"/>
  <Override PartName="/ppt/notesSlides/notesSlide205.xml" ContentType="application/vnd.openxmlformats-officedocument.presentationml.notesSlide+xml"/>
  <Override PartName="/ppt/slides/slide231.xml" ContentType="application/vnd.openxmlformats-officedocument.presentationml.slide+xml"/>
  <Override PartName="/ppt/slideLayouts/slideLayout12.xml" ContentType="application/vnd.openxmlformats-officedocument.presentationml.slideLayout+xml"/>
  <Override PartName="/ppt/notesSlides/notesSlide189.xml" ContentType="application/vnd.openxmlformats-officedocument.presentationml.notesSlide+xml"/>
  <Override PartName="/ppt/notesSlides/notesSlide375.xml" ContentType="application/vnd.openxmlformats-officedocument.presentationml.notesSlide+xml"/>
  <Override PartName="/customXml/itemProps139.xml" ContentType="application/vnd.openxmlformats-officedocument.customXmlProperties+xml"/>
  <Override PartName="/ppt/slides/slide307.xml" ContentType="application/vnd.openxmlformats-officedocument.presentationml.slide+xml"/>
  <Override PartName="/ppt/notesSlides/notesSlide230.xml" ContentType="application/vnd.openxmlformats-officedocument.presentationml.notesSlide+xml"/>
  <Override PartName="/customXml/itemProps325.xml" ContentType="application/vnd.openxmlformats-officedocument.customXmlProperties+xml"/>
  <Override PartName="/ppt/slides/slide98.xml" ContentType="application/vnd.openxmlformats-officedocument.presentationml.slide+xml"/>
  <Override PartName="/ppt/slides/slide146.xml" ContentType="application/vnd.openxmlformats-officedocument.presentationml.slide+xml"/>
  <Override PartName="/ppt/slides/slide332.xml" ContentType="application/vnd.openxmlformats-officedocument.presentationml.slide+xml"/>
  <Override PartName="/ppt/notesSlides/notesSlide306.xml" ContentType="application/vnd.openxmlformats-officedocument.presentationml.notesSlide+xml"/>
  <Override PartName="/customXml/itemProps75.xml" ContentType="application/vnd.openxmlformats-officedocument.customXmlProperties+xml"/>
  <Override PartName="/customXml/itemProps164.xml" ContentType="application/vnd.openxmlformats-officedocument.customXmlProperties+xml"/>
  <Override PartName="/customXml/itemProps350.xml" ContentType="application/vnd.openxmlformats-officedocument.customXmlProperties+xml"/>
  <Override PartName="/ppt/slides/slide171.xml" ContentType="application/vnd.openxmlformats-officedocument.presentationml.slide+xml"/>
  <Override PartName="/ppt/notesSlides/notesSlide89.xml" ContentType="application/vnd.openxmlformats-officedocument.presentationml.notesSlide+xml"/>
  <Override PartName="/ppt/notesSlides/notesSlide145.xml" ContentType="application/vnd.openxmlformats-officedocument.presentationml.notesSlide+xml"/>
  <Override PartName="/ppt/notesSlides/notesSlide331.xml" ContentType="application/vnd.openxmlformats-officedocument.presentationml.notesSlide+xml"/>
  <Override PartName="/ppt/slides/slide29.xml" ContentType="application/vnd.openxmlformats-officedocument.presentationml.slide+xml"/>
  <Override PartName="/ppt/notesSlides/notesSlide170.xml" ContentType="application/vnd.openxmlformats-officedocument.presentationml.notesSlide+xml"/>
  <Override PartName="/customXml/itemProps1.xml" ContentType="application/vnd.openxmlformats-officedocument.customXmlProperties+xml"/>
  <Override PartName="/ppt/slides/slide4.xml" ContentType="application/vnd.openxmlformats-officedocument.presentationml.slide+xml"/>
  <Override PartName="/ppt/slides/slide54.xml" ContentType="application/vnd.openxmlformats-officedocument.presentationml.slide+xml"/>
  <Override PartName="/ppt/slides/slide102.xml" ContentType="application/vnd.openxmlformats-officedocument.presentationml.slide+xml"/>
  <Override PartName="/ppt/slides/slide247.xml" ContentType="application/vnd.openxmlformats-officedocument.presentationml.slide+xml"/>
  <Override PartName="/ppt/slideLayouts/slideLayout6.xml" ContentType="application/vnd.openxmlformats-officedocument.presentationml.slideLayout+xml"/>
  <Override PartName="/ppt/notesSlides/notesSlide246.xml" ContentType="application/vnd.openxmlformats-officedocument.presentationml.notesSlide+xml"/>
  <Override PartName="/customXml/itemProps31.xml" ContentType="application/vnd.openxmlformats-officedocument.customXmlProperties+xml"/>
  <Override PartName="/customXml/itemProps120.xml" ContentType="application/vnd.openxmlformats-officedocument.customXmlProperties+xml"/>
  <Override PartName="/customXml/itemProps265.xml" ContentType="application/vnd.openxmlformats-officedocument.customXmlProperties+xml"/>
  <Override PartName="/ppt/slides/slide272.xml" ContentType="application/vnd.openxmlformats-officedocument.presentationml.slide+xml"/>
  <Override PartName="/ppt/notesSlides/notesSlide45.xml" ContentType="application/vnd.openxmlformats-officedocument.presentationml.notesSlide+xml"/>
  <Override PartName="/ppt/notesSlides/notesSlide101.xml" ContentType="application/vnd.openxmlformats-officedocument.presentationml.notesSlide+xml"/>
  <Override PartName="/customXml/itemProps290.xml" ContentType="application/vnd.openxmlformats-officedocument.customXmlProperties+xml"/>
  <Override PartName="/ppt/slides/slide348.xml" ContentType="application/vnd.openxmlformats-officedocument.presentationml.slide+xml"/>
  <Override PartName="/ppt/notesSlides/notesSlide271.xml" ContentType="application/vnd.openxmlformats-officedocument.presentationml.notesSlide+xml"/>
  <Override PartName="/customXml/itemProps366.xml" ContentType="application/vnd.openxmlformats-officedocument.customXmlProperties+xml"/>
  <Override PartName="/ppt/slides/slide10.xml" ContentType="application/vnd.openxmlformats-officedocument.presentationml.slide+xml"/>
  <Override PartName="/ppt/slides/slide187.xml" ContentType="application/vnd.openxmlformats-officedocument.presentationml.slide+xml"/>
  <Override PartName="/ppt/slides/slide203.xml" ContentType="application/vnd.openxmlformats-officedocument.presentationml.slide+xml"/>
  <Override PartName="/ppt/notesSlides/notesSlide70.xml" ContentType="application/vnd.openxmlformats-officedocument.presentationml.notesSlide+xml"/>
  <Override PartName="/ppt/notesSlides/notesSlide347.xml" ContentType="application/vnd.openxmlformats-officedocument.presentationml.notesSlide+xml"/>
  <Override PartName="/customXml/itemProps221.xml" ContentType="application/vnd.openxmlformats-officedocument.customXmlProperties+xml"/>
  <Override PartName="/ppt/slides/slide373.xml" ContentType="application/vnd.openxmlformats-officedocument.presentationml.slide+xml"/>
  <Override PartName="/ppt/notesSlides/notesSlide186.xml" ContentType="application/vnd.openxmlformats-officedocument.presentationml.notesSlide+xml"/>
  <Override PartName="/ppt/notesSlides/notesSlide202.xml" ContentType="application/vnd.openxmlformats-officedocument.presentationml.notesSlide+xml"/>
  <Override PartName="/ppt/slides/slide118.xml" ContentType="application/vnd.openxmlformats-officedocument.presentationml.slide+xml"/>
  <Override PartName="/ppt/slides/slide304.xml" ContentType="application/vnd.openxmlformats-officedocument.presentationml.slide+xml"/>
  <Override PartName="/ppt/notesSlides/notesSlide372.xml" ContentType="application/vnd.openxmlformats-officedocument.presentationml.notesSlide+xml"/>
  <Override PartName="/customXml/itemProps47.xml" ContentType="application/vnd.openxmlformats-officedocument.customXmlProperties+xml"/>
  <Override PartName="/customXml/itemProps136.xml" ContentType="application/vnd.openxmlformats-officedocument.customXmlProperties+xml"/>
  <Override PartName="/customXml/itemProps322.xml" ContentType="application/vnd.openxmlformats-officedocument.customXmlProperties+xml"/>
  <Override PartName="/ppt/slides/slide143.xml" ContentType="application/vnd.openxmlformats-officedocument.presentationml.slide+xml"/>
  <Override PartName="/ppt/slides/slide288.xml" ContentType="application/vnd.openxmlformats-officedocument.presentationml.slide+xml"/>
  <Override PartName="/ppt/notesSlides/notesSlide117.xml" ContentType="application/vnd.openxmlformats-officedocument.presentationml.notesSlide+xml"/>
  <Override PartName="/ppt/notesSlides/notesSlide303.xml" ContentType="application/vnd.openxmlformats-officedocument.presentationml.notesSlide+xml"/>
  <Override PartName="/customXml/itemProps72.xml" ContentType="application/vnd.openxmlformats-officedocument.customXmlProperties+xml"/>
  <Override PartName="/customXml/itemProps161.xml" ContentType="application/vnd.openxmlformats-officedocument.customXmlProperties+xml"/>
  <Override PartName="/ppt/slides/slide95.xml" ContentType="application/vnd.openxmlformats-officedocument.presentationml.slide+xml"/>
  <Override PartName="/ppt/notesSlides/notesSlide142.xml" ContentType="application/vnd.openxmlformats-officedocument.presentationml.notesSlide+xml"/>
  <Override PartName="/ppt/notesSlides/notesSlide287.xml" ContentType="application/vnd.openxmlformats-officedocument.presentationml.notesSlide+xml"/>
  <Override PartName="/customXml/itemProps237.xml" ContentType="application/vnd.openxmlformats-officedocument.customXmlProperties+xml"/>
  <Override PartName="/ppt/slides/slide26.xml" ContentType="application/vnd.openxmlformats-officedocument.presentationml.slide+xml"/>
  <Override PartName="/ppt/slides/slide219.xml" ContentType="application/vnd.openxmlformats-officedocument.presentationml.slide+xml"/>
  <Override PartName="/ppt/notesSlides/notesSlide86.xml" ContentType="application/vnd.openxmlformats-officedocument.presentationml.notesSlide+xml"/>
  <Override PartName="/ppt/notesSlides/notesSlide218.xml" ContentType="application/vnd.openxmlformats-officedocument.presentationml.notesSlide+xml"/>
  <Override PartName="/ppt/slides/slide1.xml" ContentType="application/vnd.openxmlformats-officedocument.presentationml.slide+xml"/>
  <Override PartName="/ppt/slides/slide244.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customXml/itemProps262.xml" ContentType="application/vnd.openxmlformats-officedocument.customXmlProperties+xml"/>
  <Override PartName="/ppt/slides/slide51.xml" ContentType="application/vnd.openxmlformats-officedocument.presentationml.slide+xml"/>
  <Override PartName="/ppt/notesSlides/notesSlide243.xml" ContentType="application/vnd.openxmlformats-officedocument.presentationml.notesSlide+xml"/>
  <Override PartName="/ppt/notesSlides/notesSlide388.xml" ContentType="application/vnd.openxmlformats-officedocument.presentationml.notesSlide+xml"/>
  <Override PartName="/customXml/itemProps338.xml" ContentType="application/vnd.openxmlformats-officedocument.customXmlProperties+xml"/>
  <Override PartName="/ppt/slides/slide159.xml" ContentType="application/vnd.openxmlformats-officedocument.presentationml.slide+xml"/>
  <Override PartName="/ppt/notesSlides/notesSlide42.xml" ContentType="application/vnd.openxmlformats-officedocument.presentationml.notesSlide+xml"/>
  <Override PartName="/ppt/notesSlides/notesSlide319.xml" ContentType="application/vnd.openxmlformats-officedocument.presentationml.notesSlide+xml"/>
  <Override PartName="/customXml/itemProps88.xml" ContentType="application/vnd.openxmlformats-officedocument.customXmlProperties+xml"/>
  <Override PartName="/customXml/itemProps177.xml" ContentType="application/vnd.openxmlformats-officedocument.customXmlProperties+xml"/>
  <Override PartName="/ppt/slides/slide200.xml" ContentType="application/vnd.openxmlformats-officedocument.presentationml.slide+xml"/>
  <Override PartName="/ppt/slides/slide345.xml" ContentType="application/vnd.openxmlformats-officedocument.presentationml.slide+xml"/>
  <Override PartName="/ppt/notesSlides/notesSlide8.xml" ContentType="application/vnd.openxmlformats-officedocument.presentationml.notesSlide+xml"/>
  <Override PartName="/ppt/notesSlides/notesSlide158.xml" ContentType="application/vnd.openxmlformats-officedocument.presentationml.notesSlide+xml"/>
  <Override PartName="/customXml/itemProps363.xml" ContentType="application/vnd.openxmlformats-officedocument.customXmlProperties+xml"/>
  <Override PartName="/ppt/slides/slide184.xml" ContentType="application/vnd.openxmlformats-officedocument.presentationml.slide+xml"/>
  <Override PartName="/ppt/slides/slide370.xml" ContentType="application/vnd.openxmlformats-officedocument.presentationml.slide+xml"/>
  <Override PartName="/ppt/notesSlides/notesSlide344.xml" ContentType="application/vnd.openxmlformats-officedocument.presentationml.notesSlide+xml"/>
  <Override PartName="/customXml/itemProps19.xml" ContentType="application/vnd.openxmlformats-officedocument.customXmlProperties+xml"/>
  <Override PartName="/customXml/itemProps108.xml" ContentType="application/vnd.openxmlformats-officedocument.customXmlProperties+xml"/>
  <Override PartName="/ppt/slides/slide115.xml" ContentType="application/vnd.openxmlformats-officedocument.presentationml.slide+xml"/>
  <Override PartName="/ppt/notesSlides/notesSlide183.xml" ContentType="application/vnd.openxmlformats-officedocument.presentationml.notesSlide+xml"/>
  <Override PartName="/customXml/itemProps44.xml" ContentType="application/vnd.openxmlformats-officedocument.customXmlProperties+xml"/>
  <Override PartName="/customXml/itemProps133.xml" ContentType="application/vnd.openxmlformats-officedocument.customXmlProperties+xml"/>
  <Override PartName="/customXml/itemProps278.xml" ContentType="application/vnd.openxmlformats-officedocument.customXmlProperties+xml"/>
  <Override PartName="/ppt/slides/slide67.xml" ContentType="application/vnd.openxmlformats-officedocument.presentationml.slide+xml"/>
  <Override PartName="/ppt/slides/slide285.xml" ContentType="application/vnd.openxmlformats-officedocument.presentationml.slide+xml"/>
  <Override PartName="/ppt/slides/slide301.xml" ContentType="application/vnd.openxmlformats-officedocument.presentationml.slide+xml"/>
  <Override PartName="/ppt/notesSlides/notesSlide114.xml" ContentType="application/vnd.openxmlformats-officedocument.presentationml.notesSlide+xml"/>
  <Override PartName="/ppt/notesSlides/notesSlide259.xml" ContentType="application/vnd.openxmlformats-officedocument.presentationml.notesSlide+xml"/>
  <Override PartName="/customXml/itemProps209.xml" ContentType="application/vnd.openxmlformats-officedocument.customXmlProperties+xml"/>
  <Override PartName="/ppt/slides/slide92.xml" ContentType="application/vnd.openxmlformats-officedocument.presentationml.slide+xml"/>
  <Override PartName="/ppt/slides/slide140.xml" ContentType="application/vnd.openxmlformats-officedocument.presentationml.slide+xml"/>
  <Override PartName="/ppt/notesSlides/notesSlide58.xml" ContentType="application/vnd.openxmlformats-officedocument.presentationml.notesSlide+xml"/>
  <Override PartName="/ppt/notesSlides/notesSlide284.xml" ContentType="application/vnd.openxmlformats-officedocument.presentationml.notesSlide+xml"/>
  <Override PartName="/ppt/notesSlides/notesSlide300.xml" ContentType="application/vnd.openxmlformats-officedocument.presentationml.notesSlide+xml"/>
  <Override PartName="/ppt/slides/slide216.xml" ContentType="application/vnd.openxmlformats-officedocument.presentationml.slide+xml"/>
  <Override PartName="/ppt/notesSlides/notesSlide83.xml" ContentType="application/vnd.openxmlformats-officedocument.presentationml.notesSlide+xml"/>
  <Override PartName="/customXml/itemProps234.xml" ContentType="application/vnd.openxmlformats-officedocument.customXmlProperties+xml"/>
  <Override PartName="/customXml/itemProps379.xml" ContentType="application/vnd.openxmlformats-officedocument.customXmlProperties+xml"/>
  <Override PartName="/ppt/slides/slide23.xml" ContentType="application/vnd.openxmlformats-officedocument.presentationml.slide+xml"/>
  <Override PartName="/ppt/slides/slide241.xml" ContentType="application/vnd.openxmlformats-officedocument.presentationml.slide+xml"/>
  <Override PartName="/ppt/slides/slide386.xml" ContentType="application/vnd.openxmlformats-officedocument.presentationml.slide+xml"/>
  <Override PartName="/ppt/notesSlides/notesSlide199.xml" ContentType="application/vnd.openxmlformats-officedocument.presentationml.notesSlide+xml"/>
  <Override PartName="/ppt/notesSlides/notesSlide215.xml" ContentType="application/vnd.openxmlformats-officedocument.presentationml.notesSlide+xml"/>
  <Override PartName="/ppt/notesSlides/notesSlide14.xml" ContentType="application/vnd.openxmlformats-officedocument.presentationml.notesSlide+xml"/>
  <Override PartName="/ppt/notesSlides/notesSlide240.xml" ContentType="application/vnd.openxmlformats-officedocument.presentationml.notesSlide+xml"/>
  <Override PartName="/ppt/notesSlides/notesSlide385.xml" ContentType="application/vnd.openxmlformats-officedocument.presentationml.notesSlide+xml"/>
  <Override PartName="/customXml/itemProps149.xml" ContentType="application/vnd.openxmlformats-officedocument.customXmlProperties+xml"/>
  <Override PartName="/ppt/slides/slide317.xml" ContentType="application/vnd.openxmlformats-officedocument.presentationml.slide+xml"/>
  <Override PartName="/ppt/notesSlides/notesSlide316.xml" ContentType="application/vnd.openxmlformats-officedocument.presentationml.notesSlide+xml"/>
  <Override PartName="/customXml/itemProps85.xml" ContentType="application/vnd.openxmlformats-officedocument.customXmlProperties+xml"/>
  <Override PartName="/customXml/itemProps335.xml" ContentType="application/vnd.openxmlformats-officedocument.customXmlProperties+xml"/>
  <Override PartName="/ppt/slides/slide156.xml" ContentType="application/vnd.openxmlformats-officedocument.presentationml.slide+xml"/>
  <Override PartName="/ppt/slides/slide342.xml" ContentType="application/vnd.openxmlformats-officedocument.presentationml.slide+xml"/>
  <Override PartName="/ppt/notesSlides/notesSlide155.xml" ContentType="application/vnd.openxmlformats-officedocument.presentationml.notesSlide+xml"/>
  <Override PartName="/customXml/itemProps174.xml" ContentType="application/vnd.openxmlformats-officedocument.customXmlProperties+xml"/>
  <Override PartName="/customXml/itemProps360.xml" ContentType="application/vnd.openxmlformats-officedocument.customXmlProperties+xml"/>
  <Override PartName="/ppt/slides/slide181.xml" ContentType="application/vnd.openxmlformats-officedocument.presentationml.slide+xml"/>
  <Override PartName="/ppt/notesSlides/notesSlide5.xml" ContentType="application/vnd.openxmlformats-officedocument.presentationml.notesSlide+xml"/>
  <Override PartName="/ppt/notesSlides/notesSlide99.xml" ContentType="application/vnd.openxmlformats-officedocument.presentationml.notesSlide+xml"/>
  <Override PartName="/ppt/notesSlides/notesSlide341.xml" ContentType="application/vnd.openxmlformats-officedocument.presentationml.notesSlide+xml"/>
  <Override PartName="/customXml/itemProps16.xml" ContentType="application/vnd.openxmlformats-officedocument.customXmlProperties+xml"/>
  <Override PartName="/customXml/itemProps105.xml" ContentType="application/vnd.openxmlformats-officedocument.customXmlProperties+xml"/>
  <Override PartName="/ppt/slides/slide39.xml" ContentType="application/vnd.openxmlformats-officedocument.presentationml.slide+xml"/>
  <Override PartName="/ppt/slides/slide257.xml" ContentType="application/vnd.openxmlformats-officedocument.presentationml.slide+xml"/>
  <Override PartName="/ppt/notesSlides/notesSlide180.xml" ContentType="application/vnd.openxmlformats-officedocument.presentationml.notesSlide+xml"/>
  <Override PartName="/customXml/itemProps41.xml" ContentType="application/vnd.openxmlformats-officedocument.customXmlProperties+xml"/>
  <Override PartName="/customXml/itemProps275.xml" ContentType="application/vnd.openxmlformats-officedocument.customXmlProperties+xml"/>
  <Override PartName="/ppt/slides/slide64.xml" ContentType="application/vnd.openxmlformats-officedocument.presentationml.slide+xml"/>
  <Override PartName="/ppt/slides/slide112.xml" ContentType="application/vnd.openxmlformats-officedocument.presentationml.slide+xml"/>
  <Override PartName="/ppt/notesSlides/notesSlide256.xml" ContentType="application/vnd.openxmlformats-officedocument.presentationml.notesSlide+xml"/>
  <Override PartName="/customXml/itemProps130.xml" ContentType="application/vnd.openxmlformats-officedocument.customXmlProperties+xml"/>
  <Override PartName="/ppt/slides/slide282.xml" ContentType="application/vnd.openxmlformats-officedocument.presentationml.slide+xml"/>
  <Override PartName="/ppt/notesSlides/notesSlide55.xml" ContentType="application/vnd.openxmlformats-officedocument.presentationml.notesSlide+xml"/>
  <Override PartName="/ppt/notesSlides/notesSlide111.xml" ContentType="application/vnd.openxmlformats-officedocument.presentationml.notesSlide+xml"/>
  <Override PartName="/customXml/itemProps206.xml" ContentType="application/vnd.openxmlformats-officedocument.customXmlProperties+xml"/>
  <Override PartName="/ppt/slides/slide213.xml" ContentType="application/vnd.openxmlformats-officedocument.presentationml.slide+xml"/>
  <Override PartName="/ppt/slides/slide358.xml" ContentType="application/vnd.openxmlformats-officedocument.presentationml.slide+xml"/>
  <Override PartName="/ppt/notesSlides/notesSlide281.xml" ContentType="application/vnd.openxmlformats-officedocument.presentationml.notesSlide+xml"/>
  <Override PartName="/customXml/itemProps231.xml" ContentType="application/vnd.openxmlformats-officedocument.customXmlProperties+xml"/>
  <Override PartName="/customXml/itemProps376.xml" ContentType="application/vnd.openxmlformats-officedocument.customXmlProperties+xml"/>
  <Override PartName="/ppt/slides/slide20.xml" ContentType="application/vnd.openxmlformats-officedocument.presentationml.slide+xml"/>
  <Override PartName="/ppt/slides/slide197.xml" ContentType="application/vnd.openxmlformats-officedocument.presentationml.slide+xml"/>
  <Override PartName="/ppt/notesSlides/notesSlide80.xml" ContentType="application/vnd.openxmlformats-officedocument.presentationml.notesSlide+xml"/>
  <Override PartName="/ppt/notesSlides/notesSlide212.xml" ContentType="application/vnd.openxmlformats-officedocument.presentationml.notesSlide+xml"/>
  <Override PartName="/ppt/notesSlides/notesSlide357.xml" ContentType="application/vnd.openxmlformats-officedocument.presentationml.notesSlide+xml"/>
  <Override PartName="/customXml/itemProps307.xml" ContentType="application/vnd.openxmlformats-officedocument.customXmlProperties+xml"/>
  <Override PartName="/ppt/slides/slide383.xml" ContentType="application/vnd.openxmlformats-officedocument.presentationml.slide+xml"/>
  <Override PartName="/ppt/notesSlides/notesSlide11.xml" ContentType="application/vnd.openxmlformats-officedocument.presentationml.notesSlide+xml"/>
  <Override PartName="/ppt/notesSlides/notesSlide196.xml" ContentType="application/vnd.openxmlformats-officedocument.presentationml.notesSlide+xml"/>
  <Override PartName="/ppt/notesSlides/notesSlide382.xml" ContentType="application/vnd.openxmlformats-officedocument.presentationml.notesSlide+xml"/>
  <Override PartName="/customXml/itemProps57.xml" ContentType="application/vnd.openxmlformats-officedocument.customXmlProperties+xml"/>
  <Override PartName="/customXml/itemProps146.xml" ContentType="application/vnd.openxmlformats-officedocument.customXmlProperties+xml"/>
  <Override PartName="/ppt/slides/slide128.xml" ContentType="application/vnd.openxmlformats-officedocument.presentationml.slide+xml"/>
  <Override PartName="/ppt/slides/slide314.xml" ContentType="application/vnd.openxmlformats-officedocument.presentationml.slide+xml"/>
  <Override PartName="/ppt/notesSlides/notesSlide127.xml" ContentType="application/vnd.openxmlformats-officedocument.presentationml.notesSlide+xml"/>
  <Override PartName="/customXml/itemProps332.xml" ContentType="application/vnd.openxmlformats-officedocument.customXmlProperties+xml"/>
  <Override PartName="/ppt/slides/slide153.xml" ContentType="application/vnd.openxmlformats-officedocument.presentationml.slide+xml"/>
  <Override PartName="/ppt/slides/slide298.xml" ContentType="application/vnd.openxmlformats-officedocument.presentationml.slide+xml"/>
  <Override PartName="/ppt/notesSlides/notesSlide313.xml" ContentType="application/vnd.openxmlformats-officedocument.presentationml.notesSlide+xml"/>
  <Override PartName="/customXml/itemProps82.xml" ContentType="application/vnd.openxmlformats-officedocument.customXmlProperties+xml"/>
  <Override PartName="/customXml/itemProps171.xml" ContentType="application/vnd.openxmlformats-officedocument.customXmlProperties+xml"/>
  <Override PartName="/ppt/slides/slide229.xml" ContentType="application/vnd.openxmlformats-officedocument.presentationml.slide+xml"/>
  <Override PartName="/ppt/notesSlides/notesSlide2.xml" ContentType="application/vnd.openxmlformats-officedocument.presentationml.notesSlide+xml"/>
  <Override PartName="/ppt/notesSlides/notesSlide152.xml" ContentType="application/vnd.openxmlformats-officedocument.presentationml.notesSlide+xml"/>
  <Override PartName="/ppt/notesSlides/notesSlide297.xml" ContentType="application/vnd.openxmlformats-officedocument.presentationml.notesSlide+xml"/>
  <Override PartName="/customXml/itemProps13.xml" ContentType="application/vnd.openxmlformats-officedocument.customXmlProperties+xml"/>
  <Override PartName="/customXml/itemProps247.xml" ContentType="application/vnd.openxmlformats-officedocument.customXmlProperties+xml"/>
  <Override PartName="/ppt/slides/slide36.xml" ContentType="application/vnd.openxmlformats-officedocument.presentationml.slide+xml"/>
  <Override PartName="/ppt/notesSlides/notesSlide96.xml" ContentType="application/vnd.openxmlformats-officedocument.presentationml.notesSlide+xml"/>
  <Override PartName="/ppt/notesSlides/notesSlide228.xml" ContentType="application/vnd.openxmlformats-officedocument.presentationml.notesSlide+xml"/>
  <Override PartName="/customXml/itemProps102.xml" ContentType="application/vnd.openxmlformats-officedocument.customXmlProperties+xml"/>
  <Override PartName="/ppt/slides/slide254.xml" ContentType="application/vnd.openxmlformats-officedocument.presentationml.slide+xml"/>
  <Override PartName="/ppt/notesSlides/notesSlide27.xml" ContentType="application/vnd.openxmlformats-officedocument.presentationml.notesSlide+xml"/>
  <Override PartName="/customXml/itemProps272.xml" ContentType="application/vnd.openxmlformats-officedocument.customXmlProperties+xml"/>
  <Override PartName="/ppt/slides/slide61.xml" ContentType="application/vnd.openxmlformats-officedocument.presentationml.slide+xml"/>
  <Override PartName="/ppt/notesSlides/notesSlide253.xml" ContentType="application/vnd.openxmlformats-officedocument.presentationml.notesSlide+xml"/>
  <Override PartName="/customXml/itemProps203.xml" ContentType="application/vnd.openxmlformats-officedocument.customXmlProperties+xml"/>
  <Override PartName="/customXml/itemProps348.xml" ContentType="application/vnd.openxmlformats-officedocument.customXmlProperties+xml"/>
  <Override PartName="/ppt/slides/slide169.xml" ContentType="application/vnd.openxmlformats-officedocument.presentationml.slide+xml"/>
  <Override PartName="/ppt/slides/slide355.xml" ContentType="application/vnd.openxmlformats-officedocument.presentationml.slide+xml"/>
  <Override PartName="/ppt/tableStyles.xml" ContentType="application/vnd.openxmlformats-officedocument.presentationml.tableStyles+xml"/>
  <Override PartName="/ppt/notesSlides/notesSlide52.xml" ContentType="application/vnd.openxmlformats-officedocument.presentationml.notesSlide+xml"/>
  <Override PartName="/ppt/notesSlides/notesSlide329.xml" ContentType="application/vnd.openxmlformats-officedocument.presentationml.notesSlide+xml"/>
  <Override PartName="/customXml/itemProps98.xml" ContentType="application/vnd.openxmlformats-officedocument.customXmlProperties+xml"/>
  <Override PartName="/customXml/itemProps187.xml" ContentType="application/vnd.openxmlformats-officedocument.customXmlProperties+xml"/>
  <Override PartName="/customXml/itemProps373.xml" ContentType="application/vnd.openxmlformats-officedocument.customXmlProperties+xml"/>
  <Override PartName="/ppt/slides/slide194.xml" ContentType="application/vnd.openxmlformats-officedocument.presentationml.slide+xml"/>
  <Override PartName="/ppt/slides/slide210.xml" ContentType="application/vnd.openxmlformats-officedocument.presentationml.slide+xml"/>
  <Override PartName="/ppt/notesSlides/notesSlide168.xml" ContentType="application/vnd.openxmlformats-officedocument.presentationml.notesSlide+xml"/>
  <Override PartName="/ppt/notesSlides/notesSlide354.xml" ContentType="application/vnd.openxmlformats-officedocument.presentationml.notesSlide+xml"/>
  <Override PartName="/customXml/itemProps29.xml" ContentType="application/vnd.openxmlformats-officedocument.customXmlProperties+xml"/>
  <Override PartName="/customXml/itemProps118.xml" ContentType="application/vnd.openxmlformats-officedocument.customXmlProperties+xml"/>
  <Override PartName="/ppt/slides/slide380.xml" ContentType="application/vnd.openxmlformats-officedocument.presentationml.slide+xml"/>
  <Override PartName="/ppt/notesSlides/notesSlide193.xml" ContentType="application/vnd.openxmlformats-officedocument.presentationml.notesSlide+xml"/>
  <Override PartName="/customXml/itemProps304.xml" ContentType="application/vnd.openxmlformats-officedocument.customXmlProperties+xml"/>
  <Override PartName="/ppt/slides/slide77.xml" ContentType="application/vnd.openxmlformats-officedocument.presentationml.slide+xml"/>
  <Override PartName="/ppt/slides/slide125.xml" ContentType="application/vnd.openxmlformats-officedocument.presentationml.slide+xml"/>
  <Override PartName="/ppt/notesSlides/notesSlide269.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391"/>
  </p:sldMasterIdLst>
  <p:notesMasterIdLst>
    <p:notesMasterId r:id="rId780"/>
  </p:notesMasterIdLst>
  <p:sldIdLst>
    <p:sldId id="698" r:id="rId392"/>
    <p:sldId id="699" r:id="rId393"/>
    <p:sldId id="700" r:id="rId394"/>
    <p:sldId id="258" r:id="rId395"/>
    <p:sldId id="261" r:id="rId396"/>
    <p:sldId id="263" r:id="rId397"/>
    <p:sldId id="265" r:id="rId398"/>
    <p:sldId id="266" r:id="rId399"/>
    <p:sldId id="267" r:id="rId400"/>
    <p:sldId id="268" r:id="rId401"/>
    <p:sldId id="269" r:id="rId402"/>
    <p:sldId id="270" r:id="rId403"/>
    <p:sldId id="271" r:id="rId404"/>
    <p:sldId id="272" r:id="rId405"/>
    <p:sldId id="273" r:id="rId406"/>
    <p:sldId id="274" r:id="rId407"/>
    <p:sldId id="275" r:id="rId408"/>
    <p:sldId id="277" r:id="rId409"/>
    <p:sldId id="278" r:id="rId410"/>
    <p:sldId id="279" r:id="rId411"/>
    <p:sldId id="280" r:id="rId412"/>
    <p:sldId id="281" r:id="rId413"/>
    <p:sldId id="282" r:id="rId414"/>
    <p:sldId id="283" r:id="rId415"/>
    <p:sldId id="284" r:id="rId416"/>
    <p:sldId id="285" r:id="rId417"/>
    <p:sldId id="286" r:id="rId418"/>
    <p:sldId id="287" r:id="rId419"/>
    <p:sldId id="288" r:id="rId420"/>
    <p:sldId id="290" r:id="rId421"/>
    <p:sldId id="291" r:id="rId422"/>
    <p:sldId id="292" r:id="rId423"/>
    <p:sldId id="293" r:id="rId424"/>
    <p:sldId id="294" r:id="rId425"/>
    <p:sldId id="295" r:id="rId426"/>
    <p:sldId id="296" r:id="rId427"/>
    <p:sldId id="297" r:id="rId428"/>
    <p:sldId id="298" r:id="rId429"/>
    <p:sldId id="299" r:id="rId430"/>
    <p:sldId id="300" r:id="rId431"/>
    <p:sldId id="301" r:id="rId432"/>
    <p:sldId id="302" r:id="rId433"/>
    <p:sldId id="304" r:id="rId434"/>
    <p:sldId id="305" r:id="rId435"/>
    <p:sldId id="306" r:id="rId436"/>
    <p:sldId id="308" r:id="rId437"/>
    <p:sldId id="309" r:id="rId438"/>
    <p:sldId id="311" r:id="rId439"/>
    <p:sldId id="312" r:id="rId440"/>
    <p:sldId id="313" r:id="rId441"/>
    <p:sldId id="314" r:id="rId442"/>
    <p:sldId id="315" r:id="rId443"/>
    <p:sldId id="316" r:id="rId444"/>
    <p:sldId id="317" r:id="rId445"/>
    <p:sldId id="318" r:id="rId446"/>
    <p:sldId id="319" r:id="rId447"/>
    <p:sldId id="320" r:id="rId448"/>
    <p:sldId id="322" r:id="rId449"/>
    <p:sldId id="323" r:id="rId450"/>
    <p:sldId id="324" r:id="rId451"/>
    <p:sldId id="325" r:id="rId452"/>
    <p:sldId id="326" r:id="rId453"/>
    <p:sldId id="327" r:id="rId454"/>
    <p:sldId id="328" r:id="rId455"/>
    <p:sldId id="329" r:id="rId456"/>
    <p:sldId id="330" r:id="rId457"/>
    <p:sldId id="331" r:id="rId458"/>
    <p:sldId id="332" r:id="rId459"/>
    <p:sldId id="333" r:id="rId460"/>
    <p:sldId id="334" r:id="rId461"/>
    <p:sldId id="335" r:id="rId462"/>
    <p:sldId id="336" r:id="rId463"/>
    <p:sldId id="337" r:id="rId464"/>
    <p:sldId id="338" r:id="rId465"/>
    <p:sldId id="340" r:id="rId466"/>
    <p:sldId id="342" r:id="rId467"/>
    <p:sldId id="343" r:id="rId468"/>
    <p:sldId id="345" r:id="rId469"/>
    <p:sldId id="346" r:id="rId470"/>
    <p:sldId id="348" r:id="rId471"/>
    <p:sldId id="349" r:id="rId472"/>
    <p:sldId id="350" r:id="rId473"/>
    <p:sldId id="351" r:id="rId474"/>
    <p:sldId id="352" r:id="rId475"/>
    <p:sldId id="353" r:id="rId476"/>
    <p:sldId id="354" r:id="rId477"/>
    <p:sldId id="355" r:id="rId478"/>
    <p:sldId id="356" r:id="rId479"/>
    <p:sldId id="357" r:id="rId480"/>
    <p:sldId id="359" r:id="rId481"/>
    <p:sldId id="360" r:id="rId482"/>
    <p:sldId id="361" r:id="rId483"/>
    <p:sldId id="362" r:id="rId484"/>
    <p:sldId id="363" r:id="rId485"/>
    <p:sldId id="364" r:id="rId486"/>
    <p:sldId id="365" r:id="rId487"/>
    <p:sldId id="366" r:id="rId488"/>
    <p:sldId id="367" r:id="rId489"/>
    <p:sldId id="368" r:id="rId490"/>
    <p:sldId id="369" r:id="rId491"/>
    <p:sldId id="370" r:id="rId492"/>
    <p:sldId id="371" r:id="rId493"/>
    <p:sldId id="372" r:id="rId494"/>
    <p:sldId id="373" r:id="rId495"/>
    <p:sldId id="374" r:id="rId496"/>
    <p:sldId id="375" r:id="rId497"/>
    <p:sldId id="376" r:id="rId498"/>
    <p:sldId id="377" r:id="rId499"/>
    <p:sldId id="378" r:id="rId500"/>
    <p:sldId id="379" r:id="rId501"/>
    <p:sldId id="380" r:id="rId502"/>
    <p:sldId id="381" r:id="rId503"/>
    <p:sldId id="383" r:id="rId504"/>
    <p:sldId id="384" r:id="rId505"/>
    <p:sldId id="387" r:id="rId506"/>
    <p:sldId id="388" r:id="rId507"/>
    <p:sldId id="389" r:id="rId508"/>
    <p:sldId id="390" r:id="rId509"/>
    <p:sldId id="391" r:id="rId510"/>
    <p:sldId id="392" r:id="rId511"/>
    <p:sldId id="393" r:id="rId512"/>
    <p:sldId id="395" r:id="rId513"/>
    <p:sldId id="396" r:id="rId514"/>
    <p:sldId id="397" r:id="rId515"/>
    <p:sldId id="398" r:id="rId516"/>
    <p:sldId id="399" r:id="rId517"/>
    <p:sldId id="400" r:id="rId518"/>
    <p:sldId id="401" r:id="rId519"/>
    <p:sldId id="402" r:id="rId520"/>
    <p:sldId id="403" r:id="rId521"/>
    <p:sldId id="404" r:id="rId522"/>
    <p:sldId id="405" r:id="rId523"/>
    <p:sldId id="406" r:id="rId524"/>
    <p:sldId id="407" r:id="rId525"/>
    <p:sldId id="408" r:id="rId526"/>
    <p:sldId id="409" r:id="rId527"/>
    <p:sldId id="410" r:id="rId528"/>
    <p:sldId id="411" r:id="rId529"/>
    <p:sldId id="412" r:id="rId530"/>
    <p:sldId id="413" r:id="rId531"/>
    <p:sldId id="415" r:id="rId532"/>
    <p:sldId id="416" r:id="rId533"/>
    <p:sldId id="418" r:id="rId534"/>
    <p:sldId id="419" r:id="rId535"/>
    <p:sldId id="421" r:id="rId536"/>
    <p:sldId id="422" r:id="rId537"/>
    <p:sldId id="423" r:id="rId538"/>
    <p:sldId id="424" r:id="rId539"/>
    <p:sldId id="425" r:id="rId540"/>
    <p:sldId id="426" r:id="rId541"/>
    <p:sldId id="427" r:id="rId542"/>
    <p:sldId id="428" r:id="rId543"/>
    <p:sldId id="429" r:id="rId544"/>
    <p:sldId id="430" r:id="rId545"/>
    <p:sldId id="432" r:id="rId546"/>
    <p:sldId id="433" r:id="rId547"/>
    <p:sldId id="434" r:id="rId548"/>
    <p:sldId id="435" r:id="rId549"/>
    <p:sldId id="436" r:id="rId550"/>
    <p:sldId id="437" r:id="rId551"/>
    <p:sldId id="438" r:id="rId552"/>
    <p:sldId id="440" r:id="rId553"/>
    <p:sldId id="441" r:id="rId554"/>
    <p:sldId id="442" r:id="rId555"/>
    <p:sldId id="443" r:id="rId556"/>
    <p:sldId id="444" r:id="rId557"/>
    <p:sldId id="445" r:id="rId558"/>
    <p:sldId id="446" r:id="rId559"/>
    <p:sldId id="447" r:id="rId560"/>
    <p:sldId id="448" r:id="rId561"/>
    <p:sldId id="449" r:id="rId562"/>
    <p:sldId id="450" r:id="rId563"/>
    <p:sldId id="452" r:id="rId564"/>
    <p:sldId id="454" r:id="rId565"/>
    <p:sldId id="455" r:id="rId566"/>
    <p:sldId id="456" r:id="rId567"/>
    <p:sldId id="457" r:id="rId568"/>
    <p:sldId id="458" r:id="rId569"/>
    <p:sldId id="459" r:id="rId570"/>
    <p:sldId id="460" r:id="rId571"/>
    <p:sldId id="462" r:id="rId572"/>
    <p:sldId id="463" r:id="rId573"/>
    <p:sldId id="464" r:id="rId574"/>
    <p:sldId id="465" r:id="rId575"/>
    <p:sldId id="466" r:id="rId576"/>
    <p:sldId id="467" r:id="rId577"/>
    <p:sldId id="468" r:id="rId578"/>
    <p:sldId id="469" r:id="rId579"/>
    <p:sldId id="470" r:id="rId580"/>
    <p:sldId id="471" r:id="rId581"/>
    <p:sldId id="472" r:id="rId582"/>
    <p:sldId id="473" r:id="rId583"/>
    <p:sldId id="474" r:id="rId584"/>
    <p:sldId id="476" r:id="rId585"/>
    <p:sldId id="477" r:id="rId586"/>
    <p:sldId id="479" r:id="rId587"/>
    <p:sldId id="481" r:id="rId588"/>
    <p:sldId id="482" r:id="rId589"/>
    <p:sldId id="484" r:id="rId590"/>
    <p:sldId id="485" r:id="rId591"/>
    <p:sldId id="487" r:id="rId592"/>
    <p:sldId id="488" r:id="rId593"/>
    <p:sldId id="489" r:id="rId594"/>
    <p:sldId id="490" r:id="rId595"/>
    <p:sldId id="491" r:id="rId596"/>
    <p:sldId id="492" r:id="rId597"/>
    <p:sldId id="493" r:id="rId598"/>
    <p:sldId id="494" r:id="rId599"/>
    <p:sldId id="495" r:id="rId600"/>
    <p:sldId id="496" r:id="rId601"/>
    <p:sldId id="497" r:id="rId602"/>
    <p:sldId id="498" r:id="rId603"/>
    <p:sldId id="499" r:id="rId604"/>
    <p:sldId id="501" r:id="rId605"/>
    <p:sldId id="502" r:id="rId606"/>
    <p:sldId id="503" r:id="rId607"/>
    <p:sldId id="504" r:id="rId608"/>
    <p:sldId id="505" r:id="rId609"/>
    <p:sldId id="506" r:id="rId610"/>
    <p:sldId id="507" r:id="rId611"/>
    <p:sldId id="508" r:id="rId612"/>
    <p:sldId id="509" r:id="rId613"/>
    <p:sldId id="510" r:id="rId614"/>
    <p:sldId id="511" r:id="rId615"/>
    <p:sldId id="512" r:id="rId616"/>
    <p:sldId id="513" r:id="rId617"/>
    <p:sldId id="514" r:id="rId618"/>
    <p:sldId id="515" r:id="rId619"/>
    <p:sldId id="516" r:id="rId620"/>
    <p:sldId id="517" r:id="rId621"/>
    <p:sldId id="518" r:id="rId622"/>
    <p:sldId id="519" r:id="rId623"/>
    <p:sldId id="520" r:id="rId624"/>
    <p:sldId id="521" r:id="rId625"/>
    <p:sldId id="522" r:id="rId626"/>
    <p:sldId id="523" r:id="rId627"/>
    <p:sldId id="524" r:id="rId628"/>
    <p:sldId id="525" r:id="rId629"/>
    <p:sldId id="526" r:id="rId630"/>
    <p:sldId id="528" r:id="rId631"/>
    <p:sldId id="529" r:id="rId632"/>
    <p:sldId id="530" r:id="rId633"/>
    <p:sldId id="531" r:id="rId634"/>
    <p:sldId id="532" r:id="rId635"/>
    <p:sldId id="533" r:id="rId636"/>
    <p:sldId id="534" r:id="rId637"/>
    <p:sldId id="536" r:id="rId638"/>
    <p:sldId id="537" r:id="rId639"/>
    <p:sldId id="538" r:id="rId640"/>
    <p:sldId id="539" r:id="rId641"/>
    <p:sldId id="540" r:id="rId642"/>
    <p:sldId id="542" r:id="rId643"/>
    <p:sldId id="543" r:id="rId644"/>
    <p:sldId id="544" r:id="rId645"/>
    <p:sldId id="545" r:id="rId646"/>
    <p:sldId id="546" r:id="rId647"/>
    <p:sldId id="547" r:id="rId648"/>
    <p:sldId id="548" r:id="rId649"/>
    <p:sldId id="549" r:id="rId650"/>
    <p:sldId id="550" r:id="rId651"/>
    <p:sldId id="551" r:id="rId652"/>
    <p:sldId id="552" r:id="rId653"/>
    <p:sldId id="553" r:id="rId654"/>
    <p:sldId id="555" r:id="rId655"/>
    <p:sldId id="557" r:id="rId656"/>
    <p:sldId id="559" r:id="rId657"/>
    <p:sldId id="561" r:id="rId658"/>
    <p:sldId id="562" r:id="rId659"/>
    <p:sldId id="564" r:id="rId660"/>
    <p:sldId id="565" r:id="rId661"/>
    <p:sldId id="567" r:id="rId662"/>
    <p:sldId id="568" r:id="rId663"/>
    <p:sldId id="569" r:id="rId664"/>
    <p:sldId id="570" r:id="rId665"/>
    <p:sldId id="571" r:id="rId666"/>
    <p:sldId id="572" r:id="rId667"/>
    <p:sldId id="573" r:id="rId668"/>
    <p:sldId id="574" r:id="rId669"/>
    <p:sldId id="576" r:id="rId670"/>
    <p:sldId id="577" r:id="rId671"/>
    <p:sldId id="578" r:id="rId672"/>
    <p:sldId id="579" r:id="rId673"/>
    <p:sldId id="580" r:id="rId674"/>
    <p:sldId id="581" r:id="rId675"/>
    <p:sldId id="582" r:id="rId676"/>
    <p:sldId id="583" r:id="rId677"/>
    <p:sldId id="584" r:id="rId678"/>
    <p:sldId id="585" r:id="rId679"/>
    <p:sldId id="586" r:id="rId680"/>
    <p:sldId id="587" r:id="rId681"/>
    <p:sldId id="588" r:id="rId682"/>
    <p:sldId id="589" r:id="rId683"/>
    <p:sldId id="590" r:id="rId684"/>
    <p:sldId id="591" r:id="rId685"/>
    <p:sldId id="594" r:id="rId686"/>
    <p:sldId id="595" r:id="rId687"/>
    <p:sldId id="596" r:id="rId688"/>
    <p:sldId id="597" r:id="rId689"/>
    <p:sldId id="598" r:id="rId690"/>
    <p:sldId id="599" r:id="rId691"/>
    <p:sldId id="600" r:id="rId692"/>
    <p:sldId id="601" r:id="rId693"/>
    <p:sldId id="602" r:id="rId694"/>
    <p:sldId id="603" r:id="rId695"/>
    <p:sldId id="604" r:id="rId696"/>
    <p:sldId id="605" r:id="rId697"/>
    <p:sldId id="606" r:id="rId698"/>
    <p:sldId id="607" r:id="rId699"/>
    <p:sldId id="608" r:id="rId700"/>
    <p:sldId id="609" r:id="rId701"/>
    <p:sldId id="610" r:id="rId702"/>
    <p:sldId id="611" r:id="rId703"/>
    <p:sldId id="612" r:id="rId704"/>
    <p:sldId id="613" r:id="rId705"/>
    <p:sldId id="614" r:id="rId706"/>
    <p:sldId id="615" r:id="rId707"/>
    <p:sldId id="616" r:id="rId708"/>
    <p:sldId id="617" r:id="rId709"/>
    <p:sldId id="618" r:id="rId710"/>
    <p:sldId id="619" r:id="rId711"/>
    <p:sldId id="620" r:id="rId712"/>
    <p:sldId id="623" r:id="rId713"/>
    <p:sldId id="624" r:id="rId714"/>
    <p:sldId id="625" r:id="rId715"/>
    <p:sldId id="627" r:id="rId716"/>
    <p:sldId id="628" r:id="rId717"/>
    <p:sldId id="629" r:id="rId718"/>
    <p:sldId id="630" r:id="rId719"/>
    <p:sldId id="631" r:id="rId720"/>
    <p:sldId id="632" r:id="rId721"/>
    <p:sldId id="633" r:id="rId722"/>
    <p:sldId id="635" r:id="rId723"/>
    <p:sldId id="636" r:id="rId724"/>
    <p:sldId id="637" r:id="rId725"/>
    <p:sldId id="639" r:id="rId726"/>
    <p:sldId id="641" r:id="rId727"/>
    <p:sldId id="642" r:id="rId728"/>
    <p:sldId id="643" r:id="rId729"/>
    <p:sldId id="644" r:id="rId730"/>
    <p:sldId id="645" r:id="rId731"/>
    <p:sldId id="646" r:id="rId732"/>
    <p:sldId id="647" r:id="rId733"/>
    <p:sldId id="648" r:id="rId734"/>
    <p:sldId id="649" r:id="rId735"/>
    <p:sldId id="650" r:id="rId736"/>
    <p:sldId id="651" r:id="rId737"/>
    <p:sldId id="652" r:id="rId738"/>
    <p:sldId id="653" r:id="rId739"/>
    <p:sldId id="654" r:id="rId740"/>
    <p:sldId id="655" r:id="rId741"/>
    <p:sldId id="656" r:id="rId742"/>
    <p:sldId id="657" r:id="rId743"/>
    <p:sldId id="658" r:id="rId744"/>
    <p:sldId id="659" r:id="rId745"/>
    <p:sldId id="660" r:id="rId746"/>
    <p:sldId id="661" r:id="rId747"/>
    <p:sldId id="662" r:id="rId748"/>
    <p:sldId id="663" r:id="rId749"/>
    <p:sldId id="664" r:id="rId750"/>
    <p:sldId id="665" r:id="rId751"/>
    <p:sldId id="666" r:id="rId752"/>
    <p:sldId id="667" r:id="rId753"/>
    <p:sldId id="668" r:id="rId754"/>
    <p:sldId id="670" r:id="rId755"/>
    <p:sldId id="671" r:id="rId756"/>
    <p:sldId id="672" r:id="rId757"/>
    <p:sldId id="673" r:id="rId758"/>
    <p:sldId id="674" r:id="rId759"/>
    <p:sldId id="675" r:id="rId760"/>
    <p:sldId id="676" r:id="rId761"/>
    <p:sldId id="677" r:id="rId762"/>
    <p:sldId id="678" r:id="rId763"/>
    <p:sldId id="679" r:id="rId764"/>
    <p:sldId id="680" r:id="rId765"/>
    <p:sldId id="681" r:id="rId766"/>
    <p:sldId id="682" r:id="rId767"/>
    <p:sldId id="683" r:id="rId768"/>
    <p:sldId id="684" r:id="rId769"/>
    <p:sldId id="686" r:id="rId770"/>
    <p:sldId id="687" r:id="rId771"/>
    <p:sldId id="688" r:id="rId772"/>
    <p:sldId id="689" r:id="rId773"/>
    <p:sldId id="690" r:id="rId774"/>
    <p:sldId id="691" r:id="rId775"/>
    <p:sldId id="692" r:id="rId776"/>
    <p:sldId id="693" r:id="rId777"/>
    <p:sldId id="694" r:id="rId778"/>
    <p:sldId id="696" r:id="rId779"/>
  </p:sldIdLst>
  <p:sldSz cx="12131675" cy="6840538"/>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6544" autoAdjust="0"/>
    <p:restoredTop sz="78142" autoAdjust="0"/>
  </p:normalViewPr>
  <p:slideViewPr>
    <p:cSldViewPr>
      <p:cViewPr>
        <p:scale>
          <a:sx n="75" d="100"/>
          <a:sy n="75" d="100"/>
        </p:scale>
        <p:origin x="-900" y="-3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17" Type="http://schemas.openxmlformats.org/officeDocument/2006/relationships/customXml" Target="../customXml/item117.xml"/><Relationship Id="rId671" Type="http://schemas.openxmlformats.org/officeDocument/2006/relationships/slide" Target="slides/slide280.xml"/><Relationship Id="rId769" Type="http://schemas.openxmlformats.org/officeDocument/2006/relationships/slide" Target="slides/slide378.xml"/><Relationship Id="rId21" Type="http://schemas.openxmlformats.org/officeDocument/2006/relationships/customXml" Target="../customXml/item21.xml"/><Relationship Id="rId324" Type="http://schemas.openxmlformats.org/officeDocument/2006/relationships/customXml" Target="../customXml/item324.xml"/><Relationship Id="rId531" Type="http://schemas.openxmlformats.org/officeDocument/2006/relationships/slide" Target="slides/slide140.xml"/><Relationship Id="rId629" Type="http://schemas.openxmlformats.org/officeDocument/2006/relationships/slide" Target="slides/slide238.xml"/><Relationship Id="rId170" Type="http://schemas.openxmlformats.org/officeDocument/2006/relationships/customXml" Target="../customXml/item170.xml"/><Relationship Id="rId268" Type="http://schemas.openxmlformats.org/officeDocument/2006/relationships/customXml" Target="../customXml/item268.xml"/><Relationship Id="rId475" Type="http://schemas.openxmlformats.org/officeDocument/2006/relationships/slide" Target="slides/slide84.xml"/><Relationship Id="rId640" Type="http://schemas.openxmlformats.org/officeDocument/2006/relationships/slide" Target="slides/slide249.xml"/><Relationship Id="rId682" Type="http://schemas.openxmlformats.org/officeDocument/2006/relationships/slide" Target="slides/slide291.xml"/><Relationship Id="rId738" Type="http://schemas.openxmlformats.org/officeDocument/2006/relationships/slide" Target="slides/slide347.xml"/><Relationship Id="rId32" Type="http://schemas.openxmlformats.org/officeDocument/2006/relationships/customXml" Target="../customXml/item32.xml"/><Relationship Id="rId74" Type="http://schemas.openxmlformats.org/officeDocument/2006/relationships/customXml" Target="../customXml/item74.xml"/><Relationship Id="rId128" Type="http://schemas.openxmlformats.org/officeDocument/2006/relationships/customXml" Target="../customXml/item128.xml"/><Relationship Id="rId335" Type="http://schemas.openxmlformats.org/officeDocument/2006/relationships/customXml" Target="../customXml/item335.xml"/><Relationship Id="rId377" Type="http://schemas.openxmlformats.org/officeDocument/2006/relationships/customXml" Target="../customXml/item377.xml"/><Relationship Id="rId500" Type="http://schemas.openxmlformats.org/officeDocument/2006/relationships/slide" Target="slides/slide109.xml"/><Relationship Id="rId542" Type="http://schemas.openxmlformats.org/officeDocument/2006/relationships/slide" Target="slides/slide151.xml"/><Relationship Id="rId584" Type="http://schemas.openxmlformats.org/officeDocument/2006/relationships/slide" Target="slides/slide193.xml"/><Relationship Id="rId5" Type="http://schemas.openxmlformats.org/officeDocument/2006/relationships/customXml" Target="../customXml/item5.xml"/><Relationship Id="rId181" Type="http://schemas.openxmlformats.org/officeDocument/2006/relationships/customXml" Target="../customXml/item181.xml"/><Relationship Id="rId237" Type="http://schemas.openxmlformats.org/officeDocument/2006/relationships/customXml" Target="../customXml/item237.xml"/><Relationship Id="rId402" Type="http://schemas.openxmlformats.org/officeDocument/2006/relationships/slide" Target="slides/slide11.xml"/><Relationship Id="rId279" Type="http://schemas.openxmlformats.org/officeDocument/2006/relationships/customXml" Target="../customXml/item279.xml"/><Relationship Id="rId444" Type="http://schemas.openxmlformats.org/officeDocument/2006/relationships/slide" Target="slides/slide53.xml"/><Relationship Id="rId486" Type="http://schemas.openxmlformats.org/officeDocument/2006/relationships/slide" Target="slides/slide95.xml"/><Relationship Id="rId651" Type="http://schemas.openxmlformats.org/officeDocument/2006/relationships/slide" Target="slides/slide260.xml"/><Relationship Id="rId693" Type="http://schemas.openxmlformats.org/officeDocument/2006/relationships/slide" Target="slides/slide302.xml"/><Relationship Id="rId707" Type="http://schemas.openxmlformats.org/officeDocument/2006/relationships/slide" Target="slides/slide316.xml"/><Relationship Id="rId749" Type="http://schemas.openxmlformats.org/officeDocument/2006/relationships/slide" Target="slides/slide358.xml"/><Relationship Id="rId43" Type="http://schemas.openxmlformats.org/officeDocument/2006/relationships/customXml" Target="../customXml/item43.xml"/><Relationship Id="rId139" Type="http://schemas.openxmlformats.org/officeDocument/2006/relationships/customXml" Target="../customXml/item139.xml"/><Relationship Id="rId290" Type="http://schemas.openxmlformats.org/officeDocument/2006/relationships/customXml" Target="../customXml/item290.xml"/><Relationship Id="rId304" Type="http://schemas.openxmlformats.org/officeDocument/2006/relationships/customXml" Target="../customXml/item304.xml"/><Relationship Id="rId346" Type="http://schemas.openxmlformats.org/officeDocument/2006/relationships/customXml" Target="../customXml/item346.xml"/><Relationship Id="rId388" Type="http://schemas.openxmlformats.org/officeDocument/2006/relationships/customXml" Target="../customXml/item388.xml"/><Relationship Id="rId511" Type="http://schemas.openxmlformats.org/officeDocument/2006/relationships/slide" Target="slides/slide120.xml"/><Relationship Id="rId553" Type="http://schemas.openxmlformats.org/officeDocument/2006/relationships/slide" Target="slides/slide162.xml"/><Relationship Id="rId609" Type="http://schemas.openxmlformats.org/officeDocument/2006/relationships/slide" Target="slides/slide218.xml"/><Relationship Id="rId760" Type="http://schemas.openxmlformats.org/officeDocument/2006/relationships/slide" Target="slides/slide369.xml"/><Relationship Id="rId85" Type="http://schemas.openxmlformats.org/officeDocument/2006/relationships/customXml" Target="../customXml/item85.xml"/><Relationship Id="rId150" Type="http://schemas.openxmlformats.org/officeDocument/2006/relationships/customXml" Target="../customXml/item150.xml"/><Relationship Id="rId192" Type="http://schemas.openxmlformats.org/officeDocument/2006/relationships/customXml" Target="../customXml/item192.xml"/><Relationship Id="rId206" Type="http://schemas.openxmlformats.org/officeDocument/2006/relationships/customXml" Target="../customXml/item206.xml"/><Relationship Id="rId413" Type="http://schemas.openxmlformats.org/officeDocument/2006/relationships/slide" Target="slides/slide22.xml"/><Relationship Id="rId595" Type="http://schemas.openxmlformats.org/officeDocument/2006/relationships/slide" Target="slides/slide204.xml"/><Relationship Id="rId248" Type="http://schemas.openxmlformats.org/officeDocument/2006/relationships/customXml" Target="../customXml/item248.xml"/><Relationship Id="rId455" Type="http://schemas.openxmlformats.org/officeDocument/2006/relationships/slide" Target="slides/slide64.xml"/><Relationship Id="rId497" Type="http://schemas.openxmlformats.org/officeDocument/2006/relationships/slide" Target="slides/slide106.xml"/><Relationship Id="rId620" Type="http://schemas.openxmlformats.org/officeDocument/2006/relationships/slide" Target="slides/slide229.xml"/><Relationship Id="rId662" Type="http://schemas.openxmlformats.org/officeDocument/2006/relationships/slide" Target="slides/slide271.xml"/><Relationship Id="rId718" Type="http://schemas.openxmlformats.org/officeDocument/2006/relationships/slide" Target="slides/slide327.xml"/><Relationship Id="rId12" Type="http://schemas.openxmlformats.org/officeDocument/2006/relationships/customXml" Target="../customXml/item12.xml"/><Relationship Id="rId108" Type="http://schemas.openxmlformats.org/officeDocument/2006/relationships/customXml" Target="../customXml/item108.xml"/><Relationship Id="rId315" Type="http://schemas.openxmlformats.org/officeDocument/2006/relationships/customXml" Target="../customXml/item315.xml"/><Relationship Id="rId357" Type="http://schemas.openxmlformats.org/officeDocument/2006/relationships/customXml" Target="../customXml/item357.xml"/><Relationship Id="rId522" Type="http://schemas.openxmlformats.org/officeDocument/2006/relationships/slide" Target="slides/slide131.xml"/><Relationship Id="rId54" Type="http://schemas.openxmlformats.org/officeDocument/2006/relationships/customXml" Target="../customXml/item54.xml"/><Relationship Id="rId96" Type="http://schemas.openxmlformats.org/officeDocument/2006/relationships/customXml" Target="../customXml/item96.xml"/><Relationship Id="rId161" Type="http://schemas.openxmlformats.org/officeDocument/2006/relationships/customXml" Target="../customXml/item161.xml"/><Relationship Id="rId217" Type="http://schemas.openxmlformats.org/officeDocument/2006/relationships/customXml" Target="../customXml/item217.xml"/><Relationship Id="rId399" Type="http://schemas.openxmlformats.org/officeDocument/2006/relationships/slide" Target="slides/slide8.xml"/><Relationship Id="rId564" Type="http://schemas.openxmlformats.org/officeDocument/2006/relationships/slide" Target="slides/slide173.xml"/><Relationship Id="rId771" Type="http://schemas.openxmlformats.org/officeDocument/2006/relationships/slide" Target="slides/slide380.xml"/><Relationship Id="rId259" Type="http://schemas.openxmlformats.org/officeDocument/2006/relationships/customXml" Target="../customXml/item259.xml"/><Relationship Id="rId424" Type="http://schemas.openxmlformats.org/officeDocument/2006/relationships/slide" Target="slides/slide33.xml"/><Relationship Id="rId466" Type="http://schemas.openxmlformats.org/officeDocument/2006/relationships/slide" Target="slides/slide75.xml"/><Relationship Id="rId631" Type="http://schemas.openxmlformats.org/officeDocument/2006/relationships/slide" Target="slides/slide240.xml"/><Relationship Id="rId673" Type="http://schemas.openxmlformats.org/officeDocument/2006/relationships/slide" Target="slides/slide282.xml"/><Relationship Id="rId729" Type="http://schemas.openxmlformats.org/officeDocument/2006/relationships/slide" Target="slides/slide338.xml"/><Relationship Id="rId23" Type="http://schemas.openxmlformats.org/officeDocument/2006/relationships/customXml" Target="../customXml/item23.xml"/><Relationship Id="rId119" Type="http://schemas.openxmlformats.org/officeDocument/2006/relationships/customXml" Target="../customXml/item119.xml"/><Relationship Id="rId270" Type="http://schemas.openxmlformats.org/officeDocument/2006/relationships/customXml" Target="../customXml/item270.xml"/><Relationship Id="rId326" Type="http://schemas.openxmlformats.org/officeDocument/2006/relationships/customXml" Target="../customXml/item326.xml"/><Relationship Id="rId533" Type="http://schemas.openxmlformats.org/officeDocument/2006/relationships/slide" Target="slides/slide142.xml"/><Relationship Id="rId65" Type="http://schemas.openxmlformats.org/officeDocument/2006/relationships/customXml" Target="../customXml/item65.xml"/><Relationship Id="rId130" Type="http://schemas.openxmlformats.org/officeDocument/2006/relationships/customXml" Target="../customXml/item130.xml"/><Relationship Id="rId368" Type="http://schemas.openxmlformats.org/officeDocument/2006/relationships/customXml" Target="../customXml/item368.xml"/><Relationship Id="rId575" Type="http://schemas.openxmlformats.org/officeDocument/2006/relationships/slide" Target="slides/slide184.xml"/><Relationship Id="rId740" Type="http://schemas.openxmlformats.org/officeDocument/2006/relationships/slide" Target="slides/slide349.xml"/><Relationship Id="rId782" Type="http://schemas.openxmlformats.org/officeDocument/2006/relationships/viewProps" Target="viewProps.xml"/><Relationship Id="rId172" Type="http://schemas.openxmlformats.org/officeDocument/2006/relationships/customXml" Target="../customXml/item172.xml"/><Relationship Id="rId228" Type="http://schemas.openxmlformats.org/officeDocument/2006/relationships/customXml" Target="../customXml/item228.xml"/><Relationship Id="rId435" Type="http://schemas.openxmlformats.org/officeDocument/2006/relationships/slide" Target="slides/slide44.xml"/><Relationship Id="rId477" Type="http://schemas.openxmlformats.org/officeDocument/2006/relationships/slide" Target="slides/slide86.xml"/><Relationship Id="rId600" Type="http://schemas.openxmlformats.org/officeDocument/2006/relationships/slide" Target="slides/slide209.xml"/><Relationship Id="rId642" Type="http://schemas.openxmlformats.org/officeDocument/2006/relationships/slide" Target="slides/slide251.xml"/><Relationship Id="rId684" Type="http://schemas.openxmlformats.org/officeDocument/2006/relationships/slide" Target="slides/slide293.xml"/><Relationship Id="rId281" Type="http://schemas.openxmlformats.org/officeDocument/2006/relationships/customXml" Target="../customXml/item281.xml"/><Relationship Id="rId337" Type="http://schemas.openxmlformats.org/officeDocument/2006/relationships/customXml" Target="../customXml/item337.xml"/><Relationship Id="rId502" Type="http://schemas.openxmlformats.org/officeDocument/2006/relationships/slide" Target="slides/slide111.xml"/><Relationship Id="rId34" Type="http://schemas.openxmlformats.org/officeDocument/2006/relationships/customXml" Target="../customXml/item34.xml"/><Relationship Id="rId76" Type="http://schemas.openxmlformats.org/officeDocument/2006/relationships/customXml" Target="../customXml/item76.xml"/><Relationship Id="rId141" Type="http://schemas.openxmlformats.org/officeDocument/2006/relationships/customXml" Target="../customXml/item141.xml"/><Relationship Id="rId379" Type="http://schemas.openxmlformats.org/officeDocument/2006/relationships/customXml" Target="../customXml/item379.xml"/><Relationship Id="rId544" Type="http://schemas.openxmlformats.org/officeDocument/2006/relationships/slide" Target="slides/slide153.xml"/><Relationship Id="rId586" Type="http://schemas.openxmlformats.org/officeDocument/2006/relationships/slide" Target="slides/slide195.xml"/><Relationship Id="rId751" Type="http://schemas.openxmlformats.org/officeDocument/2006/relationships/slide" Target="slides/slide360.xml"/><Relationship Id="rId7" Type="http://schemas.openxmlformats.org/officeDocument/2006/relationships/customXml" Target="../customXml/item7.xml"/><Relationship Id="rId183" Type="http://schemas.openxmlformats.org/officeDocument/2006/relationships/customXml" Target="../customXml/item183.xml"/><Relationship Id="rId239" Type="http://schemas.openxmlformats.org/officeDocument/2006/relationships/customXml" Target="../customXml/item239.xml"/><Relationship Id="rId390" Type="http://schemas.openxmlformats.org/officeDocument/2006/relationships/customXml" Target="../customXml/item390.xml"/><Relationship Id="rId404" Type="http://schemas.openxmlformats.org/officeDocument/2006/relationships/slide" Target="slides/slide13.xml"/><Relationship Id="rId446" Type="http://schemas.openxmlformats.org/officeDocument/2006/relationships/slide" Target="slides/slide55.xml"/><Relationship Id="rId611" Type="http://schemas.openxmlformats.org/officeDocument/2006/relationships/slide" Target="slides/slide220.xml"/><Relationship Id="rId653" Type="http://schemas.openxmlformats.org/officeDocument/2006/relationships/slide" Target="slides/slide262.xml"/><Relationship Id="rId250" Type="http://schemas.openxmlformats.org/officeDocument/2006/relationships/customXml" Target="../customXml/item250.xml"/><Relationship Id="rId292" Type="http://schemas.openxmlformats.org/officeDocument/2006/relationships/customXml" Target="../customXml/item292.xml"/><Relationship Id="rId306" Type="http://schemas.openxmlformats.org/officeDocument/2006/relationships/customXml" Target="../customXml/item306.xml"/><Relationship Id="rId488" Type="http://schemas.openxmlformats.org/officeDocument/2006/relationships/slide" Target="slides/slide97.xml"/><Relationship Id="rId695" Type="http://schemas.openxmlformats.org/officeDocument/2006/relationships/slide" Target="slides/slide304.xml"/><Relationship Id="rId709" Type="http://schemas.openxmlformats.org/officeDocument/2006/relationships/slide" Target="slides/slide318.xml"/><Relationship Id="rId45" Type="http://schemas.openxmlformats.org/officeDocument/2006/relationships/customXml" Target="../customXml/item45.xml"/><Relationship Id="rId87" Type="http://schemas.openxmlformats.org/officeDocument/2006/relationships/customXml" Target="../customXml/item87.xml"/><Relationship Id="rId110" Type="http://schemas.openxmlformats.org/officeDocument/2006/relationships/customXml" Target="../customXml/item110.xml"/><Relationship Id="rId348" Type="http://schemas.openxmlformats.org/officeDocument/2006/relationships/customXml" Target="../customXml/item348.xml"/><Relationship Id="rId513" Type="http://schemas.openxmlformats.org/officeDocument/2006/relationships/slide" Target="slides/slide122.xml"/><Relationship Id="rId555" Type="http://schemas.openxmlformats.org/officeDocument/2006/relationships/slide" Target="slides/slide164.xml"/><Relationship Id="rId597" Type="http://schemas.openxmlformats.org/officeDocument/2006/relationships/slide" Target="slides/slide206.xml"/><Relationship Id="rId720" Type="http://schemas.openxmlformats.org/officeDocument/2006/relationships/slide" Target="slides/slide329.xml"/><Relationship Id="rId762" Type="http://schemas.openxmlformats.org/officeDocument/2006/relationships/slide" Target="slides/slide371.xml"/><Relationship Id="rId152" Type="http://schemas.openxmlformats.org/officeDocument/2006/relationships/customXml" Target="../customXml/item152.xml"/><Relationship Id="rId194" Type="http://schemas.openxmlformats.org/officeDocument/2006/relationships/customXml" Target="../customXml/item194.xml"/><Relationship Id="rId208" Type="http://schemas.openxmlformats.org/officeDocument/2006/relationships/customXml" Target="../customXml/item208.xml"/><Relationship Id="rId415" Type="http://schemas.openxmlformats.org/officeDocument/2006/relationships/slide" Target="slides/slide24.xml"/><Relationship Id="rId457" Type="http://schemas.openxmlformats.org/officeDocument/2006/relationships/slide" Target="slides/slide66.xml"/><Relationship Id="rId622" Type="http://schemas.openxmlformats.org/officeDocument/2006/relationships/slide" Target="slides/slide231.xml"/><Relationship Id="rId261" Type="http://schemas.openxmlformats.org/officeDocument/2006/relationships/customXml" Target="../customXml/item261.xml"/><Relationship Id="rId499" Type="http://schemas.openxmlformats.org/officeDocument/2006/relationships/slide" Target="slides/slide108.xml"/><Relationship Id="rId664" Type="http://schemas.openxmlformats.org/officeDocument/2006/relationships/slide" Target="slides/slide273.xml"/><Relationship Id="rId14" Type="http://schemas.openxmlformats.org/officeDocument/2006/relationships/customXml" Target="../customXml/item14.xml"/><Relationship Id="rId56" Type="http://schemas.openxmlformats.org/officeDocument/2006/relationships/customXml" Target="../customXml/item56.xml"/><Relationship Id="rId317" Type="http://schemas.openxmlformats.org/officeDocument/2006/relationships/customXml" Target="../customXml/item317.xml"/><Relationship Id="rId359" Type="http://schemas.openxmlformats.org/officeDocument/2006/relationships/customXml" Target="../customXml/item359.xml"/><Relationship Id="rId524" Type="http://schemas.openxmlformats.org/officeDocument/2006/relationships/slide" Target="slides/slide133.xml"/><Relationship Id="rId566" Type="http://schemas.openxmlformats.org/officeDocument/2006/relationships/slide" Target="slides/slide175.xml"/><Relationship Id="rId731" Type="http://schemas.openxmlformats.org/officeDocument/2006/relationships/slide" Target="slides/slide340.xml"/><Relationship Id="rId773" Type="http://schemas.openxmlformats.org/officeDocument/2006/relationships/slide" Target="slides/slide382.xml"/><Relationship Id="rId98" Type="http://schemas.openxmlformats.org/officeDocument/2006/relationships/customXml" Target="../customXml/item98.xml"/><Relationship Id="rId121" Type="http://schemas.openxmlformats.org/officeDocument/2006/relationships/customXml" Target="../customXml/item121.xml"/><Relationship Id="rId163" Type="http://schemas.openxmlformats.org/officeDocument/2006/relationships/customXml" Target="../customXml/item163.xml"/><Relationship Id="rId219" Type="http://schemas.openxmlformats.org/officeDocument/2006/relationships/customXml" Target="../customXml/item219.xml"/><Relationship Id="rId370" Type="http://schemas.openxmlformats.org/officeDocument/2006/relationships/customXml" Target="../customXml/item370.xml"/><Relationship Id="rId426" Type="http://schemas.openxmlformats.org/officeDocument/2006/relationships/slide" Target="slides/slide35.xml"/><Relationship Id="rId633" Type="http://schemas.openxmlformats.org/officeDocument/2006/relationships/slide" Target="slides/slide242.xml"/><Relationship Id="rId230" Type="http://schemas.openxmlformats.org/officeDocument/2006/relationships/customXml" Target="../customXml/item230.xml"/><Relationship Id="rId468" Type="http://schemas.openxmlformats.org/officeDocument/2006/relationships/slide" Target="slides/slide77.xml"/><Relationship Id="rId675" Type="http://schemas.openxmlformats.org/officeDocument/2006/relationships/slide" Target="slides/slide284.xml"/><Relationship Id="rId25" Type="http://schemas.openxmlformats.org/officeDocument/2006/relationships/customXml" Target="../customXml/item25.xml"/><Relationship Id="rId67" Type="http://schemas.openxmlformats.org/officeDocument/2006/relationships/customXml" Target="../customXml/item67.xml"/><Relationship Id="rId272" Type="http://schemas.openxmlformats.org/officeDocument/2006/relationships/customXml" Target="../customXml/item272.xml"/><Relationship Id="rId328" Type="http://schemas.openxmlformats.org/officeDocument/2006/relationships/customXml" Target="../customXml/item328.xml"/><Relationship Id="rId535" Type="http://schemas.openxmlformats.org/officeDocument/2006/relationships/slide" Target="slides/slide144.xml"/><Relationship Id="rId577" Type="http://schemas.openxmlformats.org/officeDocument/2006/relationships/slide" Target="slides/slide186.xml"/><Relationship Id="rId700" Type="http://schemas.openxmlformats.org/officeDocument/2006/relationships/slide" Target="slides/slide309.xml"/><Relationship Id="rId742" Type="http://schemas.openxmlformats.org/officeDocument/2006/relationships/slide" Target="slides/slide351.xml"/><Relationship Id="rId132" Type="http://schemas.openxmlformats.org/officeDocument/2006/relationships/customXml" Target="../customXml/item132.xml"/><Relationship Id="rId174" Type="http://schemas.openxmlformats.org/officeDocument/2006/relationships/customXml" Target="../customXml/item174.xml"/><Relationship Id="rId381" Type="http://schemas.openxmlformats.org/officeDocument/2006/relationships/customXml" Target="../customXml/item381.xml"/><Relationship Id="rId602" Type="http://schemas.openxmlformats.org/officeDocument/2006/relationships/slide" Target="slides/slide211.xml"/><Relationship Id="rId784" Type="http://schemas.openxmlformats.org/officeDocument/2006/relationships/tableStyles" Target="tableStyles.xml"/><Relationship Id="rId241" Type="http://schemas.openxmlformats.org/officeDocument/2006/relationships/customXml" Target="../customXml/item241.xml"/><Relationship Id="rId437" Type="http://schemas.openxmlformats.org/officeDocument/2006/relationships/slide" Target="slides/slide46.xml"/><Relationship Id="rId479" Type="http://schemas.openxmlformats.org/officeDocument/2006/relationships/slide" Target="slides/slide88.xml"/><Relationship Id="rId644" Type="http://schemas.openxmlformats.org/officeDocument/2006/relationships/slide" Target="slides/slide253.xml"/><Relationship Id="rId686" Type="http://schemas.openxmlformats.org/officeDocument/2006/relationships/slide" Target="slides/slide295.xml"/><Relationship Id="rId36" Type="http://schemas.openxmlformats.org/officeDocument/2006/relationships/customXml" Target="../customXml/item36.xml"/><Relationship Id="rId283" Type="http://schemas.openxmlformats.org/officeDocument/2006/relationships/customXml" Target="../customXml/item283.xml"/><Relationship Id="rId339" Type="http://schemas.openxmlformats.org/officeDocument/2006/relationships/customXml" Target="../customXml/item339.xml"/><Relationship Id="rId490" Type="http://schemas.openxmlformats.org/officeDocument/2006/relationships/slide" Target="slides/slide99.xml"/><Relationship Id="rId504" Type="http://schemas.openxmlformats.org/officeDocument/2006/relationships/slide" Target="slides/slide113.xml"/><Relationship Id="rId546" Type="http://schemas.openxmlformats.org/officeDocument/2006/relationships/slide" Target="slides/slide155.xml"/><Relationship Id="rId711" Type="http://schemas.openxmlformats.org/officeDocument/2006/relationships/slide" Target="slides/slide320.xml"/><Relationship Id="rId753" Type="http://schemas.openxmlformats.org/officeDocument/2006/relationships/slide" Target="slides/slide362.xml"/><Relationship Id="rId78" Type="http://schemas.openxmlformats.org/officeDocument/2006/relationships/customXml" Target="../customXml/item78.xml"/><Relationship Id="rId101" Type="http://schemas.openxmlformats.org/officeDocument/2006/relationships/customXml" Target="../customXml/item101.xml"/><Relationship Id="rId143" Type="http://schemas.openxmlformats.org/officeDocument/2006/relationships/customXml" Target="../customXml/item143.xml"/><Relationship Id="rId185" Type="http://schemas.openxmlformats.org/officeDocument/2006/relationships/customXml" Target="../customXml/item185.xml"/><Relationship Id="rId350" Type="http://schemas.openxmlformats.org/officeDocument/2006/relationships/customXml" Target="../customXml/item350.xml"/><Relationship Id="rId406" Type="http://schemas.openxmlformats.org/officeDocument/2006/relationships/slide" Target="slides/slide15.xml"/><Relationship Id="rId588" Type="http://schemas.openxmlformats.org/officeDocument/2006/relationships/slide" Target="slides/slide197.xml"/><Relationship Id="rId9" Type="http://schemas.openxmlformats.org/officeDocument/2006/relationships/customXml" Target="../customXml/item9.xml"/><Relationship Id="rId210" Type="http://schemas.openxmlformats.org/officeDocument/2006/relationships/customXml" Target="../customXml/item210.xml"/><Relationship Id="rId392" Type="http://schemas.openxmlformats.org/officeDocument/2006/relationships/slide" Target="slides/slide1.xml"/><Relationship Id="rId448" Type="http://schemas.openxmlformats.org/officeDocument/2006/relationships/slide" Target="slides/slide57.xml"/><Relationship Id="rId613" Type="http://schemas.openxmlformats.org/officeDocument/2006/relationships/slide" Target="slides/slide222.xml"/><Relationship Id="rId655" Type="http://schemas.openxmlformats.org/officeDocument/2006/relationships/slide" Target="slides/slide264.xml"/><Relationship Id="rId697" Type="http://schemas.openxmlformats.org/officeDocument/2006/relationships/slide" Target="slides/slide306.xml"/><Relationship Id="rId252" Type="http://schemas.openxmlformats.org/officeDocument/2006/relationships/customXml" Target="../customXml/item252.xml"/><Relationship Id="rId294" Type="http://schemas.openxmlformats.org/officeDocument/2006/relationships/customXml" Target="../customXml/item294.xml"/><Relationship Id="rId308" Type="http://schemas.openxmlformats.org/officeDocument/2006/relationships/customXml" Target="../customXml/item308.xml"/><Relationship Id="rId515" Type="http://schemas.openxmlformats.org/officeDocument/2006/relationships/slide" Target="slides/slide124.xml"/><Relationship Id="rId722" Type="http://schemas.openxmlformats.org/officeDocument/2006/relationships/slide" Target="slides/slide331.xml"/><Relationship Id="rId47" Type="http://schemas.openxmlformats.org/officeDocument/2006/relationships/customXml" Target="../customXml/item47.xml"/><Relationship Id="rId89" Type="http://schemas.openxmlformats.org/officeDocument/2006/relationships/customXml" Target="../customXml/item89.xml"/><Relationship Id="rId112" Type="http://schemas.openxmlformats.org/officeDocument/2006/relationships/customXml" Target="../customXml/item112.xml"/><Relationship Id="rId154" Type="http://schemas.openxmlformats.org/officeDocument/2006/relationships/customXml" Target="../customXml/item154.xml"/><Relationship Id="rId361" Type="http://schemas.openxmlformats.org/officeDocument/2006/relationships/customXml" Target="../customXml/item361.xml"/><Relationship Id="rId557" Type="http://schemas.openxmlformats.org/officeDocument/2006/relationships/slide" Target="slides/slide166.xml"/><Relationship Id="rId599" Type="http://schemas.openxmlformats.org/officeDocument/2006/relationships/slide" Target="slides/slide208.xml"/><Relationship Id="rId764" Type="http://schemas.openxmlformats.org/officeDocument/2006/relationships/slide" Target="slides/slide373.xml"/><Relationship Id="rId196" Type="http://schemas.openxmlformats.org/officeDocument/2006/relationships/customXml" Target="../customXml/item196.xml"/><Relationship Id="rId417" Type="http://schemas.openxmlformats.org/officeDocument/2006/relationships/slide" Target="slides/slide26.xml"/><Relationship Id="rId459" Type="http://schemas.openxmlformats.org/officeDocument/2006/relationships/slide" Target="slides/slide68.xml"/><Relationship Id="rId624" Type="http://schemas.openxmlformats.org/officeDocument/2006/relationships/slide" Target="slides/slide233.xml"/><Relationship Id="rId666" Type="http://schemas.openxmlformats.org/officeDocument/2006/relationships/slide" Target="slides/slide275.xml"/><Relationship Id="rId16" Type="http://schemas.openxmlformats.org/officeDocument/2006/relationships/customXml" Target="../customXml/item16.xml"/><Relationship Id="rId221" Type="http://schemas.openxmlformats.org/officeDocument/2006/relationships/customXml" Target="../customXml/item221.xml"/><Relationship Id="rId263" Type="http://schemas.openxmlformats.org/officeDocument/2006/relationships/customXml" Target="../customXml/item263.xml"/><Relationship Id="rId319" Type="http://schemas.openxmlformats.org/officeDocument/2006/relationships/customXml" Target="../customXml/item319.xml"/><Relationship Id="rId470" Type="http://schemas.openxmlformats.org/officeDocument/2006/relationships/slide" Target="slides/slide79.xml"/><Relationship Id="rId526" Type="http://schemas.openxmlformats.org/officeDocument/2006/relationships/slide" Target="slides/slide135.xml"/><Relationship Id="rId58" Type="http://schemas.openxmlformats.org/officeDocument/2006/relationships/customXml" Target="../customXml/item58.xml"/><Relationship Id="rId123" Type="http://schemas.openxmlformats.org/officeDocument/2006/relationships/customXml" Target="../customXml/item123.xml"/><Relationship Id="rId330" Type="http://schemas.openxmlformats.org/officeDocument/2006/relationships/customXml" Target="../customXml/item330.xml"/><Relationship Id="rId568" Type="http://schemas.openxmlformats.org/officeDocument/2006/relationships/slide" Target="slides/slide177.xml"/><Relationship Id="rId733" Type="http://schemas.openxmlformats.org/officeDocument/2006/relationships/slide" Target="slides/slide342.xml"/><Relationship Id="rId775" Type="http://schemas.openxmlformats.org/officeDocument/2006/relationships/slide" Target="slides/slide384.xml"/><Relationship Id="rId165" Type="http://schemas.openxmlformats.org/officeDocument/2006/relationships/customXml" Target="../customXml/item165.xml"/><Relationship Id="rId372" Type="http://schemas.openxmlformats.org/officeDocument/2006/relationships/customXml" Target="../customXml/item372.xml"/><Relationship Id="rId428" Type="http://schemas.openxmlformats.org/officeDocument/2006/relationships/slide" Target="slides/slide37.xml"/><Relationship Id="rId635" Type="http://schemas.openxmlformats.org/officeDocument/2006/relationships/slide" Target="slides/slide244.xml"/><Relationship Id="rId677" Type="http://schemas.openxmlformats.org/officeDocument/2006/relationships/slide" Target="slides/slide286.xml"/><Relationship Id="rId232" Type="http://schemas.openxmlformats.org/officeDocument/2006/relationships/customXml" Target="../customXml/item232.xml"/><Relationship Id="rId274" Type="http://schemas.openxmlformats.org/officeDocument/2006/relationships/customXml" Target="../customXml/item274.xml"/><Relationship Id="rId481" Type="http://schemas.openxmlformats.org/officeDocument/2006/relationships/slide" Target="slides/slide90.xml"/><Relationship Id="rId702" Type="http://schemas.openxmlformats.org/officeDocument/2006/relationships/slide" Target="slides/slide311.xml"/><Relationship Id="rId27" Type="http://schemas.openxmlformats.org/officeDocument/2006/relationships/customXml" Target="../customXml/item27.xml"/><Relationship Id="rId69" Type="http://schemas.openxmlformats.org/officeDocument/2006/relationships/customXml" Target="../customXml/item69.xml"/><Relationship Id="rId134" Type="http://schemas.openxmlformats.org/officeDocument/2006/relationships/customXml" Target="../customXml/item134.xml"/><Relationship Id="rId537" Type="http://schemas.openxmlformats.org/officeDocument/2006/relationships/slide" Target="slides/slide146.xml"/><Relationship Id="rId579" Type="http://schemas.openxmlformats.org/officeDocument/2006/relationships/slide" Target="slides/slide188.xml"/><Relationship Id="rId744" Type="http://schemas.openxmlformats.org/officeDocument/2006/relationships/slide" Target="slides/slide353.xml"/><Relationship Id="rId80" Type="http://schemas.openxmlformats.org/officeDocument/2006/relationships/customXml" Target="../customXml/item80.xml"/><Relationship Id="rId176" Type="http://schemas.openxmlformats.org/officeDocument/2006/relationships/customXml" Target="../customXml/item176.xml"/><Relationship Id="rId341" Type="http://schemas.openxmlformats.org/officeDocument/2006/relationships/customXml" Target="../customXml/item341.xml"/><Relationship Id="rId383" Type="http://schemas.openxmlformats.org/officeDocument/2006/relationships/customXml" Target="../customXml/item383.xml"/><Relationship Id="rId439" Type="http://schemas.openxmlformats.org/officeDocument/2006/relationships/slide" Target="slides/slide48.xml"/><Relationship Id="rId590" Type="http://schemas.openxmlformats.org/officeDocument/2006/relationships/slide" Target="slides/slide199.xml"/><Relationship Id="rId604" Type="http://schemas.openxmlformats.org/officeDocument/2006/relationships/slide" Target="slides/slide213.xml"/><Relationship Id="rId646" Type="http://schemas.openxmlformats.org/officeDocument/2006/relationships/slide" Target="slides/slide255.xml"/><Relationship Id="rId201" Type="http://schemas.openxmlformats.org/officeDocument/2006/relationships/customXml" Target="../customXml/item201.xml"/><Relationship Id="rId243" Type="http://schemas.openxmlformats.org/officeDocument/2006/relationships/customXml" Target="../customXml/item243.xml"/><Relationship Id="rId285" Type="http://schemas.openxmlformats.org/officeDocument/2006/relationships/customXml" Target="../customXml/item285.xml"/><Relationship Id="rId450" Type="http://schemas.openxmlformats.org/officeDocument/2006/relationships/slide" Target="slides/slide59.xml"/><Relationship Id="rId506" Type="http://schemas.openxmlformats.org/officeDocument/2006/relationships/slide" Target="slides/slide115.xml"/><Relationship Id="rId688" Type="http://schemas.openxmlformats.org/officeDocument/2006/relationships/slide" Target="slides/slide297.xml"/><Relationship Id="rId38" Type="http://schemas.openxmlformats.org/officeDocument/2006/relationships/customXml" Target="../customXml/item38.xml"/><Relationship Id="rId103" Type="http://schemas.openxmlformats.org/officeDocument/2006/relationships/customXml" Target="../customXml/item103.xml"/><Relationship Id="rId310" Type="http://schemas.openxmlformats.org/officeDocument/2006/relationships/customXml" Target="../customXml/item310.xml"/><Relationship Id="rId492" Type="http://schemas.openxmlformats.org/officeDocument/2006/relationships/slide" Target="slides/slide101.xml"/><Relationship Id="rId548" Type="http://schemas.openxmlformats.org/officeDocument/2006/relationships/slide" Target="slides/slide157.xml"/><Relationship Id="rId713" Type="http://schemas.openxmlformats.org/officeDocument/2006/relationships/slide" Target="slides/slide322.xml"/><Relationship Id="rId755" Type="http://schemas.openxmlformats.org/officeDocument/2006/relationships/slide" Target="slides/slide364.xml"/><Relationship Id="rId91" Type="http://schemas.openxmlformats.org/officeDocument/2006/relationships/customXml" Target="../customXml/item91.xml"/><Relationship Id="rId145" Type="http://schemas.openxmlformats.org/officeDocument/2006/relationships/customXml" Target="../customXml/item145.xml"/><Relationship Id="rId187" Type="http://schemas.openxmlformats.org/officeDocument/2006/relationships/customXml" Target="../customXml/item187.xml"/><Relationship Id="rId352" Type="http://schemas.openxmlformats.org/officeDocument/2006/relationships/customXml" Target="../customXml/item352.xml"/><Relationship Id="rId394" Type="http://schemas.openxmlformats.org/officeDocument/2006/relationships/slide" Target="slides/slide3.xml"/><Relationship Id="rId408" Type="http://schemas.openxmlformats.org/officeDocument/2006/relationships/slide" Target="slides/slide17.xml"/><Relationship Id="rId615" Type="http://schemas.openxmlformats.org/officeDocument/2006/relationships/slide" Target="slides/slide224.xml"/><Relationship Id="rId212" Type="http://schemas.openxmlformats.org/officeDocument/2006/relationships/customXml" Target="../customXml/item212.xml"/><Relationship Id="rId254" Type="http://schemas.openxmlformats.org/officeDocument/2006/relationships/customXml" Target="../customXml/item254.xml"/><Relationship Id="rId657" Type="http://schemas.openxmlformats.org/officeDocument/2006/relationships/slide" Target="slides/slide266.xml"/><Relationship Id="rId699" Type="http://schemas.openxmlformats.org/officeDocument/2006/relationships/slide" Target="slides/slide308.xml"/><Relationship Id="rId49" Type="http://schemas.openxmlformats.org/officeDocument/2006/relationships/customXml" Target="../customXml/item49.xml"/><Relationship Id="rId114" Type="http://schemas.openxmlformats.org/officeDocument/2006/relationships/customXml" Target="../customXml/item114.xml"/><Relationship Id="rId296" Type="http://schemas.openxmlformats.org/officeDocument/2006/relationships/customXml" Target="../customXml/item296.xml"/><Relationship Id="rId461" Type="http://schemas.openxmlformats.org/officeDocument/2006/relationships/slide" Target="slides/slide70.xml"/><Relationship Id="rId517" Type="http://schemas.openxmlformats.org/officeDocument/2006/relationships/slide" Target="slides/slide126.xml"/><Relationship Id="rId559" Type="http://schemas.openxmlformats.org/officeDocument/2006/relationships/slide" Target="slides/slide168.xml"/><Relationship Id="rId724" Type="http://schemas.openxmlformats.org/officeDocument/2006/relationships/slide" Target="slides/slide333.xml"/><Relationship Id="rId766" Type="http://schemas.openxmlformats.org/officeDocument/2006/relationships/slide" Target="slides/slide375.xml"/><Relationship Id="rId60" Type="http://schemas.openxmlformats.org/officeDocument/2006/relationships/customXml" Target="../customXml/item60.xml"/><Relationship Id="rId156" Type="http://schemas.openxmlformats.org/officeDocument/2006/relationships/customXml" Target="../customXml/item156.xml"/><Relationship Id="rId198" Type="http://schemas.openxmlformats.org/officeDocument/2006/relationships/customXml" Target="../customXml/item198.xml"/><Relationship Id="rId321" Type="http://schemas.openxmlformats.org/officeDocument/2006/relationships/customXml" Target="../customXml/item321.xml"/><Relationship Id="rId363" Type="http://schemas.openxmlformats.org/officeDocument/2006/relationships/customXml" Target="../customXml/item363.xml"/><Relationship Id="rId419" Type="http://schemas.openxmlformats.org/officeDocument/2006/relationships/slide" Target="slides/slide28.xml"/><Relationship Id="rId570" Type="http://schemas.openxmlformats.org/officeDocument/2006/relationships/slide" Target="slides/slide179.xml"/><Relationship Id="rId626" Type="http://schemas.openxmlformats.org/officeDocument/2006/relationships/slide" Target="slides/slide235.xml"/><Relationship Id="rId223" Type="http://schemas.openxmlformats.org/officeDocument/2006/relationships/customXml" Target="../customXml/item223.xml"/><Relationship Id="rId430" Type="http://schemas.openxmlformats.org/officeDocument/2006/relationships/slide" Target="slides/slide39.xml"/><Relationship Id="rId668" Type="http://schemas.openxmlformats.org/officeDocument/2006/relationships/slide" Target="slides/slide277.xml"/><Relationship Id="rId18" Type="http://schemas.openxmlformats.org/officeDocument/2006/relationships/customXml" Target="../customXml/item18.xml"/><Relationship Id="rId265" Type="http://schemas.openxmlformats.org/officeDocument/2006/relationships/customXml" Target="../customXml/item265.xml"/><Relationship Id="rId472" Type="http://schemas.openxmlformats.org/officeDocument/2006/relationships/slide" Target="slides/slide81.xml"/><Relationship Id="rId528" Type="http://schemas.openxmlformats.org/officeDocument/2006/relationships/slide" Target="slides/slide137.xml"/><Relationship Id="rId735" Type="http://schemas.openxmlformats.org/officeDocument/2006/relationships/slide" Target="slides/slide344.xml"/><Relationship Id="rId125" Type="http://schemas.openxmlformats.org/officeDocument/2006/relationships/customXml" Target="../customXml/item125.xml"/><Relationship Id="rId167" Type="http://schemas.openxmlformats.org/officeDocument/2006/relationships/customXml" Target="../customXml/item167.xml"/><Relationship Id="rId332" Type="http://schemas.openxmlformats.org/officeDocument/2006/relationships/customXml" Target="../customXml/item332.xml"/><Relationship Id="rId374" Type="http://schemas.openxmlformats.org/officeDocument/2006/relationships/customXml" Target="../customXml/item374.xml"/><Relationship Id="rId581" Type="http://schemas.openxmlformats.org/officeDocument/2006/relationships/slide" Target="slides/slide190.xml"/><Relationship Id="rId777" Type="http://schemas.openxmlformats.org/officeDocument/2006/relationships/slide" Target="slides/slide386.xml"/><Relationship Id="rId71" Type="http://schemas.openxmlformats.org/officeDocument/2006/relationships/customXml" Target="../customXml/item71.xml"/><Relationship Id="rId234" Type="http://schemas.openxmlformats.org/officeDocument/2006/relationships/customXml" Target="../customXml/item234.xml"/><Relationship Id="rId637" Type="http://schemas.openxmlformats.org/officeDocument/2006/relationships/slide" Target="slides/slide246.xml"/><Relationship Id="rId679" Type="http://schemas.openxmlformats.org/officeDocument/2006/relationships/slide" Target="slides/slide288.xml"/><Relationship Id="rId2" Type="http://schemas.openxmlformats.org/officeDocument/2006/relationships/customXml" Target="../customXml/item2.xml"/><Relationship Id="rId29" Type="http://schemas.openxmlformats.org/officeDocument/2006/relationships/customXml" Target="../customXml/item29.xml"/><Relationship Id="rId276" Type="http://schemas.openxmlformats.org/officeDocument/2006/relationships/customXml" Target="../customXml/item276.xml"/><Relationship Id="rId441" Type="http://schemas.openxmlformats.org/officeDocument/2006/relationships/slide" Target="slides/slide50.xml"/><Relationship Id="rId483" Type="http://schemas.openxmlformats.org/officeDocument/2006/relationships/slide" Target="slides/slide92.xml"/><Relationship Id="rId539" Type="http://schemas.openxmlformats.org/officeDocument/2006/relationships/slide" Target="slides/slide148.xml"/><Relationship Id="rId690" Type="http://schemas.openxmlformats.org/officeDocument/2006/relationships/slide" Target="slides/slide299.xml"/><Relationship Id="rId704" Type="http://schemas.openxmlformats.org/officeDocument/2006/relationships/slide" Target="slides/slide313.xml"/><Relationship Id="rId746" Type="http://schemas.openxmlformats.org/officeDocument/2006/relationships/slide" Target="slides/slide355.xml"/><Relationship Id="rId40" Type="http://schemas.openxmlformats.org/officeDocument/2006/relationships/customXml" Target="../customXml/item40.xml"/><Relationship Id="rId136" Type="http://schemas.openxmlformats.org/officeDocument/2006/relationships/customXml" Target="../customXml/item136.xml"/><Relationship Id="rId178" Type="http://schemas.openxmlformats.org/officeDocument/2006/relationships/customXml" Target="../customXml/item178.xml"/><Relationship Id="rId301" Type="http://schemas.openxmlformats.org/officeDocument/2006/relationships/customXml" Target="../customXml/item301.xml"/><Relationship Id="rId343" Type="http://schemas.openxmlformats.org/officeDocument/2006/relationships/customXml" Target="../customXml/item343.xml"/><Relationship Id="rId550" Type="http://schemas.openxmlformats.org/officeDocument/2006/relationships/slide" Target="slides/slide159.xml"/><Relationship Id="rId82" Type="http://schemas.openxmlformats.org/officeDocument/2006/relationships/customXml" Target="../customXml/item82.xml"/><Relationship Id="rId203" Type="http://schemas.openxmlformats.org/officeDocument/2006/relationships/customXml" Target="../customXml/item203.xml"/><Relationship Id="rId385" Type="http://schemas.openxmlformats.org/officeDocument/2006/relationships/customXml" Target="../customXml/item385.xml"/><Relationship Id="rId592" Type="http://schemas.openxmlformats.org/officeDocument/2006/relationships/slide" Target="slides/slide201.xml"/><Relationship Id="rId606" Type="http://schemas.openxmlformats.org/officeDocument/2006/relationships/slide" Target="slides/slide215.xml"/><Relationship Id="rId648" Type="http://schemas.openxmlformats.org/officeDocument/2006/relationships/slide" Target="slides/slide257.xml"/><Relationship Id="rId245" Type="http://schemas.openxmlformats.org/officeDocument/2006/relationships/customXml" Target="../customXml/item245.xml"/><Relationship Id="rId287" Type="http://schemas.openxmlformats.org/officeDocument/2006/relationships/customXml" Target="../customXml/item287.xml"/><Relationship Id="rId410" Type="http://schemas.openxmlformats.org/officeDocument/2006/relationships/slide" Target="slides/slide19.xml"/><Relationship Id="rId452" Type="http://schemas.openxmlformats.org/officeDocument/2006/relationships/slide" Target="slides/slide61.xml"/><Relationship Id="rId494" Type="http://schemas.openxmlformats.org/officeDocument/2006/relationships/slide" Target="slides/slide103.xml"/><Relationship Id="rId508" Type="http://schemas.openxmlformats.org/officeDocument/2006/relationships/slide" Target="slides/slide117.xml"/><Relationship Id="rId715" Type="http://schemas.openxmlformats.org/officeDocument/2006/relationships/slide" Target="slides/slide324.xml"/><Relationship Id="rId105" Type="http://schemas.openxmlformats.org/officeDocument/2006/relationships/customXml" Target="../customXml/item105.xml"/><Relationship Id="rId147" Type="http://schemas.openxmlformats.org/officeDocument/2006/relationships/customXml" Target="../customXml/item147.xml"/><Relationship Id="rId312" Type="http://schemas.openxmlformats.org/officeDocument/2006/relationships/customXml" Target="../customXml/item312.xml"/><Relationship Id="rId354" Type="http://schemas.openxmlformats.org/officeDocument/2006/relationships/customXml" Target="../customXml/item354.xml"/><Relationship Id="rId757" Type="http://schemas.openxmlformats.org/officeDocument/2006/relationships/slide" Target="slides/slide366.xml"/><Relationship Id="rId51" Type="http://schemas.openxmlformats.org/officeDocument/2006/relationships/customXml" Target="../customXml/item51.xml"/><Relationship Id="rId93" Type="http://schemas.openxmlformats.org/officeDocument/2006/relationships/customXml" Target="../customXml/item93.xml"/><Relationship Id="rId189" Type="http://schemas.openxmlformats.org/officeDocument/2006/relationships/customXml" Target="../customXml/item189.xml"/><Relationship Id="rId396" Type="http://schemas.openxmlformats.org/officeDocument/2006/relationships/slide" Target="slides/slide5.xml"/><Relationship Id="rId561" Type="http://schemas.openxmlformats.org/officeDocument/2006/relationships/slide" Target="slides/slide170.xml"/><Relationship Id="rId617" Type="http://schemas.openxmlformats.org/officeDocument/2006/relationships/slide" Target="slides/slide226.xml"/><Relationship Id="rId659" Type="http://schemas.openxmlformats.org/officeDocument/2006/relationships/slide" Target="slides/slide268.xml"/><Relationship Id="rId214" Type="http://schemas.openxmlformats.org/officeDocument/2006/relationships/customXml" Target="../customXml/item214.xml"/><Relationship Id="rId256" Type="http://schemas.openxmlformats.org/officeDocument/2006/relationships/customXml" Target="../customXml/item256.xml"/><Relationship Id="rId298" Type="http://schemas.openxmlformats.org/officeDocument/2006/relationships/customXml" Target="../customXml/item298.xml"/><Relationship Id="rId421" Type="http://schemas.openxmlformats.org/officeDocument/2006/relationships/slide" Target="slides/slide30.xml"/><Relationship Id="rId463" Type="http://schemas.openxmlformats.org/officeDocument/2006/relationships/slide" Target="slides/slide72.xml"/><Relationship Id="rId519" Type="http://schemas.openxmlformats.org/officeDocument/2006/relationships/slide" Target="slides/slide128.xml"/><Relationship Id="rId670" Type="http://schemas.openxmlformats.org/officeDocument/2006/relationships/slide" Target="slides/slide279.xml"/><Relationship Id="rId116" Type="http://schemas.openxmlformats.org/officeDocument/2006/relationships/customXml" Target="../customXml/item116.xml"/><Relationship Id="rId158" Type="http://schemas.openxmlformats.org/officeDocument/2006/relationships/customXml" Target="../customXml/item158.xml"/><Relationship Id="rId323" Type="http://schemas.openxmlformats.org/officeDocument/2006/relationships/customXml" Target="../customXml/item323.xml"/><Relationship Id="rId530" Type="http://schemas.openxmlformats.org/officeDocument/2006/relationships/slide" Target="slides/slide139.xml"/><Relationship Id="rId726" Type="http://schemas.openxmlformats.org/officeDocument/2006/relationships/slide" Target="slides/slide335.xml"/><Relationship Id="rId768" Type="http://schemas.openxmlformats.org/officeDocument/2006/relationships/slide" Target="slides/slide377.xml"/><Relationship Id="rId20" Type="http://schemas.openxmlformats.org/officeDocument/2006/relationships/customXml" Target="../customXml/item20.xml"/><Relationship Id="rId62" Type="http://schemas.openxmlformats.org/officeDocument/2006/relationships/customXml" Target="../customXml/item62.xml"/><Relationship Id="rId365" Type="http://schemas.openxmlformats.org/officeDocument/2006/relationships/customXml" Target="../customXml/item365.xml"/><Relationship Id="rId572" Type="http://schemas.openxmlformats.org/officeDocument/2006/relationships/slide" Target="slides/slide181.xml"/><Relationship Id="rId628" Type="http://schemas.openxmlformats.org/officeDocument/2006/relationships/slide" Target="slides/slide237.xml"/><Relationship Id="rId225" Type="http://schemas.openxmlformats.org/officeDocument/2006/relationships/customXml" Target="../customXml/item225.xml"/><Relationship Id="rId267" Type="http://schemas.openxmlformats.org/officeDocument/2006/relationships/customXml" Target="../customXml/item267.xml"/><Relationship Id="rId432" Type="http://schemas.openxmlformats.org/officeDocument/2006/relationships/slide" Target="slides/slide41.xml"/><Relationship Id="rId474" Type="http://schemas.openxmlformats.org/officeDocument/2006/relationships/slide" Target="slides/slide83.xml"/><Relationship Id="rId127" Type="http://schemas.openxmlformats.org/officeDocument/2006/relationships/customXml" Target="../customXml/item127.xml"/><Relationship Id="rId681" Type="http://schemas.openxmlformats.org/officeDocument/2006/relationships/slide" Target="slides/slide290.xml"/><Relationship Id="rId737" Type="http://schemas.openxmlformats.org/officeDocument/2006/relationships/slide" Target="slides/slide346.xml"/><Relationship Id="rId779" Type="http://schemas.openxmlformats.org/officeDocument/2006/relationships/slide" Target="slides/slide388.xml"/><Relationship Id="rId31" Type="http://schemas.openxmlformats.org/officeDocument/2006/relationships/customXml" Target="../customXml/item31.xml"/><Relationship Id="rId73" Type="http://schemas.openxmlformats.org/officeDocument/2006/relationships/customXml" Target="../customXml/item73.xml"/><Relationship Id="rId169" Type="http://schemas.openxmlformats.org/officeDocument/2006/relationships/customXml" Target="../customXml/item169.xml"/><Relationship Id="rId334" Type="http://schemas.openxmlformats.org/officeDocument/2006/relationships/customXml" Target="../customXml/item334.xml"/><Relationship Id="rId376" Type="http://schemas.openxmlformats.org/officeDocument/2006/relationships/customXml" Target="../customXml/item376.xml"/><Relationship Id="rId541" Type="http://schemas.openxmlformats.org/officeDocument/2006/relationships/slide" Target="slides/slide150.xml"/><Relationship Id="rId583" Type="http://schemas.openxmlformats.org/officeDocument/2006/relationships/slide" Target="slides/slide192.xml"/><Relationship Id="rId639" Type="http://schemas.openxmlformats.org/officeDocument/2006/relationships/slide" Target="slides/slide248.xml"/><Relationship Id="rId4" Type="http://schemas.openxmlformats.org/officeDocument/2006/relationships/customXml" Target="../customXml/item4.xml"/><Relationship Id="rId180" Type="http://schemas.openxmlformats.org/officeDocument/2006/relationships/customXml" Target="../customXml/item180.xml"/><Relationship Id="rId236" Type="http://schemas.openxmlformats.org/officeDocument/2006/relationships/customXml" Target="../customXml/item236.xml"/><Relationship Id="rId278" Type="http://schemas.openxmlformats.org/officeDocument/2006/relationships/customXml" Target="../customXml/item278.xml"/><Relationship Id="rId401" Type="http://schemas.openxmlformats.org/officeDocument/2006/relationships/slide" Target="slides/slide10.xml"/><Relationship Id="rId443" Type="http://schemas.openxmlformats.org/officeDocument/2006/relationships/slide" Target="slides/slide52.xml"/><Relationship Id="rId650" Type="http://schemas.openxmlformats.org/officeDocument/2006/relationships/slide" Target="slides/slide259.xml"/><Relationship Id="rId303" Type="http://schemas.openxmlformats.org/officeDocument/2006/relationships/customXml" Target="../customXml/item303.xml"/><Relationship Id="rId485" Type="http://schemas.openxmlformats.org/officeDocument/2006/relationships/slide" Target="slides/slide94.xml"/><Relationship Id="rId692" Type="http://schemas.openxmlformats.org/officeDocument/2006/relationships/slide" Target="slides/slide301.xml"/><Relationship Id="rId706" Type="http://schemas.openxmlformats.org/officeDocument/2006/relationships/slide" Target="slides/slide315.xml"/><Relationship Id="rId748" Type="http://schemas.openxmlformats.org/officeDocument/2006/relationships/slide" Target="slides/slide357.xml"/><Relationship Id="rId42" Type="http://schemas.openxmlformats.org/officeDocument/2006/relationships/customXml" Target="../customXml/item42.xml"/><Relationship Id="rId84" Type="http://schemas.openxmlformats.org/officeDocument/2006/relationships/customXml" Target="../customXml/item84.xml"/><Relationship Id="rId138" Type="http://schemas.openxmlformats.org/officeDocument/2006/relationships/customXml" Target="../customXml/item138.xml"/><Relationship Id="rId345" Type="http://schemas.openxmlformats.org/officeDocument/2006/relationships/customXml" Target="../customXml/item345.xml"/><Relationship Id="rId387" Type="http://schemas.openxmlformats.org/officeDocument/2006/relationships/customXml" Target="../customXml/item387.xml"/><Relationship Id="rId510" Type="http://schemas.openxmlformats.org/officeDocument/2006/relationships/slide" Target="slides/slide119.xml"/><Relationship Id="rId552" Type="http://schemas.openxmlformats.org/officeDocument/2006/relationships/slide" Target="slides/slide161.xml"/><Relationship Id="rId594" Type="http://schemas.openxmlformats.org/officeDocument/2006/relationships/slide" Target="slides/slide203.xml"/><Relationship Id="rId608" Type="http://schemas.openxmlformats.org/officeDocument/2006/relationships/slide" Target="slides/slide217.xml"/><Relationship Id="rId191" Type="http://schemas.openxmlformats.org/officeDocument/2006/relationships/customXml" Target="../customXml/item191.xml"/><Relationship Id="rId205" Type="http://schemas.openxmlformats.org/officeDocument/2006/relationships/customXml" Target="../customXml/item205.xml"/><Relationship Id="rId247" Type="http://schemas.openxmlformats.org/officeDocument/2006/relationships/customXml" Target="../customXml/item247.xml"/><Relationship Id="rId412" Type="http://schemas.openxmlformats.org/officeDocument/2006/relationships/slide" Target="slides/slide21.xml"/><Relationship Id="rId107" Type="http://schemas.openxmlformats.org/officeDocument/2006/relationships/customXml" Target="../customXml/item107.xml"/><Relationship Id="rId289" Type="http://schemas.openxmlformats.org/officeDocument/2006/relationships/customXml" Target="../customXml/item289.xml"/><Relationship Id="rId454" Type="http://schemas.openxmlformats.org/officeDocument/2006/relationships/slide" Target="slides/slide63.xml"/><Relationship Id="rId496" Type="http://schemas.openxmlformats.org/officeDocument/2006/relationships/slide" Target="slides/slide105.xml"/><Relationship Id="rId661" Type="http://schemas.openxmlformats.org/officeDocument/2006/relationships/slide" Target="slides/slide270.xml"/><Relationship Id="rId717" Type="http://schemas.openxmlformats.org/officeDocument/2006/relationships/slide" Target="slides/slide326.xml"/><Relationship Id="rId759" Type="http://schemas.openxmlformats.org/officeDocument/2006/relationships/slide" Target="slides/slide368.xml"/><Relationship Id="rId11" Type="http://schemas.openxmlformats.org/officeDocument/2006/relationships/customXml" Target="../customXml/item11.xml"/><Relationship Id="rId53" Type="http://schemas.openxmlformats.org/officeDocument/2006/relationships/customXml" Target="../customXml/item53.xml"/><Relationship Id="rId149" Type="http://schemas.openxmlformats.org/officeDocument/2006/relationships/customXml" Target="../customXml/item149.xml"/><Relationship Id="rId314" Type="http://schemas.openxmlformats.org/officeDocument/2006/relationships/customXml" Target="../customXml/item314.xml"/><Relationship Id="rId356" Type="http://schemas.openxmlformats.org/officeDocument/2006/relationships/customXml" Target="../customXml/item356.xml"/><Relationship Id="rId398" Type="http://schemas.openxmlformats.org/officeDocument/2006/relationships/slide" Target="slides/slide7.xml"/><Relationship Id="rId521" Type="http://schemas.openxmlformats.org/officeDocument/2006/relationships/slide" Target="slides/slide130.xml"/><Relationship Id="rId563" Type="http://schemas.openxmlformats.org/officeDocument/2006/relationships/slide" Target="slides/slide172.xml"/><Relationship Id="rId619" Type="http://schemas.openxmlformats.org/officeDocument/2006/relationships/slide" Target="slides/slide228.xml"/><Relationship Id="rId770" Type="http://schemas.openxmlformats.org/officeDocument/2006/relationships/slide" Target="slides/slide379.xml"/><Relationship Id="rId95" Type="http://schemas.openxmlformats.org/officeDocument/2006/relationships/customXml" Target="../customXml/item95.xml"/><Relationship Id="rId160" Type="http://schemas.openxmlformats.org/officeDocument/2006/relationships/customXml" Target="../customXml/item160.xml"/><Relationship Id="rId216" Type="http://schemas.openxmlformats.org/officeDocument/2006/relationships/customXml" Target="../customXml/item216.xml"/><Relationship Id="rId423" Type="http://schemas.openxmlformats.org/officeDocument/2006/relationships/slide" Target="slides/slide32.xml"/><Relationship Id="rId258" Type="http://schemas.openxmlformats.org/officeDocument/2006/relationships/customXml" Target="../customXml/item258.xml"/><Relationship Id="rId465" Type="http://schemas.openxmlformats.org/officeDocument/2006/relationships/slide" Target="slides/slide74.xml"/><Relationship Id="rId630" Type="http://schemas.openxmlformats.org/officeDocument/2006/relationships/slide" Target="slides/slide239.xml"/><Relationship Id="rId672" Type="http://schemas.openxmlformats.org/officeDocument/2006/relationships/slide" Target="slides/slide281.xml"/><Relationship Id="rId728" Type="http://schemas.openxmlformats.org/officeDocument/2006/relationships/slide" Target="slides/slide337.xml"/><Relationship Id="rId22" Type="http://schemas.openxmlformats.org/officeDocument/2006/relationships/customXml" Target="../customXml/item22.xml"/><Relationship Id="rId64" Type="http://schemas.openxmlformats.org/officeDocument/2006/relationships/customXml" Target="../customXml/item64.xml"/><Relationship Id="rId118" Type="http://schemas.openxmlformats.org/officeDocument/2006/relationships/customXml" Target="../customXml/item118.xml"/><Relationship Id="rId325" Type="http://schemas.openxmlformats.org/officeDocument/2006/relationships/customXml" Target="../customXml/item325.xml"/><Relationship Id="rId367" Type="http://schemas.openxmlformats.org/officeDocument/2006/relationships/customXml" Target="../customXml/item367.xml"/><Relationship Id="rId532" Type="http://schemas.openxmlformats.org/officeDocument/2006/relationships/slide" Target="slides/slide141.xml"/><Relationship Id="rId574" Type="http://schemas.openxmlformats.org/officeDocument/2006/relationships/slide" Target="slides/slide183.xml"/><Relationship Id="rId171" Type="http://schemas.openxmlformats.org/officeDocument/2006/relationships/customXml" Target="../customXml/item171.xml"/><Relationship Id="rId227" Type="http://schemas.openxmlformats.org/officeDocument/2006/relationships/customXml" Target="../customXml/item227.xml"/><Relationship Id="rId781" Type="http://schemas.openxmlformats.org/officeDocument/2006/relationships/presProps" Target="presProps.xml"/><Relationship Id="rId269" Type="http://schemas.openxmlformats.org/officeDocument/2006/relationships/customXml" Target="../customXml/item269.xml"/><Relationship Id="rId434" Type="http://schemas.openxmlformats.org/officeDocument/2006/relationships/slide" Target="slides/slide43.xml"/><Relationship Id="rId476" Type="http://schemas.openxmlformats.org/officeDocument/2006/relationships/slide" Target="slides/slide85.xml"/><Relationship Id="rId641" Type="http://schemas.openxmlformats.org/officeDocument/2006/relationships/slide" Target="slides/slide250.xml"/><Relationship Id="rId683" Type="http://schemas.openxmlformats.org/officeDocument/2006/relationships/slide" Target="slides/slide292.xml"/><Relationship Id="rId739" Type="http://schemas.openxmlformats.org/officeDocument/2006/relationships/slide" Target="slides/slide348.xml"/><Relationship Id="rId33" Type="http://schemas.openxmlformats.org/officeDocument/2006/relationships/customXml" Target="../customXml/item33.xml"/><Relationship Id="rId129" Type="http://schemas.openxmlformats.org/officeDocument/2006/relationships/customXml" Target="../customXml/item129.xml"/><Relationship Id="rId280" Type="http://schemas.openxmlformats.org/officeDocument/2006/relationships/customXml" Target="../customXml/item280.xml"/><Relationship Id="rId336" Type="http://schemas.openxmlformats.org/officeDocument/2006/relationships/customXml" Target="../customXml/item336.xml"/><Relationship Id="rId501" Type="http://schemas.openxmlformats.org/officeDocument/2006/relationships/slide" Target="slides/slide110.xml"/><Relationship Id="rId543" Type="http://schemas.openxmlformats.org/officeDocument/2006/relationships/slide" Target="slides/slide152.xml"/><Relationship Id="rId75" Type="http://schemas.openxmlformats.org/officeDocument/2006/relationships/customXml" Target="../customXml/item75.xml"/><Relationship Id="rId140" Type="http://schemas.openxmlformats.org/officeDocument/2006/relationships/customXml" Target="../customXml/item140.xml"/><Relationship Id="rId182" Type="http://schemas.openxmlformats.org/officeDocument/2006/relationships/customXml" Target="../customXml/item182.xml"/><Relationship Id="rId378" Type="http://schemas.openxmlformats.org/officeDocument/2006/relationships/customXml" Target="../customXml/item378.xml"/><Relationship Id="rId403" Type="http://schemas.openxmlformats.org/officeDocument/2006/relationships/slide" Target="slides/slide12.xml"/><Relationship Id="rId585" Type="http://schemas.openxmlformats.org/officeDocument/2006/relationships/slide" Target="slides/slide194.xml"/><Relationship Id="rId750" Type="http://schemas.openxmlformats.org/officeDocument/2006/relationships/slide" Target="slides/slide359.xml"/><Relationship Id="rId6" Type="http://schemas.openxmlformats.org/officeDocument/2006/relationships/customXml" Target="../customXml/item6.xml"/><Relationship Id="rId238" Type="http://schemas.openxmlformats.org/officeDocument/2006/relationships/customXml" Target="../customXml/item238.xml"/><Relationship Id="rId445" Type="http://schemas.openxmlformats.org/officeDocument/2006/relationships/slide" Target="slides/slide54.xml"/><Relationship Id="rId487" Type="http://schemas.openxmlformats.org/officeDocument/2006/relationships/slide" Target="slides/slide96.xml"/><Relationship Id="rId610" Type="http://schemas.openxmlformats.org/officeDocument/2006/relationships/slide" Target="slides/slide219.xml"/><Relationship Id="rId652" Type="http://schemas.openxmlformats.org/officeDocument/2006/relationships/slide" Target="slides/slide261.xml"/><Relationship Id="rId694" Type="http://schemas.openxmlformats.org/officeDocument/2006/relationships/slide" Target="slides/slide303.xml"/><Relationship Id="rId708" Type="http://schemas.openxmlformats.org/officeDocument/2006/relationships/slide" Target="slides/slide317.xml"/><Relationship Id="rId291" Type="http://schemas.openxmlformats.org/officeDocument/2006/relationships/customXml" Target="../customXml/item291.xml"/><Relationship Id="rId305" Type="http://schemas.openxmlformats.org/officeDocument/2006/relationships/customXml" Target="../customXml/item305.xml"/><Relationship Id="rId347" Type="http://schemas.openxmlformats.org/officeDocument/2006/relationships/customXml" Target="../customXml/item347.xml"/><Relationship Id="rId512" Type="http://schemas.openxmlformats.org/officeDocument/2006/relationships/slide" Target="slides/slide121.xml"/><Relationship Id="rId44" Type="http://schemas.openxmlformats.org/officeDocument/2006/relationships/customXml" Target="../customXml/item44.xml"/><Relationship Id="rId86" Type="http://schemas.openxmlformats.org/officeDocument/2006/relationships/customXml" Target="../customXml/item86.xml"/><Relationship Id="rId151" Type="http://schemas.openxmlformats.org/officeDocument/2006/relationships/customXml" Target="../customXml/item151.xml"/><Relationship Id="rId389" Type="http://schemas.openxmlformats.org/officeDocument/2006/relationships/customXml" Target="../customXml/item389.xml"/><Relationship Id="rId554" Type="http://schemas.openxmlformats.org/officeDocument/2006/relationships/slide" Target="slides/slide163.xml"/><Relationship Id="rId596" Type="http://schemas.openxmlformats.org/officeDocument/2006/relationships/slide" Target="slides/slide205.xml"/><Relationship Id="rId761" Type="http://schemas.openxmlformats.org/officeDocument/2006/relationships/slide" Target="slides/slide370.xml"/><Relationship Id="rId193" Type="http://schemas.openxmlformats.org/officeDocument/2006/relationships/customXml" Target="../customXml/item193.xml"/><Relationship Id="rId207" Type="http://schemas.openxmlformats.org/officeDocument/2006/relationships/customXml" Target="../customXml/item207.xml"/><Relationship Id="rId249" Type="http://schemas.openxmlformats.org/officeDocument/2006/relationships/customXml" Target="../customXml/item249.xml"/><Relationship Id="rId414" Type="http://schemas.openxmlformats.org/officeDocument/2006/relationships/slide" Target="slides/slide23.xml"/><Relationship Id="rId456" Type="http://schemas.openxmlformats.org/officeDocument/2006/relationships/slide" Target="slides/slide65.xml"/><Relationship Id="rId498" Type="http://schemas.openxmlformats.org/officeDocument/2006/relationships/slide" Target="slides/slide107.xml"/><Relationship Id="rId621" Type="http://schemas.openxmlformats.org/officeDocument/2006/relationships/slide" Target="slides/slide230.xml"/><Relationship Id="rId663" Type="http://schemas.openxmlformats.org/officeDocument/2006/relationships/slide" Target="slides/slide272.xml"/><Relationship Id="rId13" Type="http://schemas.openxmlformats.org/officeDocument/2006/relationships/customXml" Target="../customXml/item13.xml"/><Relationship Id="rId109" Type="http://schemas.openxmlformats.org/officeDocument/2006/relationships/customXml" Target="../customXml/item109.xml"/><Relationship Id="rId260" Type="http://schemas.openxmlformats.org/officeDocument/2006/relationships/customXml" Target="../customXml/item260.xml"/><Relationship Id="rId316" Type="http://schemas.openxmlformats.org/officeDocument/2006/relationships/customXml" Target="../customXml/item316.xml"/><Relationship Id="rId523" Type="http://schemas.openxmlformats.org/officeDocument/2006/relationships/slide" Target="slides/slide132.xml"/><Relationship Id="rId719" Type="http://schemas.openxmlformats.org/officeDocument/2006/relationships/slide" Target="slides/slide328.xml"/><Relationship Id="rId55" Type="http://schemas.openxmlformats.org/officeDocument/2006/relationships/customXml" Target="../customXml/item55.xml"/><Relationship Id="rId97" Type="http://schemas.openxmlformats.org/officeDocument/2006/relationships/customXml" Target="../customXml/item97.xml"/><Relationship Id="rId120" Type="http://schemas.openxmlformats.org/officeDocument/2006/relationships/customXml" Target="../customXml/item120.xml"/><Relationship Id="rId358" Type="http://schemas.openxmlformats.org/officeDocument/2006/relationships/customXml" Target="../customXml/item358.xml"/><Relationship Id="rId565" Type="http://schemas.openxmlformats.org/officeDocument/2006/relationships/slide" Target="slides/slide174.xml"/><Relationship Id="rId730" Type="http://schemas.openxmlformats.org/officeDocument/2006/relationships/slide" Target="slides/slide339.xml"/><Relationship Id="rId772" Type="http://schemas.openxmlformats.org/officeDocument/2006/relationships/slide" Target="slides/slide381.xml"/><Relationship Id="rId162" Type="http://schemas.openxmlformats.org/officeDocument/2006/relationships/customXml" Target="../customXml/item162.xml"/><Relationship Id="rId218" Type="http://schemas.openxmlformats.org/officeDocument/2006/relationships/customXml" Target="../customXml/item218.xml"/><Relationship Id="rId425" Type="http://schemas.openxmlformats.org/officeDocument/2006/relationships/slide" Target="slides/slide34.xml"/><Relationship Id="rId467" Type="http://schemas.openxmlformats.org/officeDocument/2006/relationships/slide" Target="slides/slide76.xml"/><Relationship Id="rId632" Type="http://schemas.openxmlformats.org/officeDocument/2006/relationships/slide" Target="slides/slide241.xml"/><Relationship Id="rId271" Type="http://schemas.openxmlformats.org/officeDocument/2006/relationships/customXml" Target="../customXml/item271.xml"/><Relationship Id="rId674" Type="http://schemas.openxmlformats.org/officeDocument/2006/relationships/slide" Target="slides/slide283.xml"/><Relationship Id="rId24" Type="http://schemas.openxmlformats.org/officeDocument/2006/relationships/customXml" Target="../customXml/item24.xml"/><Relationship Id="rId66" Type="http://schemas.openxmlformats.org/officeDocument/2006/relationships/customXml" Target="../customXml/item66.xml"/><Relationship Id="rId131" Type="http://schemas.openxmlformats.org/officeDocument/2006/relationships/customXml" Target="../customXml/item131.xml"/><Relationship Id="rId327" Type="http://schemas.openxmlformats.org/officeDocument/2006/relationships/customXml" Target="../customXml/item327.xml"/><Relationship Id="rId369" Type="http://schemas.openxmlformats.org/officeDocument/2006/relationships/customXml" Target="../customXml/item369.xml"/><Relationship Id="rId534" Type="http://schemas.openxmlformats.org/officeDocument/2006/relationships/slide" Target="slides/slide143.xml"/><Relationship Id="rId576" Type="http://schemas.openxmlformats.org/officeDocument/2006/relationships/slide" Target="slides/slide185.xml"/><Relationship Id="rId741" Type="http://schemas.openxmlformats.org/officeDocument/2006/relationships/slide" Target="slides/slide350.xml"/><Relationship Id="rId783" Type="http://schemas.openxmlformats.org/officeDocument/2006/relationships/theme" Target="theme/theme1.xml"/><Relationship Id="rId173" Type="http://schemas.openxmlformats.org/officeDocument/2006/relationships/customXml" Target="../customXml/item173.xml"/><Relationship Id="rId229" Type="http://schemas.openxmlformats.org/officeDocument/2006/relationships/customXml" Target="../customXml/item229.xml"/><Relationship Id="rId380" Type="http://schemas.openxmlformats.org/officeDocument/2006/relationships/customXml" Target="../customXml/item380.xml"/><Relationship Id="rId436" Type="http://schemas.openxmlformats.org/officeDocument/2006/relationships/slide" Target="slides/slide45.xml"/><Relationship Id="rId601" Type="http://schemas.openxmlformats.org/officeDocument/2006/relationships/slide" Target="slides/slide210.xml"/><Relationship Id="rId643" Type="http://schemas.openxmlformats.org/officeDocument/2006/relationships/slide" Target="slides/slide252.xml"/><Relationship Id="rId240" Type="http://schemas.openxmlformats.org/officeDocument/2006/relationships/customXml" Target="../customXml/item240.xml"/><Relationship Id="rId478" Type="http://schemas.openxmlformats.org/officeDocument/2006/relationships/slide" Target="slides/slide87.xml"/><Relationship Id="rId685" Type="http://schemas.openxmlformats.org/officeDocument/2006/relationships/slide" Target="slides/slide294.xml"/><Relationship Id="rId35" Type="http://schemas.openxmlformats.org/officeDocument/2006/relationships/customXml" Target="../customXml/item35.xml"/><Relationship Id="rId77" Type="http://schemas.openxmlformats.org/officeDocument/2006/relationships/customXml" Target="../customXml/item77.xml"/><Relationship Id="rId100" Type="http://schemas.openxmlformats.org/officeDocument/2006/relationships/customXml" Target="../customXml/item100.xml"/><Relationship Id="rId282" Type="http://schemas.openxmlformats.org/officeDocument/2006/relationships/customXml" Target="../customXml/item282.xml"/><Relationship Id="rId338" Type="http://schemas.openxmlformats.org/officeDocument/2006/relationships/customXml" Target="../customXml/item338.xml"/><Relationship Id="rId503" Type="http://schemas.openxmlformats.org/officeDocument/2006/relationships/slide" Target="slides/slide112.xml"/><Relationship Id="rId545" Type="http://schemas.openxmlformats.org/officeDocument/2006/relationships/slide" Target="slides/slide154.xml"/><Relationship Id="rId587" Type="http://schemas.openxmlformats.org/officeDocument/2006/relationships/slide" Target="slides/slide196.xml"/><Relationship Id="rId710" Type="http://schemas.openxmlformats.org/officeDocument/2006/relationships/slide" Target="slides/slide319.xml"/><Relationship Id="rId752" Type="http://schemas.openxmlformats.org/officeDocument/2006/relationships/slide" Target="slides/slide361.xml"/><Relationship Id="rId8" Type="http://schemas.openxmlformats.org/officeDocument/2006/relationships/customXml" Target="../customXml/item8.xml"/><Relationship Id="rId142" Type="http://schemas.openxmlformats.org/officeDocument/2006/relationships/customXml" Target="../customXml/item142.xml"/><Relationship Id="rId184" Type="http://schemas.openxmlformats.org/officeDocument/2006/relationships/customXml" Target="../customXml/item184.xml"/><Relationship Id="rId391" Type="http://schemas.openxmlformats.org/officeDocument/2006/relationships/slideMaster" Target="slideMasters/slideMaster1.xml"/><Relationship Id="rId405" Type="http://schemas.openxmlformats.org/officeDocument/2006/relationships/slide" Target="slides/slide14.xml"/><Relationship Id="rId447" Type="http://schemas.openxmlformats.org/officeDocument/2006/relationships/slide" Target="slides/slide56.xml"/><Relationship Id="rId612" Type="http://schemas.openxmlformats.org/officeDocument/2006/relationships/slide" Target="slides/slide221.xml"/><Relationship Id="rId251" Type="http://schemas.openxmlformats.org/officeDocument/2006/relationships/customXml" Target="../customXml/item251.xml"/><Relationship Id="rId489" Type="http://schemas.openxmlformats.org/officeDocument/2006/relationships/slide" Target="slides/slide98.xml"/><Relationship Id="rId654" Type="http://schemas.openxmlformats.org/officeDocument/2006/relationships/slide" Target="slides/slide263.xml"/><Relationship Id="rId696" Type="http://schemas.openxmlformats.org/officeDocument/2006/relationships/slide" Target="slides/slide305.xml"/><Relationship Id="rId46" Type="http://schemas.openxmlformats.org/officeDocument/2006/relationships/customXml" Target="../customXml/item46.xml"/><Relationship Id="rId293" Type="http://schemas.openxmlformats.org/officeDocument/2006/relationships/customXml" Target="../customXml/item293.xml"/><Relationship Id="rId307" Type="http://schemas.openxmlformats.org/officeDocument/2006/relationships/customXml" Target="../customXml/item307.xml"/><Relationship Id="rId349" Type="http://schemas.openxmlformats.org/officeDocument/2006/relationships/customXml" Target="../customXml/item349.xml"/><Relationship Id="rId514" Type="http://schemas.openxmlformats.org/officeDocument/2006/relationships/slide" Target="slides/slide123.xml"/><Relationship Id="rId556" Type="http://schemas.openxmlformats.org/officeDocument/2006/relationships/slide" Target="slides/slide165.xml"/><Relationship Id="rId721" Type="http://schemas.openxmlformats.org/officeDocument/2006/relationships/slide" Target="slides/slide330.xml"/><Relationship Id="rId763" Type="http://schemas.openxmlformats.org/officeDocument/2006/relationships/slide" Target="slides/slide372.xml"/><Relationship Id="rId88" Type="http://schemas.openxmlformats.org/officeDocument/2006/relationships/customXml" Target="../customXml/item88.xml"/><Relationship Id="rId111" Type="http://schemas.openxmlformats.org/officeDocument/2006/relationships/customXml" Target="../customXml/item111.xml"/><Relationship Id="rId153" Type="http://schemas.openxmlformats.org/officeDocument/2006/relationships/customXml" Target="../customXml/item153.xml"/><Relationship Id="rId195" Type="http://schemas.openxmlformats.org/officeDocument/2006/relationships/customXml" Target="../customXml/item195.xml"/><Relationship Id="rId209" Type="http://schemas.openxmlformats.org/officeDocument/2006/relationships/customXml" Target="../customXml/item209.xml"/><Relationship Id="rId360" Type="http://schemas.openxmlformats.org/officeDocument/2006/relationships/customXml" Target="../customXml/item360.xml"/><Relationship Id="rId416" Type="http://schemas.openxmlformats.org/officeDocument/2006/relationships/slide" Target="slides/slide25.xml"/><Relationship Id="rId598" Type="http://schemas.openxmlformats.org/officeDocument/2006/relationships/slide" Target="slides/slide207.xml"/><Relationship Id="rId220" Type="http://schemas.openxmlformats.org/officeDocument/2006/relationships/customXml" Target="../customXml/item220.xml"/><Relationship Id="rId458" Type="http://schemas.openxmlformats.org/officeDocument/2006/relationships/slide" Target="slides/slide67.xml"/><Relationship Id="rId623" Type="http://schemas.openxmlformats.org/officeDocument/2006/relationships/slide" Target="slides/slide232.xml"/><Relationship Id="rId665" Type="http://schemas.openxmlformats.org/officeDocument/2006/relationships/slide" Target="slides/slide274.xml"/><Relationship Id="rId15" Type="http://schemas.openxmlformats.org/officeDocument/2006/relationships/customXml" Target="../customXml/item15.xml"/><Relationship Id="rId57" Type="http://schemas.openxmlformats.org/officeDocument/2006/relationships/customXml" Target="../customXml/item57.xml"/><Relationship Id="rId262" Type="http://schemas.openxmlformats.org/officeDocument/2006/relationships/customXml" Target="../customXml/item262.xml"/><Relationship Id="rId318" Type="http://schemas.openxmlformats.org/officeDocument/2006/relationships/customXml" Target="../customXml/item318.xml"/><Relationship Id="rId525" Type="http://schemas.openxmlformats.org/officeDocument/2006/relationships/slide" Target="slides/slide134.xml"/><Relationship Id="rId567" Type="http://schemas.openxmlformats.org/officeDocument/2006/relationships/slide" Target="slides/slide176.xml"/><Relationship Id="rId732" Type="http://schemas.openxmlformats.org/officeDocument/2006/relationships/slide" Target="slides/slide341.xml"/><Relationship Id="rId99" Type="http://schemas.openxmlformats.org/officeDocument/2006/relationships/customXml" Target="../customXml/item99.xml"/><Relationship Id="rId122" Type="http://schemas.openxmlformats.org/officeDocument/2006/relationships/customXml" Target="../customXml/item122.xml"/><Relationship Id="rId164" Type="http://schemas.openxmlformats.org/officeDocument/2006/relationships/customXml" Target="../customXml/item164.xml"/><Relationship Id="rId371" Type="http://schemas.openxmlformats.org/officeDocument/2006/relationships/customXml" Target="../customXml/item371.xml"/><Relationship Id="rId774" Type="http://schemas.openxmlformats.org/officeDocument/2006/relationships/slide" Target="slides/slide383.xml"/><Relationship Id="rId427" Type="http://schemas.openxmlformats.org/officeDocument/2006/relationships/slide" Target="slides/slide36.xml"/><Relationship Id="rId469" Type="http://schemas.openxmlformats.org/officeDocument/2006/relationships/slide" Target="slides/slide78.xml"/><Relationship Id="rId634" Type="http://schemas.openxmlformats.org/officeDocument/2006/relationships/slide" Target="slides/slide243.xml"/><Relationship Id="rId676" Type="http://schemas.openxmlformats.org/officeDocument/2006/relationships/slide" Target="slides/slide285.xml"/><Relationship Id="rId26" Type="http://schemas.openxmlformats.org/officeDocument/2006/relationships/customXml" Target="../customXml/item26.xml"/><Relationship Id="rId231" Type="http://schemas.openxmlformats.org/officeDocument/2006/relationships/customXml" Target="../customXml/item231.xml"/><Relationship Id="rId273" Type="http://schemas.openxmlformats.org/officeDocument/2006/relationships/customXml" Target="../customXml/item273.xml"/><Relationship Id="rId329" Type="http://schemas.openxmlformats.org/officeDocument/2006/relationships/customXml" Target="../customXml/item329.xml"/><Relationship Id="rId480" Type="http://schemas.openxmlformats.org/officeDocument/2006/relationships/slide" Target="slides/slide89.xml"/><Relationship Id="rId536" Type="http://schemas.openxmlformats.org/officeDocument/2006/relationships/slide" Target="slides/slide145.xml"/><Relationship Id="rId701" Type="http://schemas.openxmlformats.org/officeDocument/2006/relationships/slide" Target="slides/slide310.xml"/><Relationship Id="rId68" Type="http://schemas.openxmlformats.org/officeDocument/2006/relationships/customXml" Target="../customXml/item68.xml"/><Relationship Id="rId133" Type="http://schemas.openxmlformats.org/officeDocument/2006/relationships/customXml" Target="../customXml/item133.xml"/><Relationship Id="rId175" Type="http://schemas.openxmlformats.org/officeDocument/2006/relationships/customXml" Target="../customXml/item175.xml"/><Relationship Id="rId340" Type="http://schemas.openxmlformats.org/officeDocument/2006/relationships/customXml" Target="../customXml/item340.xml"/><Relationship Id="rId578" Type="http://schemas.openxmlformats.org/officeDocument/2006/relationships/slide" Target="slides/slide187.xml"/><Relationship Id="rId743" Type="http://schemas.openxmlformats.org/officeDocument/2006/relationships/slide" Target="slides/slide352.xml"/><Relationship Id="rId200" Type="http://schemas.openxmlformats.org/officeDocument/2006/relationships/customXml" Target="../customXml/item200.xml"/><Relationship Id="rId382" Type="http://schemas.openxmlformats.org/officeDocument/2006/relationships/customXml" Target="../customXml/item382.xml"/><Relationship Id="rId438" Type="http://schemas.openxmlformats.org/officeDocument/2006/relationships/slide" Target="slides/slide47.xml"/><Relationship Id="rId603" Type="http://schemas.openxmlformats.org/officeDocument/2006/relationships/slide" Target="slides/slide212.xml"/><Relationship Id="rId645" Type="http://schemas.openxmlformats.org/officeDocument/2006/relationships/slide" Target="slides/slide254.xml"/><Relationship Id="rId687" Type="http://schemas.openxmlformats.org/officeDocument/2006/relationships/slide" Target="slides/slide296.xml"/><Relationship Id="rId242" Type="http://schemas.openxmlformats.org/officeDocument/2006/relationships/customXml" Target="../customXml/item242.xml"/><Relationship Id="rId284" Type="http://schemas.openxmlformats.org/officeDocument/2006/relationships/customXml" Target="../customXml/item284.xml"/><Relationship Id="rId491" Type="http://schemas.openxmlformats.org/officeDocument/2006/relationships/slide" Target="slides/slide100.xml"/><Relationship Id="rId505" Type="http://schemas.openxmlformats.org/officeDocument/2006/relationships/slide" Target="slides/slide114.xml"/><Relationship Id="rId712" Type="http://schemas.openxmlformats.org/officeDocument/2006/relationships/slide" Target="slides/slide321.xml"/><Relationship Id="rId37" Type="http://schemas.openxmlformats.org/officeDocument/2006/relationships/customXml" Target="../customXml/item37.xml"/><Relationship Id="rId79" Type="http://schemas.openxmlformats.org/officeDocument/2006/relationships/customXml" Target="../customXml/item79.xml"/><Relationship Id="rId102" Type="http://schemas.openxmlformats.org/officeDocument/2006/relationships/customXml" Target="../customXml/item102.xml"/><Relationship Id="rId144" Type="http://schemas.openxmlformats.org/officeDocument/2006/relationships/customXml" Target="../customXml/item144.xml"/><Relationship Id="rId547" Type="http://schemas.openxmlformats.org/officeDocument/2006/relationships/slide" Target="slides/slide156.xml"/><Relationship Id="rId589" Type="http://schemas.openxmlformats.org/officeDocument/2006/relationships/slide" Target="slides/slide198.xml"/><Relationship Id="rId754" Type="http://schemas.openxmlformats.org/officeDocument/2006/relationships/slide" Target="slides/slide363.xml"/><Relationship Id="rId90" Type="http://schemas.openxmlformats.org/officeDocument/2006/relationships/customXml" Target="../customXml/item90.xml"/><Relationship Id="rId186" Type="http://schemas.openxmlformats.org/officeDocument/2006/relationships/customXml" Target="../customXml/item186.xml"/><Relationship Id="rId351" Type="http://schemas.openxmlformats.org/officeDocument/2006/relationships/customXml" Target="../customXml/item351.xml"/><Relationship Id="rId393" Type="http://schemas.openxmlformats.org/officeDocument/2006/relationships/slide" Target="slides/slide2.xml"/><Relationship Id="rId407" Type="http://schemas.openxmlformats.org/officeDocument/2006/relationships/slide" Target="slides/slide16.xml"/><Relationship Id="rId449" Type="http://schemas.openxmlformats.org/officeDocument/2006/relationships/slide" Target="slides/slide58.xml"/><Relationship Id="rId614" Type="http://schemas.openxmlformats.org/officeDocument/2006/relationships/slide" Target="slides/slide223.xml"/><Relationship Id="rId656" Type="http://schemas.openxmlformats.org/officeDocument/2006/relationships/slide" Target="slides/slide265.xml"/><Relationship Id="rId211" Type="http://schemas.openxmlformats.org/officeDocument/2006/relationships/customXml" Target="../customXml/item211.xml"/><Relationship Id="rId253" Type="http://schemas.openxmlformats.org/officeDocument/2006/relationships/customXml" Target="../customXml/item253.xml"/><Relationship Id="rId295" Type="http://schemas.openxmlformats.org/officeDocument/2006/relationships/customXml" Target="../customXml/item295.xml"/><Relationship Id="rId309" Type="http://schemas.openxmlformats.org/officeDocument/2006/relationships/customXml" Target="../customXml/item309.xml"/><Relationship Id="rId460" Type="http://schemas.openxmlformats.org/officeDocument/2006/relationships/slide" Target="slides/slide69.xml"/><Relationship Id="rId516" Type="http://schemas.openxmlformats.org/officeDocument/2006/relationships/slide" Target="slides/slide125.xml"/><Relationship Id="rId698" Type="http://schemas.openxmlformats.org/officeDocument/2006/relationships/slide" Target="slides/slide307.xml"/><Relationship Id="rId48" Type="http://schemas.openxmlformats.org/officeDocument/2006/relationships/customXml" Target="../customXml/item48.xml"/><Relationship Id="rId113" Type="http://schemas.openxmlformats.org/officeDocument/2006/relationships/customXml" Target="../customXml/item113.xml"/><Relationship Id="rId320" Type="http://schemas.openxmlformats.org/officeDocument/2006/relationships/customXml" Target="../customXml/item320.xml"/><Relationship Id="rId558" Type="http://schemas.openxmlformats.org/officeDocument/2006/relationships/slide" Target="slides/slide167.xml"/><Relationship Id="rId723" Type="http://schemas.openxmlformats.org/officeDocument/2006/relationships/slide" Target="slides/slide332.xml"/><Relationship Id="rId765" Type="http://schemas.openxmlformats.org/officeDocument/2006/relationships/slide" Target="slides/slide374.xml"/><Relationship Id="rId155" Type="http://schemas.openxmlformats.org/officeDocument/2006/relationships/customXml" Target="../customXml/item155.xml"/><Relationship Id="rId197" Type="http://schemas.openxmlformats.org/officeDocument/2006/relationships/customXml" Target="../customXml/item197.xml"/><Relationship Id="rId362" Type="http://schemas.openxmlformats.org/officeDocument/2006/relationships/customXml" Target="../customXml/item362.xml"/><Relationship Id="rId418" Type="http://schemas.openxmlformats.org/officeDocument/2006/relationships/slide" Target="slides/slide27.xml"/><Relationship Id="rId625" Type="http://schemas.openxmlformats.org/officeDocument/2006/relationships/slide" Target="slides/slide234.xml"/><Relationship Id="rId222" Type="http://schemas.openxmlformats.org/officeDocument/2006/relationships/customXml" Target="../customXml/item222.xml"/><Relationship Id="rId264" Type="http://schemas.openxmlformats.org/officeDocument/2006/relationships/customXml" Target="../customXml/item264.xml"/><Relationship Id="rId471" Type="http://schemas.openxmlformats.org/officeDocument/2006/relationships/slide" Target="slides/slide80.xml"/><Relationship Id="rId667" Type="http://schemas.openxmlformats.org/officeDocument/2006/relationships/slide" Target="slides/slide276.xml"/><Relationship Id="rId17" Type="http://schemas.openxmlformats.org/officeDocument/2006/relationships/customXml" Target="../customXml/item17.xml"/><Relationship Id="rId59" Type="http://schemas.openxmlformats.org/officeDocument/2006/relationships/customXml" Target="../customXml/item59.xml"/><Relationship Id="rId124" Type="http://schemas.openxmlformats.org/officeDocument/2006/relationships/customXml" Target="../customXml/item124.xml"/><Relationship Id="rId527" Type="http://schemas.openxmlformats.org/officeDocument/2006/relationships/slide" Target="slides/slide136.xml"/><Relationship Id="rId569" Type="http://schemas.openxmlformats.org/officeDocument/2006/relationships/slide" Target="slides/slide178.xml"/><Relationship Id="rId734" Type="http://schemas.openxmlformats.org/officeDocument/2006/relationships/slide" Target="slides/slide343.xml"/><Relationship Id="rId776" Type="http://schemas.openxmlformats.org/officeDocument/2006/relationships/slide" Target="slides/slide385.xml"/><Relationship Id="rId70" Type="http://schemas.openxmlformats.org/officeDocument/2006/relationships/customXml" Target="../customXml/item70.xml"/><Relationship Id="rId166" Type="http://schemas.openxmlformats.org/officeDocument/2006/relationships/customXml" Target="../customXml/item166.xml"/><Relationship Id="rId331" Type="http://schemas.openxmlformats.org/officeDocument/2006/relationships/customXml" Target="../customXml/item331.xml"/><Relationship Id="rId373" Type="http://schemas.openxmlformats.org/officeDocument/2006/relationships/customXml" Target="../customXml/item373.xml"/><Relationship Id="rId429" Type="http://schemas.openxmlformats.org/officeDocument/2006/relationships/slide" Target="slides/slide38.xml"/><Relationship Id="rId580" Type="http://schemas.openxmlformats.org/officeDocument/2006/relationships/slide" Target="slides/slide189.xml"/><Relationship Id="rId636" Type="http://schemas.openxmlformats.org/officeDocument/2006/relationships/slide" Target="slides/slide245.xml"/><Relationship Id="rId1" Type="http://schemas.openxmlformats.org/officeDocument/2006/relationships/customXml" Target="../customXml/item1.xml"/><Relationship Id="rId233" Type="http://schemas.openxmlformats.org/officeDocument/2006/relationships/customXml" Target="../customXml/item233.xml"/><Relationship Id="rId440" Type="http://schemas.openxmlformats.org/officeDocument/2006/relationships/slide" Target="slides/slide49.xml"/><Relationship Id="rId678" Type="http://schemas.openxmlformats.org/officeDocument/2006/relationships/slide" Target="slides/slide287.xml"/><Relationship Id="rId28" Type="http://schemas.openxmlformats.org/officeDocument/2006/relationships/customXml" Target="../customXml/item28.xml"/><Relationship Id="rId275" Type="http://schemas.openxmlformats.org/officeDocument/2006/relationships/customXml" Target="../customXml/item275.xml"/><Relationship Id="rId300" Type="http://schemas.openxmlformats.org/officeDocument/2006/relationships/customXml" Target="../customXml/item300.xml"/><Relationship Id="rId482" Type="http://schemas.openxmlformats.org/officeDocument/2006/relationships/slide" Target="slides/slide91.xml"/><Relationship Id="rId538" Type="http://schemas.openxmlformats.org/officeDocument/2006/relationships/slide" Target="slides/slide147.xml"/><Relationship Id="rId703" Type="http://schemas.openxmlformats.org/officeDocument/2006/relationships/slide" Target="slides/slide312.xml"/><Relationship Id="rId745" Type="http://schemas.openxmlformats.org/officeDocument/2006/relationships/slide" Target="slides/slide354.xml"/><Relationship Id="rId81" Type="http://schemas.openxmlformats.org/officeDocument/2006/relationships/customXml" Target="../customXml/item81.xml"/><Relationship Id="rId135" Type="http://schemas.openxmlformats.org/officeDocument/2006/relationships/customXml" Target="../customXml/item135.xml"/><Relationship Id="rId177" Type="http://schemas.openxmlformats.org/officeDocument/2006/relationships/customXml" Target="../customXml/item177.xml"/><Relationship Id="rId342" Type="http://schemas.openxmlformats.org/officeDocument/2006/relationships/customXml" Target="../customXml/item342.xml"/><Relationship Id="rId384" Type="http://schemas.openxmlformats.org/officeDocument/2006/relationships/customXml" Target="../customXml/item384.xml"/><Relationship Id="rId591" Type="http://schemas.openxmlformats.org/officeDocument/2006/relationships/slide" Target="slides/slide200.xml"/><Relationship Id="rId605" Type="http://schemas.openxmlformats.org/officeDocument/2006/relationships/slide" Target="slides/slide214.xml"/><Relationship Id="rId202" Type="http://schemas.openxmlformats.org/officeDocument/2006/relationships/customXml" Target="../customXml/item202.xml"/><Relationship Id="rId244" Type="http://schemas.openxmlformats.org/officeDocument/2006/relationships/customXml" Target="../customXml/item244.xml"/><Relationship Id="rId647" Type="http://schemas.openxmlformats.org/officeDocument/2006/relationships/slide" Target="slides/slide256.xml"/><Relationship Id="rId689" Type="http://schemas.openxmlformats.org/officeDocument/2006/relationships/slide" Target="slides/slide298.xml"/><Relationship Id="rId39" Type="http://schemas.openxmlformats.org/officeDocument/2006/relationships/customXml" Target="../customXml/item39.xml"/><Relationship Id="rId286" Type="http://schemas.openxmlformats.org/officeDocument/2006/relationships/customXml" Target="../customXml/item286.xml"/><Relationship Id="rId451" Type="http://schemas.openxmlformats.org/officeDocument/2006/relationships/slide" Target="slides/slide60.xml"/><Relationship Id="rId493" Type="http://schemas.openxmlformats.org/officeDocument/2006/relationships/slide" Target="slides/slide102.xml"/><Relationship Id="rId507" Type="http://schemas.openxmlformats.org/officeDocument/2006/relationships/slide" Target="slides/slide116.xml"/><Relationship Id="rId549" Type="http://schemas.openxmlformats.org/officeDocument/2006/relationships/slide" Target="slides/slide158.xml"/><Relationship Id="rId714" Type="http://schemas.openxmlformats.org/officeDocument/2006/relationships/slide" Target="slides/slide323.xml"/><Relationship Id="rId756" Type="http://schemas.openxmlformats.org/officeDocument/2006/relationships/slide" Target="slides/slide365.xml"/><Relationship Id="rId50" Type="http://schemas.openxmlformats.org/officeDocument/2006/relationships/customXml" Target="../customXml/item50.xml"/><Relationship Id="rId104" Type="http://schemas.openxmlformats.org/officeDocument/2006/relationships/customXml" Target="../customXml/item104.xml"/><Relationship Id="rId146" Type="http://schemas.openxmlformats.org/officeDocument/2006/relationships/customXml" Target="../customXml/item146.xml"/><Relationship Id="rId188" Type="http://schemas.openxmlformats.org/officeDocument/2006/relationships/customXml" Target="../customXml/item188.xml"/><Relationship Id="rId311" Type="http://schemas.openxmlformats.org/officeDocument/2006/relationships/customXml" Target="../customXml/item311.xml"/><Relationship Id="rId353" Type="http://schemas.openxmlformats.org/officeDocument/2006/relationships/customXml" Target="../customXml/item353.xml"/><Relationship Id="rId395" Type="http://schemas.openxmlformats.org/officeDocument/2006/relationships/slide" Target="slides/slide4.xml"/><Relationship Id="rId409" Type="http://schemas.openxmlformats.org/officeDocument/2006/relationships/slide" Target="slides/slide18.xml"/><Relationship Id="rId560" Type="http://schemas.openxmlformats.org/officeDocument/2006/relationships/slide" Target="slides/slide169.xml"/><Relationship Id="rId92" Type="http://schemas.openxmlformats.org/officeDocument/2006/relationships/customXml" Target="../customXml/item92.xml"/><Relationship Id="rId213" Type="http://schemas.openxmlformats.org/officeDocument/2006/relationships/customXml" Target="../customXml/item213.xml"/><Relationship Id="rId420" Type="http://schemas.openxmlformats.org/officeDocument/2006/relationships/slide" Target="slides/slide29.xml"/><Relationship Id="rId616" Type="http://schemas.openxmlformats.org/officeDocument/2006/relationships/slide" Target="slides/slide225.xml"/><Relationship Id="rId658" Type="http://schemas.openxmlformats.org/officeDocument/2006/relationships/slide" Target="slides/slide267.xml"/><Relationship Id="rId255" Type="http://schemas.openxmlformats.org/officeDocument/2006/relationships/customXml" Target="../customXml/item255.xml"/><Relationship Id="rId297" Type="http://schemas.openxmlformats.org/officeDocument/2006/relationships/customXml" Target="../customXml/item297.xml"/><Relationship Id="rId462" Type="http://schemas.openxmlformats.org/officeDocument/2006/relationships/slide" Target="slides/slide71.xml"/><Relationship Id="rId518" Type="http://schemas.openxmlformats.org/officeDocument/2006/relationships/slide" Target="slides/slide127.xml"/><Relationship Id="rId725" Type="http://schemas.openxmlformats.org/officeDocument/2006/relationships/slide" Target="slides/slide334.xml"/><Relationship Id="rId115" Type="http://schemas.openxmlformats.org/officeDocument/2006/relationships/customXml" Target="../customXml/item115.xml"/><Relationship Id="rId157" Type="http://schemas.openxmlformats.org/officeDocument/2006/relationships/customXml" Target="../customXml/item157.xml"/><Relationship Id="rId322" Type="http://schemas.openxmlformats.org/officeDocument/2006/relationships/customXml" Target="../customXml/item322.xml"/><Relationship Id="rId364" Type="http://schemas.openxmlformats.org/officeDocument/2006/relationships/customXml" Target="../customXml/item364.xml"/><Relationship Id="rId767" Type="http://schemas.openxmlformats.org/officeDocument/2006/relationships/slide" Target="slides/slide376.xml"/><Relationship Id="rId61" Type="http://schemas.openxmlformats.org/officeDocument/2006/relationships/customXml" Target="../customXml/item61.xml"/><Relationship Id="rId199" Type="http://schemas.openxmlformats.org/officeDocument/2006/relationships/customXml" Target="../customXml/item199.xml"/><Relationship Id="rId571" Type="http://schemas.openxmlformats.org/officeDocument/2006/relationships/slide" Target="slides/slide180.xml"/><Relationship Id="rId627" Type="http://schemas.openxmlformats.org/officeDocument/2006/relationships/slide" Target="slides/slide236.xml"/><Relationship Id="rId669" Type="http://schemas.openxmlformats.org/officeDocument/2006/relationships/slide" Target="slides/slide278.xml"/><Relationship Id="rId19" Type="http://schemas.openxmlformats.org/officeDocument/2006/relationships/customXml" Target="../customXml/item19.xml"/><Relationship Id="rId224" Type="http://schemas.openxmlformats.org/officeDocument/2006/relationships/customXml" Target="../customXml/item224.xml"/><Relationship Id="rId266" Type="http://schemas.openxmlformats.org/officeDocument/2006/relationships/customXml" Target="../customXml/item266.xml"/><Relationship Id="rId431" Type="http://schemas.openxmlformats.org/officeDocument/2006/relationships/slide" Target="slides/slide40.xml"/><Relationship Id="rId473" Type="http://schemas.openxmlformats.org/officeDocument/2006/relationships/slide" Target="slides/slide82.xml"/><Relationship Id="rId529" Type="http://schemas.openxmlformats.org/officeDocument/2006/relationships/slide" Target="slides/slide138.xml"/><Relationship Id="rId680" Type="http://schemas.openxmlformats.org/officeDocument/2006/relationships/slide" Target="slides/slide289.xml"/><Relationship Id="rId736" Type="http://schemas.openxmlformats.org/officeDocument/2006/relationships/slide" Target="slides/slide345.xml"/><Relationship Id="rId30" Type="http://schemas.openxmlformats.org/officeDocument/2006/relationships/customXml" Target="../customXml/item30.xml"/><Relationship Id="rId126" Type="http://schemas.openxmlformats.org/officeDocument/2006/relationships/customXml" Target="../customXml/item126.xml"/><Relationship Id="rId168" Type="http://schemas.openxmlformats.org/officeDocument/2006/relationships/customXml" Target="../customXml/item168.xml"/><Relationship Id="rId333" Type="http://schemas.openxmlformats.org/officeDocument/2006/relationships/customXml" Target="../customXml/item333.xml"/><Relationship Id="rId540" Type="http://schemas.openxmlformats.org/officeDocument/2006/relationships/slide" Target="slides/slide149.xml"/><Relationship Id="rId778" Type="http://schemas.openxmlformats.org/officeDocument/2006/relationships/slide" Target="slides/slide387.xml"/><Relationship Id="rId72" Type="http://schemas.openxmlformats.org/officeDocument/2006/relationships/customXml" Target="../customXml/item72.xml"/><Relationship Id="rId375" Type="http://schemas.openxmlformats.org/officeDocument/2006/relationships/customXml" Target="../customXml/item375.xml"/><Relationship Id="rId582" Type="http://schemas.openxmlformats.org/officeDocument/2006/relationships/slide" Target="slides/slide191.xml"/><Relationship Id="rId638" Type="http://schemas.openxmlformats.org/officeDocument/2006/relationships/slide" Target="slides/slide247.xml"/><Relationship Id="rId3" Type="http://schemas.openxmlformats.org/officeDocument/2006/relationships/customXml" Target="../customXml/item3.xml"/><Relationship Id="rId235" Type="http://schemas.openxmlformats.org/officeDocument/2006/relationships/customXml" Target="../customXml/item235.xml"/><Relationship Id="rId277" Type="http://schemas.openxmlformats.org/officeDocument/2006/relationships/customXml" Target="../customXml/item277.xml"/><Relationship Id="rId400" Type="http://schemas.openxmlformats.org/officeDocument/2006/relationships/slide" Target="slides/slide9.xml"/><Relationship Id="rId442" Type="http://schemas.openxmlformats.org/officeDocument/2006/relationships/slide" Target="slides/slide51.xml"/><Relationship Id="rId484" Type="http://schemas.openxmlformats.org/officeDocument/2006/relationships/slide" Target="slides/slide93.xml"/><Relationship Id="rId705" Type="http://schemas.openxmlformats.org/officeDocument/2006/relationships/slide" Target="slides/slide314.xml"/><Relationship Id="rId137" Type="http://schemas.openxmlformats.org/officeDocument/2006/relationships/customXml" Target="../customXml/item137.xml"/><Relationship Id="rId302" Type="http://schemas.openxmlformats.org/officeDocument/2006/relationships/customXml" Target="../customXml/item302.xml"/><Relationship Id="rId344" Type="http://schemas.openxmlformats.org/officeDocument/2006/relationships/customXml" Target="../customXml/item344.xml"/><Relationship Id="rId691" Type="http://schemas.openxmlformats.org/officeDocument/2006/relationships/slide" Target="slides/slide300.xml"/><Relationship Id="rId747" Type="http://schemas.openxmlformats.org/officeDocument/2006/relationships/slide" Target="slides/slide356.xml"/><Relationship Id="rId41" Type="http://schemas.openxmlformats.org/officeDocument/2006/relationships/customXml" Target="../customXml/item41.xml"/><Relationship Id="rId83" Type="http://schemas.openxmlformats.org/officeDocument/2006/relationships/customXml" Target="../customXml/item83.xml"/><Relationship Id="rId179" Type="http://schemas.openxmlformats.org/officeDocument/2006/relationships/customXml" Target="../customXml/item179.xml"/><Relationship Id="rId386" Type="http://schemas.openxmlformats.org/officeDocument/2006/relationships/customXml" Target="../customXml/item386.xml"/><Relationship Id="rId551" Type="http://schemas.openxmlformats.org/officeDocument/2006/relationships/slide" Target="slides/slide160.xml"/><Relationship Id="rId593" Type="http://schemas.openxmlformats.org/officeDocument/2006/relationships/slide" Target="slides/slide202.xml"/><Relationship Id="rId607" Type="http://schemas.openxmlformats.org/officeDocument/2006/relationships/slide" Target="slides/slide216.xml"/><Relationship Id="rId649" Type="http://schemas.openxmlformats.org/officeDocument/2006/relationships/slide" Target="slides/slide258.xml"/><Relationship Id="rId190" Type="http://schemas.openxmlformats.org/officeDocument/2006/relationships/customXml" Target="../customXml/item190.xml"/><Relationship Id="rId204" Type="http://schemas.openxmlformats.org/officeDocument/2006/relationships/customXml" Target="../customXml/item204.xml"/><Relationship Id="rId246" Type="http://schemas.openxmlformats.org/officeDocument/2006/relationships/customXml" Target="../customXml/item246.xml"/><Relationship Id="rId288" Type="http://schemas.openxmlformats.org/officeDocument/2006/relationships/customXml" Target="../customXml/item288.xml"/><Relationship Id="rId411" Type="http://schemas.openxmlformats.org/officeDocument/2006/relationships/slide" Target="slides/slide20.xml"/><Relationship Id="rId453" Type="http://schemas.openxmlformats.org/officeDocument/2006/relationships/slide" Target="slides/slide62.xml"/><Relationship Id="rId509" Type="http://schemas.openxmlformats.org/officeDocument/2006/relationships/slide" Target="slides/slide118.xml"/><Relationship Id="rId660" Type="http://schemas.openxmlformats.org/officeDocument/2006/relationships/slide" Target="slides/slide269.xml"/><Relationship Id="rId106" Type="http://schemas.openxmlformats.org/officeDocument/2006/relationships/customXml" Target="../customXml/item106.xml"/><Relationship Id="rId313" Type="http://schemas.openxmlformats.org/officeDocument/2006/relationships/customXml" Target="../customXml/item313.xml"/><Relationship Id="rId495" Type="http://schemas.openxmlformats.org/officeDocument/2006/relationships/slide" Target="slides/slide104.xml"/><Relationship Id="rId716" Type="http://schemas.openxmlformats.org/officeDocument/2006/relationships/slide" Target="slides/slide325.xml"/><Relationship Id="rId758" Type="http://schemas.openxmlformats.org/officeDocument/2006/relationships/slide" Target="slides/slide367.xml"/><Relationship Id="rId10" Type="http://schemas.openxmlformats.org/officeDocument/2006/relationships/customXml" Target="../customXml/item10.xml"/><Relationship Id="rId52" Type="http://schemas.openxmlformats.org/officeDocument/2006/relationships/customXml" Target="../customXml/item52.xml"/><Relationship Id="rId94" Type="http://schemas.openxmlformats.org/officeDocument/2006/relationships/customXml" Target="../customXml/item94.xml"/><Relationship Id="rId148" Type="http://schemas.openxmlformats.org/officeDocument/2006/relationships/customXml" Target="../customXml/item148.xml"/><Relationship Id="rId355" Type="http://schemas.openxmlformats.org/officeDocument/2006/relationships/customXml" Target="../customXml/item355.xml"/><Relationship Id="rId397" Type="http://schemas.openxmlformats.org/officeDocument/2006/relationships/slide" Target="slides/slide6.xml"/><Relationship Id="rId520" Type="http://schemas.openxmlformats.org/officeDocument/2006/relationships/slide" Target="slides/slide129.xml"/><Relationship Id="rId562" Type="http://schemas.openxmlformats.org/officeDocument/2006/relationships/slide" Target="slides/slide171.xml"/><Relationship Id="rId618" Type="http://schemas.openxmlformats.org/officeDocument/2006/relationships/slide" Target="slides/slide227.xml"/><Relationship Id="rId215" Type="http://schemas.openxmlformats.org/officeDocument/2006/relationships/customXml" Target="../customXml/item215.xml"/><Relationship Id="rId257" Type="http://schemas.openxmlformats.org/officeDocument/2006/relationships/customXml" Target="../customXml/item257.xml"/><Relationship Id="rId422" Type="http://schemas.openxmlformats.org/officeDocument/2006/relationships/slide" Target="slides/slide31.xml"/><Relationship Id="rId464" Type="http://schemas.openxmlformats.org/officeDocument/2006/relationships/slide" Target="slides/slide73.xml"/><Relationship Id="rId299" Type="http://schemas.openxmlformats.org/officeDocument/2006/relationships/customXml" Target="../customXml/item299.xml"/><Relationship Id="rId727" Type="http://schemas.openxmlformats.org/officeDocument/2006/relationships/slide" Target="slides/slide336.xml"/><Relationship Id="rId63" Type="http://schemas.openxmlformats.org/officeDocument/2006/relationships/customXml" Target="../customXml/item63.xml"/><Relationship Id="rId159" Type="http://schemas.openxmlformats.org/officeDocument/2006/relationships/customXml" Target="../customXml/item159.xml"/><Relationship Id="rId366" Type="http://schemas.openxmlformats.org/officeDocument/2006/relationships/customXml" Target="../customXml/item366.xml"/><Relationship Id="rId573" Type="http://schemas.openxmlformats.org/officeDocument/2006/relationships/slide" Target="slides/slide182.xml"/><Relationship Id="rId780" Type="http://schemas.openxmlformats.org/officeDocument/2006/relationships/notesMaster" Target="notesMasters/notesMaster1.xml"/><Relationship Id="rId226" Type="http://schemas.openxmlformats.org/officeDocument/2006/relationships/customXml" Target="../customXml/item226.xml"/><Relationship Id="rId433" Type="http://schemas.openxmlformats.org/officeDocument/2006/relationships/slide" Target="slides/slide4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F2E16A1-CD54-44AD-AAEF-7C0100267705}" type="datetimeFigureOut">
              <a:rPr lang="zh-CN" altLang="en-US" smtClean="0"/>
              <a:pPr/>
              <a:t>2018/11/20 Tuesday</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4FC518D-AE7E-41F4-BDAF-13DD522B5C64}"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0.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141.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142.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143.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144.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145.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146.xml.rels><?xml version="1.0" encoding="UTF-8" standalone="yes"?>
<Relationships xmlns="http://schemas.openxmlformats.org/package/2006/relationships"><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147.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148.xml.rels><?xml version="1.0" encoding="UTF-8" standalone="yes"?>
<Relationships xmlns="http://schemas.openxmlformats.org/package/2006/relationships"><Relationship Id="rId2" Type="http://schemas.openxmlformats.org/officeDocument/2006/relationships/slide" Target="../slides/slide148.xml"/><Relationship Id="rId1" Type="http://schemas.openxmlformats.org/officeDocument/2006/relationships/notesMaster" Target="../notesMasters/notesMaster1.xml"/></Relationships>
</file>

<file path=ppt/notesSlides/_rels/notesSlide149.xml.rels><?xml version="1.0" encoding="UTF-8" standalone="yes"?>
<Relationships xmlns="http://schemas.openxmlformats.org/package/2006/relationships"><Relationship Id="rId2" Type="http://schemas.openxmlformats.org/officeDocument/2006/relationships/slide" Target="../slides/slide14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0.xml.rels><?xml version="1.0" encoding="UTF-8" standalone="yes"?>
<Relationships xmlns="http://schemas.openxmlformats.org/package/2006/relationships"><Relationship Id="rId2" Type="http://schemas.openxmlformats.org/officeDocument/2006/relationships/slide" Target="../slides/slide150.xml"/><Relationship Id="rId1" Type="http://schemas.openxmlformats.org/officeDocument/2006/relationships/notesMaster" Target="../notesMasters/notesMaster1.xml"/></Relationships>
</file>

<file path=ppt/notesSlides/_rels/notesSlide151.xml.rels><?xml version="1.0" encoding="UTF-8" standalone="yes"?>
<Relationships xmlns="http://schemas.openxmlformats.org/package/2006/relationships"><Relationship Id="rId2" Type="http://schemas.openxmlformats.org/officeDocument/2006/relationships/slide" Target="../slides/slide151.xml"/><Relationship Id="rId1" Type="http://schemas.openxmlformats.org/officeDocument/2006/relationships/notesMaster" Target="../notesMasters/notesMaster1.xml"/></Relationships>
</file>

<file path=ppt/notesSlides/_rels/notesSlide152.xml.rels><?xml version="1.0" encoding="UTF-8" standalone="yes"?>
<Relationships xmlns="http://schemas.openxmlformats.org/package/2006/relationships"><Relationship Id="rId2" Type="http://schemas.openxmlformats.org/officeDocument/2006/relationships/slide" Target="../slides/slide152.xml"/><Relationship Id="rId1" Type="http://schemas.openxmlformats.org/officeDocument/2006/relationships/notesMaster" Target="../notesMasters/notesMaster1.xml"/></Relationships>
</file>

<file path=ppt/notesSlides/_rels/notesSlide153.xml.rels><?xml version="1.0" encoding="UTF-8" standalone="yes"?>
<Relationships xmlns="http://schemas.openxmlformats.org/package/2006/relationships"><Relationship Id="rId2" Type="http://schemas.openxmlformats.org/officeDocument/2006/relationships/slide" Target="../slides/slide153.xml"/><Relationship Id="rId1" Type="http://schemas.openxmlformats.org/officeDocument/2006/relationships/notesMaster" Target="../notesMasters/notesMaster1.xml"/></Relationships>
</file>

<file path=ppt/notesSlides/_rels/notesSlide154.xml.rels><?xml version="1.0" encoding="UTF-8" standalone="yes"?>
<Relationships xmlns="http://schemas.openxmlformats.org/package/2006/relationships"><Relationship Id="rId2" Type="http://schemas.openxmlformats.org/officeDocument/2006/relationships/slide" Target="../slides/slide154.xml"/><Relationship Id="rId1" Type="http://schemas.openxmlformats.org/officeDocument/2006/relationships/notesMaster" Target="../notesMasters/notesMaster1.xml"/></Relationships>
</file>

<file path=ppt/notesSlides/_rels/notesSlide155.xml.rels><?xml version="1.0" encoding="UTF-8" standalone="yes"?>
<Relationships xmlns="http://schemas.openxmlformats.org/package/2006/relationships"><Relationship Id="rId2" Type="http://schemas.openxmlformats.org/officeDocument/2006/relationships/slide" Target="../slides/slide155.xml"/><Relationship Id="rId1" Type="http://schemas.openxmlformats.org/officeDocument/2006/relationships/notesMaster" Target="../notesMasters/notesMaster1.xml"/></Relationships>
</file>

<file path=ppt/notesSlides/_rels/notesSlide156.xml.rels><?xml version="1.0" encoding="UTF-8" standalone="yes"?>
<Relationships xmlns="http://schemas.openxmlformats.org/package/2006/relationships"><Relationship Id="rId2" Type="http://schemas.openxmlformats.org/officeDocument/2006/relationships/slide" Target="../slides/slide156.xml"/><Relationship Id="rId1" Type="http://schemas.openxmlformats.org/officeDocument/2006/relationships/notesMaster" Target="../notesMasters/notesMaster1.xml"/></Relationships>
</file>

<file path=ppt/notesSlides/_rels/notesSlide157.xml.rels><?xml version="1.0" encoding="UTF-8" standalone="yes"?>
<Relationships xmlns="http://schemas.openxmlformats.org/package/2006/relationships"><Relationship Id="rId2" Type="http://schemas.openxmlformats.org/officeDocument/2006/relationships/slide" Target="../slides/slide157.xml"/><Relationship Id="rId1" Type="http://schemas.openxmlformats.org/officeDocument/2006/relationships/notesMaster" Target="../notesMasters/notesMaster1.xml"/></Relationships>
</file>

<file path=ppt/notesSlides/_rels/notesSlide158.xml.rels><?xml version="1.0" encoding="UTF-8" standalone="yes"?>
<Relationships xmlns="http://schemas.openxmlformats.org/package/2006/relationships"><Relationship Id="rId2" Type="http://schemas.openxmlformats.org/officeDocument/2006/relationships/slide" Target="../slides/slide158.xml"/><Relationship Id="rId1" Type="http://schemas.openxmlformats.org/officeDocument/2006/relationships/notesMaster" Target="../notesMasters/notesMaster1.xml"/></Relationships>
</file>

<file path=ppt/notesSlides/_rels/notesSlide159.xml.rels><?xml version="1.0" encoding="UTF-8" standalone="yes"?>
<Relationships xmlns="http://schemas.openxmlformats.org/package/2006/relationships"><Relationship Id="rId2" Type="http://schemas.openxmlformats.org/officeDocument/2006/relationships/slide" Target="../slides/slide15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0.xml.rels><?xml version="1.0" encoding="UTF-8" standalone="yes"?>
<Relationships xmlns="http://schemas.openxmlformats.org/package/2006/relationships"><Relationship Id="rId2" Type="http://schemas.openxmlformats.org/officeDocument/2006/relationships/slide" Target="../slides/slide160.xml"/><Relationship Id="rId1" Type="http://schemas.openxmlformats.org/officeDocument/2006/relationships/notesMaster" Target="../notesMasters/notesMaster1.xml"/></Relationships>
</file>

<file path=ppt/notesSlides/_rels/notesSlide161.xml.rels><?xml version="1.0" encoding="UTF-8" standalone="yes"?>
<Relationships xmlns="http://schemas.openxmlformats.org/package/2006/relationships"><Relationship Id="rId2" Type="http://schemas.openxmlformats.org/officeDocument/2006/relationships/slide" Target="../slides/slide161.xml"/><Relationship Id="rId1" Type="http://schemas.openxmlformats.org/officeDocument/2006/relationships/notesMaster" Target="../notesMasters/notesMaster1.xml"/></Relationships>
</file>

<file path=ppt/notesSlides/_rels/notesSlide162.xml.rels><?xml version="1.0" encoding="UTF-8" standalone="yes"?>
<Relationships xmlns="http://schemas.openxmlformats.org/package/2006/relationships"><Relationship Id="rId2" Type="http://schemas.openxmlformats.org/officeDocument/2006/relationships/slide" Target="../slides/slide162.xml"/><Relationship Id="rId1" Type="http://schemas.openxmlformats.org/officeDocument/2006/relationships/notesMaster" Target="../notesMasters/notesMaster1.xml"/></Relationships>
</file>

<file path=ppt/notesSlides/_rels/notesSlide163.xml.rels><?xml version="1.0" encoding="UTF-8" standalone="yes"?>
<Relationships xmlns="http://schemas.openxmlformats.org/package/2006/relationships"><Relationship Id="rId2" Type="http://schemas.openxmlformats.org/officeDocument/2006/relationships/slide" Target="../slides/slide163.xml"/><Relationship Id="rId1" Type="http://schemas.openxmlformats.org/officeDocument/2006/relationships/notesMaster" Target="../notesMasters/notesMaster1.xml"/></Relationships>
</file>

<file path=ppt/notesSlides/_rels/notesSlide164.xml.rels><?xml version="1.0" encoding="UTF-8" standalone="yes"?>
<Relationships xmlns="http://schemas.openxmlformats.org/package/2006/relationships"><Relationship Id="rId2" Type="http://schemas.openxmlformats.org/officeDocument/2006/relationships/slide" Target="../slides/slide164.xml"/><Relationship Id="rId1" Type="http://schemas.openxmlformats.org/officeDocument/2006/relationships/notesMaster" Target="../notesMasters/notesMaster1.xml"/></Relationships>
</file>

<file path=ppt/notesSlides/_rels/notesSlide165.xml.rels><?xml version="1.0" encoding="UTF-8" standalone="yes"?>
<Relationships xmlns="http://schemas.openxmlformats.org/package/2006/relationships"><Relationship Id="rId2" Type="http://schemas.openxmlformats.org/officeDocument/2006/relationships/slide" Target="../slides/slide165.xml"/><Relationship Id="rId1" Type="http://schemas.openxmlformats.org/officeDocument/2006/relationships/notesMaster" Target="../notesMasters/notesMaster1.xml"/></Relationships>
</file>

<file path=ppt/notesSlides/_rels/notesSlide166.xml.rels><?xml version="1.0" encoding="UTF-8" standalone="yes"?>
<Relationships xmlns="http://schemas.openxmlformats.org/package/2006/relationships"><Relationship Id="rId2" Type="http://schemas.openxmlformats.org/officeDocument/2006/relationships/slide" Target="../slides/slide166.xml"/><Relationship Id="rId1" Type="http://schemas.openxmlformats.org/officeDocument/2006/relationships/notesMaster" Target="../notesMasters/notesMaster1.xml"/></Relationships>
</file>

<file path=ppt/notesSlides/_rels/notesSlide167.xml.rels><?xml version="1.0" encoding="UTF-8" standalone="yes"?>
<Relationships xmlns="http://schemas.openxmlformats.org/package/2006/relationships"><Relationship Id="rId2" Type="http://schemas.openxmlformats.org/officeDocument/2006/relationships/slide" Target="../slides/slide167.xml"/><Relationship Id="rId1" Type="http://schemas.openxmlformats.org/officeDocument/2006/relationships/notesMaster" Target="../notesMasters/notesMaster1.xml"/></Relationships>
</file>

<file path=ppt/notesSlides/_rels/notesSlide168.xml.rels><?xml version="1.0" encoding="UTF-8" standalone="yes"?>
<Relationships xmlns="http://schemas.openxmlformats.org/package/2006/relationships"><Relationship Id="rId2" Type="http://schemas.openxmlformats.org/officeDocument/2006/relationships/slide" Target="../slides/slide168.xml"/><Relationship Id="rId1" Type="http://schemas.openxmlformats.org/officeDocument/2006/relationships/notesMaster" Target="../notesMasters/notesMaster1.xml"/></Relationships>
</file>

<file path=ppt/notesSlides/_rels/notesSlide169.xml.rels><?xml version="1.0" encoding="UTF-8" standalone="yes"?>
<Relationships xmlns="http://schemas.openxmlformats.org/package/2006/relationships"><Relationship Id="rId2" Type="http://schemas.openxmlformats.org/officeDocument/2006/relationships/slide" Target="../slides/slide16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0.xml.rels><?xml version="1.0" encoding="UTF-8" standalone="yes"?>
<Relationships xmlns="http://schemas.openxmlformats.org/package/2006/relationships"><Relationship Id="rId2" Type="http://schemas.openxmlformats.org/officeDocument/2006/relationships/slide" Target="../slides/slide170.xml"/><Relationship Id="rId1" Type="http://schemas.openxmlformats.org/officeDocument/2006/relationships/notesMaster" Target="../notesMasters/notesMaster1.xml"/></Relationships>
</file>

<file path=ppt/notesSlides/_rels/notesSlide171.xml.rels><?xml version="1.0" encoding="UTF-8" standalone="yes"?>
<Relationships xmlns="http://schemas.openxmlformats.org/package/2006/relationships"><Relationship Id="rId2" Type="http://schemas.openxmlformats.org/officeDocument/2006/relationships/slide" Target="../slides/slide171.xml"/><Relationship Id="rId1" Type="http://schemas.openxmlformats.org/officeDocument/2006/relationships/notesMaster" Target="../notesMasters/notesMaster1.xml"/></Relationships>
</file>

<file path=ppt/notesSlides/_rels/notesSlide172.xml.rels><?xml version="1.0" encoding="UTF-8" standalone="yes"?>
<Relationships xmlns="http://schemas.openxmlformats.org/package/2006/relationships"><Relationship Id="rId2" Type="http://schemas.openxmlformats.org/officeDocument/2006/relationships/slide" Target="../slides/slide172.xml"/><Relationship Id="rId1" Type="http://schemas.openxmlformats.org/officeDocument/2006/relationships/notesMaster" Target="../notesMasters/notesMaster1.xml"/></Relationships>
</file>

<file path=ppt/notesSlides/_rels/notesSlide173.xml.rels><?xml version="1.0" encoding="UTF-8" standalone="yes"?>
<Relationships xmlns="http://schemas.openxmlformats.org/package/2006/relationships"><Relationship Id="rId2" Type="http://schemas.openxmlformats.org/officeDocument/2006/relationships/slide" Target="../slides/slide173.xml"/><Relationship Id="rId1" Type="http://schemas.openxmlformats.org/officeDocument/2006/relationships/notesMaster" Target="../notesMasters/notesMaster1.xml"/></Relationships>
</file>

<file path=ppt/notesSlides/_rels/notesSlide174.xml.rels><?xml version="1.0" encoding="UTF-8" standalone="yes"?>
<Relationships xmlns="http://schemas.openxmlformats.org/package/2006/relationships"><Relationship Id="rId2" Type="http://schemas.openxmlformats.org/officeDocument/2006/relationships/slide" Target="../slides/slide174.xml"/><Relationship Id="rId1" Type="http://schemas.openxmlformats.org/officeDocument/2006/relationships/notesMaster" Target="../notesMasters/notesMaster1.xml"/></Relationships>
</file>

<file path=ppt/notesSlides/_rels/notesSlide175.xml.rels><?xml version="1.0" encoding="UTF-8" standalone="yes"?>
<Relationships xmlns="http://schemas.openxmlformats.org/package/2006/relationships"><Relationship Id="rId2" Type="http://schemas.openxmlformats.org/officeDocument/2006/relationships/slide" Target="../slides/slide175.xml"/><Relationship Id="rId1" Type="http://schemas.openxmlformats.org/officeDocument/2006/relationships/notesMaster" Target="../notesMasters/notesMaster1.xml"/></Relationships>
</file>

<file path=ppt/notesSlides/_rels/notesSlide176.xml.rels><?xml version="1.0" encoding="UTF-8" standalone="yes"?>
<Relationships xmlns="http://schemas.openxmlformats.org/package/2006/relationships"><Relationship Id="rId2" Type="http://schemas.openxmlformats.org/officeDocument/2006/relationships/slide" Target="../slides/slide176.xml"/><Relationship Id="rId1" Type="http://schemas.openxmlformats.org/officeDocument/2006/relationships/notesMaster" Target="../notesMasters/notesMaster1.xml"/></Relationships>
</file>

<file path=ppt/notesSlides/_rels/notesSlide177.xml.rels><?xml version="1.0" encoding="UTF-8" standalone="yes"?>
<Relationships xmlns="http://schemas.openxmlformats.org/package/2006/relationships"><Relationship Id="rId2" Type="http://schemas.openxmlformats.org/officeDocument/2006/relationships/slide" Target="../slides/slide177.xml"/><Relationship Id="rId1" Type="http://schemas.openxmlformats.org/officeDocument/2006/relationships/notesMaster" Target="../notesMasters/notesMaster1.xml"/></Relationships>
</file>

<file path=ppt/notesSlides/_rels/notesSlide178.xml.rels><?xml version="1.0" encoding="UTF-8" standalone="yes"?>
<Relationships xmlns="http://schemas.openxmlformats.org/package/2006/relationships"><Relationship Id="rId2" Type="http://schemas.openxmlformats.org/officeDocument/2006/relationships/slide" Target="../slides/slide178.xml"/><Relationship Id="rId1" Type="http://schemas.openxmlformats.org/officeDocument/2006/relationships/notesMaster" Target="../notesMasters/notesMaster1.xml"/></Relationships>
</file>

<file path=ppt/notesSlides/_rels/notesSlide179.xml.rels><?xml version="1.0" encoding="UTF-8" standalone="yes"?>
<Relationships xmlns="http://schemas.openxmlformats.org/package/2006/relationships"><Relationship Id="rId2" Type="http://schemas.openxmlformats.org/officeDocument/2006/relationships/slide" Target="../slides/slide17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0.xml.rels><?xml version="1.0" encoding="UTF-8" standalone="yes"?>
<Relationships xmlns="http://schemas.openxmlformats.org/package/2006/relationships"><Relationship Id="rId2" Type="http://schemas.openxmlformats.org/officeDocument/2006/relationships/slide" Target="../slides/slide180.xml"/><Relationship Id="rId1" Type="http://schemas.openxmlformats.org/officeDocument/2006/relationships/notesMaster" Target="../notesMasters/notesMaster1.xml"/></Relationships>
</file>

<file path=ppt/notesSlides/_rels/notesSlide181.xml.rels><?xml version="1.0" encoding="UTF-8" standalone="yes"?>
<Relationships xmlns="http://schemas.openxmlformats.org/package/2006/relationships"><Relationship Id="rId2" Type="http://schemas.openxmlformats.org/officeDocument/2006/relationships/slide" Target="../slides/slide181.xml"/><Relationship Id="rId1" Type="http://schemas.openxmlformats.org/officeDocument/2006/relationships/notesMaster" Target="../notesMasters/notesMaster1.xml"/></Relationships>
</file>

<file path=ppt/notesSlides/_rels/notesSlide182.xml.rels><?xml version="1.0" encoding="UTF-8" standalone="yes"?>
<Relationships xmlns="http://schemas.openxmlformats.org/package/2006/relationships"><Relationship Id="rId2" Type="http://schemas.openxmlformats.org/officeDocument/2006/relationships/slide" Target="../slides/slide182.xml"/><Relationship Id="rId1" Type="http://schemas.openxmlformats.org/officeDocument/2006/relationships/notesMaster" Target="../notesMasters/notesMaster1.xml"/></Relationships>
</file>

<file path=ppt/notesSlides/_rels/notesSlide183.xml.rels><?xml version="1.0" encoding="UTF-8" standalone="yes"?>
<Relationships xmlns="http://schemas.openxmlformats.org/package/2006/relationships"><Relationship Id="rId2" Type="http://schemas.openxmlformats.org/officeDocument/2006/relationships/slide" Target="../slides/slide183.xml"/><Relationship Id="rId1" Type="http://schemas.openxmlformats.org/officeDocument/2006/relationships/notesMaster" Target="../notesMasters/notesMaster1.xml"/></Relationships>
</file>

<file path=ppt/notesSlides/_rels/notesSlide184.xml.rels><?xml version="1.0" encoding="UTF-8" standalone="yes"?>
<Relationships xmlns="http://schemas.openxmlformats.org/package/2006/relationships"><Relationship Id="rId2" Type="http://schemas.openxmlformats.org/officeDocument/2006/relationships/slide" Target="../slides/slide184.xml"/><Relationship Id="rId1" Type="http://schemas.openxmlformats.org/officeDocument/2006/relationships/notesMaster" Target="../notesMasters/notesMaster1.xml"/></Relationships>
</file>

<file path=ppt/notesSlides/_rels/notesSlide185.xml.rels><?xml version="1.0" encoding="UTF-8" standalone="yes"?>
<Relationships xmlns="http://schemas.openxmlformats.org/package/2006/relationships"><Relationship Id="rId2" Type="http://schemas.openxmlformats.org/officeDocument/2006/relationships/slide" Target="../slides/slide185.xml"/><Relationship Id="rId1" Type="http://schemas.openxmlformats.org/officeDocument/2006/relationships/notesMaster" Target="../notesMasters/notesMaster1.xml"/></Relationships>
</file>

<file path=ppt/notesSlides/_rels/notesSlide186.xml.rels><?xml version="1.0" encoding="UTF-8" standalone="yes"?>
<Relationships xmlns="http://schemas.openxmlformats.org/package/2006/relationships"><Relationship Id="rId2" Type="http://schemas.openxmlformats.org/officeDocument/2006/relationships/slide" Target="../slides/slide186.xml"/><Relationship Id="rId1" Type="http://schemas.openxmlformats.org/officeDocument/2006/relationships/notesMaster" Target="../notesMasters/notesMaster1.xml"/></Relationships>
</file>

<file path=ppt/notesSlides/_rels/notesSlide187.xml.rels><?xml version="1.0" encoding="UTF-8" standalone="yes"?>
<Relationships xmlns="http://schemas.openxmlformats.org/package/2006/relationships"><Relationship Id="rId2" Type="http://schemas.openxmlformats.org/officeDocument/2006/relationships/slide" Target="../slides/slide187.xml"/><Relationship Id="rId1" Type="http://schemas.openxmlformats.org/officeDocument/2006/relationships/notesMaster" Target="../notesMasters/notesMaster1.xml"/></Relationships>
</file>

<file path=ppt/notesSlides/_rels/notesSlide188.xml.rels><?xml version="1.0" encoding="UTF-8" standalone="yes"?>
<Relationships xmlns="http://schemas.openxmlformats.org/package/2006/relationships"><Relationship Id="rId2" Type="http://schemas.openxmlformats.org/officeDocument/2006/relationships/slide" Target="../slides/slide188.xml"/><Relationship Id="rId1" Type="http://schemas.openxmlformats.org/officeDocument/2006/relationships/notesMaster" Target="../notesMasters/notesMaster1.xml"/></Relationships>
</file>

<file path=ppt/notesSlides/_rels/notesSlide189.xml.rels><?xml version="1.0" encoding="UTF-8" standalone="yes"?>
<Relationships xmlns="http://schemas.openxmlformats.org/package/2006/relationships"><Relationship Id="rId2" Type="http://schemas.openxmlformats.org/officeDocument/2006/relationships/slide" Target="../slides/slide18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0.xml.rels><?xml version="1.0" encoding="UTF-8" standalone="yes"?>
<Relationships xmlns="http://schemas.openxmlformats.org/package/2006/relationships"><Relationship Id="rId2" Type="http://schemas.openxmlformats.org/officeDocument/2006/relationships/slide" Target="../slides/slide190.xml"/><Relationship Id="rId1" Type="http://schemas.openxmlformats.org/officeDocument/2006/relationships/notesMaster" Target="../notesMasters/notesMaster1.xml"/></Relationships>
</file>

<file path=ppt/notesSlides/_rels/notesSlide191.xml.rels><?xml version="1.0" encoding="UTF-8" standalone="yes"?>
<Relationships xmlns="http://schemas.openxmlformats.org/package/2006/relationships"><Relationship Id="rId2" Type="http://schemas.openxmlformats.org/officeDocument/2006/relationships/slide" Target="../slides/slide191.xml"/><Relationship Id="rId1" Type="http://schemas.openxmlformats.org/officeDocument/2006/relationships/notesMaster" Target="../notesMasters/notesMaster1.xml"/></Relationships>
</file>

<file path=ppt/notesSlides/_rels/notesSlide192.xml.rels><?xml version="1.0" encoding="UTF-8" standalone="yes"?>
<Relationships xmlns="http://schemas.openxmlformats.org/package/2006/relationships"><Relationship Id="rId2" Type="http://schemas.openxmlformats.org/officeDocument/2006/relationships/slide" Target="../slides/slide192.xml"/><Relationship Id="rId1" Type="http://schemas.openxmlformats.org/officeDocument/2006/relationships/notesMaster" Target="../notesMasters/notesMaster1.xml"/></Relationships>
</file>

<file path=ppt/notesSlides/_rels/notesSlide193.xml.rels><?xml version="1.0" encoding="UTF-8" standalone="yes"?>
<Relationships xmlns="http://schemas.openxmlformats.org/package/2006/relationships"><Relationship Id="rId2" Type="http://schemas.openxmlformats.org/officeDocument/2006/relationships/slide" Target="../slides/slide193.xml"/><Relationship Id="rId1" Type="http://schemas.openxmlformats.org/officeDocument/2006/relationships/notesMaster" Target="../notesMasters/notesMaster1.xml"/></Relationships>
</file>

<file path=ppt/notesSlides/_rels/notesSlide194.xml.rels><?xml version="1.0" encoding="UTF-8" standalone="yes"?>
<Relationships xmlns="http://schemas.openxmlformats.org/package/2006/relationships"><Relationship Id="rId2" Type="http://schemas.openxmlformats.org/officeDocument/2006/relationships/slide" Target="../slides/slide194.xml"/><Relationship Id="rId1" Type="http://schemas.openxmlformats.org/officeDocument/2006/relationships/notesMaster" Target="../notesMasters/notesMaster1.xml"/></Relationships>
</file>

<file path=ppt/notesSlides/_rels/notesSlide195.xml.rels><?xml version="1.0" encoding="UTF-8" standalone="yes"?>
<Relationships xmlns="http://schemas.openxmlformats.org/package/2006/relationships"><Relationship Id="rId2" Type="http://schemas.openxmlformats.org/officeDocument/2006/relationships/slide" Target="../slides/slide195.xml"/><Relationship Id="rId1" Type="http://schemas.openxmlformats.org/officeDocument/2006/relationships/notesMaster" Target="../notesMasters/notesMaster1.xml"/></Relationships>
</file>

<file path=ppt/notesSlides/_rels/notesSlide196.xml.rels><?xml version="1.0" encoding="UTF-8" standalone="yes"?>
<Relationships xmlns="http://schemas.openxmlformats.org/package/2006/relationships"><Relationship Id="rId2" Type="http://schemas.openxmlformats.org/officeDocument/2006/relationships/slide" Target="../slides/slide196.xml"/><Relationship Id="rId1" Type="http://schemas.openxmlformats.org/officeDocument/2006/relationships/notesMaster" Target="../notesMasters/notesMaster1.xml"/></Relationships>
</file>

<file path=ppt/notesSlides/_rels/notesSlide197.xml.rels><?xml version="1.0" encoding="UTF-8" standalone="yes"?>
<Relationships xmlns="http://schemas.openxmlformats.org/package/2006/relationships"><Relationship Id="rId2" Type="http://schemas.openxmlformats.org/officeDocument/2006/relationships/slide" Target="../slides/slide197.xml"/><Relationship Id="rId1" Type="http://schemas.openxmlformats.org/officeDocument/2006/relationships/notesMaster" Target="../notesMasters/notesMaster1.xml"/></Relationships>
</file>

<file path=ppt/notesSlides/_rels/notesSlide198.xml.rels><?xml version="1.0" encoding="UTF-8" standalone="yes"?>
<Relationships xmlns="http://schemas.openxmlformats.org/package/2006/relationships"><Relationship Id="rId2" Type="http://schemas.openxmlformats.org/officeDocument/2006/relationships/slide" Target="../slides/slide198.xml"/><Relationship Id="rId1" Type="http://schemas.openxmlformats.org/officeDocument/2006/relationships/notesMaster" Target="../notesMasters/notesMaster1.xml"/></Relationships>
</file>

<file path=ppt/notesSlides/_rels/notesSlide199.xml.rels><?xml version="1.0" encoding="UTF-8" standalone="yes"?>
<Relationships xmlns="http://schemas.openxmlformats.org/package/2006/relationships"><Relationship Id="rId2" Type="http://schemas.openxmlformats.org/officeDocument/2006/relationships/slide" Target="../slides/slide19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00.xml.rels><?xml version="1.0" encoding="UTF-8" standalone="yes"?>
<Relationships xmlns="http://schemas.openxmlformats.org/package/2006/relationships"><Relationship Id="rId2" Type="http://schemas.openxmlformats.org/officeDocument/2006/relationships/slide" Target="../slides/slide200.xml"/><Relationship Id="rId1" Type="http://schemas.openxmlformats.org/officeDocument/2006/relationships/notesMaster" Target="../notesMasters/notesMaster1.xml"/></Relationships>
</file>

<file path=ppt/notesSlides/_rels/notesSlide201.xml.rels><?xml version="1.0" encoding="UTF-8" standalone="yes"?>
<Relationships xmlns="http://schemas.openxmlformats.org/package/2006/relationships"><Relationship Id="rId2" Type="http://schemas.openxmlformats.org/officeDocument/2006/relationships/slide" Target="../slides/slide201.xml"/><Relationship Id="rId1" Type="http://schemas.openxmlformats.org/officeDocument/2006/relationships/notesMaster" Target="../notesMasters/notesMaster1.xml"/></Relationships>
</file>

<file path=ppt/notesSlides/_rels/notesSlide202.xml.rels><?xml version="1.0" encoding="UTF-8" standalone="yes"?>
<Relationships xmlns="http://schemas.openxmlformats.org/package/2006/relationships"><Relationship Id="rId2" Type="http://schemas.openxmlformats.org/officeDocument/2006/relationships/slide" Target="../slides/slide202.xml"/><Relationship Id="rId1" Type="http://schemas.openxmlformats.org/officeDocument/2006/relationships/notesMaster" Target="../notesMasters/notesMaster1.xml"/></Relationships>
</file>

<file path=ppt/notesSlides/_rels/notesSlide203.xml.rels><?xml version="1.0" encoding="UTF-8" standalone="yes"?>
<Relationships xmlns="http://schemas.openxmlformats.org/package/2006/relationships"><Relationship Id="rId2" Type="http://schemas.openxmlformats.org/officeDocument/2006/relationships/slide" Target="../slides/slide203.xml"/><Relationship Id="rId1" Type="http://schemas.openxmlformats.org/officeDocument/2006/relationships/notesMaster" Target="../notesMasters/notesMaster1.xml"/></Relationships>
</file>

<file path=ppt/notesSlides/_rels/notesSlide204.xml.rels><?xml version="1.0" encoding="UTF-8" standalone="yes"?>
<Relationships xmlns="http://schemas.openxmlformats.org/package/2006/relationships"><Relationship Id="rId2" Type="http://schemas.openxmlformats.org/officeDocument/2006/relationships/slide" Target="../slides/slide204.xml"/><Relationship Id="rId1" Type="http://schemas.openxmlformats.org/officeDocument/2006/relationships/notesMaster" Target="../notesMasters/notesMaster1.xml"/></Relationships>
</file>

<file path=ppt/notesSlides/_rels/notesSlide205.xml.rels><?xml version="1.0" encoding="UTF-8" standalone="yes"?>
<Relationships xmlns="http://schemas.openxmlformats.org/package/2006/relationships"><Relationship Id="rId2" Type="http://schemas.openxmlformats.org/officeDocument/2006/relationships/slide" Target="../slides/slide205.xml"/><Relationship Id="rId1" Type="http://schemas.openxmlformats.org/officeDocument/2006/relationships/notesMaster" Target="../notesMasters/notesMaster1.xml"/></Relationships>
</file>

<file path=ppt/notesSlides/_rels/notesSlide206.xml.rels><?xml version="1.0" encoding="UTF-8" standalone="yes"?>
<Relationships xmlns="http://schemas.openxmlformats.org/package/2006/relationships"><Relationship Id="rId2" Type="http://schemas.openxmlformats.org/officeDocument/2006/relationships/slide" Target="../slides/slide206.xml"/><Relationship Id="rId1" Type="http://schemas.openxmlformats.org/officeDocument/2006/relationships/notesMaster" Target="../notesMasters/notesMaster1.xml"/></Relationships>
</file>

<file path=ppt/notesSlides/_rels/notesSlide207.xml.rels><?xml version="1.0" encoding="UTF-8" standalone="yes"?>
<Relationships xmlns="http://schemas.openxmlformats.org/package/2006/relationships"><Relationship Id="rId2" Type="http://schemas.openxmlformats.org/officeDocument/2006/relationships/slide" Target="../slides/slide207.xml"/><Relationship Id="rId1" Type="http://schemas.openxmlformats.org/officeDocument/2006/relationships/notesMaster" Target="../notesMasters/notesMaster1.xml"/></Relationships>
</file>

<file path=ppt/notesSlides/_rels/notesSlide208.xml.rels><?xml version="1.0" encoding="UTF-8" standalone="yes"?>
<Relationships xmlns="http://schemas.openxmlformats.org/package/2006/relationships"><Relationship Id="rId2" Type="http://schemas.openxmlformats.org/officeDocument/2006/relationships/slide" Target="../slides/slide208.xml"/><Relationship Id="rId1" Type="http://schemas.openxmlformats.org/officeDocument/2006/relationships/notesMaster" Target="../notesMasters/notesMaster1.xml"/></Relationships>
</file>

<file path=ppt/notesSlides/_rels/notesSlide209.xml.rels><?xml version="1.0" encoding="UTF-8" standalone="yes"?>
<Relationships xmlns="http://schemas.openxmlformats.org/package/2006/relationships"><Relationship Id="rId2" Type="http://schemas.openxmlformats.org/officeDocument/2006/relationships/slide" Target="../slides/slide20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0.xml.rels><?xml version="1.0" encoding="UTF-8" standalone="yes"?>
<Relationships xmlns="http://schemas.openxmlformats.org/package/2006/relationships"><Relationship Id="rId2" Type="http://schemas.openxmlformats.org/officeDocument/2006/relationships/slide" Target="../slides/slide210.xml"/><Relationship Id="rId1" Type="http://schemas.openxmlformats.org/officeDocument/2006/relationships/notesMaster" Target="../notesMasters/notesMaster1.xml"/></Relationships>
</file>

<file path=ppt/notesSlides/_rels/notesSlide211.xml.rels><?xml version="1.0" encoding="UTF-8" standalone="yes"?>
<Relationships xmlns="http://schemas.openxmlformats.org/package/2006/relationships"><Relationship Id="rId2" Type="http://schemas.openxmlformats.org/officeDocument/2006/relationships/slide" Target="../slides/slide211.xml"/><Relationship Id="rId1" Type="http://schemas.openxmlformats.org/officeDocument/2006/relationships/notesMaster" Target="../notesMasters/notesMaster1.xml"/></Relationships>
</file>

<file path=ppt/notesSlides/_rels/notesSlide212.xml.rels><?xml version="1.0" encoding="UTF-8" standalone="yes"?>
<Relationships xmlns="http://schemas.openxmlformats.org/package/2006/relationships"><Relationship Id="rId2" Type="http://schemas.openxmlformats.org/officeDocument/2006/relationships/slide" Target="../slides/slide212.xml"/><Relationship Id="rId1" Type="http://schemas.openxmlformats.org/officeDocument/2006/relationships/notesMaster" Target="../notesMasters/notesMaster1.xml"/></Relationships>
</file>

<file path=ppt/notesSlides/_rels/notesSlide213.xml.rels><?xml version="1.0" encoding="UTF-8" standalone="yes"?>
<Relationships xmlns="http://schemas.openxmlformats.org/package/2006/relationships"><Relationship Id="rId2" Type="http://schemas.openxmlformats.org/officeDocument/2006/relationships/slide" Target="../slides/slide213.xml"/><Relationship Id="rId1" Type="http://schemas.openxmlformats.org/officeDocument/2006/relationships/notesMaster" Target="../notesMasters/notesMaster1.xml"/></Relationships>
</file>

<file path=ppt/notesSlides/_rels/notesSlide214.xml.rels><?xml version="1.0" encoding="UTF-8" standalone="yes"?>
<Relationships xmlns="http://schemas.openxmlformats.org/package/2006/relationships"><Relationship Id="rId2" Type="http://schemas.openxmlformats.org/officeDocument/2006/relationships/slide" Target="../slides/slide214.xml"/><Relationship Id="rId1" Type="http://schemas.openxmlformats.org/officeDocument/2006/relationships/notesMaster" Target="../notesMasters/notesMaster1.xml"/></Relationships>
</file>

<file path=ppt/notesSlides/_rels/notesSlide215.xml.rels><?xml version="1.0" encoding="UTF-8" standalone="yes"?>
<Relationships xmlns="http://schemas.openxmlformats.org/package/2006/relationships"><Relationship Id="rId2" Type="http://schemas.openxmlformats.org/officeDocument/2006/relationships/slide" Target="../slides/slide215.xml"/><Relationship Id="rId1" Type="http://schemas.openxmlformats.org/officeDocument/2006/relationships/notesMaster" Target="../notesMasters/notesMaster1.xml"/></Relationships>
</file>

<file path=ppt/notesSlides/_rels/notesSlide216.xml.rels><?xml version="1.0" encoding="UTF-8" standalone="yes"?>
<Relationships xmlns="http://schemas.openxmlformats.org/package/2006/relationships"><Relationship Id="rId2" Type="http://schemas.openxmlformats.org/officeDocument/2006/relationships/slide" Target="../slides/slide216.xml"/><Relationship Id="rId1" Type="http://schemas.openxmlformats.org/officeDocument/2006/relationships/notesMaster" Target="../notesMasters/notesMaster1.xml"/></Relationships>
</file>

<file path=ppt/notesSlides/_rels/notesSlide217.xml.rels><?xml version="1.0" encoding="UTF-8" standalone="yes"?>
<Relationships xmlns="http://schemas.openxmlformats.org/package/2006/relationships"><Relationship Id="rId2" Type="http://schemas.openxmlformats.org/officeDocument/2006/relationships/slide" Target="../slides/slide217.xml"/><Relationship Id="rId1" Type="http://schemas.openxmlformats.org/officeDocument/2006/relationships/notesMaster" Target="../notesMasters/notesMaster1.xml"/></Relationships>
</file>

<file path=ppt/notesSlides/_rels/notesSlide218.xml.rels><?xml version="1.0" encoding="UTF-8" standalone="yes"?>
<Relationships xmlns="http://schemas.openxmlformats.org/package/2006/relationships"><Relationship Id="rId2" Type="http://schemas.openxmlformats.org/officeDocument/2006/relationships/slide" Target="../slides/slide218.xml"/><Relationship Id="rId1" Type="http://schemas.openxmlformats.org/officeDocument/2006/relationships/notesMaster" Target="../notesMasters/notesMaster1.xml"/></Relationships>
</file>

<file path=ppt/notesSlides/_rels/notesSlide219.xml.rels><?xml version="1.0" encoding="UTF-8" standalone="yes"?>
<Relationships xmlns="http://schemas.openxmlformats.org/package/2006/relationships"><Relationship Id="rId2" Type="http://schemas.openxmlformats.org/officeDocument/2006/relationships/slide" Target="../slides/slide219.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0.xml.rels><?xml version="1.0" encoding="UTF-8" standalone="yes"?>
<Relationships xmlns="http://schemas.openxmlformats.org/package/2006/relationships"><Relationship Id="rId2" Type="http://schemas.openxmlformats.org/officeDocument/2006/relationships/slide" Target="../slides/slide220.xml"/><Relationship Id="rId1" Type="http://schemas.openxmlformats.org/officeDocument/2006/relationships/notesMaster" Target="../notesMasters/notesMaster1.xml"/></Relationships>
</file>

<file path=ppt/notesSlides/_rels/notesSlide221.xml.rels><?xml version="1.0" encoding="UTF-8" standalone="yes"?>
<Relationships xmlns="http://schemas.openxmlformats.org/package/2006/relationships"><Relationship Id="rId2" Type="http://schemas.openxmlformats.org/officeDocument/2006/relationships/slide" Target="../slides/slide221.xml"/><Relationship Id="rId1" Type="http://schemas.openxmlformats.org/officeDocument/2006/relationships/notesMaster" Target="../notesMasters/notesMaster1.xml"/></Relationships>
</file>

<file path=ppt/notesSlides/_rels/notesSlide222.xml.rels><?xml version="1.0" encoding="UTF-8" standalone="yes"?>
<Relationships xmlns="http://schemas.openxmlformats.org/package/2006/relationships"><Relationship Id="rId2" Type="http://schemas.openxmlformats.org/officeDocument/2006/relationships/slide" Target="../slides/slide222.xml"/><Relationship Id="rId1" Type="http://schemas.openxmlformats.org/officeDocument/2006/relationships/notesMaster" Target="../notesMasters/notesMaster1.xml"/></Relationships>
</file>

<file path=ppt/notesSlides/_rels/notesSlide223.xml.rels><?xml version="1.0" encoding="UTF-8" standalone="yes"?>
<Relationships xmlns="http://schemas.openxmlformats.org/package/2006/relationships"><Relationship Id="rId2" Type="http://schemas.openxmlformats.org/officeDocument/2006/relationships/slide" Target="../slides/slide223.xml"/><Relationship Id="rId1" Type="http://schemas.openxmlformats.org/officeDocument/2006/relationships/notesMaster" Target="../notesMasters/notesMaster1.xml"/></Relationships>
</file>

<file path=ppt/notesSlides/_rels/notesSlide224.xml.rels><?xml version="1.0" encoding="UTF-8" standalone="yes"?>
<Relationships xmlns="http://schemas.openxmlformats.org/package/2006/relationships"><Relationship Id="rId2" Type="http://schemas.openxmlformats.org/officeDocument/2006/relationships/slide" Target="../slides/slide224.xml"/><Relationship Id="rId1" Type="http://schemas.openxmlformats.org/officeDocument/2006/relationships/notesMaster" Target="../notesMasters/notesMaster1.xml"/></Relationships>
</file>

<file path=ppt/notesSlides/_rels/notesSlide225.xml.rels><?xml version="1.0" encoding="UTF-8" standalone="yes"?>
<Relationships xmlns="http://schemas.openxmlformats.org/package/2006/relationships"><Relationship Id="rId2" Type="http://schemas.openxmlformats.org/officeDocument/2006/relationships/slide" Target="../slides/slide225.xml"/><Relationship Id="rId1" Type="http://schemas.openxmlformats.org/officeDocument/2006/relationships/notesMaster" Target="../notesMasters/notesMaster1.xml"/></Relationships>
</file>

<file path=ppt/notesSlides/_rels/notesSlide226.xml.rels><?xml version="1.0" encoding="UTF-8" standalone="yes"?>
<Relationships xmlns="http://schemas.openxmlformats.org/package/2006/relationships"><Relationship Id="rId2" Type="http://schemas.openxmlformats.org/officeDocument/2006/relationships/slide" Target="../slides/slide226.xml"/><Relationship Id="rId1" Type="http://schemas.openxmlformats.org/officeDocument/2006/relationships/notesMaster" Target="../notesMasters/notesMaster1.xml"/></Relationships>
</file>

<file path=ppt/notesSlides/_rels/notesSlide227.xml.rels><?xml version="1.0" encoding="UTF-8" standalone="yes"?>
<Relationships xmlns="http://schemas.openxmlformats.org/package/2006/relationships"><Relationship Id="rId2" Type="http://schemas.openxmlformats.org/officeDocument/2006/relationships/slide" Target="../slides/slide227.xml"/><Relationship Id="rId1" Type="http://schemas.openxmlformats.org/officeDocument/2006/relationships/notesMaster" Target="../notesMasters/notesMaster1.xml"/></Relationships>
</file>

<file path=ppt/notesSlides/_rels/notesSlide228.xml.rels><?xml version="1.0" encoding="UTF-8" standalone="yes"?>
<Relationships xmlns="http://schemas.openxmlformats.org/package/2006/relationships"><Relationship Id="rId2" Type="http://schemas.openxmlformats.org/officeDocument/2006/relationships/slide" Target="../slides/slide228.xml"/><Relationship Id="rId1" Type="http://schemas.openxmlformats.org/officeDocument/2006/relationships/notesMaster" Target="../notesMasters/notesMaster1.xml"/></Relationships>
</file>

<file path=ppt/notesSlides/_rels/notesSlide229.xml.rels><?xml version="1.0" encoding="UTF-8" standalone="yes"?>
<Relationships xmlns="http://schemas.openxmlformats.org/package/2006/relationships"><Relationship Id="rId2" Type="http://schemas.openxmlformats.org/officeDocument/2006/relationships/slide" Target="../slides/slide22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0.xml.rels><?xml version="1.0" encoding="UTF-8" standalone="yes"?>
<Relationships xmlns="http://schemas.openxmlformats.org/package/2006/relationships"><Relationship Id="rId2" Type="http://schemas.openxmlformats.org/officeDocument/2006/relationships/slide" Target="../slides/slide230.xml"/><Relationship Id="rId1" Type="http://schemas.openxmlformats.org/officeDocument/2006/relationships/notesMaster" Target="../notesMasters/notesMaster1.xml"/></Relationships>
</file>

<file path=ppt/notesSlides/_rels/notesSlide231.xml.rels><?xml version="1.0" encoding="UTF-8" standalone="yes"?>
<Relationships xmlns="http://schemas.openxmlformats.org/package/2006/relationships"><Relationship Id="rId2" Type="http://schemas.openxmlformats.org/officeDocument/2006/relationships/slide" Target="../slides/slide231.xml"/><Relationship Id="rId1" Type="http://schemas.openxmlformats.org/officeDocument/2006/relationships/notesMaster" Target="../notesMasters/notesMaster1.xml"/></Relationships>
</file>

<file path=ppt/notesSlides/_rels/notesSlide232.xml.rels><?xml version="1.0" encoding="UTF-8" standalone="yes"?>
<Relationships xmlns="http://schemas.openxmlformats.org/package/2006/relationships"><Relationship Id="rId2" Type="http://schemas.openxmlformats.org/officeDocument/2006/relationships/slide" Target="../slides/slide232.xml"/><Relationship Id="rId1" Type="http://schemas.openxmlformats.org/officeDocument/2006/relationships/notesMaster" Target="../notesMasters/notesMaster1.xml"/></Relationships>
</file>

<file path=ppt/notesSlides/_rels/notesSlide233.xml.rels><?xml version="1.0" encoding="UTF-8" standalone="yes"?>
<Relationships xmlns="http://schemas.openxmlformats.org/package/2006/relationships"><Relationship Id="rId2" Type="http://schemas.openxmlformats.org/officeDocument/2006/relationships/slide" Target="../slides/slide233.xml"/><Relationship Id="rId1" Type="http://schemas.openxmlformats.org/officeDocument/2006/relationships/notesMaster" Target="../notesMasters/notesMaster1.xml"/></Relationships>
</file>

<file path=ppt/notesSlides/_rels/notesSlide234.xml.rels><?xml version="1.0" encoding="UTF-8" standalone="yes"?>
<Relationships xmlns="http://schemas.openxmlformats.org/package/2006/relationships"><Relationship Id="rId2" Type="http://schemas.openxmlformats.org/officeDocument/2006/relationships/slide" Target="../slides/slide234.xml"/><Relationship Id="rId1" Type="http://schemas.openxmlformats.org/officeDocument/2006/relationships/notesMaster" Target="../notesMasters/notesMaster1.xml"/></Relationships>
</file>

<file path=ppt/notesSlides/_rels/notesSlide235.xml.rels><?xml version="1.0" encoding="UTF-8" standalone="yes"?>
<Relationships xmlns="http://schemas.openxmlformats.org/package/2006/relationships"><Relationship Id="rId2" Type="http://schemas.openxmlformats.org/officeDocument/2006/relationships/slide" Target="../slides/slide235.xml"/><Relationship Id="rId1" Type="http://schemas.openxmlformats.org/officeDocument/2006/relationships/notesMaster" Target="../notesMasters/notesMaster1.xml"/></Relationships>
</file>

<file path=ppt/notesSlides/_rels/notesSlide236.xml.rels><?xml version="1.0" encoding="UTF-8" standalone="yes"?>
<Relationships xmlns="http://schemas.openxmlformats.org/package/2006/relationships"><Relationship Id="rId2" Type="http://schemas.openxmlformats.org/officeDocument/2006/relationships/slide" Target="../slides/slide236.xml"/><Relationship Id="rId1" Type="http://schemas.openxmlformats.org/officeDocument/2006/relationships/notesMaster" Target="../notesMasters/notesMaster1.xml"/></Relationships>
</file>

<file path=ppt/notesSlides/_rels/notesSlide237.xml.rels><?xml version="1.0" encoding="UTF-8" standalone="yes"?>
<Relationships xmlns="http://schemas.openxmlformats.org/package/2006/relationships"><Relationship Id="rId2" Type="http://schemas.openxmlformats.org/officeDocument/2006/relationships/slide" Target="../slides/slide237.xml"/><Relationship Id="rId1" Type="http://schemas.openxmlformats.org/officeDocument/2006/relationships/notesMaster" Target="../notesMasters/notesMaster1.xml"/></Relationships>
</file>

<file path=ppt/notesSlides/_rels/notesSlide238.xml.rels><?xml version="1.0" encoding="UTF-8" standalone="yes"?>
<Relationships xmlns="http://schemas.openxmlformats.org/package/2006/relationships"><Relationship Id="rId2" Type="http://schemas.openxmlformats.org/officeDocument/2006/relationships/slide" Target="../slides/slide238.xml"/><Relationship Id="rId1" Type="http://schemas.openxmlformats.org/officeDocument/2006/relationships/notesMaster" Target="../notesMasters/notesMaster1.xml"/></Relationships>
</file>

<file path=ppt/notesSlides/_rels/notesSlide239.xml.rels><?xml version="1.0" encoding="UTF-8" standalone="yes"?>
<Relationships xmlns="http://schemas.openxmlformats.org/package/2006/relationships"><Relationship Id="rId2" Type="http://schemas.openxmlformats.org/officeDocument/2006/relationships/slide" Target="../slides/slide23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0.xml.rels><?xml version="1.0" encoding="UTF-8" standalone="yes"?>
<Relationships xmlns="http://schemas.openxmlformats.org/package/2006/relationships"><Relationship Id="rId2" Type="http://schemas.openxmlformats.org/officeDocument/2006/relationships/slide" Target="../slides/slide240.xml"/><Relationship Id="rId1" Type="http://schemas.openxmlformats.org/officeDocument/2006/relationships/notesMaster" Target="../notesMasters/notesMaster1.xml"/></Relationships>
</file>

<file path=ppt/notesSlides/_rels/notesSlide241.xml.rels><?xml version="1.0" encoding="UTF-8" standalone="yes"?>
<Relationships xmlns="http://schemas.openxmlformats.org/package/2006/relationships"><Relationship Id="rId2" Type="http://schemas.openxmlformats.org/officeDocument/2006/relationships/slide" Target="../slides/slide241.xml"/><Relationship Id="rId1" Type="http://schemas.openxmlformats.org/officeDocument/2006/relationships/notesMaster" Target="../notesMasters/notesMaster1.xml"/></Relationships>
</file>

<file path=ppt/notesSlides/_rels/notesSlide242.xml.rels><?xml version="1.0" encoding="UTF-8" standalone="yes"?>
<Relationships xmlns="http://schemas.openxmlformats.org/package/2006/relationships"><Relationship Id="rId2" Type="http://schemas.openxmlformats.org/officeDocument/2006/relationships/slide" Target="../slides/slide242.xml"/><Relationship Id="rId1" Type="http://schemas.openxmlformats.org/officeDocument/2006/relationships/notesMaster" Target="../notesMasters/notesMaster1.xml"/></Relationships>
</file>

<file path=ppt/notesSlides/_rels/notesSlide243.xml.rels><?xml version="1.0" encoding="UTF-8" standalone="yes"?>
<Relationships xmlns="http://schemas.openxmlformats.org/package/2006/relationships"><Relationship Id="rId2" Type="http://schemas.openxmlformats.org/officeDocument/2006/relationships/slide" Target="../slides/slide243.xml"/><Relationship Id="rId1" Type="http://schemas.openxmlformats.org/officeDocument/2006/relationships/notesMaster" Target="../notesMasters/notesMaster1.xml"/></Relationships>
</file>

<file path=ppt/notesSlides/_rels/notesSlide244.xml.rels><?xml version="1.0" encoding="UTF-8" standalone="yes"?>
<Relationships xmlns="http://schemas.openxmlformats.org/package/2006/relationships"><Relationship Id="rId2" Type="http://schemas.openxmlformats.org/officeDocument/2006/relationships/slide" Target="../slides/slide244.xml"/><Relationship Id="rId1" Type="http://schemas.openxmlformats.org/officeDocument/2006/relationships/notesMaster" Target="../notesMasters/notesMaster1.xml"/></Relationships>
</file>

<file path=ppt/notesSlides/_rels/notesSlide245.xml.rels><?xml version="1.0" encoding="UTF-8" standalone="yes"?>
<Relationships xmlns="http://schemas.openxmlformats.org/package/2006/relationships"><Relationship Id="rId2" Type="http://schemas.openxmlformats.org/officeDocument/2006/relationships/slide" Target="../slides/slide245.xml"/><Relationship Id="rId1" Type="http://schemas.openxmlformats.org/officeDocument/2006/relationships/notesMaster" Target="../notesMasters/notesMaster1.xml"/></Relationships>
</file>

<file path=ppt/notesSlides/_rels/notesSlide246.xml.rels><?xml version="1.0" encoding="UTF-8" standalone="yes"?>
<Relationships xmlns="http://schemas.openxmlformats.org/package/2006/relationships"><Relationship Id="rId2" Type="http://schemas.openxmlformats.org/officeDocument/2006/relationships/slide" Target="../slides/slide246.xml"/><Relationship Id="rId1" Type="http://schemas.openxmlformats.org/officeDocument/2006/relationships/notesMaster" Target="../notesMasters/notesMaster1.xml"/></Relationships>
</file>

<file path=ppt/notesSlides/_rels/notesSlide247.xml.rels><?xml version="1.0" encoding="UTF-8" standalone="yes"?>
<Relationships xmlns="http://schemas.openxmlformats.org/package/2006/relationships"><Relationship Id="rId2" Type="http://schemas.openxmlformats.org/officeDocument/2006/relationships/slide" Target="../slides/slide247.xml"/><Relationship Id="rId1" Type="http://schemas.openxmlformats.org/officeDocument/2006/relationships/notesMaster" Target="../notesMasters/notesMaster1.xml"/></Relationships>
</file>

<file path=ppt/notesSlides/_rels/notesSlide248.xml.rels><?xml version="1.0" encoding="UTF-8" standalone="yes"?>
<Relationships xmlns="http://schemas.openxmlformats.org/package/2006/relationships"><Relationship Id="rId2" Type="http://schemas.openxmlformats.org/officeDocument/2006/relationships/slide" Target="../slides/slide248.xml"/><Relationship Id="rId1" Type="http://schemas.openxmlformats.org/officeDocument/2006/relationships/notesMaster" Target="../notesMasters/notesMaster1.xml"/></Relationships>
</file>

<file path=ppt/notesSlides/_rels/notesSlide249.xml.rels><?xml version="1.0" encoding="UTF-8" standalone="yes"?>
<Relationships xmlns="http://schemas.openxmlformats.org/package/2006/relationships"><Relationship Id="rId2" Type="http://schemas.openxmlformats.org/officeDocument/2006/relationships/slide" Target="../slides/slide24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0.xml.rels><?xml version="1.0" encoding="UTF-8" standalone="yes"?>
<Relationships xmlns="http://schemas.openxmlformats.org/package/2006/relationships"><Relationship Id="rId2" Type="http://schemas.openxmlformats.org/officeDocument/2006/relationships/slide" Target="../slides/slide250.xml"/><Relationship Id="rId1" Type="http://schemas.openxmlformats.org/officeDocument/2006/relationships/notesMaster" Target="../notesMasters/notesMaster1.xml"/></Relationships>
</file>

<file path=ppt/notesSlides/_rels/notesSlide251.xml.rels><?xml version="1.0" encoding="UTF-8" standalone="yes"?>
<Relationships xmlns="http://schemas.openxmlformats.org/package/2006/relationships"><Relationship Id="rId2" Type="http://schemas.openxmlformats.org/officeDocument/2006/relationships/slide" Target="../slides/slide251.xml"/><Relationship Id="rId1" Type="http://schemas.openxmlformats.org/officeDocument/2006/relationships/notesMaster" Target="../notesMasters/notesMaster1.xml"/></Relationships>
</file>

<file path=ppt/notesSlides/_rels/notesSlide252.xml.rels><?xml version="1.0" encoding="UTF-8" standalone="yes"?>
<Relationships xmlns="http://schemas.openxmlformats.org/package/2006/relationships"><Relationship Id="rId2" Type="http://schemas.openxmlformats.org/officeDocument/2006/relationships/slide" Target="../slides/slide252.xml"/><Relationship Id="rId1" Type="http://schemas.openxmlformats.org/officeDocument/2006/relationships/notesMaster" Target="../notesMasters/notesMaster1.xml"/></Relationships>
</file>

<file path=ppt/notesSlides/_rels/notesSlide253.xml.rels><?xml version="1.0" encoding="UTF-8" standalone="yes"?>
<Relationships xmlns="http://schemas.openxmlformats.org/package/2006/relationships"><Relationship Id="rId2" Type="http://schemas.openxmlformats.org/officeDocument/2006/relationships/slide" Target="../slides/slide253.xml"/><Relationship Id="rId1" Type="http://schemas.openxmlformats.org/officeDocument/2006/relationships/notesMaster" Target="../notesMasters/notesMaster1.xml"/></Relationships>
</file>

<file path=ppt/notesSlides/_rels/notesSlide254.xml.rels><?xml version="1.0" encoding="UTF-8" standalone="yes"?>
<Relationships xmlns="http://schemas.openxmlformats.org/package/2006/relationships"><Relationship Id="rId2" Type="http://schemas.openxmlformats.org/officeDocument/2006/relationships/slide" Target="../slides/slide254.xml"/><Relationship Id="rId1" Type="http://schemas.openxmlformats.org/officeDocument/2006/relationships/notesMaster" Target="../notesMasters/notesMaster1.xml"/></Relationships>
</file>

<file path=ppt/notesSlides/_rels/notesSlide255.xml.rels><?xml version="1.0" encoding="UTF-8" standalone="yes"?>
<Relationships xmlns="http://schemas.openxmlformats.org/package/2006/relationships"><Relationship Id="rId2" Type="http://schemas.openxmlformats.org/officeDocument/2006/relationships/slide" Target="../slides/slide255.xml"/><Relationship Id="rId1" Type="http://schemas.openxmlformats.org/officeDocument/2006/relationships/notesMaster" Target="../notesMasters/notesMaster1.xml"/></Relationships>
</file>

<file path=ppt/notesSlides/_rels/notesSlide256.xml.rels><?xml version="1.0" encoding="UTF-8" standalone="yes"?>
<Relationships xmlns="http://schemas.openxmlformats.org/package/2006/relationships"><Relationship Id="rId2" Type="http://schemas.openxmlformats.org/officeDocument/2006/relationships/slide" Target="../slides/slide256.xml"/><Relationship Id="rId1" Type="http://schemas.openxmlformats.org/officeDocument/2006/relationships/notesMaster" Target="../notesMasters/notesMaster1.xml"/></Relationships>
</file>

<file path=ppt/notesSlides/_rels/notesSlide257.xml.rels><?xml version="1.0" encoding="UTF-8" standalone="yes"?>
<Relationships xmlns="http://schemas.openxmlformats.org/package/2006/relationships"><Relationship Id="rId2" Type="http://schemas.openxmlformats.org/officeDocument/2006/relationships/slide" Target="../slides/slide257.xml"/><Relationship Id="rId1" Type="http://schemas.openxmlformats.org/officeDocument/2006/relationships/notesMaster" Target="../notesMasters/notesMaster1.xml"/></Relationships>
</file>

<file path=ppt/notesSlides/_rels/notesSlide258.xml.rels><?xml version="1.0" encoding="UTF-8" standalone="yes"?>
<Relationships xmlns="http://schemas.openxmlformats.org/package/2006/relationships"><Relationship Id="rId2" Type="http://schemas.openxmlformats.org/officeDocument/2006/relationships/slide" Target="../slides/slide258.xml"/><Relationship Id="rId1" Type="http://schemas.openxmlformats.org/officeDocument/2006/relationships/notesMaster" Target="../notesMasters/notesMaster1.xml"/></Relationships>
</file>

<file path=ppt/notesSlides/_rels/notesSlide259.xml.rels><?xml version="1.0" encoding="UTF-8" standalone="yes"?>
<Relationships xmlns="http://schemas.openxmlformats.org/package/2006/relationships"><Relationship Id="rId2" Type="http://schemas.openxmlformats.org/officeDocument/2006/relationships/slide" Target="../slides/slide25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0.xml.rels><?xml version="1.0" encoding="UTF-8" standalone="yes"?>
<Relationships xmlns="http://schemas.openxmlformats.org/package/2006/relationships"><Relationship Id="rId2" Type="http://schemas.openxmlformats.org/officeDocument/2006/relationships/slide" Target="../slides/slide260.xml"/><Relationship Id="rId1" Type="http://schemas.openxmlformats.org/officeDocument/2006/relationships/notesMaster" Target="../notesMasters/notesMaster1.xml"/></Relationships>
</file>

<file path=ppt/notesSlides/_rels/notesSlide261.xml.rels><?xml version="1.0" encoding="UTF-8" standalone="yes"?>
<Relationships xmlns="http://schemas.openxmlformats.org/package/2006/relationships"><Relationship Id="rId2" Type="http://schemas.openxmlformats.org/officeDocument/2006/relationships/slide" Target="../slides/slide261.xml"/><Relationship Id="rId1" Type="http://schemas.openxmlformats.org/officeDocument/2006/relationships/notesMaster" Target="../notesMasters/notesMaster1.xml"/></Relationships>
</file>

<file path=ppt/notesSlides/_rels/notesSlide262.xml.rels><?xml version="1.0" encoding="UTF-8" standalone="yes"?>
<Relationships xmlns="http://schemas.openxmlformats.org/package/2006/relationships"><Relationship Id="rId2" Type="http://schemas.openxmlformats.org/officeDocument/2006/relationships/slide" Target="../slides/slide262.xml"/><Relationship Id="rId1" Type="http://schemas.openxmlformats.org/officeDocument/2006/relationships/notesMaster" Target="../notesMasters/notesMaster1.xml"/></Relationships>
</file>

<file path=ppt/notesSlides/_rels/notesSlide263.xml.rels><?xml version="1.0" encoding="UTF-8" standalone="yes"?>
<Relationships xmlns="http://schemas.openxmlformats.org/package/2006/relationships"><Relationship Id="rId2" Type="http://schemas.openxmlformats.org/officeDocument/2006/relationships/slide" Target="../slides/slide263.xml"/><Relationship Id="rId1" Type="http://schemas.openxmlformats.org/officeDocument/2006/relationships/notesMaster" Target="../notesMasters/notesMaster1.xml"/></Relationships>
</file>

<file path=ppt/notesSlides/_rels/notesSlide264.xml.rels><?xml version="1.0" encoding="UTF-8" standalone="yes"?>
<Relationships xmlns="http://schemas.openxmlformats.org/package/2006/relationships"><Relationship Id="rId2" Type="http://schemas.openxmlformats.org/officeDocument/2006/relationships/slide" Target="../slides/slide264.xml"/><Relationship Id="rId1" Type="http://schemas.openxmlformats.org/officeDocument/2006/relationships/notesMaster" Target="../notesMasters/notesMaster1.xml"/></Relationships>
</file>

<file path=ppt/notesSlides/_rels/notesSlide265.xml.rels><?xml version="1.0" encoding="UTF-8" standalone="yes"?>
<Relationships xmlns="http://schemas.openxmlformats.org/package/2006/relationships"><Relationship Id="rId2" Type="http://schemas.openxmlformats.org/officeDocument/2006/relationships/slide" Target="../slides/slide265.xml"/><Relationship Id="rId1" Type="http://schemas.openxmlformats.org/officeDocument/2006/relationships/notesMaster" Target="../notesMasters/notesMaster1.xml"/></Relationships>
</file>

<file path=ppt/notesSlides/_rels/notesSlide266.xml.rels><?xml version="1.0" encoding="UTF-8" standalone="yes"?>
<Relationships xmlns="http://schemas.openxmlformats.org/package/2006/relationships"><Relationship Id="rId2" Type="http://schemas.openxmlformats.org/officeDocument/2006/relationships/slide" Target="../slides/slide266.xml"/><Relationship Id="rId1" Type="http://schemas.openxmlformats.org/officeDocument/2006/relationships/notesMaster" Target="../notesMasters/notesMaster1.xml"/></Relationships>
</file>

<file path=ppt/notesSlides/_rels/notesSlide267.xml.rels><?xml version="1.0" encoding="UTF-8" standalone="yes"?>
<Relationships xmlns="http://schemas.openxmlformats.org/package/2006/relationships"><Relationship Id="rId2" Type="http://schemas.openxmlformats.org/officeDocument/2006/relationships/slide" Target="../slides/slide267.xml"/><Relationship Id="rId1" Type="http://schemas.openxmlformats.org/officeDocument/2006/relationships/notesMaster" Target="../notesMasters/notesMaster1.xml"/></Relationships>
</file>

<file path=ppt/notesSlides/_rels/notesSlide268.xml.rels><?xml version="1.0" encoding="UTF-8" standalone="yes"?>
<Relationships xmlns="http://schemas.openxmlformats.org/package/2006/relationships"><Relationship Id="rId2" Type="http://schemas.openxmlformats.org/officeDocument/2006/relationships/slide" Target="../slides/slide268.xml"/><Relationship Id="rId1" Type="http://schemas.openxmlformats.org/officeDocument/2006/relationships/notesMaster" Target="../notesMasters/notesMaster1.xml"/></Relationships>
</file>

<file path=ppt/notesSlides/_rels/notesSlide269.xml.rels><?xml version="1.0" encoding="UTF-8" standalone="yes"?>
<Relationships xmlns="http://schemas.openxmlformats.org/package/2006/relationships"><Relationship Id="rId2" Type="http://schemas.openxmlformats.org/officeDocument/2006/relationships/slide" Target="../slides/slide26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0.xml.rels><?xml version="1.0" encoding="UTF-8" standalone="yes"?>
<Relationships xmlns="http://schemas.openxmlformats.org/package/2006/relationships"><Relationship Id="rId2" Type="http://schemas.openxmlformats.org/officeDocument/2006/relationships/slide" Target="../slides/slide270.xml"/><Relationship Id="rId1" Type="http://schemas.openxmlformats.org/officeDocument/2006/relationships/notesMaster" Target="../notesMasters/notesMaster1.xml"/></Relationships>
</file>

<file path=ppt/notesSlides/_rels/notesSlide271.xml.rels><?xml version="1.0" encoding="UTF-8" standalone="yes"?>
<Relationships xmlns="http://schemas.openxmlformats.org/package/2006/relationships"><Relationship Id="rId2" Type="http://schemas.openxmlformats.org/officeDocument/2006/relationships/slide" Target="../slides/slide271.xml"/><Relationship Id="rId1" Type="http://schemas.openxmlformats.org/officeDocument/2006/relationships/notesMaster" Target="../notesMasters/notesMaster1.xml"/></Relationships>
</file>

<file path=ppt/notesSlides/_rels/notesSlide272.xml.rels><?xml version="1.0" encoding="UTF-8" standalone="yes"?>
<Relationships xmlns="http://schemas.openxmlformats.org/package/2006/relationships"><Relationship Id="rId2" Type="http://schemas.openxmlformats.org/officeDocument/2006/relationships/slide" Target="../slides/slide272.xml"/><Relationship Id="rId1" Type="http://schemas.openxmlformats.org/officeDocument/2006/relationships/notesMaster" Target="../notesMasters/notesMaster1.xml"/></Relationships>
</file>

<file path=ppt/notesSlides/_rels/notesSlide273.xml.rels><?xml version="1.0" encoding="UTF-8" standalone="yes"?>
<Relationships xmlns="http://schemas.openxmlformats.org/package/2006/relationships"><Relationship Id="rId2" Type="http://schemas.openxmlformats.org/officeDocument/2006/relationships/slide" Target="../slides/slide273.xml"/><Relationship Id="rId1" Type="http://schemas.openxmlformats.org/officeDocument/2006/relationships/notesMaster" Target="../notesMasters/notesMaster1.xml"/></Relationships>
</file>

<file path=ppt/notesSlides/_rels/notesSlide274.xml.rels><?xml version="1.0" encoding="UTF-8" standalone="yes"?>
<Relationships xmlns="http://schemas.openxmlformats.org/package/2006/relationships"><Relationship Id="rId2" Type="http://schemas.openxmlformats.org/officeDocument/2006/relationships/slide" Target="../slides/slide274.xml"/><Relationship Id="rId1" Type="http://schemas.openxmlformats.org/officeDocument/2006/relationships/notesMaster" Target="../notesMasters/notesMaster1.xml"/></Relationships>
</file>

<file path=ppt/notesSlides/_rels/notesSlide275.xml.rels><?xml version="1.0" encoding="UTF-8" standalone="yes"?>
<Relationships xmlns="http://schemas.openxmlformats.org/package/2006/relationships"><Relationship Id="rId2" Type="http://schemas.openxmlformats.org/officeDocument/2006/relationships/slide" Target="../slides/slide275.xml"/><Relationship Id="rId1" Type="http://schemas.openxmlformats.org/officeDocument/2006/relationships/notesMaster" Target="../notesMasters/notesMaster1.xml"/></Relationships>
</file>

<file path=ppt/notesSlides/_rels/notesSlide276.xml.rels><?xml version="1.0" encoding="UTF-8" standalone="yes"?>
<Relationships xmlns="http://schemas.openxmlformats.org/package/2006/relationships"><Relationship Id="rId2" Type="http://schemas.openxmlformats.org/officeDocument/2006/relationships/slide" Target="../slides/slide276.xml"/><Relationship Id="rId1" Type="http://schemas.openxmlformats.org/officeDocument/2006/relationships/notesMaster" Target="../notesMasters/notesMaster1.xml"/></Relationships>
</file>

<file path=ppt/notesSlides/_rels/notesSlide277.xml.rels><?xml version="1.0" encoding="UTF-8" standalone="yes"?>
<Relationships xmlns="http://schemas.openxmlformats.org/package/2006/relationships"><Relationship Id="rId2" Type="http://schemas.openxmlformats.org/officeDocument/2006/relationships/slide" Target="../slides/slide277.xml"/><Relationship Id="rId1" Type="http://schemas.openxmlformats.org/officeDocument/2006/relationships/notesMaster" Target="../notesMasters/notesMaster1.xml"/></Relationships>
</file>

<file path=ppt/notesSlides/_rels/notesSlide278.xml.rels><?xml version="1.0" encoding="UTF-8" standalone="yes"?>
<Relationships xmlns="http://schemas.openxmlformats.org/package/2006/relationships"><Relationship Id="rId2" Type="http://schemas.openxmlformats.org/officeDocument/2006/relationships/slide" Target="../slides/slide278.xml"/><Relationship Id="rId1" Type="http://schemas.openxmlformats.org/officeDocument/2006/relationships/notesMaster" Target="../notesMasters/notesMaster1.xml"/></Relationships>
</file>

<file path=ppt/notesSlides/_rels/notesSlide279.xml.rels><?xml version="1.0" encoding="UTF-8" standalone="yes"?>
<Relationships xmlns="http://schemas.openxmlformats.org/package/2006/relationships"><Relationship Id="rId2" Type="http://schemas.openxmlformats.org/officeDocument/2006/relationships/slide" Target="../slides/slide27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0.xml.rels><?xml version="1.0" encoding="UTF-8" standalone="yes"?>
<Relationships xmlns="http://schemas.openxmlformats.org/package/2006/relationships"><Relationship Id="rId2" Type="http://schemas.openxmlformats.org/officeDocument/2006/relationships/slide" Target="../slides/slide280.xml"/><Relationship Id="rId1" Type="http://schemas.openxmlformats.org/officeDocument/2006/relationships/notesMaster" Target="../notesMasters/notesMaster1.xml"/></Relationships>
</file>

<file path=ppt/notesSlides/_rels/notesSlide281.xml.rels><?xml version="1.0" encoding="UTF-8" standalone="yes"?>
<Relationships xmlns="http://schemas.openxmlformats.org/package/2006/relationships"><Relationship Id="rId2" Type="http://schemas.openxmlformats.org/officeDocument/2006/relationships/slide" Target="../slides/slide281.xml"/><Relationship Id="rId1" Type="http://schemas.openxmlformats.org/officeDocument/2006/relationships/notesMaster" Target="../notesMasters/notesMaster1.xml"/></Relationships>
</file>

<file path=ppt/notesSlides/_rels/notesSlide282.xml.rels><?xml version="1.0" encoding="UTF-8" standalone="yes"?>
<Relationships xmlns="http://schemas.openxmlformats.org/package/2006/relationships"><Relationship Id="rId2" Type="http://schemas.openxmlformats.org/officeDocument/2006/relationships/slide" Target="../slides/slide282.xml"/><Relationship Id="rId1" Type="http://schemas.openxmlformats.org/officeDocument/2006/relationships/notesMaster" Target="../notesMasters/notesMaster1.xml"/></Relationships>
</file>

<file path=ppt/notesSlides/_rels/notesSlide283.xml.rels><?xml version="1.0" encoding="UTF-8" standalone="yes"?>
<Relationships xmlns="http://schemas.openxmlformats.org/package/2006/relationships"><Relationship Id="rId2" Type="http://schemas.openxmlformats.org/officeDocument/2006/relationships/slide" Target="../slides/slide283.xml"/><Relationship Id="rId1" Type="http://schemas.openxmlformats.org/officeDocument/2006/relationships/notesMaster" Target="../notesMasters/notesMaster1.xml"/></Relationships>
</file>

<file path=ppt/notesSlides/_rels/notesSlide284.xml.rels><?xml version="1.0" encoding="UTF-8" standalone="yes"?>
<Relationships xmlns="http://schemas.openxmlformats.org/package/2006/relationships"><Relationship Id="rId2" Type="http://schemas.openxmlformats.org/officeDocument/2006/relationships/slide" Target="../slides/slide284.xml"/><Relationship Id="rId1" Type="http://schemas.openxmlformats.org/officeDocument/2006/relationships/notesMaster" Target="../notesMasters/notesMaster1.xml"/></Relationships>
</file>

<file path=ppt/notesSlides/_rels/notesSlide285.xml.rels><?xml version="1.0" encoding="UTF-8" standalone="yes"?>
<Relationships xmlns="http://schemas.openxmlformats.org/package/2006/relationships"><Relationship Id="rId2" Type="http://schemas.openxmlformats.org/officeDocument/2006/relationships/slide" Target="../slides/slide285.xml"/><Relationship Id="rId1" Type="http://schemas.openxmlformats.org/officeDocument/2006/relationships/notesMaster" Target="../notesMasters/notesMaster1.xml"/></Relationships>
</file>

<file path=ppt/notesSlides/_rels/notesSlide286.xml.rels><?xml version="1.0" encoding="UTF-8" standalone="yes"?>
<Relationships xmlns="http://schemas.openxmlformats.org/package/2006/relationships"><Relationship Id="rId2" Type="http://schemas.openxmlformats.org/officeDocument/2006/relationships/slide" Target="../slides/slide286.xml"/><Relationship Id="rId1" Type="http://schemas.openxmlformats.org/officeDocument/2006/relationships/notesMaster" Target="../notesMasters/notesMaster1.xml"/></Relationships>
</file>

<file path=ppt/notesSlides/_rels/notesSlide287.xml.rels><?xml version="1.0" encoding="UTF-8" standalone="yes"?>
<Relationships xmlns="http://schemas.openxmlformats.org/package/2006/relationships"><Relationship Id="rId2" Type="http://schemas.openxmlformats.org/officeDocument/2006/relationships/slide" Target="../slides/slide287.xml"/><Relationship Id="rId1" Type="http://schemas.openxmlformats.org/officeDocument/2006/relationships/notesMaster" Target="../notesMasters/notesMaster1.xml"/></Relationships>
</file>

<file path=ppt/notesSlides/_rels/notesSlide288.xml.rels><?xml version="1.0" encoding="UTF-8" standalone="yes"?>
<Relationships xmlns="http://schemas.openxmlformats.org/package/2006/relationships"><Relationship Id="rId2" Type="http://schemas.openxmlformats.org/officeDocument/2006/relationships/slide" Target="../slides/slide288.xml"/><Relationship Id="rId1" Type="http://schemas.openxmlformats.org/officeDocument/2006/relationships/notesMaster" Target="../notesMasters/notesMaster1.xml"/></Relationships>
</file>

<file path=ppt/notesSlides/_rels/notesSlide289.xml.rels><?xml version="1.0" encoding="UTF-8" standalone="yes"?>
<Relationships xmlns="http://schemas.openxmlformats.org/package/2006/relationships"><Relationship Id="rId2" Type="http://schemas.openxmlformats.org/officeDocument/2006/relationships/slide" Target="../slides/slide28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0.xml.rels><?xml version="1.0" encoding="UTF-8" standalone="yes"?>
<Relationships xmlns="http://schemas.openxmlformats.org/package/2006/relationships"><Relationship Id="rId2" Type="http://schemas.openxmlformats.org/officeDocument/2006/relationships/slide" Target="../slides/slide290.xml"/><Relationship Id="rId1" Type="http://schemas.openxmlformats.org/officeDocument/2006/relationships/notesMaster" Target="../notesMasters/notesMaster1.xml"/></Relationships>
</file>

<file path=ppt/notesSlides/_rels/notesSlide291.xml.rels><?xml version="1.0" encoding="UTF-8" standalone="yes"?>
<Relationships xmlns="http://schemas.openxmlformats.org/package/2006/relationships"><Relationship Id="rId2" Type="http://schemas.openxmlformats.org/officeDocument/2006/relationships/slide" Target="../slides/slide291.xml"/><Relationship Id="rId1" Type="http://schemas.openxmlformats.org/officeDocument/2006/relationships/notesMaster" Target="../notesMasters/notesMaster1.xml"/></Relationships>
</file>

<file path=ppt/notesSlides/_rels/notesSlide292.xml.rels><?xml version="1.0" encoding="UTF-8" standalone="yes"?>
<Relationships xmlns="http://schemas.openxmlformats.org/package/2006/relationships"><Relationship Id="rId2" Type="http://schemas.openxmlformats.org/officeDocument/2006/relationships/slide" Target="../slides/slide292.xml"/><Relationship Id="rId1" Type="http://schemas.openxmlformats.org/officeDocument/2006/relationships/notesMaster" Target="../notesMasters/notesMaster1.xml"/></Relationships>
</file>

<file path=ppt/notesSlides/_rels/notesSlide293.xml.rels><?xml version="1.0" encoding="UTF-8" standalone="yes"?>
<Relationships xmlns="http://schemas.openxmlformats.org/package/2006/relationships"><Relationship Id="rId2" Type="http://schemas.openxmlformats.org/officeDocument/2006/relationships/slide" Target="../slides/slide293.xml"/><Relationship Id="rId1" Type="http://schemas.openxmlformats.org/officeDocument/2006/relationships/notesMaster" Target="../notesMasters/notesMaster1.xml"/></Relationships>
</file>

<file path=ppt/notesSlides/_rels/notesSlide294.xml.rels><?xml version="1.0" encoding="UTF-8" standalone="yes"?>
<Relationships xmlns="http://schemas.openxmlformats.org/package/2006/relationships"><Relationship Id="rId2" Type="http://schemas.openxmlformats.org/officeDocument/2006/relationships/slide" Target="../slides/slide294.xml"/><Relationship Id="rId1" Type="http://schemas.openxmlformats.org/officeDocument/2006/relationships/notesMaster" Target="../notesMasters/notesMaster1.xml"/></Relationships>
</file>

<file path=ppt/notesSlides/_rels/notesSlide295.xml.rels><?xml version="1.0" encoding="UTF-8" standalone="yes"?>
<Relationships xmlns="http://schemas.openxmlformats.org/package/2006/relationships"><Relationship Id="rId2" Type="http://schemas.openxmlformats.org/officeDocument/2006/relationships/slide" Target="../slides/slide295.xml"/><Relationship Id="rId1" Type="http://schemas.openxmlformats.org/officeDocument/2006/relationships/notesMaster" Target="../notesMasters/notesMaster1.xml"/></Relationships>
</file>

<file path=ppt/notesSlides/_rels/notesSlide296.xml.rels><?xml version="1.0" encoding="UTF-8" standalone="yes"?>
<Relationships xmlns="http://schemas.openxmlformats.org/package/2006/relationships"><Relationship Id="rId2" Type="http://schemas.openxmlformats.org/officeDocument/2006/relationships/slide" Target="../slides/slide296.xml"/><Relationship Id="rId1" Type="http://schemas.openxmlformats.org/officeDocument/2006/relationships/notesMaster" Target="../notesMasters/notesMaster1.xml"/></Relationships>
</file>

<file path=ppt/notesSlides/_rels/notesSlide297.xml.rels><?xml version="1.0" encoding="UTF-8" standalone="yes"?>
<Relationships xmlns="http://schemas.openxmlformats.org/package/2006/relationships"><Relationship Id="rId2" Type="http://schemas.openxmlformats.org/officeDocument/2006/relationships/slide" Target="../slides/slide297.xml"/><Relationship Id="rId1" Type="http://schemas.openxmlformats.org/officeDocument/2006/relationships/notesMaster" Target="../notesMasters/notesMaster1.xml"/></Relationships>
</file>

<file path=ppt/notesSlides/_rels/notesSlide298.xml.rels><?xml version="1.0" encoding="UTF-8" standalone="yes"?>
<Relationships xmlns="http://schemas.openxmlformats.org/package/2006/relationships"><Relationship Id="rId2" Type="http://schemas.openxmlformats.org/officeDocument/2006/relationships/slide" Target="../slides/slide298.xml"/><Relationship Id="rId1" Type="http://schemas.openxmlformats.org/officeDocument/2006/relationships/notesMaster" Target="../notesMasters/notesMaster1.xml"/></Relationships>
</file>

<file path=ppt/notesSlides/_rels/notesSlide299.xml.rels><?xml version="1.0" encoding="UTF-8" standalone="yes"?>
<Relationships xmlns="http://schemas.openxmlformats.org/package/2006/relationships"><Relationship Id="rId2" Type="http://schemas.openxmlformats.org/officeDocument/2006/relationships/slide" Target="../slides/slide29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00.xml.rels><?xml version="1.0" encoding="UTF-8" standalone="yes"?>
<Relationships xmlns="http://schemas.openxmlformats.org/package/2006/relationships"><Relationship Id="rId2" Type="http://schemas.openxmlformats.org/officeDocument/2006/relationships/slide" Target="../slides/slide300.xml"/><Relationship Id="rId1" Type="http://schemas.openxmlformats.org/officeDocument/2006/relationships/notesMaster" Target="../notesMasters/notesMaster1.xml"/></Relationships>
</file>

<file path=ppt/notesSlides/_rels/notesSlide301.xml.rels><?xml version="1.0" encoding="UTF-8" standalone="yes"?>
<Relationships xmlns="http://schemas.openxmlformats.org/package/2006/relationships"><Relationship Id="rId2" Type="http://schemas.openxmlformats.org/officeDocument/2006/relationships/slide" Target="../slides/slide301.xml"/><Relationship Id="rId1" Type="http://schemas.openxmlformats.org/officeDocument/2006/relationships/notesMaster" Target="../notesMasters/notesMaster1.xml"/></Relationships>
</file>

<file path=ppt/notesSlides/_rels/notesSlide302.xml.rels><?xml version="1.0" encoding="UTF-8" standalone="yes"?>
<Relationships xmlns="http://schemas.openxmlformats.org/package/2006/relationships"><Relationship Id="rId2" Type="http://schemas.openxmlformats.org/officeDocument/2006/relationships/slide" Target="../slides/slide302.xml"/><Relationship Id="rId1" Type="http://schemas.openxmlformats.org/officeDocument/2006/relationships/notesMaster" Target="../notesMasters/notesMaster1.xml"/></Relationships>
</file>

<file path=ppt/notesSlides/_rels/notesSlide303.xml.rels><?xml version="1.0" encoding="UTF-8" standalone="yes"?>
<Relationships xmlns="http://schemas.openxmlformats.org/package/2006/relationships"><Relationship Id="rId2" Type="http://schemas.openxmlformats.org/officeDocument/2006/relationships/slide" Target="../slides/slide303.xml"/><Relationship Id="rId1" Type="http://schemas.openxmlformats.org/officeDocument/2006/relationships/notesMaster" Target="../notesMasters/notesMaster1.xml"/></Relationships>
</file>

<file path=ppt/notesSlides/_rels/notesSlide304.xml.rels><?xml version="1.0" encoding="UTF-8" standalone="yes"?>
<Relationships xmlns="http://schemas.openxmlformats.org/package/2006/relationships"><Relationship Id="rId2" Type="http://schemas.openxmlformats.org/officeDocument/2006/relationships/slide" Target="../slides/slide304.xml"/><Relationship Id="rId1" Type="http://schemas.openxmlformats.org/officeDocument/2006/relationships/notesMaster" Target="../notesMasters/notesMaster1.xml"/></Relationships>
</file>

<file path=ppt/notesSlides/_rels/notesSlide305.xml.rels><?xml version="1.0" encoding="UTF-8" standalone="yes"?>
<Relationships xmlns="http://schemas.openxmlformats.org/package/2006/relationships"><Relationship Id="rId2" Type="http://schemas.openxmlformats.org/officeDocument/2006/relationships/slide" Target="../slides/slide305.xml"/><Relationship Id="rId1" Type="http://schemas.openxmlformats.org/officeDocument/2006/relationships/notesMaster" Target="../notesMasters/notesMaster1.xml"/></Relationships>
</file>

<file path=ppt/notesSlides/_rels/notesSlide306.xml.rels><?xml version="1.0" encoding="UTF-8" standalone="yes"?>
<Relationships xmlns="http://schemas.openxmlformats.org/package/2006/relationships"><Relationship Id="rId2" Type="http://schemas.openxmlformats.org/officeDocument/2006/relationships/slide" Target="../slides/slide306.xml"/><Relationship Id="rId1" Type="http://schemas.openxmlformats.org/officeDocument/2006/relationships/notesMaster" Target="../notesMasters/notesMaster1.xml"/></Relationships>
</file>

<file path=ppt/notesSlides/_rels/notesSlide307.xml.rels><?xml version="1.0" encoding="UTF-8" standalone="yes"?>
<Relationships xmlns="http://schemas.openxmlformats.org/package/2006/relationships"><Relationship Id="rId2" Type="http://schemas.openxmlformats.org/officeDocument/2006/relationships/slide" Target="../slides/slide307.xml"/><Relationship Id="rId1" Type="http://schemas.openxmlformats.org/officeDocument/2006/relationships/notesMaster" Target="../notesMasters/notesMaster1.xml"/></Relationships>
</file>

<file path=ppt/notesSlides/_rels/notesSlide308.xml.rels><?xml version="1.0" encoding="UTF-8" standalone="yes"?>
<Relationships xmlns="http://schemas.openxmlformats.org/package/2006/relationships"><Relationship Id="rId2" Type="http://schemas.openxmlformats.org/officeDocument/2006/relationships/slide" Target="../slides/slide308.xml"/><Relationship Id="rId1" Type="http://schemas.openxmlformats.org/officeDocument/2006/relationships/notesMaster" Target="../notesMasters/notesMaster1.xml"/></Relationships>
</file>

<file path=ppt/notesSlides/_rels/notesSlide309.xml.rels><?xml version="1.0" encoding="UTF-8" standalone="yes"?>
<Relationships xmlns="http://schemas.openxmlformats.org/package/2006/relationships"><Relationship Id="rId2" Type="http://schemas.openxmlformats.org/officeDocument/2006/relationships/slide" Target="../slides/slide309.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0.xml.rels><?xml version="1.0" encoding="UTF-8" standalone="yes"?>
<Relationships xmlns="http://schemas.openxmlformats.org/package/2006/relationships"><Relationship Id="rId2" Type="http://schemas.openxmlformats.org/officeDocument/2006/relationships/slide" Target="../slides/slide310.xml"/><Relationship Id="rId1" Type="http://schemas.openxmlformats.org/officeDocument/2006/relationships/notesMaster" Target="../notesMasters/notesMaster1.xml"/></Relationships>
</file>

<file path=ppt/notesSlides/_rels/notesSlide311.xml.rels><?xml version="1.0" encoding="UTF-8" standalone="yes"?>
<Relationships xmlns="http://schemas.openxmlformats.org/package/2006/relationships"><Relationship Id="rId2" Type="http://schemas.openxmlformats.org/officeDocument/2006/relationships/slide" Target="../slides/slide311.xml"/><Relationship Id="rId1" Type="http://schemas.openxmlformats.org/officeDocument/2006/relationships/notesMaster" Target="../notesMasters/notesMaster1.xml"/></Relationships>
</file>

<file path=ppt/notesSlides/_rels/notesSlide312.xml.rels><?xml version="1.0" encoding="UTF-8" standalone="yes"?>
<Relationships xmlns="http://schemas.openxmlformats.org/package/2006/relationships"><Relationship Id="rId2" Type="http://schemas.openxmlformats.org/officeDocument/2006/relationships/slide" Target="../slides/slide312.xml"/><Relationship Id="rId1" Type="http://schemas.openxmlformats.org/officeDocument/2006/relationships/notesMaster" Target="../notesMasters/notesMaster1.xml"/></Relationships>
</file>

<file path=ppt/notesSlides/_rels/notesSlide313.xml.rels><?xml version="1.0" encoding="UTF-8" standalone="yes"?>
<Relationships xmlns="http://schemas.openxmlformats.org/package/2006/relationships"><Relationship Id="rId2" Type="http://schemas.openxmlformats.org/officeDocument/2006/relationships/slide" Target="../slides/slide313.xml"/><Relationship Id="rId1" Type="http://schemas.openxmlformats.org/officeDocument/2006/relationships/notesMaster" Target="../notesMasters/notesMaster1.xml"/></Relationships>
</file>

<file path=ppt/notesSlides/_rels/notesSlide314.xml.rels><?xml version="1.0" encoding="UTF-8" standalone="yes"?>
<Relationships xmlns="http://schemas.openxmlformats.org/package/2006/relationships"><Relationship Id="rId2" Type="http://schemas.openxmlformats.org/officeDocument/2006/relationships/slide" Target="../slides/slide314.xml"/><Relationship Id="rId1" Type="http://schemas.openxmlformats.org/officeDocument/2006/relationships/notesMaster" Target="../notesMasters/notesMaster1.xml"/></Relationships>
</file>

<file path=ppt/notesSlides/_rels/notesSlide315.xml.rels><?xml version="1.0" encoding="UTF-8" standalone="yes"?>
<Relationships xmlns="http://schemas.openxmlformats.org/package/2006/relationships"><Relationship Id="rId2" Type="http://schemas.openxmlformats.org/officeDocument/2006/relationships/slide" Target="../slides/slide315.xml"/><Relationship Id="rId1" Type="http://schemas.openxmlformats.org/officeDocument/2006/relationships/notesMaster" Target="../notesMasters/notesMaster1.xml"/></Relationships>
</file>

<file path=ppt/notesSlides/_rels/notesSlide316.xml.rels><?xml version="1.0" encoding="UTF-8" standalone="yes"?>
<Relationships xmlns="http://schemas.openxmlformats.org/package/2006/relationships"><Relationship Id="rId2" Type="http://schemas.openxmlformats.org/officeDocument/2006/relationships/slide" Target="../slides/slide316.xml"/><Relationship Id="rId1" Type="http://schemas.openxmlformats.org/officeDocument/2006/relationships/notesMaster" Target="../notesMasters/notesMaster1.xml"/></Relationships>
</file>

<file path=ppt/notesSlides/_rels/notesSlide317.xml.rels><?xml version="1.0" encoding="UTF-8" standalone="yes"?>
<Relationships xmlns="http://schemas.openxmlformats.org/package/2006/relationships"><Relationship Id="rId2" Type="http://schemas.openxmlformats.org/officeDocument/2006/relationships/slide" Target="../slides/slide317.xml"/><Relationship Id="rId1" Type="http://schemas.openxmlformats.org/officeDocument/2006/relationships/notesMaster" Target="../notesMasters/notesMaster1.xml"/></Relationships>
</file>

<file path=ppt/notesSlides/_rels/notesSlide318.xml.rels><?xml version="1.0" encoding="UTF-8" standalone="yes"?>
<Relationships xmlns="http://schemas.openxmlformats.org/package/2006/relationships"><Relationship Id="rId2" Type="http://schemas.openxmlformats.org/officeDocument/2006/relationships/slide" Target="../slides/slide318.xml"/><Relationship Id="rId1" Type="http://schemas.openxmlformats.org/officeDocument/2006/relationships/notesMaster" Target="../notesMasters/notesMaster1.xml"/></Relationships>
</file>

<file path=ppt/notesSlides/_rels/notesSlide319.xml.rels><?xml version="1.0" encoding="UTF-8" standalone="yes"?>
<Relationships xmlns="http://schemas.openxmlformats.org/package/2006/relationships"><Relationship Id="rId2" Type="http://schemas.openxmlformats.org/officeDocument/2006/relationships/slide" Target="../slides/slide319.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0.xml.rels><?xml version="1.0" encoding="UTF-8" standalone="yes"?>
<Relationships xmlns="http://schemas.openxmlformats.org/package/2006/relationships"><Relationship Id="rId2" Type="http://schemas.openxmlformats.org/officeDocument/2006/relationships/slide" Target="../slides/slide320.xml"/><Relationship Id="rId1" Type="http://schemas.openxmlformats.org/officeDocument/2006/relationships/notesMaster" Target="../notesMasters/notesMaster1.xml"/></Relationships>
</file>

<file path=ppt/notesSlides/_rels/notesSlide321.xml.rels><?xml version="1.0" encoding="UTF-8" standalone="yes"?>
<Relationships xmlns="http://schemas.openxmlformats.org/package/2006/relationships"><Relationship Id="rId2" Type="http://schemas.openxmlformats.org/officeDocument/2006/relationships/slide" Target="../slides/slide321.xml"/><Relationship Id="rId1" Type="http://schemas.openxmlformats.org/officeDocument/2006/relationships/notesMaster" Target="../notesMasters/notesMaster1.xml"/></Relationships>
</file>

<file path=ppt/notesSlides/_rels/notesSlide322.xml.rels><?xml version="1.0" encoding="UTF-8" standalone="yes"?>
<Relationships xmlns="http://schemas.openxmlformats.org/package/2006/relationships"><Relationship Id="rId2" Type="http://schemas.openxmlformats.org/officeDocument/2006/relationships/slide" Target="../slides/slide322.xml"/><Relationship Id="rId1" Type="http://schemas.openxmlformats.org/officeDocument/2006/relationships/notesMaster" Target="../notesMasters/notesMaster1.xml"/></Relationships>
</file>

<file path=ppt/notesSlides/_rels/notesSlide323.xml.rels><?xml version="1.0" encoding="UTF-8" standalone="yes"?>
<Relationships xmlns="http://schemas.openxmlformats.org/package/2006/relationships"><Relationship Id="rId2" Type="http://schemas.openxmlformats.org/officeDocument/2006/relationships/slide" Target="../slides/slide323.xml"/><Relationship Id="rId1" Type="http://schemas.openxmlformats.org/officeDocument/2006/relationships/notesMaster" Target="../notesMasters/notesMaster1.xml"/></Relationships>
</file>

<file path=ppt/notesSlides/_rels/notesSlide324.xml.rels><?xml version="1.0" encoding="UTF-8" standalone="yes"?>
<Relationships xmlns="http://schemas.openxmlformats.org/package/2006/relationships"><Relationship Id="rId2" Type="http://schemas.openxmlformats.org/officeDocument/2006/relationships/slide" Target="../slides/slide324.xml"/><Relationship Id="rId1" Type="http://schemas.openxmlformats.org/officeDocument/2006/relationships/notesMaster" Target="../notesMasters/notesMaster1.xml"/></Relationships>
</file>

<file path=ppt/notesSlides/_rels/notesSlide325.xml.rels><?xml version="1.0" encoding="UTF-8" standalone="yes"?>
<Relationships xmlns="http://schemas.openxmlformats.org/package/2006/relationships"><Relationship Id="rId2" Type="http://schemas.openxmlformats.org/officeDocument/2006/relationships/slide" Target="../slides/slide325.xml"/><Relationship Id="rId1" Type="http://schemas.openxmlformats.org/officeDocument/2006/relationships/notesMaster" Target="../notesMasters/notesMaster1.xml"/></Relationships>
</file>

<file path=ppt/notesSlides/_rels/notesSlide326.xml.rels><?xml version="1.0" encoding="UTF-8" standalone="yes"?>
<Relationships xmlns="http://schemas.openxmlformats.org/package/2006/relationships"><Relationship Id="rId2" Type="http://schemas.openxmlformats.org/officeDocument/2006/relationships/slide" Target="../slides/slide326.xml"/><Relationship Id="rId1" Type="http://schemas.openxmlformats.org/officeDocument/2006/relationships/notesMaster" Target="../notesMasters/notesMaster1.xml"/></Relationships>
</file>

<file path=ppt/notesSlides/_rels/notesSlide327.xml.rels><?xml version="1.0" encoding="UTF-8" standalone="yes"?>
<Relationships xmlns="http://schemas.openxmlformats.org/package/2006/relationships"><Relationship Id="rId2" Type="http://schemas.openxmlformats.org/officeDocument/2006/relationships/slide" Target="../slides/slide327.xml"/><Relationship Id="rId1" Type="http://schemas.openxmlformats.org/officeDocument/2006/relationships/notesMaster" Target="../notesMasters/notesMaster1.xml"/></Relationships>
</file>

<file path=ppt/notesSlides/_rels/notesSlide328.xml.rels><?xml version="1.0" encoding="UTF-8" standalone="yes"?>
<Relationships xmlns="http://schemas.openxmlformats.org/package/2006/relationships"><Relationship Id="rId2" Type="http://schemas.openxmlformats.org/officeDocument/2006/relationships/slide" Target="../slides/slide328.xml"/><Relationship Id="rId1" Type="http://schemas.openxmlformats.org/officeDocument/2006/relationships/notesMaster" Target="../notesMasters/notesMaster1.xml"/></Relationships>
</file>

<file path=ppt/notesSlides/_rels/notesSlide329.xml.rels><?xml version="1.0" encoding="UTF-8" standalone="yes"?>
<Relationships xmlns="http://schemas.openxmlformats.org/package/2006/relationships"><Relationship Id="rId2" Type="http://schemas.openxmlformats.org/officeDocument/2006/relationships/slide" Target="../slides/slide329.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0.xml.rels><?xml version="1.0" encoding="UTF-8" standalone="yes"?>
<Relationships xmlns="http://schemas.openxmlformats.org/package/2006/relationships"><Relationship Id="rId2" Type="http://schemas.openxmlformats.org/officeDocument/2006/relationships/slide" Target="../slides/slide330.xml"/><Relationship Id="rId1" Type="http://schemas.openxmlformats.org/officeDocument/2006/relationships/notesMaster" Target="../notesMasters/notesMaster1.xml"/></Relationships>
</file>

<file path=ppt/notesSlides/_rels/notesSlide331.xml.rels><?xml version="1.0" encoding="UTF-8" standalone="yes"?>
<Relationships xmlns="http://schemas.openxmlformats.org/package/2006/relationships"><Relationship Id="rId2" Type="http://schemas.openxmlformats.org/officeDocument/2006/relationships/slide" Target="../slides/slide331.xml"/><Relationship Id="rId1" Type="http://schemas.openxmlformats.org/officeDocument/2006/relationships/notesMaster" Target="../notesMasters/notesMaster1.xml"/></Relationships>
</file>

<file path=ppt/notesSlides/_rels/notesSlide332.xml.rels><?xml version="1.0" encoding="UTF-8" standalone="yes"?>
<Relationships xmlns="http://schemas.openxmlformats.org/package/2006/relationships"><Relationship Id="rId2" Type="http://schemas.openxmlformats.org/officeDocument/2006/relationships/slide" Target="../slides/slide332.xml"/><Relationship Id="rId1" Type="http://schemas.openxmlformats.org/officeDocument/2006/relationships/notesMaster" Target="../notesMasters/notesMaster1.xml"/></Relationships>
</file>

<file path=ppt/notesSlides/_rels/notesSlide333.xml.rels><?xml version="1.0" encoding="UTF-8" standalone="yes"?>
<Relationships xmlns="http://schemas.openxmlformats.org/package/2006/relationships"><Relationship Id="rId2" Type="http://schemas.openxmlformats.org/officeDocument/2006/relationships/slide" Target="../slides/slide333.xml"/><Relationship Id="rId1" Type="http://schemas.openxmlformats.org/officeDocument/2006/relationships/notesMaster" Target="../notesMasters/notesMaster1.xml"/></Relationships>
</file>

<file path=ppt/notesSlides/_rels/notesSlide334.xml.rels><?xml version="1.0" encoding="UTF-8" standalone="yes"?>
<Relationships xmlns="http://schemas.openxmlformats.org/package/2006/relationships"><Relationship Id="rId2" Type="http://schemas.openxmlformats.org/officeDocument/2006/relationships/slide" Target="../slides/slide334.xml"/><Relationship Id="rId1" Type="http://schemas.openxmlformats.org/officeDocument/2006/relationships/notesMaster" Target="../notesMasters/notesMaster1.xml"/></Relationships>
</file>

<file path=ppt/notesSlides/_rels/notesSlide335.xml.rels><?xml version="1.0" encoding="UTF-8" standalone="yes"?>
<Relationships xmlns="http://schemas.openxmlformats.org/package/2006/relationships"><Relationship Id="rId2" Type="http://schemas.openxmlformats.org/officeDocument/2006/relationships/slide" Target="../slides/slide335.xml"/><Relationship Id="rId1" Type="http://schemas.openxmlformats.org/officeDocument/2006/relationships/notesMaster" Target="../notesMasters/notesMaster1.xml"/></Relationships>
</file>

<file path=ppt/notesSlides/_rels/notesSlide336.xml.rels><?xml version="1.0" encoding="UTF-8" standalone="yes"?>
<Relationships xmlns="http://schemas.openxmlformats.org/package/2006/relationships"><Relationship Id="rId2" Type="http://schemas.openxmlformats.org/officeDocument/2006/relationships/slide" Target="../slides/slide336.xml"/><Relationship Id="rId1" Type="http://schemas.openxmlformats.org/officeDocument/2006/relationships/notesMaster" Target="../notesMasters/notesMaster1.xml"/></Relationships>
</file>

<file path=ppt/notesSlides/_rels/notesSlide337.xml.rels><?xml version="1.0" encoding="UTF-8" standalone="yes"?>
<Relationships xmlns="http://schemas.openxmlformats.org/package/2006/relationships"><Relationship Id="rId2" Type="http://schemas.openxmlformats.org/officeDocument/2006/relationships/slide" Target="../slides/slide337.xml"/><Relationship Id="rId1" Type="http://schemas.openxmlformats.org/officeDocument/2006/relationships/notesMaster" Target="../notesMasters/notesMaster1.xml"/></Relationships>
</file>

<file path=ppt/notesSlides/_rels/notesSlide338.xml.rels><?xml version="1.0" encoding="UTF-8" standalone="yes"?>
<Relationships xmlns="http://schemas.openxmlformats.org/package/2006/relationships"><Relationship Id="rId2" Type="http://schemas.openxmlformats.org/officeDocument/2006/relationships/slide" Target="../slides/slide338.xml"/><Relationship Id="rId1" Type="http://schemas.openxmlformats.org/officeDocument/2006/relationships/notesMaster" Target="../notesMasters/notesMaster1.xml"/></Relationships>
</file>

<file path=ppt/notesSlides/_rels/notesSlide339.xml.rels><?xml version="1.0" encoding="UTF-8" standalone="yes"?>
<Relationships xmlns="http://schemas.openxmlformats.org/package/2006/relationships"><Relationship Id="rId2" Type="http://schemas.openxmlformats.org/officeDocument/2006/relationships/slide" Target="../slides/slide339.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0.xml.rels><?xml version="1.0" encoding="UTF-8" standalone="yes"?>
<Relationships xmlns="http://schemas.openxmlformats.org/package/2006/relationships"><Relationship Id="rId2" Type="http://schemas.openxmlformats.org/officeDocument/2006/relationships/slide" Target="../slides/slide340.xml"/><Relationship Id="rId1" Type="http://schemas.openxmlformats.org/officeDocument/2006/relationships/notesMaster" Target="../notesMasters/notesMaster1.xml"/></Relationships>
</file>

<file path=ppt/notesSlides/_rels/notesSlide341.xml.rels><?xml version="1.0" encoding="UTF-8" standalone="yes"?>
<Relationships xmlns="http://schemas.openxmlformats.org/package/2006/relationships"><Relationship Id="rId2" Type="http://schemas.openxmlformats.org/officeDocument/2006/relationships/slide" Target="../slides/slide341.xml"/><Relationship Id="rId1" Type="http://schemas.openxmlformats.org/officeDocument/2006/relationships/notesMaster" Target="../notesMasters/notesMaster1.xml"/></Relationships>
</file>

<file path=ppt/notesSlides/_rels/notesSlide342.xml.rels><?xml version="1.0" encoding="UTF-8" standalone="yes"?>
<Relationships xmlns="http://schemas.openxmlformats.org/package/2006/relationships"><Relationship Id="rId2" Type="http://schemas.openxmlformats.org/officeDocument/2006/relationships/slide" Target="../slides/slide342.xml"/><Relationship Id="rId1" Type="http://schemas.openxmlformats.org/officeDocument/2006/relationships/notesMaster" Target="../notesMasters/notesMaster1.xml"/></Relationships>
</file>

<file path=ppt/notesSlides/_rels/notesSlide343.xml.rels><?xml version="1.0" encoding="UTF-8" standalone="yes"?>
<Relationships xmlns="http://schemas.openxmlformats.org/package/2006/relationships"><Relationship Id="rId2" Type="http://schemas.openxmlformats.org/officeDocument/2006/relationships/slide" Target="../slides/slide343.xml"/><Relationship Id="rId1" Type="http://schemas.openxmlformats.org/officeDocument/2006/relationships/notesMaster" Target="../notesMasters/notesMaster1.xml"/></Relationships>
</file>

<file path=ppt/notesSlides/_rels/notesSlide344.xml.rels><?xml version="1.0" encoding="UTF-8" standalone="yes"?>
<Relationships xmlns="http://schemas.openxmlformats.org/package/2006/relationships"><Relationship Id="rId2" Type="http://schemas.openxmlformats.org/officeDocument/2006/relationships/slide" Target="../slides/slide344.xml"/><Relationship Id="rId1" Type="http://schemas.openxmlformats.org/officeDocument/2006/relationships/notesMaster" Target="../notesMasters/notesMaster1.xml"/></Relationships>
</file>

<file path=ppt/notesSlides/_rels/notesSlide345.xml.rels><?xml version="1.0" encoding="UTF-8" standalone="yes"?>
<Relationships xmlns="http://schemas.openxmlformats.org/package/2006/relationships"><Relationship Id="rId2" Type="http://schemas.openxmlformats.org/officeDocument/2006/relationships/slide" Target="../slides/slide345.xml"/><Relationship Id="rId1" Type="http://schemas.openxmlformats.org/officeDocument/2006/relationships/notesMaster" Target="../notesMasters/notesMaster1.xml"/></Relationships>
</file>

<file path=ppt/notesSlides/_rels/notesSlide346.xml.rels><?xml version="1.0" encoding="UTF-8" standalone="yes"?>
<Relationships xmlns="http://schemas.openxmlformats.org/package/2006/relationships"><Relationship Id="rId2" Type="http://schemas.openxmlformats.org/officeDocument/2006/relationships/slide" Target="../slides/slide346.xml"/><Relationship Id="rId1" Type="http://schemas.openxmlformats.org/officeDocument/2006/relationships/notesMaster" Target="../notesMasters/notesMaster1.xml"/></Relationships>
</file>

<file path=ppt/notesSlides/_rels/notesSlide347.xml.rels><?xml version="1.0" encoding="UTF-8" standalone="yes"?>
<Relationships xmlns="http://schemas.openxmlformats.org/package/2006/relationships"><Relationship Id="rId2" Type="http://schemas.openxmlformats.org/officeDocument/2006/relationships/slide" Target="../slides/slide347.xml"/><Relationship Id="rId1" Type="http://schemas.openxmlformats.org/officeDocument/2006/relationships/notesMaster" Target="../notesMasters/notesMaster1.xml"/></Relationships>
</file>

<file path=ppt/notesSlides/_rels/notesSlide348.xml.rels><?xml version="1.0" encoding="UTF-8" standalone="yes"?>
<Relationships xmlns="http://schemas.openxmlformats.org/package/2006/relationships"><Relationship Id="rId2" Type="http://schemas.openxmlformats.org/officeDocument/2006/relationships/slide" Target="../slides/slide348.xml"/><Relationship Id="rId1" Type="http://schemas.openxmlformats.org/officeDocument/2006/relationships/notesMaster" Target="../notesMasters/notesMaster1.xml"/></Relationships>
</file>

<file path=ppt/notesSlides/_rels/notesSlide349.xml.rels><?xml version="1.0" encoding="UTF-8" standalone="yes"?>
<Relationships xmlns="http://schemas.openxmlformats.org/package/2006/relationships"><Relationship Id="rId2" Type="http://schemas.openxmlformats.org/officeDocument/2006/relationships/slide" Target="../slides/slide349.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0.xml.rels><?xml version="1.0" encoding="UTF-8" standalone="yes"?>
<Relationships xmlns="http://schemas.openxmlformats.org/package/2006/relationships"><Relationship Id="rId2" Type="http://schemas.openxmlformats.org/officeDocument/2006/relationships/slide" Target="../slides/slide350.xml"/><Relationship Id="rId1" Type="http://schemas.openxmlformats.org/officeDocument/2006/relationships/notesMaster" Target="../notesMasters/notesMaster1.xml"/></Relationships>
</file>

<file path=ppt/notesSlides/_rels/notesSlide351.xml.rels><?xml version="1.0" encoding="UTF-8" standalone="yes"?>
<Relationships xmlns="http://schemas.openxmlformats.org/package/2006/relationships"><Relationship Id="rId2" Type="http://schemas.openxmlformats.org/officeDocument/2006/relationships/slide" Target="../slides/slide351.xml"/><Relationship Id="rId1" Type="http://schemas.openxmlformats.org/officeDocument/2006/relationships/notesMaster" Target="../notesMasters/notesMaster1.xml"/></Relationships>
</file>

<file path=ppt/notesSlides/_rels/notesSlide352.xml.rels><?xml version="1.0" encoding="UTF-8" standalone="yes"?>
<Relationships xmlns="http://schemas.openxmlformats.org/package/2006/relationships"><Relationship Id="rId2" Type="http://schemas.openxmlformats.org/officeDocument/2006/relationships/slide" Target="../slides/slide352.xml"/><Relationship Id="rId1" Type="http://schemas.openxmlformats.org/officeDocument/2006/relationships/notesMaster" Target="../notesMasters/notesMaster1.xml"/></Relationships>
</file>

<file path=ppt/notesSlides/_rels/notesSlide353.xml.rels><?xml version="1.0" encoding="UTF-8" standalone="yes"?>
<Relationships xmlns="http://schemas.openxmlformats.org/package/2006/relationships"><Relationship Id="rId2" Type="http://schemas.openxmlformats.org/officeDocument/2006/relationships/slide" Target="../slides/slide353.xml"/><Relationship Id="rId1" Type="http://schemas.openxmlformats.org/officeDocument/2006/relationships/notesMaster" Target="../notesMasters/notesMaster1.xml"/></Relationships>
</file>

<file path=ppt/notesSlides/_rels/notesSlide354.xml.rels><?xml version="1.0" encoding="UTF-8" standalone="yes"?>
<Relationships xmlns="http://schemas.openxmlformats.org/package/2006/relationships"><Relationship Id="rId2" Type="http://schemas.openxmlformats.org/officeDocument/2006/relationships/slide" Target="../slides/slide354.xml"/><Relationship Id="rId1" Type="http://schemas.openxmlformats.org/officeDocument/2006/relationships/notesMaster" Target="../notesMasters/notesMaster1.xml"/></Relationships>
</file>

<file path=ppt/notesSlides/_rels/notesSlide355.xml.rels><?xml version="1.0" encoding="UTF-8" standalone="yes"?>
<Relationships xmlns="http://schemas.openxmlformats.org/package/2006/relationships"><Relationship Id="rId2" Type="http://schemas.openxmlformats.org/officeDocument/2006/relationships/slide" Target="../slides/slide355.xml"/><Relationship Id="rId1" Type="http://schemas.openxmlformats.org/officeDocument/2006/relationships/notesMaster" Target="../notesMasters/notesMaster1.xml"/></Relationships>
</file>

<file path=ppt/notesSlides/_rels/notesSlide356.xml.rels><?xml version="1.0" encoding="UTF-8" standalone="yes"?>
<Relationships xmlns="http://schemas.openxmlformats.org/package/2006/relationships"><Relationship Id="rId2" Type="http://schemas.openxmlformats.org/officeDocument/2006/relationships/slide" Target="../slides/slide356.xml"/><Relationship Id="rId1" Type="http://schemas.openxmlformats.org/officeDocument/2006/relationships/notesMaster" Target="../notesMasters/notesMaster1.xml"/></Relationships>
</file>

<file path=ppt/notesSlides/_rels/notesSlide357.xml.rels><?xml version="1.0" encoding="UTF-8" standalone="yes"?>
<Relationships xmlns="http://schemas.openxmlformats.org/package/2006/relationships"><Relationship Id="rId2" Type="http://schemas.openxmlformats.org/officeDocument/2006/relationships/slide" Target="../slides/slide357.xml"/><Relationship Id="rId1" Type="http://schemas.openxmlformats.org/officeDocument/2006/relationships/notesMaster" Target="../notesMasters/notesMaster1.xml"/></Relationships>
</file>

<file path=ppt/notesSlides/_rels/notesSlide358.xml.rels><?xml version="1.0" encoding="UTF-8" standalone="yes"?>
<Relationships xmlns="http://schemas.openxmlformats.org/package/2006/relationships"><Relationship Id="rId2" Type="http://schemas.openxmlformats.org/officeDocument/2006/relationships/slide" Target="../slides/slide358.xml"/><Relationship Id="rId1" Type="http://schemas.openxmlformats.org/officeDocument/2006/relationships/notesMaster" Target="../notesMasters/notesMaster1.xml"/></Relationships>
</file>

<file path=ppt/notesSlides/_rels/notesSlide359.xml.rels><?xml version="1.0" encoding="UTF-8" standalone="yes"?>
<Relationships xmlns="http://schemas.openxmlformats.org/package/2006/relationships"><Relationship Id="rId2" Type="http://schemas.openxmlformats.org/officeDocument/2006/relationships/slide" Target="../slides/slide359.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0.xml.rels><?xml version="1.0" encoding="UTF-8" standalone="yes"?>
<Relationships xmlns="http://schemas.openxmlformats.org/package/2006/relationships"><Relationship Id="rId2" Type="http://schemas.openxmlformats.org/officeDocument/2006/relationships/slide" Target="../slides/slide360.xml"/><Relationship Id="rId1" Type="http://schemas.openxmlformats.org/officeDocument/2006/relationships/notesMaster" Target="../notesMasters/notesMaster1.xml"/></Relationships>
</file>

<file path=ppt/notesSlides/_rels/notesSlide361.xml.rels><?xml version="1.0" encoding="UTF-8" standalone="yes"?>
<Relationships xmlns="http://schemas.openxmlformats.org/package/2006/relationships"><Relationship Id="rId2" Type="http://schemas.openxmlformats.org/officeDocument/2006/relationships/slide" Target="../slides/slide361.xml"/><Relationship Id="rId1" Type="http://schemas.openxmlformats.org/officeDocument/2006/relationships/notesMaster" Target="../notesMasters/notesMaster1.xml"/></Relationships>
</file>

<file path=ppt/notesSlides/_rels/notesSlide362.xml.rels><?xml version="1.0" encoding="UTF-8" standalone="yes"?>
<Relationships xmlns="http://schemas.openxmlformats.org/package/2006/relationships"><Relationship Id="rId2" Type="http://schemas.openxmlformats.org/officeDocument/2006/relationships/slide" Target="../slides/slide362.xml"/><Relationship Id="rId1" Type="http://schemas.openxmlformats.org/officeDocument/2006/relationships/notesMaster" Target="../notesMasters/notesMaster1.xml"/></Relationships>
</file>

<file path=ppt/notesSlides/_rels/notesSlide363.xml.rels><?xml version="1.0" encoding="UTF-8" standalone="yes"?>
<Relationships xmlns="http://schemas.openxmlformats.org/package/2006/relationships"><Relationship Id="rId2" Type="http://schemas.openxmlformats.org/officeDocument/2006/relationships/slide" Target="../slides/slide363.xml"/><Relationship Id="rId1" Type="http://schemas.openxmlformats.org/officeDocument/2006/relationships/notesMaster" Target="../notesMasters/notesMaster1.xml"/></Relationships>
</file>

<file path=ppt/notesSlides/_rels/notesSlide364.xml.rels><?xml version="1.0" encoding="UTF-8" standalone="yes"?>
<Relationships xmlns="http://schemas.openxmlformats.org/package/2006/relationships"><Relationship Id="rId2" Type="http://schemas.openxmlformats.org/officeDocument/2006/relationships/slide" Target="../slides/slide364.xml"/><Relationship Id="rId1" Type="http://schemas.openxmlformats.org/officeDocument/2006/relationships/notesMaster" Target="../notesMasters/notesMaster1.xml"/></Relationships>
</file>

<file path=ppt/notesSlides/_rels/notesSlide365.xml.rels><?xml version="1.0" encoding="UTF-8" standalone="yes"?>
<Relationships xmlns="http://schemas.openxmlformats.org/package/2006/relationships"><Relationship Id="rId2" Type="http://schemas.openxmlformats.org/officeDocument/2006/relationships/slide" Target="../slides/slide365.xml"/><Relationship Id="rId1" Type="http://schemas.openxmlformats.org/officeDocument/2006/relationships/notesMaster" Target="../notesMasters/notesMaster1.xml"/></Relationships>
</file>

<file path=ppt/notesSlides/_rels/notesSlide366.xml.rels><?xml version="1.0" encoding="UTF-8" standalone="yes"?>
<Relationships xmlns="http://schemas.openxmlformats.org/package/2006/relationships"><Relationship Id="rId2" Type="http://schemas.openxmlformats.org/officeDocument/2006/relationships/slide" Target="../slides/slide366.xml"/><Relationship Id="rId1" Type="http://schemas.openxmlformats.org/officeDocument/2006/relationships/notesMaster" Target="../notesMasters/notesMaster1.xml"/></Relationships>
</file>

<file path=ppt/notesSlides/_rels/notesSlide367.xml.rels><?xml version="1.0" encoding="UTF-8" standalone="yes"?>
<Relationships xmlns="http://schemas.openxmlformats.org/package/2006/relationships"><Relationship Id="rId2" Type="http://schemas.openxmlformats.org/officeDocument/2006/relationships/slide" Target="../slides/slide367.xml"/><Relationship Id="rId1" Type="http://schemas.openxmlformats.org/officeDocument/2006/relationships/notesMaster" Target="../notesMasters/notesMaster1.xml"/></Relationships>
</file>

<file path=ppt/notesSlides/_rels/notesSlide368.xml.rels><?xml version="1.0" encoding="UTF-8" standalone="yes"?>
<Relationships xmlns="http://schemas.openxmlformats.org/package/2006/relationships"><Relationship Id="rId2" Type="http://schemas.openxmlformats.org/officeDocument/2006/relationships/slide" Target="../slides/slide368.xml"/><Relationship Id="rId1" Type="http://schemas.openxmlformats.org/officeDocument/2006/relationships/notesMaster" Target="../notesMasters/notesMaster1.xml"/></Relationships>
</file>

<file path=ppt/notesSlides/_rels/notesSlide369.xml.rels><?xml version="1.0" encoding="UTF-8" standalone="yes"?>
<Relationships xmlns="http://schemas.openxmlformats.org/package/2006/relationships"><Relationship Id="rId2" Type="http://schemas.openxmlformats.org/officeDocument/2006/relationships/slide" Target="../slides/slide36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0.xml.rels><?xml version="1.0" encoding="UTF-8" standalone="yes"?>
<Relationships xmlns="http://schemas.openxmlformats.org/package/2006/relationships"><Relationship Id="rId2" Type="http://schemas.openxmlformats.org/officeDocument/2006/relationships/slide" Target="../slides/slide370.xml"/><Relationship Id="rId1" Type="http://schemas.openxmlformats.org/officeDocument/2006/relationships/notesMaster" Target="../notesMasters/notesMaster1.xml"/></Relationships>
</file>

<file path=ppt/notesSlides/_rels/notesSlide371.xml.rels><?xml version="1.0" encoding="UTF-8" standalone="yes"?>
<Relationships xmlns="http://schemas.openxmlformats.org/package/2006/relationships"><Relationship Id="rId2" Type="http://schemas.openxmlformats.org/officeDocument/2006/relationships/slide" Target="../slides/slide371.xml"/><Relationship Id="rId1" Type="http://schemas.openxmlformats.org/officeDocument/2006/relationships/notesMaster" Target="../notesMasters/notesMaster1.xml"/></Relationships>
</file>

<file path=ppt/notesSlides/_rels/notesSlide372.xml.rels><?xml version="1.0" encoding="UTF-8" standalone="yes"?>
<Relationships xmlns="http://schemas.openxmlformats.org/package/2006/relationships"><Relationship Id="rId2" Type="http://schemas.openxmlformats.org/officeDocument/2006/relationships/slide" Target="../slides/slide372.xml"/><Relationship Id="rId1" Type="http://schemas.openxmlformats.org/officeDocument/2006/relationships/notesMaster" Target="../notesMasters/notesMaster1.xml"/></Relationships>
</file>

<file path=ppt/notesSlides/_rels/notesSlide373.xml.rels><?xml version="1.0" encoding="UTF-8" standalone="yes"?>
<Relationships xmlns="http://schemas.openxmlformats.org/package/2006/relationships"><Relationship Id="rId2" Type="http://schemas.openxmlformats.org/officeDocument/2006/relationships/slide" Target="../slides/slide373.xml"/><Relationship Id="rId1" Type="http://schemas.openxmlformats.org/officeDocument/2006/relationships/notesMaster" Target="../notesMasters/notesMaster1.xml"/></Relationships>
</file>

<file path=ppt/notesSlides/_rels/notesSlide374.xml.rels><?xml version="1.0" encoding="UTF-8" standalone="yes"?>
<Relationships xmlns="http://schemas.openxmlformats.org/package/2006/relationships"><Relationship Id="rId2" Type="http://schemas.openxmlformats.org/officeDocument/2006/relationships/slide" Target="../slides/slide374.xml"/><Relationship Id="rId1" Type="http://schemas.openxmlformats.org/officeDocument/2006/relationships/notesMaster" Target="../notesMasters/notesMaster1.xml"/></Relationships>
</file>

<file path=ppt/notesSlides/_rels/notesSlide375.xml.rels><?xml version="1.0" encoding="UTF-8" standalone="yes"?>
<Relationships xmlns="http://schemas.openxmlformats.org/package/2006/relationships"><Relationship Id="rId2" Type="http://schemas.openxmlformats.org/officeDocument/2006/relationships/slide" Target="../slides/slide375.xml"/><Relationship Id="rId1" Type="http://schemas.openxmlformats.org/officeDocument/2006/relationships/notesMaster" Target="../notesMasters/notesMaster1.xml"/></Relationships>
</file>

<file path=ppt/notesSlides/_rels/notesSlide376.xml.rels><?xml version="1.0" encoding="UTF-8" standalone="yes"?>
<Relationships xmlns="http://schemas.openxmlformats.org/package/2006/relationships"><Relationship Id="rId2" Type="http://schemas.openxmlformats.org/officeDocument/2006/relationships/slide" Target="../slides/slide376.xml"/><Relationship Id="rId1" Type="http://schemas.openxmlformats.org/officeDocument/2006/relationships/notesMaster" Target="../notesMasters/notesMaster1.xml"/></Relationships>
</file>

<file path=ppt/notesSlides/_rels/notesSlide377.xml.rels><?xml version="1.0" encoding="UTF-8" standalone="yes"?>
<Relationships xmlns="http://schemas.openxmlformats.org/package/2006/relationships"><Relationship Id="rId2" Type="http://schemas.openxmlformats.org/officeDocument/2006/relationships/slide" Target="../slides/slide377.xml"/><Relationship Id="rId1" Type="http://schemas.openxmlformats.org/officeDocument/2006/relationships/notesMaster" Target="../notesMasters/notesMaster1.xml"/></Relationships>
</file>

<file path=ppt/notesSlides/_rels/notesSlide378.xml.rels><?xml version="1.0" encoding="UTF-8" standalone="yes"?>
<Relationships xmlns="http://schemas.openxmlformats.org/package/2006/relationships"><Relationship Id="rId2" Type="http://schemas.openxmlformats.org/officeDocument/2006/relationships/slide" Target="../slides/slide378.xml"/><Relationship Id="rId1" Type="http://schemas.openxmlformats.org/officeDocument/2006/relationships/notesMaster" Target="../notesMasters/notesMaster1.xml"/></Relationships>
</file>

<file path=ppt/notesSlides/_rels/notesSlide379.xml.rels><?xml version="1.0" encoding="UTF-8" standalone="yes"?>
<Relationships xmlns="http://schemas.openxmlformats.org/package/2006/relationships"><Relationship Id="rId2" Type="http://schemas.openxmlformats.org/officeDocument/2006/relationships/slide" Target="../slides/slide37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0.xml.rels><?xml version="1.0" encoding="UTF-8" standalone="yes"?>
<Relationships xmlns="http://schemas.openxmlformats.org/package/2006/relationships"><Relationship Id="rId2" Type="http://schemas.openxmlformats.org/officeDocument/2006/relationships/slide" Target="../slides/slide380.xml"/><Relationship Id="rId1" Type="http://schemas.openxmlformats.org/officeDocument/2006/relationships/notesMaster" Target="../notesMasters/notesMaster1.xml"/></Relationships>
</file>

<file path=ppt/notesSlides/_rels/notesSlide381.xml.rels><?xml version="1.0" encoding="UTF-8" standalone="yes"?>
<Relationships xmlns="http://schemas.openxmlformats.org/package/2006/relationships"><Relationship Id="rId2" Type="http://schemas.openxmlformats.org/officeDocument/2006/relationships/slide" Target="../slides/slide381.xml"/><Relationship Id="rId1" Type="http://schemas.openxmlformats.org/officeDocument/2006/relationships/notesMaster" Target="../notesMasters/notesMaster1.xml"/></Relationships>
</file>

<file path=ppt/notesSlides/_rels/notesSlide382.xml.rels><?xml version="1.0" encoding="UTF-8" standalone="yes"?>
<Relationships xmlns="http://schemas.openxmlformats.org/package/2006/relationships"><Relationship Id="rId2" Type="http://schemas.openxmlformats.org/officeDocument/2006/relationships/slide" Target="../slides/slide382.xml"/><Relationship Id="rId1" Type="http://schemas.openxmlformats.org/officeDocument/2006/relationships/notesMaster" Target="../notesMasters/notesMaster1.xml"/></Relationships>
</file>

<file path=ppt/notesSlides/_rels/notesSlide383.xml.rels><?xml version="1.0" encoding="UTF-8" standalone="yes"?>
<Relationships xmlns="http://schemas.openxmlformats.org/package/2006/relationships"><Relationship Id="rId2" Type="http://schemas.openxmlformats.org/officeDocument/2006/relationships/slide" Target="../slides/slide383.xml"/><Relationship Id="rId1" Type="http://schemas.openxmlformats.org/officeDocument/2006/relationships/notesMaster" Target="../notesMasters/notesMaster1.xml"/></Relationships>
</file>

<file path=ppt/notesSlides/_rels/notesSlide384.xml.rels><?xml version="1.0" encoding="UTF-8" standalone="yes"?>
<Relationships xmlns="http://schemas.openxmlformats.org/package/2006/relationships"><Relationship Id="rId2" Type="http://schemas.openxmlformats.org/officeDocument/2006/relationships/slide" Target="../slides/slide384.xml"/><Relationship Id="rId1" Type="http://schemas.openxmlformats.org/officeDocument/2006/relationships/notesMaster" Target="../notesMasters/notesMaster1.xml"/></Relationships>
</file>

<file path=ppt/notesSlides/_rels/notesSlide385.xml.rels><?xml version="1.0" encoding="UTF-8" standalone="yes"?>
<Relationships xmlns="http://schemas.openxmlformats.org/package/2006/relationships"><Relationship Id="rId2" Type="http://schemas.openxmlformats.org/officeDocument/2006/relationships/slide" Target="../slides/slide385.xml"/><Relationship Id="rId1" Type="http://schemas.openxmlformats.org/officeDocument/2006/relationships/notesMaster" Target="../notesMasters/notesMaster1.xml"/></Relationships>
</file>

<file path=ppt/notesSlides/_rels/notesSlide386.xml.rels><?xml version="1.0" encoding="UTF-8" standalone="yes"?>
<Relationships xmlns="http://schemas.openxmlformats.org/package/2006/relationships"><Relationship Id="rId2" Type="http://schemas.openxmlformats.org/officeDocument/2006/relationships/slide" Target="../slides/slide386.xml"/><Relationship Id="rId1" Type="http://schemas.openxmlformats.org/officeDocument/2006/relationships/notesMaster" Target="../notesMasters/notesMaster1.xml"/></Relationships>
</file>

<file path=ppt/notesSlides/_rels/notesSlide387.xml.rels><?xml version="1.0" encoding="UTF-8" standalone="yes"?>
<Relationships xmlns="http://schemas.openxmlformats.org/package/2006/relationships"><Relationship Id="rId2" Type="http://schemas.openxmlformats.org/officeDocument/2006/relationships/slide" Target="../slides/slide387.xml"/><Relationship Id="rId1" Type="http://schemas.openxmlformats.org/officeDocument/2006/relationships/notesMaster" Target="../notesMasters/notesMaster1.xml"/></Relationships>
</file>

<file path=ppt/notesSlides/_rels/notesSlide388.xml.rels><?xml version="1.0" encoding="UTF-8" standalone="yes"?>
<Relationships xmlns="http://schemas.openxmlformats.org/package/2006/relationships"><Relationship Id="rId2" Type="http://schemas.openxmlformats.org/officeDocument/2006/relationships/slide" Target="../slides/slide38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标题幻灯片">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D819A9AE-DFF2-479B-AF37-FAA367F55B3D}" type="datetimeFigureOut">
              <a:rPr lang="zh-CN" altLang="en-US" smtClean="0"/>
              <a:pPr/>
              <a:t>2018/11/20 Tuesday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F8935AA-09F9-4C1A-89F2-CB34E0111C49}" type="slidenum">
              <a:rPr lang="zh-CN" altLang="en-US" smtClean="0"/>
              <a:pPr/>
              <a:t>‹#›</a:t>
            </a:fld>
            <a:endParaRPr lang="zh-CN" altLang="en-US"/>
          </a:p>
        </p:txBody>
      </p:sp>
      <p:pic>
        <p:nvPicPr>
          <p:cNvPr id="7" name="Picture 2"/>
          <p:cNvPicPr>
            <a:picLocks noChangeAspect="1" noChangeArrowheads="1"/>
          </p:cNvPicPr>
          <p:nvPr/>
        </p:nvPicPr>
        <p:blipFill>
          <a:blip r:embed="rId2" cstate="print"/>
          <a:srcRect/>
          <a:stretch>
            <a:fillRect/>
          </a:stretch>
        </p:blipFill>
        <p:spPr bwMode="auto">
          <a:xfrm>
            <a:off x="0" y="3"/>
            <a:ext cx="12131675" cy="133960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cSld name="考点二">
    <p:spTree>
      <p:nvGrpSpPr>
        <p:cNvPr id="1" name=""/>
        <p:cNvGrpSpPr/>
        <p:nvPr/>
      </p:nvGrpSpPr>
      <p:grpSpPr>
        <a:xfrm>
          <a:off x="0" y="0"/>
          <a:ext cx="0" cy="0"/>
          <a:chOff x="0" y="0"/>
          <a:chExt cx="0" cy="0"/>
        </a:xfrm>
      </p:grpSpPr>
      <p:sp>
        <p:nvSpPr>
          <p:cNvPr id="7" name="TextBox 6"/>
          <p:cNvSpPr txBox="1"/>
          <p:nvPr/>
        </p:nvSpPr>
        <p:spPr>
          <a:xfrm>
            <a:off x="8580191" y="179909"/>
            <a:ext cx="1221263" cy="378886"/>
          </a:xfrm>
          <a:prstGeom prst="rect">
            <a:avLst/>
          </a:prstGeom>
          <a:noFill/>
        </p:spPr>
        <p:txBody>
          <a:bodyPr wrap="square" rtlCol="0">
            <a:spAutoFit/>
          </a:bodyPr>
          <a:lstStyle/>
          <a:p>
            <a:r>
              <a:rPr lang="zh-CN" altLang="en-US" sz="1862" dirty="0" smtClean="0">
                <a:solidFill>
                  <a:schemeClr val="bg1"/>
                </a:solidFill>
                <a:latin typeface="黑体" pitchFamily="49" charset="-122"/>
                <a:ea typeface="黑体" pitchFamily="49" charset="-122"/>
              </a:rPr>
              <a:t>考点二</a:t>
            </a:r>
            <a:endParaRPr lang="zh-CN" altLang="en-US" sz="1862" dirty="0">
              <a:solidFill>
                <a:schemeClr val="bg1"/>
              </a:solidFill>
              <a:latin typeface="黑体" pitchFamily="49" charset="-122"/>
              <a:ea typeface="黑体" pitchFamily="49" charset="-122"/>
            </a:endParaRPr>
          </a:p>
        </p:txBody>
      </p:sp>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考点三">
    <p:spTree>
      <p:nvGrpSpPr>
        <p:cNvPr id="1" name=""/>
        <p:cNvGrpSpPr/>
        <p:nvPr/>
      </p:nvGrpSpPr>
      <p:grpSpPr>
        <a:xfrm>
          <a:off x="0" y="0"/>
          <a:ext cx="0" cy="0"/>
          <a:chOff x="0" y="0"/>
          <a:chExt cx="0" cy="0"/>
        </a:xfrm>
      </p:grpSpPr>
      <p:sp>
        <p:nvSpPr>
          <p:cNvPr id="6" name="TextBox 5"/>
          <p:cNvSpPr txBox="1"/>
          <p:nvPr/>
        </p:nvSpPr>
        <p:spPr>
          <a:xfrm>
            <a:off x="8580191" y="179909"/>
            <a:ext cx="1221263" cy="378886"/>
          </a:xfrm>
          <a:prstGeom prst="rect">
            <a:avLst/>
          </a:prstGeom>
          <a:noFill/>
        </p:spPr>
        <p:txBody>
          <a:bodyPr wrap="square" rtlCol="0">
            <a:spAutoFit/>
          </a:bodyPr>
          <a:lstStyle/>
          <a:p>
            <a:r>
              <a:rPr lang="zh-CN" altLang="en-US" sz="1862" dirty="0" smtClean="0">
                <a:solidFill>
                  <a:schemeClr val="bg1"/>
                </a:solidFill>
                <a:latin typeface="黑体" pitchFamily="49" charset="-122"/>
                <a:ea typeface="黑体" pitchFamily="49" charset="-122"/>
              </a:rPr>
              <a:t>考点三</a:t>
            </a:r>
            <a:endParaRPr lang="zh-CN" altLang="en-US" sz="1862" dirty="0">
              <a:solidFill>
                <a:schemeClr val="bg1"/>
              </a:solidFill>
              <a:latin typeface="黑体" pitchFamily="49" charset="-122"/>
              <a:ea typeface="黑体" pitchFamily="49" charset="-122"/>
            </a:endParaRPr>
          </a:p>
        </p:txBody>
      </p:sp>
    </p:spTree>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考点四">
    <p:spTree>
      <p:nvGrpSpPr>
        <p:cNvPr id="1" name=""/>
        <p:cNvGrpSpPr/>
        <p:nvPr/>
      </p:nvGrpSpPr>
      <p:grpSpPr>
        <a:xfrm>
          <a:off x="0" y="0"/>
          <a:ext cx="0" cy="0"/>
          <a:chOff x="0" y="0"/>
          <a:chExt cx="0" cy="0"/>
        </a:xfrm>
      </p:grpSpPr>
      <p:sp>
        <p:nvSpPr>
          <p:cNvPr id="6" name="TextBox 5"/>
          <p:cNvSpPr txBox="1"/>
          <p:nvPr/>
        </p:nvSpPr>
        <p:spPr>
          <a:xfrm>
            <a:off x="8508353" y="179909"/>
            <a:ext cx="1221263" cy="378886"/>
          </a:xfrm>
          <a:prstGeom prst="rect">
            <a:avLst/>
          </a:prstGeom>
          <a:noFill/>
        </p:spPr>
        <p:txBody>
          <a:bodyPr wrap="square" rtlCol="0">
            <a:spAutoFit/>
          </a:bodyPr>
          <a:lstStyle/>
          <a:p>
            <a:r>
              <a:rPr lang="zh-CN" altLang="en-US" sz="1862" dirty="0" smtClean="0">
                <a:solidFill>
                  <a:schemeClr val="bg1"/>
                </a:solidFill>
                <a:latin typeface="黑体" pitchFamily="49" charset="-122"/>
                <a:ea typeface="黑体" pitchFamily="49" charset="-122"/>
              </a:rPr>
              <a:t>考点四</a:t>
            </a:r>
            <a:endParaRPr lang="zh-CN" altLang="en-US" sz="1862" dirty="0">
              <a:solidFill>
                <a:schemeClr val="bg1"/>
              </a:solidFill>
              <a:latin typeface="黑体" pitchFamily="49" charset="-122"/>
              <a:ea typeface="黑体" pitchFamily="49" charset="-122"/>
            </a:endParaRPr>
          </a:p>
        </p:txBody>
      </p:sp>
    </p:spTree>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热点题型">
    <p:spTree>
      <p:nvGrpSpPr>
        <p:cNvPr id="1" name=""/>
        <p:cNvGrpSpPr/>
        <p:nvPr/>
      </p:nvGrpSpPr>
      <p:grpSpPr>
        <a:xfrm>
          <a:off x="0" y="0"/>
          <a:ext cx="0" cy="0"/>
          <a:chOff x="0" y="0"/>
          <a:chExt cx="0" cy="0"/>
        </a:xfrm>
      </p:grpSpPr>
      <p:sp>
        <p:nvSpPr>
          <p:cNvPr id="6" name="TextBox 5"/>
          <p:cNvSpPr txBox="1"/>
          <p:nvPr/>
        </p:nvSpPr>
        <p:spPr>
          <a:xfrm>
            <a:off x="8508353" y="179909"/>
            <a:ext cx="1221263" cy="378886"/>
          </a:xfrm>
          <a:prstGeom prst="rect">
            <a:avLst/>
          </a:prstGeom>
          <a:noFill/>
        </p:spPr>
        <p:txBody>
          <a:bodyPr wrap="square" rtlCol="0">
            <a:spAutoFit/>
          </a:bodyPr>
          <a:lstStyle/>
          <a:p>
            <a:r>
              <a:rPr lang="zh-CN" altLang="en-US" sz="1862" dirty="0" smtClean="0">
                <a:solidFill>
                  <a:schemeClr val="bg1"/>
                </a:solidFill>
                <a:latin typeface="黑体" pitchFamily="49" charset="-122"/>
                <a:ea typeface="黑体" pitchFamily="49" charset="-122"/>
              </a:rPr>
              <a:t>热点题型</a:t>
            </a:r>
            <a:endParaRPr lang="zh-CN" altLang="en-US" sz="1862" dirty="0">
              <a:solidFill>
                <a:schemeClr val="bg1"/>
              </a:solidFill>
              <a:latin typeface="黑体" pitchFamily="49" charset="-122"/>
              <a:ea typeface="黑体" pitchFamily="49" charset="-122"/>
            </a:endParaRPr>
          </a:p>
        </p:txBody>
      </p:sp>
    </p:spTree>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cSld name="1_标题和内容">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D819A9AE-DFF2-479B-AF37-FAA367F55B3D}" type="datetimeFigureOut">
              <a:rPr lang="zh-CN" altLang="en-US" smtClean="0"/>
              <a:pPr/>
              <a:t>2018/11/20 Tuesday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F8935AA-09F9-4C1A-89F2-CB34E0111C49}"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600200"/>
            <a:ext cx="8229600" cy="45259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819A9AE-DFF2-479B-AF37-FAA367F55B3D}" type="datetimeFigureOut">
              <a:rPr lang="zh-CN" altLang="en-US" smtClean="0"/>
              <a:pPr/>
              <a:t>2018/11/20 Tuesday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F8935AA-09F9-4C1A-89F2-CB34E0111C49}"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总纲目录">
    <p:spTree>
      <p:nvGrpSpPr>
        <p:cNvPr id="1" name=""/>
        <p:cNvGrpSpPr/>
        <p:nvPr/>
      </p:nvGrpSpPr>
      <p:grpSpPr>
        <a:xfrm>
          <a:off x="0" y="0"/>
          <a:ext cx="0" cy="0"/>
          <a:chOff x="0" y="0"/>
          <a:chExt cx="0" cy="0"/>
        </a:xfrm>
      </p:grpSpPr>
      <p:sp>
        <p:nvSpPr>
          <p:cNvPr id="6" name="TextBox 5"/>
          <p:cNvSpPr txBox="1"/>
          <p:nvPr/>
        </p:nvSpPr>
        <p:spPr>
          <a:xfrm>
            <a:off x="8530101" y="179909"/>
            <a:ext cx="1221263" cy="378886"/>
          </a:xfrm>
          <a:prstGeom prst="rect">
            <a:avLst/>
          </a:prstGeom>
          <a:noFill/>
        </p:spPr>
        <p:txBody>
          <a:bodyPr wrap="square" rtlCol="0">
            <a:spAutoFit/>
          </a:bodyPr>
          <a:lstStyle/>
          <a:p>
            <a:r>
              <a:rPr lang="zh-CN" altLang="en-US" sz="1862" dirty="0" smtClean="0">
                <a:solidFill>
                  <a:schemeClr val="bg1"/>
                </a:solidFill>
                <a:latin typeface="黑体" pitchFamily="49" charset="-122"/>
                <a:ea typeface="黑体" pitchFamily="49" charset="-122"/>
              </a:rPr>
              <a:t>总纲目录</a:t>
            </a:r>
            <a:endParaRPr lang="zh-CN" altLang="en-US" sz="1862" dirty="0">
              <a:solidFill>
                <a:schemeClr val="bg1"/>
              </a:solidFill>
              <a:latin typeface="黑体" pitchFamily="49" charset="-122"/>
              <a:ea typeface="黑体" pitchFamily="49" charset="-122"/>
            </a:endParaRPr>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一">
    <p:spTree>
      <p:nvGrpSpPr>
        <p:cNvPr id="1" name=""/>
        <p:cNvGrpSpPr/>
        <p:nvPr/>
      </p:nvGrpSpPr>
      <p:grpSpPr>
        <a:xfrm>
          <a:off x="0" y="0"/>
          <a:ext cx="0" cy="0"/>
          <a:chOff x="0" y="0"/>
          <a:chExt cx="0" cy="0"/>
        </a:xfrm>
      </p:grpSpPr>
      <p:sp>
        <p:nvSpPr>
          <p:cNvPr id="6" name="TextBox 5"/>
          <p:cNvSpPr txBox="1"/>
          <p:nvPr/>
        </p:nvSpPr>
        <p:spPr>
          <a:xfrm>
            <a:off x="8364679" y="179909"/>
            <a:ext cx="1436776" cy="378886"/>
          </a:xfrm>
          <a:prstGeom prst="rect">
            <a:avLst/>
          </a:prstGeom>
          <a:noFill/>
        </p:spPr>
        <p:txBody>
          <a:bodyPr wrap="square" rtlCol="0">
            <a:spAutoFit/>
          </a:bodyPr>
          <a:lstStyle/>
          <a:p>
            <a:r>
              <a:rPr lang="zh-CN" altLang="en-US" sz="1862" dirty="0" smtClean="0">
                <a:solidFill>
                  <a:schemeClr val="bg1"/>
                </a:solidFill>
                <a:latin typeface="黑体" pitchFamily="49" charset="-122"/>
                <a:ea typeface="黑体" pitchFamily="49" charset="-122"/>
              </a:rPr>
              <a:t>提分攻略一</a:t>
            </a:r>
            <a:endParaRPr lang="zh-CN" altLang="en-US" sz="1862" dirty="0">
              <a:solidFill>
                <a:schemeClr val="bg1"/>
              </a:solidFill>
              <a:latin typeface="黑体" pitchFamily="49" charset="-122"/>
              <a:ea typeface="黑体" pitchFamily="49" charset="-122"/>
            </a:endParaRPr>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二">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D819A9AE-DFF2-479B-AF37-FAA367F55B3D}" type="datetimeFigureOut">
              <a:rPr lang="zh-CN" altLang="en-US" smtClean="0"/>
              <a:pPr/>
              <a:t>2018/11/20 Tuesday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F8935AA-09F9-4C1A-89F2-CB34E0111C49}" type="slidenum">
              <a:rPr lang="zh-CN" altLang="en-US" smtClean="0"/>
              <a:pPr/>
              <a:t>‹#›</a:t>
            </a:fld>
            <a:endParaRPr lang="zh-CN" altLang="en-US"/>
          </a:p>
        </p:txBody>
      </p:sp>
      <p:sp>
        <p:nvSpPr>
          <p:cNvPr id="8" name="TextBox 7"/>
          <p:cNvSpPr txBox="1"/>
          <p:nvPr/>
        </p:nvSpPr>
        <p:spPr>
          <a:xfrm>
            <a:off x="8364679" y="179909"/>
            <a:ext cx="1397554" cy="378886"/>
          </a:xfrm>
          <a:prstGeom prst="rect">
            <a:avLst/>
          </a:prstGeom>
          <a:noFill/>
        </p:spPr>
        <p:txBody>
          <a:bodyPr wrap="square" rtlCol="0">
            <a:spAutoFit/>
          </a:bodyPr>
          <a:lstStyle/>
          <a:p>
            <a:r>
              <a:rPr lang="zh-CN" altLang="en-US" sz="1862" dirty="0" smtClean="0">
                <a:solidFill>
                  <a:schemeClr val="bg1"/>
                </a:solidFill>
                <a:latin typeface="黑体" pitchFamily="49" charset="-122"/>
                <a:ea typeface="黑体" pitchFamily="49" charset="-122"/>
              </a:rPr>
              <a:t>提分攻略二</a:t>
            </a:r>
            <a:endParaRPr lang="zh-CN" altLang="en-US" sz="1862" dirty="0">
              <a:solidFill>
                <a:schemeClr val="bg1"/>
              </a:solidFill>
              <a:latin typeface="黑体" pitchFamily="49" charset="-122"/>
              <a:ea typeface="黑体" pitchFamily="49" charset="-122"/>
            </a:endParaRPr>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三">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D819A9AE-DFF2-479B-AF37-FAA367F55B3D}" type="datetimeFigureOut">
              <a:rPr lang="zh-CN" altLang="en-US" smtClean="0"/>
              <a:pPr/>
              <a:t>2018/11/20 Tuesday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F8935AA-09F9-4C1A-89F2-CB34E0111C49}" type="slidenum">
              <a:rPr lang="zh-CN" altLang="en-US" smtClean="0"/>
              <a:pPr/>
              <a:t>‹#›</a:t>
            </a:fld>
            <a:endParaRPr lang="zh-CN" altLang="en-US"/>
          </a:p>
        </p:txBody>
      </p:sp>
      <p:sp>
        <p:nvSpPr>
          <p:cNvPr id="8" name="TextBox 7"/>
          <p:cNvSpPr txBox="1"/>
          <p:nvPr/>
        </p:nvSpPr>
        <p:spPr>
          <a:xfrm>
            <a:off x="8364679" y="179909"/>
            <a:ext cx="1397554" cy="378886"/>
          </a:xfrm>
          <a:prstGeom prst="rect">
            <a:avLst/>
          </a:prstGeom>
          <a:noFill/>
        </p:spPr>
        <p:txBody>
          <a:bodyPr wrap="square" rtlCol="0">
            <a:spAutoFit/>
          </a:bodyPr>
          <a:lstStyle/>
          <a:p>
            <a:r>
              <a:rPr lang="zh-CN" altLang="en-US" sz="1862" dirty="0" smtClean="0">
                <a:solidFill>
                  <a:schemeClr val="bg1"/>
                </a:solidFill>
                <a:latin typeface="黑体" pitchFamily="49" charset="-122"/>
                <a:ea typeface="黑体" pitchFamily="49" charset="-122"/>
              </a:rPr>
              <a:t>提分攻略三</a:t>
            </a:r>
            <a:endParaRPr lang="zh-CN" altLang="en-US" sz="1862" dirty="0">
              <a:solidFill>
                <a:schemeClr val="bg1"/>
              </a:solidFill>
              <a:latin typeface="黑体" pitchFamily="49" charset="-122"/>
              <a:ea typeface="黑体" pitchFamily="49" charset="-122"/>
            </a:endParaRPr>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四">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D819A9AE-DFF2-479B-AF37-FAA367F55B3D}" type="datetimeFigureOut">
              <a:rPr lang="zh-CN" altLang="en-US" smtClean="0"/>
              <a:pPr/>
              <a:t>2018/11/20 Tuesday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F8935AA-09F9-4C1A-89F2-CB34E0111C49}" type="slidenum">
              <a:rPr lang="zh-CN" altLang="en-US" smtClean="0"/>
              <a:pPr/>
              <a:t>‹#›</a:t>
            </a:fld>
            <a:endParaRPr lang="zh-CN" altLang="en-US"/>
          </a:p>
        </p:txBody>
      </p:sp>
      <p:sp>
        <p:nvSpPr>
          <p:cNvPr id="8" name="TextBox 7"/>
          <p:cNvSpPr txBox="1"/>
          <p:nvPr/>
        </p:nvSpPr>
        <p:spPr>
          <a:xfrm>
            <a:off x="8364679" y="179909"/>
            <a:ext cx="1397554" cy="378886"/>
          </a:xfrm>
          <a:prstGeom prst="rect">
            <a:avLst/>
          </a:prstGeom>
          <a:noFill/>
        </p:spPr>
        <p:txBody>
          <a:bodyPr wrap="square" rtlCol="0">
            <a:spAutoFit/>
          </a:bodyPr>
          <a:lstStyle/>
          <a:p>
            <a:r>
              <a:rPr lang="zh-CN" altLang="en-US" sz="1862" dirty="0" smtClean="0">
                <a:solidFill>
                  <a:schemeClr val="bg1"/>
                </a:solidFill>
                <a:latin typeface="黑体" pitchFamily="49" charset="-122"/>
                <a:ea typeface="黑体" pitchFamily="49" charset="-122"/>
              </a:rPr>
              <a:t>提分攻略四</a:t>
            </a:r>
            <a:endParaRPr lang="zh-CN" altLang="en-US" sz="1862" dirty="0">
              <a:solidFill>
                <a:schemeClr val="bg1"/>
              </a:solidFill>
              <a:latin typeface="黑体" pitchFamily="49" charset="-122"/>
              <a:ea typeface="黑体" pitchFamily="49" charset="-122"/>
            </a:endParaRPr>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五">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D819A9AE-DFF2-479B-AF37-FAA367F55B3D}" type="datetimeFigureOut">
              <a:rPr lang="zh-CN" altLang="en-US" smtClean="0"/>
              <a:pPr/>
              <a:t>2018/11/20 Tuesday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F8935AA-09F9-4C1A-89F2-CB34E0111C49}" type="slidenum">
              <a:rPr lang="zh-CN" altLang="en-US" smtClean="0"/>
              <a:pPr/>
              <a:t>‹#›</a:t>
            </a:fld>
            <a:endParaRPr lang="zh-CN" altLang="en-US"/>
          </a:p>
        </p:txBody>
      </p:sp>
      <p:sp>
        <p:nvSpPr>
          <p:cNvPr id="8" name="TextBox 7"/>
          <p:cNvSpPr txBox="1"/>
          <p:nvPr/>
        </p:nvSpPr>
        <p:spPr>
          <a:xfrm>
            <a:off x="8364679" y="179909"/>
            <a:ext cx="1397554" cy="378886"/>
          </a:xfrm>
          <a:prstGeom prst="rect">
            <a:avLst/>
          </a:prstGeom>
          <a:noFill/>
        </p:spPr>
        <p:txBody>
          <a:bodyPr wrap="square" rtlCol="0">
            <a:spAutoFit/>
          </a:bodyPr>
          <a:lstStyle/>
          <a:p>
            <a:r>
              <a:rPr lang="zh-CN" altLang="en-US" sz="1862" dirty="0" smtClean="0">
                <a:solidFill>
                  <a:schemeClr val="bg1"/>
                </a:solidFill>
                <a:latin typeface="黑体" pitchFamily="49" charset="-122"/>
                <a:ea typeface="黑体" pitchFamily="49" charset="-122"/>
              </a:rPr>
              <a:t>提分攻略五</a:t>
            </a:r>
            <a:endParaRPr lang="zh-CN" altLang="en-US" sz="1862" dirty="0">
              <a:solidFill>
                <a:schemeClr val="bg1"/>
              </a:solidFill>
              <a:latin typeface="黑体" pitchFamily="49" charset="-122"/>
              <a:ea typeface="黑体" pitchFamily="49" charset="-122"/>
            </a:endParaRPr>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六">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D819A9AE-DFF2-479B-AF37-FAA367F55B3D}" type="datetimeFigureOut">
              <a:rPr lang="zh-CN" altLang="en-US" smtClean="0"/>
              <a:pPr/>
              <a:t>2018/11/20 Tuesday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F8935AA-09F9-4C1A-89F2-CB34E0111C49}" type="slidenum">
              <a:rPr lang="zh-CN" altLang="en-US" smtClean="0"/>
              <a:pPr/>
              <a:t>‹#›</a:t>
            </a:fld>
            <a:endParaRPr lang="zh-CN" altLang="en-US"/>
          </a:p>
        </p:txBody>
      </p:sp>
      <p:sp>
        <p:nvSpPr>
          <p:cNvPr id="8" name="TextBox 7"/>
          <p:cNvSpPr txBox="1"/>
          <p:nvPr/>
        </p:nvSpPr>
        <p:spPr>
          <a:xfrm>
            <a:off x="8364679" y="179909"/>
            <a:ext cx="1397554" cy="378886"/>
          </a:xfrm>
          <a:prstGeom prst="rect">
            <a:avLst/>
          </a:prstGeom>
          <a:noFill/>
        </p:spPr>
        <p:txBody>
          <a:bodyPr wrap="square" rtlCol="0">
            <a:spAutoFit/>
          </a:bodyPr>
          <a:lstStyle/>
          <a:p>
            <a:r>
              <a:rPr lang="zh-CN" altLang="en-US" sz="1862" dirty="0" smtClean="0">
                <a:solidFill>
                  <a:schemeClr val="bg1"/>
                </a:solidFill>
                <a:latin typeface="黑体" pitchFamily="49" charset="-122"/>
                <a:ea typeface="黑体" pitchFamily="49" charset="-122"/>
              </a:rPr>
              <a:t>提分攻略六</a:t>
            </a:r>
            <a:endParaRPr lang="zh-CN" altLang="en-US" sz="1862" dirty="0">
              <a:solidFill>
                <a:schemeClr val="bg1"/>
              </a:solidFill>
              <a:latin typeface="黑体" pitchFamily="49" charset="-122"/>
              <a:ea typeface="黑体" pitchFamily="49" charset="-122"/>
            </a:endParaRPr>
          </a:p>
        </p:txBody>
      </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七">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D819A9AE-DFF2-479B-AF37-FAA367F55B3D}" type="datetimeFigureOut">
              <a:rPr lang="zh-CN" altLang="en-US" smtClean="0"/>
              <a:pPr/>
              <a:t>2018/11/20 Tuesday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F8935AA-09F9-4C1A-89F2-CB34E0111C49}" type="slidenum">
              <a:rPr lang="zh-CN" altLang="en-US" smtClean="0"/>
              <a:pPr/>
              <a:t>‹#›</a:t>
            </a:fld>
            <a:endParaRPr lang="zh-CN" altLang="en-US"/>
          </a:p>
        </p:txBody>
      </p:sp>
      <p:sp>
        <p:nvSpPr>
          <p:cNvPr id="8" name="TextBox 7"/>
          <p:cNvSpPr txBox="1"/>
          <p:nvPr/>
        </p:nvSpPr>
        <p:spPr>
          <a:xfrm>
            <a:off x="8364679" y="179909"/>
            <a:ext cx="1397554" cy="378886"/>
          </a:xfrm>
          <a:prstGeom prst="rect">
            <a:avLst/>
          </a:prstGeom>
          <a:noFill/>
        </p:spPr>
        <p:txBody>
          <a:bodyPr wrap="square" rtlCol="0">
            <a:spAutoFit/>
          </a:bodyPr>
          <a:lstStyle/>
          <a:p>
            <a:r>
              <a:rPr lang="zh-CN" altLang="en-US" sz="1862" dirty="0" smtClean="0">
                <a:solidFill>
                  <a:schemeClr val="bg1"/>
                </a:solidFill>
                <a:latin typeface="黑体" pitchFamily="49" charset="-122"/>
                <a:ea typeface="黑体" pitchFamily="49" charset="-122"/>
              </a:rPr>
              <a:t>提分攻略七</a:t>
            </a:r>
            <a:endParaRPr lang="zh-CN" altLang="en-US" sz="1862" dirty="0">
              <a:solidFill>
                <a:schemeClr val="bg1"/>
              </a:solidFill>
              <a:latin typeface="黑体" pitchFamily="49" charset="-122"/>
              <a:ea typeface="黑体" pitchFamily="49" charset="-122"/>
            </a:endParaRPr>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 Target="../slides/slide2.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 Target="../slides/slide4.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日期占位符 3"/>
          <p:cNvSpPr>
            <a:spLocks noGrp="1"/>
          </p:cNvSpPr>
          <p:nvPr>
            <p:ph type="dt" sz="half" idx="2"/>
          </p:nvPr>
        </p:nvSpPr>
        <p:spPr>
          <a:xfrm>
            <a:off x="606584" y="6340168"/>
            <a:ext cx="2830724" cy="364195"/>
          </a:xfrm>
          <a:prstGeom prst="rect">
            <a:avLst/>
          </a:prstGeom>
        </p:spPr>
        <p:txBody>
          <a:bodyPr vert="horz" lIns="91440" tIns="45720" rIns="91440" bIns="45720" rtlCol="0" anchor="ctr"/>
          <a:lstStyle>
            <a:lvl1pPr algn="l">
              <a:defRPr sz="1596">
                <a:solidFill>
                  <a:schemeClr val="tx1">
                    <a:tint val="75000"/>
                  </a:schemeClr>
                </a:solidFill>
              </a:defRPr>
            </a:lvl1pPr>
          </a:lstStyle>
          <a:p>
            <a:fld id="{D819A9AE-DFF2-479B-AF37-FAA367F55B3D}" type="datetimeFigureOut">
              <a:rPr lang="zh-CN" altLang="en-US" smtClean="0"/>
              <a:pPr/>
              <a:t>2018/11/20 Tuesday</a:t>
            </a:fld>
            <a:endParaRPr lang="zh-CN" altLang="en-US"/>
          </a:p>
        </p:txBody>
      </p:sp>
      <p:sp>
        <p:nvSpPr>
          <p:cNvPr id="5" name="页脚占位符 4"/>
          <p:cNvSpPr>
            <a:spLocks noGrp="1"/>
          </p:cNvSpPr>
          <p:nvPr>
            <p:ph type="ftr" sz="quarter" idx="3"/>
          </p:nvPr>
        </p:nvSpPr>
        <p:spPr>
          <a:xfrm>
            <a:off x="4144989" y="6340168"/>
            <a:ext cx="3841697" cy="364195"/>
          </a:xfrm>
          <a:prstGeom prst="rect">
            <a:avLst/>
          </a:prstGeom>
        </p:spPr>
        <p:txBody>
          <a:bodyPr vert="horz" lIns="91440" tIns="45720" rIns="91440" bIns="45720" rtlCol="0" anchor="ctr"/>
          <a:lstStyle>
            <a:lvl1pPr algn="ctr">
              <a:defRPr sz="1596">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94367" y="6340168"/>
            <a:ext cx="2830724" cy="364195"/>
          </a:xfrm>
          <a:prstGeom prst="rect">
            <a:avLst/>
          </a:prstGeom>
        </p:spPr>
        <p:txBody>
          <a:bodyPr vert="horz" lIns="91440" tIns="45720" rIns="91440" bIns="45720" rtlCol="0" anchor="ctr"/>
          <a:lstStyle>
            <a:lvl1pPr algn="r">
              <a:defRPr sz="1596">
                <a:solidFill>
                  <a:schemeClr val="tx1">
                    <a:tint val="75000"/>
                  </a:schemeClr>
                </a:solidFill>
              </a:defRPr>
            </a:lvl1pPr>
          </a:lstStyle>
          <a:p>
            <a:fld id="{3F8935AA-09F9-4C1A-89F2-CB34E0111C49}" type="slidenum">
              <a:rPr lang="zh-CN" altLang="en-US" smtClean="0"/>
              <a:pPr/>
              <a:t>‹#›</a:t>
            </a:fld>
            <a:endParaRPr lang="zh-CN" altLang="en-US"/>
          </a:p>
        </p:txBody>
      </p:sp>
      <p:pic>
        <p:nvPicPr>
          <p:cNvPr id="1028" name="Picture 4" descr="E:\2017年工作文件\2017图书制作文件\3·2项目\2018版32二轮制作文件\二轮版式与PPT\2018版32二轮PPT模板-02.png"/>
          <p:cNvPicPr>
            <a:picLocks noChangeAspect="1" noChangeArrowheads="1"/>
          </p:cNvPicPr>
          <p:nvPr/>
        </p:nvPicPr>
        <p:blipFill>
          <a:blip r:embed="rId17" cstate="print"/>
          <a:srcRect/>
          <a:stretch>
            <a:fillRect/>
          </a:stretch>
        </p:blipFill>
        <p:spPr bwMode="auto">
          <a:xfrm>
            <a:off x="7923337" y="35894"/>
            <a:ext cx="3970175" cy="556509"/>
          </a:xfrm>
          <a:prstGeom prst="rect">
            <a:avLst/>
          </a:prstGeom>
          <a:noFill/>
        </p:spPr>
      </p:pic>
      <p:sp>
        <p:nvSpPr>
          <p:cNvPr id="11" name="TextBox 10"/>
          <p:cNvSpPr txBox="1"/>
          <p:nvPr/>
        </p:nvSpPr>
        <p:spPr>
          <a:xfrm>
            <a:off x="9857013" y="179909"/>
            <a:ext cx="1221263" cy="378886"/>
          </a:xfrm>
          <a:prstGeom prst="rect">
            <a:avLst/>
          </a:prstGeom>
          <a:noFill/>
        </p:spPr>
        <p:txBody>
          <a:bodyPr wrap="square" rtlCol="0">
            <a:spAutoFit/>
          </a:bodyPr>
          <a:lstStyle/>
          <a:p>
            <a:r>
              <a:rPr lang="zh-CN" altLang="en-US" sz="1862" dirty="0" smtClean="0">
                <a:solidFill>
                  <a:schemeClr val="bg1"/>
                </a:solidFill>
                <a:latin typeface="黑体" pitchFamily="49" charset="-122"/>
                <a:ea typeface="黑体" pitchFamily="49" charset="-122"/>
              </a:rPr>
              <a:t>栏目索引</a:t>
            </a:r>
            <a:endParaRPr lang="zh-CN" altLang="en-US" sz="1862" dirty="0">
              <a:solidFill>
                <a:schemeClr val="bg1"/>
              </a:solidFill>
              <a:latin typeface="黑体" pitchFamily="49" charset="-122"/>
              <a:ea typeface="黑体" pitchFamily="49" charset="-122"/>
            </a:endParaRPr>
          </a:p>
        </p:txBody>
      </p:sp>
      <p:sp>
        <p:nvSpPr>
          <p:cNvPr id="13" name="TextBox 12"/>
          <p:cNvSpPr txBox="1"/>
          <p:nvPr/>
        </p:nvSpPr>
        <p:spPr>
          <a:xfrm>
            <a:off x="8245763" y="1923893"/>
            <a:ext cx="1221263" cy="378886"/>
          </a:xfrm>
          <a:prstGeom prst="rect">
            <a:avLst/>
          </a:prstGeom>
          <a:noFill/>
        </p:spPr>
        <p:txBody>
          <a:bodyPr wrap="square" rtlCol="0">
            <a:spAutoFit/>
          </a:bodyPr>
          <a:lstStyle/>
          <a:p>
            <a:r>
              <a:rPr lang="zh-CN" altLang="en-US" sz="1862" dirty="0" smtClean="0">
                <a:solidFill>
                  <a:schemeClr val="bg1"/>
                </a:solidFill>
                <a:latin typeface="黑体" pitchFamily="49" charset="-122"/>
                <a:ea typeface="黑体" pitchFamily="49" charset="-122"/>
              </a:rPr>
              <a:t>高考导航</a:t>
            </a:r>
            <a:endParaRPr lang="zh-CN" altLang="en-US" sz="1862" dirty="0">
              <a:solidFill>
                <a:schemeClr val="bg1"/>
              </a:solidFill>
              <a:latin typeface="黑体" pitchFamily="49" charset="-122"/>
              <a:ea typeface="黑体" pitchFamily="49" charset="-122"/>
            </a:endParaRPr>
          </a:p>
        </p:txBody>
      </p:sp>
      <p:grpSp>
        <p:nvGrpSpPr>
          <p:cNvPr id="2" name="组合 38"/>
          <p:cNvGrpSpPr/>
          <p:nvPr/>
        </p:nvGrpSpPr>
        <p:grpSpPr>
          <a:xfrm>
            <a:off x="10519843" y="-1437515"/>
            <a:ext cx="1475730" cy="826724"/>
            <a:chOff x="7827873" y="-476556"/>
            <a:chExt cx="1004010" cy="871110"/>
          </a:xfrm>
        </p:grpSpPr>
        <p:sp>
          <p:nvSpPr>
            <p:cNvPr id="8" name="圆角矩形 7"/>
            <p:cNvSpPr/>
            <p:nvPr userDrawn="1"/>
          </p:nvSpPr>
          <p:spPr>
            <a:xfrm>
              <a:off x="7908925" y="-476556"/>
              <a:ext cx="833140" cy="871110"/>
            </a:xfrm>
            <a:prstGeom prst="roundRect">
              <a:avLst/>
            </a:prstGeom>
            <a:solidFill>
              <a:srgbClr val="FFC000"/>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1216061" rtl="0" eaLnBrk="1" latinLnBrk="0" hangingPunct="1"/>
              <a:endParaRPr lang="zh-CN" altLang="en-US" sz="2394" kern="1200" dirty="0">
                <a:ln>
                  <a:solidFill>
                    <a:srgbClr val="00B0F0"/>
                  </a:solidFill>
                </a:ln>
                <a:solidFill>
                  <a:schemeClr val="lt1"/>
                </a:solidFill>
                <a:latin typeface="Times New Roman" pitchFamily="18" charset="0"/>
                <a:ea typeface="+mn-ea"/>
                <a:cs typeface="+mn-cs"/>
              </a:endParaRPr>
            </a:p>
          </p:txBody>
        </p:sp>
        <p:sp>
          <p:nvSpPr>
            <p:cNvPr id="9" name="TextBox 8"/>
            <p:cNvSpPr txBox="1"/>
            <p:nvPr userDrawn="1"/>
          </p:nvSpPr>
          <p:spPr>
            <a:xfrm>
              <a:off x="7827873" y="-400682"/>
              <a:ext cx="1004010" cy="681032"/>
            </a:xfrm>
            <a:prstGeom prst="rect">
              <a:avLst/>
            </a:prstGeom>
            <a:noFill/>
          </p:spPr>
          <p:txBody>
            <a:bodyPr wrap="square" rtlCol="0">
              <a:spAutoFit/>
            </a:bodyPr>
            <a:lstStyle/>
            <a:p>
              <a:pPr marL="0" marR="0" indent="0" algn="ctr" defTabSz="1216061" rtl="0" eaLnBrk="1" fontAlgn="auto" latinLnBrk="0" hangingPunct="1">
                <a:lnSpc>
                  <a:spcPct val="120000"/>
                </a:lnSpc>
                <a:spcBef>
                  <a:spcPts val="0"/>
                </a:spcBef>
                <a:spcAft>
                  <a:spcPts val="0"/>
                </a:spcAft>
                <a:buClrTx/>
                <a:buSzTx/>
                <a:buFontTx/>
                <a:buNone/>
                <a:tabLst/>
                <a:defRPr/>
              </a:pPr>
              <a:r>
                <a:rPr lang="zh-CN" altLang="en-US" sz="1500" dirty="0" smtClean="0">
                  <a:latin typeface="黑体" pitchFamily="49" charset="-122"/>
                  <a:ea typeface="黑体" pitchFamily="49" charset="-122"/>
                  <a:hlinkClick r:id="rId18" action="ppaction://hlinksldjump"/>
                </a:rPr>
                <a:t>总纲目录</a:t>
              </a:r>
              <a:endParaRPr lang="en-US" altLang="zh-CN" sz="1500" dirty="0" smtClean="0">
                <a:latin typeface="黑体" pitchFamily="49" charset="-122"/>
                <a:ea typeface="黑体" pitchFamily="49" charset="-122"/>
              </a:endParaRPr>
            </a:p>
            <a:p>
              <a:pPr marL="0" marR="0" indent="0" algn="ctr" defTabSz="1216061" rtl="0" eaLnBrk="1" fontAlgn="auto" latinLnBrk="0" hangingPunct="1">
                <a:lnSpc>
                  <a:spcPct val="120000"/>
                </a:lnSpc>
                <a:spcBef>
                  <a:spcPts val="0"/>
                </a:spcBef>
                <a:spcAft>
                  <a:spcPts val="0"/>
                </a:spcAft>
                <a:buClrTx/>
                <a:buSzTx/>
                <a:buFontTx/>
                <a:buNone/>
                <a:tabLst/>
                <a:defRPr/>
              </a:pPr>
              <a:r>
                <a:rPr lang="zh-CN" altLang="en-US" sz="1500" dirty="0" smtClean="0">
                  <a:latin typeface="黑体" pitchFamily="49" charset="-122"/>
                  <a:ea typeface="黑体" pitchFamily="49" charset="-122"/>
                  <a:hlinkClick r:id="rId19" action="ppaction://hlinksldjump"/>
                </a:rPr>
                <a:t>攻略详解</a:t>
              </a:r>
              <a:endParaRPr lang="zh-CN" altLang="en-US" sz="1862" dirty="0" smtClean="0">
                <a:latin typeface="黑体" pitchFamily="49" charset="-122"/>
                <a:ea typeface="黑体" pitchFamily="49" charset="-122"/>
              </a:endParaRPr>
            </a:p>
          </p:txBody>
        </p:sp>
      </p:gr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 id="2147483685" r:id="rId13"/>
    <p:sldLayoutId id="2147483686" r:id="rId14"/>
    <p:sldLayoutId id="2147483687" r:id="rId15"/>
  </p:sldLayoutIdLst>
  <p:timing>
    <p:tnLst>
      <p:par>
        <p:cTn id="1" dur="indefinite" restart="never" nodeType="tmRoot">
          <p:childTnLst>
            <p:seq concurrent="1" nextAc="seek">
              <p:cTn id="2" restart="whenNotActive" fill="hold" evtFilter="cancelBubble" nodeType="interactiveSeq">
                <p:stCondLst>
                  <p:cond evt="onClick" delay="0">
                    <p:tgtEl>
                      <p:spTgt spid="11"/>
                    </p:tgtEl>
                  </p:cond>
                </p:stCondLst>
                <p:endSync evt="end" delay="0">
                  <p:rtn val="all"/>
                </p:endSync>
                <p:childTnLst>
                  <p:par>
                    <p:cTn id="3" fill="hold">
                      <p:stCondLst>
                        <p:cond delay="0"/>
                      </p:stCondLst>
                      <p:childTnLst>
                        <p:par>
                          <p:cTn id="4" fill="hold">
                            <p:stCondLst>
                              <p:cond delay="0"/>
                            </p:stCondLst>
                            <p:childTnLst>
                              <p:par>
                                <p:cTn id="5" presetID="42" presetClass="path" presetSubtype="0" accel="50000" decel="50000" fill="hold" nodeType="withEffect">
                                  <p:stCondLst>
                                    <p:cond delay="0"/>
                                  </p:stCondLst>
                                  <p:childTnLst>
                                    <p:animMotion origin="layout" path="M 0.00404 -0.09863 L 0.00404 0.31098 " pathEditMode="relative" rAng="0" ptsTypes="AA">
                                      <p:cBhvr>
                                        <p:cTn id="6" dur="500" fill="hold"/>
                                        <p:tgtEl>
                                          <p:spTgt spid="2"/>
                                        </p:tgtEl>
                                        <p:attrNameLst>
                                          <p:attrName>ppt_x</p:attrName>
                                          <p:attrName>ppt_y</p:attrName>
                                        </p:attrNameLst>
                                      </p:cBhvr>
                                      <p:rCtr x="0" y="20469"/>
                                    </p:animMotion>
                                  </p:childTnLst>
                                </p:cTn>
                              </p:par>
                            </p:childTnLst>
                          </p:cTn>
                        </p:par>
                      </p:childTnLst>
                    </p:cTn>
                  </p:par>
                  <p:par>
                    <p:cTn id="7" fill="hold">
                      <p:stCondLst>
                        <p:cond delay="indefinite"/>
                      </p:stCondLst>
                      <p:childTnLst>
                        <p:par>
                          <p:cTn id="8" fill="hold">
                            <p:stCondLst>
                              <p:cond delay="0"/>
                            </p:stCondLst>
                            <p:childTnLst>
                              <p:par>
                                <p:cTn id="9" presetID="64" presetClass="path" presetSubtype="0" accel="50000" decel="50000" fill="hold" nodeType="clickEffect">
                                  <p:stCondLst>
                                    <p:cond delay="0"/>
                                  </p:stCondLst>
                                  <p:childTnLst>
                                    <p:animMotion origin="layout" path="M 0.00404 -0.1035 L 0.00404 -0.41842 " pathEditMode="relative" rAng="0" ptsTypes="AA">
                                      <p:cBhvr>
                                        <p:cTn id="10" dur="500" fill="hold"/>
                                        <p:tgtEl>
                                          <p:spTgt spid="2"/>
                                        </p:tgtEl>
                                        <p:attrNameLst>
                                          <p:attrName>ppt_x</p:attrName>
                                          <p:attrName>ppt_y</p:attrName>
                                        </p:attrNameLst>
                                      </p:cBhvr>
                                      <p:rCtr x="0" y="-15735"/>
                                    </p:animMotion>
                                  </p:childTnLst>
                                </p:cTn>
                              </p:par>
                            </p:childTnLst>
                          </p:cTn>
                        </p:par>
                      </p:childTnLst>
                    </p:cTn>
                  </p:par>
                </p:childTnLst>
              </p:cTn>
              <p:nextCondLst>
                <p:cond evt="onClick" delay="0">
                  <p:tgtEl>
                    <p:spTgt spid="11"/>
                  </p:tgtEl>
                </p:cond>
              </p:nextCondLst>
            </p:seq>
          </p:childTnLst>
        </p:cTn>
      </p:par>
    </p:tnLst>
  </p:timing>
  <p:txStyles>
    <p:titleStyle>
      <a:lvl1pPr algn="ctr" defTabSz="1216061" rtl="0" eaLnBrk="1" latinLnBrk="0" hangingPunct="1">
        <a:spcBef>
          <a:spcPct val="0"/>
        </a:spcBef>
        <a:buNone/>
        <a:defRPr sz="5852" kern="1200">
          <a:solidFill>
            <a:schemeClr val="tx1"/>
          </a:solidFill>
          <a:latin typeface="+mj-lt"/>
          <a:ea typeface="+mj-ea"/>
          <a:cs typeface="+mj-cs"/>
        </a:defRPr>
      </a:lvl1pPr>
    </p:titleStyle>
    <p:bodyStyle>
      <a:lvl1pPr marL="456023" indent="-456023" algn="l" defTabSz="1216061" rtl="0" eaLnBrk="1" latinLnBrk="0" hangingPunct="1">
        <a:spcBef>
          <a:spcPct val="20000"/>
        </a:spcBef>
        <a:buFont typeface="Arial" pitchFamily="34" charset="0"/>
        <a:buChar char="•"/>
        <a:defRPr sz="4256" kern="1200">
          <a:solidFill>
            <a:schemeClr val="tx1"/>
          </a:solidFill>
          <a:latin typeface="+mn-lt"/>
          <a:ea typeface="+mn-ea"/>
          <a:cs typeface="+mn-cs"/>
        </a:defRPr>
      </a:lvl1pPr>
      <a:lvl2pPr marL="988049" indent="-380019" algn="l" defTabSz="1216061" rtl="0" eaLnBrk="1" latinLnBrk="0" hangingPunct="1">
        <a:spcBef>
          <a:spcPct val="20000"/>
        </a:spcBef>
        <a:buFont typeface="Arial" pitchFamily="34" charset="0"/>
        <a:buChar char="–"/>
        <a:defRPr sz="3724" kern="1200">
          <a:solidFill>
            <a:schemeClr val="tx1"/>
          </a:solidFill>
          <a:latin typeface="+mn-lt"/>
          <a:ea typeface="+mn-ea"/>
          <a:cs typeface="+mn-cs"/>
        </a:defRPr>
      </a:lvl2pPr>
      <a:lvl3pPr marL="1520076" indent="-304015" algn="l" defTabSz="1216061" rtl="0" eaLnBrk="1" latinLnBrk="0" hangingPunct="1">
        <a:spcBef>
          <a:spcPct val="20000"/>
        </a:spcBef>
        <a:buFont typeface="Arial" pitchFamily="34" charset="0"/>
        <a:buChar char="•"/>
        <a:defRPr sz="3192" kern="1200">
          <a:solidFill>
            <a:schemeClr val="tx1"/>
          </a:solidFill>
          <a:latin typeface="+mn-lt"/>
          <a:ea typeface="+mn-ea"/>
          <a:cs typeface="+mn-cs"/>
        </a:defRPr>
      </a:lvl3pPr>
      <a:lvl4pPr marL="2128106" indent="-304015" algn="l" defTabSz="1216061" rtl="0" eaLnBrk="1" latinLnBrk="0" hangingPunct="1">
        <a:spcBef>
          <a:spcPct val="20000"/>
        </a:spcBef>
        <a:buFont typeface="Arial" pitchFamily="34" charset="0"/>
        <a:buChar char="–"/>
        <a:defRPr sz="2660" kern="1200">
          <a:solidFill>
            <a:schemeClr val="tx1"/>
          </a:solidFill>
          <a:latin typeface="+mn-lt"/>
          <a:ea typeface="+mn-ea"/>
          <a:cs typeface="+mn-cs"/>
        </a:defRPr>
      </a:lvl4pPr>
      <a:lvl5pPr marL="2736136" indent="-304015" algn="l" defTabSz="1216061" rtl="0" eaLnBrk="1" latinLnBrk="0" hangingPunct="1">
        <a:spcBef>
          <a:spcPct val="20000"/>
        </a:spcBef>
        <a:buFont typeface="Arial" pitchFamily="34" charset="0"/>
        <a:buChar char="»"/>
        <a:defRPr sz="2660" kern="1200">
          <a:solidFill>
            <a:schemeClr val="tx1"/>
          </a:solidFill>
          <a:latin typeface="+mn-lt"/>
          <a:ea typeface="+mn-ea"/>
          <a:cs typeface="+mn-cs"/>
        </a:defRPr>
      </a:lvl5pPr>
      <a:lvl6pPr marL="3344167" indent="-304015" algn="l" defTabSz="1216061" rtl="0" eaLnBrk="1" latinLnBrk="0" hangingPunct="1">
        <a:spcBef>
          <a:spcPct val="20000"/>
        </a:spcBef>
        <a:buFont typeface="Arial" pitchFamily="34" charset="0"/>
        <a:buChar char="•"/>
        <a:defRPr sz="2660" kern="1200">
          <a:solidFill>
            <a:schemeClr val="tx1"/>
          </a:solidFill>
          <a:latin typeface="+mn-lt"/>
          <a:ea typeface="+mn-ea"/>
          <a:cs typeface="+mn-cs"/>
        </a:defRPr>
      </a:lvl6pPr>
      <a:lvl7pPr marL="3952197" indent="-304015" algn="l" defTabSz="1216061" rtl="0" eaLnBrk="1" latinLnBrk="0" hangingPunct="1">
        <a:spcBef>
          <a:spcPct val="20000"/>
        </a:spcBef>
        <a:buFont typeface="Arial" pitchFamily="34" charset="0"/>
        <a:buChar char="•"/>
        <a:defRPr sz="2660" kern="1200">
          <a:solidFill>
            <a:schemeClr val="tx1"/>
          </a:solidFill>
          <a:latin typeface="+mn-lt"/>
          <a:ea typeface="+mn-ea"/>
          <a:cs typeface="+mn-cs"/>
        </a:defRPr>
      </a:lvl7pPr>
      <a:lvl8pPr marL="4560227" indent="-304015" algn="l" defTabSz="1216061" rtl="0" eaLnBrk="1" latinLnBrk="0" hangingPunct="1">
        <a:spcBef>
          <a:spcPct val="20000"/>
        </a:spcBef>
        <a:buFont typeface="Arial" pitchFamily="34" charset="0"/>
        <a:buChar char="•"/>
        <a:defRPr sz="2660" kern="1200">
          <a:solidFill>
            <a:schemeClr val="tx1"/>
          </a:solidFill>
          <a:latin typeface="+mn-lt"/>
          <a:ea typeface="+mn-ea"/>
          <a:cs typeface="+mn-cs"/>
        </a:defRPr>
      </a:lvl8pPr>
      <a:lvl9pPr marL="5168257" indent="-304015" algn="l" defTabSz="1216061" rtl="0" eaLnBrk="1" latinLnBrk="0" hangingPunct="1">
        <a:spcBef>
          <a:spcPct val="20000"/>
        </a:spcBef>
        <a:buFont typeface="Arial" pitchFamily="34" charset="0"/>
        <a:buChar char="•"/>
        <a:defRPr sz="2660" kern="1200">
          <a:solidFill>
            <a:schemeClr val="tx1"/>
          </a:solidFill>
          <a:latin typeface="+mn-lt"/>
          <a:ea typeface="+mn-ea"/>
          <a:cs typeface="+mn-cs"/>
        </a:defRPr>
      </a:lvl9pPr>
    </p:bodyStyle>
    <p:otherStyle>
      <a:defPPr>
        <a:defRPr lang="zh-CN"/>
      </a:defPPr>
      <a:lvl1pPr marL="0" algn="l" defTabSz="1216061" rtl="0" eaLnBrk="1" latinLnBrk="0" hangingPunct="1">
        <a:defRPr sz="2394" kern="1200">
          <a:solidFill>
            <a:schemeClr val="tx1"/>
          </a:solidFill>
          <a:latin typeface="+mn-lt"/>
          <a:ea typeface="+mn-ea"/>
          <a:cs typeface="+mn-cs"/>
        </a:defRPr>
      </a:lvl1pPr>
      <a:lvl2pPr marL="608030" algn="l" defTabSz="1216061" rtl="0" eaLnBrk="1" latinLnBrk="0" hangingPunct="1">
        <a:defRPr sz="2394" kern="1200">
          <a:solidFill>
            <a:schemeClr val="tx1"/>
          </a:solidFill>
          <a:latin typeface="+mn-lt"/>
          <a:ea typeface="+mn-ea"/>
          <a:cs typeface="+mn-cs"/>
        </a:defRPr>
      </a:lvl2pPr>
      <a:lvl3pPr marL="1216061" algn="l" defTabSz="1216061" rtl="0" eaLnBrk="1" latinLnBrk="0" hangingPunct="1">
        <a:defRPr sz="2394" kern="1200">
          <a:solidFill>
            <a:schemeClr val="tx1"/>
          </a:solidFill>
          <a:latin typeface="+mn-lt"/>
          <a:ea typeface="+mn-ea"/>
          <a:cs typeface="+mn-cs"/>
        </a:defRPr>
      </a:lvl3pPr>
      <a:lvl4pPr marL="1824091" algn="l" defTabSz="1216061" rtl="0" eaLnBrk="1" latinLnBrk="0" hangingPunct="1">
        <a:defRPr sz="2394" kern="1200">
          <a:solidFill>
            <a:schemeClr val="tx1"/>
          </a:solidFill>
          <a:latin typeface="+mn-lt"/>
          <a:ea typeface="+mn-ea"/>
          <a:cs typeface="+mn-cs"/>
        </a:defRPr>
      </a:lvl4pPr>
      <a:lvl5pPr marL="2432121" algn="l" defTabSz="1216061" rtl="0" eaLnBrk="1" latinLnBrk="0" hangingPunct="1">
        <a:defRPr sz="2394" kern="1200">
          <a:solidFill>
            <a:schemeClr val="tx1"/>
          </a:solidFill>
          <a:latin typeface="+mn-lt"/>
          <a:ea typeface="+mn-ea"/>
          <a:cs typeface="+mn-cs"/>
        </a:defRPr>
      </a:lvl5pPr>
      <a:lvl6pPr marL="3040151" algn="l" defTabSz="1216061" rtl="0" eaLnBrk="1" latinLnBrk="0" hangingPunct="1">
        <a:defRPr sz="2394" kern="1200">
          <a:solidFill>
            <a:schemeClr val="tx1"/>
          </a:solidFill>
          <a:latin typeface="+mn-lt"/>
          <a:ea typeface="+mn-ea"/>
          <a:cs typeface="+mn-cs"/>
        </a:defRPr>
      </a:lvl6pPr>
      <a:lvl7pPr marL="3648182" algn="l" defTabSz="1216061" rtl="0" eaLnBrk="1" latinLnBrk="0" hangingPunct="1">
        <a:defRPr sz="2394" kern="1200">
          <a:solidFill>
            <a:schemeClr val="tx1"/>
          </a:solidFill>
          <a:latin typeface="+mn-lt"/>
          <a:ea typeface="+mn-ea"/>
          <a:cs typeface="+mn-cs"/>
        </a:defRPr>
      </a:lvl7pPr>
      <a:lvl8pPr marL="4256212" algn="l" defTabSz="1216061" rtl="0" eaLnBrk="1" latinLnBrk="0" hangingPunct="1">
        <a:defRPr sz="2394" kern="1200">
          <a:solidFill>
            <a:schemeClr val="tx1"/>
          </a:solidFill>
          <a:latin typeface="+mn-lt"/>
          <a:ea typeface="+mn-ea"/>
          <a:cs typeface="+mn-cs"/>
        </a:defRPr>
      </a:lvl8pPr>
      <a:lvl9pPr marL="4864242" algn="l" defTabSz="1216061" rtl="0" eaLnBrk="1" latinLnBrk="0" hangingPunct="1">
        <a:defRPr sz="2394"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customXml" Target="../../customXml/item194.xml"/><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3.xml"/><Relationship Id="rId1" Type="http://schemas.openxmlformats.org/officeDocument/2006/relationships/customXml" Target="../../customXml/item300.xml"/></Relationships>
</file>

<file path=ppt/slides/_rels/slide100.xml.rels><?xml version="1.0" encoding="UTF-8" standalone="yes"?>
<Relationships xmlns="http://schemas.openxmlformats.org/package/2006/relationships"><Relationship Id="rId3" Type="http://schemas.openxmlformats.org/officeDocument/2006/relationships/notesSlide" Target="../notesSlides/notesSlide100.xml"/><Relationship Id="rId2" Type="http://schemas.openxmlformats.org/officeDocument/2006/relationships/slideLayout" Target="../slideLayouts/slideLayout4.xml"/><Relationship Id="rId1" Type="http://schemas.openxmlformats.org/officeDocument/2006/relationships/customXml" Target="../../customXml/item311.xml"/></Relationships>
</file>

<file path=ppt/slides/_rels/slide101.xml.rels><?xml version="1.0" encoding="UTF-8" standalone="yes"?>
<Relationships xmlns="http://schemas.openxmlformats.org/package/2006/relationships"><Relationship Id="rId3" Type="http://schemas.openxmlformats.org/officeDocument/2006/relationships/notesSlide" Target="../notesSlides/notesSlide101.xml"/><Relationship Id="rId2" Type="http://schemas.openxmlformats.org/officeDocument/2006/relationships/slideLayout" Target="../slideLayouts/slideLayout4.xml"/><Relationship Id="rId1" Type="http://schemas.openxmlformats.org/officeDocument/2006/relationships/customXml" Target="../../customXml/item55.xml"/></Relationships>
</file>

<file path=ppt/slides/_rels/slide102.xml.rels><?xml version="1.0" encoding="UTF-8" standalone="yes"?>
<Relationships xmlns="http://schemas.openxmlformats.org/package/2006/relationships"><Relationship Id="rId3" Type="http://schemas.openxmlformats.org/officeDocument/2006/relationships/notesSlide" Target="../notesSlides/notesSlide102.xml"/><Relationship Id="rId2" Type="http://schemas.openxmlformats.org/officeDocument/2006/relationships/slideLayout" Target="../slideLayouts/slideLayout4.xml"/><Relationship Id="rId1" Type="http://schemas.openxmlformats.org/officeDocument/2006/relationships/customXml" Target="../../customXml/item329.xml"/></Relationships>
</file>

<file path=ppt/slides/_rels/slide103.xml.rels><?xml version="1.0" encoding="UTF-8" standalone="yes"?>
<Relationships xmlns="http://schemas.openxmlformats.org/package/2006/relationships"><Relationship Id="rId3" Type="http://schemas.openxmlformats.org/officeDocument/2006/relationships/notesSlide" Target="../notesSlides/notesSlide103.xml"/><Relationship Id="rId2" Type="http://schemas.openxmlformats.org/officeDocument/2006/relationships/slideLayout" Target="../slideLayouts/slideLayout4.xml"/><Relationship Id="rId1" Type="http://schemas.openxmlformats.org/officeDocument/2006/relationships/customXml" Target="../../customXml/item184.xml"/></Relationships>
</file>

<file path=ppt/slides/_rels/slide104.xml.rels><?xml version="1.0" encoding="UTF-8" standalone="yes"?>
<Relationships xmlns="http://schemas.openxmlformats.org/package/2006/relationships"><Relationship Id="rId3" Type="http://schemas.openxmlformats.org/officeDocument/2006/relationships/notesSlide" Target="../notesSlides/notesSlide104.xml"/><Relationship Id="rId2" Type="http://schemas.openxmlformats.org/officeDocument/2006/relationships/slideLayout" Target="../slideLayouts/slideLayout4.xml"/><Relationship Id="rId1" Type="http://schemas.openxmlformats.org/officeDocument/2006/relationships/customXml" Target="../../customXml/item244.xml"/></Relationships>
</file>

<file path=ppt/slides/_rels/slide105.xml.rels><?xml version="1.0" encoding="UTF-8" standalone="yes"?>
<Relationships xmlns="http://schemas.openxmlformats.org/package/2006/relationships"><Relationship Id="rId3" Type="http://schemas.openxmlformats.org/officeDocument/2006/relationships/notesSlide" Target="../notesSlides/notesSlide105.xml"/><Relationship Id="rId2" Type="http://schemas.openxmlformats.org/officeDocument/2006/relationships/slideLayout" Target="../slideLayouts/slideLayout4.xml"/><Relationship Id="rId1" Type="http://schemas.openxmlformats.org/officeDocument/2006/relationships/customXml" Target="../../customXml/item308.xml"/></Relationships>
</file>

<file path=ppt/slides/_rels/slide106.xml.rels><?xml version="1.0" encoding="UTF-8" standalone="yes"?>
<Relationships xmlns="http://schemas.openxmlformats.org/package/2006/relationships"><Relationship Id="rId3" Type="http://schemas.openxmlformats.org/officeDocument/2006/relationships/notesSlide" Target="../notesSlides/notesSlide106.xml"/><Relationship Id="rId2" Type="http://schemas.openxmlformats.org/officeDocument/2006/relationships/slideLayout" Target="../slideLayouts/slideLayout4.xml"/><Relationship Id="rId1" Type="http://schemas.openxmlformats.org/officeDocument/2006/relationships/customXml" Target="../../customXml/item363.xml"/></Relationships>
</file>

<file path=ppt/slides/_rels/slide107.xml.rels><?xml version="1.0" encoding="UTF-8" standalone="yes"?>
<Relationships xmlns="http://schemas.openxmlformats.org/package/2006/relationships"><Relationship Id="rId3" Type="http://schemas.openxmlformats.org/officeDocument/2006/relationships/notesSlide" Target="../notesSlides/notesSlide107.xml"/><Relationship Id="rId2" Type="http://schemas.openxmlformats.org/officeDocument/2006/relationships/slideLayout" Target="../slideLayouts/slideLayout4.xml"/><Relationship Id="rId1" Type="http://schemas.openxmlformats.org/officeDocument/2006/relationships/customXml" Target="../../customXml/item129.xml"/></Relationships>
</file>

<file path=ppt/slides/_rels/slide108.xml.rels><?xml version="1.0" encoding="UTF-8" standalone="yes"?>
<Relationships xmlns="http://schemas.openxmlformats.org/package/2006/relationships"><Relationship Id="rId3" Type="http://schemas.openxmlformats.org/officeDocument/2006/relationships/notesSlide" Target="../notesSlides/notesSlide108.xml"/><Relationship Id="rId2" Type="http://schemas.openxmlformats.org/officeDocument/2006/relationships/slideLayout" Target="../slideLayouts/slideLayout4.xml"/><Relationship Id="rId1" Type="http://schemas.openxmlformats.org/officeDocument/2006/relationships/customXml" Target="../../customXml/item251.xml"/></Relationships>
</file>

<file path=ppt/slides/_rels/slide109.xml.rels><?xml version="1.0" encoding="UTF-8" standalone="yes"?>
<Relationships xmlns="http://schemas.openxmlformats.org/package/2006/relationships"><Relationship Id="rId3" Type="http://schemas.openxmlformats.org/officeDocument/2006/relationships/notesSlide" Target="../notesSlides/notesSlide109.xml"/><Relationship Id="rId2" Type="http://schemas.openxmlformats.org/officeDocument/2006/relationships/slideLayout" Target="../slideLayouts/slideLayout4.xml"/><Relationship Id="rId1" Type="http://schemas.openxmlformats.org/officeDocument/2006/relationships/customXml" Target="../../customXml/item353.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3.xml"/><Relationship Id="rId1" Type="http://schemas.openxmlformats.org/officeDocument/2006/relationships/customXml" Target="../../customXml/item191.xml"/></Relationships>
</file>

<file path=ppt/slides/_rels/slide110.xml.rels><?xml version="1.0" encoding="UTF-8" standalone="yes"?>
<Relationships xmlns="http://schemas.openxmlformats.org/package/2006/relationships"><Relationship Id="rId3" Type="http://schemas.openxmlformats.org/officeDocument/2006/relationships/notesSlide" Target="../notesSlides/notesSlide110.xml"/><Relationship Id="rId2" Type="http://schemas.openxmlformats.org/officeDocument/2006/relationships/slideLayout" Target="../slideLayouts/slideLayout4.xml"/><Relationship Id="rId1" Type="http://schemas.openxmlformats.org/officeDocument/2006/relationships/customXml" Target="../../customXml/item343.xml"/></Relationships>
</file>

<file path=ppt/slides/_rels/slide111.xml.rels><?xml version="1.0" encoding="UTF-8" standalone="yes"?>
<Relationships xmlns="http://schemas.openxmlformats.org/package/2006/relationships"><Relationship Id="rId3" Type="http://schemas.openxmlformats.org/officeDocument/2006/relationships/notesSlide" Target="../notesSlides/notesSlide111.xml"/><Relationship Id="rId2" Type="http://schemas.openxmlformats.org/officeDocument/2006/relationships/slideLayout" Target="../slideLayouts/slideLayout4.xml"/><Relationship Id="rId1" Type="http://schemas.openxmlformats.org/officeDocument/2006/relationships/customXml" Target="../../customXml/item10.xml"/></Relationships>
</file>

<file path=ppt/slides/_rels/slide112.xml.rels><?xml version="1.0" encoding="UTF-8" standalone="yes"?>
<Relationships xmlns="http://schemas.openxmlformats.org/package/2006/relationships"><Relationship Id="rId3" Type="http://schemas.openxmlformats.org/officeDocument/2006/relationships/notesSlide" Target="../notesSlides/notesSlide112.xml"/><Relationship Id="rId2" Type="http://schemas.openxmlformats.org/officeDocument/2006/relationships/slideLayout" Target="../slideLayouts/slideLayout4.xml"/><Relationship Id="rId1" Type="http://schemas.openxmlformats.org/officeDocument/2006/relationships/customXml" Target="../../customXml/item323.xml"/></Relationships>
</file>

<file path=ppt/slides/_rels/slide113.xml.rels><?xml version="1.0" encoding="UTF-8" standalone="yes"?>
<Relationships xmlns="http://schemas.openxmlformats.org/package/2006/relationships"><Relationship Id="rId3" Type="http://schemas.openxmlformats.org/officeDocument/2006/relationships/notesSlide" Target="../notesSlides/notesSlide113.xml"/><Relationship Id="rId2" Type="http://schemas.openxmlformats.org/officeDocument/2006/relationships/slideLayout" Target="../slideLayouts/slideLayout4.xml"/><Relationship Id="rId1" Type="http://schemas.openxmlformats.org/officeDocument/2006/relationships/customXml" Target="../../customXml/item265.xml"/></Relationships>
</file>

<file path=ppt/slides/_rels/slide114.xml.rels><?xml version="1.0" encoding="UTF-8" standalone="yes"?>
<Relationships xmlns="http://schemas.openxmlformats.org/package/2006/relationships"><Relationship Id="rId3" Type="http://schemas.openxmlformats.org/officeDocument/2006/relationships/notesSlide" Target="../notesSlides/notesSlide114.xml"/><Relationship Id="rId2" Type="http://schemas.openxmlformats.org/officeDocument/2006/relationships/slideLayout" Target="../slideLayouts/slideLayout4.xml"/><Relationship Id="rId1" Type="http://schemas.openxmlformats.org/officeDocument/2006/relationships/customXml" Target="../../customXml/item14.xml"/></Relationships>
</file>

<file path=ppt/slides/_rels/slide115.xml.rels><?xml version="1.0" encoding="UTF-8" standalone="yes"?>
<Relationships xmlns="http://schemas.openxmlformats.org/package/2006/relationships"><Relationship Id="rId3" Type="http://schemas.openxmlformats.org/officeDocument/2006/relationships/notesSlide" Target="../notesSlides/notesSlide115.xml"/><Relationship Id="rId2" Type="http://schemas.openxmlformats.org/officeDocument/2006/relationships/slideLayout" Target="../slideLayouts/slideLayout4.xml"/><Relationship Id="rId1" Type="http://schemas.openxmlformats.org/officeDocument/2006/relationships/customXml" Target="../../customXml/item96.xml"/></Relationships>
</file>

<file path=ppt/slides/_rels/slide116.xml.rels><?xml version="1.0" encoding="UTF-8" standalone="yes"?>
<Relationships xmlns="http://schemas.openxmlformats.org/package/2006/relationships"><Relationship Id="rId3" Type="http://schemas.openxmlformats.org/officeDocument/2006/relationships/notesSlide" Target="../notesSlides/notesSlide116.xml"/><Relationship Id="rId2" Type="http://schemas.openxmlformats.org/officeDocument/2006/relationships/slideLayout" Target="../slideLayouts/slideLayout4.xml"/><Relationship Id="rId1" Type="http://schemas.openxmlformats.org/officeDocument/2006/relationships/customXml" Target="../../customXml/item359.xml"/></Relationships>
</file>

<file path=ppt/slides/_rels/slide117.xml.rels><?xml version="1.0" encoding="UTF-8" standalone="yes"?>
<Relationships xmlns="http://schemas.openxmlformats.org/package/2006/relationships"><Relationship Id="rId3" Type="http://schemas.openxmlformats.org/officeDocument/2006/relationships/notesSlide" Target="../notesSlides/notesSlide117.xml"/><Relationship Id="rId2" Type="http://schemas.openxmlformats.org/officeDocument/2006/relationships/slideLayout" Target="../slideLayouts/slideLayout4.xml"/><Relationship Id="rId1" Type="http://schemas.openxmlformats.org/officeDocument/2006/relationships/customXml" Target="../../customXml/item355.xml"/></Relationships>
</file>

<file path=ppt/slides/_rels/slide118.xml.rels><?xml version="1.0" encoding="UTF-8" standalone="yes"?>
<Relationships xmlns="http://schemas.openxmlformats.org/package/2006/relationships"><Relationship Id="rId3" Type="http://schemas.openxmlformats.org/officeDocument/2006/relationships/notesSlide" Target="../notesSlides/notesSlide118.xml"/><Relationship Id="rId2" Type="http://schemas.openxmlformats.org/officeDocument/2006/relationships/slideLayout" Target="../slideLayouts/slideLayout4.xml"/><Relationship Id="rId1" Type="http://schemas.openxmlformats.org/officeDocument/2006/relationships/customXml" Target="../../customXml/item375.xml"/></Relationships>
</file>

<file path=ppt/slides/_rels/slide119.xml.rels><?xml version="1.0" encoding="UTF-8" standalone="yes"?>
<Relationships xmlns="http://schemas.openxmlformats.org/package/2006/relationships"><Relationship Id="rId3" Type="http://schemas.openxmlformats.org/officeDocument/2006/relationships/notesSlide" Target="../notesSlides/notesSlide119.xml"/><Relationship Id="rId2" Type="http://schemas.openxmlformats.org/officeDocument/2006/relationships/slideLayout" Target="../slideLayouts/slideLayout4.xml"/><Relationship Id="rId1" Type="http://schemas.openxmlformats.org/officeDocument/2006/relationships/customXml" Target="../../customXml/item13.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3.xml"/><Relationship Id="rId1" Type="http://schemas.openxmlformats.org/officeDocument/2006/relationships/customXml" Target="../../customXml/item186.xml"/></Relationships>
</file>

<file path=ppt/slides/_rels/slide120.xml.rels><?xml version="1.0" encoding="UTF-8" standalone="yes"?>
<Relationships xmlns="http://schemas.openxmlformats.org/package/2006/relationships"><Relationship Id="rId3" Type="http://schemas.openxmlformats.org/officeDocument/2006/relationships/notesSlide" Target="../notesSlides/notesSlide120.xml"/><Relationship Id="rId2" Type="http://schemas.openxmlformats.org/officeDocument/2006/relationships/slideLayout" Target="../slideLayouts/slideLayout4.xml"/><Relationship Id="rId1" Type="http://schemas.openxmlformats.org/officeDocument/2006/relationships/customXml" Target="../../customXml/item275.xml"/></Relationships>
</file>

<file path=ppt/slides/_rels/slide121.xml.rels><?xml version="1.0" encoding="UTF-8" standalone="yes"?>
<Relationships xmlns="http://schemas.openxmlformats.org/package/2006/relationships"><Relationship Id="rId3" Type="http://schemas.openxmlformats.org/officeDocument/2006/relationships/notesSlide" Target="../notesSlides/notesSlide121.xml"/><Relationship Id="rId2" Type="http://schemas.openxmlformats.org/officeDocument/2006/relationships/slideLayout" Target="../slideLayouts/slideLayout4.xml"/><Relationship Id="rId1" Type="http://schemas.openxmlformats.org/officeDocument/2006/relationships/customXml" Target="../../customXml/item383.xml"/></Relationships>
</file>

<file path=ppt/slides/_rels/slide122.xml.rels><?xml version="1.0" encoding="UTF-8" standalone="yes"?>
<Relationships xmlns="http://schemas.openxmlformats.org/package/2006/relationships"><Relationship Id="rId3" Type="http://schemas.openxmlformats.org/officeDocument/2006/relationships/notesSlide" Target="../notesSlides/notesSlide122.xml"/><Relationship Id="rId2" Type="http://schemas.openxmlformats.org/officeDocument/2006/relationships/slideLayout" Target="../slideLayouts/slideLayout4.xml"/><Relationship Id="rId1" Type="http://schemas.openxmlformats.org/officeDocument/2006/relationships/customXml" Target="../../customXml/item115.xml"/></Relationships>
</file>

<file path=ppt/slides/_rels/slide123.xml.rels><?xml version="1.0" encoding="UTF-8" standalone="yes"?>
<Relationships xmlns="http://schemas.openxmlformats.org/package/2006/relationships"><Relationship Id="rId3" Type="http://schemas.openxmlformats.org/officeDocument/2006/relationships/notesSlide" Target="../notesSlides/notesSlide123.xml"/><Relationship Id="rId2" Type="http://schemas.openxmlformats.org/officeDocument/2006/relationships/slideLayout" Target="../slideLayouts/slideLayout4.xml"/><Relationship Id="rId1" Type="http://schemas.openxmlformats.org/officeDocument/2006/relationships/customXml" Target="../../customXml/item187.xml"/></Relationships>
</file>

<file path=ppt/slides/_rels/slide124.xml.rels><?xml version="1.0" encoding="UTF-8" standalone="yes"?>
<Relationships xmlns="http://schemas.openxmlformats.org/package/2006/relationships"><Relationship Id="rId3" Type="http://schemas.openxmlformats.org/officeDocument/2006/relationships/notesSlide" Target="../notesSlides/notesSlide124.xml"/><Relationship Id="rId2" Type="http://schemas.openxmlformats.org/officeDocument/2006/relationships/slideLayout" Target="../slideLayouts/slideLayout4.xml"/><Relationship Id="rId1" Type="http://schemas.openxmlformats.org/officeDocument/2006/relationships/customXml" Target="../../customXml/item351.xml"/></Relationships>
</file>

<file path=ppt/slides/_rels/slide125.xml.rels><?xml version="1.0" encoding="UTF-8" standalone="yes"?>
<Relationships xmlns="http://schemas.openxmlformats.org/package/2006/relationships"><Relationship Id="rId3" Type="http://schemas.openxmlformats.org/officeDocument/2006/relationships/notesSlide" Target="../notesSlides/notesSlide125.xml"/><Relationship Id="rId2" Type="http://schemas.openxmlformats.org/officeDocument/2006/relationships/slideLayout" Target="../slideLayouts/slideLayout4.xml"/><Relationship Id="rId1" Type="http://schemas.openxmlformats.org/officeDocument/2006/relationships/customXml" Target="../../customXml/item279.xml"/></Relationships>
</file>

<file path=ppt/slides/_rels/slide126.xml.rels><?xml version="1.0" encoding="UTF-8" standalone="yes"?>
<Relationships xmlns="http://schemas.openxmlformats.org/package/2006/relationships"><Relationship Id="rId3" Type="http://schemas.openxmlformats.org/officeDocument/2006/relationships/notesSlide" Target="../notesSlides/notesSlide126.xml"/><Relationship Id="rId2" Type="http://schemas.openxmlformats.org/officeDocument/2006/relationships/slideLayout" Target="../slideLayouts/slideLayout4.xml"/><Relationship Id="rId1" Type="http://schemas.openxmlformats.org/officeDocument/2006/relationships/customXml" Target="../../customXml/item227.xml"/></Relationships>
</file>

<file path=ppt/slides/_rels/slide127.xml.rels><?xml version="1.0" encoding="UTF-8" standalone="yes"?>
<Relationships xmlns="http://schemas.openxmlformats.org/package/2006/relationships"><Relationship Id="rId3" Type="http://schemas.openxmlformats.org/officeDocument/2006/relationships/notesSlide" Target="../notesSlides/notesSlide127.xml"/><Relationship Id="rId2" Type="http://schemas.openxmlformats.org/officeDocument/2006/relationships/slideLayout" Target="../slideLayouts/slideLayout4.xml"/><Relationship Id="rId1" Type="http://schemas.openxmlformats.org/officeDocument/2006/relationships/customXml" Target="../../customXml/item132.xml"/><Relationship Id="rId4" Type="http://schemas.openxmlformats.org/officeDocument/2006/relationships/image" Target="../media/image11.png"/></Relationships>
</file>

<file path=ppt/slides/_rels/slide128.xml.rels><?xml version="1.0" encoding="UTF-8" standalone="yes"?>
<Relationships xmlns="http://schemas.openxmlformats.org/package/2006/relationships"><Relationship Id="rId3" Type="http://schemas.openxmlformats.org/officeDocument/2006/relationships/notesSlide" Target="../notesSlides/notesSlide128.xml"/><Relationship Id="rId2" Type="http://schemas.openxmlformats.org/officeDocument/2006/relationships/slideLayout" Target="../slideLayouts/slideLayout4.xml"/><Relationship Id="rId1" Type="http://schemas.openxmlformats.org/officeDocument/2006/relationships/customXml" Target="../../customXml/item284.xml"/></Relationships>
</file>

<file path=ppt/slides/_rels/slide129.xml.rels><?xml version="1.0" encoding="UTF-8" standalone="yes"?>
<Relationships xmlns="http://schemas.openxmlformats.org/package/2006/relationships"><Relationship Id="rId3" Type="http://schemas.openxmlformats.org/officeDocument/2006/relationships/notesSlide" Target="../notesSlides/notesSlide129.xml"/><Relationship Id="rId2" Type="http://schemas.openxmlformats.org/officeDocument/2006/relationships/slideLayout" Target="../slideLayouts/slideLayout4.xml"/><Relationship Id="rId1" Type="http://schemas.openxmlformats.org/officeDocument/2006/relationships/customXml" Target="../../customXml/item50.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3.xml"/><Relationship Id="rId1" Type="http://schemas.openxmlformats.org/officeDocument/2006/relationships/customXml" Target="../../customXml/item225.xml"/></Relationships>
</file>

<file path=ppt/slides/_rels/slide130.xml.rels><?xml version="1.0" encoding="UTF-8" standalone="yes"?>
<Relationships xmlns="http://schemas.openxmlformats.org/package/2006/relationships"><Relationship Id="rId3" Type="http://schemas.openxmlformats.org/officeDocument/2006/relationships/notesSlide" Target="../notesSlides/notesSlide130.xml"/><Relationship Id="rId2" Type="http://schemas.openxmlformats.org/officeDocument/2006/relationships/slideLayout" Target="../slideLayouts/slideLayout4.xml"/><Relationship Id="rId1" Type="http://schemas.openxmlformats.org/officeDocument/2006/relationships/customXml" Target="../../customXml/item245.xml"/></Relationships>
</file>

<file path=ppt/slides/_rels/slide131.xml.rels><?xml version="1.0" encoding="UTF-8" standalone="yes"?>
<Relationships xmlns="http://schemas.openxmlformats.org/package/2006/relationships"><Relationship Id="rId3" Type="http://schemas.openxmlformats.org/officeDocument/2006/relationships/notesSlide" Target="../notesSlides/notesSlide131.xml"/><Relationship Id="rId2" Type="http://schemas.openxmlformats.org/officeDocument/2006/relationships/slideLayout" Target="../slideLayouts/slideLayout4.xml"/><Relationship Id="rId1" Type="http://schemas.openxmlformats.org/officeDocument/2006/relationships/customXml" Target="../../customXml/item48.xml"/></Relationships>
</file>

<file path=ppt/slides/_rels/slide132.xml.rels><?xml version="1.0" encoding="UTF-8" standalone="yes"?>
<Relationships xmlns="http://schemas.openxmlformats.org/package/2006/relationships"><Relationship Id="rId3" Type="http://schemas.openxmlformats.org/officeDocument/2006/relationships/notesSlide" Target="../notesSlides/notesSlide132.xml"/><Relationship Id="rId2" Type="http://schemas.openxmlformats.org/officeDocument/2006/relationships/slideLayout" Target="../slideLayouts/slideLayout4.xml"/><Relationship Id="rId1" Type="http://schemas.openxmlformats.org/officeDocument/2006/relationships/customXml" Target="../../customXml/item133.xml"/></Relationships>
</file>

<file path=ppt/slides/_rels/slide133.xml.rels><?xml version="1.0" encoding="UTF-8" standalone="yes"?>
<Relationships xmlns="http://schemas.openxmlformats.org/package/2006/relationships"><Relationship Id="rId3" Type="http://schemas.openxmlformats.org/officeDocument/2006/relationships/notesSlide" Target="../notesSlides/notesSlide133.xml"/><Relationship Id="rId2" Type="http://schemas.openxmlformats.org/officeDocument/2006/relationships/slideLayout" Target="../slideLayouts/slideLayout4.xml"/><Relationship Id="rId1" Type="http://schemas.openxmlformats.org/officeDocument/2006/relationships/customXml" Target="../../customXml/item326.xml"/></Relationships>
</file>

<file path=ppt/slides/_rels/slide134.xml.rels><?xml version="1.0" encoding="UTF-8" standalone="yes"?>
<Relationships xmlns="http://schemas.openxmlformats.org/package/2006/relationships"><Relationship Id="rId3" Type="http://schemas.openxmlformats.org/officeDocument/2006/relationships/notesSlide" Target="../notesSlides/notesSlide134.xml"/><Relationship Id="rId2" Type="http://schemas.openxmlformats.org/officeDocument/2006/relationships/slideLayout" Target="../slideLayouts/slideLayout4.xml"/><Relationship Id="rId1" Type="http://schemas.openxmlformats.org/officeDocument/2006/relationships/customXml" Target="../../customXml/item286.xml"/></Relationships>
</file>

<file path=ppt/slides/_rels/slide135.xml.rels><?xml version="1.0" encoding="UTF-8" standalone="yes"?>
<Relationships xmlns="http://schemas.openxmlformats.org/package/2006/relationships"><Relationship Id="rId3" Type="http://schemas.openxmlformats.org/officeDocument/2006/relationships/notesSlide" Target="../notesSlides/notesSlide135.xml"/><Relationship Id="rId2" Type="http://schemas.openxmlformats.org/officeDocument/2006/relationships/slideLayout" Target="../slideLayouts/slideLayout4.xml"/><Relationship Id="rId1" Type="http://schemas.openxmlformats.org/officeDocument/2006/relationships/customXml" Target="../../customXml/item209.xml"/></Relationships>
</file>

<file path=ppt/slides/_rels/slide136.xml.rels><?xml version="1.0" encoding="UTF-8" standalone="yes"?>
<Relationships xmlns="http://schemas.openxmlformats.org/package/2006/relationships"><Relationship Id="rId3" Type="http://schemas.openxmlformats.org/officeDocument/2006/relationships/notesSlide" Target="../notesSlides/notesSlide136.xml"/><Relationship Id="rId2" Type="http://schemas.openxmlformats.org/officeDocument/2006/relationships/slideLayout" Target="../slideLayouts/slideLayout4.xml"/><Relationship Id="rId1" Type="http://schemas.openxmlformats.org/officeDocument/2006/relationships/customXml" Target="../../customXml/item250.xml"/></Relationships>
</file>

<file path=ppt/slides/_rels/slide137.xml.rels><?xml version="1.0" encoding="UTF-8" standalone="yes"?>
<Relationships xmlns="http://schemas.openxmlformats.org/package/2006/relationships"><Relationship Id="rId3" Type="http://schemas.openxmlformats.org/officeDocument/2006/relationships/notesSlide" Target="../notesSlides/notesSlide137.xml"/><Relationship Id="rId2" Type="http://schemas.openxmlformats.org/officeDocument/2006/relationships/slideLayout" Target="../slideLayouts/slideLayout4.xml"/><Relationship Id="rId1" Type="http://schemas.openxmlformats.org/officeDocument/2006/relationships/customXml" Target="../../customXml/item117.xml"/></Relationships>
</file>

<file path=ppt/slides/_rels/slide138.xml.rels><?xml version="1.0" encoding="UTF-8" standalone="yes"?>
<Relationships xmlns="http://schemas.openxmlformats.org/package/2006/relationships"><Relationship Id="rId3" Type="http://schemas.openxmlformats.org/officeDocument/2006/relationships/notesSlide" Target="../notesSlides/notesSlide138.xml"/><Relationship Id="rId2" Type="http://schemas.openxmlformats.org/officeDocument/2006/relationships/slideLayout" Target="../slideLayouts/slideLayout4.xml"/><Relationship Id="rId1" Type="http://schemas.openxmlformats.org/officeDocument/2006/relationships/customXml" Target="../../customXml/item313.xml"/></Relationships>
</file>

<file path=ppt/slides/_rels/slide139.xml.rels><?xml version="1.0" encoding="UTF-8" standalone="yes"?>
<Relationships xmlns="http://schemas.openxmlformats.org/package/2006/relationships"><Relationship Id="rId3" Type="http://schemas.openxmlformats.org/officeDocument/2006/relationships/notesSlide" Target="../notesSlides/notesSlide139.xml"/><Relationship Id="rId2" Type="http://schemas.openxmlformats.org/officeDocument/2006/relationships/slideLayout" Target="../slideLayouts/slideLayout4.xml"/><Relationship Id="rId1" Type="http://schemas.openxmlformats.org/officeDocument/2006/relationships/customXml" Target="../../customXml/item168.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3.xml"/><Relationship Id="rId1" Type="http://schemas.openxmlformats.org/officeDocument/2006/relationships/customXml" Target="../../customXml/item85.xml"/></Relationships>
</file>

<file path=ppt/slides/_rels/slide140.xml.rels><?xml version="1.0" encoding="UTF-8" standalone="yes"?>
<Relationships xmlns="http://schemas.openxmlformats.org/package/2006/relationships"><Relationship Id="rId3" Type="http://schemas.openxmlformats.org/officeDocument/2006/relationships/notesSlide" Target="../notesSlides/notesSlide140.xml"/><Relationship Id="rId2" Type="http://schemas.openxmlformats.org/officeDocument/2006/relationships/slideLayout" Target="../slideLayouts/slideLayout5.xml"/><Relationship Id="rId1" Type="http://schemas.openxmlformats.org/officeDocument/2006/relationships/customXml" Target="../../customXml/item2.xml"/><Relationship Id="rId4" Type="http://schemas.openxmlformats.org/officeDocument/2006/relationships/image" Target="../media/image5.png"/></Relationships>
</file>

<file path=ppt/slides/_rels/slide141.xml.rels><?xml version="1.0" encoding="UTF-8" standalone="yes"?>
<Relationships xmlns="http://schemas.openxmlformats.org/package/2006/relationships"><Relationship Id="rId3" Type="http://schemas.openxmlformats.org/officeDocument/2006/relationships/notesSlide" Target="../notesSlides/notesSlide141.xml"/><Relationship Id="rId2" Type="http://schemas.openxmlformats.org/officeDocument/2006/relationships/slideLayout" Target="../slideLayouts/slideLayout5.xml"/><Relationship Id="rId1" Type="http://schemas.openxmlformats.org/officeDocument/2006/relationships/customXml" Target="../../customXml/item316.xml"/><Relationship Id="rId4" Type="http://schemas.openxmlformats.org/officeDocument/2006/relationships/image" Target="../media/image6.png"/></Relationships>
</file>

<file path=ppt/slides/_rels/slide142.xml.rels><?xml version="1.0" encoding="UTF-8" standalone="yes"?>
<Relationships xmlns="http://schemas.openxmlformats.org/package/2006/relationships"><Relationship Id="rId3" Type="http://schemas.openxmlformats.org/officeDocument/2006/relationships/notesSlide" Target="../notesSlides/notesSlide142.xml"/><Relationship Id="rId2" Type="http://schemas.openxmlformats.org/officeDocument/2006/relationships/slideLayout" Target="../slideLayouts/slideLayout5.xml"/><Relationship Id="rId1" Type="http://schemas.openxmlformats.org/officeDocument/2006/relationships/customXml" Target="../../customXml/item338.xml"/><Relationship Id="rId5" Type="http://schemas.openxmlformats.org/officeDocument/2006/relationships/image" Target="../media/image14.jpeg"/><Relationship Id="rId4" Type="http://schemas.openxmlformats.org/officeDocument/2006/relationships/image" Target="../media/image9.png"/></Relationships>
</file>

<file path=ppt/slides/_rels/slide143.xml.rels><?xml version="1.0" encoding="UTF-8" standalone="yes"?>
<Relationships xmlns="http://schemas.openxmlformats.org/package/2006/relationships"><Relationship Id="rId3" Type="http://schemas.openxmlformats.org/officeDocument/2006/relationships/notesSlide" Target="../notesSlides/notesSlide143.xml"/><Relationship Id="rId2" Type="http://schemas.openxmlformats.org/officeDocument/2006/relationships/slideLayout" Target="../slideLayouts/slideLayout5.xml"/><Relationship Id="rId1" Type="http://schemas.openxmlformats.org/officeDocument/2006/relationships/customXml" Target="../../customXml/item182.xml"/><Relationship Id="rId4" Type="http://schemas.openxmlformats.org/officeDocument/2006/relationships/image" Target="../media/image14.jpeg"/></Relationships>
</file>

<file path=ppt/slides/_rels/slide144.xml.rels><?xml version="1.0" encoding="UTF-8" standalone="yes"?>
<Relationships xmlns="http://schemas.openxmlformats.org/package/2006/relationships"><Relationship Id="rId3" Type="http://schemas.openxmlformats.org/officeDocument/2006/relationships/notesSlide" Target="../notesSlides/notesSlide144.xml"/><Relationship Id="rId2" Type="http://schemas.openxmlformats.org/officeDocument/2006/relationships/slideLayout" Target="../slideLayouts/slideLayout5.xml"/><Relationship Id="rId1" Type="http://schemas.openxmlformats.org/officeDocument/2006/relationships/customXml" Target="../../customXml/item291.xml"/><Relationship Id="rId4" Type="http://schemas.openxmlformats.org/officeDocument/2006/relationships/image" Target="../media/image14.jpeg"/></Relationships>
</file>

<file path=ppt/slides/_rels/slide145.xml.rels><?xml version="1.0" encoding="UTF-8" standalone="yes"?>
<Relationships xmlns="http://schemas.openxmlformats.org/package/2006/relationships"><Relationship Id="rId3" Type="http://schemas.openxmlformats.org/officeDocument/2006/relationships/notesSlide" Target="../notesSlides/notesSlide145.xml"/><Relationship Id="rId2" Type="http://schemas.openxmlformats.org/officeDocument/2006/relationships/slideLayout" Target="../slideLayouts/slideLayout5.xml"/><Relationship Id="rId1" Type="http://schemas.openxmlformats.org/officeDocument/2006/relationships/customXml" Target="../../customXml/item226.xml"/><Relationship Id="rId4" Type="http://schemas.openxmlformats.org/officeDocument/2006/relationships/image" Target="../media/image10.png"/></Relationships>
</file>

<file path=ppt/slides/_rels/slide146.xml.rels><?xml version="1.0" encoding="UTF-8" standalone="yes"?>
<Relationships xmlns="http://schemas.openxmlformats.org/package/2006/relationships"><Relationship Id="rId3" Type="http://schemas.openxmlformats.org/officeDocument/2006/relationships/notesSlide" Target="../notesSlides/notesSlide146.xml"/><Relationship Id="rId2" Type="http://schemas.openxmlformats.org/officeDocument/2006/relationships/slideLayout" Target="../slideLayouts/slideLayout5.xml"/><Relationship Id="rId1" Type="http://schemas.openxmlformats.org/officeDocument/2006/relationships/customXml" Target="../../customXml/item177.xml"/></Relationships>
</file>

<file path=ppt/slides/_rels/slide147.xml.rels><?xml version="1.0" encoding="UTF-8" standalone="yes"?>
<Relationships xmlns="http://schemas.openxmlformats.org/package/2006/relationships"><Relationship Id="rId3" Type="http://schemas.openxmlformats.org/officeDocument/2006/relationships/notesSlide" Target="../notesSlides/notesSlide147.xml"/><Relationship Id="rId2" Type="http://schemas.openxmlformats.org/officeDocument/2006/relationships/slideLayout" Target="../slideLayouts/slideLayout5.xml"/><Relationship Id="rId1" Type="http://schemas.openxmlformats.org/officeDocument/2006/relationships/customXml" Target="../../customXml/item111.xml"/></Relationships>
</file>

<file path=ppt/slides/_rels/slide148.xml.rels><?xml version="1.0" encoding="UTF-8" standalone="yes"?>
<Relationships xmlns="http://schemas.openxmlformats.org/package/2006/relationships"><Relationship Id="rId3" Type="http://schemas.openxmlformats.org/officeDocument/2006/relationships/notesSlide" Target="../notesSlides/notesSlide148.xml"/><Relationship Id="rId2" Type="http://schemas.openxmlformats.org/officeDocument/2006/relationships/slideLayout" Target="../slideLayouts/slideLayout5.xml"/><Relationship Id="rId1" Type="http://schemas.openxmlformats.org/officeDocument/2006/relationships/customXml" Target="../../customXml/item331.xml"/></Relationships>
</file>

<file path=ppt/slides/_rels/slide149.xml.rels><?xml version="1.0" encoding="UTF-8" standalone="yes"?>
<Relationships xmlns="http://schemas.openxmlformats.org/package/2006/relationships"><Relationship Id="rId3" Type="http://schemas.openxmlformats.org/officeDocument/2006/relationships/notesSlide" Target="../notesSlides/notesSlide149.xml"/><Relationship Id="rId2" Type="http://schemas.openxmlformats.org/officeDocument/2006/relationships/slideLayout" Target="../slideLayouts/slideLayout5.xml"/><Relationship Id="rId1" Type="http://schemas.openxmlformats.org/officeDocument/2006/relationships/customXml" Target="../../customXml/item386.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3.xml"/><Relationship Id="rId1" Type="http://schemas.openxmlformats.org/officeDocument/2006/relationships/customXml" Target="../../customXml/item364.xml"/></Relationships>
</file>

<file path=ppt/slides/_rels/slide150.xml.rels><?xml version="1.0" encoding="UTF-8" standalone="yes"?>
<Relationships xmlns="http://schemas.openxmlformats.org/package/2006/relationships"><Relationship Id="rId3" Type="http://schemas.openxmlformats.org/officeDocument/2006/relationships/notesSlide" Target="../notesSlides/notesSlide150.xml"/><Relationship Id="rId2" Type="http://schemas.openxmlformats.org/officeDocument/2006/relationships/slideLayout" Target="../slideLayouts/slideLayout5.xml"/><Relationship Id="rId1" Type="http://schemas.openxmlformats.org/officeDocument/2006/relationships/customXml" Target="../../customXml/item1.xml"/></Relationships>
</file>

<file path=ppt/slides/_rels/slide151.xml.rels><?xml version="1.0" encoding="UTF-8" standalone="yes"?>
<Relationships xmlns="http://schemas.openxmlformats.org/package/2006/relationships"><Relationship Id="rId3" Type="http://schemas.openxmlformats.org/officeDocument/2006/relationships/notesSlide" Target="../notesSlides/notesSlide151.xml"/><Relationship Id="rId2" Type="http://schemas.openxmlformats.org/officeDocument/2006/relationships/slideLayout" Target="../slideLayouts/slideLayout5.xml"/><Relationship Id="rId1" Type="http://schemas.openxmlformats.org/officeDocument/2006/relationships/customXml" Target="../../customXml/item336.xml"/></Relationships>
</file>

<file path=ppt/slides/_rels/slide152.xml.rels><?xml version="1.0" encoding="UTF-8" standalone="yes"?>
<Relationships xmlns="http://schemas.openxmlformats.org/package/2006/relationships"><Relationship Id="rId3" Type="http://schemas.openxmlformats.org/officeDocument/2006/relationships/notesSlide" Target="../notesSlides/notesSlide152.xml"/><Relationship Id="rId2" Type="http://schemas.openxmlformats.org/officeDocument/2006/relationships/slideLayout" Target="../slideLayouts/slideLayout5.xml"/><Relationship Id="rId1" Type="http://schemas.openxmlformats.org/officeDocument/2006/relationships/customXml" Target="../../customXml/item305.xml"/></Relationships>
</file>

<file path=ppt/slides/_rels/slide153.xml.rels><?xml version="1.0" encoding="UTF-8" standalone="yes"?>
<Relationships xmlns="http://schemas.openxmlformats.org/package/2006/relationships"><Relationship Id="rId3" Type="http://schemas.openxmlformats.org/officeDocument/2006/relationships/notesSlide" Target="../notesSlides/notesSlide153.xml"/><Relationship Id="rId2" Type="http://schemas.openxmlformats.org/officeDocument/2006/relationships/slideLayout" Target="../slideLayouts/slideLayout5.xml"/><Relationship Id="rId1" Type="http://schemas.openxmlformats.org/officeDocument/2006/relationships/customXml" Target="../../customXml/item78.xml"/></Relationships>
</file>

<file path=ppt/slides/_rels/slide154.xml.rels><?xml version="1.0" encoding="UTF-8" standalone="yes"?>
<Relationships xmlns="http://schemas.openxmlformats.org/package/2006/relationships"><Relationship Id="rId3" Type="http://schemas.openxmlformats.org/officeDocument/2006/relationships/notesSlide" Target="../notesSlides/notesSlide154.xml"/><Relationship Id="rId2" Type="http://schemas.openxmlformats.org/officeDocument/2006/relationships/slideLayout" Target="../slideLayouts/slideLayout5.xml"/><Relationship Id="rId1" Type="http://schemas.openxmlformats.org/officeDocument/2006/relationships/customXml" Target="../../customXml/item110.xml"/></Relationships>
</file>

<file path=ppt/slides/_rels/slide155.xml.rels><?xml version="1.0" encoding="UTF-8" standalone="yes"?>
<Relationships xmlns="http://schemas.openxmlformats.org/package/2006/relationships"><Relationship Id="rId3" Type="http://schemas.openxmlformats.org/officeDocument/2006/relationships/notesSlide" Target="../notesSlides/notesSlide155.xml"/><Relationship Id="rId2" Type="http://schemas.openxmlformats.org/officeDocument/2006/relationships/slideLayout" Target="../slideLayouts/slideLayout5.xml"/><Relationship Id="rId1" Type="http://schemas.openxmlformats.org/officeDocument/2006/relationships/customXml" Target="../../customXml/item91.xml"/></Relationships>
</file>

<file path=ppt/slides/_rels/slide156.xml.rels><?xml version="1.0" encoding="UTF-8" standalone="yes"?>
<Relationships xmlns="http://schemas.openxmlformats.org/package/2006/relationships"><Relationship Id="rId3" Type="http://schemas.openxmlformats.org/officeDocument/2006/relationships/notesSlide" Target="../notesSlides/notesSlide156.xml"/><Relationship Id="rId2" Type="http://schemas.openxmlformats.org/officeDocument/2006/relationships/slideLayout" Target="../slideLayouts/slideLayout5.xml"/><Relationship Id="rId1" Type="http://schemas.openxmlformats.org/officeDocument/2006/relationships/customXml" Target="../../customXml/item224.xml"/></Relationships>
</file>

<file path=ppt/slides/_rels/slide157.xml.rels><?xml version="1.0" encoding="UTF-8" standalone="yes"?>
<Relationships xmlns="http://schemas.openxmlformats.org/package/2006/relationships"><Relationship Id="rId3" Type="http://schemas.openxmlformats.org/officeDocument/2006/relationships/notesSlide" Target="../notesSlides/notesSlide157.xml"/><Relationship Id="rId2" Type="http://schemas.openxmlformats.org/officeDocument/2006/relationships/slideLayout" Target="../slideLayouts/slideLayout5.xml"/><Relationship Id="rId1" Type="http://schemas.openxmlformats.org/officeDocument/2006/relationships/customXml" Target="../../customXml/item127.xml"/></Relationships>
</file>

<file path=ppt/slides/_rels/slide158.xml.rels><?xml version="1.0" encoding="UTF-8" standalone="yes"?>
<Relationships xmlns="http://schemas.openxmlformats.org/package/2006/relationships"><Relationship Id="rId3" Type="http://schemas.openxmlformats.org/officeDocument/2006/relationships/notesSlide" Target="../notesSlides/notesSlide158.xml"/><Relationship Id="rId2" Type="http://schemas.openxmlformats.org/officeDocument/2006/relationships/slideLayout" Target="../slideLayouts/slideLayout5.xml"/><Relationship Id="rId1" Type="http://schemas.openxmlformats.org/officeDocument/2006/relationships/customXml" Target="../../customXml/item370.xml"/></Relationships>
</file>

<file path=ppt/slides/_rels/slide159.xml.rels><?xml version="1.0" encoding="UTF-8" standalone="yes"?>
<Relationships xmlns="http://schemas.openxmlformats.org/package/2006/relationships"><Relationship Id="rId3" Type="http://schemas.openxmlformats.org/officeDocument/2006/relationships/notesSlide" Target="../notesSlides/notesSlide159.xml"/><Relationship Id="rId2" Type="http://schemas.openxmlformats.org/officeDocument/2006/relationships/slideLayout" Target="../slideLayouts/slideLayout5.xml"/><Relationship Id="rId1" Type="http://schemas.openxmlformats.org/officeDocument/2006/relationships/customXml" Target="../../customXml/item52.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3.xml"/><Relationship Id="rId1" Type="http://schemas.openxmlformats.org/officeDocument/2006/relationships/customXml" Target="../../customXml/item238.xml"/></Relationships>
</file>

<file path=ppt/slides/_rels/slide160.xml.rels><?xml version="1.0" encoding="UTF-8" standalone="yes"?>
<Relationships xmlns="http://schemas.openxmlformats.org/package/2006/relationships"><Relationship Id="rId3" Type="http://schemas.openxmlformats.org/officeDocument/2006/relationships/notesSlide" Target="../notesSlides/notesSlide160.xml"/><Relationship Id="rId2" Type="http://schemas.openxmlformats.org/officeDocument/2006/relationships/slideLayout" Target="../slideLayouts/slideLayout5.xml"/><Relationship Id="rId1" Type="http://schemas.openxmlformats.org/officeDocument/2006/relationships/customXml" Target="../../customXml/item23.xml"/></Relationships>
</file>

<file path=ppt/slides/_rels/slide161.xml.rels><?xml version="1.0" encoding="UTF-8" standalone="yes"?>
<Relationships xmlns="http://schemas.openxmlformats.org/package/2006/relationships"><Relationship Id="rId3" Type="http://schemas.openxmlformats.org/officeDocument/2006/relationships/notesSlide" Target="../notesSlides/notesSlide161.xml"/><Relationship Id="rId2" Type="http://schemas.openxmlformats.org/officeDocument/2006/relationships/slideLayout" Target="../slideLayouts/slideLayout5.xml"/><Relationship Id="rId1" Type="http://schemas.openxmlformats.org/officeDocument/2006/relationships/customXml" Target="../../customXml/item203.xml"/></Relationships>
</file>

<file path=ppt/slides/_rels/slide162.xml.rels><?xml version="1.0" encoding="UTF-8" standalone="yes"?>
<Relationships xmlns="http://schemas.openxmlformats.org/package/2006/relationships"><Relationship Id="rId3" Type="http://schemas.openxmlformats.org/officeDocument/2006/relationships/notesSlide" Target="../notesSlides/notesSlide162.xml"/><Relationship Id="rId2" Type="http://schemas.openxmlformats.org/officeDocument/2006/relationships/slideLayout" Target="../slideLayouts/slideLayout5.xml"/><Relationship Id="rId1" Type="http://schemas.openxmlformats.org/officeDocument/2006/relationships/customXml" Target="../../customXml/item347.xml"/></Relationships>
</file>

<file path=ppt/slides/_rels/slide163.xml.rels><?xml version="1.0" encoding="UTF-8" standalone="yes"?>
<Relationships xmlns="http://schemas.openxmlformats.org/package/2006/relationships"><Relationship Id="rId3" Type="http://schemas.openxmlformats.org/officeDocument/2006/relationships/notesSlide" Target="../notesSlides/notesSlide163.xml"/><Relationship Id="rId2" Type="http://schemas.openxmlformats.org/officeDocument/2006/relationships/slideLayout" Target="../slideLayouts/slideLayout5.xml"/><Relationship Id="rId1" Type="http://schemas.openxmlformats.org/officeDocument/2006/relationships/customXml" Target="../../customXml/item114.xml"/></Relationships>
</file>

<file path=ppt/slides/_rels/slide164.xml.rels><?xml version="1.0" encoding="UTF-8" standalone="yes"?>
<Relationships xmlns="http://schemas.openxmlformats.org/package/2006/relationships"><Relationship Id="rId3" Type="http://schemas.openxmlformats.org/officeDocument/2006/relationships/notesSlide" Target="../notesSlides/notesSlide164.xml"/><Relationship Id="rId2" Type="http://schemas.openxmlformats.org/officeDocument/2006/relationships/slideLayout" Target="../slideLayouts/slideLayout5.xml"/><Relationship Id="rId1" Type="http://schemas.openxmlformats.org/officeDocument/2006/relationships/customXml" Target="../../customXml/item83.xml"/></Relationships>
</file>

<file path=ppt/slides/_rels/slide165.xml.rels><?xml version="1.0" encoding="UTF-8" standalone="yes"?>
<Relationships xmlns="http://schemas.openxmlformats.org/package/2006/relationships"><Relationship Id="rId3" Type="http://schemas.openxmlformats.org/officeDocument/2006/relationships/notesSlide" Target="../notesSlides/notesSlide165.xml"/><Relationship Id="rId2" Type="http://schemas.openxmlformats.org/officeDocument/2006/relationships/slideLayout" Target="../slideLayouts/slideLayout5.xml"/><Relationship Id="rId1" Type="http://schemas.openxmlformats.org/officeDocument/2006/relationships/customXml" Target="../../customXml/item349.xml"/></Relationships>
</file>

<file path=ppt/slides/_rels/slide166.xml.rels><?xml version="1.0" encoding="UTF-8" standalone="yes"?>
<Relationships xmlns="http://schemas.openxmlformats.org/package/2006/relationships"><Relationship Id="rId3" Type="http://schemas.openxmlformats.org/officeDocument/2006/relationships/notesSlide" Target="../notesSlides/notesSlide166.xml"/><Relationship Id="rId2" Type="http://schemas.openxmlformats.org/officeDocument/2006/relationships/slideLayout" Target="../slideLayouts/slideLayout5.xml"/><Relationship Id="rId1" Type="http://schemas.openxmlformats.org/officeDocument/2006/relationships/customXml" Target="../../customXml/item64.xml"/></Relationships>
</file>

<file path=ppt/slides/_rels/slide167.xml.rels><?xml version="1.0" encoding="UTF-8" standalone="yes"?>
<Relationships xmlns="http://schemas.openxmlformats.org/package/2006/relationships"><Relationship Id="rId3" Type="http://schemas.openxmlformats.org/officeDocument/2006/relationships/notesSlide" Target="../notesSlides/notesSlide167.xml"/><Relationship Id="rId2" Type="http://schemas.openxmlformats.org/officeDocument/2006/relationships/slideLayout" Target="../slideLayouts/slideLayout5.xml"/><Relationship Id="rId1" Type="http://schemas.openxmlformats.org/officeDocument/2006/relationships/customXml" Target="../../customXml/item32.xml"/></Relationships>
</file>

<file path=ppt/slides/_rels/slide168.xml.rels><?xml version="1.0" encoding="UTF-8" standalone="yes"?>
<Relationships xmlns="http://schemas.openxmlformats.org/package/2006/relationships"><Relationship Id="rId3" Type="http://schemas.openxmlformats.org/officeDocument/2006/relationships/notesSlide" Target="../notesSlides/notesSlide168.xml"/><Relationship Id="rId2" Type="http://schemas.openxmlformats.org/officeDocument/2006/relationships/slideLayout" Target="../slideLayouts/slideLayout5.xml"/><Relationship Id="rId1" Type="http://schemas.openxmlformats.org/officeDocument/2006/relationships/customXml" Target="../../customXml/item3.xml"/></Relationships>
</file>

<file path=ppt/slides/_rels/slide169.xml.rels><?xml version="1.0" encoding="UTF-8" standalone="yes"?>
<Relationships xmlns="http://schemas.openxmlformats.org/package/2006/relationships"><Relationship Id="rId3" Type="http://schemas.openxmlformats.org/officeDocument/2006/relationships/notesSlide" Target="../notesSlides/notesSlide169.xml"/><Relationship Id="rId2" Type="http://schemas.openxmlformats.org/officeDocument/2006/relationships/slideLayout" Target="../slideLayouts/slideLayout5.xml"/><Relationship Id="rId1" Type="http://schemas.openxmlformats.org/officeDocument/2006/relationships/customXml" Target="../../customXml/item152.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3.xml"/><Relationship Id="rId1" Type="http://schemas.openxmlformats.org/officeDocument/2006/relationships/customXml" Target="../../customXml/item193.xml"/></Relationships>
</file>

<file path=ppt/slides/_rels/slide170.xml.rels><?xml version="1.0" encoding="UTF-8" standalone="yes"?>
<Relationships xmlns="http://schemas.openxmlformats.org/package/2006/relationships"><Relationship Id="rId3" Type="http://schemas.openxmlformats.org/officeDocument/2006/relationships/notesSlide" Target="../notesSlides/notesSlide170.xml"/><Relationship Id="rId2" Type="http://schemas.openxmlformats.org/officeDocument/2006/relationships/slideLayout" Target="../slideLayouts/slideLayout5.xml"/><Relationship Id="rId1" Type="http://schemas.openxmlformats.org/officeDocument/2006/relationships/customXml" Target="../../customXml/item361.xml"/></Relationships>
</file>

<file path=ppt/slides/_rels/slide171.xml.rels><?xml version="1.0" encoding="UTF-8" standalone="yes"?>
<Relationships xmlns="http://schemas.openxmlformats.org/package/2006/relationships"><Relationship Id="rId3" Type="http://schemas.openxmlformats.org/officeDocument/2006/relationships/notesSlide" Target="../notesSlides/notesSlide171.xml"/><Relationship Id="rId2" Type="http://schemas.openxmlformats.org/officeDocument/2006/relationships/slideLayout" Target="../slideLayouts/slideLayout5.xml"/><Relationship Id="rId1" Type="http://schemas.openxmlformats.org/officeDocument/2006/relationships/customXml" Target="../../customXml/item179.xml"/></Relationships>
</file>

<file path=ppt/slides/_rels/slide172.xml.rels><?xml version="1.0" encoding="UTF-8" standalone="yes"?>
<Relationships xmlns="http://schemas.openxmlformats.org/package/2006/relationships"><Relationship Id="rId3" Type="http://schemas.openxmlformats.org/officeDocument/2006/relationships/notesSlide" Target="../notesSlides/notesSlide172.xml"/><Relationship Id="rId2" Type="http://schemas.openxmlformats.org/officeDocument/2006/relationships/slideLayout" Target="../slideLayouts/slideLayout5.xml"/><Relationship Id="rId1" Type="http://schemas.openxmlformats.org/officeDocument/2006/relationships/customXml" Target="../../customXml/item38.xml"/></Relationships>
</file>

<file path=ppt/slides/_rels/slide173.xml.rels><?xml version="1.0" encoding="UTF-8" standalone="yes"?>
<Relationships xmlns="http://schemas.openxmlformats.org/package/2006/relationships"><Relationship Id="rId3" Type="http://schemas.openxmlformats.org/officeDocument/2006/relationships/notesSlide" Target="../notesSlides/notesSlide173.xml"/><Relationship Id="rId2" Type="http://schemas.openxmlformats.org/officeDocument/2006/relationships/slideLayout" Target="../slideLayouts/slideLayout5.xml"/><Relationship Id="rId1" Type="http://schemas.openxmlformats.org/officeDocument/2006/relationships/customXml" Target="../../customXml/item164.xml"/></Relationships>
</file>

<file path=ppt/slides/_rels/slide174.xml.rels><?xml version="1.0" encoding="UTF-8" standalone="yes"?>
<Relationships xmlns="http://schemas.openxmlformats.org/package/2006/relationships"><Relationship Id="rId3" Type="http://schemas.openxmlformats.org/officeDocument/2006/relationships/notesSlide" Target="../notesSlides/notesSlide174.xml"/><Relationship Id="rId2" Type="http://schemas.openxmlformats.org/officeDocument/2006/relationships/slideLayout" Target="../slideLayouts/slideLayout5.xml"/><Relationship Id="rId1" Type="http://schemas.openxmlformats.org/officeDocument/2006/relationships/customXml" Target="../../customXml/item233.xml"/></Relationships>
</file>

<file path=ppt/slides/_rels/slide175.xml.rels><?xml version="1.0" encoding="UTF-8" standalone="yes"?>
<Relationships xmlns="http://schemas.openxmlformats.org/package/2006/relationships"><Relationship Id="rId3" Type="http://schemas.openxmlformats.org/officeDocument/2006/relationships/notesSlide" Target="../notesSlides/notesSlide175.xml"/><Relationship Id="rId2" Type="http://schemas.openxmlformats.org/officeDocument/2006/relationships/slideLayout" Target="../slideLayouts/slideLayout5.xml"/><Relationship Id="rId1" Type="http://schemas.openxmlformats.org/officeDocument/2006/relationships/customXml" Target="../../customXml/item362.xml"/></Relationships>
</file>

<file path=ppt/slides/_rels/slide176.xml.rels><?xml version="1.0" encoding="UTF-8" standalone="yes"?>
<Relationships xmlns="http://schemas.openxmlformats.org/package/2006/relationships"><Relationship Id="rId3" Type="http://schemas.openxmlformats.org/officeDocument/2006/relationships/notesSlide" Target="../notesSlides/notesSlide176.xml"/><Relationship Id="rId2" Type="http://schemas.openxmlformats.org/officeDocument/2006/relationships/slideLayout" Target="../slideLayouts/slideLayout5.xml"/><Relationship Id="rId1" Type="http://schemas.openxmlformats.org/officeDocument/2006/relationships/customXml" Target="../../customXml/item77.xml"/></Relationships>
</file>

<file path=ppt/slides/_rels/slide177.xml.rels><?xml version="1.0" encoding="UTF-8" standalone="yes"?>
<Relationships xmlns="http://schemas.openxmlformats.org/package/2006/relationships"><Relationship Id="rId3" Type="http://schemas.openxmlformats.org/officeDocument/2006/relationships/notesSlide" Target="../notesSlides/notesSlide177.xml"/><Relationship Id="rId2" Type="http://schemas.openxmlformats.org/officeDocument/2006/relationships/slideLayout" Target="../slideLayouts/slideLayout5.xml"/><Relationship Id="rId1" Type="http://schemas.openxmlformats.org/officeDocument/2006/relationships/customXml" Target="../../customXml/item310.xml"/></Relationships>
</file>

<file path=ppt/slides/_rels/slide178.xml.rels><?xml version="1.0" encoding="UTF-8" standalone="yes"?>
<Relationships xmlns="http://schemas.openxmlformats.org/package/2006/relationships"><Relationship Id="rId3" Type="http://schemas.openxmlformats.org/officeDocument/2006/relationships/notesSlide" Target="../notesSlides/notesSlide178.xml"/><Relationship Id="rId2" Type="http://schemas.openxmlformats.org/officeDocument/2006/relationships/slideLayout" Target="../slideLayouts/slideLayout5.xml"/><Relationship Id="rId1" Type="http://schemas.openxmlformats.org/officeDocument/2006/relationships/customXml" Target="../../customXml/item166.xml"/><Relationship Id="rId4" Type="http://schemas.openxmlformats.org/officeDocument/2006/relationships/image" Target="../media/image12.jpeg"/></Relationships>
</file>

<file path=ppt/slides/_rels/slide179.xml.rels><?xml version="1.0" encoding="UTF-8" standalone="yes"?>
<Relationships xmlns="http://schemas.openxmlformats.org/package/2006/relationships"><Relationship Id="rId3" Type="http://schemas.openxmlformats.org/officeDocument/2006/relationships/notesSlide" Target="../notesSlides/notesSlide179.xml"/><Relationship Id="rId2" Type="http://schemas.openxmlformats.org/officeDocument/2006/relationships/slideLayout" Target="../slideLayouts/slideLayout5.xml"/><Relationship Id="rId1" Type="http://schemas.openxmlformats.org/officeDocument/2006/relationships/customXml" Target="../../customXml/item160.xml"/><Relationship Id="rId6" Type="http://schemas.openxmlformats.org/officeDocument/2006/relationships/image" Target="../media/image16.jpeg"/><Relationship Id="rId5" Type="http://schemas.openxmlformats.org/officeDocument/2006/relationships/image" Target="../media/image15.jpeg"/><Relationship Id="rId4" Type="http://schemas.openxmlformats.org/officeDocument/2006/relationships/image" Target="../media/image13.jpe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3.xml"/><Relationship Id="rId1" Type="http://schemas.openxmlformats.org/officeDocument/2006/relationships/customXml" Target="../../customXml/item249.xml"/></Relationships>
</file>

<file path=ppt/slides/_rels/slide180.xml.rels><?xml version="1.0" encoding="UTF-8" standalone="yes"?>
<Relationships xmlns="http://schemas.openxmlformats.org/package/2006/relationships"><Relationship Id="rId3" Type="http://schemas.openxmlformats.org/officeDocument/2006/relationships/notesSlide" Target="../notesSlides/notesSlide180.xml"/><Relationship Id="rId2" Type="http://schemas.openxmlformats.org/officeDocument/2006/relationships/slideLayout" Target="../slideLayouts/slideLayout5.xml"/><Relationship Id="rId1" Type="http://schemas.openxmlformats.org/officeDocument/2006/relationships/customXml" Target="../../customXml/item358.xml"/></Relationships>
</file>

<file path=ppt/slides/_rels/slide181.xml.rels><?xml version="1.0" encoding="UTF-8" standalone="yes"?>
<Relationships xmlns="http://schemas.openxmlformats.org/package/2006/relationships"><Relationship Id="rId3" Type="http://schemas.openxmlformats.org/officeDocument/2006/relationships/notesSlide" Target="../notesSlides/notesSlide181.xml"/><Relationship Id="rId2" Type="http://schemas.openxmlformats.org/officeDocument/2006/relationships/slideLayout" Target="../slideLayouts/slideLayout5.xml"/><Relationship Id="rId1" Type="http://schemas.openxmlformats.org/officeDocument/2006/relationships/customXml" Target="../../customXml/item388.xml"/></Relationships>
</file>

<file path=ppt/slides/_rels/slide182.xml.rels><?xml version="1.0" encoding="UTF-8" standalone="yes"?>
<Relationships xmlns="http://schemas.openxmlformats.org/package/2006/relationships"><Relationship Id="rId3" Type="http://schemas.openxmlformats.org/officeDocument/2006/relationships/notesSlide" Target="../notesSlides/notesSlide182.xml"/><Relationship Id="rId2" Type="http://schemas.openxmlformats.org/officeDocument/2006/relationships/slideLayout" Target="../slideLayouts/slideLayout5.xml"/><Relationship Id="rId1" Type="http://schemas.openxmlformats.org/officeDocument/2006/relationships/customXml" Target="../../customXml/item273.xml"/></Relationships>
</file>

<file path=ppt/slides/_rels/slide183.xml.rels><?xml version="1.0" encoding="UTF-8" standalone="yes"?>
<Relationships xmlns="http://schemas.openxmlformats.org/package/2006/relationships"><Relationship Id="rId3" Type="http://schemas.openxmlformats.org/officeDocument/2006/relationships/notesSlide" Target="../notesSlides/notesSlide183.xml"/><Relationship Id="rId2" Type="http://schemas.openxmlformats.org/officeDocument/2006/relationships/slideLayout" Target="../slideLayouts/slideLayout5.xml"/><Relationship Id="rId1" Type="http://schemas.openxmlformats.org/officeDocument/2006/relationships/customXml" Target="../../customXml/item377.xml"/></Relationships>
</file>

<file path=ppt/slides/_rels/slide184.xml.rels><?xml version="1.0" encoding="UTF-8" standalone="yes"?>
<Relationships xmlns="http://schemas.openxmlformats.org/package/2006/relationships"><Relationship Id="rId3" Type="http://schemas.openxmlformats.org/officeDocument/2006/relationships/notesSlide" Target="../notesSlides/notesSlide184.xml"/><Relationship Id="rId2" Type="http://schemas.openxmlformats.org/officeDocument/2006/relationships/slideLayout" Target="../slideLayouts/slideLayout5.xml"/><Relationship Id="rId1" Type="http://schemas.openxmlformats.org/officeDocument/2006/relationships/customXml" Target="../../customXml/item319.xml"/><Relationship Id="rId4" Type="http://schemas.openxmlformats.org/officeDocument/2006/relationships/image" Target="../media/image11.png"/></Relationships>
</file>

<file path=ppt/slides/_rels/slide185.xml.rels><?xml version="1.0" encoding="UTF-8" standalone="yes"?>
<Relationships xmlns="http://schemas.openxmlformats.org/package/2006/relationships"><Relationship Id="rId3" Type="http://schemas.openxmlformats.org/officeDocument/2006/relationships/notesSlide" Target="../notesSlides/notesSlide185.xml"/><Relationship Id="rId2" Type="http://schemas.openxmlformats.org/officeDocument/2006/relationships/slideLayout" Target="../slideLayouts/slideLayout5.xml"/><Relationship Id="rId1" Type="http://schemas.openxmlformats.org/officeDocument/2006/relationships/customXml" Target="../../customXml/item59.xml"/></Relationships>
</file>

<file path=ppt/slides/_rels/slide186.xml.rels><?xml version="1.0" encoding="UTF-8" standalone="yes"?>
<Relationships xmlns="http://schemas.openxmlformats.org/package/2006/relationships"><Relationship Id="rId3" Type="http://schemas.openxmlformats.org/officeDocument/2006/relationships/notesSlide" Target="../notesSlides/notesSlide186.xml"/><Relationship Id="rId2" Type="http://schemas.openxmlformats.org/officeDocument/2006/relationships/slideLayout" Target="../slideLayouts/slideLayout5.xml"/><Relationship Id="rId1" Type="http://schemas.openxmlformats.org/officeDocument/2006/relationships/customXml" Target="../../customXml/item372.xml"/></Relationships>
</file>

<file path=ppt/slides/_rels/slide187.xml.rels><?xml version="1.0" encoding="UTF-8" standalone="yes"?>
<Relationships xmlns="http://schemas.openxmlformats.org/package/2006/relationships"><Relationship Id="rId3" Type="http://schemas.openxmlformats.org/officeDocument/2006/relationships/notesSlide" Target="../notesSlides/notesSlide187.xml"/><Relationship Id="rId2" Type="http://schemas.openxmlformats.org/officeDocument/2006/relationships/slideLayout" Target="../slideLayouts/slideLayout5.xml"/><Relationship Id="rId1" Type="http://schemas.openxmlformats.org/officeDocument/2006/relationships/customXml" Target="../../customXml/item27.xml"/></Relationships>
</file>

<file path=ppt/slides/_rels/slide188.xml.rels><?xml version="1.0" encoding="UTF-8" standalone="yes"?>
<Relationships xmlns="http://schemas.openxmlformats.org/package/2006/relationships"><Relationship Id="rId3" Type="http://schemas.openxmlformats.org/officeDocument/2006/relationships/notesSlide" Target="../notesSlides/notesSlide188.xml"/><Relationship Id="rId2" Type="http://schemas.openxmlformats.org/officeDocument/2006/relationships/slideLayout" Target="../slideLayouts/slideLayout5.xml"/><Relationship Id="rId1" Type="http://schemas.openxmlformats.org/officeDocument/2006/relationships/customXml" Target="../../customXml/item312.xml"/></Relationships>
</file>

<file path=ppt/slides/_rels/slide189.xml.rels><?xml version="1.0" encoding="UTF-8" standalone="yes"?>
<Relationships xmlns="http://schemas.openxmlformats.org/package/2006/relationships"><Relationship Id="rId3" Type="http://schemas.openxmlformats.org/officeDocument/2006/relationships/notesSlide" Target="../notesSlides/notesSlide189.xml"/><Relationship Id="rId2" Type="http://schemas.openxmlformats.org/officeDocument/2006/relationships/slideLayout" Target="../slideLayouts/slideLayout5.xml"/><Relationship Id="rId1" Type="http://schemas.openxmlformats.org/officeDocument/2006/relationships/customXml" Target="../../customXml/item90.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3.xml"/><Relationship Id="rId1" Type="http://schemas.openxmlformats.org/officeDocument/2006/relationships/customXml" Target="../../customXml/item354.xml"/></Relationships>
</file>

<file path=ppt/slides/_rels/slide190.xml.rels><?xml version="1.0" encoding="UTF-8" standalone="yes"?>
<Relationships xmlns="http://schemas.openxmlformats.org/package/2006/relationships"><Relationship Id="rId3" Type="http://schemas.openxmlformats.org/officeDocument/2006/relationships/notesSlide" Target="../notesSlides/notesSlide190.xml"/><Relationship Id="rId2" Type="http://schemas.openxmlformats.org/officeDocument/2006/relationships/slideLayout" Target="../slideLayouts/slideLayout5.xml"/><Relationship Id="rId1" Type="http://schemas.openxmlformats.org/officeDocument/2006/relationships/customXml" Target="../../customXml/item95.xml"/></Relationships>
</file>

<file path=ppt/slides/_rels/slide191.xml.rels><?xml version="1.0" encoding="UTF-8" standalone="yes"?>
<Relationships xmlns="http://schemas.openxmlformats.org/package/2006/relationships"><Relationship Id="rId3" Type="http://schemas.openxmlformats.org/officeDocument/2006/relationships/notesSlide" Target="../notesSlides/notesSlide191.xml"/><Relationship Id="rId2" Type="http://schemas.openxmlformats.org/officeDocument/2006/relationships/slideLayout" Target="../slideLayouts/slideLayout5.xml"/><Relationship Id="rId1" Type="http://schemas.openxmlformats.org/officeDocument/2006/relationships/customXml" Target="../../customXml/item155.xml"/></Relationships>
</file>

<file path=ppt/slides/_rels/slide192.xml.rels><?xml version="1.0" encoding="UTF-8" standalone="yes"?>
<Relationships xmlns="http://schemas.openxmlformats.org/package/2006/relationships"><Relationship Id="rId3" Type="http://schemas.openxmlformats.org/officeDocument/2006/relationships/notesSlide" Target="../notesSlides/notesSlide192.xml"/><Relationship Id="rId2" Type="http://schemas.openxmlformats.org/officeDocument/2006/relationships/slideLayout" Target="../slideLayouts/slideLayout5.xml"/><Relationship Id="rId1" Type="http://schemas.openxmlformats.org/officeDocument/2006/relationships/customXml" Target="../../customXml/item325.xml"/></Relationships>
</file>

<file path=ppt/slides/_rels/slide193.xml.rels><?xml version="1.0" encoding="UTF-8" standalone="yes"?>
<Relationships xmlns="http://schemas.openxmlformats.org/package/2006/relationships"><Relationship Id="rId3" Type="http://schemas.openxmlformats.org/officeDocument/2006/relationships/notesSlide" Target="../notesSlides/notesSlide193.xml"/><Relationship Id="rId2" Type="http://schemas.openxmlformats.org/officeDocument/2006/relationships/slideLayout" Target="../slideLayouts/slideLayout5.xml"/><Relationship Id="rId1" Type="http://schemas.openxmlformats.org/officeDocument/2006/relationships/customXml" Target="../../customXml/item340.xml"/></Relationships>
</file>

<file path=ppt/slides/_rels/slide194.xml.rels><?xml version="1.0" encoding="UTF-8" standalone="yes"?>
<Relationships xmlns="http://schemas.openxmlformats.org/package/2006/relationships"><Relationship Id="rId3" Type="http://schemas.openxmlformats.org/officeDocument/2006/relationships/notesSlide" Target="../notesSlides/notesSlide194.xml"/><Relationship Id="rId2" Type="http://schemas.openxmlformats.org/officeDocument/2006/relationships/slideLayout" Target="../slideLayouts/slideLayout5.xml"/><Relationship Id="rId1" Type="http://schemas.openxmlformats.org/officeDocument/2006/relationships/customXml" Target="../../customXml/item296.xml"/></Relationships>
</file>

<file path=ppt/slides/_rels/slide195.xml.rels><?xml version="1.0" encoding="UTF-8" standalone="yes"?>
<Relationships xmlns="http://schemas.openxmlformats.org/package/2006/relationships"><Relationship Id="rId3" Type="http://schemas.openxmlformats.org/officeDocument/2006/relationships/notesSlide" Target="../notesSlides/notesSlide195.xml"/><Relationship Id="rId2" Type="http://schemas.openxmlformats.org/officeDocument/2006/relationships/slideLayout" Target="../slideLayouts/slideLayout5.xml"/><Relationship Id="rId1" Type="http://schemas.openxmlformats.org/officeDocument/2006/relationships/customXml" Target="../../customXml/item253.xml"/></Relationships>
</file>

<file path=ppt/slides/_rels/slide196.xml.rels><?xml version="1.0" encoding="UTF-8" standalone="yes"?>
<Relationships xmlns="http://schemas.openxmlformats.org/package/2006/relationships"><Relationship Id="rId3" Type="http://schemas.openxmlformats.org/officeDocument/2006/relationships/notesSlide" Target="../notesSlides/notesSlide196.xml"/><Relationship Id="rId2" Type="http://schemas.openxmlformats.org/officeDocument/2006/relationships/slideLayout" Target="../slideLayouts/slideLayout6.xml"/><Relationship Id="rId1" Type="http://schemas.openxmlformats.org/officeDocument/2006/relationships/customXml" Target="../../customXml/item56.xml"/><Relationship Id="rId4" Type="http://schemas.openxmlformats.org/officeDocument/2006/relationships/image" Target="../media/image5.png"/></Relationships>
</file>

<file path=ppt/slides/_rels/slide197.xml.rels><?xml version="1.0" encoding="UTF-8" standalone="yes"?>
<Relationships xmlns="http://schemas.openxmlformats.org/package/2006/relationships"><Relationship Id="rId3" Type="http://schemas.openxmlformats.org/officeDocument/2006/relationships/notesSlide" Target="../notesSlides/notesSlide197.xml"/><Relationship Id="rId2" Type="http://schemas.openxmlformats.org/officeDocument/2006/relationships/slideLayout" Target="../slideLayouts/slideLayout6.xml"/><Relationship Id="rId1" Type="http://schemas.openxmlformats.org/officeDocument/2006/relationships/customXml" Target="../../customXml/item178.xml"/><Relationship Id="rId4" Type="http://schemas.openxmlformats.org/officeDocument/2006/relationships/image" Target="../media/image6.png"/></Relationships>
</file>

<file path=ppt/slides/_rels/slide198.xml.rels><?xml version="1.0" encoding="UTF-8" standalone="yes"?>
<Relationships xmlns="http://schemas.openxmlformats.org/package/2006/relationships"><Relationship Id="rId3" Type="http://schemas.openxmlformats.org/officeDocument/2006/relationships/notesSlide" Target="../notesSlides/notesSlide198.xml"/><Relationship Id="rId2" Type="http://schemas.openxmlformats.org/officeDocument/2006/relationships/slideLayout" Target="../slideLayouts/slideLayout6.xml"/><Relationship Id="rId1" Type="http://schemas.openxmlformats.org/officeDocument/2006/relationships/customXml" Target="../../customXml/item130.xml"/><Relationship Id="rId5" Type="http://schemas.openxmlformats.org/officeDocument/2006/relationships/image" Target="../media/image14.jpeg"/><Relationship Id="rId4" Type="http://schemas.openxmlformats.org/officeDocument/2006/relationships/image" Target="../media/image9.png"/></Relationships>
</file>

<file path=ppt/slides/_rels/slide199.xml.rels><?xml version="1.0" encoding="UTF-8" standalone="yes"?>
<Relationships xmlns="http://schemas.openxmlformats.org/package/2006/relationships"><Relationship Id="rId3" Type="http://schemas.openxmlformats.org/officeDocument/2006/relationships/notesSlide" Target="../notesSlides/notesSlide199.xml"/><Relationship Id="rId2" Type="http://schemas.openxmlformats.org/officeDocument/2006/relationships/slideLayout" Target="../slideLayouts/slideLayout6.xml"/><Relationship Id="rId1" Type="http://schemas.openxmlformats.org/officeDocument/2006/relationships/customXml" Target="../../customXml/item230.xml"/><Relationship Id="rId4" Type="http://schemas.openxmlformats.org/officeDocument/2006/relationships/image" Target="../media/image14.jpeg"/></Relationships>
</file>

<file path=ppt/slides/_rels/slide2.xml.rels><?xml version="1.0" encoding="UTF-8" standalone="yes"?>
<Relationships xmlns="http://schemas.openxmlformats.org/package/2006/relationships"><Relationship Id="rId8" Type="http://schemas.openxmlformats.org/officeDocument/2006/relationships/slide" Target="slide4.xml"/><Relationship Id="rId3" Type="http://schemas.openxmlformats.org/officeDocument/2006/relationships/notesSlide" Target="../notesSlides/notesSlide2.xml"/><Relationship Id="rId7" Type="http://schemas.openxmlformats.org/officeDocument/2006/relationships/slide" Target="slide140.xml"/><Relationship Id="rId2" Type="http://schemas.openxmlformats.org/officeDocument/2006/relationships/slideLayout" Target="../slideLayouts/slideLayout2.xml"/><Relationship Id="rId1" Type="http://schemas.openxmlformats.org/officeDocument/2006/relationships/customXml" Target="../../customXml/item4.xml"/><Relationship Id="rId6" Type="http://schemas.openxmlformats.org/officeDocument/2006/relationships/slide" Target="slide85.xml"/><Relationship Id="rId5" Type="http://schemas.openxmlformats.org/officeDocument/2006/relationships/slide" Target="slide75.xml"/><Relationship Id="rId4" Type="http://schemas.openxmlformats.org/officeDocument/2006/relationships/slide" Target="slide5.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3.xml"/><Relationship Id="rId1" Type="http://schemas.openxmlformats.org/officeDocument/2006/relationships/customXml" Target="../../customXml/item255.xml"/></Relationships>
</file>

<file path=ppt/slides/_rels/slide200.xml.rels><?xml version="1.0" encoding="UTF-8" standalone="yes"?>
<Relationships xmlns="http://schemas.openxmlformats.org/package/2006/relationships"><Relationship Id="rId3" Type="http://schemas.openxmlformats.org/officeDocument/2006/relationships/notesSlide" Target="../notesSlides/notesSlide200.xml"/><Relationship Id="rId2" Type="http://schemas.openxmlformats.org/officeDocument/2006/relationships/slideLayout" Target="../slideLayouts/slideLayout6.xml"/><Relationship Id="rId1" Type="http://schemas.openxmlformats.org/officeDocument/2006/relationships/customXml" Target="../../customXml/item128.xml"/><Relationship Id="rId4" Type="http://schemas.openxmlformats.org/officeDocument/2006/relationships/image" Target="../media/image14.jpeg"/></Relationships>
</file>

<file path=ppt/slides/_rels/slide201.xml.rels><?xml version="1.0" encoding="UTF-8" standalone="yes"?>
<Relationships xmlns="http://schemas.openxmlformats.org/package/2006/relationships"><Relationship Id="rId3" Type="http://schemas.openxmlformats.org/officeDocument/2006/relationships/notesSlide" Target="../notesSlides/notesSlide201.xml"/><Relationship Id="rId2" Type="http://schemas.openxmlformats.org/officeDocument/2006/relationships/slideLayout" Target="../slideLayouts/slideLayout6.xml"/><Relationship Id="rId1" Type="http://schemas.openxmlformats.org/officeDocument/2006/relationships/customXml" Target="../../customXml/item280.xml"/><Relationship Id="rId4" Type="http://schemas.openxmlformats.org/officeDocument/2006/relationships/image" Target="../media/image10.png"/></Relationships>
</file>

<file path=ppt/slides/_rels/slide202.xml.rels><?xml version="1.0" encoding="UTF-8" standalone="yes"?>
<Relationships xmlns="http://schemas.openxmlformats.org/package/2006/relationships"><Relationship Id="rId3" Type="http://schemas.openxmlformats.org/officeDocument/2006/relationships/notesSlide" Target="../notesSlides/notesSlide202.xml"/><Relationship Id="rId2" Type="http://schemas.openxmlformats.org/officeDocument/2006/relationships/slideLayout" Target="../slideLayouts/slideLayout6.xml"/><Relationship Id="rId1" Type="http://schemas.openxmlformats.org/officeDocument/2006/relationships/customXml" Target="../../customXml/item139.xml"/></Relationships>
</file>

<file path=ppt/slides/_rels/slide203.xml.rels><?xml version="1.0" encoding="UTF-8" standalone="yes"?>
<Relationships xmlns="http://schemas.openxmlformats.org/package/2006/relationships"><Relationship Id="rId3" Type="http://schemas.openxmlformats.org/officeDocument/2006/relationships/notesSlide" Target="../notesSlides/notesSlide203.xml"/><Relationship Id="rId2" Type="http://schemas.openxmlformats.org/officeDocument/2006/relationships/slideLayout" Target="../slideLayouts/slideLayout6.xml"/><Relationship Id="rId1" Type="http://schemas.openxmlformats.org/officeDocument/2006/relationships/customXml" Target="../../customXml/item89.xml"/></Relationships>
</file>

<file path=ppt/slides/_rels/slide204.xml.rels><?xml version="1.0" encoding="UTF-8" standalone="yes"?>
<Relationships xmlns="http://schemas.openxmlformats.org/package/2006/relationships"><Relationship Id="rId3" Type="http://schemas.openxmlformats.org/officeDocument/2006/relationships/notesSlide" Target="../notesSlides/notesSlide204.xml"/><Relationship Id="rId2" Type="http://schemas.openxmlformats.org/officeDocument/2006/relationships/slideLayout" Target="../slideLayouts/slideLayout6.xml"/><Relationship Id="rId1" Type="http://schemas.openxmlformats.org/officeDocument/2006/relationships/customXml" Target="../../customXml/item116.xml"/></Relationships>
</file>

<file path=ppt/slides/_rels/slide205.xml.rels><?xml version="1.0" encoding="UTF-8" standalone="yes"?>
<Relationships xmlns="http://schemas.openxmlformats.org/package/2006/relationships"><Relationship Id="rId3" Type="http://schemas.openxmlformats.org/officeDocument/2006/relationships/notesSlide" Target="../notesSlides/notesSlide205.xml"/><Relationship Id="rId2" Type="http://schemas.openxmlformats.org/officeDocument/2006/relationships/slideLayout" Target="../slideLayouts/slideLayout6.xml"/><Relationship Id="rId1" Type="http://schemas.openxmlformats.org/officeDocument/2006/relationships/customXml" Target="../../customXml/item276.xml"/></Relationships>
</file>

<file path=ppt/slides/_rels/slide206.xml.rels><?xml version="1.0" encoding="UTF-8" standalone="yes"?>
<Relationships xmlns="http://schemas.openxmlformats.org/package/2006/relationships"><Relationship Id="rId3" Type="http://schemas.openxmlformats.org/officeDocument/2006/relationships/notesSlide" Target="../notesSlides/notesSlide206.xml"/><Relationship Id="rId2" Type="http://schemas.openxmlformats.org/officeDocument/2006/relationships/slideLayout" Target="../slideLayouts/slideLayout6.xml"/><Relationship Id="rId1" Type="http://schemas.openxmlformats.org/officeDocument/2006/relationships/customXml" Target="../../customXml/item371.xml"/></Relationships>
</file>

<file path=ppt/slides/_rels/slide207.xml.rels><?xml version="1.0" encoding="UTF-8" standalone="yes"?>
<Relationships xmlns="http://schemas.openxmlformats.org/package/2006/relationships"><Relationship Id="rId3" Type="http://schemas.openxmlformats.org/officeDocument/2006/relationships/notesSlide" Target="../notesSlides/notesSlide207.xml"/><Relationship Id="rId2" Type="http://schemas.openxmlformats.org/officeDocument/2006/relationships/slideLayout" Target="../slideLayouts/slideLayout6.xml"/><Relationship Id="rId1" Type="http://schemas.openxmlformats.org/officeDocument/2006/relationships/customXml" Target="../../customXml/item190.xml"/></Relationships>
</file>

<file path=ppt/slides/_rels/slide208.xml.rels><?xml version="1.0" encoding="UTF-8" standalone="yes"?>
<Relationships xmlns="http://schemas.openxmlformats.org/package/2006/relationships"><Relationship Id="rId3" Type="http://schemas.openxmlformats.org/officeDocument/2006/relationships/notesSlide" Target="../notesSlides/notesSlide208.xml"/><Relationship Id="rId2" Type="http://schemas.openxmlformats.org/officeDocument/2006/relationships/slideLayout" Target="../slideLayouts/slideLayout6.xml"/><Relationship Id="rId1" Type="http://schemas.openxmlformats.org/officeDocument/2006/relationships/customXml" Target="../../customXml/item138.xml"/></Relationships>
</file>

<file path=ppt/slides/_rels/slide209.xml.rels><?xml version="1.0" encoding="UTF-8" standalone="yes"?>
<Relationships xmlns="http://schemas.openxmlformats.org/package/2006/relationships"><Relationship Id="rId3" Type="http://schemas.openxmlformats.org/officeDocument/2006/relationships/notesSlide" Target="../notesSlides/notesSlide209.xml"/><Relationship Id="rId2" Type="http://schemas.openxmlformats.org/officeDocument/2006/relationships/slideLayout" Target="../slideLayouts/slideLayout6.xml"/><Relationship Id="rId1" Type="http://schemas.openxmlformats.org/officeDocument/2006/relationships/customXml" Target="../../customXml/item282.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3.xml"/><Relationship Id="rId1" Type="http://schemas.openxmlformats.org/officeDocument/2006/relationships/customXml" Target="../../customXml/item20.xml"/></Relationships>
</file>

<file path=ppt/slides/_rels/slide210.xml.rels><?xml version="1.0" encoding="UTF-8" standalone="yes"?>
<Relationships xmlns="http://schemas.openxmlformats.org/package/2006/relationships"><Relationship Id="rId3" Type="http://schemas.openxmlformats.org/officeDocument/2006/relationships/notesSlide" Target="../notesSlides/notesSlide210.xml"/><Relationship Id="rId2" Type="http://schemas.openxmlformats.org/officeDocument/2006/relationships/slideLayout" Target="../slideLayouts/slideLayout6.xml"/><Relationship Id="rId1" Type="http://schemas.openxmlformats.org/officeDocument/2006/relationships/customXml" Target="../../customXml/item281.xml"/></Relationships>
</file>

<file path=ppt/slides/_rels/slide211.xml.rels><?xml version="1.0" encoding="UTF-8" standalone="yes"?>
<Relationships xmlns="http://schemas.openxmlformats.org/package/2006/relationships"><Relationship Id="rId3" Type="http://schemas.openxmlformats.org/officeDocument/2006/relationships/notesSlide" Target="../notesSlides/notesSlide211.xml"/><Relationship Id="rId2" Type="http://schemas.openxmlformats.org/officeDocument/2006/relationships/slideLayout" Target="../slideLayouts/slideLayout6.xml"/><Relationship Id="rId1" Type="http://schemas.openxmlformats.org/officeDocument/2006/relationships/customXml" Target="../../customXml/item9.xml"/></Relationships>
</file>

<file path=ppt/slides/_rels/slide212.xml.rels><?xml version="1.0" encoding="UTF-8" standalone="yes"?>
<Relationships xmlns="http://schemas.openxmlformats.org/package/2006/relationships"><Relationship Id="rId3" Type="http://schemas.openxmlformats.org/officeDocument/2006/relationships/notesSlide" Target="../notesSlides/notesSlide212.xml"/><Relationship Id="rId2" Type="http://schemas.openxmlformats.org/officeDocument/2006/relationships/slideLayout" Target="../slideLayouts/slideLayout6.xml"/><Relationship Id="rId1" Type="http://schemas.openxmlformats.org/officeDocument/2006/relationships/customXml" Target="../../customXml/item348.xml"/></Relationships>
</file>

<file path=ppt/slides/_rels/slide213.xml.rels><?xml version="1.0" encoding="UTF-8" standalone="yes"?>
<Relationships xmlns="http://schemas.openxmlformats.org/package/2006/relationships"><Relationship Id="rId3" Type="http://schemas.openxmlformats.org/officeDocument/2006/relationships/notesSlide" Target="../notesSlides/notesSlide213.xml"/><Relationship Id="rId2" Type="http://schemas.openxmlformats.org/officeDocument/2006/relationships/slideLayout" Target="../slideLayouts/slideLayout6.xml"/><Relationship Id="rId1" Type="http://schemas.openxmlformats.org/officeDocument/2006/relationships/customXml" Target="../../customXml/item219.xml"/></Relationships>
</file>

<file path=ppt/slides/_rels/slide214.xml.rels><?xml version="1.0" encoding="UTF-8" standalone="yes"?>
<Relationships xmlns="http://schemas.openxmlformats.org/package/2006/relationships"><Relationship Id="rId3" Type="http://schemas.openxmlformats.org/officeDocument/2006/relationships/notesSlide" Target="../notesSlides/notesSlide214.xml"/><Relationship Id="rId2" Type="http://schemas.openxmlformats.org/officeDocument/2006/relationships/slideLayout" Target="../slideLayouts/slideLayout6.xml"/><Relationship Id="rId1" Type="http://schemas.openxmlformats.org/officeDocument/2006/relationships/customXml" Target="../../customXml/item19.xml"/></Relationships>
</file>

<file path=ppt/slides/_rels/slide215.xml.rels><?xml version="1.0" encoding="UTF-8" standalone="yes"?>
<Relationships xmlns="http://schemas.openxmlformats.org/package/2006/relationships"><Relationship Id="rId3" Type="http://schemas.openxmlformats.org/officeDocument/2006/relationships/notesSlide" Target="../notesSlides/notesSlide215.xml"/><Relationship Id="rId2" Type="http://schemas.openxmlformats.org/officeDocument/2006/relationships/slideLayout" Target="../slideLayouts/slideLayout6.xml"/><Relationship Id="rId1" Type="http://schemas.openxmlformats.org/officeDocument/2006/relationships/customXml" Target="../../customXml/item213.xml"/></Relationships>
</file>

<file path=ppt/slides/_rels/slide216.xml.rels><?xml version="1.0" encoding="UTF-8" standalone="yes"?>
<Relationships xmlns="http://schemas.openxmlformats.org/package/2006/relationships"><Relationship Id="rId3" Type="http://schemas.openxmlformats.org/officeDocument/2006/relationships/notesSlide" Target="../notesSlides/notesSlide216.xml"/><Relationship Id="rId2" Type="http://schemas.openxmlformats.org/officeDocument/2006/relationships/slideLayout" Target="../slideLayouts/slideLayout6.xml"/><Relationship Id="rId1" Type="http://schemas.openxmlformats.org/officeDocument/2006/relationships/customXml" Target="../../customXml/item327.xml"/></Relationships>
</file>

<file path=ppt/slides/_rels/slide217.xml.rels><?xml version="1.0" encoding="UTF-8" standalone="yes"?>
<Relationships xmlns="http://schemas.openxmlformats.org/package/2006/relationships"><Relationship Id="rId3" Type="http://schemas.openxmlformats.org/officeDocument/2006/relationships/notesSlide" Target="../notesSlides/notesSlide217.xml"/><Relationship Id="rId2" Type="http://schemas.openxmlformats.org/officeDocument/2006/relationships/slideLayout" Target="../slideLayouts/slideLayout6.xml"/><Relationship Id="rId1" Type="http://schemas.openxmlformats.org/officeDocument/2006/relationships/customXml" Target="../../customXml/item22.xml"/></Relationships>
</file>

<file path=ppt/slides/_rels/slide218.xml.rels><?xml version="1.0" encoding="UTF-8" standalone="yes"?>
<Relationships xmlns="http://schemas.openxmlformats.org/package/2006/relationships"><Relationship Id="rId3" Type="http://schemas.openxmlformats.org/officeDocument/2006/relationships/notesSlide" Target="../notesSlides/notesSlide218.xml"/><Relationship Id="rId2" Type="http://schemas.openxmlformats.org/officeDocument/2006/relationships/slideLayout" Target="../slideLayouts/slideLayout6.xml"/><Relationship Id="rId1" Type="http://schemas.openxmlformats.org/officeDocument/2006/relationships/customXml" Target="../../customXml/item235.xml"/></Relationships>
</file>

<file path=ppt/slides/_rels/slide219.xml.rels><?xml version="1.0" encoding="UTF-8" standalone="yes"?>
<Relationships xmlns="http://schemas.openxmlformats.org/package/2006/relationships"><Relationship Id="rId3" Type="http://schemas.openxmlformats.org/officeDocument/2006/relationships/notesSlide" Target="../notesSlides/notesSlide219.xml"/><Relationship Id="rId2" Type="http://schemas.openxmlformats.org/officeDocument/2006/relationships/slideLayout" Target="../slideLayouts/slideLayout6.xml"/><Relationship Id="rId1" Type="http://schemas.openxmlformats.org/officeDocument/2006/relationships/customXml" Target="../../customXml/item382.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3.xml"/><Relationship Id="rId1" Type="http://schemas.openxmlformats.org/officeDocument/2006/relationships/customXml" Target="../../customXml/item285.xml"/></Relationships>
</file>

<file path=ppt/slides/_rels/slide220.xml.rels><?xml version="1.0" encoding="UTF-8" standalone="yes"?>
<Relationships xmlns="http://schemas.openxmlformats.org/package/2006/relationships"><Relationship Id="rId3" Type="http://schemas.openxmlformats.org/officeDocument/2006/relationships/notesSlide" Target="../notesSlides/notesSlide220.xml"/><Relationship Id="rId2" Type="http://schemas.openxmlformats.org/officeDocument/2006/relationships/slideLayout" Target="../slideLayouts/slideLayout6.xml"/><Relationship Id="rId1" Type="http://schemas.openxmlformats.org/officeDocument/2006/relationships/customXml" Target="../../customXml/item317.xml"/></Relationships>
</file>

<file path=ppt/slides/_rels/slide221.xml.rels><?xml version="1.0" encoding="UTF-8" standalone="yes"?>
<Relationships xmlns="http://schemas.openxmlformats.org/package/2006/relationships"><Relationship Id="rId3" Type="http://schemas.openxmlformats.org/officeDocument/2006/relationships/notesSlide" Target="../notesSlides/notesSlide221.xml"/><Relationship Id="rId2" Type="http://schemas.openxmlformats.org/officeDocument/2006/relationships/slideLayout" Target="../slideLayouts/slideLayout6.xml"/><Relationship Id="rId1" Type="http://schemas.openxmlformats.org/officeDocument/2006/relationships/customXml" Target="../../customXml/item106.xml"/></Relationships>
</file>

<file path=ppt/slides/_rels/slide222.xml.rels><?xml version="1.0" encoding="UTF-8" standalone="yes"?>
<Relationships xmlns="http://schemas.openxmlformats.org/package/2006/relationships"><Relationship Id="rId3" Type="http://schemas.openxmlformats.org/officeDocument/2006/relationships/notesSlide" Target="../notesSlides/notesSlide222.xml"/><Relationship Id="rId2" Type="http://schemas.openxmlformats.org/officeDocument/2006/relationships/slideLayout" Target="../slideLayouts/slideLayout6.xml"/><Relationship Id="rId1" Type="http://schemas.openxmlformats.org/officeDocument/2006/relationships/customXml" Target="../../customXml/item303.xml"/></Relationships>
</file>

<file path=ppt/slides/_rels/slide223.xml.rels><?xml version="1.0" encoding="UTF-8" standalone="yes"?>
<Relationships xmlns="http://schemas.openxmlformats.org/package/2006/relationships"><Relationship Id="rId3" Type="http://schemas.openxmlformats.org/officeDocument/2006/relationships/notesSlide" Target="../notesSlides/notesSlide223.xml"/><Relationship Id="rId2" Type="http://schemas.openxmlformats.org/officeDocument/2006/relationships/slideLayout" Target="../slideLayouts/slideLayout6.xml"/><Relationship Id="rId1" Type="http://schemas.openxmlformats.org/officeDocument/2006/relationships/customXml" Target="../../customXml/item221.xml"/></Relationships>
</file>

<file path=ppt/slides/_rels/slide224.xml.rels><?xml version="1.0" encoding="UTF-8" standalone="yes"?>
<Relationships xmlns="http://schemas.openxmlformats.org/package/2006/relationships"><Relationship Id="rId3" Type="http://schemas.openxmlformats.org/officeDocument/2006/relationships/notesSlide" Target="../notesSlides/notesSlide224.xml"/><Relationship Id="rId2" Type="http://schemas.openxmlformats.org/officeDocument/2006/relationships/slideLayout" Target="../slideLayouts/slideLayout6.xml"/><Relationship Id="rId1" Type="http://schemas.openxmlformats.org/officeDocument/2006/relationships/customXml" Target="../../customXml/item161.xml"/></Relationships>
</file>

<file path=ppt/slides/_rels/slide225.xml.rels><?xml version="1.0" encoding="UTF-8" standalone="yes"?>
<Relationships xmlns="http://schemas.openxmlformats.org/package/2006/relationships"><Relationship Id="rId3" Type="http://schemas.openxmlformats.org/officeDocument/2006/relationships/notesSlide" Target="../notesSlides/notesSlide225.xml"/><Relationship Id="rId2" Type="http://schemas.openxmlformats.org/officeDocument/2006/relationships/slideLayout" Target="../slideLayouts/slideLayout6.xml"/><Relationship Id="rId1" Type="http://schemas.openxmlformats.org/officeDocument/2006/relationships/customXml" Target="../../customXml/item70.xml"/></Relationships>
</file>

<file path=ppt/slides/_rels/slide226.xml.rels><?xml version="1.0" encoding="UTF-8" standalone="yes"?>
<Relationships xmlns="http://schemas.openxmlformats.org/package/2006/relationships"><Relationship Id="rId3" Type="http://schemas.openxmlformats.org/officeDocument/2006/relationships/notesSlide" Target="../notesSlides/notesSlide226.xml"/><Relationship Id="rId2" Type="http://schemas.openxmlformats.org/officeDocument/2006/relationships/slideLayout" Target="../slideLayouts/slideLayout6.xml"/><Relationship Id="rId1" Type="http://schemas.openxmlformats.org/officeDocument/2006/relationships/customXml" Target="../../customXml/item256.xml"/></Relationships>
</file>

<file path=ppt/slides/_rels/slide227.xml.rels><?xml version="1.0" encoding="UTF-8" standalone="yes"?>
<Relationships xmlns="http://schemas.openxmlformats.org/package/2006/relationships"><Relationship Id="rId3" Type="http://schemas.openxmlformats.org/officeDocument/2006/relationships/notesSlide" Target="../notesSlides/notesSlide227.xml"/><Relationship Id="rId2" Type="http://schemas.openxmlformats.org/officeDocument/2006/relationships/slideLayout" Target="../slideLayouts/slideLayout6.xml"/><Relationship Id="rId1" Type="http://schemas.openxmlformats.org/officeDocument/2006/relationships/customXml" Target="../../customXml/item37.xml"/></Relationships>
</file>

<file path=ppt/slides/_rels/slide228.xml.rels><?xml version="1.0" encoding="UTF-8" standalone="yes"?>
<Relationships xmlns="http://schemas.openxmlformats.org/package/2006/relationships"><Relationship Id="rId3" Type="http://schemas.openxmlformats.org/officeDocument/2006/relationships/notesSlide" Target="../notesSlides/notesSlide228.xml"/><Relationship Id="rId2" Type="http://schemas.openxmlformats.org/officeDocument/2006/relationships/slideLayout" Target="../slideLayouts/slideLayout6.xml"/><Relationship Id="rId1" Type="http://schemas.openxmlformats.org/officeDocument/2006/relationships/customXml" Target="../../customXml/item105.xml"/></Relationships>
</file>

<file path=ppt/slides/_rels/slide229.xml.rels><?xml version="1.0" encoding="UTF-8" standalone="yes"?>
<Relationships xmlns="http://schemas.openxmlformats.org/package/2006/relationships"><Relationship Id="rId3" Type="http://schemas.openxmlformats.org/officeDocument/2006/relationships/notesSlide" Target="../notesSlides/notesSlide229.xml"/><Relationship Id="rId2" Type="http://schemas.openxmlformats.org/officeDocument/2006/relationships/slideLayout" Target="../slideLayouts/slideLayout6.xml"/><Relationship Id="rId1" Type="http://schemas.openxmlformats.org/officeDocument/2006/relationships/customXml" Target="../../customXml/item346.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3.xml"/><Relationship Id="rId1" Type="http://schemas.openxmlformats.org/officeDocument/2006/relationships/customXml" Target="../../customXml/item63.xml"/></Relationships>
</file>

<file path=ppt/slides/_rels/slide230.xml.rels><?xml version="1.0" encoding="UTF-8" standalone="yes"?>
<Relationships xmlns="http://schemas.openxmlformats.org/package/2006/relationships"><Relationship Id="rId3" Type="http://schemas.openxmlformats.org/officeDocument/2006/relationships/notesSlide" Target="../notesSlides/notesSlide230.xml"/><Relationship Id="rId2" Type="http://schemas.openxmlformats.org/officeDocument/2006/relationships/slideLayout" Target="../slideLayouts/slideLayout6.xml"/><Relationship Id="rId1" Type="http://schemas.openxmlformats.org/officeDocument/2006/relationships/customXml" Target="../../customXml/item314.xml"/></Relationships>
</file>

<file path=ppt/slides/_rels/slide231.xml.rels><?xml version="1.0" encoding="UTF-8" standalone="yes"?>
<Relationships xmlns="http://schemas.openxmlformats.org/package/2006/relationships"><Relationship Id="rId3" Type="http://schemas.openxmlformats.org/officeDocument/2006/relationships/notesSlide" Target="../notesSlides/notesSlide231.xml"/><Relationship Id="rId2" Type="http://schemas.openxmlformats.org/officeDocument/2006/relationships/slideLayout" Target="../slideLayouts/slideLayout6.xml"/><Relationship Id="rId1" Type="http://schemas.openxmlformats.org/officeDocument/2006/relationships/customXml" Target="../../customXml/item8.xml"/></Relationships>
</file>

<file path=ppt/slides/_rels/slide232.xml.rels><?xml version="1.0" encoding="UTF-8" standalone="yes"?>
<Relationships xmlns="http://schemas.openxmlformats.org/package/2006/relationships"><Relationship Id="rId3" Type="http://schemas.openxmlformats.org/officeDocument/2006/relationships/notesSlide" Target="../notesSlides/notesSlide232.xml"/><Relationship Id="rId2" Type="http://schemas.openxmlformats.org/officeDocument/2006/relationships/slideLayout" Target="../slideLayouts/slideLayout6.xml"/><Relationship Id="rId1" Type="http://schemas.openxmlformats.org/officeDocument/2006/relationships/customXml" Target="../../customXml/item123.xml"/></Relationships>
</file>

<file path=ppt/slides/_rels/slide233.xml.rels><?xml version="1.0" encoding="UTF-8" standalone="yes"?>
<Relationships xmlns="http://schemas.openxmlformats.org/package/2006/relationships"><Relationship Id="rId3" Type="http://schemas.openxmlformats.org/officeDocument/2006/relationships/notesSlide" Target="../notesSlides/notesSlide233.xml"/><Relationship Id="rId2" Type="http://schemas.openxmlformats.org/officeDocument/2006/relationships/slideLayout" Target="../slideLayouts/slideLayout6.xml"/><Relationship Id="rId1" Type="http://schemas.openxmlformats.org/officeDocument/2006/relationships/customXml" Target="../../customXml/item170.xml"/></Relationships>
</file>

<file path=ppt/slides/_rels/slide234.xml.rels><?xml version="1.0" encoding="UTF-8" standalone="yes"?>
<Relationships xmlns="http://schemas.openxmlformats.org/package/2006/relationships"><Relationship Id="rId3" Type="http://schemas.openxmlformats.org/officeDocument/2006/relationships/notesSlide" Target="../notesSlides/notesSlide234.xml"/><Relationship Id="rId2" Type="http://schemas.openxmlformats.org/officeDocument/2006/relationships/slideLayout" Target="../slideLayouts/slideLayout6.xml"/><Relationship Id="rId1" Type="http://schemas.openxmlformats.org/officeDocument/2006/relationships/customXml" Target="../../customXml/item318.xml"/></Relationships>
</file>

<file path=ppt/slides/_rels/slide235.xml.rels><?xml version="1.0" encoding="UTF-8" standalone="yes"?>
<Relationships xmlns="http://schemas.openxmlformats.org/package/2006/relationships"><Relationship Id="rId3" Type="http://schemas.openxmlformats.org/officeDocument/2006/relationships/notesSlide" Target="../notesSlides/notesSlide235.xml"/><Relationship Id="rId2" Type="http://schemas.openxmlformats.org/officeDocument/2006/relationships/slideLayout" Target="../slideLayouts/slideLayout6.xml"/><Relationship Id="rId1" Type="http://schemas.openxmlformats.org/officeDocument/2006/relationships/customXml" Target="../../customXml/item197.xml"/></Relationships>
</file>

<file path=ppt/slides/_rels/slide236.xml.rels><?xml version="1.0" encoding="UTF-8" standalone="yes"?>
<Relationships xmlns="http://schemas.openxmlformats.org/package/2006/relationships"><Relationship Id="rId3" Type="http://schemas.openxmlformats.org/officeDocument/2006/relationships/notesSlide" Target="../notesSlides/notesSlide236.xml"/><Relationship Id="rId2" Type="http://schemas.openxmlformats.org/officeDocument/2006/relationships/slideLayout" Target="../slideLayouts/slideLayout6.xml"/><Relationship Id="rId1" Type="http://schemas.openxmlformats.org/officeDocument/2006/relationships/customXml" Target="../../customXml/item335.xml"/></Relationships>
</file>

<file path=ppt/slides/_rels/slide237.xml.rels><?xml version="1.0" encoding="UTF-8" standalone="yes"?>
<Relationships xmlns="http://schemas.openxmlformats.org/package/2006/relationships"><Relationship Id="rId3" Type="http://schemas.openxmlformats.org/officeDocument/2006/relationships/notesSlide" Target="../notesSlides/notesSlide237.xml"/><Relationship Id="rId2" Type="http://schemas.openxmlformats.org/officeDocument/2006/relationships/slideLayout" Target="../slideLayouts/slideLayout6.xml"/><Relationship Id="rId1" Type="http://schemas.openxmlformats.org/officeDocument/2006/relationships/customXml" Target="../../customXml/item33.xml"/></Relationships>
</file>

<file path=ppt/slides/_rels/slide238.xml.rels><?xml version="1.0" encoding="UTF-8" standalone="yes"?>
<Relationships xmlns="http://schemas.openxmlformats.org/package/2006/relationships"><Relationship Id="rId3" Type="http://schemas.openxmlformats.org/officeDocument/2006/relationships/notesSlide" Target="../notesSlides/notesSlide238.xml"/><Relationship Id="rId2" Type="http://schemas.openxmlformats.org/officeDocument/2006/relationships/slideLayout" Target="../slideLayouts/slideLayout6.xml"/><Relationship Id="rId1" Type="http://schemas.openxmlformats.org/officeDocument/2006/relationships/customXml" Target="../../customXml/item270.xml"/></Relationships>
</file>

<file path=ppt/slides/_rels/slide239.xml.rels><?xml version="1.0" encoding="UTF-8" standalone="yes"?>
<Relationships xmlns="http://schemas.openxmlformats.org/package/2006/relationships"><Relationship Id="rId3" Type="http://schemas.openxmlformats.org/officeDocument/2006/relationships/notesSlide" Target="../notesSlides/notesSlide239.xml"/><Relationship Id="rId2" Type="http://schemas.openxmlformats.org/officeDocument/2006/relationships/slideLayout" Target="../slideLayouts/slideLayout6.xml"/><Relationship Id="rId1" Type="http://schemas.openxmlformats.org/officeDocument/2006/relationships/customXml" Target="../../customXml/item67.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3.xml"/><Relationship Id="rId1" Type="http://schemas.openxmlformats.org/officeDocument/2006/relationships/customXml" Target="../../customXml/item368.xml"/></Relationships>
</file>

<file path=ppt/slides/_rels/slide240.xml.rels><?xml version="1.0" encoding="UTF-8" standalone="yes"?>
<Relationships xmlns="http://schemas.openxmlformats.org/package/2006/relationships"><Relationship Id="rId3" Type="http://schemas.openxmlformats.org/officeDocument/2006/relationships/notesSlide" Target="../notesSlides/notesSlide240.xml"/><Relationship Id="rId2" Type="http://schemas.openxmlformats.org/officeDocument/2006/relationships/slideLayout" Target="../slideLayouts/slideLayout6.xml"/><Relationship Id="rId1" Type="http://schemas.openxmlformats.org/officeDocument/2006/relationships/customXml" Target="../../customXml/item119.xml"/></Relationships>
</file>

<file path=ppt/slides/_rels/slide241.xml.rels><?xml version="1.0" encoding="UTF-8" standalone="yes"?>
<Relationships xmlns="http://schemas.openxmlformats.org/package/2006/relationships"><Relationship Id="rId3" Type="http://schemas.openxmlformats.org/officeDocument/2006/relationships/notesSlide" Target="../notesSlides/notesSlide241.xml"/><Relationship Id="rId2" Type="http://schemas.openxmlformats.org/officeDocument/2006/relationships/slideLayout" Target="../slideLayouts/slideLayout6.xml"/><Relationship Id="rId1" Type="http://schemas.openxmlformats.org/officeDocument/2006/relationships/customXml" Target="../../customXml/item324.xml"/></Relationships>
</file>

<file path=ppt/slides/_rels/slide242.xml.rels><?xml version="1.0" encoding="UTF-8" standalone="yes"?>
<Relationships xmlns="http://schemas.openxmlformats.org/package/2006/relationships"><Relationship Id="rId3" Type="http://schemas.openxmlformats.org/officeDocument/2006/relationships/notesSlide" Target="../notesSlides/notesSlide242.xml"/><Relationship Id="rId2" Type="http://schemas.openxmlformats.org/officeDocument/2006/relationships/slideLayout" Target="../slideLayouts/slideLayout6.xml"/><Relationship Id="rId1" Type="http://schemas.openxmlformats.org/officeDocument/2006/relationships/customXml" Target="../../customXml/item294.xml"/></Relationships>
</file>

<file path=ppt/slides/_rels/slide243.xml.rels><?xml version="1.0" encoding="UTF-8" standalone="yes"?>
<Relationships xmlns="http://schemas.openxmlformats.org/package/2006/relationships"><Relationship Id="rId3" Type="http://schemas.openxmlformats.org/officeDocument/2006/relationships/notesSlide" Target="../notesSlides/notesSlide243.xml"/><Relationship Id="rId2" Type="http://schemas.openxmlformats.org/officeDocument/2006/relationships/slideLayout" Target="../slideLayouts/slideLayout6.xml"/><Relationship Id="rId1" Type="http://schemas.openxmlformats.org/officeDocument/2006/relationships/customXml" Target="../../customXml/item159.xml"/></Relationships>
</file>

<file path=ppt/slides/_rels/slide244.xml.rels><?xml version="1.0" encoding="UTF-8" standalone="yes"?>
<Relationships xmlns="http://schemas.openxmlformats.org/package/2006/relationships"><Relationship Id="rId3" Type="http://schemas.openxmlformats.org/officeDocument/2006/relationships/notesSlide" Target="../notesSlides/notesSlide244.xml"/><Relationship Id="rId2" Type="http://schemas.openxmlformats.org/officeDocument/2006/relationships/slideLayout" Target="../slideLayouts/slideLayout6.xml"/><Relationship Id="rId1" Type="http://schemas.openxmlformats.org/officeDocument/2006/relationships/customXml" Target="../../customXml/item99.xml"/></Relationships>
</file>

<file path=ppt/slides/_rels/slide245.xml.rels><?xml version="1.0" encoding="UTF-8" standalone="yes"?>
<Relationships xmlns="http://schemas.openxmlformats.org/package/2006/relationships"><Relationship Id="rId3" Type="http://schemas.openxmlformats.org/officeDocument/2006/relationships/notesSlide" Target="../notesSlides/notesSlide245.xml"/><Relationship Id="rId2" Type="http://schemas.openxmlformats.org/officeDocument/2006/relationships/slideLayout" Target="../slideLayouts/slideLayout6.xml"/><Relationship Id="rId1" Type="http://schemas.openxmlformats.org/officeDocument/2006/relationships/customXml" Target="../../customXml/item309.xml"/></Relationships>
</file>

<file path=ppt/slides/_rels/slide246.xml.rels><?xml version="1.0" encoding="UTF-8" standalone="yes"?>
<Relationships xmlns="http://schemas.openxmlformats.org/package/2006/relationships"><Relationship Id="rId3" Type="http://schemas.openxmlformats.org/officeDocument/2006/relationships/notesSlide" Target="../notesSlides/notesSlide246.xml"/><Relationship Id="rId2" Type="http://schemas.openxmlformats.org/officeDocument/2006/relationships/slideLayout" Target="../slideLayouts/slideLayout6.xml"/><Relationship Id="rId1" Type="http://schemas.openxmlformats.org/officeDocument/2006/relationships/customXml" Target="../../customXml/item68.xml"/></Relationships>
</file>

<file path=ppt/slides/_rels/slide247.xml.rels><?xml version="1.0" encoding="UTF-8" standalone="yes"?>
<Relationships xmlns="http://schemas.openxmlformats.org/package/2006/relationships"><Relationship Id="rId3" Type="http://schemas.openxmlformats.org/officeDocument/2006/relationships/notesSlide" Target="../notesSlides/notesSlide247.xml"/><Relationship Id="rId2" Type="http://schemas.openxmlformats.org/officeDocument/2006/relationships/slideLayout" Target="../slideLayouts/slideLayout6.xml"/><Relationship Id="rId1" Type="http://schemas.openxmlformats.org/officeDocument/2006/relationships/customXml" Target="../../customXml/item252.xml"/></Relationships>
</file>

<file path=ppt/slides/_rels/slide248.xml.rels><?xml version="1.0" encoding="UTF-8" standalone="yes"?>
<Relationships xmlns="http://schemas.openxmlformats.org/package/2006/relationships"><Relationship Id="rId3" Type="http://schemas.openxmlformats.org/officeDocument/2006/relationships/notesSlide" Target="../notesSlides/notesSlide248.xml"/><Relationship Id="rId2" Type="http://schemas.openxmlformats.org/officeDocument/2006/relationships/slideLayout" Target="../slideLayouts/slideLayout6.xml"/><Relationship Id="rId1" Type="http://schemas.openxmlformats.org/officeDocument/2006/relationships/customXml" Target="../../customXml/item320.xml"/></Relationships>
</file>

<file path=ppt/slides/_rels/slide249.xml.rels><?xml version="1.0" encoding="UTF-8" standalone="yes"?>
<Relationships xmlns="http://schemas.openxmlformats.org/package/2006/relationships"><Relationship Id="rId3" Type="http://schemas.openxmlformats.org/officeDocument/2006/relationships/notesSlide" Target="../notesSlides/notesSlide249.xml"/><Relationship Id="rId2" Type="http://schemas.openxmlformats.org/officeDocument/2006/relationships/slideLayout" Target="../slideLayouts/slideLayout6.xml"/><Relationship Id="rId1" Type="http://schemas.openxmlformats.org/officeDocument/2006/relationships/customXml" Target="../../customXml/item259.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3.xml"/><Relationship Id="rId1" Type="http://schemas.openxmlformats.org/officeDocument/2006/relationships/customXml" Target="../../customXml/item75.xml"/></Relationships>
</file>

<file path=ppt/slides/_rels/slide250.xml.rels><?xml version="1.0" encoding="UTF-8" standalone="yes"?>
<Relationships xmlns="http://schemas.openxmlformats.org/package/2006/relationships"><Relationship Id="rId3" Type="http://schemas.openxmlformats.org/officeDocument/2006/relationships/notesSlide" Target="../notesSlides/notesSlide250.xml"/><Relationship Id="rId2" Type="http://schemas.openxmlformats.org/officeDocument/2006/relationships/slideLayout" Target="../slideLayouts/slideLayout6.xml"/><Relationship Id="rId1" Type="http://schemas.openxmlformats.org/officeDocument/2006/relationships/customXml" Target="../../customXml/item40.xml"/></Relationships>
</file>

<file path=ppt/slides/_rels/slide251.xml.rels><?xml version="1.0" encoding="UTF-8" standalone="yes"?>
<Relationships xmlns="http://schemas.openxmlformats.org/package/2006/relationships"><Relationship Id="rId3" Type="http://schemas.openxmlformats.org/officeDocument/2006/relationships/notesSlide" Target="../notesSlides/notesSlide251.xml"/><Relationship Id="rId2" Type="http://schemas.openxmlformats.org/officeDocument/2006/relationships/slideLayout" Target="../slideLayouts/slideLayout6.xml"/><Relationship Id="rId1" Type="http://schemas.openxmlformats.org/officeDocument/2006/relationships/customXml" Target="../../customXml/item328.xml"/></Relationships>
</file>

<file path=ppt/slides/_rels/slide252.xml.rels><?xml version="1.0" encoding="UTF-8" standalone="yes"?>
<Relationships xmlns="http://schemas.openxmlformats.org/package/2006/relationships"><Relationship Id="rId3" Type="http://schemas.openxmlformats.org/officeDocument/2006/relationships/notesSlide" Target="../notesSlides/notesSlide252.xml"/><Relationship Id="rId2" Type="http://schemas.openxmlformats.org/officeDocument/2006/relationships/slideLayout" Target="../slideLayouts/slideLayout6.xml"/><Relationship Id="rId1" Type="http://schemas.openxmlformats.org/officeDocument/2006/relationships/customXml" Target="../../customXml/item150.xml"/><Relationship Id="rId4" Type="http://schemas.openxmlformats.org/officeDocument/2006/relationships/image" Target="../media/image11.png"/></Relationships>
</file>

<file path=ppt/slides/_rels/slide253.xml.rels><?xml version="1.0" encoding="UTF-8" standalone="yes"?>
<Relationships xmlns="http://schemas.openxmlformats.org/package/2006/relationships"><Relationship Id="rId3" Type="http://schemas.openxmlformats.org/officeDocument/2006/relationships/notesSlide" Target="../notesSlides/notesSlide253.xml"/><Relationship Id="rId2" Type="http://schemas.openxmlformats.org/officeDocument/2006/relationships/slideLayout" Target="../slideLayouts/slideLayout6.xml"/><Relationship Id="rId1" Type="http://schemas.openxmlformats.org/officeDocument/2006/relationships/customXml" Target="../../customXml/item156.xml"/></Relationships>
</file>

<file path=ppt/slides/_rels/slide254.xml.rels><?xml version="1.0" encoding="UTF-8" standalone="yes"?>
<Relationships xmlns="http://schemas.openxmlformats.org/package/2006/relationships"><Relationship Id="rId3" Type="http://schemas.openxmlformats.org/officeDocument/2006/relationships/notesSlide" Target="../notesSlides/notesSlide254.xml"/><Relationship Id="rId2" Type="http://schemas.openxmlformats.org/officeDocument/2006/relationships/slideLayout" Target="../slideLayouts/slideLayout6.xml"/><Relationship Id="rId1" Type="http://schemas.openxmlformats.org/officeDocument/2006/relationships/customXml" Target="../../customXml/item211.xml"/></Relationships>
</file>

<file path=ppt/slides/_rels/slide255.xml.rels><?xml version="1.0" encoding="UTF-8" standalone="yes"?>
<Relationships xmlns="http://schemas.openxmlformats.org/package/2006/relationships"><Relationship Id="rId3" Type="http://schemas.openxmlformats.org/officeDocument/2006/relationships/notesSlide" Target="../notesSlides/notesSlide255.xml"/><Relationship Id="rId2" Type="http://schemas.openxmlformats.org/officeDocument/2006/relationships/slideLayout" Target="../slideLayouts/slideLayout6.xml"/><Relationship Id="rId1" Type="http://schemas.openxmlformats.org/officeDocument/2006/relationships/customXml" Target="../../customXml/item262.xml"/></Relationships>
</file>

<file path=ppt/slides/_rels/slide256.xml.rels><?xml version="1.0" encoding="UTF-8" standalone="yes"?>
<Relationships xmlns="http://schemas.openxmlformats.org/package/2006/relationships"><Relationship Id="rId3" Type="http://schemas.openxmlformats.org/officeDocument/2006/relationships/notesSlide" Target="../notesSlides/notesSlide256.xml"/><Relationship Id="rId2" Type="http://schemas.openxmlformats.org/officeDocument/2006/relationships/slideLayout" Target="../slideLayouts/slideLayout6.xml"/><Relationship Id="rId1" Type="http://schemas.openxmlformats.org/officeDocument/2006/relationships/customXml" Target="../../customXml/item287.xml"/></Relationships>
</file>

<file path=ppt/slides/_rels/slide257.xml.rels><?xml version="1.0" encoding="UTF-8" standalone="yes"?>
<Relationships xmlns="http://schemas.openxmlformats.org/package/2006/relationships"><Relationship Id="rId3" Type="http://schemas.openxmlformats.org/officeDocument/2006/relationships/notesSlide" Target="../notesSlides/notesSlide257.xml"/><Relationship Id="rId2" Type="http://schemas.openxmlformats.org/officeDocument/2006/relationships/slideLayout" Target="../slideLayouts/slideLayout6.xml"/><Relationship Id="rId1" Type="http://schemas.openxmlformats.org/officeDocument/2006/relationships/customXml" Target="../../customXml/item248.xml"/></Relationships>
</file>

<file path=ppt/slides/_rels/slide258.xml.rels><?xml version="1.0" encoding="UTF-8" standalone="yes"?>
<Relationships xmlns="http://schemas.openxmlformats.org/package/2006/relationships"><Relationship Id="rId3" Type="http://schemas.openxmlformats.org/officeDocument/2006/relationships/notesSlide" Target="../notesSlides/notesSlide258.xml"/><Relationship Id="rId2" Type="http://schemas.openxmlformats.org/officeDocument/2006/relationships/slideLayout" Target="../slideLayouts/slideLayout6.xml"/><Relationship Id="rId1" Type="http://schemas.openxmlformats.org/officeDocument/2006/relationships/customXml" Target="../../customXml/item272.xml"/></Relationships>
</file>

<file path=ppt/slides/_rels/slide259.xml.rels><?xml version="1.0" encoding="UTF-8" standalone="yes"?>
<Relationships xmlns="http://schemas.openxmlformats.org/package/2006/relationships"><Relationship Id="rId3" Type="http://schemas.openxmlformats.org/officeDocument/2006/relationships/notesSlide" Target="../notesSlides/notesSlide259.xml"/><Relationship Id="rId2" Type="http://schemas.openxmlformats.org/officeDocument/2006/relationships/slideLayout" Target="../slideLayouts/slideLayout6.xml"/><Relationship Id="rId1" Type="http://schemas.openxmlformats.org/officeDocument/2006/relationships/customXml" Target="../../customXml/item373.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3.xml"/><Relationship Id="rId1" Type="http://schemas.openxmlformats.org/officeDocument/2006/relationships/customXml" Target="../../customXml/item86.xml"/></Relationships>
</file>

<file path=ppt/slides/_rels/slide260.xml.rels><?xml version="1.0" encoding="UTF-8" standalone="yes"?>
<Relationships xmlns="http://schemas.openxmlformats.org/package/2006/relationships"><Relationship Id="rId3" Type="http://schemas.openxmlformats.org/officeDocument/2006/relationships/notesSlide" Target="../notesSlides/notesSlide260.xml"/><Relationship Id="rId2" Type="http://schemas.openxmlformats.org/officeDocument/2006/relationships/slideLayout" Target="../slideLayouts/slideLayout6.xml"/><Relationship Id="rId1" Type="http://schemas.openxmlformats.org/officeDocument/2006/relationships/customXml" Target="../../customXml/item167.xml"/></Relationships>
</file>

<file path=ppt/slides/_rels/slide261.xml.rels><?xml version="1.0" encoding="UTF-8" standalone="yes"?>
<Relationships xmlns="http://schemas.openxmlformats.org/package/2006/relationships"><Relationship Id="rId3" Type="http://schemas.openxmlformats.org/officeDocument/2006/relationships/notesSlide" Target="../notesSlides/notesSlide261.xml"/><Relationship Id="rId2" Type="http://schemas.openxmlformats.org/officeDocument/2006/relationships/slideLayout" Target="../slideLayouts/slideLayout6.xml"/><Relationship Id="rId1" Type="http://schemas.openxmlformats.org/officeDocument/2006/relationships/customXml" Target="../../customXml/item292.xml"/></Relationships>
</file>

<file path=ppt/slides/_rels/slide262.xml.rels><?xml version="1.0" encoding="UTF-8" standalone="yes"?>
<Relationships xmlns="http://schemas.openxmlformats.org/package/2006/relationships"><Relationship Id="rId3" Type="http://schemas.openxmlformats.org/officeDocument/2006/relationships/notesSlide" Target="../notesSlides/notesSlide262.xml"/><Relationship Id="rId2" Type="http://schemas.openxmlformats.org/officeDocument/2006/relationships/slideLayout" Target="../slideLayouts/slideLayout6.xml"/><Relationship Id="rId1" Type="http://schemas.openxmlformats.org/officeDocument/2006/relationships/customXml" Target="../../customXml/item206.xml"/></Relationships>
</file>

<file path=ppt/slides/_rels/slide263.xml.rels><?xml version="1.0" encoding="UTF-8" standalone="yes"?>
<Relationships xmlns="http://schemas.openxmlformats.org/package/2006/relationships"><Relationship Id="rId3" Type="http://schemas.openxmlformats.org/officeDocument/2006/relationships/notesSlide" Target="../notesSlides/notesSlide263.xml"/><Relationship Id="rId2" Type="http://schemas.openxmlformats.org/officeDocument/2006/relationships/slideLayout" Target="../slideLayouts/slideLayout6.xml"/><Relationship Id="rId1" Type="http://schemas.openxmlformats.org/officeDocument/2006/relationships/customXml" Target="../../customXml/item24.xml"/></Relationships>
</file>

<file path=ppt/slides/_rels/slide264.xml.rels><?xml version="1.0" encoding="UTF-8" standalone="yes"?>
<Relationships xmlns="http://schemas.openxmlformats.org/package/2006/relationships"><Relationship Id="rId3" Type="http://schemas.openxmlformats.org/officeDocument/2006/relationships/notesSlide" Target="../notesSlides/notesSlide264.xml"/><Relationship Id="rId2" Type="http://schemas.openxmlformats.org/officeDocument/2006/relationships/slideLayout" Target="../slideLayouts/slideLayout7.xml"/><Relationship Id="rId1" Type="http://schemas.openxmlformats.org/officeDocument/2006/relationships/customXml" Target="../../customXml/item278.xml"/><Relationship Id="rId4" Type="http://schemas.openxmlformats.org/officeDocument/2006/relationships/image" Target="../media/image5.png"/></Relationships>
</file>

<file path=ppt/slides/_rels/slide265.xml.rels><?xml version="1.0" encoding="UTF-8" standalone="yes"?>
<Relationships xmlns="http://schemas.openxmlformats.org/package/2006/relationships"><Relationship Id="rId3" Type="http://schemas.openxmlformats.org/officeDocument/2006/relationships/notesSlide" Target="../notesSlides/notesSlide265.xml"/><Relationship Id="rId2" Type="http://schemas.openxmlformats.org/officeDocument/2006/relationships/slideLayout" Target="../slideLayouts/slideLayout7.xml"/><Relationship Id="rId1" Type="http://schemas.openxmlformats.org/officeDocument/2006/relationships/customXml" Target="../../customXml/item73.xml"/><Relationship Id="rId4" Type="http://schemas.openxmlformats.org/officeDocument/2006/relationships/image" Target="../media/image6.png"/></Relationships>
</file>

<file path=ppt/slides/_rels/slide266.xml.rels><?xml version="1.0" encoding="UTF-8" standalone="yes"?>
<Relationships xmlns="http://schemas.openxmlformats.org/package/2006/relationships"><Relationship Id="rId3" Type="http://schemas.openxmlformats.org/officeDocument/2006/relationships/notesSlide" Target="../notesSlides/notesSlide266.xml"/><Relationship Id="rId2" Type="http://schemas.openxmlformats.org/officeDocument/2006/relationships/slideLayout" Target="../slideLayouts/slideLayout7.xml"/><Relationship Id="rId1" Type="http://schemas.openxmlformats.org/officeDocument/2006/relationships/customXml" Target="../../customXml/item344.xml"/><Relationship Id="rId5" Type="http://schemas.openxmlformats.org/officeDocument/2006/relationships/image" Target="../media/image9.png"/><Relationship Id="rId4" Type="http://schemas.openxmlformats.org/officeDocument/2006/relationships/image" Target="../media/image17.png"/></Relationships>
</file>

<file path=ppt/slides/_rels/slide267.xml.rels><?xml version="1.0" encoding="UTF-8" standalone="yes"?>
<Relationships xmlns="http://schemas.openxmlformats.org/package/2006/relationships"><Relationship Id="rId3" Type="http://schemas.openxmlformats.org/officeDocument/2006/relationships/notesSlide" Target="../notesSlides/notesSlide267.xml"/><Relationship Id="rId2" Type="http://schemas.openxmlformats.org/officeDocument/2006/relationships/slideLayout" Target="../slideLayouts/slideLayout7.xml"/><Relationship Id="rId1" Type="http://schemas.openxmlformats.org/officeDocument/2006/relationships/customXml" Target="../../customXml/item339.xml"/><Relationship Id="rId4" Type="http://schemas.openxmlformats.org/officeDocument/2006/relationships/image" Target="../media/image10.png"/></Relationships>
</file>

<file path=ppt/slides/_rels/slide268.xml.rels><?xml version="1.0" encoding="UTF-8" standalone="yes"?>
<Relationships xmlns="http://schemas.openxmlformats.org/package/2006/relationships"><Relationship Id="rId3" Type="http://schemas.openxmlformats.org/officeDocument/2006/relationships/notesSlide" Target="../notesSlides/notesSlide268.xml"/><Relationship Id="rId2" Type="http://schemas.openxmlformats.org/officeDocument/2006/relationships/slideLayout" Target="../slideLayouts/slideLayout7.xml"/><Relationship Id="rId1" Type="http://schemas.openxmlformats.org/officeDocument/2006/relationships/customXml" Target="../../customXml/item57.xml"/></Relationships>
</file>

<file path=ppt/slides/_rels/slide269.xml.rels><?xml version="1.0" encoding="UTF-8" standalone="yes"?>
<Relationships xmlns="http://schemas.openxmlformats.org/package/2006/relationships"><Relationship Id="rId3" Type="http://schemas.openxmlformats.org/officeDocument/2006/relationships/notesSlide" Target="../notesSlides/notesSlide269.xml"/><Relationship Id="rId2" Type="http://schemas.openxmlformats.org/officeDocument/2006/relationships/slideLayout" Target="../slideLayouts/slideLayout7.xml"/><Relationship Id="rId1" Type="http://schemas.openxmlformats.org/officeDocument/2006/relationships/customXml" Target="../../customXml/item257.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3.xml"/><Relationship Id="rId1" Type="http://schemas.openxmlformats.org/officeDocument/2006/relationships/customXml" Target="../../customXml/item112.xml"/></Relationships>
</file>

<file path=ppt/slides/_rels/slide270.xml.rels><?xml version="1.0" encoding="UTF-8" standalone="yes"?>
<Relationships xmlns="http://schemas.openxmlformats.org/package/2006/relationships"><Relationship Id="rId3" Type="http://schemas.openxmlformats.org/officeDocument/2006/relationships/notesSlide" Target="../notesSlides/notesSlide270.xml"/><Relationship Id="rId2" Type="http://schemas.openxmlformats.org/officeDocument/2006/relationships/slideLayout" Target="../slideLayouts/slideLayout7.xml"/><Relationship Id="rId1" Type="http://schemas.openxmlformats.org/officeDocument/2006/relationships/customXml" Target="../../customXml/item271.xml"/></Relationships>
</file>

<file path=ppt/slides/_rels/slide271.xml.rels><?xml version="1.0" encoding="UTF-8" standalone="yes"?>
<Relationships xmlns="http://schemas.openxmlformats.org/package/2006/relationships"><Relationship Id="rId3" Type="http://schemas.openxmlformats.org/officeDocument/2006/relationships/notesSlide" Target="../notesSlides/notesSlide271.xml"/><Relationship Id="rId2" Type="http://schemas.openxmlformats.org/officeDocument/2006/relationships/slideLayout" Target="../slideLayouts/slideLayout7.xml"/><Relationship Id="rId1" Type="http://schemas.openxmlformats.org/officeDocument/2006/relationships/customXml" Target="../../customXml/item45.xml"/></Relationships>
</file>

<file path=ppt/slides/_rels/slide272.xml.rels><?xml version="1.0" encoding="UTF-8" standalone="yes"?>
<Relationships xmlns="http://schemas.openxmlformats.org/package/2006/relationships"><Relationship Id="rId3" Type="http://schemas.openxmlformats.org/officeDocument/2006/relationships/notesSlide" Target="../notesSlides/notesSlide272.xml"/><Relationship Id="rId2" Type="http://schemas.openxmlformats.org/officeDocument/2006/relationships/slideLayout" Target="../slideLayouts/slideLayout7.xml"/><Relationship Id="rId1" Type="http://schemas.openxmlformats.org/officeDocument/2006/relationships/customXml" Target="../../customXml/item147.xml"/></Relationships>
</file>

<file path=ppt/slides/_rels/slide273.xml.rels><?xml version="1.0" encoding="UTF-8" standalone="yes"?>
<Relationships xmlns="http://schemas.openxmlformats.org/package/2006/relationships"><Relationship Id="rId3" Type="http://schemas.openxmlformats.org/officeDocument/2006/relationships/notesSlide" Target="../notesSlides/notesSlide273.xml"/><Relationship Id="rId2" Type="http://schemas.openxmlformats.org/officeDocument/2006/relationships/slideLayout" Target="../slideLayouts/slideLayout7.xml"/><Relationship Id="rId1" Type="http://schemas.openxmlformats.org/officeDocument/2006/relationships/customXml" Target="../../customXml/item321.xml"/></Relationships>
</file>

<file path=ppt/slides/_rels/slide274.xml.rels><?xml version="1.0" encoding="UTF-8" standalone="yes"?>
<Relationships xmlns="http://schemas.openxmlformats.org/package/2006/relationships"><Relationship Id="rId3" Type="http://schemas.openxmlformats.org/officeDocument/2006/relationships/notesSlide" Target="../notesSlides/notesSlide274.xml"/><Relationship Id="rId2" Type="http://schemas.openxmlformats.org/officeDocument/2006/relationships/slideLayout" Target="../slideLayouts/slideLayout7.xml"/><Relationship Id="rId1" Type="http://schemas.openxmlformats.org/officeDocument/2006/relationships/customXml" Target="../../customXml/item120.xml"/></Relationships>
</file>

<file path=ppt/slides/_rels/slide275.xml.rels><?xml version="1.0" encoding="UTF-8" standalone="yes"?>
<Relationships xmlns="http://schemas.openxmlformats.org/package/2006/relationships"><Relationship Id="rId3" Type="http://schemas.openxmlformats.org/officeDocument/2006/relationships/notesSlide" Target="../notesSlides/notesSlide275.xml"/><Relationship Id="rId2" Type="http://schemas.openxmlformats.org/officeDocument/2006/relationships/slideLayout" Target="../slideLayouts/slideLayout7.xml"/><Relationship Id="rId1" Type="http://schemas.openxmlformats.org/officeDocument/2006/relationships/customXml" Target="../../customXml/item367.xml"/></Relationships>
</file>

<file path=ppt/slides/_rels/slide276.xml.rels><?xml version="1.0" encoding="UTF-8" standalone="yes"?>
<Relationships xmlns="http://schemas.openxmlformats.org/package/2006/relationships"><Relationship Id="rId3" Type="http://schemas.openxmlformats.org/officeDocument/2006/relationships/notesSlide" Target="../notesSlides/notesSlide276.xml"/><Relationship Id="rId2" Type="http://schemas.openxmlformats.org/officeDocument/2006/relationships/slideLayout" Target="../slideLayouts/slideLayout7.xml"/><Relationship Id="rId1" Type="http://schemas.openxmlformats.org/officeDocument/2006/relationships/customXml" Target="../../customXml/item31.xml"/></Relationships>
</file>

<file path=ppt/slides/_rels/slide277.xml.rels><?xml version="1.0" encoding="UTF-8" standalone="yes"?>
<Relationships xmlns="http://schemas.openxmlformats.org/package/2006/relationships"><Relationship Id="rId3" Type="http://schemas.openxmlformats.org/officeDocument/2006/relationships/notesSlide" Target="../notesSlides/notesSlide277.xml"/><Relationship Id="rId2" Type="http://schemas.openxmlformats.org/officeDocument/2006/relationships/slideLayout" Target="../slideLayouts/slideLayout7.xml"/><Relationship Id="rId1" Type="http://schemas.openxmlformats.org/officeDocument/2006/relationships/customXml" Target="../../customXml/item93.xml"/></Relationships>
</file>

<file path=ppt/slides/_rels/slide278.xml.rels><?xml version="1.0" encoding="UTF-8" standalone="yes"?>
<Relationships xmlns="http://schemas.openxmlformats.org/package/2006/relationships"><Relationship Id="rId3" Type="http://schemas.openxmlformats.org/officeDocument/2006/relationships/notesSlide" Target="../notesSlides/notesSlide278.xml"/><Relationship Id="rId2" Type="http://schemas.openxmlformats.org/officeDocument/2006/relationships/slideLayout" Target="../slideLayouts/slideLayout7.xml"/><Relationship Id="rId1" Type="http://schemas.openxmlformats.org/officeDocument/2006/relationships/customXml" Target="../../customXml/item277.xml"/></Relationships>
</file>

<file path=ppt/slides/_rels/slide279.xml.rels><?xml version="1.0" encoding="UTF-8" standalone="yes"?>
<Relationships xmlns="http://schemas.openxmlformats.org/package/2006/relationships"><Relationship Id="rId3" Type="http://schemas.openxmlformats.org/officeDocument/2006/relationships/notesSlide" Target="../notesSlides/notesSlide279.xml"/><Relationship Id="rId2" Type="http://schemas.openxmlformats.org/officeDocument/2006/relationships/slideLayout" Target="../slideLayouts/slideLayout7.xml"/><Relationship Id="rId1" Type="http://schemas.openxmlformats.org/officeDocument/2006/relationships/customXml" Target="../../customXml/item43.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3.xml"/><Relationship Id="rId1" Type="http://schemas.openxmlformats.org/officeDocument/2006/relationships/customXml" Target="../../customXml/item47.xml"/></Relationships>
</file>

<file path=ppt/slides/_rels/slide280.xml.rels><?xml version="1.0" encoding="UTF-8" standalone="yes"?>
<Relationships xmlns="http://schemas.openxmlformats.org/package/2006/relationships"><Relationship Id="rId3" Type="http://schemas.openxmlformats.org/officeDocument/2006/relationships/notesSlide" Target="../notesSlides/notesSlide280.xml"/><Relationship Id="rId2" Type="http://schemas.openxmlformats.org/officeDocument/2006/relationships/slideLayout" Target="../slideLayouts/slideLayout7.xml"/><Relationship Id="rId1" Type="http://schemas.openxmlformats.org/officeDocument/2006/relationships/customXml" Target="../../customXml/item53.xml"/></Relationships>
</file>

<file path=ppt/slides/_rels/slide281.xml.rels><?xml version="1.0" encoding="UTF-8" standalone="yes"?>
<Relationships xmlns="http://schemas.openxmlformats.org/package/2006/relationships"><Relationship Id="rId3" Type="http://schemas.openxmlformats.org/officeDocument/2006/relationships/notesSlide" Target="../notesSlides/notesSlide281.xml"/><Relationship Id="rId2" Type="http://schemas.openxmlformats.org/officeDocument/2006/relationships/slideLayout" Target="../slideLayouts/slideLayout7.xml"/><Relationship Id="rId1" Type="http://schemas.openxmlformats.org/officeDocument/2006/relationships/customXml" Target="../../customXml/item264.xml"/></Relationships>
</file>

<file path=ppt/slides/_rels/slide282.xml.rels><?xml version="1.0" encoding="UTF-8" standalone="yes"?>
<Relationships xmlns="http://schemas.openxmlformats.org/package/2006/relationships"><Relationship Id="rId3" Type="http://schemas.openxmlformats.org/officeDocument/2006/relationships/notesSlide" Target="../notesSlides/notesSlide282.xml"/><Relationship Id="rId2" Type="http://schemas.openxmlformats.org/officeDocument/2006/relationships/slideLayout" Target="../slideLayouts/slideLayout7.xml"/><Relationship Id="rId1" Type="http://schemas.openxmlformats.org/officeDocument/2006/relationships/customXml" Target="../../customXml/item208.xml"/></Relationships>
</file>

<file path=ppt/slides/_rels/slide283.xml.rels><?xml version="1.0" encoding="UTF-8" standalone="yes"?>
<Relationships xmlns="http://schemas.openxmlformats.org/package/2006/relationships"><Relationship Id="rId3" Type="http://schemas.openxmlformats.org/officeDocument/2006/relationships/notesSlide" Target="../notesSlides/notesSlide283.xml"/><Relationship Id="rId2" Type="http://schemas.openxmlformats.org/officeDocument/2006/relationships/slideLayout" Target="../slideLayouts/slideLayout7.xml"/><Relationship Id="rId1" Type="http://schemas.openxmlformats.org/officeDocument/2006/relationships/customXml" Target="../../customXml/item350.xml"/></Relationships>
</file>

<file path=ppt/slides/_rels/slide284.xml.rels><?xml version="1.0" encoding="UTF-8" standalone="yes"?>
<Relationships xmlns="http://schemas.openxmlformats.org/package/2006/relationships"><Relationship Id="rId3" Type="http://schemas.openxmlformats.org/officeDocument/2006/relationships/notesSlide" Target="../notesSlides/notesSlide284.xml"/><Relationship Id="rId2" Type="http://schemas.openxmlformats.org/officeDocument/2006/relationships/slideLayout" Target="../slideLayouts/slideLayout7.xml"/><Relationship Id="rId1" Type="http://schemas.openxmlformats.org/officeDocument/2006/relationships/customXml" Target="../../customXml/item357.xml"/></Relationships>
</file>

<file path=ppt/slides/_rels/slide285.xml.rels><?xml version="1.0" encoding="UTF-8" standalone="yes"?>
<Relationships xmlns="http://schemas.openxmlformats.org/package/2006/relationships"><Relationship Id="rId3" Type="http://schemas.openxmlformats.org/officeDocument/2006/relationships/notesSlide" Target="../notesSlides/notesSlide285.xml"/><Relationship Id="rId2" Type="http://schemas.openxmlformats.org/officeDocument/2006/relationships/slideLayout" Target="../slideLayouts/slideLayout7.xml"/><Relationship Id="rId1" Type="http://schemas.openxmlformats.org/officeDocument/2006/relationships/customXml" Target="../../customXml/item297.xml"/></Relationships>
</file>

<file path=ppt/slides/_rels/slide286.xml.rels><?xml version="1.0" encoding="UTF-8" standalone="yes"?>
<Relationships xmlns="http://schemas.openxmlformats.org/package/2006/relationships"><Relationship Id="rId3" Type="http://schemas.openxmlformats.org/officeDocument/2006/relationships/notesSlide" Target="../notesSlides/notesSlide286.xml"/><Relationship Id="rId2" Type="http://schemas.openxmlformats.org/officeDocument/2006/relationships/slideLayout" Target="../slideLayouts/slideLayout7.xml"/><Relationship Id="rId1" Type="http://schemas.openxmlformats.org/officeDocument/2006/relationships/customXml" Target="../../customXml/item301.xml"/></Relationships>
</file>

<file path=ppt/slides/_rels/slide287.xml.rels><?xml version="1.0" encoding="UTF-8" standalone="yes"?>
<Relationships xmlns="http://schemas.openxmlformats.org/package/2006/relationships"><Relationship Id="rId3" Type="http://schemas.openxmlformats.org/officeDocument/2006/relationships/notesSlide" Target="../notesSlides/notesSlide287.xml"/><Relationship Id="rId2" Type="http://schemas.openxmlformats.org/officeDocument/2006/relationships/slideLayout" Target="../slideLayouts/slideLayout7.xml"/><Relationship Id="rId1" Type="http://schemas.openxmlformats.org/officeDocument/2006/relationships/customXml" Target="../../customXml/item65.xml"/></Relationships>
</file>

<file path=ppt/slides/_rels/slide288.xml.rels><?xml version="1.0" encoding="UTF-8" standalone="yes"?>
<Relationships xmlns="http://schemas.openxmlformats.org/package/2006/relationships"><Relationship Id="rId3" Type="http://schemas.openxmlformats.org/officeDocument/2006/relationships/notesSlide" Target="../notesSlides/notesSlide288.xml"/><Relationship Id="rId2" Type="http://schemas.openxmlformats.org/officeDocument/2006/relationships/slideLayout" Target="../slideLayouts/slideLayout7.xml"/><Relationship Id="rId1" Type="http://schemas.openxmlformats.org/officeDocument/2006/relationships/customXml" Target="../../customXml/item337.xml"/></Relationships>
</file>

<file path=ppt/slides/_rels/slide289.xml.rels><?xml version="1.0" encoding="UTF-8" standalone="yes"?>
<Relationships xmlns="http://schemas.openxmlformats.org/package/2006/relationships"><Relationship Id="rId3" Type="http://schemas.openxmlformats.org/officeDocument/2006/relationships/notesSlide" Target="../notesSlides/notesSlide289.xml"/><Relationship Id="rId2" Type="http://schemas.openxmlformats.org/officeDocument/2006/relationships/slideLayout" Target="../slideLayouts/slideLayout7.xml"/><Relationship Id="rId1" Type="http://schemas.openxmlformats.org/officeDocument/2006/relationships/customXml" Target="../../customXml/item108.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3.xml"/><Relationship Id="rId1" Type="http://schemas.openxmlformats.org/officeDocument/2006/relationships/customXml" Target="../../customXml/item381.xml"/></Relationships>
</file>

<file path=ppt/slides/_rels/slide290.xml.rels><?xml version="1.0" encoding="UTF-8" standalone="yes"?>
<Relationships xmlns="http://schemas.openxmlformats.org/package/2006/relationships"><Relationship Id="rId3" Type="http://schemas.openxmlformats.org/officeDocument/2006/relationships/notesSlide" Target="../notesSlides/notesSlide290.xml"/><Relationship Id="rId2" Type="http://schemas.openxmlformats.org/officeDocument/2006/relationships/slideLayout" Target="../slideLayouts/slideLayout7.xml"/><Relationship Id="rId1" Type="http://schemas.openxmlformats.org/officeDocument/2006/relationships/customXml" Target="../../customXml/item207.xml"/></Relationships>
</file>

<file path=ppt/slides/_rels/slide291.xml.rels><?xml version="1.0" encoding="UTF-8" standalone="yes"?>
<Relationships xmlns="http://schemas.openxmlformats.org/package/2006/relationships"><Relationship Id="rId3" Type="http://schemas.openxmlformats.org/officeDocument/2006/relationships/notesSlide" Target="../notesSlides/notesSlide291.xml"/><Relationship Id="rId2" Type="http://schemas.openxmlformats.org/officeDocument/2006/relationships/slideLayout" Target="../slideLayouts/slideLayout7.xml"/><Relationship Id="rId1" Type="http://schemas.openxmlformats.org/officeDocument/2006/relationships/customXml" Target="../../customXml/item223.xml"/></Relationships>
</file>

<file path=ppt/slides/_rels/slide292.xml.rels><?xml version="1.0" encoding="UTF-8" standalone="yes"?>
<Relationships xmlns="http://schemas.openxmlformats.org/package/2006/relationships"><Relationship Id="rId3" Type="http://schemas.openxmlformats.org/officeDocument/2006/relationships/notesSlide" Target="../notesSlides/notesSlide292.xml"/><Relationship Id="rId2" Type="http://schemas.openxmlformats.org/officeDocument/2006/relationships/slideLayout" Target="../slideLayouts/slideLayout7.xml"/><Relationship Id="rId1" Type="http://schemas.openxmlformats.org/officeDocument/2006/relationships/customXml" Target="../../customXml/item322.xml"/></Relationships>
</file>

<file path=ppt/slides/_rels/slide293.xml.rels><?xml version="1.0" encoding="UTF-8" standalone="yes"?>
<Relationships xmlns="http://schemas.openxmlformats.org/package/2006/relationships"><Relationship Id="rId3" Type="http://schemas.openxmlformats.org/officeDocument/2006/relationships/notesSlide" Target="../notesSlides/notesSlide293.xml"/><Relationship Id="rId2" Type="http://schemas.openxmlformats.org/officeDocument/2006/relationships/slideLayout" Target="../slideLayouts/slideLayout7.xml"/><Relationship Id="rId1" Type="http://schemas.openxmlformats.org/officeDocument/2006/relationships/customXml" Target="../../customXml/item175.xml"/></Relationships>
</file>

<file path=ppt/slides/_rels/slide294.xml.rels><?xml version="1.0" encoding="UTF-8" standalone="yes"?>
<Relationships xmlns="http://schemas.openxmlformats.org/package/2006/relationships"><Relationship Id="rId3" Type="http://schemas.openxmlformats.org/officeDocument/2006/relationships/notesSlide" Target="../notesSlides/notesSlide294.xml"/><Relationship Id="rId2" Type="http://schemas.openxmlformats.org/officeDocument/2006/relationships/slideLayout" Target="../slideLayouts/slideLayout7.xml"/><Relationship Id="rId1" Type="http://schemas.openxmlformats.org/officeDocument/2006/relationships/customXml" Target="../../customXml/item218.xml"/></Relationships>
</file>

<file path=ppt/slides/_rels/slide295.xml.rels><?xml version="1.0" encoding="UTF-8" standalone="yes"?>
<Relationships xmlns="http://schemas.openxmlformats.org/package/2006/relationships"><Relationship Id="rId3" Type="http://schemas.openxmlformats.org/officeDocument/2006/relationships/notesSlide" Target="../notesSlides/notesSlide295.xml"/><Relationship Id="rId2" Type="http://schemas.openxmlformats.org/officeDocument/2006/relationships/slideLayout" Target="../slideLayouts/slideLayout7.xml"/><Relationship Id="rId1" Type="http://schemas.openxmlformats.org/officeDocument/2006/relationships/customXml" Target="../../customXml/item165.xml"/></Relationships>
</file>

<file path=ppt/slides/_rels/slide296.xml.rels><?xml version="1.0" encoding="UTF-8" standalone="yes"?>
<Relationships xmlns="http://schemas.openxmlformats.org/package/2006/relationships"><Relationship Id="rId3" Type="http://schemas.openxmlformats.org/officeDocument/2006/relationships/notesSlide" Target="../notesSlides/notesSlide296.xml"/><Relationship Id="rId2" Type="http://schemas.openxmlformats.org/officeDocument/2006/relationships/slideLayout" Target="../slideLayouts/slideLayout7.xml"/><Relationship Id="rId1" Type="http://schemas.openxmlformats.org/officeDocument/2006/relationships/customXml" Target="../../customXml/item380.xml"/></Relationships>
</file>

<file path=ppt/slides/_rels/slide297.xml.rels><?xml version="1.0" encoding="UTF-8" standalone="yes"?>
<Relationships xmlns="http://schemas.openxmlformats.org/package/2006/relationships"><Relationship Id="rId3" Type="http://schemas.openxmlformats.org/officeDocument/2006/relationships/notesSlide" Target="../notesSlides/notesSlide297.xml"/><Relationship Id="rId2" Type="http://schemas.openxmlformats.org/officeDocument/2006/relationships/slideLayout" Target="../slideLayouts/slideLayout7.xml"/><Relationship Id="rId1" Type="http://schemas.openxmlformats.org/officeDocument/2006/relationships/customXml" Target="../../customXml/item200.xml"/></Relationships>
</file>

<file path=ppt/slides/_rels/slide298.xml.rels><?xml version="1.0" encoding="UTF-8" standalone="yes"?>
<Relationships xmlns="http://schemas.openxmlformats.org/package/2006/relationships"><Relationship Id="rId3" Type="http://schemas.openxmlformats.org/officeDocument/2006/relationships/notesSlide" Target="../notesSlides/notesSlide298.xml"/><Relationship Id="rId2" Type="http://schemas.openxmlformats.org/officeDocument/2006/relationships/slideLayout" Target="../slideLayouts/slideLayout7.xml"/><Relationship Id="rId1" Type="http://schemas.openxmlformats.org/officeDocument/2006/relationships/customXml" Target="../../customXml/item82.xml"/></Relationships>
</file>

<file path=ppt/slides/_rels/slide299.xml.rels><?xml version="1.0" encoding="UTF-8" standalone="yes"?>
<Relationships xmlns="http://schemas.openxmlformats.org/package/2006/relationships"><Relationship Id="rId3" Type="http://schemas.openxmlformats.org/officeDocument/2006/relationships/notesSlide" Target="../notesSlides/notesSlide299.xml"/><Relationship Id="rId2" Type="http://schemas.openxmlformats.org/officeDocument/2006/relationships/slideLayout" Target="../slideLayouts/slideLayout7.xml"/><Relationship Id="rId1" Type="http://schemas.openxmlformats.org/officeDocument/2006/relationships/customXml" Target="../../customXml/item74.xml"/></Relationships>
</file>

<file path=ppt/slides/_rels/slide3.xml.rels><?xml version="1.0" encoding="UTF-8" standalone="yes"?>
<Relationships xmlns="http://schemas.openxmlformats.org/package/2006/relationships"><Relationship Id="rId8" Type="http://schemas.openxmlformats.org/officeDocument/2006/relationships/slide" Target="slide196.xml"/><Relationship Id="rId3" Type="http://schemas.openxmlformats.org/officeDocument/2006/relationships/notesSlide" Target="../notesSlides/notesSlide3.xml"/><Relationship Id="rId7" Type="http://schemas.openxmlformats.org/officeDocument/2006/relationships/slide" Target="slide264.xml"/><Relationship Id="rId2" Type="http://schemas.openxmlformats.org/officeDocument/2006/relationships/slideLayout" Target="../slideLayouts/slideLayout2.xml"/><Relationship Id="rId1" Type="http://schemas.openxmlformats.org/officeDocument/2006/relationships/customXml" Target="../../customXml/item241.xml"/><Relationship Id="rId6" Type="http://schemas.openxmlformats.org/officeDocument/2006/relationships/slide" Target="slide85.xml"/><Relationship Id="rId5" Type="http://schemas.openxmlformats.org/officeDocument/2006/relationships/slide" Target="slide322.xml"/><Relationship Id="rId4" Type="http://schemas.openxmlformats.org/officeDocument/2006/relationships/slide" Target="slide5.xml"/><Relationship Id="rId9" Type="http://schemas.openxmlformats.org/officeDocument/2006/relationships/slide" Target="slide86.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3.xml"/><Relationship Id="rId1" Type="http://schemas.openxmlformats.org/officeDocument/2006/relationships/customXml" Target="../../customXml/item315.xml"/></Relationships>
</file>

<file path=ppt/slides/_rels/slide300.xml.rels><?xml version="1.0" encoding="UTF-8" standalone="yes"?>
<Relationships xmlns="http://schemas.openxmlformats.org/package/2006/relationships"><Relationship Id="rId3" Type="http://schemas.openxmlformats.org/officeDocument/2006/relationships/notesSlide" Target="../notesSlides/notesSlide300.xml"/><Relationship Id="rId2" Type="http://schemas.openxmlformats.org/officeDocument/2006/relationships/slideLayout" Target="../slideLayouts/slideLayout7.xml"/><Relationship Id="rId1" Type="http://schemas.openxmlformats.org/officeDocument/2006/relationships/customXml" Target="../../customXml/item298.xml"/></Relationships>
</file>

<file path=ppt/slides/_rels/slide301.xml.rels><?xml version="1.0" encoding="UTF-8" standalone="yes"?>
<Relationships xmlns="http://schemas.openxmlformats.org/package/2006/relationships"><Relationship Id="rId3" Type="http://schemas.openxmlformats.org/officeDocument/2006/relationships/notesSlide" Target="../notesSlides/notesSlide301.xml"/><Relationship Id="rId2" Type="http://schemas.openxmlformats.org/officeDocument/2006/relationships/slideLayout" Target="../slideLayouts/slideLayout7.xml"/><Relationship Id="rId1" Type="http://schemas.openxmlformats.org/officeDocument/2006/relationships/customXml" Target="../../customXml/item334.xml"/></Relationships>
</file>

<file path=ppt/slides/_rels/slide302.xml.rels><?xml version="1.0" encoding="UTF-8" standalone="yes"?>
<Relationships xmlns="http://schemas.openxmlformats.org/package/2006/relationships"><Relationship Id="rId3" Type="http://schemas.openxmlformats.org/officeDocument/2006/relationships/notesSlide" Target="../notesSlides/notesSlide302.xml"/><Relationship Id="rId2" Type="http://schemas.openxmlformats.org/officeDocument/2006/relationships/slideLayout" Target="../slideLayouts/slideLayout7.xml"/><Relationship Id="rId1" Type="http://schemas.openxmlformats.org/officeDocument/2006/relationships/customXml" Target="../../customXml/item260.xml"/></Relationships>
</file>

<file path=ppt/slides/_rels/slide303.xml.rels><?xml version="1.0" encoding="UTF-8" standalone="yes"?>
<Relationships xmlns="http://schemas.openxmlformats.org/package/2006/relationships"><Relationship Id="rId3" Type="http://schemas.openxmlformats.org/officeDocument/2006/relationships/notesSlide" Target="../notesSlides/notesSlide303.xml"/><Relationship Id="rId2" Type="http://schemas.openxmlformats.org/officeDocument/2006/relationships/slideLayout" Target="../slideLayouts/slideLayout7.xml"/><Relationship Id="rId1" Type="http://schemas.openxmlformats.org/officeDocument/2006/relationships/customXml" Target="../../customXml/item30.xml"/></Relationships>
</file>

<file path=ppt/slides/_rels/slide304.xml.rels><?xml version="1.0" encoding="UTF-8" standalone="yes"?>
<Relationships xmlns="http://schemas.openxmlformats.org/package/2006/relationships"><Relationship Id="rId3" Type="http://schemas.openxmlformats.org/officeDocument/2006/relationships/notesSlide" Target="../notesSlides/notesSlide304.xml"/><Relationship Id="rId2" Type="http://schemas.openxmlformats.org/officeDocument/2006/relationships/slideLayout" Target="../slideLayouts/slideLayout7.xml"/><Relationship Id="rId1" Type="http://schemas.openxmlformats.org/officeDocument/2006/relationships/customXml" Target="../../customXml/item58.xml"/></Relationships>
</file>

<file path=ppt/slides/_rels/slide305.xml.rels><?xml version="1.0" encoding="UTF-8" standalone="yes"?>
<Relationships xmlns="http://schemas.openxmlformats.org/package/2006/relationships"><Relationship Id="rId3" Type="http://schemas.openxmlformats.org/officeDocument/2006/relationships/notesSlide" Target="../notesSlides/notesSlide305.xml"/><Relationship Id="rId2" Type="http://schemas.openxmlformats.org/officeDocument/2006/relationships/slideLayout" Target="../slideLayouts/slideLayout7.xml"/><Relationship Id="rId1" Type="http://schemas.openxmlformats.org/officeDocument/2006/relationships/customXml" Target="../../customXml/item236.xml"/></Relationships>
</file>

<file path=ppt/slides/_rels/slide306.xml.rels><?xml version="1.0" encoding="UTF-8" standalone="yes"?>
<Relationships xmlns="http://schemas.openxmlformats.org/package/2006/relationships"><Relationship Id="rId3" Type="http://schemas.openxmlformats.org/officeDocument/2006/relationships/notesSlide" Target="../notesSlides/notesSlide306.xml"/><Relationship Id="rId2" Type="http://schemas.openxmlformats.org/officeDocument/2006/relationships/slideLayout" Target="../slideLayouts/slideLayout7.xml"/><Relationship Id="rId1" Type="http://schemas.openxmlformats.org/officeDocument/2006/relationships/customXml" Target="../../customXml/item125.xml"/></Relationships>
</file>

<file path=ppt/slides/_rels/slide307.xml.rels><?xml version="1.0" encoding="UTF-8" standalone="yes"?>
<Relationships xmlns="http://schemas.openxmlformats.org/package/2006/relationships"><Relationship Id="rId3" Type="http://schemas.openxmlformats.org/officeDocument/2006/relationships/notesSlide" Target="../notesSlides/notesSlide307.xml"/><Relationship Id="rId2" Type="http://schemas.openxmlformats.org/officeDocument/2006/relationships/slideLayout" Target="../slideLayouts/slideLayout7.xml"/><Relationship Id="rId1" Type="http://schemas.openxmlformats.org/officeDocument/2006/relationships/customXml" Target="../../customXml/item268.xml"/></Relationships>
</file>

<file path=ppt/slides/_rels/slide308.xml.rels><?xml version="1.0" encoding="UTF-8" standalone="yes"?>
<Relationships xmlns="http://schemas.openxmlformats.org/package/2006/relationships"><Relationship Id="rId3" Type="http://schemas.openxmlformats.org/officeDocument/2006/relationships/notesSlide" Target="../notesSlides/notesSlide308.xml"/><Relationship Id="rId2" Type="http://schemas.openxmlformats.org/officeDocument/2006/relationships/slideLayout" Target="../slideLayouts/slideLayout7.xml"/><Relationship Id="rId1" Type="http://schemas.openxmlformats.org/officeDocument/2006/relationships/customXml" Target="../../customXml/item44.xml"/></Relationships>
</file>

<file path=ppt/slides/_rels/slide309.xml.rels><?xml version="1.0" encoding="UTF-8" standalone="yes"?>
<Relationships xmlns="http://schemas.openxmlformats.org/package/2006/relationships"><Relationship Id="rId3" Type="http://schemas.openxmlformats.org/officeDocument/2006/relationships/notesSlide" Target="../notesSlides/notesSlide309.xml"/><Relationship Id="rId2" Type="http://schemas.openxmlformats.org/officeDocument/2006/relationships/slideLayout" Target="../slideLayouts/slideLayout7.xml"/><Relationship Id="rId1" Type="http://schemas.openxmlformats.org/officeDocument/2006/relationships/customXml" Target="../../customXml/item195.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3.xml"/><Relationship Id="rId1" Type="http://schemas.openxmlformats.org/officeDocument/2006/relationships/customXml" Target="../../customXml/item103.xml"/></Relationships>
</file>

<file path=ppt/slides/_rels/slide310.xml.rels><?xml version="1.0" encoding="UTF-8" standalone="yes"?>
<Relationships xmlns="http://schemas.openxmlformats.org/package/2006/relationships"><Relationship Id="rId3" Type="http://schemas.openxmlformats.org/officeDocument/2006/relationships/notesSlide" Target="../notesSlides/notesSlide310.xml"/><Relationship Id="rId2" Type="http://schemas.openxmlformats.org/officeDocument/2006/relationships/slideLayout" Target="../slideLayouts/slideLayout7.xml"/><Relationship Id="rId1" Type="http://schemas.openxmlformats.org/officeDocument/2006/relationships/customXml" Target="../../customXml/item247.xml"/><Relationship Id="rId4" Type="http://schemas.openxmlformats.org/officeDocument/2006/relationships/image" Target="../media/image11.png"/></Relationships>
</file>

<file path=ppt/slides/_rels/slide311.xml.rels><?xml version="1.0" encoding="UTF-8" standalone="yes"?>
<Relationships xmlns="http://schemas.openxmlformats.org/package/2006/relationships"><Relationship Id="rId3" Type="http://schemas.openxmlformats.org/officeDocument/2006/relationships/notesSlide" Target="../notesSlides/notesSlide311.xml"/><Relationship Id="rId2" Type="http://schemas.openxmlformats.org/officeDocument/2006/relationships/slideLayout" Target="../slideLayouts/slideLayout7.xml"/><Relationship Id="rId1" Type="http://schemas.openxmlformats.org/officeDocument/2006/relationships/customXml" Target="../../customXml/item304.xml"/></Relationships>
</file>

<file path=ppt/slides/_rels/slide312.xml.rels><?xml version="1.0" encoding="UTF-8" standalone="yes"?>
<Relationships xmlns="http://schemas.openxmlformats.org/package/2006/relationships"><Relationship Id="rId3" Type="http://schemas.openxmlformats.org/officeDocument/2006/relationships/notesSlide" Target="../notesSlides/notesSlide312.xml"/><Relationship Id="rId2" Type="http://schemas.openxmlformats.org/officeDocument/2006/relationships/slideLayout" Target="../slideLayouts/slideLayout7.xml"/><Relationship Id="rId1" Type="http://schemas.openxmlformats.org/officeDocument/2006/relationships/customXml" Target="../../customXml/item216.xml"/></Relationships>
</file>

<file path=ppt/slides/_rels/slide313.xml.rels><?xml version="1.0" encoding="UTF-8" standalone="yes"?>
<Relationships xmlns="http://schemas.openxmlformats.org/package/2006/relationships"><Relationship Id="rId3" Type="http://schemas.openxmlformats.org/officeDocument/2006/relationships/notesSlide" Target="../notesSlides/notesSlide313.xml"/><Relationship Id="rId2" Type="http://schemas.openxmlformats.org/officeDocument/2006/relationships/slideLayout" Target="../slideLayouts/slideLayout7.xml"/><Relationship Id="rId1" Type="http://schemas.openxmlformats.org/officeDocument/2006/relationships/customXml" Target="../../customXml/item254.xml"/></Relationships>
</file>

<file path=ppt/slides/_rels/slide314.xml.rels><?xml version="1.0" encoding="UTF-8" standalone="yes"?>
<Relationships xmlns="http://schemas.openxmlformats.org/package/2006/relationships"><Relationship Id="rId3" Type="http://schemas.openxmlformats.org/officeDocument/2006/relationships/notesSlide" Target="../notesSlides/notesSlide314.xml"/><Relationship Id="rId2" Type="http://schemas.openxmlformats.org/officeDocument/2006/relationships/slideLayout" Target="../slideLayouts/slideLayout7.xml"/><Relationship Id="rId1" Type="http://schemas.openxmlformats.org/officeDocument/2006/relationships/customXml" Target="../../customXml/item76.xml"/></Relationships>
</file>

<file path=ppt/slides/_rels/slide315.xml.rels><?xml version="1.0" encoding="UTF-8" standalone="yes"?>
<Relationships xmlns="http://schemas.openxmlformats.org/package/2006/relationships"><Relationship Id="rId3" Type="http://schemas.openxmlformats.org/officeDocument/2006/relationships/notesSlide" Target="../notesSlides/notesSlide315.xml"/><Relationship Id="rId2" Type="http://schemas.openxmlformats.org/officeDocument/2006/relationships/slideLayout" Target="../slideLayouts/slideLayout7.xml"/><Relationship Id="rId1" Type="http://schemas.openxmlformats.org/officeDocument/2006/relationships/customXml" Target="../../customXml/item234.xml"/></Relationships>
</file>

<file path=ppt/slides/_rels/slide316.xml.rels><?xml version="1.0" encoding="UTF-8" standalone="yes"?>
<Relationships xmlns="http://schemas.openxmlformats.org/package/2006/relationships"><Relationship Id="rId3" Type="http://schemas.openxmlformats.org/officeDocument/2006/relationships/notesSlide" Target="../notesSlides/notesSlide316.xml"/><Relationship Id="rId2" Type="http://schemas.openxmlformats.org/officeDocument/2006/relationships/slideLayout" Target="../slideLayouts/slideLayout7.xml"/><Relationship Id="rId1" Type="http://schemas.openxmlformats.org/officeDocument/2006/relationships/customXml" Target="../../customXml/item217.xml"/></Relationships>
</file>

<file path=ppt/slides/_rels/slide317.xml.rels><?xml version="1.0" encoding="UTF-8" standalone="yes"?>
<Relationships xmlns="http://schemas.openxmlformats.org/package/2006/relationships"><Relationship Id="rId3" Type="http://schemas.openxmlformats.org/officeDocument/2006/relationships/notesSlide" Target="../notesSlides/notesSlide317.xml"/><Relationship Id="rId2" Type="http://schemas.openxmlformats.org/officeDocument/2006/relationships/slideLayout" Target="../slideLayouts/slideLayout7.xml"/><Relationship Id="rId1" Type="http://schemas.openxmlformats.org/officeDocument/2006/relationships/customXml" Target="../../customXml/item220.xml"/></Relationships>
</file>

<file path=ppt/slides/_rels/slide318.xml.rels><?xml version="1.0" encoding="UTF-8" standalone="yes"?>
<Relationships xmlns="http://schemas.openxmlformats.org/package/2006/relationships"><Relationship Id="rId3" Type="http://schemas.openxmlformats.org/officeDocument/2006/relationships/notesSlide" Target="../notesSlides/notesSlide318.xml"/><Relationship Id="rId2" Type="http://schemas.openxmlformats.org/officeDocument/2006/relationships/slideLayout" Target="../slideLayouts/slideLayout7.xml"/><Relationship Id="rId1" Type="http://schemas.openxmlformats.org/officeDocument/2006/relationships/customXml" Target="../../customXml/item151.xml"/></Relationships>
</file>

<file path=ppt/slides/_rels/slide319.xml.rels><?xml version="1.0" encoding="UTF-8" standalone="yes"?>
<Relationships xmlns="http://schemas.openxmlformats.org/package/2006/relationships"><Relationship Id="rId3" Type="http://schemas.openxmlformats.org/officeDocument/2006/relationships/notesSlide" Target="../notesSlides/notesSlide319.xml"/><Relationship Id="rId2" Type="http://schemas.openxmlformats.org/officeDocument/2006/relationships/slideLayout" Target="../slideLayouts/slideLayout7.xml"/><Relationship Id="rId1" Type="http://schemas.openxmlformats.org/officeDocument/2006/relationships/customXml" Target="../../customXml/item369.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3.xml"/><Relationship Id="rId1" Type="http://schemas.openxmlformats.org/officeDocument/2006/relationships/customXml" Target="../../customXml/item26.xml"/></Relationships>
</file>

<file path=ppt/slides/_rels/slide320.xml.rels><?xml version="1.0" encoding="UTF-8" standalone="yes"?>
<Relationships xmlns="http://schemas.openxmlformats.org/package/2006/relationships"><Relationship Id="rId3" Type="http://schemas.openxmlformats.org/officeDocument/2006/relationships/notesSlide" Target="../notesSlides/notesSlide320.xml"/><Relationship Id="rId2" Type="http://schemas.openxmlformats.org/officeDocument/2006/relationships/slideLayout" Target="../slideLayouts/slideLayout7.xml"/><Relationship Id="rId1" Type="http://schemas.openxmlformats.org/officeDocument/2006/relationships/customXml" Target="../../customXml/item136.xml"/></Relationships>
</file>

<file path=ppt/slides/_rels/slide321.xml.rels><?xml version="1.0" encoding="UTF-8" standalone="yes"?>
<Relationships xmlns="http://schemas.openxmlformats.org/package/2006/relationships"><Relationship Id="rId3" Type="http://schemas.openxmlformats.org/officeDocument/2006/relationships/notesSlide" Target="../notesSlides/notesSlide321.xml"/><Relationship Id="rId2" Type="http://schemas.openxmlformats.org/officeDocument/2006/relationships/slideLayout" Target="../slideLayouts/slideLayout7.xml"/><Relationship Id="rId1" Type="http://schemas.openxmlformats.org/officeDocument/2006/relationships/customXml" Target="../../customXml/item266.xml"/></Relationships>
</file>

<file path=ppt/slides/_rels/slide322.xml.rels><?xml version="1.0" encoding="UTF-8" standalone="yes"?>
<Relationships xmlns="http://schemas.openxmlformats.org/package/2006/relationships"><Relationship Id="rId3" Type="http://schemas.openxmlformats.org/officeDocument/2006/relationships/notesSlide" Target="../notesSlides/notesSlide322.xml"/><Relationship Id="rId2" Type="http://schemas.openxmlformats.org/officeDocument/2006/relationships/slideLayout" Target="../slideLayouts/slideLayout8.xml"/><Relationship Id="rId1" Type="http://schemas.openxmlformats.org/officeDocument/2006/relationships/customXml" Target="../../customXml/item122.xml"/><Relationship Id="rId4" Type="http://schemas.openxmlformats.org/officeDocument/2006/relationships/image" Target="../media/image18.png"/></Relationships>
</file>

<file path=ppt/slides/_rels/slide323.xml.rels><?xml version="1.0" encoding="UTF-8" standalone="yes"?>
<Relationships xmlns="http://schemas.openxmlformats.org/package/2006/relationships"><Relationship Id="rId3" Type="http://schemas.openxmlformats.org/officeDocument/2006/relationships/notesSlide" Target="../notesSlides/notesSlide323.xml"/><Relationship Id="rId2" Type="http://schemas.openxmlformats.org/officeDocument/2006/relationships/slideLayout" Target="../slideLayouts/slideLayout8.xml"/><Relationship Id="rId1" Type="http://schemas.openxmlformats.org/officeDocument/2006/relationships/customXml" Target="../../customXml/item39.xml"/></Relationships>
</file>

<file path=ppt/slides/_rels/slide324.xml.rels><?xml version="1.0" encoding="UTF-8" standalone="yes"?>
<Relationships xmlns="http://schemas.openxmlformats.org/package/2006/relationships"><Relationship Id="rId3" Type="http://schemas.openxmlformats.org/officeDocument/2006/relationships/notesSlide" Target="../notesSlides/notesSlide324.xml"/><Relationship Id="rId2" Type="http://schemas.openxmlformats.org/officeDocument/2006/relationships/slideLayout" Target="../slideLayouts/slideLayout8.xml"/><Relationship Id="rId1" Type="http://schemas.openxmlformats.org/officeDocument/2006/relationships/customXml" Target="../../customXml/item283.xml"/><Relationship Id="rId6" Type="http://schemas.openxmlformats.org/officeDocument/2006/relationships/image" Target="../media/image9.png"/><Relationship Id="rId5" Type="http://schemas.openxmlformats.org/officeDocument/2006/relationships/image" Target="../media/image20.jpeg"/><Relationship Id="rId4" Type="http://schemas.openxmlformats.org/officeDocument/2006/relationships/image" Target="../media/image19.jpeg"/></Relationships>
</file>

<file path=ppt/slides/_rels/slide325.xml.rels><?xml version="1.0" encoding="UTF-8" standalone="yes"?>
<Relationships xmlns="http://schemas.openxmlformats.org/package/2006/relationships"><Relationship Id="rId3" Type="http://schemas.openxmlformats.org/officeDocument/2006/relationships/notesSlide" Target="../notesSlides/notesSlide325.xml"/><Relationship Id="rId2" Type="http://schemas.openxmlformats.org/officeDocument/2006/relationships/slideLayout" Target="../slideLayouts/slideLayout8.xml"/><Relationship Id="rId1" Type="http://schemas.openxmlformats.org/officeDocument/2006/relationships/customXml" Target="../../customXml/item385.xml"/><Relationship Id="rId4" Type="http://schemas.openxmlformats.org/officeDocument/2006/relationships/image" Target="../media/image10.png"/></Relationships>
</file>

<file path=ppt/slides/_rels/slide326.xml.rels><?xml version="1.0" encoding="UTF-8" standalone="yes"?>
<Relationships xmlns="http://schemas.openxmlformats.org/package/2006/relationships"><Relationship Id="rId3" Type="http://schemas.openxmlformats.org/officeDocument/2006/relationships/notesSlide" Target="../notesSlides/notesSlide326.xml"/><Relationship Id="rId2" Type="http://schemas.openxmlformats.org/officeDocument/2006/relationships/slideLayout" Target="../slideLayouts/slideLayout8.xml"/><Relationship Id="rId1" Type="http://schemas.openxmlformats.org/officeDocument/2006/relationships/customXml" Target="../../customXml/item62.xml"/></Relationships>
</file>

<file path=ppt/slides/_rels/slide327.xml.rels><?xml version="1.0" encoding="UTF-8" standalone="yes"?>
<Relationships xmlns="http://schemas.openxmlformats.org/package/2006/relationships"><Relationship Id="rId3" Type="http://schemas.openxmlformats.org/officeDocument/2006/relationships/notesSlide" Target="../notesSlides/notesSlide327.xml"/><Relationship Id="rId2" Type="http://schemas.openxmlformats.org/officeDocument/2006/relationships/slideLayout" Target="../slideLayouts/slideLayout8.xml"/><Relationship Id="rId1" Type="http://schemas.openxmlformats.org/officeDocument/2006/relationships/customXml" Target="../../customXml/item181.xml"/></Relationships>
</file>

<file path=ppt/slides/_rels/slide328.xml.rels><?xml version="1.0" encoding="UTF-8" standalone="yes"?>
<Relationships xmlns="http://schemas.openxmlformats.org/package/2006/relationships"><Relationship Id="rId3" Type="http://schemas.openxmlformats.org/officeDocument/2006/relationships/notesSlide" Target="../notesSlides/notesSlide328.xml"/><Relationship Id="rId2" Type="http://schemas.openxmlformats.org/officeDocument/2006/relationships/slideLayout" Target="../slideLayouts/slideLayout8.xml"/><Relationship Id="rId1" Type="http://schemas.openxmlformats.org/officeDocument/2006/relationships/customXml" Target="../../customXml/item289.xml"/></Relationships>
</file>

<file path=ppt/slides/_rels/slide329.xml.rels><?xml version="1.0" encoding="UTF-8" standalone="yes"?>
<Relationships xmlns="http://schemas.openxmlformats.org/package/2006/relationships"><Relationship Id="rId3" Type="http://schemas.openxmlformats.org/officeDocument/2006/relationships/notesSlide" Target="../notesSlides/notesSlide329.xml"/><Relationship Id="rId2" Type="http://schemas.openxmlformats.org/officeDocument/2006/relationships/slideLayout" Target="../slideLayouts/slideLayout8.xml"/><Relationship Id="rId1" Type="http://schemas.openxmlformats.org/officeDocument/2006/relationships/customXml" Target="../../customXml/item239.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3.xml"/><Relationship Id="rId1" Type="http://schemas.openxmlformats.org/officeDocument/2006/relationships/customXml" Target="../../customXml/item29.xml"/></Relationships>
</file>

<file path=ppt/slides/_rels/slide330.xml.rels><?xml version="1.0" encoding="UTF-8" standalone="yes"?>
<Relationships xmlns="http://schemas.openxmlformats.org/package/2006/relationships"><Relationship Id="rId3" Type="http://schemas.openxmlformats.org/officeDocument/2006/relationships/notesSlide" Target="../notesSlides/notesSlide330.xml"/><Relationship Id="rId2" Type="http://schemas.openxmlformats.org/officeDocument/2006/relationships/slideLayout" Target="../slideLayouts/slideLayout8.xml"/><Relationship Id="rId1" Type="http://schemas.openxmlformats.org/officeDocument/2006/relationships/customXml" Target="../../customXml/item365.xml"/></Relationships>
</file>

<file path=ppt/slides/_rels/slide331.xml.rels><?xml version="1.0" encoding="UTF-8" standalone="yes"?>
<Relationships xmlns="http://schemas.openxmlformats.org/package/2006/relationships"><Relationship Id="rId3" Type="http://schemas.openxmlformats.org/officeDocument/2006/relationships/notesSlide" Target="../notesSlides/notesSlide331.xml"/><Relationship Id="rId2" Type="http://schemas.openxmlformats.org/officeDocument/2006/relationships/slideLayout" Target="../slideLayouts/slideLayout8.xml"/><Relationship Id="rId1" Type="http://schemas.openxmlformats.org/officeDocument/2006/relationships/customXml" Target="../../customXml/item242.xml"/></Relationships>
</file>

<file path=ppt/slides/_rels/slide332.xml.rels><?xml version="1.0" encoding="UTF-8" standalone="yes"?>
<Relationships xmlns="http://schemas.openxmlformats.org/package/2006/relationships"><Relationship Id="rId3" Type="http://schemas.openxmlformats.org/officeDocument/2006/relationships/notesSlide" Target="../notesSlides/notesSlide332.xml"/><Relationship Id="rId2" Type="http://schemas.openxmlformats.org/officeDocument/2006/relationships/slideLayout" Target="../slideLayouts/slideLayout8.xml"/><Relationship Id="rId1" Type="http://schemas.openxmlformats.org/officeDocument/2006/relationships/customXml" Target="../../customXml/item143.xml"/></Relationships>
</file>

<file path=ppt/slides/_rels/slide333.xml.rels><?xml version="1.0" encoding="UTF-8" standalone="yes"?>
<Relationships xmlns="http://schemas.openxmlformats.org/package/2006/relationships"><Relationship Id="rId3" Type="http://schemas.openxmlformats.org/officeDocument/2006/relationships/notesSlide" Target="../notesSlides/notesSlide333.xml"/><Relationship Id="rId2" Type="http://schemas.openxmlformats.org/officeDocument/2006/relationships/slideLayout" Target="../slideLayouts/slideLayout8.xml"/><Relationship Id="rId1" Type="http://schemas.openxmlformats.org/officeDocument/2006/relationships/customXml" Target="../../customXml/item142.xml"/></Relationships>
</file>

<file path=ppt/slides/_rels/slide334.xml.rels><?xml version="1.0" encoding="UTF-8" standalone="yes"?>
<Relationships xmlns="http://schemas.openxmlformats.org/package/2006/relationships"><Relationship Id="rId3" Type="http://schemas.openxmlformats.org/officeDocument/2006/relationships/notesSlide" Target="../notesSlides/notesSlide334.xml"/><Relationship Id="rId2" Type="http://schemas.openxmlformats.org/officeDocument/2006/relationships/slideLayout" Target="../slideLayouts/slideLayout8.xml"/><Relationship Id="rId1" Type="http://schemas.openxmlformats.org/officeDocument/2006/relationships/customXml" Target="../../customXml/item134.xml"/></Relationships>
</file>

<file path=ppt/slides/_rels/slide335.xml.rels><?xml version="1.0" encoding="UTF-8" standalone="yes"?>
<Relationships xmlns="http://schemas.openxmlformats.org/package/2006/relationships"><Relationship Id="rId3" Type="http://schemas.openxmlformats.org/officeDocument/2006/relationships/notesSlide" Target="../notesSlides/notesSlide335.xml"/><Relationship Id="rId2" Type="http://schemas.openxmlformats.org/officeDocument/2006/relationships/slideLayout" Target="../slideLayouts/slideLayout8.xml"/><Relationship Id="rId1" Type="http://schemas.openxmlformats.org/officeDocument/2006/relationships/customXml" Target="../../customXml/item109.xml"/></Relationships>
</file>

<file path=ppt/slides/_rels/slide336.xml.rels><?xml version="1.0" encoding="UTF-8" standalone="yes"?>
<Relationships xmlns="http://schemas.openxmlformats.org/package/2006/relationships"><Relationship Id="rId3" Type="http://schemas.openxmlformats.org/officeDocument/2006/relationships/notesSlide" Target="../notesSlides/notesSlide336.xml"/><Relationship Id="rId2" Type="http://schemas.openxmlformats.org/officeDocument/2006/relationships/slideLayout" Target="../slideLayouts/slideLayout8.xml"/><Relationship Id="rId1" Type="http://schemas.openxmlformats.org/officeDocument/2006/relationships/customXml" Target="../../customXml/item267.xml"/></Relationships>
</file>

<file path=ppt/slides/_rels/slide337.xml.rels><?xml version="1.0" encoding="UTF-8" standalone="yes"?>
<Relationships xmlns="http://schemas.openxmlformats.org/package/2006/relationships"><Relationship Id="rId3" Type="http://schemas.openxmlformats.org/officeDocument/2006/relationships/notesSlide" Target="../notesSlides/notesSlide337.xml"/><Relationship Id="rId2" Type="http://schemas.openxmlformats.org/officeDocument/2006/relationships/slideLayout" Target="../slideLayouts/slideLayout8.xml"/><Relationship Id="rId1" Type="http://schemas.openxmlformats.org/officeDocument/2006/relationships/customXml" Target="../../customXml/item293.xml"/></Relationships>
</file>

<file path=ppt/slides/_rels/slide338.xml.rels><?xml version="1.0" encoding="UTF-8" standalone="yes"?>
<Relationships xmlns="http://schemas.openxmlformats.org/package/2006/relationships"><Relationship Id="rId3" Type="http://schemas.openxmlformats.org/officeDocument/2006/relationships/notesSlide" Target="../notesSlides/notesSlide338.xml"/><Relationship Id="rId2" Type="http://schemas.openxmlformats.org/officeDocument/2006/relationships/slideLayout" Target="../slideLayouts/slideLayout8.xml"/><Relationship Id="rId1" Type="http://schemas.openxmlformats.org/officeDocument/2006/relationships/customXml" Target="../../customXml/item42.xml"/></Relationships>
</file>

<file path=ppt/slides/_rels/slide339.xml.rels><?xml version="1.0" encoding="UTF-8" standalone="yes"?>
<Relationships xmlns="http://schemas.openxmlformats.org/package/2006/relationships"><Relationship Id="rId3" Type="http://schemas.openxmlformats.org/officeDocument/2006/relationships/notesSlide" Target="../notesSlides/notesSlide339.xml"/><Relationship Id="rId2" Type="http://schemas.openxmlformats.org/officeDocument/2006/relationships/slideLayout" Target="../slideLayouts/slideLayout8.xml"/><Relationship Id="rId1" Type="http://schemas.openxmlformats.org/officeDocument/2006/relationships/customXml" Target="../../customXml/item205.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3.xml"/><Relationship Id="rId1" Type="http://schemas.openxmlformats.org/officeDocument/2006/relationships/customXml" Target="../../customXml/item25.xml"/></Relationships>
</file>

<file path=ppt/slides/_rels/slide340.xml.rels><?xml version="1.0" encoding="UTF-8" standalone="yes"?>
<Relationships xmlns="http://schemas.openxmlformats.org/package/2006/relationships"><Relationship Id="rId3" Type="http://schemas.openxmlformats.org/officeDocument/2006/relationships/notesSlide" Target="../notesSlides/notesSlide340.xml"/><Relationship Id="rId2" Type="http://schemas.openxmlformats.org/officeDocument/2006/relationships/slideLayout" Target="../slideLayouts/slideLayout8.xml"/><Relationship Id="rId1" Type="http://schemas.openxmlformats.org/officeDocument/2006/relationships/customXml" Target="../../customXml/item222.xml"/></Relationships>
</file>

<file path=ppt/slides/_rels/slide341.xml.rels><?xml version="1.0" encoding="UTF-8" standalone="yes"?>
<Relationships xmlns="http://schemas.openxmlformats.org/package/2006/relationships"><Relationship Id="rId3" Type="http://schemas.openxmlformats.org/officeDocument/2006/relationships/notesSlide" Target="../notesSlides/notesSlide341.xml"/><Relationship Id="rId2" Type="http://schemas.openxmlformats.org/officeDocument/2006/relationships/slideLayout" Target="../slideLayouts/slideLayout8.xml"/><Relationship Id="rId1" Type="http://schemas.openxmlformats.org/officeDocument/2006/relationships/customXml" Target="../../customXml/item124.xml"/></Relationships>
</file>

<file path=ppt/slides/_rels/slide342.xml.rels><?xml version="1.0" encoding="UTF-8" standalone="yes"?>
<Relationships xmlns="http://schemas.openxmlformats.org/package/2006/relationships"><Relationship Id="rId3" Type="http://schemas.openxmlformats.org/officeDocument/2006/relationships/notesSlide" Target="../notesSlides/notesSlide342.xml"/><Relationship Id="rId2" Type="http://schemas.openxmlformats.org/officeDocument/2006/relationships/slideLayout" Target="../slideLayouts/slideLayout8.xml"/><Relationship Id="rId1" Type="http://schemas.openxmlformats.org/officeDocument/2006/relationships/customXml" Target="../../customXml/item113.xml"/></Relationships>
</file>

<file path=ppt/slides/_rels/slide343.xml.rels><?xml version="1.0" encoding="UTF-8" standalone="yes"?>
<Relationships xmlns="http://schemas.openxmlformats.org/package/2006/relationships"><Relationship Id="rId3" Type="http://schemas.openxmlformats.org/officeDocument/2006/relationships/notesSlide" Target="../notesSlides/notesSlide343.xml"/><Relationship Id="rId2" Type="http://schemas.openxmlformats.org/officeDocument/2006/relationships/slideLayout" Target="../slideLayouts/slideLayout8.xml"/><Relationship Id="rId1" Type="http://schemas.openxmlformats.org/officeDocument/2006/relationships/customXml" Target="../../customXml/item154.xml"/></Relationships>
</file>

<file path=ppt/slides/_rels/slide344.xml.rels><?xml version="1.0" encoding="UTF-8" standalone="yes"?>
<Relationships xmlns="http://schemas.openxmlformats.org/package/2006/relationships"><Relationship Id="rId3" Type="http://schemas.openxmlformats.org/officeDocument/2006/relationships/notesSlide" Target="../notesSlides/notesSlide344.xml"/><Relationship Id="rId2" Type="http://schemas.openxmlformats.org/officeDocument/2006/relationships/slideLayout" Target="../slideLayouts/slideLayout8.xml"/><Relationship Id="rId1" Type="http://schemas.openxmlformats.org/officeDocument/2006/relationships/customXml" Target="../../customXml/item104.xml"/></Relationships>
</file>

<file path=ppt/slides/_rels/slide345.xml.rels><?xml version="1.0" encoding="UTF-8" standalone="yes"?>
<Relationships xmlns="http://schemas.openxmlformats.org/package/2006/relationships"><Relationship Id="rId3" Type="http://schemas.openxmlformats.org/officeDocument/2006/relationships/notesSlide" Target="../notesSlides/notesSlide345.xml"/><Relationship Id="rId2" Type="http://schemas.openxmlformats.org/officeDocument/2006/relationships/slideLayout" Target="../slideLayouts/slideLayout8.xml"/><Relationship Id="rId1" Type="http://schemas.openxmlformats.org/officeDocument/2006/relationships/customXml" Target="../../customXml/item97.xml"/></Relationships>
</file>

<file path=ppt/slides/_rels/slide346.xml.rels><?xml version="1.0" encoding="UTF-8" standalone="yes"?>
<Relationships xmlns="http://schemas.openxmlformats.org/package/2006/relationships"><Relationship Id="rId3" Type="http://schemas.openxmlformats.org/officeDocument/2006/relationships/notesSlide" Target="../notesSlides/notesSlide346.xml"/><Relationship Id="rId2" Type="http://schemas.openxmlformats.org/officeDocument/2006/relationships/slideLayout" Target="../slideLayouts/slideLayout8.xml"/><Relationship Id="rId1" Type="http://schemas.openxmlformats.org/officeDocument/2006/relationships/customXml" Target="../../customXml/item131.xml"/></Relationships>
</file>

<file path=ppt/slides/_rels/slide347.xml.rels><?xml version="1.0" encoding="UTF-8" standalone="yes"?>
<Relationships xmlns="http://schemas.openxmlformats.org/package/2006/relationships"><Relationship Id="rId3" Type="http://schemas.openxmlformats.org/officeDocument/2006/relationships/notesSlide" Target="../notesSlides/notesSlide347.xml"/><Relationship Id="rId2" Type="http://schemas.openxmlformats.org/officeDocument/2006/relationships/slideLayout" Target="../slideLayouts/slideLayout8.xml"/><Relationship Id="rId1" Type="http://schemas.openxmlformats.org/officeDocument/2006/relationships/customXml" Target="../../customXml/item330.xml"/></Relationships>
</file>

<file path=ppt/slides/_rels/slide348.xml.rels><?xml version="1.0" encoding="UTF-8" standalone="yes"?>
<Relationships xmlns="http://schemas.openxmlformats.org/package/2006/relationships"><Relationship Id="rId3" Type="http://schemas.openxmlformats.org/officeDocument/2006/relationships/notesSlide" Target="../notesSlides/notesSlide348.xml"/><Relationship Id="rId2" Type="http://schemas.openxmlformats.org/officeDocument/2006/relationships/slideLayout" Target="../slideLayouts/slideLayout8.xml"/><Relationship Id="rId1" Type="http://schemas.openxmlformats.org/officeDocument/2006/relationships/customXml" Target="../../customXml/item228.xml"/></Relationships>
</file>

<file path=ppt/slides/_rels/slide349.xml.rels><?xml version="1.0" encoding="UTF-8" standalone="yes"?>
<Relationships xmlns="http://schemas.openxmlformats.org/package/2006/relationships"><Relationship Id="rId3" Type="http://schemas.openxmlformats.org/officeDocument/2006/relationships/notesSlide" Target="../notesSlides/notesSlide349.xml"/><Relationship Id="rId2" Type="http://schemas.openxmlformats.org/officeDocument/2006/relationships/slideLayout" Target="../slideLayouts/slideLayout8.xml"/><Relationship Id="rId1" Type="http://schemas.openxmlformats.org/officeDocument/2006/relationships/customXml" Target="../../customXml/item171.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3.xml"/><Relationship Id="rId1" Type="http://schemas.openxmlformats.org/officeDocument/2006/relationships/customXml" Target="../../customXml/item18.xml"/></Relationships>
</file>

<file path=ppt/slides/_rels/slide350.xml.rels><?xml version="1.0" encoding="UTF-8" standalone="yes"?>
<Relationships xmlns="http://schemas.openxmlformats.org/package/2006/relationships"><Relationship Id="rId3" Type="http://schemas.openxmlformats.org/officeDocument/2006/relationships/notesSlide" Target="../notesSlides/notesSlide350.xml"/><Relationship Id="rId2" Type="http://schemas.openxmlformats.org/officeDocument/2006/relationships/slideLayout" Target="../slideLayouts/slideLayout8.xml"/><Relationship Id="rId1" Type="http://schemas.openxmlformats.org/officeDocument/2006/relationships/customXml" Target="../../customXml/item376.xml"/></Relationships>
</file>

<file path=ppt/slides/_rels/slide351.xml.rels><?xml version="1.0" encoding="UTF-8" standalone="yes"?>
<Relationships xmlns="http://schemas.openxmlformats.org/package/2006/relationships"><Relationship Id="rId3" Type="http://schemas.openxmlformats.org/officeDocument/2006/relationships/notesSlide" Target="../notesSlides/notesSlide351.xml"/><Relationship Id="rId2" Type="http://schemas.openxmlformats.org/officeDocument/2006/relationships/slideLayout" Target="../slideLayouts/slideLayout8.xml"/><Relationship Id="rId1" Type="http://schemas.openxmlformats.org/officeDocument/2006/relationships/customXml" Target="../../customXml/item163.xml"/></Relationships>
</file>

<file path=ppt/slides/_rels/slide352.xml.rels><?xml version="1.0" encoding="UTF-8" standalone="yes"?>
<Relationships xmlns="http://schemas.openxmlformats.org/package/2006/relationships"><Relationship Id="rId3" Type="http://schemas.openxmlformats.org/officeDocument/2006/relationships/notesSlide" Target="../notesSlides/notesSlide352.xml"/><Relationship Id="rId2" Type="http://schemas.openxmlformats.org/officeDocument/2006/relationships/slideLayout" Target="../slideLayouts/slideLayout8.xml"/><Relationship Id="rId1" Type="http://schemas.openxmlformats.org/officeDocument/2006/relationships/customXml" Target="../../customXml/item378.xml"/></Relationships>
</file>

<file path=ppt/slides/_rels/slide353.xml.rels><?xml version="1.0" encoding="UTF-8" standalone="yes"?>
<Relationships xmlns="http://schemas.openxmlformats.org/package/2006/relationships"><Relationship Id="rId3" Type="http://schemas.openxmlformats.org/officeDocument/2006/relationships/notesSlide" Target="../notesSlides/notesSlide353.xml"/><Relationship Id="rId2" Type="http://schemas.openxmlformats.org/officeDocument/2006/relationships/slideLayout" Target="../slideLayouts/slideLayout8.xml"/><Relationship Id="rId1" Type="http://schemas.openxmlformats.org/officeDocument/2006/relationships/customXml" Target="../../customXml/item51.xml"/></Relationships>
</file>

<file path=ppt/slides/_rels/slide354.xml.rels><?xml version="1.0" encoding="UTF-8" standalone="yes"?>
<Relationships xmlns="http://schemas.openxmlformats.org/package/2006/relationships"><Relationship Id="rId3" Type="http://schemas.openxmlformats.org/officeDocument/2006/relationships/notesSlide" Target="../notesSlides/notesSlide354.xml"/><Relationship Id="rId2" Type="http://schemas.openxmlformats.org/officeDocument/2006/relationships/slideLayout" Target="../slideLayouts/slideLayout8.xml"/><Relationship Id="rId1" Type="http://schemas.openxmlformats.org/officeDocument/2006/relationships/customXml" Target="../../customXml/item229.xml"/></Relationships>
</file>

<file path=ppt/slides/_rels/slide355.xml.rels><?xml version="1.0" encoding="UTF-8" standalone="yes"?>
<Relationships xmlns="http://schemas.openxmlformats.org/package/2006/relationships"><Relationship Id="rId3" Type="http://schemas.openxmlformats.org/officeDocument/2006/relationships/notesSlide" Target="../notesSlides/notesSlide355.xml"/><Relationship Id="rId2" Type="http://schemas.openxmlformats.org/officeDocument/2006/relationships/slideLayout" Target="../slideLayouts/slideLayout8.xml"/><Relationship Id="rId1" Type="http://schemas.openxmlformats.org/officeDocument/2006/relationships/customXml" Target="../../customXml/item176.xml"/></Relationships>
</file>

<file path=ppt/slides/_rels/slide356.xml.rels><?xml version="1.0" encoding="UTF-8" standalone="yes"?>
<Relationships xmlns="http://schemas.openxmlformats.org/package/2006/relationships"><Relationship Id="rId3" Type="http://schemas.openxmlformats.org/officeDocument/2006/relationships/notesSlide" Target="../notesSlides/notesSlide356.xml"/><Relationship Id="rId2" Type="http://schemas.openxmlformats.org/officeDocument/2006/relationships/slideLayout" Target="../slideLayouts/slideLayout8.xml"/><Relationship Id="rId1" Type="http://schemas.openxmlformats.org/officeDocument/2006/relationships/customXml" Target="../../customXml/item210.xml"/></Relationships>
</file>

<file path=ppt/slides/_rels/slide357.xml.rels><?xml version="1.0" encoding="UTF-8" standalone="yes"?>
<Relationships xmlns="http://schemas.openxmlformats.org/package/2006/relationships"><Relationship Id="rId3" Type="http://schemas.openxmlformats.org/officeDocument/2006/relationships/notesSlide" Target="../notesSlides/notesSlide357.xml"/><Relationship Id="rId2" Type="http://schemas.openxmlformats.org/officeDocument/2006/relationships/slideLayout" Target="../slideLayouts/slideLayout8.xml"/><Relationship Id="rId1" Type="http://schemas.openxmlformats.org/officeDocument/2006/relationships/customXml" Target="../../customXml/item98.xml"/></Relationships>
</file>

<file path=ppt/slides/_rels/slide358.xml.rels><?xml version="1.0" encoding="UTF-8" standalone="yes"?>
<Relationships xmlns="http://schemas.openxmlformats.org/package/2006/relationships"><Relationship Id="rId3" Type="http://schemas.openxmlformats.org/officeDocument/2006/relationships/notesSlide" Target="../notesSlides/notesSlide358.xml"/><Relationship Id="rId2" Type="http://schemas.openxmlformats.org/officeDocument/2006/relationships/slideLayout" Target="../slideLayouts/slideLayout8.xml"/><Relationship Id="rId1" Type="http://schemas.openxmlformats.org/officeDocument/2006/relationships/customXml" Target="../../customXml/item232.xml"/></Relationships>
</file>

<file path=ppt/slides/_rels/slide359.xml.rels><?xml version="1.0" encoding="UTF-8" standalone="yes"?>
<Relationships xmlns="http://schemas.openxmlformats.org/package/2006/relationships"><Relationship Id="rId3" Type="http://schemas.openxmlformats.org/officeDocument/2006/relationships/notesSlide" Target="../notesSlides/notesSlide359.xml"/><Relationship Id="rId2" Type="http://schemas.openxmlformats.org/officeDocument/2006/relationships/slideLayout" Target="../slideLayouts/slideLayout8.xml"/><Relationship Id="rId1" Type="http://schemas.openxmlformats.org/officeDocument/2006/relationships/customXml" Target="../../customXml/item12.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3.xml"/><Relationship Id="rId1" Type="http://schemas.openxmlformats.org/officeDocument/2006/relationships/customXml" Target="../../customXml/item60.xml"/></Relationships>
</file>

<file path=ppt/slides/_rels/slide360.xml.rels><?xml version="1.0" encoding="UTF-8" standalone="yes"?>
<Relationships xmlns="http://schemas.openxmlformats.org/package/2006/relationships"><Relationship Id="rId3" Type="http://schemas.openxmlformats.org/officeDocument/2006/relationships/notesSlide" Target="../notesSlides/notesSlide360.xml"/><Relationship Id="rId2" Type="http://schemas.openxmlformats.org/officeDocument/2006/relationships/slideLayout" Target="../slideLayouts/slideLayout8.xml"/><Relationship Id="rId1" Type="http://schemas.openxmlformats.org/officeDocument/2006/relationships/customXml" Target="../../customXml/item185.xml"/></Relationships>
</file>

<file path=ppt/slides/_rels/slide361.xml.rels><?xml version="1.0" encoding="UTF-8" standalone="yes"?>
<Relationships xmlns="http://schemas.openxmlformats.org/package/2006/relationships"><Relationship Id="rId3" Type="http://schemas.openxmlformats.org/officeDocument/2006/relationships/notesSlide" Target="../notesSlides/notesSlide361.xml"/><Relationship Id="rId2" Type="http://schemas.openxmlformats.org/officeDocument/2006/relationships/slideLayout" Target="../slideLayouts/slideLayout8.xml"/><Relationship Id="rId1" Type="http://schemas.openxmlformats.org/officeDocument/2006/relationships/customXml" Target="../../customXml/item118.xml"/></Relationships>
</file>

<file path=ppt/slides/_rels/slide362.xml.rels><?xml version="1.0" encoding="UTF-8" standalone="yes"?>
<Relationships xmlns="http://schemas.openxmlformats.org/package/2006/relationships"><Relationship Id="rId3" Type="http://schemas.openxmlformats.org/officeDocument/2006/relationships/notesSlide" Target="../notesSlides/notesSlide362.xml"/><Relationship Id="rId2" Type="http://schemas.openxmlformats.org/officeDocument/2006/relationships/slideLayout" Target="../slideLayouts/slideLayout8.xml"/><Relationship Id="rId1" Type="http://schemas.openxmlformats.org/officeDocument/2006/relationships/customXml" Target="../../customXml/item28.xml"/></Relationships>
</file>

<file path=ppt/slides/_rels/slide363.xml.rels><?xml version="1.0" encoding="UTF-8" standalone="yes"?>
<Relationships xmlns="http://schemas.openxmlformats.org/package/2006/relationships"><Relationship Id="rId3" Type="http://schemas.openxmlformats.org/officeDocument/2006/relationships/notesSlide" Target="../notesSlides/notesSlide363.xml"/><Relationship Id="rId2" Type="http://schemas.openxmlformats.org/officeDocument/2006/relationships/slideLayout" Target="../slideLayouts/slideLayout8.xml"/><Relationship Id="rId1" Type="http://schemas.openxmlformats.org/officeDocument/2006/relationships/customXml" Target="../../customXml/item7.xml"/></Relationships>
</file>

<file path=ppt/slides/_rels/slide364.xml.rels><?xml version="1.0" encoding="UTF-8" standalone="yes"?>
<Relationships xmlns="http://schemas.openxmlformats.org/package/2006/relationships"><Relationship Id="rId3" Type="http://schemas.openxmlformats.org/officeDocument/2006/relationships/notesSlide" Target="../notesSlides/notesSlide364.xml"/><Relationship Id="rId2" Type="http://schemas.openxmlformats.org/officeDocument/2006/relationships/slideLayout" Target="../slideLayouts/slideLayout8.xml"/><Relationship Id="rId1" Type="http://schemas.openxmlformats.org/officeDocument/2006/relationships/customXml" Target="../../customXml/item269.xml"/></Relationships>
</file>

<file path=ppt/slides/_rels/slide365.xml.rels><?xml version="1.0" encoding="UTF-8" standalone="yes"?>
<Relationships xmlns="http://schemas.openxmlformats.org/package/2006/relationships"><Relationship Id="rId3" Type="http://schemas.openxmlformats.org/officeDocument/2006/relationships/notesSlide" Target="../notesSlides/notesSlide365.xml"/><Relationship Id="rId2" Type="http://schemas.openxmlformats.org/officeDocument/2006/relationships/slideLayout" Target="../slideLayouts/slideLayout8.xml"/><Relationship Id="rId1" Type="http://schemas.openxmlformats.org/officeDocument/2006/relationships/customXml" Target="../../customXml/item79.xml"/></Relationships>
</file>

<file path=ppt/slides/_rels/slide366.xml.rels><?xml version="1.0" encoding="UTF-8" standalone="yes"?>
<Relationships xmlns="http://schemas.openxmlformats.org/package/2006/relationships"><Relationship Id="rId3" Type="http://schemas.openxmlformats.org/officeDocument/2006/relationships/notesSlide" Target="../notesSlides/notesSlide366.xml"/><Relationship Id="rId2" Type="http://schemas.openxmlformats.org/officeDocument/2006/relationships/slideLayout" Target="../slideLayouts/slideLayout8.xml"/><Relationship Id="rId1" Type="http://schemas.openxmlformats.org/officeDocument/2006/relationships/customXml" Target="../../customXml/item66.xml"/></Relationships>
</file>

<file path=ppt/slides/_rels/slide367.xml.rels><?xml version="1.0" encoding="UTF-8" standalone="yes"?>
<Relationships xmlns="http://schemas.openxmlformats.org/package/2006/relationships"><Relationship Id="rId3" Type="http://schemas.openxmlformats.org/officeDocument/2006/relationships/notesSlide" Target="../notesSlides/notesSlide367.xml"/><Relationship Id="rId2" Type="http://schemas.openxmlformats.org/officeDocument/2006/relationships/slideLayout" Target="../slideLayouts/slideLayout8.xml"/><Relationship Id="rId1" Type="http://schemas.openxmlformats.org/officeDocument/2006/relationships/customXml" Target="../../customXml/item94.xml"/></Relationships>
</file>

<file path=ppt/slides/_rels/slide368.xml.rels><?xml version="1.0" encoding="UTF-8" standalone="yes"?>
<Relationships xmlns="http://schemas.openxmlformats.org/package/2006/relationships"><Relationship Id="rId3" Type="http://schemas.openxmlformats.org/officeDocument/2006/relationships/notesSlide" Target="../notesSlides/notesSlide368.xml"/><Relationship Id="rId2" Type="http://schemas.openxmlformats.org/officeDocument/2006/relationships/slideLayout" Target="../slideLayouts/slideLayout8.xml"/><Relationship Id="rId1" Type="http://schemas.openxmlformats.org/officeDocument/2006/relationships/customXml" Target="../../customXml/item35.xml"/></Relationships>
</file>

<file path=ppt/slides/_rels/slide369.xml.rels><?xml version="1.0" encoding="UTF-8" standalone="yes"?>
<Relationships xmlns="http://schemas.openxmlformats.org/package/2006/relationships"><Relationship Id="rId3" Type="http://schemas.openxmlformats.org/officeDocument/2006/relationships/notesSlide" Target="../notesSlides/notesSlide369.xml"/><Relationship Id="rId2" Type="http://schemas.openxmlformats.org/officeDocument/2006/relationships/slideLayout" Target="../slideLayouts/slideLayout8.xml"/><Relationship Id="rId1" Type="http://schemas.openxmlformats.org/officeDocument/2006/relationships/customXml" Target="../../customXml/item188.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3.xml"/><Relationship Id="rId1" Type="http://schemas.openxmlformats.org/officeDocument/2006/relationships/customXml" Target="../../customXml/item34.xml"/></Relationships>
</file>

<file path=ppt/slides/_rels/slide370.xml.rels><?xml version="1.0" encoding="UTF-8" standalone="yes"?>
<Relationships xmlns="http://schemas.openxmlformats.org/package/2006/relationships"><Relationship Id="rId3" Type="http://schemas.openxmlformats.org/officeDocument/2006/relationships/notesSlide" Target="../notesSlides/notesSlide370.xml"/><Relationship Id="rId2" Type="http://schemas.openxmlformats.org/officeDocument/2006/relationships/slideLayout" Target="../slideLayouts/slideLayout8.xml"/><Relationship Id="rId1" Type="http://schemas.openxmlformats.org/officeDocument/2006/relationships/customXml" Target="../../customXml/item153.xml"/></Relationships>
</file>

<file path=ppt/slides/_rels/slide371.xml.rels><?xml version="1.0" encoding="UTF-8" standalone="yes"?>
<Relationships xmlns="http://schemas.openxmlformats.org/package/2006/relationships"><Relationship Id="rId3" Type="http://schemas.openxmlformats.org/officeDocument/2006/relationships/notesSlide" Target="../notesSlides/notesSlide371.xml"/><Relationship Id="rId2" Type="http://schemas.openxmlformats.org/officeDocument/2006/relationships/slideLayout" Target="../slideLayouts/slideLayout8.xml"/><Relationship Id="rId1" Type="http://schemas.openxmlformats.org/officeDocument/2006/relationships/customXml" Target="../../customXml/item87.xml"/></Relationships>
</file>

<file path=ppt/slides/_rels/slide372.xml.rels><?xml version="1.0" encoding="UTF-8" standalone="yes"?>
<Relationships xmlns="http://schemas.openxmlformats.org/package/2006/relationships"><Relationship Id="rId3" Type="http://schemas.openxmlformats.org/officeDocument/2006/relationships/notesSlide" Target="../notesSlides/notesSlide372.xml"/><Relationship Id="rId2" Type="http://schemas.openxmlformats.org/officeDocument/2006/relationships/slideLayout" Target="../slideLayouts/slideLayout8.xml"/><Relationship Id="rId1" Type="http://schemas.openxmlformats.org/officeDocument/2006/relationships/customXml" Target="../../customXml/item261.xml"/></Relationships>
</file>

<file path=ppt/slides/_rels/slide373.xml.rels><?xml version="1.0" encoding="UTF-8" standalone="yes"?>
<Relationships xmlns="http://schemas.openxmlformats.org/package/2006/relationships"><Relationship Id="rId3" Type="http://schemas.openxmlformats.org/officeDocument/2006/relationships/notesSlide" Target="../notesSlides/notesSlide373.xml"/><Relationship Id="rId2" Type="http://schemas.openxmlformats.org/officeDocument/2006/relationships/slideLayout" Target="../slideLayouts/slideLayout8.xml"/><Relationship Id="rId1" Type="http://schemas.openxmlformats.org/officeDocument/2006/relationships/customXml" Target="../../customXml/item189.xml"/></Relationships>
</file>

<file path=ppt/slides/_rels/slide374.xml.rels><?xml version="1.0" encoding="UTF-8" standalone="yes"?>
<Relationships xmlns="http://schemas.openxmlformats.org/package/2006/relationships"><Relationship Id="rId3" Type="http://schemas.openxmlformats.org/officeDocument/2006/relationships/notesSlide" Target="../notesSlides/notesSlide374.xml"/><Relationship Id="rId2" Type="http://schemas.openxmlformats.org/officeDocument/2006/relationships/slideLayout" Target="../slideLayouts/slideLayout8.xml"/><Relationship Id="rId1" Type="http://schemas.openxmlformats.org/officeDocument/2006/relationships/customXml" Target="../../customXml/item258.xml"/></Relationships>
</file>

<file path=ppt/slides/_rels/slide375.xml.rels><?xml version="1.0" encoding="UTF-8" standalone="yes"?>
<Relationships xmlns="http://schemas.openxmlformats.org/package/2006/relationships"><Relationship Id="rId3" Type="http://schemas.openxmlformats.org/officeDocument/2006/relationships/notesSlide" Target="../notesSlides/notesSlide375.xml"/><Relationship Id="rId2" Type="http://schemas.openxmlformats.org/officeDocument/2006/relationships/slideLayout" Target="../slideLayouts/slideLayout8.xml"/><Relationship Id="rId1" Type="http://schemas.openxmlformats.org/officeDocument/2006/relationships/customXml" Target="../../customXml/item81.xml"/></Relationships>
</file>

<file path=ppt/slides/_rels/slide376.xml.rels><?xml version="1.0" encoding="UTF-8" standalone="yes"?>
<Relationships xmlns="http://schemas.openxmlformats.org/package/2006/relationships"><Relationship Id="rId3" Type="http://schemas.openxmlformats.org/officeDocument/2006/relationships/notesSlide" Target="../notesSlides/notesSlide376.xml"/><Relationship Id="rId2" Type="http://schemas.openxmlformats.org/officeDocument/2006/relationships/slideLayout" Target="../slideLayouts/slideLayout8.xml"/><Relationship Id="rId1" Type="http://schemas.openxmlformats.org/officeDocument/2006/relationships/customXml" Target="../../customXml/item199.xml"/></Relationships>
</file>

<file path=ppt/slides/_rels/slide377.xml.rels><?xml version="1.0" encoding="UTF-8" standalone="yes"?>
<Relationships xmlns="http://schemas.openxmlformats.org/package/2006/relationships"><Relationship Id="rId3" Type="http://schemas.openxmlformats.org/officeDocument/2006/relationships/notesSlide" Target="../notesSlides/notesSlide377.xml"/><Relationship Id="rId2" Type="http://schemas.openxmlformats.org/officeDocument/2006/relationships/slideLayout" Target="../slideLayouts/slideLayout8.xml"/><Relationship Id="rId1" Type="http://schemas.openxmlformats.org/officeDocument/2006/relationships/customXml" Target="../../customXml/item41.xml"/></Relationships>
</file>

<file path=ppt/slides/_rels/slide378.xml.rels><?xml version="1.0" encoding="UTF-8" standalone="yes"?>
<Relationships xmlns="http://schemas.openxmlformats.org/package/2006/relationships"><Relationship Id="rId3" Type="http://schemas.openxmlformats.org/officeDocument/2006/relationships/notesSlide" Target="../notesSlides/notesSlide378.xml"/><Relationship Id="rId2" Type="http://schemas.openxmlformats.org/officeDocument/2006/relationships/slideLayout" Target="../slideLayouts/slideLayout8.xml"/><Relationship Id="rId1" Type="http://schemas.openxmlformats.org/officeDocument/2006/relationships/customXml" Target="../../customXml/item149.xml"/></Relationships>
</file>

<file path=ppt/slides/_rels/slide379.xml.rels><?xml version="1.0" encoding="UTF-8" standalone="yes"?>
<Relationships xmlns="http://schemas.openxmlformats.org/package/2006/relationships"><Relationship Id="rId3" Type="http://schemas.openxmlformats.org/officeDocument/2006/relationships/notesSlide" Target="../notesSlides/notesSlide379.xml"/><Relationship Id="rId2" Type="http://schemas.openxmlformats.org/officeDocument/2006/relationships/slideLayout" Target="../slideLayouts/slideLayout8.xml"/><Relationship Id="rId1" Type="http://schemas.openxmlformats.org/officeDocument/2006/relationships/customXml" Target="../../customXml/item84.xml"/><Relationship Id="rId4" Type="http://schemas.openxmlformats.org/officeDocument/2006/relationships/image" Target="../media/image11.png"/></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3.xml"/><Relationship Id="rId1" Type="http://schemas.openxmlformats.org/officeDocument/2006/relationships/customXml" Target="../../customXml/item107.xml"/></Relationships>
</file>

<file path=ppt/slides/_rels/slide380.xml.rels><?xml version="1.0" encoding="UTF-8" standalone="yes"?>
<Relationships xmlns="http://schemas.openxmlformats.org/package/2006/relationships"><Relationship Id="rId3" Type="http://schemas.openxmlformats.org/officeDocument/2006/relationships/notesSlide" Target="../notesSlides/notesSlide380.xml"/><Relationship Id="rId2" Type="http://schemas.openxmlformats.org/officeDocument/2006/relationships/slideLayout" Target="../slideLayouts/slideLayout8.xml"/><Relationship Id="rId1" Type="http://schemas.openxmlformats.org/officeDocument/2006/relationships/customXml" Target="../../customXml/item100.xml"/></Relationships>
</file>

<file path=ppt/slides/_rels/slide381.xml.rels><?xml version="1.0" encoding="UTF-8" standalone="yes"?>
<Relationships xmlns="http://schemas.openxmlformats.org/package/2006/relationships"><Relationship Id="rId3" Type="http://schemas.openxmlformats.org/officeDocument/2006/relationships/notesSlide" Target="../notesSlides/notesSlide381.xml"/><Relationship Id="rId2" Type="http://schemas.openxmlformats.org/officeDocument/2006/relationships/slideLayout" Target="../slideLayouts/slideLayout8.xml"/><Relationship Id="rId1" Type="http://schemas.openxmlformats.org/officeDocument/2006/relationships/customXml" Target="../../customXml/item212.xml"/></Relationships>
</file>

<file path=ppt/slides/_rels/slide382.xml.rels><?xml version="1.0" encoding="UTF-8" standalone="yes"?>
<Relationships xmlns="http://schemas.openxmlformats.org/package/2006/relationships"><Relationship Id="rId3" Type="http://schemas.openxmlformats.org/officeDocument/2006/relationships/notesSlide" Target="../notesSlides/notesSlide382.xml"/><Relationship Id="rId2" Type="http://schemas.openxmlformats.org/officeDocument/2006/relationships/slideLayout" Target="../slideLayouts/slideLayout8.xml"/><Relationship Id="rId1" Type="http://schemas.openxmlformats.org/officeDocument/2006/relationships/customXml" Target="../../customXml/item341.xml"/><Relationship Id="rId4" Type="http://schemas.openxmlformats.org/officeDocument/2006/relationships/image" Target="../media/image12.jpeg"/></Relationships>
</file>

<file path=ppt/slides/_rels/slide383.xml.rels><?xml version="1.0" encoding="UTF-8" standalone="yes"?>
<Relationships xmlns="http://schemas.openxmlformats.org/package/2006/relationships"><Relationship Id="rId3" Type="http://schemas.openxmlformats.org/officeDocument/2006/relationships/notesSlide" Target="../notesSlides/notesSlide383.xml"/><Relationship Id="rId7" Type="http://schemas.openxmlformats.org/officeDocument/2006/relationships/image" Target="../media/image21.jpeg"/><Relationship Id="rId2" Type="http://schemas.openxmlformats.org/officeDocument/2006/relationships/slideLayout" Target="../slideLayouts/slideLayout8.xml"/><Relationship Id="rId1" Type="http://schemas.openxmlformats.org/officeDocument/2006/relationships/customXml" Target="../../customXml/item148.xml"/><Relationship Id="rId6" Type="http://schemas.openxmlformats.org/officeDocument/2006/relationships/image" Target="../media/image16.jpeg"/><Relationship Id="rId5" Type="http://schemas.openxmlformats.org/officeDocument/2006/relationships/image" Target="../media/image15.jpeg"/><Relationship Id="rId4" Type="http://schemas.openxmlformats.org/officeDocument/2006/relationships/image" Target="../media/image13.jpeg"/></Relationships>
</file>

<file path=ppt/slides/_rels/slide384.xml.rels><?xml version="1.0" encoding="UTF-8" standalone="yes"?>
<Relationships xmlns="http://schemas.openxmlformats.org/package/2006/relationships"><Relationship Id="rId3" Type="http://schemas.openxmlformats.org/officeDocument/2006/relationships/notesSlide" Target="../notesSlides/notesSlide384.xml"/><Relationship Id="rId2" Type="http://schemas.openxmlformats.org/officeDocument/2006/relationships/slideLayout" Target="../slideLayouts/slideLayout8.xml"/><Relationship Id="rId1" Type="http://schemas.openxmlformats.org/officeDocument/2006/relationships/customXml" Target="../../customXml/item126.xml"/></Relationships>
</file>

<file path=ppt/slides/_rels/slide385.xml.rels><?xml version="1.0" encoding="UTF-8" standalone="yes"?>
<Relationships xmlns="http://schemas.openxmlformats.org/package/2006/relationships"><Relationship Id="rId3" Type="http://schemas.openxmlformats.org/officeDocument/2006/relationships/notesSlide" Target="../notesSlides/notesSlide385.xml"/><Relationship Id="rId2" Type="http://schemas.openxmlformats.org/officeDocument/2006/relationships/slideLayout" Target="../slideLayouts/slideLayout8.xml"/><Relationship Id="rId1" Type="http://schemas.openxmlformats.org/officeDocument/2006/relationships/customXml" Target="../../customXml/item146.xml"/></Relationships>
</file>

<file path=ppt/slides/_rels/slide386.xml.rels><?xml version="1.0" encoding="UTF-8" standalone="yes"?>
<Relationships xmlns="http://schemas.openxmlformats.org/package/2006/relationships"><Relationship Id="rId3" Type="http://schemas.openxmlformats.org/officeDocument/2006/relationships/notesSlide" Target="../notesSlides/notesSlide386.xml"/><Relationship Id="rId2" Type="http://schemas.openxmlformats.org/officeDocument/2006/relationships/slideLayout" Target="../slideLayouts/slideLayout8.xml"/><Relationship Id="rId1" Type="http://schemas.openxmlformats.org/officeDocument/2006/relationships/customXml" Target="../../customXml/item80.xml"/></Relationships>
</file>

<file path=ppt/slides/_rels/slide387.xml.rels><?xml version="1.0" encoding="UTF-8" standalone="yes"?>
<Relationships xmlns="http://schemas.openxmlformats.org/package/2006/relationships"><Relationship Id="rId3" Type="http://schemas.openxmlformats.org/officeDocument/2006/relationships/notesSlide" Target="../notesSlides/notesSlide387.xml"/><Relationship Id="rId2" Type="http://schemas.openxmlformats.org/officeDocument/2006/relationships/slideLayout" Target="../slideLayouts/slideLayout8.xml"/><Relationship Id="rId1" Type="http://schemas.openxmlformats.org/officeDocument/2006/relationships/customXml" Target="../../customXml/item158.xml"/></Relationships>
</file>

<file path=ppt/slides/_rels/slide388.xml.rels><?xml version="1.0" encoding="UTF-8" standalone="yes"?>
<Relationships xmlns="http://schemas.openxmlformats.org/package/2006/relationships"><Relationship Id="rId3" Type="http://schemas.openxmlformats.org/officeDocument/2006/relationships/notesSlide" Target="../notesSlides/notesSlide388.xml"/><Relationship Id="rId2" Type="http://schemas.openxmlformats.org/officeDocument/2006/relationships/slideLayout" Target="../slideLayouts/slideLayout8.xml"/><Relationship Id="rId1" Type="http://schemas.openxmlformats.org/officeDocument/2006/relationships/customXml" Target="../../customXml/item332.xm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3.xml"/><Relationship Id="rId1" Type="http://schemas.openxmlformats.org/officeDocument/2006/relationships/customXml" Target="../../customXml/item231.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3.xml"/><Relationship Id="rId1" Type="http://schemas.openxmlformats.org/officeDocument/2006/relationships/customXml" Target="../../customXml/item240.xml"/><Relationship Id="rId4" Type="http://schemas.openxmlformats.org/officeDocument/2006/relationships/image" Target="../media/image5.png"/></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3.xml"/><Relationship Id="rId1" Type="http://schemas.openxmlformats.org/officeDocument/2006/relationships/customXml" Target="../../customXml/item172.xml"/></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3.xml"/><Relationship Id="rId1" Type="http://schemas.openxmlformats.org/officeDocument/2006/relationships/customXml" Target="../../customXml/item333.xml"/></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3.xml"/><Relationship Id="rId1" Type="http://schemas.openxmlformats.org/officeDocument/2006/relationships/customXml" Target="../../customXml/item356.xml"/></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3.xml"/><Relationship Id="rId1" Type="http://schemas.openxmlformats.org/officeDocument/2006/relationships/customXml" Target="../../customXml/item246.xml"/></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3.xml"/><Relationship Id="rId1" Type="http://schemas.openxmlformats.org/officeDocument/2006/relationships/customXml" Target="../../customXml/item306.xml"/></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3.xml"/><Relationship Id="rId1" Type="http://schemas.openxmlformats.org/officeDocument/2006/relationships/customXml" Target="../../customXml/item192.xml"/></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3.xml"/><Relationship Id="rId1" Type="http://schemas.openxmlformats.org/officeDocument/2006/relationships/customXml" Target="../../customXml/item88.xml"/></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3.xml"/><Relationship Id="rId1" Type="http://schemas.openxmlformats.org/officeDocument/2006/relationships/customXml" Target="../../customXml/item390.xml"/></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48.xml"/><Relationship Id="rId2" Type="http://schemas.openxmlformats.org/officeDocument/2006/relationships/slideLayout" Target="../slideLayouts/slideLayout3.xml"/><Relationship Id="rId1" Type="http://schemas.openxmlformats.org/officeDocument/2006/relationships/customXml" Target="../../customXml/item174.xml"/></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3.xml"/><Relationship Id="rId1" Type="http://schemas.openxmlformats.org/officeDocument/2006/relationships/customXml" Target="../../customXml/item17.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3.xml"/><Relationship Id="rId1" Type="http://schemas.openxmlformats.org/officeDocument/2006/relationships/customXml" Target="../../customXml/item360.xml"/><Relationship Id="rId4" Type="http://schemas.openxmlformats.org/officeDocument/2006/relationships/image" Target="../media/image6.png"/></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50.xml"/><Relationship Id="rId2" Type="http://schemas.openxmlformats.org/officeDocument/2006/relationships/slideLayout" Target="../slideLayouts/slideLayout3.xml"/><Relationship Id="rId1" Type="http://schemas.openxmlformats.org/officeDocument/2006/relationships/customXml" Target="../../customXml/item54.xml"/></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51.xml"/><Relationship Id="rId2" Type="http://schemas.openxmlformats.org/officeDocument/2006/relationships/slideLayout" Target="../slideLayouts/slideLayout3.xml"/><Relationship Id="rId1" Type="http://schemas.openxmlformats.org/officeDocument/2006/relationships/customXml" Target="../../customXml/item243.xml"/></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52.xml"/><Relationship Id="rId2" Type="http://schemas.openxmlformats.org/officeDocument/2006/relationships/slideLayout" Target="../slideLayouts/slideLayout3.xml"/><Relationship Id="rId1" Type="http://schemas.openxmlformats.org/officeDocument/2006/relationships/customXml" Target="../../customXml/item61.xml"/></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53.xml"/><Relationship Id="rId2" Type="http://schemas.openxmlformats.org/officeDocument/2006/relationships/slideLayout" Target="../slideLayouts/slideLayout3.xml"/><Relationship Id="rId1" Type="http://schemas.openxmlformats.org/officeDocument/2006/relationships/customXml" Target="../../customXml/item121.xml"/></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54.xml"/><Relationship Id="rId2" Type="http://schemas.openxmlformats.org/officeDocument/2006/relationships/slideLayout" Target="../slideLayouts/slideLayout3.xml"/><Relationship Id="rId1" Type="http://schemas.openxmlformats.org/officeDocument/2006/relationships/customXml" Target="../../customXml/item140.xml"/></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55.xml"/><Relationship Id="rId2" Type="http://schemas.openxmlformats.org/officeDocument/2006/relationships/slideLayout" Target="../slideLayouts/slideLayout3.xml"/><Relationship Id="rId1" Type="http://schemas.openxmlformats.org/officeDocument/2006/relationships/customXml" Target="../../customXml/item237.xml"/></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56.xml"/><Relationship Id="rId2" Type="http://schemas.openxmlformats.org/officeDocument/2006/relationships/slideLayout" Target="../slideLayouts/slideLayout3.xml"/><Relationship Id="rId1" Type="http://schemas.openxmlformats.org/officeDocument/2006/relationships/customXml" Target="../../customXml/item6.xml"/></Relationships>
</file>

<file path=ppt/slides/_rels/slide57.xml.rels><?xml version="1.0" encoding="UTF-8" standalone="yes"?>
<Relationships xmlns="http://schemas.openxmlformats.org/package/2006/relationships"><Relationship Id="rId3" Type="http://schemas.openxmlformats.org/officeDocument/2006/relationships/notesSlide" Target="../notesSlides/notesSlide57.xml"/><Relationship Id="rId2" Type="http://schemas.openxmlformats.org/officeDocument/2006/relationships/slideLayout" Target="../slideLayouts/slideLayout3.xml"/><Relationship Id="rId1" Type="http://schemas.openxmlformats.org/officeDocument/2006/relationships/customXml" Target="../../customXml/item366.xml"/></Relationships>
</file>

<file path=ppt/slides/_rels/slide58.xml.rels><?xml version="1.0" encoding="UTF-8" standalone="yes"?>
<Relationships xmlns="http://schemas.openxmlformats.org/package/2006/relationships"><Relationship Id="rId3" Type="http://schemas.openxmlformats.org/officeDocument/2006/relationships/notesSlide" Target="../notesSlides/notesSlide58.xml"/><Relationship Id="rId2" Type="http://schemas.openxmlformats.org/officeDocument/2006/relationships/slideLayout" Target="../slideLayouts/slideLayout3.xml"/><Relationship Id="rId1" Type="http://schemas.openxmlformats.org/officeDocument/2006/relationships/customXml" Target="../../customXml/item307.xml"/></Relationships>
</file>

<file path=ppt/slides/_rels/slide59.xml.rels><?xml version="1.0" encoding="UTF-8" standalone="yes"?>
<Relationships xmlns="http://schemas.openxmlformats.org/package/2006/relationships"><Relationship Id="rId3" Type="http://schemas.openxmlformats.org/officeDocument/2006/relationships/notesSlide" Target="../notesSlides/notesSlide59.xml"/><Relationship Id="rId2" Type="http://schemas.openxmlformats.org/officeDocument/2006/relationships/slideLayout" Target="../slideLayouts/slideLayout3.xml"/><Relationship Id="rId1" Type="http://schemas.openxmlformats.org/officeDocument/2006/relationships/customXml" Target="../../customXml/item141.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3.xml"/><Relationship Id="rId1" Type="http://schemas.openxmlformats.org/officeDocument/2006/relationships/customXml" Target="../../customXml/item157.xml"/><Relationship Id="rId6" Type="http://schemas.openxmlformats.org/officeDocument/2006/relationships/image" Target="../media/image9.png"/><Relationship Id="rId5" Type="http://schemas.openxmlformats.org/officeDocument/2006/relationships/image" Target="../media/image8.jpeg"/><Relationship Id="rId4" Type="http://schemas.openxmlformats.org/officeDocument/2006/relationships/image" Target="../media/image7.jpeg"/></Relationships>
</file>

<file path=ppt/slides/_rels/slide60.xml.rels><?xml version="1.0" encoding="UTF-8" standalone="yes"?>
<Relationships xmlns="http://schemas.openxmlformats.org/package/2006/relationships"><Relationship Id="rId3" Type="http://schemas.openxmlformats.org/officeDocument/2006/relationships/notesSlide" Target="../notesSlides/notesSlide60.xml"/><Relationship Id="rId2" Type="http://schemas.openxmlformats.org/officeDocument/2006/relationships/slideLayout" Target="../slideLayouts/slideLayout3.xml"/><Relationship Id="rId1" Type="http://schemas.openxmlformats.org/officeDocument/2006/relationships/customXml" Target="../../customXml/item389.xml"/></Relationships>
</file>

<file path=ppt/slides/_rels/slide61.xml.rels><?xml version="1.0" encoding="UTF-8" standalone="yes"?>
<Relationships xmlns="http://schemas.openxmlformats.org/package/2006/relationships"><Relationship Id="rId3" Type="http://schemas.openxmlformats.org/officeDocument/2006/relationships/notesSlide" Target="../notesSlides/notesSlide61.xml"/><Relationship Id="rId2" Type="http://schemas.openxmlformats.org/officeDocument/2006/relationships/slideLayout" Target="../slideLayouts/slideLayout3.xml"/><Relationship Id="rId1" Type="http://schemas.openxmlformats.org/officeDocument/2006/relationships/customXml" Target="../../customXml/item180.xml"/></Relationships>
</file>

<file path=ppt/slides/_rels/slide62.xml.rels><?xml version="1.0" encoding="UTF-8" standalone="yes"?>
<Relationships xmlns="http://schemas.openxmlformats.org/package/2006/relationships"><Relationship Id="rId3" Type="http://schemas.openxmlformats.org/officeDocument/2006/relationships/notesSlide" Target="../notesSlides/notesSlide62.xml"/><Relationship Id="rId2" Type="http://schemas.openxmlformats.org/officeDocument/2006/relationships/slideLayout" Target="../slideLayouts/slideLayout3.xml"/><Relationship Id="rId1" Type="http://schemas.openxmlformats.org/officeDocument/2006/relationships/customXml" Target="../../customXml/item215.xml"/></Relationships>
</file>

<file path=ppt/slides/_rels/slide63.xml.rels><?xml version="1.0" encoding="UTF-8" standalone="yes"?>
<Relationships xmlns="http://schemas.openxmlformats.org/package/2006/relationships"><Relationship Id="rId3" Type="http://schemas.openxmlformats.org/officeDocument/2006/relationships/notesSlide" Target="../notesSlides/notesSlide63.xml"/><Relationship Id="rId2" Type="http://schemas.openxmlformats.org/officeDocument/2006/relationships/slideLayout" Target="../slideLayouts/slideLayout3.xml"/><Relationship Id="rId1" Type="http://schemas.openxmlformats.org/officeDocument/2006/relationships/customXml" Target="../../customXml/item295.xml"/><Relationship Id="rId4" Type="http://schemas.openxmlformats.org/officeDocument/2006/relationships/image" Target="../media/image11.png"/></Relationships>
</file>

<file path=ppt/slides/_rels/slide64.xml.rels><?xml version="1.0" encoding="UTF-8" standalone="yes"?>
<Relationships xmlns="http://schemas.openxmlformats.org/package/2006/relationships"><Relationship Id="rId3" Type="http://schemas.openxmlformats.org/officeDocument/2006/relationships/notesSlide" Target="../notesSlides/notesSlide64.xml"/><Relationship Id="rId2" Type="http://schemas.openxmlformats.org/officeDocument/2006/relationships/slideLayout" Target="../slideLayouts/slideLayout3.xml"/><Relationship Id="rId1" Type="http://schemas.openxmlformats.org/officeDocument/2006/relationships/customXml" Target="../../customXml/item263.xml"/></Relationships>
</file>

<file path=ppt/slides/_rels/slide65.xml.rels><?xml version="1.0" encoding="UTF-8" standalone="yes"?>
<Relationships xmlns="http://schemas.openxmlformats.org/package/2006/relationships"><Relationship Id="rId3" Type="http://schemas.openxmlformats.org/officeDocument/2006/relationships/notesSlide" Target="../notesSlides/notesSlide65.xml"/><Relationship Id="rId2" Type="http://schemas.openxmlformats.org/officeDocument/2006/relationships/slideLayout" Target="../slideLayouts/slideLayout3.xml"/><Relationship Id="rId1" Type="http://schemas.openxmlformats.org/officeDocument/2006/relationships/customXml" Target="../../customXml/item145.xml"/></Relationships>
</file>

<file path=ppt/slides/_rels/slide66.xml.rels><?xml version="1.0" encoding="UTF-8" standalone="yes"?>
<Relationships xmlns="http://schemas.openxmlformats.org/package/2006/relationships"><Relationship Id="rId3" Type="http://schemas.openxmlformats.org/officeDocument/2006/relationships/notesSlide" Target="../notesSlides/notesSlide66.xml"/><Relationship Id="rId2" Type="http://schemas.openxmlformats.org/officeDocument/2006/relationships/slideLayout" Target="../slideLayouts/slideLayout3.xml"/><Relationship Id="rId1" Type="http://schemas.openxmlformats.org/officeDocument/2006/relationships/customXml" Target="../../customXml/item379.xml"/></Relationships>
</file>

<file path=ppt/slides/_rels/slide67.xml.rels><?xml version="1.0" encoding="UTF-8" standalone="yes"?>
<Relationships xmlns="http://schemas.openxmlformats.org/package/2006/relationships"><Relationship Id="rId3" Type="http://schemas.openxmlformats.org/officeDocument/2006/relationships/notesSlide" Target="../notesSlides/notesSlide67.xml"/><Relationship Id="rId2" Type="http://schemas.openxmlformats.org/officeDocument/2006/relationships/slideLayout" Target="../slideLayouts/slideLayout3.xml"/><Relationship Id="rId1" Type="http://schemas.openxmlformats.org/officeDocument/2006/relationships/customXml" Target="../../customXml/item11.xml"/></Relationships>
</file>

<file path=ppt/slides/_rels/slide68.xml.rels><?xml version="1.0" encoding="UTF-8" standalone="yes"?>
<Relationships xmlns="http://schemas.openxmlformats.org/package/2006/relationships"><Relationship Id="rId3" Type="http://schemas.openxmlformats.org/officeDocument/2006/relationships/notesSlide" Target="../notesSlides/notesSlide68.xml"/><Relationship Id="rId2" Type="http://schemas.openxmlformats.org/officeDocument/2006/relationships/slideLayout" Target="../slideLayouts/slideLayout3.xml"/><Relationship Id="rId1" Type="http://schemas.openxmlformats.org/officeDocument/2006/relationships/customXml" Target="../../customXml/item196.xml"/><Relationship Id="rId4" Type="http://schemas.openxmlformats.org/officeDocument/2006/relationships/image" Target="../media/image12.jpeg"/></Relationships>
</file>

<file path=ppt/slides/_rels/slide69.xml.rels><?xml version="1.0" encoding="UTF-8" standalone="yes"?>
<Relationships xmlns="http://schemas.openxmlformats.org/package/2006/relationships"><Relationship Id="rId3" Type="http://schemas.openxmlformats.org/officeDocument/2006/relationships/notesSlide" Target="../notesSlides/notesSlide69.xml"/><Relationship Id="rId2" Type="http://schemas.openxmlformats.org/officeDocument/2006/relationships/slideLayout" Target="../slideLayouts/slideLayout3.xml"/><Relationship Id="rId1" Type="http://schemas.openxmlformats.org/officeDocument/2006/relationships/customXml" Target="../../customXml/item137.xml"/><Relationship Id="rId4" Type="http://schemas.openxmlformats.org/officeDocument/2006/relationships/image" Target="../media/image13.jpe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3.xml"/><Relationship Id="rId1" Type="http://schemas.openxmlformats.org/officeDocument/2006/relationships/customXml" Target="../../customXml/item274.xml"/><Relationship Id="rId4" Type="http://schemas.openxmlformats.org/officeDocument/2006/relationships/image" Target="../media/image10.png"/></Relationships>
</file>

<file path=ppt/slides/_rels/slide70.xml.rels><?xml version="1.0" encoding="UTF-8" standalone="yes"?>
<Relationships xmlns="http://schemas.openxmlformats.org/package/2006/relationships"><Relationship Id="rId3" Type="http://schemas.openxmlformats.org/officeDocument/2006/relationships/notesSlide" Target="../notesSlides/notesSlide70.xml"/><Relationship Id="rId2" Type="http://schemas.openxmlformats.org/officeDocument/2006/relationships/slideLayout" Target="../slideLayouts/slideLayout3.xml"/><Relationship Id="rId1" Type="http://schemas.openxmlformats.org/officeDocument/2006/relationships/customXml" Target="../../customXml/item352.xml"/></Relationships>
</file>

<file path=ppt/slides/_rels/slide71.xml.rels><?xml version="1.0" encoding="UTF-8" standalone="yes"?>
<Relationships xmlns="http://schemas.openxmlformats.org/package/2006/relationships"><Relationship Id="rId3" Type="http://schemas.openxmlformats.org/officeDocument/2006/relationships/notesSlide" Target="../notesSlides/notesSlide71.xml"/><Relationship Id="rId2" Type="http://schemas.openxmlformats.org/officeDocument/2006/relationships/slideLayout" Target="../slideLayouts/slideLayout3.xml"/><Relationship Id="rId1" Type="http://schemas.openxmlformats.org/officeDocument/2006/relationships/customXml" Target="../../customXml/item387.xml"/></Relationships>
</file>

<file path=ppt/slides/_rels/slide72.xml.rels><?xml version="1.0" encoding="UTF-8" standalone="yes"?>
<Relationships xmlns="http://schemas.openxmlformats.org/package/2006/relationships"><Relationship Id="rId3" Type="http://schemas.openxmlformats.org/officeDocument/2006/relationships/notesSlide" Target="../notesSlides/notesSlide72.xml"/><Relationship Id="rId2" Type="http://schemas.openxmlformats.org/officeDocument/2006/relationships/slideLayout" Target="../slideLayouts/slideLayout3.xml"/><Relationship Id="rId1" Type="http://schemas.openxmlformats.org/officeDocument/2006/relationships/customXml" Target="../../customXml/item384.xml"/></Relationships>
</file>

<file path=ppt/slides/_rels/slide73.xml.rels><?xml version="1.0" encoding="UTF-8" standalone="yes"?>
<Relationships xmlns="http://schemas.openxmlformats.org/package/2006/relationships"><Relationship Id="rId3" Type="http://schemas.openxmlformats.org/officeDocument/2006/relationships/notesSlide" Target="../notesSlides/notesSlide73.xml"/><Relationship Id="rId2" Type="http://schemas.openxmlformats.org/officeDocument/2006/relationships/slideLayout" Target="../slideLayouts/slideLayout3.xml"/><Relationship Id="rId1" Type="http://schemas.openxmlformats.org/officeDocument/2006/relationships/customXml" Target="../../customXml/item16.xml"/></Relationships>
</file>

<file path=ppt/slides/_rels/slide74.xml.rels><?xml version="1.0" encoding="UTF-8" standalone="yes"?>
<Relationships xmlns="http://schemas.openxmlformats.org/package/2006/relationships"><Relationship Id="rId3" Type="http://schemas.openxmlformats.org/officeDocument/2006/relationships/notesSlide" Target="../notesSlides/notesSlide74.xml"/><Relationship Id="rId2" Type="http://schemas.openxmlformats.org/officeDocument/2006/relationships/slideLayout" Target="../slideLayouts/slideLayout3.xml"/><Relationship Id="rId1" Type="http://schemas.openxmlformats.org/officeDocument/2006/relationships/customXml" Target="../../customXml/item36.xml"/></Relationships>
</file>

<file path=ppt/slides/_rels/slide75.xml.rels><?xml version="1.0" encoding="UTF-8" standalone="yes"?>
<Relationships xmlns="http://schemas.openxmlformats.org/package/2006/relationships"><Relationship Id="rId3" Type="http://schemas.openxmlformats.org/officeDocument/2006/relationships/notesSlide" Target="../notesSlides/notesSlide75.xml"/><Relationship Id="rId2" Type="http://schemas.openxmlformats.org/officeDocument/2006/relationships/slideLayout" Target="../slideLayouts/slideLayout4.xml"/><Relationship Id="rId1" Type="http://schemas.openxmlformats.org/officeDocument/2006/relationships/customXml" Target="../../customXml/item183.xml"/><Relationship Id="rId4" Type="http://schemas.openxmlformats.org/officeDocument/2006/relationships/image" Target="../media/image5.png"/></Relationships>
</file>

<file path=ppt/slides/_rels/slide76.xml.rels><?xml version="1.0" encoding="UTF-8" standalone="yes"?>
<Relationships xmlns="http://schemas.openxmlformats.org/package/2006/relationships"><Relationship Id="rId3" Type="http://schemas.openxmlformats.org/officeDocument/2006/relationships/notesSlide" Target="../notesSlides/notesSlide76.xml"/><Relationship Id="rId2" Type="http://schemas.openxmlformats.org/officeDocument/2006/relationships/slideLayout" Target="../slideLayouts/slideLayout4.xml"/><Relationship Id="rId1" Type="http://schemas.openxmlformats.org/officeDocument/2006/relationships/customXml" Target="../../customXml/item101.xml"/><Relationship Id="rId4" Type="http://schemas.openxmlformats.org/officeDocument/2006/relationships/image" Target="../media/image6.png"/></Relationships>
</file>

<file path=ppt/slides/_rels/slide77.xml.rels><?xml version="1.0" encoding="UTF-8" standalone="yes"?>
<Relationships xmlns="http://schemas.openxmlformats.org/package/2006/relationships"><Relationship Id="rId3" Type="http://schemas.openxmlformats.org/officeDocument/2006/relationships/notesSlide" Target="../notesSlides/notesSlide77.xml"/><Relationship Id="rId2" Type="http://schemas.openxmlformats.org/officeDocument/2006/relationships/slideLayout" Target="../slideLayouts/slideLayout4.xml"/><Relationship Id="rId1" Type="http://schemas.openxmlformats.org/officeDocument/2006/relationships/customXml" Target="../../customXml/item72.xml"/><Relationship Id="rId5" Type="http://schemas.openxmlformats.org/officeDocument/2006/relationships/image" Target="../media/image14.jpeg"/><Relationship Id="rId4" Type="http://schemas.openxmlformats.org/officeDocument/2006/relationships/image" Target="../media/image9.png"/></Relationships>
</file>

<file path=ppt/slides/_rels/slide78.xml.rels><?xml version="1.0" encoding="UTF-8" standalone="yes"?>
<Relationships xmlns="http://schemas.openxmlformats.org/package/2006/relationships"><Relationship Id="rId3" Type="http://schemas.openxmlformats.org/officeDocument/2006/relationships/notesSlide" Target="../notesSlides/notesSlide78.xml"/><Relationship Id="rId2" Type="http://schemas.openxmlformats.org/officeDocument/2006/relationships/slideLayout" Target="../slideLayouts/slideLayout4.xml"/><Relationship Id="rId1" Type="http://schemas.openxmlformats.org/officeDocument/2006/relationships/customXml" Target="../../customXml/item144.xml"/><Relationship Id="rId4" Type="http://schemas.openxmlformats.org/officeDocument/2006/relationships/image" Target="../media/image14.jpeg"/></Relationships>
</file>

<file path=ppt/slides/_rels/slide79.xml.rels><?xml version="1.0" encoding="UTF-8" standalone="yes"?>
<Relationships xmlns="http://schemas.openxmlformats.org/package/2006/relationships"><Relationship Id="rId3" Type="http://schemas.openxmlformats.org/officeDocument/2006/relationships/notesSlide" Target="../notesSlides/notesSlide79.xml"/><Relationship Id="rId2" Type="http://schemas.openxmlformats.org/officeDocument/2006/relationships/slideLayout" Target="../slideLayouts/slideLayout4.xml"/><Relationship Id="rId1" Type="http://schemas.openxmlformats.org/officeDocument/2006/relationships/customXml" Target="../../customXml/item71.xml"/><Relationship Id="rId4" Type="http://schemas.openxmlformats.org/officeDocument/2006/relationships/image" Target="../media/image14.jpe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3.xml"/><Relationship Id="rId1" Type="http://schemas.openxmlformats.org/officeDocument/2006/relationships/customXml" Target="../../customXml/item15.xml"/></Relationships>
</file>

<file path=ppt/slides/_rels/slide80.xml.rels><?xml version="1.0" encoding="UTF-8" standalone="yes"?>
<Relationships xmlns="http://schemas.openxmlformats.org/package/2006/relationships"><Relationship Id="rId3" Type="http://schemas.openxmlformats.org/officeDocument/2006/relationships/notesSlide" Target="../notesSlides/notesSlide80.xml"/><Relationship Id="rId2" Type="http://schemas.openxmlformats.org/officeDocument/2006/relationships/slideLayout" Target="../slideLayouts/slideLayout4.xml"/><Relationship Id="rId1" Type="http://schemas.openxmlformats.org/officeDocument/2006/relationships/customXml" Target="../../customXml/item169.xml"/><Relationship Id="rId4" Type="http://schemas.openxmlformats.org/officeDocument/2006/relationships/image" Target="../media/image10.png"/></Relationships>
</file>

<file path=ppt/slides/_rels/slide81.xml.rels><?xml version="1.0" encoding="UTF-8" standalone="yes"?>
<Relationships xmlns="http://schemas.openxmlformats.org/package/2006/relationships"><Relationship Id="rId3" Type="http://schemas.openxmlformats.org/officeDocument/2006/relationships/notesSlide" Target="../notesSlides/notesSlide81.xml"/><Relationship Id="rId2" Type="http://schemas.openxmlformats.org/officeDocument/2006/relationships/slideLayout" Target="../slideLayouts/slideLayout4.xml"/><Relationship Id="rId1" Type="http://schemas.openxmlformats.org/officeDocument/2006/relationships/customXml" Target="../../customXml/item202.xml"/></Relationships>
</file>

<file path=ppt/slides/_rels/slide82.xml.rels><?xml version="1.0" encoding="UTF-8" standalone="yes"?>
<Relationships xmlns="http://schemas.openxmlformats.org/package/2006/relationships"><Relationship Id="rId3" Type="http://schemas.openxmlformats.org/officeDocument/2006/relationships/notesSlide" Target="../notesSlides/notesSlide82.xml"/><Relationship Id="rId2" Type="http://schemas.openxmlformats.org/officeDocument/2006/relationships/slideLayout" Target="../slideLayouts/slideLayout4.xml"/><Relationship Id="rId1" Type="http://schemas.openxmlformats.org/officeDocument/2006/relationships/customXml" Target="../../customXml/item5.xml"/></Relationships>
</file>

<file path=ppt/slides/_rels/slide83.xml.rels><?xml version="1.0" encoding="UTF-8" standalone="yes"?>
<Relationships xmlns="http://schemas.openxmlformats.org/package/2006/relationships"><Relationship Id="rId3" Type="http://schemas.openxmlformats.org/officeDocument/2006/relationships/notesSlide" Target="../notesSlides/notesSlide83.xml"/><Relationship Id="rId2" Type="http://schemas.openxmlformats.org/officeDocument/2006/relationships/slideLayout" Target="../slideLayouts/slideLayout4.xml"/><Relationship Id="rId1" Type="http://schemas.openxmlformats.org/officeDocument/2006/relationships/customXml" Target="../../customXml/item46.xml"/></Relationships>
</file>

<file path=ppt/slides/_rels/slide84.xml.rels><?xml version="1.0" encoding="UTF-8" standalone="yes"?>
<Relationships xmlns="http://schemas.openxmlformats.org/package/2006/relationships"><Relationship Id="rId3" Type="http://schemas.openxmlformats.org/officeDocument/2006/relationships/notesSlide" Target="../notesSlides/notesSlide84.xml"/><Relationship Id="rId2" Type="http://schemas.openxmlformats.org/officeDocument/2006/relationships/slideLayout" Target="../slideLayouts/slideLayout4.xml"/><Relationship Id="rId1" Type="http://schemas.openxmlformats.org/officeDocument/2006/relationships/customXml" Target="../../customXml/item162.xml"/></Relationships>
</file>

<file path=ppt/slides/_rels/slide85.xml.rels><?xml version="1.0" encoding="UTF-8" standalone="yes"?>
<Relationships xmlns="http://schemas.openxmlformats.org/package/2006/relationships"><Relationship Id="rId3" Type="http://schemas.openxmlformats.org/officeDocument/2006/relationships/notesSlide" Target="../notesSlides/notesSlide85.xml"/><Relationship Id="rId2" Type="http://schemas.openxmlformats.org/officeDocument/2006/relationships/slideLayout" Target="../slideLayouts/slideLayout4.xml"/><Relationship Id="rId1" Type="http://schemas.openxmlformats.org/officeDocument/2006/relationships/customXml" Target="../../customXml/item290.xml"/></Relationships>
</file>

<file path=ppt/slides/_rels/slide86.xml.rels><?xml version="1.0" encoding="UTF-8" standalone="yes"?>
<Relationships xmlns="http://schemas.openxmlformats.org/package/2006/relationships"><Relationship Id="rId3" Type="http://schemas.openxmlformats.org/officeDocument/2006/relationships/notesSlide" Target="../notesSlides/notesSlide86.xml"/><Relationship Id="rId2" Type="http://schemas.openxmlformats.org/officeDocument/2006/relationships/slideLayout" Target="../slideLayouts/slideLayout4.xml"/><Relationship Id="rId1" Type="http://schemas.openxmlformats.org/officeDocument/2006/relationships/customXml" Target="../../customXml/item201.xml"/></Relationships>
</file>

<file path=ppt/slides/_rels/slide87.xml.rels><?xml version="1.0" encoding="UTF-8" standalone="yes"?>
<Relationships xmlns="http://schemas.openxmlformats.org/package/2006/relationships"><Relationship Id="rId3" Type="http://schemas.openxmlformats.org/officeDocument/2006/relationships/notesSlide" Target="../notesSlides/notesSlide87.xml"/><Relationship Id="rId2" Type="http://schemas.openxmlformats.org/officeDocument/2006/relationships/slideLayout" Target="../slideLayouts/slideLayout4.xml"/><Relationship Id="rId1" Type="http://schemas.openxmlformats.org/officeDocument/2006/relationships/customXml" Target="../../customXml/item299.xml"/></Relationships>
</file>

<file path=ppt/slides/_rels/slide88.xml.rels><?xml version="1.0" encoding="UTF-8" standalone="yes"?>
<Relationships xmlns="http://schemas.openxmlformats.org/package/2006/relationships"><Relationship Id="rId3" Type="http://schemas.openxmlformats.org/officeDocument/2006/relationships/notesSlide" Target="../notesSlides/notesSlide88.xml"/><Relationship Id="rId2" Type="http://schemas.openxmlformats.org/officeDocument/2006/relationships/slideLayout" Target="../slideLayouts/slideLayout4.xml"/><Relationship Id="rId1" Type="http://schemas.openxmlformats.org/officeDocument/2006/relationships/customXml" Target="../../customXml/item198.xml"/></Relationships>
</file>

<file path=ppt/slides/_rels/slide89.xml.rels><?xml version="1.0" encoding="UTF-8" standalone="yes"?>
<Relationships xmlns="http://schemas.openxmlformats.org/package/2006/relationships"><Relationship Id="rId3" Type="http://schemas.openxmlformats.org/officeDocument/2006/relationships/notesSlide" Target="../notesSlides/notesSlide89.xml"/><Relationship Id="rId2" Type="http://schemas.openxmlformats.org/officeDocument/2006/relationships/slideLayout" Target="../slideLayouts/slideLayout4.xml"/><Relationship Id="rId1" Type="http://schemas.openxmlformats.org/officeDocument/2006/relationships/customXml" Target="../../customXml/item135.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3.xml"/><Relationship Id="rId1" Type="http://schemas.openxmlformats.org/officeDocument/2006/relationships/customXml" Target="../../customXml/item102.xml"/></Relationships>
</file>

<file path=ppt/slides/_rels/slide90.xml.rels><?xml version="1.0" encoding="UTF-8" standalone="yes"?>
<Relationships xmlns="http://schemas.openxmlformats.org/package/2006/relationships"><Relationship Id="rId3" Type="http://schemas.openxmlformats.org/officeDocument/2006/relationships/notesSlide" Target="../notesSlides/notesSlide90.xml"/><Relationship Id="rId2" Type="http://schemas.openxmlformats.org/officeDocument/2006/relationships/slideLayout" Target="../slideLayouts/slideLayout4.xml"/><Relationship Id="rId1" Type="http://schemas.openxmlformats.org/officeDocument/2006/relationships/customXml" Target="../../customXml/item21.xml"/></Relationships>
</file>

<file path=ppt/slides/_rels/slide91.xml.rels><?xml version="1.0" encoding="UTF-8" standalone="yes"?>
<Relationships xmlns="http://schemas.openxmlformats.org/package/2006/relationships"><Relationship Id="rId3" Type="http://schemas.openxmlformats.org/officeDocument/2006/relationships/notesSlide" Target="../notesSlides/notesSlide91.xml"/><Relationship Id="rId2" Type="http://schemas.openxmlformats.org/officeDocument/2006/relationships/slideLayout" Target="../slideLayouts/slideLayout4.xml"/><Relationship Id="rId1" Type="http://schemas.openxmlformats.org/officeDocument/2006/relationships/customXml" Target="../../customXml/item302.xml"/></Relationships>
</file>

<file path=ppt/slides/_rels/slide92.xml.rels><?xml version="1.0" encoding="UTF-8" standalone="yes"?>
<Relationships xmlns="http://schemas.openxmlformats.org/package/2006/relationships"><Relationship Id="rId3" Type="http://schemas.openxmlformats.org/officeDocument/2006/relationships/notesSlide" Target="../notesSlides/notesSlide92.xml"/><Relationship Id="rId2" Type="http://schemas.openxmlformats.org/officeDocument/2006/relationships/slideLayout" Target="../slideLayouts/slideLayout4.xml"/><Relationship Id="rId1" Type="http://schemas.openxmlformats.org/officeDocument/2006/relationships/customXml" Target="../../customXml/item204.xml"/></Relationships>
</file>

<file path=ppt/slides/_rels/slide93.xml.rels><?xml version="1.0" encoding="UTF-8" standalone="yes"?>
<Relationships xmlns="http://schemas.openxmlformats.org/package/2006/relationships"><Relationship Id="rId3" Type="http://schemas.openxmlformats.org/officeDocument/2006/relationships/notesSlide" Target="../notesSlides/notesSlide93.xml"/><Relationship Id="rId2" Type="http://schemas.openxmlformats.org/officeDocument/2006/relationships/slideLayout" Target="../slideLayouts/slideLayout4.xml"/><Relationship Id="rId1" Type="http://schemas.openxmlformats.org/officeDocument/2006/relationships/customXml" Target="../../customXml/item374.xml"/></Relationships>
</file>

<file path=ppt/slides/_rels/slide94.xml.rels><?xml version="1.0" encoding="UTF-8" standalone="yes"?>
<Relationships xmlns="http://schemas.openxmlformats.org/package/2006/relationships"><Relationship Id="rId3" Type="http://schemas.openxmlformats.org/officeDocument/2006/relationships/notesSlide" Target="../notesSlides/notesSlide94.xml"/><Relationship Id="rId2" Type="http://schemas.openxmlformats.org/officeDocument/2006/relationships/slideLayout" Target="../slideLayouts/slideLayout4.xml"/><Relationship Id="rId1" Type="http://schemas.openxmlformats.org/officeDocument/2006/relationships/customXml" Target="../../customXml/item342.xml"/></Relationships>
</file>

<file path=ppt/slides/_rels/slide95.xml.rels><?xml version="1.0" encoding="UTF-8" standalone="yes"?>
<Relationships xmlns="http://schemas.openxmlformats.org/package/2006/relationships"><Relationship Id="rId3" Type="http://schemas.openxmlformats.org/officeDocument/2006/relationships/notesSlide" Target="../notesSlides/notesSlide95.xml"/><Relationship Id="rId2" Type="http://schemas.openxmlformats.org/officeDocument/2006/relationships/slideLayout" Target="../slideLayouts/slideLayout4.xml"/><Relationship Id="rId1" Type="http://schemas.openxmlformats.org/officeDocument/2006/relationships/customXml" Target="../../customXml/item214.xml"/></Relationships>
</file>

<file path=ppt/slides/_rels/slide96.xml.rels><?xml version="1.0" encoding="UTF-8" standalone="yes"?>
<Relationships xmlns="http://schemas.openxmlformats.org/package/2006/relationships"><Relationship Id="rId3" Type="http://schemas.openxmlformats.org/officeDocument/2006/relationships/notesSlide" Target="../notesSlides/notesSlide96.xml"/><Relationship Id="rId2" Type="http://schemas.openxmlformats.org/officeDocument/2006/relationships/slideLayout" Target="../slideLayouts/slideLayout4.xml"/><Relationship Id="rId1" Type="http://schemas.openxmlformats.org/officeDocument/2006/relationships/customXml" Target="../../customXml/item92.xml"/></Relationships>
</file>

<file path=ppt/slides/_rels/slide97.xml.rels><?xml version="1.0" encoding="UTF-8" standalone="yes"?>
<Relationships xmlns="http://schemas.openxmlformats.org/package/2006/relationships"><Relationship Id="rId3" Type="http://schemas.openxmlformats.org/officeDocument/2006/relationships/notesSlide" Target="../notesSlides/notesSlide97.xml"/><Relationship Id="rId2" Type="http://schemas.openxmlformats.org/officeDocument/2006/relationships/slideLayout" Target="../slideLayouts/slideLayout4.xml"/><Relationship Id="rId1" Type="http://schemas.openxmlformats.org/officeDocument/2006/relationships/customXml" Target="../../customXml/item173.xml"/></Relationships>
</file>

<file path=ppt/slides/_rels/slide98.xml.rels><?xml version="1.0" encoding="UTF-8" standalone="yes"?>
<Relationships xmlns="http://schemas.openxmlformats.org/package/2006/relationships"><Relationship Id="rId3" Type="http://schemas.openxmlformats.org/officeDocument/2006/relationships/notesSlide" Target="../notesSlides/notesSlide98.xml"/><Relationship Id="rId2" Type="http://schemas.openxmlformats.org/officeDocument/2006/relationships/slideLayout" Target="../slideLayouts/slideLayout4.xml"/><Relationship Id="rId1" Type="http://schemas.openxmlformats.org/officeDocument/2006/relationships/customXml" Target="../../customXml/item345.xml"/></Relationships>
</file>

<file path=ppt/slides/_rels/slide99.xml.rels><?xml version="1.0" encoding="UTF-8" standalone="yes"?>
<Relationships xmlns="http://schemas.openxmlformats.org/package/2006/relationships"><Relationship Id="rId3" Type="http://schemas.openxmlformats.org/officeDocument/2006/relationships/notesSlide" Target="../notesSlides/notesSlide99.xml"/><Relationship Id="rId2" Type="http://schemas.openxmlformats.org/officeDocument/2006/relationships/slideLayout" Target="../slideLayouts/slideLayout4.xml"/><Relationship Id="rId1" Type="http://schemas.openxmlformats.org/officeDocument/2006/relationships/customXml" Target="../../customXml/item28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descr="E:\2017年工作文件\2017图书制作文件\3·2项目\2018版32二轮制作文件\二轮版式与PPT\2018版32二轮PPT模板-03.png"/>
          <p:cNvPicPr>
            <a:picLocks noChangeAspect="1" noChangeArrowheads="1"/>
          </p:cNvPicPr>
          <p:nvPr/>
        </p:nvPicPr>
        <p:blipFill>
          <a:blip r:embed="rId4" cstate="print"/>
          <a:srcRect/>
          <a:stretch>
            <a:fillRect/>
          </a:stretch>
        </p:blipFill>
        <p:spPr bwMode="auto">
          <a:xfrm>
            <a:off x="-1" y="4284364"/>
            <a:ext cx="12160250" cy="2556173"/>
          </a:xfrm>
          <a:prstGeom prst="rect">
            <a:avLst/>
          </a:prstGeom>
          <a:noFill/>
        </p:spPr>
      </p:pic>
      <p:pic>
        <p:nvPicPr>
          <p:cNvPr id="3" name="Picture 3" descr="E:\2017年工作文件\2017图书制作文件\3·2项目\2018版32二轮制作文件\二轮版式与PPT\2018版32二轮PPT模板-01.png"/>
          <p:cNvPicPr>
            <a:picLocks noChangeAspect="1" noChangeArrowheads="1"/>
          </p:cNvPicPr>
          <p:nvPr/>
        </p:nvPicPr>
        <p:blipFill>
          <a:blip r:embed="rId5" cstate="print"/>
          <a:srcRect/>
          <a:stretch>
            <a:fillRect/>
          </a:stretch>
        </p:blipFill>
        <p:spPr bwMode="auto">
          <a:xfrm>
            <a:off x="4279925" y="-108123"/>
            <a:ext cx="3516014" cy="4536504"/>
          </a:xfrm>
          <a:prstGeom prst="rect">
            <a:avLst/>
          </a:prstGeom>
          <a:noFill/>
        </p:spPr>
      </p:pic>
      <p:sp>
        <p:nvSpPr>
          <p:cNvPr id="4" name="副标题 2"/>
          <p:cNvSpPr txBox="1">
            <a:spLocks/>
          </p:cNvSpPr>
          <p:nvPr/>
        </p:nvSpPr>
        <p:spPr>
          <a:xfrm>
            <a:off x="1824037" y="5220469"/>
            <a:ext cx="8512175" cy="1145544"/>
          </a:xfrm>
          <a:prstGeom prst="rect">
            <a:avLst/>
          </a:prstGeom>
        </p:spPr>
        <p:txBody>
          <a:bodyPr/>
          <a:lstStyle/>
          <a:p>
            <a:pPr marL="456023" lvl="0" indent="-456023" algn="ctr" defTabSz="1216061">
              <a:spcBef>
                <a:spcPct val="20000"/>
              </a:spcBef>
            </a:pPr>
            <a:r>
              <a:rPr kumimoji="0" lang="zh-CN" altLang="en-US" sz="4000" b="1" i="0" u="none" strike="noStrike" kern="1200" cap="none" spc="0" normalizeH="0" baseline="0" noProof="0" dirty="0" smtClean="0">
                <a:ln>
                  <a:noFill/>
                </a:ln>
                <a:solidFill>
                  <a:schemeClr val="bg1"/>
                </a:solidFill>
                <a:effectLst/>
                <a:uLnTx/>
                <a:uFillTx/>
                <a:latin typeface="黑体" pitchFamily="49" charset="-122"/>
                <a:ea typeface="黑体" pitchFamily="49" charset="-122"/>
                <a:cs typeface="+mn-cs"/>
              </a:rPr>
              <a:t>专题三  </a:t>
            </a:r>
            <a:r>
              <a:rPr lang="zh-CN" altLang="en-US" sz="4000" b="1" dirty="0" smtClean="0">
                <a:solidFill>
                  <a:schemeClr val="bg1"/>
                </a:solidFill>
                <a:latin typeface="黑体" pitchFamily="49" charset="-122"/>
                <a:ea typeface="黑体" pitchFamily="49" charset="-122"/>
              </a:rPr>
              <a:t>小说阅读</a:t>
            </a:r>
            <a:endParaRPr lang="zh-CN" altLang="en-US" sz="4000" b="1" dirty="0">
              <a:solidFill>
                <a:schemeClr val="bg1"/>
              </a:solidFill>
              <a:latin typeface="黑体" pitchFamily="49" charset="-122"/>
              <a:ea typeface="黑体" pitchFamily="49" charset="-122"/>
            </a:endParaRPr>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slide(fromBottom)">
                                      <p:cBhvr>
                                        <p:cTn id="12"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142461" cy="583198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如史伯伯气得呆了。“人家儿子也有,却没有看见过连羹饭钱也不寄给爹娘的儿子!米鱼代支鱼!这样不好吃!”阿黑左手拍着桌子,右手却只是钳鱼吃。</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“你说什么话!畜生!”如史伯母从房里跳了出来,气得脸色青白了。“没有良心的东西!你靠了谁,才有今天?绑在屋柱上,是谁把你保释的?你今天有没有资格说话?今天轮得到你吃饭吗?”</a:t>
            </a:r>
            <a:endParaRPr lang="zh-CN" altLang="en-US" dirty="0"/>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从前管从前,今天管今天!我是代表大房!明年轮到我当办,我用鲤鱼来代替!鸭蛋代鸡蛋!小碗代大碗!”阿黑似乎不曾生气,这话仿佛并不是由他口里出来,由另一个传声机里出来一般。他只是喝一口酒,钳一筷鱼,慢吞吞地吃着。如史伯母还在骂他,如史伯伯在和别人谈论他的不是,他仿佛都不曾听见。</a:t>
            </a:r>
          </a:p>
          <a:p>
            <a:pPr marL="0" indent="0" eaLnBrk="0" latinLnBrk="1" hangingPunct="0">
              <a:lnSpc>
                <a:spcPct val="150000"/>
              </a:lnSpc>
              <a:spcBef>
                <a:spcPts val="0"/>
              </a:spcBef>
              <a:buNone/>
            </a:pP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421282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3.小说最后一段具有怎样的特点和作用?</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4026487"/>
          </a:xfrm>
          <a:prstGeom prst="rect">
            <a:avLst/>
          </a:prstGeom>
          <a:noFill/>
        </p:spPr>
        <p:txBody>
          <a:bodyPr wrap="square" lIns="0" tIns="0" rIns="0" bIns="0" rtlCol="0">
            <a:spAutoFit/>
          </a:bodyPr>
          <a:lstStyle/>
          <a:p>
            <a:pPr marL="0" indent="0" eaLnBrk="0" latinLnBrk="1" hangingPunct="0">
              <a:lnSpc>
                <a:spcPct val="150000"/>
              </a:lnSpc>
              <a:spcBef>
                <a:spcPts val="0"/>
              </a:spcBef>
              <a:buNone/>
            </a:pPr>
            <a:endParaRPr lang="zh-CN" altLang="en-US" dirty="0">
              <a:solidFill>
                <a:srgbClr val="FF0000"/>
              </a:solidFill>
            </a:endParaRPr>
          </a:p>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1.</a:t>
            </a: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①虚浮不实的社会风气的影响。②家庭拖累,生存的需要。③画家</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希望被赏识,希望出人头地的心理基础。④小说家葛雷兹的劝诱。</a:t>
            </a:r>
            <a:endParaRPr lang="en-US" altLang="zh-CN" sz="2607" kern="0" dirty="0" smtClean="0">
              <a:solidFill>
                <a:srgbClr val="FF0000"/>
              </a:solidFill>
              <a:latin typeface="Times New Roman" pitchFamily="65" charset="-122"/>
              <a:ea typeface="宋体" pitchFamily="65" charset="-122"/>
            </a:endParaRPr>
          </a:p>
          <a:p>
            <a:pPr eaLnBrk="0" latinLnBrk="1" hangingPunct="0">
              <a:lnSpc>
                <a:spcPct val="150000"/>
              </a:lnSpc>
            </a:pPr>
            <a:r>
              <a:rPr lang="zh-CN" altLang="en-US" sz="2607" b="1" kern="0" dirty="0" smtClean="0">
                <a:solidFill>
                  <a:srgbClr val="FF0000"/>
                </a:solidFill>
                <a:latin typeface="Times New Roman" pitchFamily="65" charset="-122"/>
                <a:ea typeface="宋体" pitchFamily="65" charset="-122"/>
              </a:rPr>
              <a:t>解析　</a:t>
            </a:r>
            <a:r>
              <a:rPr lang="zh-CN" altLang="en-US" sz="2607" kern="0" dirty="0" smtClean="0">
                <a:solidFill>
                  <a:srgbClr val="FF0000"/>
                </a:solidFill>
                <a:latin typeface="Times New Roman" pitchFamily="65" charset="-122"/>
                <a:ea typeface="宋体" pitchFamily="65" charset="-122"/>
              </a:rPr>
              <a:t>解答此题时需先找出画家杜什听从建议改变画风的情节</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然后结合上</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下文</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从社会背景、自身角度、他人角度等几个方面来分析。从社会背景的</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角度</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受社会风气的影响。从自身的角度</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生存的需要</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希望出人头地。从他</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人的角度</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葛雷兹的劝诱。</a:t>
            </a:r>
            <a:endParaRPr lang="zh-CN" altLang="en-US" sz="2800" dirty="0" smtClean="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481465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2.</a:t>
            </a: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小说围绕“大师的由来”有明、暗两条线索:明线写朋友的启发,即</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朋友帮他成为“大师”;暗线写画家思想上的一步步变化,以致最终堕落。这</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样安排线索的好处是使叙事紧凑,结构完整,同时凸显主题。</a:t>
            </a:r>
            <a:endParaRPr lang="en-US" altLang="zh-CN" sz="2607" kern="0" dirty="0" smtClean="0">
              <a:solidFill>
                <a:srgbClr val="FF0000"/>
              </a:solidFill>
              <a:latin typeface="Times New Roman" pitchFamily="65" charset="-122"/>
              <a:ea typeface="宋体" pitchFamily="65" charset="-122"/>
            </a:endParaRPr>
          </a:p>
          <a:p>
            <a:pPr eaLnBrk="0" latinLnBrk="1" hangingPunct="0">
              <a:lnSpc>
                <a:spcPct val="150000"/>
              </a:lnSpc>
            </a:pPr>
            <a:r>
              <a:rPr lang="zh-CN" altLang="en-US" sz="2607" b="1" kern="0" dirty="0" smtClean="0">
                <a:solidFill>
                  <a:srgbClr val="FF0000"/>
                </a:solidFill>
                <a:latin typeface="Times New Roman" pitchFamily="65" charset="-122"/>
                <a:ea typeface="宋体" pitchFamily="65" charset="-122"/>
              </a:rPr>
              <a:t>解析</a:t>
            </a:r>
            <a:r>
              <a:rPr lang="zh-CN" altLang="en-US" sz="2607" kern="0" dirty="0" smtClean="0">
                <a:solidFill>
                  <a:srgbClr val="FF0000"/>
                </a:solidFill>
                <a:latin typeface="Times New Roman" pitchFamily="65" charset="-122"/>
                <a:ea typeface="宋体" pitchFamily="65" charset="-122"/>
              </a:rPr>
              <a:t>    解答本题首先要注意文本的基本内容是靠什么串联起来的</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文章标题</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为“大师的由来”</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串联材料的就是成为大师的过程</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这是明线</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身份、地位</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的变化背后其实是思想观念的变化</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这是暗线</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需归纳出来。找出线索后</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还</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必须扣住线索的内容分析其艺术效果</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明线的作用主要表现在情节结构方面</a:t>
            </a:r>
            <a:r>
              <a:rPr lang="en-US" altLang="zh-CN" sz="2607" kern="0" dirty="0" smtClean="0">
                <a:solidFill>
                  <a:srgbClr val="FF0000"/>
                </a:solidFill>
                <a:latin typeface="Times New Roman" pitchFamily="65" charset="-122"/>
                <a:ea typeface="宋体" pitchFamily="65" charset="-122"/>
              </a:rPr>
              <a:t>,</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暗线的作用主要表现在小说主旨方面。</a:t>
            </a:r>
            <a:endParaRPr lang="zh-CN" altLang="en-US" sz="2800" dirty="0" smtClean="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421282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3.</a:t>
            </a: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小说结尾出人意料,意味深长,并运用了反问、讽刺的手法。作用:暗</a:t>
            </a:r>
            <a:r>
              <a:rPr dirty="0" smtClean="0">
                <a:solidFill>
                  <a:srgbClr val="FF0000"/>
                </a:solidFill>
              </a:rPr>
              <a:t/>
            </a:r>
            <a:br>
              <a:rPr dirty="0" smtClean="0">
                <a:solidFill>
                  <a:srgbClr val="FF0000"/>
                </a:solidFill>
              </a:rPr>
            </a:br>
            <a:r>
              <a:rPr lang="zh-CN" altLang="en-US" sz="2607" kern="0" dirty="0" smtClean="0">
                <a:solidFill>
                  <a:srgbClr val="FF0000"/>
                </a:solidFill>
                <a:latin typeface="Times New Roman" pitchFamily="65" charset="-122"/>
                <a:ea typeface="宋体" pitchFamily="65" charset="-122"/>
              </a:rPr>
              <a:t>示画家性格的转变,凸显了杜什在成名之后过河拆桥、见利忘义、丧失了美</a:t>
            </a:r>
            <a:r>
              <a:rPr dirty="0" smtClean="0">
                <a:solidFill>
                  <a:srgbClr val="FF0000"/>
                </a:solidFill>
              </a:rPr>
              <a:t/>
            </a:r>
            <a:br>
              <a:rPr dirty="0" smtClean="0">
                <a:solidFill>
                  <a:srgbClr val="FF0000"/>
                </a:solidFill>
              </a:rPr>
            </a:br>
            <a:r>
              <a:rPr lang="zh-CN" altLang="en-US" sz="2607" kern="0" dirty="0" smtClean="0">
                <a:solidFill>
                  <a:srgbClr val="FF0000"/>
                </a:solidFill>
                <a:latin typeface="Times New Roman" pitchFamily="65" charset="-122"/>
                <a:ea typeface="宋体" pitchFamily="65" charset="-122"/>
              </a:rPr>
              <a:t>好本性的形象;在结构上呼应了前文;给读者留下了想象的余地;画家假戏真</a:t>
            </a:r>
            <a:r>
              <a:rPr dirty="0" smtClean="0">
                <a:solidFill>
                  <a:srgbClr val="FF0000"/>
                </a:solidFill>
              </a:rPr>
              <a:t/>
            </a:r>
            <a:br>
              <a:rPr dirty="0" smtClean="0">
                <a:solidFill>
                  <a:srgbClr val="FF0000"/>
                </a:solidFill>
              </a:rPr>
            </a:br>
            <a:r>
              <a:rPr lang="zh-CN" altLang="en-US" sz="2607" kern="0" dirty="0" smtClean="0">
                <a:solidFill>
                  <a:srgbClr val="FF0000"/>
                </a:solidFill>
                <a:latin typeface="Times New Roman" pitchFamily="65" charset="-122"/>
                <a:ea typeface="宋体" pitchFamily="65" charset="-122"/>
              </a:rPr>
              <a:t>做的故弄玄虚更深刻地揭示了主题。</a:t>
            </a:r>
            <a:endParaRPr lang="en-US" altLang="zh-CN" sz="2607" kern="0" dirty="0" smtClean="0">
              <a:solidFill>
                <a:srgbClr val="FF0000"/>
              </a:solidFill>
              <a:latin typeface="Times New Roman" pitchFamily="65" charset="-122"/>
              <a:ea typeface="宋体" pitchFamily="65" charset="-122"/>
            </a:endParaRPr>
          </a:p>
          <a:p>
            <a:pPr eaLnBrk="0" latinLnBrk="1" hangingPunct="0">
              <a:lnSpc>
                <a:spcPct val="150000"/>
              </a:lnSpc>
            </a:pPr>
            <a:r>
              <a:rPr lang="zh-CN" altLang="en-US" sz="2607" b="1" kern="0" dirty="0" smtClean="0">
                <a:solidFill>
                  <a:srgbClr val="FF0000"/>
                </a:solidFill>
                <a:latin typeface="Times New Roman" pitchFamily="65" charset="-122"/>
                <a:ea typeface="宋体" pitchFamily="65" charset="-122"/>
              </a:rPr>
              <a:t>解析</a:t>
            </a:r>
            <a:r>
              <a:rPr lang="zh-CN" altLang="en-US" sz="2607" kern="0" dirty="0" smtClean="0">
                <a:solidFill>
                  <a:srgbClr val="FF0000"/>
                </a:solidFill>
                <a:latin typeface="Times New Roman" pitchFamily="65" charset="-122"/>
                <a:ea typeface="宋体" pitchFamily="65" charset="-122"/>
              </a:rPr>
              <a:t>　小说采用了“欧</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亨利式”的结尾</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使结尾既在意料之外</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又在情理之</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中</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画家杜什用小说家的原话回敬小说家</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采用了反问、讽刺的手法。作用要</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从人物、情节、主旨等角度逐一分析。</a:t>
            </a:r>
            <a:endParaRPr lang="zh-CN" altLang="en-US" sz="2800" dirty="0" smtClean="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4164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000000"/>
                </a:solidFill>
                <a:latin typeface="Times New Roman" pitchFamily="65" charset="-122"/>
                <a:ea typeface="宋体" pitchFamily="65" charset="-122"/>
              </a:rPr>
              <a:t>名师点睛</a:t>
            </a:r>
            <a:endParaRPr lang="zh-CN" altLang="en-US" b="1"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理清小说的线索是把握文本、理清思路、解决其他问题的基础。一个事</a:t>
            </a:r>
            <a:r>
              <a:rPr dirty="0"/>
              <a:t/>
            </a:r>
            <a:br>
              <a:rPr dirty="0"/>
            </a:br>
            <a:r>
              <a:rPr lang="zh-CN" altLang="en-US" sz="2607" kern="0" dirty="0" smtClean="0">
                <a:solidFill>
                  <a:srgbClr val="000000"/>
                </a:solidFill>
                <a:latin typeface="Times New Roman" pitchFamily="65" charset="-122"/>
                <a:ea typeface="宋体" pitchFamily="65" charset="-122"/>
              </a:rPr>
              <a:t>物、一个事件、一句话、一个动作等都可以作为文章的线索,它是文章的关</a:t>
            </a:r>
            <a:r>
              <a:rPr dirty="0"/>
              <a:t/>
            </a:r>
            <a:br>
              <a:rPr dirty="0"/>
            </a:br>
            <a:r>
              <a:rPr lang="zh-CN" altLang="en-US" sz="2607" kern="0" dirty="0" smtClean="0">
                <a:solidFill>
                  <a:srgbClr val="000000"/>
                </a:solidFill>
                <a:latin typeface="Times New Roman" pitchFamily="65" charset="-122"/>
                <a:ea typeface="宋体" pitchFamily="65" charset="-122"/>
              </a:rPr>
              <a:t>键内容,小说的情节就是靠线索才得以连缀成文的。线索有明暗之分,常常具</a:t>
            </a:r>
            <a:r>
              <a:rPr dirty="0"/>
              <a:t/>
            </a:r>
            <a:br>
              <a:rPr dirty="0"/>
            </a:br>
            <a:r>
              <a:rPr lang="zh-CN" altLang="en-US" sz="2607" kern="0" dirty="0" smtClean="0">
                <a:solidFill>
                  <a:srgbClr val="000000"/>
                </a:solidFill>
                <a:latin typeface="Times New Roman" pitchFamily="65" charset="-122"/>
                <a:ea typeface="宋体" pitchFamily="65" charset="-122"/>
              </a:rPr>
              <a:t>体形象为“明”,小说的主题(观点或思想)、情理发展的规律为“暗”;又有</a:t>
            </a:r>
            <a:r>
              <a:rPr dirty="0"/>
              <a:t/>
            </a:r>
            <a:br>
              <a:rPr dirty="0"/>
            </a:br>
            <a:r>
              <a:rPr lang="zh-CN" altLang="en-US" sz="2607" kern="0" dirty="0" smtClean="0">
                <a:solidFill>
                  <a:srgbClr val="000000"/>
                </a:solidFill>
                <a:latin typeface="Times New Roman" pitchFamily="65" charset="-122"/>
                <a:ea typeface="宋体" pitchFamily="65" charset="-122"/>
              </a:rPr>
              <a:t>主副之分,以主人公为线索的叫“主线”,以其他次要人物为线索的叫“副</a:t>
            </a:r>
            <a:endParaRPr lang="en-US" altLang="zh-CN" sz="2607" kern="0" dirty="0" smtClean="0">
              <a:solidFill>
                <a:srgbClr val="000000"/>
              </a:solidFill>
              <a:latin typeface="Times New Roman" pitchFamily="65" charset="-122"/>
              <a:ea typeface="宋体" pitchFamily="65" charset="-122"/>
            </a:endParaRPr>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线”。如上面的小说</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大师的由来</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明线就是画家成为大师的过程</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暗线就</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是画家思想的发展变化。如此安排的好处则要从线索与情节、人物、环</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境、主题等关系的角度全面考虑。</a:t>
            </a:r>
            <a:endParaRPr lang="zh-CN" altLang="en-US" sz="2800" dirty="0" smtClean="0"/>
          </a:p>
        </p:txBody>
      </p:sp>
    </p:spTree>
    <p:custDataLst>
      <p:custData r:id="rId1"/>
    </p:custDataLst>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361098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000000"/>
                </a:solidFill>
                <a:latin typeface="Times New Roman" pitchFamily="65" charset="-122"/>
                <a:ea typeface="宋体" pitchFamily="65" charset="-122"/>
              </a:rPr>
              <a:t>练后心得</a:t>
            </a:r>
            <a:endParaRPr lang="zh-CN" altLang="en-US" b="1"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smtClean="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smtClean="0"/>
          </a:p>
          <a:p>
            <a:pPr eaLnBrk="0" latinLnBrk="1" hangingPunct="0">
              <a:lnSpc>
                <a:spcPct val="150000"/>
              </a:lnSpc>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sz="2800" dirty="0" smtClean="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三、(2018南通四模)阅读下面的作品,完成问题。</a:t>
            </a:r>
            <a:endParaRPr lang="zh-CN" altLang="en-US" dirty="0"/>
          </a:p>
          <a:p>
            <a:pPr marL="0" indent="0" algn="ctr"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磨面的老王</a:t>
            </a:r>
            <a:endParaRPr lang="zh-CN" altLang="en-US" dirty="0"/>
          </a:p>
          <a:p>
            <a:pPr marL="0" indent="0" algn="ctr"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杨振声</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一个伏天的午后,午饭刚过,满地都是树荫,一丝风也不动,好像大地停止了呼</a:t>
            </a:r>
            <a:r>
              <a:rPr dirty="0"/>
              <a:t/>
            </a:r>
            <a:br>
              <a:rPr dirty="0"/>
            </a:br>
            <a:r>
              <a:rPr lang="zh-CN" altLang="en-US" sz="2607" kern="0" dirty="0" smtClean="0">
                <a:solidFill>
                  <a:srgbClr val="000000"/>
                </a:solidFill>
                <a:latin typeface="Times New Roman" pitchFamily="65" charset="-122"/>
                <a:ea typeface="宋体" pitchFamily="65" charset="-122"/>
              </a:rPr>
              <a:t>吸,沉闷得很。一团炎炎赤日,很庄严地在长空中缓缓渡过,这个世界像被它</a:t>
            </a:r>
            <a:r>
              <a:rPr dirty="0"/>
              <a:t/>
            </a:r>
            <a:br>
              <a:rPr dirty="0"/>
            </a:br>
            <a:r>
              <a:rPr lang="zh-CN" altLang="en-US" sz="2607" kern="0" dirty="0" smtClean="0">
                <a:solidFill>
                  <a:srgbClr val="000000"/>
                </a:solidFill>
                <a:latin typeface="Times New Roman" pitchFamily="65" charset="-122"/>
                <a:ea typeface="宋体" pitchFamily="65" charset="-122"/>
              </a:rPr>
              <a:t>融化了,寂静得可怕。在一个花园东北角上,立着两间茅草的破房,从腐烂的</a:t>
            </a:r>
            <a:r>
              <a:rPr dirty="0"/>
              <a:t/>
            </a:r>
            <a:br>
              <a:rPr dirty="0"/>
            </a:br>
            <a:r>
              <a:rPr lang="zh-CN" altLang="en-US" sz="2607" kern="0" dirty="0" smtClean="0">
                <a:solidFill>
                  <a:srgbClr val="000000"/>
                </a:solidFill>
                <a:latin typeface="Times New Roman" pitchFamily="65" charset="-122"/>
                <a:ea typeface="宋体" pitchFamily="65" charset="-122"/>
              </a:rPr>
              <a:t>窗格中间,滚出一阵阵隆隆的磨音。</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一个三十多岁的男人在那里磨面,黄色的脸皮上有着一缕一缕的汗纹,一条蓝</a:t>
            </a:r>
            <a:r>
              <a:rPr dirty="0"/>
              <a:t/>
            </a:r>
            <a:br>
              <a:rPr dirty="0"/>
            </a:br>
            <a:r>
              <a:rPr lang="zh-CN" altLang="en-US" sz="2607" kern="0" dirty="0" smtClean="0">
                <a:solidFill>
                  <a:srgbClr val="000000"/>
                </a:solidFill>
                <a:latin typeface="Times New Roman" pitchFamily="65" charset="-122"/>
                <a:ea typeface="宋体" pitchFamily="65" charset="-122"/>
              </a:rPr>
              <a:t>布裤子露出膝骨来,被汗洗透,都贴在腿上。他十几岁就失去父母,雇于人家</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磨面。除了对门李家的花狗儿时常跑来看看他,对他摇摇尾巴要点冷饭吃,只</a:t>
            </a:r>
            <a:r>
              <a:t/>
            </a:r>
            <a:br/>
            <a:r>
              <a:rPr lang="zh-CN" altLang="en-US" sz="2607" kern="0" dirty="0" smtClean="0">
                <a:solidFill>
                  <a:srgbClr val="000000"/>
                </a:solidFill>
                <a:latin typeface="Times New Roman" pitchFamily="65" charset="-122"/>
                <a:ea typeface="宋体" pitchFamily="65" charset="-122"/>
              </a:rPr>
              <a:t>有那两片又冷又硬的磨石是他离不开的友伴。</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墙下的日影渐渐长了,树荫下睡醒的老牛,哞哞地唤它的小牛。巢上的小鸦儿</a:t>
            </a:r>
            <a:r>
              <a:t/>
            </a:r>
            <a:br/>
            <a:r>
              <a:rPr lang="zh-CN" altLang="en-US" sz="2607" kern="0" dirty="0" smtClean="0">
                <a:solidFill>
                  <a:srgbClr val="000000"/>
                </a:solidFill>
                <a:latin typeface="Times New Roman" pitchFamily="65" charset="-122"/>
                <a:ea typeface="宋体" pitchFamily="65" charset="-122"/>
              </a:rPr>
              <a:t>伸长了脖子,张着宽大的嘴儿叫老鸦回家。压山的太阳照出半天的红云。老</a:t>
            </a:r>
            <a:r>
              <a:t/>
            </a:r>
            <a:br/>
            <a:r>
              <a:rPr lang="zh-CN" altLang="en-US" sz="2607" kern="0" dirty="0" smtClean="0">
                <a:solidFill>
                  <a:srgbClr val="000000"/>
                </a:solidFill>
                <a:latin typeface="Times New Roman" pitchFamily="65" charset="-122"/>
                <a:ea typeface="宋体" pitchFamily="65" charset="-122"/>
              </a:rPr>
              <a:t>王出了黑魆魆的磨房,拍一拍头发,走到左边的河里把身上洗一洗。坐在河边</a:t>
            </a:r>
            <a:r>
              <a:t/>
            </a:r>
            <a:br/>
            <a:r>
              <a:rPr lang="zh-CN" altLang="en-US" sz="2607" kern="0" dirty="0" smtClean="0">
                <a:solidFill>
                  <a:srgbClr val="000000"/>
                </a:solidFill>
                <a:latin typeface="Times New Roman" pitchFamily="65" charset="-122"/>
                <a:ea typeface="宋体" pitchFamily="65" charset="-122"/>
              </a:rPr>
              <a:t>草地上,看李家的花狗儿和一个黑狗儿扑着石玩。张家的小福儿伸着两只泥</a:t>
            </a:r>
            <a:r>
              <a:t/>
            </a:r>
            <a:br/>
            <a:r>
              <a:rPr lang="zh-CN" altLang="en-US" sz="2607" kern="0" dirty="0" smtClean="0">
                <a:solidFill>
                  <a:srgbClr val="000000"/>
                </a:solidFill>
                <a:latin typeface="Times New Roman" pitchFamily="65" charset="-122"/>
                <a:ea typeface="宋体" pitchFamily="65" charset="-122"/>
              </a:rPr>
              <a:t>手,从一株柳树后面转了出来,一直跑到河边对老王说:“妈妈要你磨麦子,你</a:t>
            </a:r>
            <a:r>
              <a:t/>
            </a:r>
            <a:br/>
            <a:r>
              <a:rPr lang="zh-CN" altLang="en-US" sz="2607" kern="0" dirty="0" smtClean="0">
                <a:solidFill>
                  <a:srgbClr val="000000"/>
                </a:solidFill>
                <a:latin typeface="Times New Roman" pitchFamily="65" charset="-122"/>
                <a:ea typeface="宋体" pitchFamily="65" charset="-122"/>
              </a:rPr>
              <a:t>明天有工夫么?”“有工夫,明天一早就磨起。”老王回答说。那小孩子又</a:t>
            </a:r>
            <a:r>
              <a:t/>
            </a:r>
            <a:br/>
            <a:r>
              <a:rPr lang="zh-CN" altLang="en-US" sz="2607" kern="0" dirty="0" smtClean="0">
                <a:solidFill>
                  <a:srgbClr val="000000"/>
                </a:solidFill>
                <a:latin typeface="Times New Roman" pitchFamily="65" charset="-122"/>
                <a:ea typeface="宋体" pitchFamily="65" charset="-122"/>
              </a:rPr>
              <a:t>眉开眼笑地说道:“妈妈要面给我做巧果子,后天过七月七啦!”说着跑到那</a:t>
            </a:r>
            <a:endParaRPr lang="zh-CN" altLang="en-US"/>
          </a:p>
        </p:txBody>
      </p:sp>
    </p:spTree>
    <p:custDataLst>
      <p:custData r:id="rId1"/>
    </p:custDataLst>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两个狗的跟前,抱着那个黑狗的脖子,和两个狗滚作一块儿。爬起来又往北面</a:t>
            </a:r>
            <a:r>
              <a:t/>
            </a:r>
            <a:br/>
            <a:r>
              <a:rPr lang="zh-CN" altLang="en-US" sz="2607" kern="0" dirty="0" smtClean="0">
                <a:solidFill>
                  <a:srgbClr val="000000"/>
                </a:solidFill>
                <a:latin typeface="Times New Roman" pitchFamily="65" charset="-122"/>
                <a:ea typeface="宋体" pitchFamily="65" charset="-122"/>
              </a:rPr>
              <a:t>一个菜园里跑了去,两个狗也跟在后面跑。她口里嚷道:“我叫爸爸吃饭去</a:t>
            </a:r>
            <a:r>
              <a:t/>
            </a:r>
            <a:br/>
            <a:r>
              <a:rPr lang="zh-CN" altLang="en-US" sz="2607" kern="0" dirty="0" smtClean="0">
                <a:solidFill>
                  <a:srgbClr val="000000"/>
                </a:solidFill>
                <a:latin typeface="Times New Roman" pitchFamily="65" charset="-122"/>
                <a:ea typeface="宋体" pitchFamily="65" charset="-122"/>
              </a:rPr>
              <a:t>啦。”不一会儿张老三扛着锄从北面走了过来,福儿在前面跑。她又站住等</a:t>
            </a:r>
            <a:r>
              <a:t/>
            </a:r>
            <a:br/>
            <a:r>
              <a:rPr lang="zh-CN" altLang="en-US" sz="2607" kern="0" dirty="0" smtClean="0">
                <a:solidFill>
                  <a:srgbClr val="000000"/>
                </a:solidFill>
                <a:latin typeface="Times New Roman" pitchFamily="65" charset="-122"/>
                <a:ea typeface="宋体" pitchFamily="65" charset="-122"/>
              </a:rPr>
              <a:t>她爸爸一会儿,仰着小脸儿问她爸爸几句话,扯着她爸爸的手儿往村西头走去</a:t>
            </a:r>
            <a:r>
              <a:t/>
            </a:r>
            <a:br/>
            <a:r>
              <a:rPr lang="zh-CN" altLang="en-US" sz="2607" kern="0" dirty="0" smtClean="0">
                <a:solidFill>
                  <a:srgbClr val="000000"/>
                </a:solidFill>
                <a:latin typeface="Times New Roman" pitchFamily="65" charset="-122"/>
                <a:ea typeface="宋体" pitchFamily="65" charset="-122"/>
              </a:rPr>
              <a:t>了。</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老王看得出了神:那个小孩子含笑的小脸儿,仿佛有一种魔力,引出人心中很</a:t>
            </a:r>
            <a:r>
              <a:t/>
            </a:r>
            <a:br/>
            <a:r>
              <a:rPr lang="zh-CN" altLang="en-US" sz="2607" kern="0" dirty="0" smtClean="0">
                <a:solidFill>
                  <a:srgbClr val="000000"/>
                </a:solidFill>
                <a:latin typeface="Times New Roman" pitchFamily="65" charset="-122"/>
                <a:ea typeface="宋体" pitchFamily="65" charset="-122"/>
              </a:rPr>
              <a:t>深密的爱。这个景象深深印在老王眼里,使他的脑筋起了特异作用。他呆呆</a:t>
            </a:r>
            <a:r>
              <a:t/>
            </a:r>
            <a:br/>
            <a:r>
              <a:rPr lang="zh-CN" altLang="en-US" sz="2607" kern="0" dirty="0" smtClean="0">
                <a:solidFill>
                  <a:srgbClr val="000000"/>
                </a:solidFill>
                <a:latin typeface="Times New Roman" pitchFamily="65" charset="-122"/>
                <a:ea typeface="宋体" pitchFamily="65" charset="-122"/>
              </a:rPr>
              <a:t>地坐了一会儿,顺着脚走回自己屋里,饭也不吃,瞪着眼睛仰卧在炕上不动。</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老王仿佛身在磨房里,但是这回自己不推磨了。一个大驴子给他推磨,他只在</a:t>
            </a:r>
            <a:endParaRPr lang="zh-CN" altLang="en-US"/>
          </a:p>
        </p:txBody>
      </p:sp>
    </p:spTree>
    <p:custDataLst>
      <p:custData r:id="rId1"/>
    </p:custDataLst>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一旁忙着加麦子收面。这个长脸的驴子,竖起两个大长耳朵来在磨前飞跑,面</a:t>
            </a:r>
            <a:r>
              <a:t/>
            </a:r>
            <a:br/>
            <a:r>
              <a:rPr lang="zh-CN" altLang="en-US" sz="2607" kern="0" dirty="0" smtClean="0">
                <a:solidFill>
                  <a:srgbClr val="000000"/>
                </a:solidFill>
                <a:latin typeface="Times New Roman" pitchFamily="65" charset="-122"/>
                <a:ea typeface="宋体" pitchFamily="65" charset="-122"/>
              </a:rPr>
              <a:t>落得十分快。他看着自是高兴,忽听身后一声叫道:“爸爸,你不去吃饭么?妈</a:t>
            </a:r>
            <a:r>
              <a:t/>
            </a:r>
            <a:br/>
            <a:r>
              <a:rPr lang="zh-CN" altLang="en-US" sz="2607" kern="0" dirty="0" smtClean="0">
                <a:solidFill>
                  <a:srgbClr val="000000"/>
                </a:solidFill>
                <a:latin typeface="Times New Roman" pitchFamily="65" charset="-122"/>
                <a:ea typeface="宋体" pitchFamily="65" charset="-122"/>
              </a:rPr>
              <a:t>妈都预备好啦。”老王回头一看,一个五岁的小孩子站在他的面前。这是他</a:t>
            </a:r>
            <a:r>
              <a:t/>
            </a:r>
            <a:br/>
            <a:r>
              <a:rPr lang="zh-CN" altLang="en-US" sz="2607" kern="0" dirty="0" smtClean="0">
                <a:solidFill>
                  <a:srgbClr val="000000"/>
                </a:solidFill>
                <a:latin typeface="Times New Roman" pitchFamily="65" charset="-122"/>
                <a:ea typeface="宋体" pitchFamily="65" charset="-122"/>
              </a:rPr>
              <a:t>的小孩子,比白天看见的福儿还长得好看些。抱起来亲个嘴,他喜得唇都颤动</a:t>
            </a:r>
            <a:r>
              <a:t/>
            </a:r>
            <a:br/>
            <a:r>
              <a:rPr lang="zh-CN" altLang="en-US" sz="2607" kern="0" dirty="0" smtClean="0">
                <a:solidFill>
                  <a:srgbClr val="000000"/>
                </a:solidFill>
                <a:latin typeface="Times New Roman" pitchFamily="65" charset="-122"/>
                <a:ea typeface="宋体" pitchFamily="65" charset="-122"/>
              </a:rPr>
              <a:t>了。</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“你磨面给我做巧果子么?”小孩子抱着他的脖子问他说。“是呀!是呀!做</a:t>
            </a:r>
            <a:r>
              <a:t/>
            </a:r>
            <a:br/>
            <a:r>
              <a:rPr lang="zh-CN" altLang="en-US" sz="2607" kern="0" dirty="0" smtClean="0">
                <a:solidFill>
                  <a:srgbClr val="000000"/>
                </a:solidFill>
                <a:latin typeface="Times New Roman" pitchFamily="65" charset="-122"/>
                <a:ea typeface="宋体" pitchFamily="65" charset="-122"/>
              </a:rPr>
              <a:t>一大串巧果子,好不好?”老王忙着回答说。小孩子喜得张了小嘴笑,露出一</a:t>
            </a:r>
            <a:r>
              <a:t/>
            </a:r>
            <a:br/>
            <a:r>
              <a:rPr lang="zh-CN" altLang="en-US" sz="2607" kern="0" dirty="0" smtClean="0">
                <a:solidFill>
                  <a:srgbClr val="000000"/>
                </a:solidFill>
                <a:latin typeface="Times New Roman" pitchFamily="65" charset="-122"/>
                <a:ea typeface="宋体" pitchFamily="65" charset="-122"/>
              </a:rPr>
              <a:t>口洁白的小牙来。他抱了孩子走回家,他的女人指着桌子说:“快吃吧,等会</a:t>
            </a:r>
            <a:r>
              <a:t/>
            </a:r>
            <a:br/>
            <a:r>
              <a:rPr lang="zh-CN" altLang="en-US" sz="2607" kern="0" dirty="0" smtClean="0">
                <a:solidFill>
                  <a:srgbClr val="000000"/>
                </a:solidFill>
                <a:latin typeface="Times New Roman" pitchFamily="65" charset="-122"/>
                <a:ea typeface="宋体" pitchFamily="65" charset="-122"/>
              </a:rPr>
              <a:t>儿就冷了。”看见桌子上放着一盘子热气腾腾的黄瓜炖牛肉,刚蒸好的馒头,</a:t>
            </a:r>
            <a:endParaRPr lang="zh-CN" altLang="en-US"/>
          </a:p>
        </p:txBody>
      </p:sp>
    </p:spTree>
    <p:custDataLst>
      <p:custData r:id="rId1"/>
    </p:custData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142461" cy="601831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几天之后,陈四桥的人都知道如史伯伯的确穷了。如史伯伯夫妻是这样的艰苦,这样的沉重,他们俩都消瘦了,尤其是如史伯伯。他觉得自己仿佛是一匹拖重载的驴子,挨着饿,耐着苦,忍着叱咤的鞭子,颠蹶着在雨后泥途中行走。但前途又是这样的渺茫,没有一线光明,没有一点希望。</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夜上来了。他们睡得很迟。他近来常常咳嗽,仿佛有什么鲠在他的喉咙里一般。时钟警告的敲了十二下。四周非常的沉寂。如史伯伯也已入在睡眠里。</a:t>
            </a:r>
            <a:endParaRPr lang="en-US" altLang="zh-CN" dirty="0" smtClean="0"/>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钟敲二下,如史伯伯又醒了。他记得柜子里只有小洋八角,他预算二十四那一天就要用完了。伊明为什么这几天连信也没有呢</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现在已是二十三</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最末的一天,一切店铺里的收账人都将来坐索了!这是一种什么样的耻辱!六十年来没有遇</a:t>
            </a:r>
            <a:br>
              <a:rPr lang="zh-CN" altLang="en-US" sz="2607" kern="0" dirty="0" smtClean="0">
                <a:solidFill>
                  <a:srgbClr val="000000"/>
                </a:solidFill>
                <a:latin typeface="Times New Roman" pitchFamily="65" charset="-122"/>
                <a:ea typeface="宋体" pitchFamily="65" charset="-122"/>
              </a:rPr>
            </a:br>
            <a:endParaRPr lang="zh-CN" altLang="en-US" sz="2607" kern="0" dirty="0">
              <a:solidFill>
                <a:srgbClr val="000000"/>
              </a:solidFill>
              <a:latin typeface="Times New Roman" pitchFamily="65" charset="-122"/>
              <a:ea typeface="宋体" pitchFamily="65" charset="-122"/>
            </a:endParaRPr>
          </a:p>
        </p:txBody>
      </p:sp>
    </p:spTree>
    <p:custDataLst>
      <p:custData r:id="rId1"/>
    </p:custDataLst>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142461" cy="54164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他觉着腹中饥饿得很。饭吃得香甜极了,却是越吃越觉着饿。小孩子坐在桌子头上,伸出小手来要馒头,又张着小嘴儿要菜吃。他心中说不出来的快乐,泪包着爱的眼光常射在他的小孩子脸上。一阵脚步响,张老三闯了进来,嚷道:“福儿!福儿!我好半天没找到你,你跑到这里来了。”说着抱了小孩子往外就跑。老王吓呆了,急向前来抢,却吓醒了,心里还只是嘣嘣地乱跳。睁开眼屋内漆黑,死沉沉地寂静,只听远远的鸡声和肚子里面咕噜咕噜的声音相答。</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老王瞪了眼,躺着不动。直到窗纸发白了,树上的雀儿噪起来了,他才懒懒地起来,仍旧一转一转地磨他的面。他渐渐地瘦下去了。</a:t>
            </a:r>
            <a:endParaRPr lang="en-US" altLang="zh-CN" sz="2607" kern="0" dirty="0" smtClean="0">
              <a:solidFill>
                <a:srgbClr val="000000"/>
              </a:solidFill>
              <a:latin typeface="Times New Roman" pitchFamily="65" charset="-122"/>
              <a:ea typeface="宋体" pitchFamily="65" charset="-122"/>
            </a:endParaRPr>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秋天的黄昏</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屋角上黄色的夕阳照在草园里一堆堆的落叶上。下面的蟋蟀</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唧</a:t>
            </a:r>
            <a:endParaRPr lang="en-US" altLang="zh-CN" sz="2607" kern="0" dirty="0" smtClean="0">
              <a:solidFill>
                <a:srgbClr val="000000"/>
              </a:solidFill>
              <a:latin typeface="Times New Roman" pitchFamily="65" charset="-122"/>
              <a:ea typeface="宋体" pitchFamily="65" charset="-122"/>
            </a:endParaRPr>
          </a:p>
        </p:txBody>
      </p:sp>
    </p:spTree>
    <p:custDataLst>
      <p:custData r:id="rId1"/>
    </p:custDataLst>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070453" cy="54164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唧!唧唧!时断时续地叫它的友伴。草屋里的老王已经绝粒几日了。他起初受了风寒,头烧得厉害。后来腰腿都痛起来,他不得不和他那两块又冷又硬的磨石分手了。他躺在床上,也没人送饭给他吃,捧水给他喝。倒是对门李家的花狗儿有时想起他,跑来打两个转身,见他躺在炕上,便把两只前爪子搭在炕沿上,摇摇尾巴,对他汪汪地叫两声就跑了。</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他一阵一阵地发昏。忽觉屋内放了光明,他看见他的驴子在那里推磨,他的老婆在那里做饭,他的小孩子在草园里玩,很可爱的小脸对他笑着,伸出小手来招呼他,他也笑着跑向他的小孩子去了。</a:t>
            </a:r>
            <a:endParaRPr lang="en-US" altLang="zh-CN" sz="2607" kern="0" dirty="0" smtClean="0">
              <a:solidFill>
                <a:srgbClr val="000000"/>
              </a:solidFill>
              <a:latin typeface="Times New Roman" pitchFamily="65" charset="-122"/>
              <a:ea typeface="宋体" pitchFamily="65" charset="-122"/>
            </a:endParaRPr>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                                                                                                                     (有删改)</a:t>
            </a:r>
            <a:endParaRPr lang="zh-CN" altLang="en-US" sz="2800" dirty="0" smtClean="0"/>
          </a:p>
        </p:txBody>
      </p:sp>
    </p:spTree>
    <p:custDataLst>
      <p:custData r:id="rId1"/>
    </p:custDataLst>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481465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1.文中写“小福儿”,对表现老王的梦境有什么作用?请简要说明。</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2.小说最后一段在文中的作用是什么?</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答</a:t>
            </a:r>
            <a:r>
              <a:rPr lang="zh-CN" altLang="en-US" sz="2607" kern="0" dirty="0" smtClean="0">
                <a:solidFill>
                  <a:srgbClr val="000000"/>
                </a:solidFill>
                <a:latin typeface="Times New Roman" pitchFamily="65" charset="-122"/>
                <a:ea typeface="宋体" pitchFamily="65" charset="-122"/>
              </a:rPr>
              <a:t>:</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683965"/>
            <a:ext cx="11340000" cy="5514330"/>
          </a:xfrm>
          <a:prstGeom prst="rect">
            <a:avLst/>
          </a:prstGeom>
          <a:noFill/>
        </p:spPr>
        <p:txBody>
          <a:bodyPr wrap="square" lIns="0" tIns="0" rIns="0" bIns="0" rtlCol="0">
            <a:spAutoFit/>
          </a:bodyPr>
          <a:lstStyle/>
          <a:p>
            <a:pPr marL="0" indent="0" eaLnBrk="0" latinLnBrk="1" hangingPunct="0">
              <a:lnSpc>
                <a:spcPts val="4260"/>
              </a:lnSpc>
              <a:spcBef>
                <a:spcPts val="0"/>
              </a:spcBef>
              <a:buNone/>
            </a:pPr>
            <a:r>
              <a:rPr lang="zh-CN" altLang="en-US" sz="2607" kern="0" dirty="0" smtClean="0">
                <a:solidFill>
                  <a:srgbClr val="FF0000"/>
                </a:solidFill>
                <a:latin typeface="Times New Roman" pitchFamily="65" charset="-122"/>
                <a:ea typeface="宋体" pitchFamily="65" charset="-122"/>
              </a:rPr>
              <a:t>1.</a:t>
            </a: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①勾起老王的幻想,推动故事情节发展;②与现实中老王无妻无女形</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成对比,增添梦境的悲凉氛围;③激发读者思考梦境的丰富意蕴。</a:t>
            </a:r>
            <a:endParaRPr lang="en-US" altLang="zh-CN" sz="2607" kern="0" dirty="0" smtClean="0">
              <a:solidFill>
                <a:srgbClr val="FF0000"/>
              </a:solidFill>
              <a:latin typeface="Times New Roman" pitchFamily="65" charset="-122"/>
              <a:ea typeface="宋体" pitchFamily="65" charset="-122"/>
            </a:endParaRPr>
          </a:p>
          <a:p>
            <a:pPr eaLnBrk="0" latinLnBrk="1" hangingPunct="0">
              <a:lnSpc>
                <a:spcPts val="4260"/>
              </a:lnSpc>
            </a:pPr>
            <a:r>
              <a:rPr lang="zh-CN" altLang="en-US" sz="2607" b="1" kern="0" dirty="0" smtClean="0">
                <a:solidFill>
                  <a:srgbClr val="FF0000"/>
                </a:solidFill>
                <a:latin typeface="Times New Roman" pitchFamily="65" charset="-122"/>
                <a:ea typeface="宋体" pitchFamily="65" charset="-122"/>
              </a:rPr>
              <a:t>解析</a:t>
            </a:r>
            <a:r>
              <a:rPr lang="zh-CN" altLang="en-US" sz="2607" kern="0" dirty="0" smtClean="0">
                <a:solidFill>
                  <a:srgbClr val="FF0000"/>
                </a:solidFill>
                <a:latin typeface="Times New Roman" pitchFamily="65" charset="-122"/>
                <a:ea typeface="宋体" pitchFamily="65" charset="-122"/>
              </a:rPr>
              <a:t>　答题时注意首先要找到写“小福儿”的相关内容</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然后再分析其与上</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下文之间的关系、在表达主旨和人物性格塑造等方面的作用</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还要注意结合</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其相关内容在文章中所处的位置进行分析。“老王看得出了神</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那个小孩子</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含笑的小脸儿</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仿佛有一种魔力</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引出人心中很深密的爱。这个景象深深印在</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老王眼里</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使他的脑筋起了特异作用”</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小福儿”勾起了老王的幻想</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推动</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了故事情节发展。“老王吓呆了</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急向前来抢</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却吓醒了</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心里还只是嘣嘣地</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乱跳”“他躺在床上</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也没人送饭给他吃</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捧水给他喝”</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即与现实中老王无</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妻无女形成对比</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激发读者思考。</a:t>
            </a:r>
            <a:endParaRPr lang="zh-CN" altLang="en-US" sz="2800" dirty="0" smtClean="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180549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2.</a:t>
            </a: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①通过描写老王的幻觉,表达了老王对美好生活的向往,对天伦之乐</a:t>
            </a:r>
            <a:endParaRPr lang="en-US" altLang="zh-CN" sz="2607" kern="0" dirty="0" smtClean="0">
              <a:solidFill>
                <a:srgbClr val="FF0000"/>
              </a:solidFill>
              <a:latin typeface="Times New Roman" pitchFamily="65" charset="-122"/>
              <a:ea typeface="宋体" pitchFamily="65" charset="-122"/>
            </a:endParaRPr>
          </a:p>
          <a:p>
            <a:pPr eaLnBrk="0" latinLnBrk="1" hangingPunct="0">
              <a:lnSpc>
                <a:spcPct val="150000"/>
              </a:lnSpc>
            </a:pPr>
            <a:r>
              <a:rPr lang="zh-CN" altLang="en-US" sz="2607" kern="0" dirty="0" smtClean="0">
                <a:solidFill>
                  <a:srgbClr val="FF0000"/>
                </a:solidFill>
                <a:latin typeface="Times New Roman" pitchFamily="65" charset="-122"/>
                <a:ea typeface="宋体" pitchFamily="65" charset="-122"/>
              </a:rPr>
              <a:t>的追求</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揭示小说的主旨</a:t>
            </a:r>
            <a:r>
              <a:rPr lang="en-US" altLang="zh-CN" sz="2607" kern="0" dirty="0" smtClean="0">
                <a:solidFill>
                  <a:srgbClr val="FF0000"/>
                </a:solidFill>
                <a:latin typeface="Times New Roman" pitchFamily="65" charset="-122"/>
                <a:ea typeface="宋体" pitchFamily="65" charset="-122"/>
              </a:rPr>
              <a:t>;②</a:t>
            </a:r>
            <a:r>
              <a:rPr lang="zh-CN" altLang="en-US" sz="2607" kern="0" dirty="0" smtClean="0">
                <a:solidFill>
                  <a:srgbClr val="FF0000"/>
                </a:solidFill>
                <a:latin typeface="Times New Roman" pitchFamily="65" charset="-122"/>
                <a:ea typeface="宋体" pitchFamily="65" charset="-122"/>
              </a:rPr>
              <a:t>与上文写老王的梦境相呼应</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使小说结构完整</a:t>
            </a:r>
            <a:r>
              <a:rPr lang="en-US" altLang="zh-CN" sz="2607" kern="0" dirty="0" smtClean="0">
                <a:solidFill>
                  <a:srgbClr val="FF0000"/>
                </a:solidFill>
                <a:latin typeface="Times New Roman" pitchFamily="65" charset="-122"/>
                <a:ea typeface="宋体" pitchFamily="65" charset="-122"/>
              </a:rPr>
              <a:t>;③</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老王的美好向往与所处境遇的悲惨形成强烈反差</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增强了小说的悲剧色彩。</a:t>
            </a:r>
            <a:endParaRPr lang="zh-CN" altLang="en-US" sz="2800" dirty="0" smtClean="0">
              <a:solidFill>
                <a:srgbClr val="FF0000"/>
              </a:solidFill>
            </a:endParaRPr>
          </a:p>
        </p:txBody>
      </p:sp>
      <p:sp>
        <p:nvSpPr>
          <p:cNvPr id="3" name="TextBox 2"/>
          <p:cNvSpPr txBox="1"/>
          <p:nvPr/>
        </p:nvSpPr>
        <p:spPr>
          <a:xfrm>
            <a:off x="540000" y="2700189"/>
            <a:ext cx="11340000" cy="294048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FF0000"/>
                </a:solidFill>
                <a:latin typeface="Times New Roman" pitchFamily="65" charset="-122"/>
                <a:ea typeface="宋体" pitchFamily="65" charset="-122"/>
              </a:rPr>
              <a:t>解析</a:t>
            </a:r>
            <a:r>
              <a:rPr lang="zh-CN" altLang="en-US" sz="2607" kern="0" dirty="0" smtClean="0">
                <a:solidFill>
                  <a:srgbClr val="FF0000"/>
                </a:solidFill>
                <a:latin typeface="Times New Roman" pitchFamily="65" charset="-122"/>
                <a:ea typeface="宋体" pitchFamily="65" charset="-122"/>
              </a:rPr>
              <a:t>　“忽觉屋内放了光明</a:t>
            </a:r>
            <a:r>
              <a:rPr lang="zh-CN" altLang="en-US" sz="2607" kern="0" dirty="0" smtClean="0">
                <a:solidFill>
                  <a:srgbClr val="FF0000"/>
                </a:solidFill>
                <a:latin typeface="黑体"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他也笑着跑向他的小孩子去了”,这是老王</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的幻觉,源自老王对美好生活的向往,对天伦之乐的追求。“他一阵一阵地发</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昏”是因为“草屋里的老王已经绝粒几日了</a:t>
            </a:r>
            <a:r>
              <a:rPr lang="zh-CN" altLang="en-US" sz="2607" kern="0" dirty="0" smtClean="0">
                <a:solidFill>
                  <a:srgbClr val="FF0000"/>
                </a:solidFill>
                <a:latin typeface="黑体"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捧水给他喝”,这是描写现</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实中老王的生活,增强了小说的悲剧色彩。从位置上看,结合上文第五、六段</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老王的梦境分析,结尾与梦境相呼应。</a:t>
            </a:r>
            <a:endParaRPr lang="zh-CN" altLang="en-US" dirty="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070453" cy="54164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四、(2018天一中学阶段考试)阅读下面的文字,完成后面的题目。</a:t>
            </a:r>
            <a:endParaRPr lang="zh-CN" altLang="en-US" dirty="0"/>
          </a:p>
          <a:p>
            <a:pPr marL="0" indent="0" algn="ctr"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索　画</a:t>
            </a:r>
            <a:endParaRPr lang="zh-CN" altLang="en-US" dirty="0"/>
          </a:p>
          <a:p>
            <a:pPr marL="0" indent="0" algn="ctr"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柳喜和</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犟黄老退休了,在风情小镇上买了房,便常住在此。犟黄老姓黄,但因脾气犟,人们背后常称他犟牛黄,当他面则称他犟黄老。犟黄老是当代著名书画家,画作盈尺便价格数万。</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犟黄老落户风情小镇的消息,像风一样,没几天就传开了,不少人都想结识犟黄老,以便索得他的画作。</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最早登门索画的,是小镇上唯一一家经营书画商店的老板的儿子小屠。</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那日,小屠来到犟黄老家,说明来意。犟黄老问:“索画何用?”小屠思索了片</a:t>
            </a:r>
            <a:r>
              <a:t/>
            </a:r>
            <a:br/>
            <a:r>
              <a:rPr lang="zh-CN" altLang="en-US" sz="2607" kern="0" dirty="0" smtClean="0">
                <a:solidFill>
                  <a:srgbClr val="000000"/>
                </a:solidFill>
                <a:latin typeface="Times New Roman" pitchFamily="65" charset="-122"/>
                <a:ea typeface="宋体" pitchFamily="65" charset="-122"/>
              </a:rPr>
              <a:t>刻,就避重就轻地说:“我们单位的领导崇拜您,特别喜欢您的画儿,就派我来</a:t>
            </a:r>
            <a:r>
              <a:t/>
            </a:r>
            <a:br/>
            <a:r>
              <a:rPr lang="zh-CN" altLang="en-US" sz="2607" kern="0" dirty="0" smtClean="0">
                <a:solidFill>
                  <a:srgbClr val="000000"/>
                </a:solidFill>
                <a:latin typeface="Times New Roman" pitchFamily="65" charset="-122"/>
                <a:ea typeface="宋体" pitchFamily="65" charset="-122"/>
              </a:rPr>
              <a:t>求一幅。”犟黄老问:“你们领导是管什么的?”小屠说:“我们领导权力可</a:t>
            </a:r>
            <a:r>
              <a:t/>
            </a:r>
            <a:br/>
            <a:r>
              <a:rPr lang="zh-CN" altLang="en-US" sz="2607" kern="0" dirty="0" smtClean="0">
                <a:solidFill>
                  <a:srgbClr val="000000"/>
                </a:solidFill>
                <a:latin typeface="Times New Roman" pitchFamily="65" charset="-122"/>
                <a:ea typeface="宋体" pitchFamily="65" charset="-122"/>
              </a:rPr>
              <a:t>大了,譬如住宅楼的水电气暖,我们领导都管。”犟黄老冷冷道:“你让你们</a:t>
            </a:r>
            <a:r>
              <a:t/>
            </a:r>
            <a:br/>
            <a:r>
              <a:rPr lang="zh-CN" altLang="en-US" sz="2607" kern="0" dirty="0" smtClean="0">
                <a:solidFill>
                  <a:srgbClr val="000000"/>
                </a:solidFill>
                <a:latin typeface="Times New Roman" pitchFamily="65" charset="-122"/>
                <a:ea typeface="宋体" pitchFamily="65" charset="-122"/>
              </a:rPr>
              <a:t>领导把我的水电气暖都停了,把我困在屋里以后,你们再来取画!”</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小屠回家把索画的过程告诉了老屠,并强调说:“局里最近要提拔一批科长,</a:t>
            </a:r>
            <a:r>
              <a:t/>
            </a:r>
            <a:br/>
            <a:r>
              <a:rPr lang="zh-CN" altLang="en-US" sz="2607" kern="0" dirty="0" smtClean="0">
                <a:solidFill>
                  <a:srgbClr val="000000"/>
                </a:solidFill>
                <a:latin typeface="Times New Roman" pitchFamily="65" charset="-122"/>
                <a:ea typeface="宋体" pitchFamily="65" charset="-122"/>
              </a:rPr>
              <a:t>咱家又无长物,商店里卖的字画都是一些粗俗之作,我们领导根本就看不上</a:t>
            </a:r>
            <a:r>
              <a:t/>
            </a:r>
            <a:br/>
            <a:r>
              <a:rPr lang="zh-CN" altLang="en-US" sz="2607" kern="0" dirty="0" smtClean="0">
                <a:solidFill>
                  <a:srgbClr val="000000"/>
                </a:solidFill>
                <a:latin typeface="Times New Roman" pitchFamily="65" charset="-122"/>
                <a:ea typeface="宋体" pitchFamily="65" charset="-122"/>
              </a:rPr>
              <a:t>眼。”</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老屠很拿儿子的事当回事儿,就装上鼓鼓一提包钱来找犟黄老。</a:t>
            </a:r>
            <a:endParaRPr lang="zh-CN" altLang="en-US"/>
          </a:p>
        </p:txBody>
      </p:sp>
    </p:spTree>
    <p:custDataLst>
      <p:custData r:id="rId1"/>
    </p:custDataLst>
  </p:cSld>
  <p:clrMapOvr>
    <a:masterClrMapping/>
  </p:clrMapOvr>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犟黄老见老屠,依然是那句话:“索画何用?”老屠不假思索言道:“我是搞书</a:t>
            </a:r>
            <a:r>
              <a:t/>
            </a:r>
            <a:br/>
            <a:r>
              <a:rPr lang="zh-CN" altLang="en-US" sz="2607" kern="0" dirty="0" smtClean="0">
                <a:solidFill>
                  <a:srgbClr val="000000"/>
                </a:solidFill>
                <a:latin typeface="Times New Roman" pitchFamily="65" charset="-122"/>
                <a:ea typeface="宋体" pitchFamily="65" charset="-122"/>
              </a:rPr>
              <a:t>画经营的,想买您的画,或销售,或作为镇店之物悬于店中。”犟黄老不屑一</a:t>
            </a:r>
            <a:r>
              <a:t/>
            </a:r>
            <a:br/>
            <a:r>
              <a:rPr lang="zh-CN" altLang="en-US" sz="2607" kern="0" dirty="0" smtClean="0">
                <a:solidFill>
                  <a:srgbClr val="000000"/>
                </a:solidFill>
                <a:latin typeface="Times New Roman" pitchFamily="65" charset="-122"/>
                <a:ea typeface="宋体" pitchFamily="65" charset="-122"/>
              </a:rPr>
              <a:t>顾,说:“我不卖画,买我的画请到拍卖行去拍。”</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老屠回到家,不仅带回了那鼓鼓一提包钱,还带回鼓鼓一肚子气。老屠和小屠</a:t>
            </a:r>
            <a:r>
              <a:t/>
            </a:r>
            <a:br/>
            <a:r>
              <a:rPr lang="zh-CN" altLang="en-US" sz="2607" kern="0" dirty="0" smtClean="0">
                <a:solidFill>
                  <a:srgbClr val="000000"/>
                </a:solidFill>
                <a:latin typeface="Times New Roman" pitchFamily="65" charset="-122"/>
                <a:ea typeface="宋体" pitchFamily="65" charset="-122"/>
              </a:rPr>
              <a:t>大骂犟牛黄不识好歹,不进油盐!</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某日,犟黄老家来了一个村妇,她衣衫破旧,也来索画。</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犟黄老和村妇见面,还是那句开场白:“索画何用?”村妇说:“我是个农民,又</a:t>
            </a:r>
            <a:r>
              <a:t/>
            </a:r>
            <a:br/>
            <a:r>
              <a:rPr lang="zh-CN" altLang="en-US" sz="2607" kern="0" dirty="0" smtClean="0">
                <a:solidFill>
                  <a:srgbClr val="000000"/>
                </a:solidFill>
                <a:latin typeface="Times New Roman" pitchFamily="65" charset="-122"/>
                <a:ea typeface="宋体" pitchFamily="65" charset="-122"/>
              </a:rPr>
              <a:t>是一个寡妇,儿子大学毕业,在市里找了一个媳妇。媳妇家有房有车,我什么</a:t>
            </a:r>
            <a:r>
              <a:t/>
            </a:r>
            <a:br/>
            <a:r>
              <a:rPr lang="zh-CN" altLang="en-US" sz="2607" kern="0" dirty="0" smtClean="0">
                <a:solidFill>
                  <a:srgbClr val="000000"/>
                </a:solidFill>
                <a:latin typeface="Times New Roman" pitchFamily="65" charset="-122"/>
                <a:ea typeface="宋体" pitchFamily="65" charset="-122"/>
              </a:rPr>
              <a:t>也做不了,眼看儿媳妇要娶回家了,可我这当婆婆的连个见面礼也拿不出来。</a:t>
            </a:r>
            <a:endParaRPr lang="zh-CN" altLang="en-US"/>
          </a:p>
        </p:txBody>
      </p:sp>
    </p:spTree>
    <p:custDataLst>
      <p:custData r:id="rId1"/>
    </p:custDataLst>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听说儿媳妇家一家子都是文化人,我想一准儿喜欢个书呀画呀的,今天我就舍</a:t>
            </a:r>
            <a:r>
              <a:t/>
            </a:r>
            <a:br/>
            <a:r>
              <a:rPr lang="zh-CN" altLang="en-US" sz="2607" kern="0" dirty="0" smtClean="0">
                <a:solidFill>
                  <a:srgbClr val="000000"/>
                </a:solidFill>
                <a:latin typeface="Times New Roman" pitchFamily="65" charset="-122"/>
                <a:ea typeface="宋体" pitchFamily="65" charset="-122"/>
              </a:rPr>
              <a:t>下这张脸,求您给我画一张画。我要啥没啥,等秋完了,地里的庄稼收成了,我</a:t>
            </a:r>
            <a:r>
              <a:t/>
            </a:r>
            <a:br/>
            <a:r>
              <a:rPr lang="zh-CN" altLang="en-US" sz="2607" kern="0" dirty="0" smtClean="0">
                <a:solidFill>
                  <a:srgbClr val="000000"/>
                </a:solidFill>
                <a:latin typeface="Times New Roman" pitchFamily="65" charset="-122"/>
                <a:ea typeface="宋体" pitchFamily="65" charset="-122"/>
              </a:rPr>
              <a:t>再来感谢您!”</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犟黄老听后有几分感动,便吩咐保姆把村妇领入会客室,看座,上茶,唠家常。</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也就是三五杯茶的工夫,村妇被保姆引入犟黄老的画室。村妇至画案前,见犟</a:t>
            </a:r>
            <a:r>
              <a:t/>
            </a:r>
            <a:br/>
            <a:r>
              <a:rPr lang="zh-CN" altLang="en-US" sz="2607" kern="0" dirty="0" smtClean="0">
                <a:solidFill>
                  <a:srgbClr val="000000"/>
                </a:solidFill>
                <a:latin typeface="Times New Roman" pitchFamily="65" charset="-122"/>
                <a:ea typeface="宋体" pitchFamily="65" charset="-122"/>
              </a:rPr>
              <a:t>黄老正往一幅四尺斗方水墨画上加印。</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这幅画是犟黄老最擅长的水墨画,洁白的宣纸上仅有一支火苗跳跃的老式油</a:t>
            </a:r>
            <a:r>
              <a:t/>
            </a:r>
            <a:br/>
            <a:r>
              <a:rPr lang="zh-CN" altLang="en-US" sz="2607" kern="0" dirty="0" smtClean="0">
                <a:solidFill>
                  <a:srgbClr val="000000"/>
                </a:solidFill>
                <a:latin typeface="Times New Roman" pitchFamily="65" charset="-122"/>
                <a:ea typeface="宋体" pitchFamily="65" charset="-122"/>
              </a:rPr>
              <a:t>灯和一只双须舒张的静伏蟋蟀。油灯用小写意笔法,显得古香古色;蟋蟀用工</a:t>
            </a:r>
            <a:r>
              <a:t/>
            </a:r>
            <a:br/>
            <a:r>
              <a:rPr lang="zh-CN" altLang="en-US" sz="2607" kern="0" dirty="0" smtClean="0">
                <a:solidFill>
                  <a:srgbClr val="000000"/>
                </a:solidFill>
                <a:latin typeface="Times New Roman" pitchFamily="65" charset="-122"/>
                <a:ea typeface="宋体" pitchFamily="65" charset="-122"/>
              </a:rPr>
              <a:t>笔画法,描得惟妙惟肖。油灯的火苗随风摇曳,静伏的蟋蟀呼之欲出。犟黄老</a:t>
            </a:r>
            <a:endParaRPr lang="zh-CN" altLang="en-US"/>
          </a:p>
        </p:txBody>
      </p:sp>
    </p:spTree>
    <p:custDataLst>
      <p:custData r:id="rId1"/>
    </p:custDataLst>
  </p:cSld>
  <p:clrMapOvr>
    <a:masterClrMapping/>
  </p:clrMapOvr>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在画的空白处还现配了四句诗:</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窗外秋风朔,屋内暖如春。人忙天时短,夜已五更深。</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整幅画面皆为墨色,浓淡相宜,只有油灯的火苗为下润上枯的一笔朱红。这幅</a:t>
            </a:r>
            <a:r>
              <a:t/>
            </a:r>
            <a:br/>
            <a:r>
              <a:rPr lang="zh-CN" altLang="en-US" sz="2607" kern="0" dirty="0" smtClean="0">
                <a:solidFill>
                  <a:srgbClr val="000000"/>
                </a:solidFill>
                <a:latin typeface="Times New Roman" pitchFamily="65" charset="-122"/>
                <a:ea typeface="宋体" pitchFamily="65" charset="-122"/>
              </a:rPr>
              <a:t>画可谓犟黄老触景生情之作,虽是一挥而就,但格调高雅,意境深远。</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村妇见这幅画如此简单,神色有些黯然地说:“怎么连一朵花儿也没有?”</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保姆看了一眼犟黄老,对村妇解释说:“这幅画的意境是夜深人静了,别人都</a:t>
            </a:r>
            <a:r>
              <a:t/>
            </a:r>
            <a:br/>
            <a:r>
              <a:rPr lang="zh-CN" altLang="en-US" sz="2607" kern="0" dirty="0" smtClean="0">
                <a:solidFill>
                  <a:srgbClr val="000000"/>
                </a:solidFill>
                <a:latin typeface="Times New Roman" pitchFamily="65" charset="-122"/>
                <a:ea typeface="宋体" pitchFamily="65" charset="-122"/>
              </a:rPr>
              <a:t>熟睡了,只有母亲还在灯下操劳,教育人不要忘本,别忘感恩!”</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村妇卷起画作,临出门时说了一句:“画一幅大红牡丹花儿多好,多热闹。”</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犟黄老听后心中一沉。</a:t>
            </a:r>
            <a:endParaRPr lang="zh-CN" altLang="en-US"/>
          </a:p>
        </p:txBody>
      </p:sp>
    </p:spTree>
    <p:custDataLst>
      <p:custData r:id="rId1"/>
    </p:custData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4628318"/>
          </a:xfrm>
          <a:prstGeom prst="rect">
            <a:avLst/>
          </a:prstGeom>
          <a:noFill/>
        </p:spPr>
        <p:txBody>
          <a:bodyPr wrap="square" lIns="0" tIns="0" rIns="0" bIns="0" rtlCol="0">
            <a:spAutoFit/>
          </a:bodyPr>
          <a:lstStyle/>
          <a:p>
            <a:pPr eaLnBrk="0" latinLnBrk="1" hangingPunct="0">
              <a:lnSpc>
                <a:spcPct val="150000"/>
              </a:lnSpc>
            </a:pPr>
            <a:r>
              <a:rPr dirty="0"/>
              <a:t/>
            </a:r>
            <a:br>
              <a:rPr dirty="0"/>
            </a:br>
            <a:r>
              <a:rPr lang="zh-CN" altLang="en-US" sz="2607" kern="0" dirty="0" smtClean="0">
                <a:solidFill>
                  <a:srgbClr val="000000"/>
                </a:solidFill>
                <a:latin typeface="Times New Roman" pitchFamily="65" charset="-122"/>
                <a:ea typeface="宋体" pitchFamily="65" charset="-122"/>
              </a:rPr>
              <a:t>到过!不幸!不幸!</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忽然,他倾着耳朵细听了,仿佛有谁在房子里轻着脚步走动似的。</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“啊!伊明的娘!伊明的娘!起來!起来!”他一面叫着,一面翻起身点灯。如史</a:t>
            </a:r>
            <a:r>
              <a:rPr dirty="0"/>
              <a:t/>
            </a:r>
            <a:br>
              <a:rPr dirty="0"/>
            </a:br>
            <a:r>
              <a:rPr lang="zh-CN" altLang="en-US" sz="2607" kern="0" dirty="0" smtClean="0">
                <a:solidFill>
                  <a:srgbClr val="000000"/>
                </a:solidFill>
                <a:latin typeface="Times New Roman" pitchFamily="65" charset="-122"/>
                <a:ea typeface="宋体" pitchFamily="65" charset="-122"/>
              </a:rPr>
              <a:t>伯母吓了一惊,发着抖起来了。衣橱门开着,柜子门也开着,地上放着两只箱</a:t>
            </a:r>
            <a:r>
              <a:rPr dirty="0"/>
              <a:t/>
            </a:r>
            <a:br>
              <a:rPr dirty="0"/>
            </a:br>
            <a:r>
              <a:rPr lang="zh-CN" altLang="en-US" sz="2607" kern="0" dirty="0" smtClean="0">
                <a:solidFill>
                  <a:srgbClr val="000000"/>
                </a:solidFill>
                <a:latin typeface="Times New Roman" pitchFamily="65" charset="-122"/>
                <a:ea typeface="宋体" pitchFamily="65" charset="-122"/>
              </a:rPr>
              <a:t>子,外面还丢着几件衣服。“有贼!有贼!”如史伯伯敲着板壁,叫着说。住在</a:t>
            </a:r>
            <a:r>
              <a:rPr dirty="0"/>
              <a:t/>
            </a:r>
            <a:br>
              <a:rPr dirty="0"/>
            </a:br>
            <a:r>
              <a:rPr lang="zh-CN" altLang="en-US" sz="2607" kern="0" dirty="0" smtClean="0">
                <a:solidFill>
                  <a:srgbClr val="000000"/>
                </a:solidFill>
                <a:latin typeface="Times New Roman" pitchFamily="65" charset="-122"/>
                <a:ea typeface="宋体" pitchFamily="65" charset="-122"/>
              </a:rPr>
              <a:t>隔壁的是南货店老板松生,他好像没有听见。</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如史伯母哭着说:“明天,我们到林家塘警察所去报告。”</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0998445" cy="30091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半年后,犟黄老接到一个电话,说是要和他核实一幅画的真伪和这幅画的价格。犟黄老问是一幅什么样的画,打电话的人描述了画面的构图,念了画幅上配的四句诗,这让犟黄老想起了村妇索画的事情。犟黄老说:“有情物落于无情之水,真是无可奈何花落去,花落去</a:t>
            </a:r>
            <a:r>
              <a:rPr lang="zh-CN" altLang="en-US" sz="2607" kern="0" dirty="0" smtClean="0">
                <a:solidFill>
                  <a:srgbClr val="000000"/>
                </a:solidFill>
                <a:latin typeface="黑体"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                                                                                                                    (有删改)</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611957"/>
            <a:ext cx="11340000" cy="6018314"/>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1.小说第一段介绍了犟黄老的个人情况,有何作用?</a:t>
            </a:r>
            <a:endParaRPr lang="zh-CN" altLang="en-US" sz="2800" dirty="0" smtClean="0"/>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sz="2800" dirty="0" smtClean="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2.小说以“索画”为中心谋篇布局,这有什么好处?请简要说明。</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3.小说以犟黄老在电话中的感慨结尾,请探究这样处理的艺术效果。</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3424655"/>
          </a:xfrm>
          <a:prstGeom prst="rect">
            <a:avLst/>
          </a:prstGeom>
          <a:noFill/>
        </p:spPr>
        <p:txBody>
          <a:bodyPr wrap="square" lIns="0" tIns="0" rIns="0" bIns="0" rtlCol="0">
            <a:spAutoFit/>
          </a:bodyPr>
          <a:lstStyle/>
          <a:p>
            <a:pPr marL="0" indent="0" eaLnBrk="0" latinLnBrk="1" hangingPunct="0">
              <a:lnSpc>
                <a:spcPct val="150000"/>
              </a:lnSpc>
              <a:spcBef>
                <a:spcPts val="0"/>
              </a:spcBef>
              <a:buNone/>
            </a:pPr>
            <a:endParaRPr lang="zh-CN" altLang="en-US" dirty="0">
              <a:solidFill>
                <a:srgbClr val="FF0000"/>
              </a:solidFill>
            </a:endParaRPr>
          </a:p>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1.</a:t>
            </a: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突出了“犟黄老”“犟”的性格特点和专业特长;为下文拒绝小</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屠、老屠父子索画的情节做铺垫。</a:t>
            </a:r>
            <a:endParaRPr lang="en-US" altLang="zh-CN" sz="2607" kern="0" dirty="0" smtClean="0">
              <a:solidFill>
                <a:srgbClr val="FF0000"/>
              </a:solidFill>
              <a:latin typeface="Times New Roman" pitchFamily="65" charset="-122"/>
              <a:ea typeface="宋体" pitchFamily="65" charset="-122"/>
            </a:endParaRPr>
          </a:p>
          <a:p>
            <a:pPr eaLnBrk="0" latinLnBrk="1" hangingPunct="0">
              <a:lnSpc>
                <a:spcPct val="150000"/>
              </a:lnSpc>
            </a:pPr>
            <a:r>
              <a:rPr lang="zh-CN" altLang="en-US" sz="2607" b="1" kern="0" dirty="0" smtClean="0">
                <a:solidFill>
                  <a:srgbClr val="FF0000"/>
                </a:solidFill>
                <a:latin typeface="Times New Roman" pitchFamily="65" charset="-122"/>
                <a:ea typeface="宋体" pitchFamily="65" charset="-122"/>
              </a:rPr>
              <a:t>解析</a:t>
            </a:r>
            <a:r>
              <a:rPr lang="zh-CN" altLang="en-US" sz="2607" kern="0" dirty="0" smtClean="0">
                <a:solidFill>
                  <a:srgbClr val="FF0000"/>
                </a:solidFill>
                <a:latin typeface="Times New Roman" pitchFamily="65" charset="-122"/>
                <a:ea typeface="宋体" pitchFamily="65" charset="-122"/>
              </a:rPr>
              <a:t>　从内容看</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脾气犟</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人们背后常称他犟牛黄”交代了人物性格</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当</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代著名书画家</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画作盈尺便价格数万”交代了人物特长</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开头对人物的介绍为</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下文相关情节的展开做了铺垫。</a:t>
            </a:r>
            <a:endParaRPr lang="zh-CN" altLang="en-US" sz="2800" dirty="0" smtClean="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4164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2.</a:t>
            </a: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(1)(情节结构上)“索画”贯穿全文,使情节更为集中(或事件均围绕</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“索画”展开,使文章结构更为严谨)。(2)(形象塑造上)通过写犟黄老对小</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屠、老屠父子索画和村姑索画的不同态度,使犟黄老这一形象更为丰满。(3)</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(主旨表现上)通过写犟黄老对不同人索画的不同态度和索画的结局,使主旨</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更为突出。</a:t>
            </a:r>
            <a:endParaRPr lang="en-US" altLang="zh-CN" sz="2607" kern="0" dirty="0" smtClean="0">
              <a:solidFill>
                <a:srgbClr val="FF0000"/>
              </a:solidFill>
              <a:latin typeface="Times New Roman" pitchFamily="65" charset="-122"/>
              <a:ea typeface="宋体" pitchFamily="65" charset="-122"/>
            </a:endParaRPr>
          </a:p>
          <a:p>
            <a:pPr eaLnBrk="0" latinLnBrk="1" hangingPunct="0">
              <a:lnSpc>
                <a:spcPct val="150000"/>
              </a:lnSpc>
            </a:pPr>
            <a:r>
              <a:rPr lang="zh-CN" altLang="en-US" sz="2607" b="1" kern="0" dirty="0" smtClean="0">
                <a:solidFill>
                  <a:srgbClr val="FF0000"/>
                </a:solidFill>
                <a:latin typeface="Times New Roman" pitchFamily="65" charset="-122"/>
                <a:ea typeface="宋体" pitchFamily="65" charset="-122"/>
              </a:rPr>
              <a:t>解析</a:t>
            </a:r>
            <a:r>
              <a:rPr lang="zh-CN" altLang="en-US" sz="2607" kern="0" dirty="0" smtClean="0">
                <a:solidFill>
                  <a:srgbClr val="FF0000"/>
                </a:solidFill>
                <a:latin typeface="Times New Roman" pitchFamily="65" charset="-122"/>
                <a:ea typeface="宋体" pitchFamily="65" charset="-122"/>
              </a:rPr>
              <a:t>　“索画”是小说的主要情节</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以此为中心谋篇布局是小说叙事的需要</a:t>
            </a:r>
            <a:r>
              <a:rPr lang="en-US" altLang="zh-CN" sz="2607" kern="0" dirty="0" smtClean="0">
                <a:solidFill>
                  <a:srgbClr val="FF0000"/>
                </a:solidFill>
                <a:latin typeface="Times New Roman" pitchFamily="65" charset="-122"/>
                <a:ea typeface="宋体" pitchFamily="65" charset="-122"/>
              </a:rPr>
              <a:t>,</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可以使情节集中</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详略得当</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是刻画人物的需要</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通过写主人公对不同人索画</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的不同态度</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烘托出鲜明的人物形象</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也是表现主旨的需要</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索画的结局凸显</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主题</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令人深思。</a:t>
            </a:r>
            <a:endParaRPr lang="zh-CN" altLang="en-US" sz="2800" dirty="0" smtClean="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4781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3.</a:t>
            </a: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(1)犟黄老因画作被卖而感慨自己的一番心意付诸东流,增添了感伤</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氛围。(2)情节巧妙,与上面村妇所说的“花”形成呼应。(3)起到留白的效</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果,引起读者的思考,留下更多的想象空间。(4)运用暗喻,点出这幅教育人不</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要忘本、不忘感恩的画才是真正的“花”。(5)化用古诗文,有浓厚的文学色</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彩。(答出三点即可)</a:t>
            </a:r>
            <a:endParaRPr lang="en-US" altLang="zh-CN" sz="2607" kern="0" dirty="0" smtClean="0">
              <a:solidFill>
                <a:srgbClr val="FF0000"/>
              </a:solidFill>
              <a:latin typeface="Times New Roman" pitchFamily="65" charset="-122"/>
              <a:ea typeface="宋体" pitchFamily="65" charset="-122"/>
            </a:endParaRPr>
          </a:p>
          <a:p>
            <a:pPr eaLnBrk="0" latinLnBrk="1" hangingPunct="0">
              <a:lnSpc>
                <a:spcPct val="150000"/>
              </a:lnSpc>
            </a:pPr>
            <a:r>
              <a:rPr lang="zh-CN" altLang="en-US" sz="2607" b="1" kern="0" dirty="0" smtClean="0">
                <a:solidFill>
                  <a:srgbClr val="FF0000"/>
                </a:solidFill>
                <a:latin typeface="Times New Roman" pitchFamily="65" charset="-122"/>
                <a:ea typeface="宋体" pitchFamily="65" charset="-122"/>
              </a:rPr>
              <a:t>解析</a:t>
            </a:r>
            <a:r>
              <a:rPr lang="zh-CN" altLang="en-US" sz="2607" kern="0" dirty="0" smtClean="0">
                <a:solidFill>
                  <a:srgbClr val="FF0000"/>
                </a:solidFill>
                <a:latin typeface="Times New Roman" pitchFamily="65" charset="-122"/>
                <a:ea typeface="宋体" pitchFamily="65" charset="-122"/>
              </a:rPr>
              <a:t>　电话从内容看表达了犟黄老对自己的一番心意付诸东流的感慨</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表达</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了主旨</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令人感伤</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从写作手法看</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运用了暗喻并化用了古诗文</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增强了小说的</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表现力</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电话的内容是果</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前文相关情节是因</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情节上环环相扣并前后呼应</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省</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略号含意深远</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留足了想象空间。 </a:t>
            </a:r>
            <a:endParaRPr lang="zh-CN" altLang="en-US" dirty="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361098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000000"/>
                </a:solidFill>
                <a:latin typeface="Times New Roman" pitchFamily="65" charset="-122"/>
                <a:ea typeface="宋体" pitchFamily="65" charset="-122"/>
              </a:rPr>
              <a:t>名师点睛</a:t>
            </a:r>
            <a:endParaRPr lang="zh-CN" altLang="en-US" b="1"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不要忽略从读者感受的角度来考虑情节作用,要学会站在读者的位置上考虑</a:t>
            </a:r>
            <a:r>
              <a:rPr dirty="0"/>
              <a:t/>
            </a:r>
            <a:br>
              <a:rPr dirty="0"/>
            </a:br>
            <a:r>
              <a:rPr lang="zh-CN" altLang="en-US" sz="2607" kern="0" dirty="0" smtClean="0">
                <a:solidFill>
                  <a:srgbClr val="000000"/>
                </a:solidFill>
                <a:latin typeface="Times New Roman" pitchFamily="65" charset="-122"/>
                <a:ea typeface="宋体" pitchFamily="65" charset="-122"/>
              </a:rPr>
              <a:t>情节的作用,如设置悬念、吸引读者注意力、引起读者的阅读兴趣、引发读</a:t>
            </a:r>
            <a:r>
              <a:rPr dirty="0"/>
              <a:t/>
            </a:r>
            <a:br>
              <a:rPr dirty="0"/>
            </a:br>
            <a:r>
              <a:rPr lang="zh-CN" altLang="en-US" sz="2607" kern="0" dirty="0" smtClean="0">
                <a:solidFill>
                  <a:srgbClr val="000000"/>
                </a:solidFill>
                <a:latin typeface="Times New Roman" pitchFamily="65" charset="-122"/>
                <a:ea typeface="宋体" pitchFamily="65" charset="-122"/>
              </a:rPr>
              <a:t>者思考等。如上面第四大题的第3小题,小说《索画》以犟黄老在电话中的</a:t>
            </a:r>
            <a:r>
              <a:rPr dirty="0"/>
              <a:t/>
            </a:r>
            <a:br>
              <a:rPr dirty="0"/>
            </a:br>
            <a:r>
              <a:rPr lang="zh-CN" altLang="en-US" sz="2607" kern="0" dirty="0" smtClean="0">
                <a:solidFill>
                  <a:srgbClr val="000000"/>
                </a:solidFill>
                <a:latin typeface="Times New Roman" pitchFamily="65" charset="-122"/>
                <a:ea typeface="宋体" pitchFamily="65" charset="-122"/>
              </a:rPr>
              <a:t>感慨结尾,从读者的角度看,既被主人公的情绪所感染,深化了对作品主旨的</a:t>
            </a:r>
            <a:r>
              <a:rPr dirty="0"/>
              <a:t/>
            </a:r>
            <a:br>
              <a:rPr dirty="0"/>
            </a:br>
            <a:r>
              <a:rPr lang="zh-CN" altLang="en-US" sz="2607" kern="0" dirty="0" smtClean="0">
                <a:solidFill>
                  <a:srgbClr val="000000"/>
                </a:solidFill>
                <a:latin typeface="Times New Roman" pitchFamily="65" charset="-122"/>
                <a:ea typeface="宋体" pitchFamily="65" charset="-122"/>
              </a:rPr>
              <a:t>理解,又在省略号的留白中陷入深深的思考。</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361098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000000"/>
                </a:solidFill>
                <a:latin typeface="Times New Roman" pitchFamily="65" charset="-122"/>
                <a:ea typeface="宋体" pitchFamily="65" charset="-122"/>
              </a:rPr>
              <a:t>练后心得</a:t>
            </a:r>
            <a:endParaRPr lang="zh-CN" altLang="en-US" b="1"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smtClean="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en-US" altLang="zh-CN" sz="2607" u="sng" kern="0" dirty="0" smtClean="0">
              <a:solidFill>
                <a:srgbClr val="000000"/>
              </a:solidFill>
              <a:latin typeface="Times New Roman" pitchFamily="65" charset="-122"/>
              <a:ea typeface="宋体" pitchFamily="65" charset="-122"/>
            </a:endParaRPr>
          </a:p>
          <a:p>
            <a:pPr eaLnBrk="0" latinLnBrk="1" hangingPunct="0">
              <a:lnSpc>
                <a:spcPct val="150000"/>
              </a:lnSpc>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sz="2800" dirty="0" smtClean="0"/>
          </a:p>
        </p:txBody>
      </p:sp>
    </p:spTree>
    <p:custDataLst>
      <p:custData r:id="rId1"/>
    </p:custDataLst>
  </p:cSld>
  <p:clrMapOvr>
    <a:masterClrMapping/>
  </p:clrMapOvr>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269914"/>
            <a:ext cx="11340000" cy="481465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(2018苏锡常二模)阅读下面的作品,完成问题。(20分)</a:t>
            </a:r>
            <a:endParaRPr lang="zh-CN" altLang="en-US" dirty="0"/>
          </a:p>
          <a:p>
            <a:pPr marL="0" indent="0" algn="ctr"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三年级往事</a:t>
            </a:r>
            <a:endParaRPr lang="zh-CN" altLang="en-US" dirty="0"/>
          </a:p>
          <a:p>
            <a:pPr marL="0" indent="0" algn="ctr"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路 明</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我小学三年级的时候,我妈生病了,先是躺在镇卫生院的病房挂盐水,后来转</a:t>
            </a:r>
            <a:r>
              <a:rPr dirty="0"/>
              <a:t/>
            </a:r>
            <a:br>
              <a:rPr dirty="0"/>
            </a:br>
            <a:r>
              <a:rPr lang="zh-CN" altLang="en-US" sz="2607" kern="0" dirty="0" smtClean="0">
                <a:solidFill>
                  <a:srgbClr val="000000"/>
                </a:solidFill>
                <a:latin typeface="Times New Roman" pitchFamily="65" charset="-122"/>
                <a:ea typeface="宋体" pitchFamily="65" charset="-122"/>
              </a:rPr>
              <a:t>院去了上海。上海的医生说,发现得早,没什么大问题,但要开刀。</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我懵懵懂懂,并不担忧或是哀伤。我妈不管我了,这是一件好事情。以前都是</a:t>
            </a:r>
            <a:r>
              <a:rPr dirty="0"/>
              <a:t/>
            </a:r>
            <a:br>
              <a:rPr dirty="0"/>
            </a:br>
            <a:r>
              <a:rPr lang="zh-CN" altLang="en-US" sz="2607" kern="0" dirty="0" smtClean="0">
                <a:solidFill>
                  <a:srgbClr val="000000"/>
                </a:solidFill>
                <a:latin typeface="Times New Roman" pitchFamily="65" charset="-122"/>
                <a:ea typeface="宋体" pitchFamily="65" charset="-122"/>
              </a:rPr>
              <a:t>我妈爬起来给我做早餐,她去上海后,我爸每天早上给我一块钱,让我自己去</a:t>
            </a:r>
            <a:r>
              <a:rPr dirty="0"/>
              <a:t/>
            </a:r>
            <a:br>
              <a:rPr dirty="0"/>
            </a:br>
            <a:r>
              <a:rPr lang="zh-CN" altLang="en-US" sz="2607" kern="0" dirty="0" smtClean="0">
                <a:solidFill>
                  <a:srgbClr val="000000"/>
                </a:solidFill>
                <a:latin typeface="Times New Roman" pitchFamily="65" charset="-122"/>
                <a:ea typeface="宋体" pitchFamily="65" charset="-122"/>
              </a:rPr>
              <a:t>买早点。九十年代初的一块钱可以买很多东西,肉包子三毛钱一个,菜包子和</a:t>
            </a:r>
            <a:endParaRPr lang="zh-CN" altLang="en-US" dirty="0"/>
          </a:p>
        </p:txBody>
      </p:sp>
      <p:pic>
        <p:nvPicPr>
          <p:cNvPr id="3" name="Picture 8"/>
          <p:cNvPicPr>
            <a:picLocks noChangeAspect="1" noChangeArrowheads="1"/>
          </p:cNvPicPr>
          <p:nvPr/>
        </p:nvPicPr>
        <p:blipFill>
          <a:blip r:embed="rId4" cstate="print"/>
          <a:srcRect/>
          <a:stretch>
            <a:fillRect/>
          </a:stretch>
        </p:blipFill>
        <p:spPr bwMode="auto">
          <a:xfrm>
            <a:off x="521221" y="755973"/>
            <a:ext cx="2371725" cy="476250"/>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烧卖两毛钱一个,豆浆一毛五分一碗,小笼包八毛一笼,要是加一点,一块五毛</a:t>
            </a:r>
            <a:r>
              <a:t/>
            </a:r>
            <a:br/>
            <a:r>
              <a:rPr lang="zh-CN" altLang="en-US" sz="2607" kern="0" dirty="0" smtClean="0">
                <a:solidFill>
                  <a:srgbClr val="000000"/>
                </a:solidFill>
                <a:latin typeface="Times New Roman" pitchFamily="65" charset="-122"/>
                <a:ea typeface="宋体" pitchFamily="65" charset="-122"/>
              </a:rPr>
              <a:t>钱,就可以买一碗加了雪菜的咖喱牛肉面,牛肉切得很薄,铺满整个碗口,只有</a:t>
            </a:r>
            <a:r>
              <a:t/>
            </a:r>
            <a:br/>
            <a:r>
              <a:rPr lang="zh-CN" altLang="en-US" sz="2607" kern="0" dirty="0" smtClean="0">
                <a:solidFill>
                  <a:srgbClr val="000000"/>
                </a:solidFill>
                <a:latin typeface="Times New Roman" pitchFamily="65" charset="-122"/>
                <a:ea typeface="宋体" pitchFamily="65" charset="-122"/>
              </a:rPr>
              <a:t>十字路口的“北方饺子馆”卖这种据传是上海风味的面。</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剩下两顿饭去爷爷家吃。放学后,我不用写作业了,牵了爷爷家的草狗到处瞎</a:t>
            </a:r>
            <a:r>
              <a:t/>
            </a:r>
            <a:br/>
            <a:r>
              <a:rPr lang="zh-CN" altLang="en-US" sz="2607" kern="0" dirty="0" smtClean="0">
                <a:solidFill>
                  <a:srgbClr val="000000"/>
                </a:solidFill>
                <a:latin typeface="Times New Roman" pitchFamily="65" charset="-122"/>
                <a:ea typeface="宋体" pitchFamily="65" charset="-122"/>
              </a:rPr>
              <a:t>逛。爷爷有个邻居是自来水厂的职工,每次看见我都会说,啊呦,今朝又过来</a:t>
            </a:r>
            <a:r>
              <a:t/>
            </a:r>
            <a:br/>
            <a:r>
              <a:rPr lang="zh-CN" altLang="en-US" sz="2607" kern="0" dirty="0" smtClean="0">
                <a:solidFill>
                  <a:srgbClr val="000000"/>
                </a:solidFill>
                <a:latin typeface="Times New Roman" pitchFamily="65" charset="-122"/>
                <a:ea typeface="宋体" pitchFamily="65" charset="-122"/>
              </a:rPr>
              <a:t>骗饭吃。我咯咯乱笑,觉得“骗”这个字用得很高级。晚饭后,我爸来接我回</a:t>
            </a:r>
            <a:r>
              <a:t/>
            </a:r>
            <a:br/>
            <a:r>
              <a:rPr lang="zh-CN" altLang="en-US" sz="2607" kern="0" dirty="0" smtClean="0">
                <a:solidFill>
                  <a:srgbClr val="000000"/>
                </a:solidFill>
                <a:latin typeface="Times New Roman" pitchFamily="65" charset="-122"/>
                <a:ea typeface="宋体" pitchFamily="65" charset="-122"/>
              </a:rPr>
              <a:t>家,我坐在他自行车后面,上桥时跳下来一路小跑,到了桥顶再跳上车。我爸</a:t>
            </a:r>
            <a:r>
              <a:t/>
            </a:r>
            <a:br/>
            <a:r>
              <a:rPr lang="zh-CN" altLang="en-US" sz="2607" kern="0" dirty="0" smtClean="0">
                <a:solidFill>
                  <a:srgbClr val="000000"/>
                </a:solidFill>
                <a:latin typeface="Times New Roman" pitchFamily="65" charset="-122"/>
                <a:ea typeface="宋体" pitchFamily="65" charset="-122"/>
              </a:rPr>
              <a:t>是高中部老师,他上夜自修的时候,我就自己回家,脖子上挂着钥匙,一路晃荡</a:t>
            </a:r>
            <a:r>
              <a:t/>
            </a:r>
            <a:br/>
            <a:r>
              <a:rPr lang="zh-CN" altLang="en-US" sz="2607" kern="0" dirty="0" smtClean="0">
                <a:solidFill>
                  <a:srgbClr val="000000"/>
                </a:solidFill>
                <a:latin typeface="Times New Roman" pitchFamily="65" charset="-122"/>
                <a:ea typeface="宋体" pitchFamily="65" charset="-122"/>
              </a:rPr>
              <a:t>晃荡。回到家,溜到爸妈房间偷看一会儿电视。至少要在我爸回来前十分钟</a:t>
            </a:r>
            <a:endParaRPr lang="zh-CN" altLang="en-US"/>
          </a:p>
        </p:txBody>
      </p:sp>
    </p:spTree>
    <p:custDataLst>
      <p:custData r:id="rId1"/>
    </p:custDataLst>
  </p:cSld>
  <p:clrMapOvr>
    <a:masterClrMapping/>
  </p:clrMapOvr>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93229" y="755973"/>
            <a:ext cx="11286477" cy="583198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关电视,不然我爸一摸,电视机壳是热的,那么我就要挨打了。</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周末,我爸去上海陪我妈,我彻底自由了。爬树打鸟,下河摸虾,跟一帮野孩子</a:t>
            </a:r>
            <a:r>
              <a:rPr dirty="0"/>
              <a:t/>
            </a:r>
            <a:br>
              <a:rPr dirty="0"/>
            </a:br>
            <a:r>
              <a:rPr lang="zh-CN" altLang="en-US" sz="2607" kern="0" dirty="0" smtClean="0">
                <a:solidFill>
                  <a:srgbClr val="000000"/>
                </a:solidFill>
                <a:latin typeface="Times New Roman" pitchFamily="65" charset="-122"/>
                <a:ea typeface="宋体" pitchFamily="65" charset="-122"/>
              </a:rPr>
              <a:t>玩打仗,折根竹子当青龙偃月刀。我爸给我的早点钱通常能省下一半,到游戏</a:t>
            </a:r>
            <a:r>
              <a:rPr dirty="0"/>
              <a:t/>
            </a:r>
            <a:br>
              <a:rPr dirty="0"/>
            </a:br>
            <a:r>
              <a:rPr lang="zh-CN" altLang="en-US" sz="2607" kern="0" dirty="0" smtClean="0">
                <a:solidFill>
                  <a:srgbClr val="000000"/>
                </a:solidFill>
                <a:latin typeface="Times New Roman" pitchFamily="65" charset="-122"/>
                <a:ea typeface="宋体" pitchFamily="65" charset="-122"/>
              </a:rPr>
              <a:t>机厅打三毛钱一个的铜板,打完了站着看别人打。直到我爷爷找到游戏机厅,</a:t>
            </a:r>
            <a:r>
              <a:rPr dirty="0"/>
              <a:t/>
            </a:r>
            <a:br>
              <a:rPr dirty="0"/>
            </a:br>
            <a:r>
              <a:rPr lang="zh-CN" altLang="en-US" sz="2607" kern="0" dirty="0" smtClean="0">
                <a:solidFill>
                  <a:srgbClr val="000000"/>
                </a:solidFill>
                <a:latin typeface="Times New Roman" pitchFamily="65" charset="-122"/>
                <a:ea typeface="宋体" pitchFamily="65" charset="-122"/>
              </a:rPr>
              <a:t>揪着我的耳朵回去吃饭。</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一天中午,我吃了饭早早到学校。教室里没几个人,我有点百无聊赖。咸菜瓶</a:t>
            </a:r>
            <a:r>
              <a:rPr dirty="0"/>
              <a:t/>
            </a:r>
            <a:br>
              <a:rPr dirty="0"/>
            </a:br>
            <a:r>
              <a:rPr lang="zh-CN" altLang="en-US" sz="2607" kern="0" dirty="0" smtClean="0">
                <a:solidFill>
                  <a:srgbClr val="000000"/>
                </a:solidFill>
                <a:latin typeface="Times New Roman" pitchFamily="65" charset="-122"/>
                <a:ea typeface="宋体" pitchFamily="65" charset="-122"/>
              </a:rPr>
              <a:t>问我,你怎么来这么早?</a:t>
            </a:r>
            <a:endParaRPr lang="zh-CN" altLang="en-US" dirty="0"/>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咸菜瓶大名严彩萍,吴语“咸”“严”不分,到后来,连老师都叫她咸菜瓶。咸</a:t>
            </a:r>
            <a:endParaRPr lang="en-US" altLang="zh-CN" sz="2607" kern="0" dirty="0" smtClean="0">
              <a:solidFill>
                <a:srgbClr val="000000"/>
              </a:solidFill>
              <a:latin typeface="Times New Roman" pitchFamily="65" charset="-122"/>
              <a:ea typeface="宋体" pitchFamily="65" charset="-122"/>
            </a:endParaRPr>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菜瓶拖两根鼻涕,坐在最后一排,长得比我还高一头,成绩长期在倒数几名徘徊。</a:t>
            </a:r>
          </a:p>
          <a:p>
            <a:pPr marL="0" indent="0" eaLnBrk="0" latinLnBrk="1" hangingPunct="0">
              <a:lnSpc>
                <a:spcPct val="150000"/>
              </a:lnSpc>
              <a:spcBef>
                <a:spcPts val="0"/>
              </a:spcBef>
              <a:buNone/>
            </a:pP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“没有钱,休提起警察!”如史伯伯狠狠的说,“而且,你知道,明天如果儿子没</a:t>
            </a:r>
            <a:r>
              <a:t/>
            </a:r>
            <a:br/>
            <a:r>
              <a:rPr lang="zh-CN" altLang="en-US" sz="2607" kern="0" dirty="0" smtClean="0">
                <a:solidFill>
                  <a:srgbClr val="000000"/>
                </a:solidFill>
                <a:latin typeface="Times New Roman" pitchFamily="65" charset="-122"/>
                <a:ea typeface="宋体" pitchFamily="65" charset="-122"/>
              </a:rPr>
              <a:t>有钱寄来,不要对人家说我们来了贼,不然,就会有更不好的名声加到我们的</a:t>
            </a:r>
            <a:r>
              <a:t/>
            </a:r>
            <a:br/>
            <a:r>
              <a:rPr lang="zh-CN" altLang="en-US" sz="2607" kern="0" dirty="0" smtClean="0">
                <a:solidFill>
                  <a:srgbClr val="000000"/>
                </a:solidFill>
                <a:latin typeface="Times New Roman" pitchFamily="65" charset="-122"/>
                <a:ea typeface="宋体" pitchFamily="65" charset="-122"/>
              </a:rPr>
              <a:t>头上,一班人一定会说这是我们的计策,假装来了贼,可以赖钱。你想,你想,在</a:t>
            </a:r>
            <a:r>
              <a:t/>
            </a:r>
            <a:br/>
            <a:r>
              <a:rPr lang="zh-CN" altLang="en-US" sz="2607" kern="0" dirty="0" smtClean="0">
                <a:solidFill>
                  <a:srgbClr val="000000"/>
                </a:solidFill>
                <a:latin typeface="Times New Roman" pitchFamily="65" charset="-122"/>
                <a:ea typeface="宋体" pitchFamily="65" charset="-122"/>
              </a:rPr>
              <a:t>这样的世界上,最好是不要活着!”</a:t>
            </a:r>
            <a:endParaRPr lang="zh-CN" altLang="en-US"/>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如史伯伯叹了一口气,躺倒在藤椅上。</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过了一会儿,他的青白的脸色渐渐绯红起来,微笑显露在上面了。他梦见阳光</a:t>
            </a:r>
            <a:r>
              <a:t/>
            </a:r>
            <a:br/>
            <a:r>
              <a:rPr lang="zh-CN" altLang="en-US" sz="2607" kern="0" dirty="0" smtClean="0">
                <a:solidFill>
                  <a:srgbClr val="000000"/>
                </a:solidFill>
                <a:latin typeface="Times New Roman" pitchFamily="65" charset="-122"/>
                <a:ea typeface="宋体" pitchFamily="65" charset="-122"/>
              </a:rPr>
              <a:t>已经上升,充满着希望和欢乐的景象。阿黑拿着一个极大的信封,驼背一耸一</a:t>
            </a:r>
            <a:r>
              <a:t/>
            </a:r>
            <a:br/>
            <a:r>
              <a:rPr lang="zh-CN" altLang="en-US" sz="2607" kern="0" dirty="0" smtClean="0">
                <a:solidFill>
                  <a:srgbClr val="000000"/>
                </a:solidFill>
                <a:latin typeface="Times New Roman" pitchFamily="65" charset="-122"/>
                <a:ea typeface="宋体" pitchFamily="65" charset="-122"/>
              </a:rPr>
              <a:t>耸地颠了进来,满面露着笑容。红字上盖着墨笔字,是清清楚楚的“陈伊</a:t>
            </a:r>
            <a:r>
              <a:t/>
            </a:r>
            <a:br/>
            <a:r>
              <a:rPr lang="zh-CN" altLang="en-US" sz="2607" kern="0" dirty="0" smtClean="0">
                <a:solidFill>
                  <a:srgbClr val="000000"/>
                </a:solidFill>
                <a:latin typeface="Times New Roman" pitchFamily="65" charset="-122"/>
                <a:ea typeface="宋体" pitchFamily="65" charset="-122"/>
              </a:rPr>
              <a:t>明”。如史伯伯喜欢得跳了起来,拆开信,以下这些字眼就飞进他的眼里:</a:t>
            </a:r>
            <a:endParaRPr lang="zh-CN" altLang="en-US"/>
          </a:p>
        </p:txBody>
      </p:sp>
    </p:spTree>
    <p:custDataLst>
      <p:custData r:id="rId1"/>
    </p:custDataLst>
  </p:cSld>
  <p:clrMapOvr>
    <a:masterClrMapping/>
  </p:clrMapOvr>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474597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我懒洋洋地回答,我妈去上海了,家里没人呀。</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你妈干吗去上海?</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她生病了</a:t>
            </a:r>
            <a:r>
              <a:rPr lang="zh-CN" altLang="en-US" sz="2607" kern="0" dirty="0" smtClean="0">
                <a:solidFill>
                  <a:srgbClr val="000000"/>
                </a:solidFill>
                <a:latin typeface="黑体"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你妈死了。</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我清清楚楚地听见她说出这几个字,我明明白白地看见她的嘴巴一张一合。</a:t>
            </a:r>
            <a:r>
              <a:rPr dirty="0"/>
              <a:t/>
            </a:r>
            <a:br>
              <a:rPr dirty="0"/>
            </a:br>
            <a:r>
              <a:rPr lang="zh-CN" altLang="en-US" sz="2607" kern="0" dirty="0" smtClean="0">
                <a:solidFill>
                  <a:srgbClr val="000000"/>
                </a:solidFill>
                <a:latin typeface="Times New Roman" pitchFamily="65" charset="-122"/>
                <a:ea typeface="宋体" pitchFamily="65" charset="-122"/>
              </a:rPr>
              <a:t>咸菜瓶歪着头,挑衅地看着我。</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我脑子“嗡”的一声,血涌上来。我走到咸菜瓶面前,朝她脸上用力一拳。</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她低头擦了一把鼻子,手上沾了鼻血。咸菜瓶的脸上闪过疼痛,愤怒,还有不</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可思议的表情。</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拳头雨点般地落在我身上。我也发了狂,扑过去拳打脚踢。</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几个同学跑过来,连拉带拽分开了我们。</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我抓起她的铅笔盒,扔到楼下。她冲过来想抢我的书包,我死死地拽着书包</a:t>
            </a:r>
            <a:r>
              <a:t/>
            </a:r>
            <a:br/>
            <a:r>
              <a:rPr lang="zh-CN" altLang="en-US" sz="2607" kern="0" dirty="0" smtClean="0">
                <a:solidFill>
                  <a:srgbClr val="000000"/>
                </a:solidFill>
                <a:latin typeface="Times New Roman" pitchFamily="65" charset="-122"/>
                <a:ea typeface="宋体" pitchFamily="65" charset="-122"/>
              </a:rPr>
              <a:t>带。课桌掀翻了,两个人滚到地上。在场的同学惊呆了,在此之前,没见我打</a:t>
            </a:r>
            <a:r>
              <a:t/>
            </a:r>
            <a:br/>
            <a:r>
              <a:rPr lang="zh-CN" altLang="en-US" sz="2607" kern="0" dirty="0" smtClean="0">
                <a:solidFill>
                  <a:srgbClr val="000000"/>
                </a:solidFill>
                <a:latin typeface="Times New Roman" pitchFamily="65" charset="-122"/>
                <a:ea typeface="宋体" pitchFamily="65" charset="-122"/>
              </a:rPr>
              <a:t>过架。</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办公室里,班主任坐在一杯茶后面。有目击者汇报,是我先打的人,这一点毫</a:t>
            </a:r>
            <a:r>
              <a:t/>
            </a:r>
            <a:br/>
            <a:r>
              <a:rPr lang="zh-CN" altLang="en-US" sz="2607" kern="0" dirty="0" smtClean="0">
                <a:solidFill>
                  <a:srgbClr val="000000"/>
                </a:solidFill>
                <a:latin typeface="Times New Roman" pitchFamily="65" charset="-122"/>
                <a:ea typeface="宋体" pitchFamily="65" charset="-122"/>
              </a:rPr>
              <a:t>无疑问。</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班主任问,为什么打人?</a:t>
            </a:r>
            <a:endParaRPr lang="zh-CN" altLang="en-US"/>
          </a:p>
        </p:txBody>
      </p:sp>
    </p:spTree>
    <p:custDataLst>
      <p:custData r:id="rId1"/>
    </p:custDataLst>
  </p:cSld>
  <p:clrMapOvr>
    <a:masterClrMapping/>
  </p:clrMapOvr>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她骂我。</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骂你什么?</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我低下头,不说话。</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说呀,班主任不耐烦了,他用圆珠笔敲敲桌子,赶紧说。</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她骂我妈。</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骂你妈什么?</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我死死地咬住嘴唇,一言不发。哪怕是小孩子,也会有这种说不清的忌讳吧。</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班主任显然对我的强头倔脑很不满意,骂你你就骂回去啊,干吗动手打人,还</a:t>
            </a:r>
            <a:r>
              <a:t/>
            </a:r>
            <a:br/>
            <a:r>
              <a:rPr lang="zh-CN" altLang="en-US" sz="2607" kern="0" dirty="0" smtClean="0">
                <a:solidFill>
                  <a:srgbClr val="000000"/>
                </a:solidFill>
                <a:latin typeface="Times New Roman" pitchFamily="65" charset="-122"/>
                <a:ea typeface="宋体" pitchFamily="65" charset="-122"/>
              </a:rPr>
              <a:t>把人家打出血了</a:t>
            </a:r>
            <a:r>
              <a:rPr lang="zh-CN" altLang="en-US" sz="2607" kern="0" dirty="0" smtClean="0">
                <a:solidFill>
                  <a:srgbClr val="000000"/>
                </a:solidFill>
                <a:latin typeface="黑体"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罚你做一个礼拜的值日,从今天开始。</a:t>
            </a:r>
            <a:endParaRPr lang="zh-CN" altLang="en-US"/>
          </a:p>
        </p:txBody>
      </p:sp>
    </p:spTree>
    <p:custDataLst>
      <p:custData r:id="rId1"/>
    </p:custDataLst>
  </p:cSld>
  <p:clrMapOvr>
    <a:masterClrMapping/>
  </p:clrMapOvr>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放学后,同学们都回家了,留下我一个人翻凳子,扫地,倒垃圾。泪水滴到地上,</a:t>
            </a:r>
            <a:r>
              <a:t/>
            </a:r>
            <a:br/>
            <a:r>
              <a:rPr lang="zh-CN" altLang="en-US" sz="2607" kern="0" dirty="0" smtClean="0">
                <a:solidFill>
                  <a:srgbClr val="000000"/>
                </a:solidFill>
                <a:latin typeface="Times New Roman" pitchFamily="65" charset="-122"/>
                <a:ea typeface="宋体" pitchFamily="65" charset="-122"/>
              </a:rPr>
              <a:t>溅起一小团尘埃。</a:t>
            </a:r>
            <a:endParaRPr lang="zh-CN" altLang="en-US"/>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咸菜瓶不知什么时候出现了,她一把抢过我的扫帚,要扫地。</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我抢回来,她又要来抢。我擦擦眼睛,对她说,滚。</a:t>
            </a:r>
            <a:endParaRPr lang="zh-CN" altLang="en-US"/>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她愣了一下。我又说了一遍,滚。她的脸涨得通红,想说什么,但终究没说出</a:t>
            </a:r>
            <a:r>
              <a:t/>
            </a:r>
            <a:br/>
            <a:r>
              <a:rPr lang="zh-CN" altLang="en-US" sz="2607" u="sng" kern="0" dirty="0" smtClean="0">
                <a:solidFill>
                  <a:srgbClr val="000000"/>
                </a:solidFill>
                <a:latin typeface="Times New Roman" pitchFamily="65" charset="-122"/>
                <a:ea typeface="宋体" pitchFamily="65" charset="-122"/>
              </a:rPr>
              <a:t>来。她一跺脚,转身走了。</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晚饭后,我爸来接我,他已经听说了我打架的事情。</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你干吗跟她打,我爸叹气,严彩萍是个没妈的孩子。</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啊,我惊异地抬起头。</a:t>
            </a:r>
            <a:endParaRPr lang="zh-CN" altLang="en-US"/>
          </a:p>
        </p:txBody>
      </p:sp>
    </p:spTree>
    <p:custDataLst>
      <p:custData r:id="rId1"/>
    </p:custDataLst>
  </p:cSld>
  <p:clrMapOvr>
    <a:masterClrMapping/>
  </p:clrMapOvr>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421282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你不知道啊,我爸说,她妈妈在她很小的时候就生病死掉了,她爸后来又讨了</a:t>
            </a:r>
            <a:r>
              <a:rPr dirty="0"/>
              <a:t/>
            </a:r>
            <a:br>
              <a:rPr dirty="0"/>
            </a:br>
            <a:r>
              <a:rPr lang="zh-CN" altLang="en-US" sz="2607" kern="0" dirty="0" smtClean="0">
                <a:solidFill>
                  <a:srgbClr val="000000"/>
                </a:solidFill>
                <a:latin typeface="Times New Roman" pitchFamily="65" charset="-122"/>
                <a:ea typeface="宋体" pitchFamily="65" charset="-122"/>
              </a:rPr>
              <a:t>个女人,听说经常打她。对了,她骂你什么?</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1.作品用很多文字(2—4段)叙写妈妈不管“我”是一件好事情,这样写有什</a:t>
            </a:r>
            <a:r>
              <a:rPr dirty="0"/>
              <a:t/>
            </a:r>
            <a:br>
              <a:rPr dirty="0"/>
            </a:br>
            <a:r>
              <a:rPr lang="zh-CN" altLang="en-US" sz="2607" kern="0" dirty="0" smtClean="0">
                <a:solidFill>
                  <a:srgbClr val="000000"/>
                </a:solidFill>
                <a:latin typeface="Times New Roman" pitchFamily="65" charset="-122"/>
                <a:ea typeface="宋体" pitchFamily="65" charset="-122"/>
              </a:rPr>
              <a:t>么作用?(6分)</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416483"/>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2.简要分析作品中严彩萍的生活状态。(4分)</a:t>
            </a:r>
            <a:endParaRPr lang="zh-CN" altLang="en-US" sz="2800" dirty="0" smtClean="0"/>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sz="2800" dirty="0" smtClean="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3.文中两处画线句分别表现了严彩萍什么样的心理?请简要分析。(4分)</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4.请探究作品结尾部分“啊,我惊异地抬起头”的意蕴。(6分)</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3610989"/>
          </a:xfrm>
          <a:prstGeom prst="rect">
            <a:avLst/>
          </a:prstGeom>
          <a:noFill/>
        </p:spPr>
        <p:txBody>
          <a:bodyPr wrap="square" lIns="0" tIns="0" rIns="0" bIns="0" rtlCol="0">
            <a:spAutoFit/>
          </a:bodyPr>
          <a:lstStyle/>
          <a:p>
            <a:pPr eaLnBrk="0" latinLnBrk="1" hangingPunct="0">
              <a:lnSpc>
                <a:spcPct val="150000"/>
              </a:lnSpc>
            </a:pPr>
            <a:r>
              <a:rPr lang="en-US" altLang="zh-CN" sz="2607" kern="0" dirty="0" smtClean="0">
                <a:solidFill>
                  <a:srgbClr val="FF0000"/>
                </a:solidFill>
                <a:latin typeface="Times New Roman" pitchFamily="65" charset="-122"/>
                <a:ea typeface="宋体" pitchFamily="65" charset="-122"/>
              </a:rPr>
              <a:t>1.</a:t>
            </a: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具体表现“我”的懵懂状态</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与后文“我”对严彩萍的激烈反应形</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成对比</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增添了作品张力</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为作品结尾表现“我”的内心成长做铺垫。</a:t>
            </a:r>
            <a:endParaRPr lang="zh-CN" altLang="en-US" sz="2800" dirty="0" smtClean="0">
              <a:solidFill>
                <a:srgbClr val="FF0000"/>
              </a:solidFill>
            </a:endParaRPr>
          </a:p>
          <a:p>
            <a:pPr marL="0" indent="0" eaLnBrk="0" latinLnBrk="1" hangingPunct="0">
              <a:lnSpc>
                <a:spcPct val="150000"/>
              </a:lnSpc>
              <a:spcBef>
                <a:spcPts val="0"/>
              </a:spcBef>
              <a:buNone/>
            </a:pPr>
            <a:r>
              <a:rPr lang="zh-CN" altLang="en-US" sz="2607" b="1" kern="0" dirty="0" smtClean="0">
                <a:solidFill>
                  <a:srgbClr val="FF0000"/>
                </a:solidFill>
                <a:latin typeface="Times New Roman" pitchFamily="65" charset="-122"/>
                <a:ea typeface="宋体" pitchFamily="65" charset="-122"/>
              </a:rPr>
              <a:t>解析　</a:t>
            </a:r>
            <a:r>
              <a:rPr lang="zh-CN" altLang="en-US" sz="2607" kern="0" dirty="0" smtClean="0">
                <a:solidFill>
                  <a:srgbClr val="FF0000"/>
                </a:solidFill>
                <a:latin typeface="Times New Roman" pitchFamily="65" charset="-122"/>
                <a:ea typeface="宋体" pitchFamily="65" charset="-122"/>
              </a:rPr>
              <a:t>从内容、结构和情感等角度分析段落的作用。从内容上看,写妈妈不</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管“我”其实是“我”不理解妈妈,表现出“我”的懵懂无知;从结构来看,</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与后文“我”因别人侮辱妈妈后的激烈反应形成对比,此情节为后文做铺</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垫。</a:t>
            </a:r>
            <a:endParaRPr lang="zh-CN" altLang="en-US" dirty="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3610989"/>
          </a:xfrm>
          <a:prstGeom prst="rect">
            <a:avLst/>
          </a:prstGeom>
          <a:noFill/>
        </p:spPr>
        <p:txBody>
          <a:bodyPr wrap="square" lIns="0" tIns="0" rIns="0" bIns="0" rtlCol="0">
            <a:spAutoFit/>
          </a:bodyPr>
          <a:lstStyle/>
          <a:p>
            <a:pPr eaLnBrk="0" latinLnBrk="1" hangingPunct="0">
              <a:lnSpc>
                <a:spcPct val="150000"/>
              </a:lnSpc>
            </a:pPr>
            <a:r>
              <a:rPr lang="en-US" altLang="zh-CN" sz="2607" kern="0" dirty="0" smtClean="0">
                <a:solidFill>
                  <a:srgbClr val="FF0000"/>
                </a:solidFill>
                <a:latin typeface="Times New Roman" pitchFamily="65" charset="-122"/>
                <a:ea typeface="宋体" pitchFamily="65" charset="-122"/>
              </a:rPr>
              <a:t>2.</a:t>
            </a: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亲妈死了</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后妈待她不好</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成绩不好</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受人歧视</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大家看不起她</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用谐音</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给她起绰号</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a:t>
            </a:r>
            <a:endParaRPr lang="zh-CN" altLang="en-US" sz="2800" dirty="0" smtClean="0">
              <a:solidFill>
                <a:srgbClr val="FF0000"/>
              </a:solidFill>
            </a:endParaRPr>
          </a:p>
          <a:p>
            <a:pPr marL="0" indent="0" eaLnBrk="0" latinLnBrk="1" hangingPunct="0">
              <a:lnSpc>
                <a:spcPct val="150000"/>
              </a:lnSpc>
              <a:spcBef>
                <a:spcPts val="0"/>
              </a:spcBef>
              <a:buNone/>
            </a:pPr>
            <a:r>
              <a:rPr lang="zh-CN" altLang="en-US" sz="2607" b="1" kern="0" dirty="0" smtClean="0">
                <a:solidFill>
                  <a:srgbClr val="FF0000"/>
                </a:solidFill>
                <a:latin typeface="Times New Roman" pitchFamily="65" charset="-122"/>
                <a:ea typeface="宋体" pitchFamily="65" charset="-122"/>
              </a:rPr>
              <a:t>解析</a:t>
            </a:r>
            <a:r>
              <a:rPr lang="zh-CN" altLang="en-US" sz="2607" kern="0" dirty="0" smtClean="0">
                <a:solidFill>
                  <a:srgbClr val="FF0000"/>
                </a:solidFill>
                <a:latin typeface="Times New Roman" pitchFamily="65" charset="-122"/>
                <a:ea typeface="宋体" pitchFamily="65" charset="-122"/>
              </a:rPr>
              <a:t>　关注描写严彩萍的段落,有直接描写和侧面描写,可以总结出其生活状</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态。如从“咸菜瓶大名严彩萍,吴语‘咸’‘严’不分,到后来,连老师都叫</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她咸菜瓶。咸菜瓶拖两根鼻涕,坐在最后一排,长得比我还高一头,成绩长期</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在倒数几名徘徊”等语段可以看出其生活状态。</a:t>
            </a:r>
            <a:endParaRPr lang="zh-CN" altLang="en-US" dirty="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3009157"/>
          </a:xfrm>
          <a:prstGeom prst="rect">
            <a:avLst/>
          </a:prstGeom>
          <a:noFill/>
        </p:spPr>
        <p:txBody>
          <a:bodyPr wrap="square" lIns="0" tIns="0" rIns="0" bIns="0" rtlCol="0">
            <a:spAutoFit/>
          </a:bodyPr>
          <a:lstStyle/>
          <a:p>
            <a:pPr eaLnBrk="0" latinLnBrk="1" hangingPunct="0">
              <a:lnSpc>
                <a:spcPct val="150000"/>
              </a:lnSpc>
            </a:pPr>
            <a:r>
              <a:rPr lang="en-US" altLang="zh-CN" sz="2607" kern="0" dirty="0" smtClean="0">
                <a:solidFill>
                  <a:srgbClr val="FF0000"/>
                </a:solidFill>
                <a:latin typeface="Times New Roman" pitchFamily="65" charset="-122"/>
                <a:ea typeface="宋体" pitchFamily="65" charset="-122"/>
              </a:rPr>
              <a:t>3.</a:t>
            </a: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第一处</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想用帮“我”扫地的方式表达歉意。第二处</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希望和解</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没被</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接受的急躁、失望和无奈。</a:t>
            </a:r>
            <a:endParaRPr lang="zh-CN" altLang="en-US" sz="2800" dirty="0" smtClean="0">
              <a:solidFill>
                <a:srgbClr val="FF0000"/>
              </a:solidFill>
            </a:endParaRPr>
          </a:p>
          <a:p>
            <a:pPr marL="0" indent="0" eaLnBrk="0" latinLnBrk="1" hangingPunct="0">
              <a:lnSpc>
                <a:spcPct val="150000"/>
              </a:lnSpc>
              <a:spcBef>
                <a:spcPts val="0"/>
              </a:spcBef>
              <a:buNone/>
            </a:pPr>
            <a:r>
              <a:rPr lang="zh-CN" altLang="en-US" sz="2607" b="1" kern="0" dirty="0" smtClean="0">
                <a:solidFill>
                  <a:srgbClr val="FF0000"/>
                </a:solidFill>
                <a:latin typeface="Times New Roman" pitchFamily="65" charset="-122"/>
                <a:ea typeface="宋体" pitchFamily="65" charset="-122"/>
              </a:rPr>
              <a:t>解析</a:t>
            </a:r>
            <a:r>
              <a:rPr lang="zh-CN" altLang="en-US" sz="2607" kern="0" dirty="0" smtClean="0">
                <a:solidFill>
                  <a:srgbClr val="FF0000"/>
                </a:solidFill>
                <a:latin typeface="Times New Roman" pitchFamily="65" charset="-122"/>
                <a:ea typeface="宋体" pitchFamily="65" charset="-122"/>
              </a:rPr>
              <a:t>　结合上下文的情节,分析人物心理。“抢”表现她想帮助“我”,可以</a:t>
            </a:r>
            <a:r>
              <a:rPr dirty="0" smtClean="0">
                <a:solidFill>
                  <a:srgbClr val="FF0000"/>
                </a:solidFill>
              </a:rPr>
              <a:t/>
            </a:r>
            <a:br>
              <a:rPr dirty="0" smtClean="0">
                <a:solidFill>
                  <a:srgbClr val="FF0000"/>
                </a:solidFill>
              </a:rPr>
            </a:br>
            <a:r>
              <a:rPr lang="zh-CN" altLang="en-US" sz="2607" kern="0" dirty="0" smtClean="0">
                <a:solidFill>
                  <a:srgbClr val="FF0000"/>
                </a:solidFill>
                <a:latin typeface="Times New Roman" pitchFamily="65" charset="-122"/>
                <a:ea typeface="宋体" pitchFamily="65" charset="-122"/>
              </a:rPr>
              <a:t>看出其充满歉意;“脸涨得通红”表现其急躁、失望,只因没有得到“我”的</a:t>
            </a:r>
            <a:r>
              <a:rPr dirty="0" smtClean="0">
                <a:solidFill>
                  <a:srgbClr val="FF0000"/>
                </a:solidFill>
              </a:rPr>
              <a:t/>
            </a:r>
            <a:br>
              <a:rPr dirty="0" smtClean="0">
                <a:solidFill>
                  <a:srgbClr val="FF0000"/>
                </a:solidFill>
              </a:rPr>
            </a:br>
            <a:r>
              <a:rPr lang="zh-CN" altLang="en-US" sz="2607" kern="0" dirty="0" smtClean="0">
                <a:solidFill>
                  <a:srgbClr val="FF0000"/>
                </a:solidFill>
                <a:latin typeface="Times New Roman" pitchFamily="65" charset="-122"/>
                <a:ea typeface="宋体" pitchFamily="65" charset="-122"/>
              </a:rPr>
              <a:t>谅解。</a:t>
            </a:r>
            <a:endParaRPr lang="zh-CN" altLang="en-US" dirty="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3610989"/>
          </a:xfrm>
          <a:prstGeom prst="rect">
            <a:avLst/>
          </a:prstGeom>
          <a:noFill/>
        </p:spPr>
        <p:txBody>
          <a:bodyPr wrap="square" lIns="0" tIns="0" rIns="0" bIns="0" rtlCol="0">
            <a:spAutoFit/>
          </a:bodyPr>
          <a:lstStyle/>
          <a:p>
            <a:pPr eaLnBrk="0" latinLnBrk="1" hangingPunct="0">
              <a:lnSpc>
                <a:spcPct val="150000"/>
              </a:lnSpc>
            </a:pPr>
            <a:r>
              <a:rPr lang="en-US" altLang="zh-CN" sz="2607" kern="0" dirty="0" smtClean="0">
                <a:solidFill>
                  <a:srgbClr val="FF0000"/>
                </a:solidFill>
                <a:latin typeface="Times New Roman" pitchFamily="65" charset="-122"/>
                <a:ea typeface="宋体" pitchFamily="65" charset="-122"/>
              </a:rPr>
              <a:t>4.</a:t>
            </a: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了解真相之后的惊讶</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明白了严彩萍身世之后的同情</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内心也原谅了</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严彩萍</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对自己行为的内疚</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体现内心开始认识母亲对自己的意义。</a:t>
            </a:r>
            <a:endParaRPr lang="zh-CN" altLang="en-US" sz="2800" dirty="0" smtClean="0">
              <a:solidFill>
                <a:srgbClr val="FF0000"/>
              </a:solidFill>
            </a:endParaRPr>
          </a:p>
          <a:p>
            <a:pPr marL="0" indent="0" eaLnBrk="0" latinLnBrk="1" hangingPunct="0">
              <a:lnSpc>
                <a:spcPct val="150000"/>
              </a:lnSpc>
              <a:spcBef>
                <a:spcPts val="0"/>
              </a:spcBef>
              <a:buNone/>
            </a:pPr>
            <a:r>
              <a:rPr lang="zh-CN" altLang="en-US" sz="2607" b="1" kern="0" dirty="0" smtClean="0">
                <a:solidFill>
                  <a:srgbClr val="FF0000"/>
                </a:solidFill>
                <a:latin typeface="Times New Roman" pitchFamily="65" charset="-122"/>
                <a:ea typeface="宋体" pitchFamily="65" charset="-122"/>
              </a:rPr>
              <a:t>解析</a:t>
            </a:r>
            <a:r>
              <a:rPr lang="zh-CN" altLang="en-US" sz="2607" kern="0" dirty="0" smtClean="0">
                <a:solidFill>
                  <a:srgbClr val="FF0000"/>
                </a:solidFill>
                <a:latin typeface="Times New Roman" pitchFamily="65" charset="-122"/>
                <a:ea typeface="宋体" pitchFamily="65" charset="-122"/>
              </a:rPr>
              <a:t>　意蕴题可以从人物、情节、主题等角度分析。“我惊讶”是因为了</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解到严彩萍的身世,瞬间理解了她的种种行为,两人同病相怜,“我”为自己</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的行为感到抱歉。从主题来看,“我惊异”还源于成长中的孩子对“母亲”</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意义的体悟和反思,同时也开始思考人生的意义。</a:t>
            </a:r>
            <a:endParaRPr lang="zh-CN" altLang="en-US" dirty="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30091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儿已在任秘书主任,兹先汇上大洋二千元,新正再当亲解价值三十万元之黄金</a:t>
            </a:r>
            <a:r>
              <a:rPr dirty="0"/>
              <a:t/>
            </a:r>
            <a:br>
              <a:rPr dirty="0"/>
            </a:br>
            <a:r>
              <a:rPr lang="zh-CN" altLang="en-US" sz="2607" kern="0" dirty="0" smtClean="0">
                <a:solidFill>
                  <a:srgbClr val="000000"/>
                </a:solidFill>
                <a:latin typeface="Times New Roman" pitchFamily="65" charset="-122"/>
                <a:ea typeface="宋体" pitchFamily="65" charset="-122"/>
              </a:rPr>
              <a:t>来家。</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而门外早已走进来许多人,齐声大叫:“老太爷!老太太!恭喜恭喜!”</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阿黑、阿安都跪在他们的前面,磕着头。</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                                                                                                                    (有删改)</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72064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3700" kern="0" dirty="0" smtClean="0">
                <a:solidFill>
                  <a:srgbClr val="000000"/>
                </a:solidFill>
                <a:latin typeface="黑体" pitchFamily="49" charset="-122"/>
                <a:ea typeface="黑体" pitchFamily="49" charset="-122"/>
              </a:rPr>
              <a:t>提分攻略三　由表及里,综合分析,突破环境类题目</a:t>
            </a:r>
            <a:endParaRPr lang="zh-CN" altLang="en-US" sz="3700" dirty="0">
              <a:latin typeface="黑体" pitchFamily="49" charset="-122"/>
              <a:ea typeface="黑体" pitchFamily="49" charset="-122"/>
            </a:endParaRPr>
          </a:p>
        </p:txBody>
      </p:sp>
      <p:pic>
        <p:nvPicPr>
          <p:cNvPr id="3" name="Picture 2"/>
          <p:cNvPicPr>
            <a:picLocks noChangeAspect="1" noChangeArrowheads="1"/>
          </p:cNvPicPr>
          <p:nvPr/>
        </p:nvPicPr>
        <p:blipFill>
          <a:blip r:embed="rId4" cstate="print"/>
          <a:srcRect/>
          <a:stretch>
            <a:fillRect/>
          </a:stretch>
        </p:blipFill>
        <p:spPr bwMode="auto">
          <a:xfrm>
            <a:off x="521221" y="1620069"/>
            <a:ext cx="2419350" cy="495300"/>
          </a:xfrm>
          <a:prstGeom prst="rect">
            <a:avLst/>
          </a:prstGeom>
          <a:noFill/>
          <a:ln w="9525">
            <a:noFill/>
            <a:miter lim="800000"/>
            <a:headEnd/>
            <a:tailEnd/>
          </a:ln>
        </p:spPr>
      </p:pic>
      <p:graphicFrame>
        <p:nvGraphicFramePr>
          <p:cNvPr id="4" name="表格 2"/>
          <p:cNvGraphicFramePr>
            <a:graphicFrameLocks noGrp="1"/>
          </p:cNvGraphicFramePr>
          <p:nvPr/>
        </p:nvGraphicFramePr>
        <p:xfrm>
          <a:off x="619917" y="2196133"/>
          <a:ext cx="9766400" cy="3848040"/>
        </p:xfrm>
        <a:graphic>
          <a:graphicData uri="http://schemas.openxmlformats.org/drawingml/2006/table">
            <a:tbl>
              <a:tblPr/>
              <a:tblGrid>
                <a:gridCol w="485277"/>
                <a:gridCol w="3177123"/>
                <a:gridCol w="2441600"/>
                <a:gridCol w="2441600"/>
                <a:gridCol w="1220800"/>
              </a:tblGrid>
              <a:tr h="373320">
                <a:tc>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年份</a:t>
                      </a:r>
                    </a:p>
                  </a:txBody>
                  <a:tcPr marL="45720" marR="45720"/>
                </a:tc>
                <a:tc>
                  <a:txBody>
                    <a:bodyPr/>
                    <a:lstStyle/>
                    <a:p>
                      <a:pPr algn="l" eaLnBrk="0" latinLnBrk="1" hangingPunct="0"/>
                      <a:r>
                        <a:rPr lang="zh-CN" altLang="en-US" sz="1200" kern="0" dirty="0" smtClean="0">
                          <a:solidFill>
                            <a:srgbClr val="000000"/>
                          </a:solidFill>
                          <a:latin typeface="Times New Roman" pitchFamily="65" charset="-122"/>
                          <a:ea typeface="宋体" pitchFamily="65" charset="-122"/>
                        </a:rPr>
                        <a:t>选材</a:t>
                      </a:r>
                    </a:p>
                  </a:txBody>
                  <a:tcPr marL="45720" marR="45720" anchor="ctr"/>
                </a:tc>
                <a:tc>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题目</a:t>
                      </a:r>
                    </a:p>
                  </a:txBody>
                  <a:tcPr marL="45720" marR="45720"/>
                </a:tc>
                <a:tc>
                  <a:txBody>
                    <a:bodyPr/>
                    <a:lstStyle/>
                    <a:p>
                      <a:pPr eaLnBrk="0" latinLnBrk="1" hangingPunct="0"/>
                      <a:r>
                        <a:rPr lang="zh-CN" altLang="en-US" sz="1200" kern="0" dirty="0" smtClean="0">
                          <a:solidFill>
                            <a:srgbClr val="000000"/>
                          </a:solidFill>
                          <a:latin typeface="Times New Roman" pitchFamily="65" charset="-122"/>
                          <a:ea typeface="宋体" pitchFamily="65" charset="-122"/>
                        </a:rPr>
                        <a:t>类型</a:t>
                      </a:r>
                    </a:p>
                  </a:txBody>
                  <a:tcPr marL="45720" marR="45720"/>
                </a:tc>
                <a:tc>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规律总结</a:t>
                      </a:r>
                    </a:p>
                  </a:txBody>
                  <a:tcPr marL="45720" marR="45720"/>
                </a:tc>
              </a:tr>
              <a:tr h="562813">
                <a:tc rowSpan="2">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2018</a:t>
                      </a:r>
                    </a:p>
                  </a:txBody>
                  <a:tcPr marL="45720" marR="45720"/>
                </a:tc>
                <a:tc rowSpan="2">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《小哥儿俩》</a:t>
                      </a:r>
                    </a:p>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(凌叔华)</a:t>
                      </a:r>
                    </a:p>
                  </a:txBody>
                  <a:tcPr marL="45720" marR="45720"/>
                </a:tc>
                <a:tc>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13.小哥儿俩是在什么样的家庭环境中成长的?请简要分析。</a:t>
                      </a:r>
                    </a:p>
                  </a:txBody>
                  <a:tcPr marL="45720" marR="45720"/>
                </a:tc>
                <a:tc>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环境特点概括</a:t>
                      </a:r>
                    </a:p>
                  </a:txBody>
                  <a:tcPr marL="45720" marR="45720"/>
                </a:tc>
                <a:tc rowSpan="5">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①2018年关于小说环境描写的考查设了两题,这是对以往小说命题的“纠偏”,需引起足够重视。</a:t>
                      </a:r>
                    </a:p>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②命题点:社会环境和自然环境并重;概括环境特点和分析环境描写作用并重。</a:t>
                      </a:r>
                    </a:p>
                  </a:txBody>
                  <a:tcPr marL="45720" marR="45720"/>
                </a:tc>
              </a:tr>
              <a:tr h="605539">
                <a:tc vMerge="1">
                  <a:txBody>
                    <a:bodyPr/>
                    <a:lstStyle/>
                    <a:p>
                      <a:pPr eaLnBrk="0" latinLnBrk="1" hangingPunct="0"/>
                      <a:r>
                        <a:t/>
                      </a:r>
                      <a:br/>
                      <a:endParaRPr/>
                    </a:p>
                  </a:txBody>
                  <a:tcPr marL="45720" marR="45720"/>
                </a:tc>
                <a:tc vMerge="1">
                  <a:txBody>
                    <a:bodyPr/>
                    <a:lstStyle/>
                    <a:p>
                      <a:pPr eaLnBrk="0" latinLnBrk="1" hangingPunct="0"/>
                      <a:r>
                        <a:t/>
                      </a:r>
                      <a:br/>
                      <a:endParaRPr/>
                    </a:p>
                  </a:txBody>
                  <a:tcPr marL="45720" marR="45720"/>
                </a:tc>
                <a:tc>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14.分析小说画线部分的景物描写对情节</a:t>
                      </a:r>
                      <a:r>
                        <a:rPr sz="1200"/>
                        <a:t/>
                      </a:r>
                      <a:br>
                        <a:rPr sz="1200"/>
                      </a:br>
                      <a:r>
                        <a:rPr lang="zh-CN" altLang="en-US" sz="1200" kern="0" dirty="0" smtClean="0">
                          <a:solidFill>
                            <a:srgbClr val="000000"/>
                          </a:solidFill>
                          <a:latin typeface="Times New Roman" pitchFamily="65" charset="-122"/>
                          <a:ea typeface="宋体" pitchFamily="65" charset="-122"/>
                        </a:rPr>
                        <a:t>发展的作用。</a:t>
                      </a:r>
                    </a:p>
                  </a:txBody>
                  <a:tcPr marL="45720" marR="45720"/>
                </a:tc>
                <a:tc>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环境描写的作用</a:t>
                      </a:r>
                    </a:p>
                  </a:txBody>
                  <a:tcPr marL="45720" marR="45720"/>
                </a:tc>
                <a:tc vMerge="1">
                  <a:txBody>
                    <a:bodyPr/>
                    <a:lstStyle/>
                    <a:p>
                      <a:pPr eaLnBrk="0" latinLnBrk="1" hangingPunct="0"/>
                      <a:r>
                        <a:t/>
                      </a:r>
                      <a:br/>
                      <a:endParaRPr/>
                    </a:p>
                  </a:txBody>
                  <a:tcPr marL="45720" marR="45720"/>
                </a:tc>
              </a:tr>
              <a:tr h="602640">
                <a:tc>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2012</a:t>
                      </a:r>
                    </a:p>
                  </a:txBody>
                  <a:tcPr marL="45720" marR="45720"/>
                </a:tc>
                <a:tc>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《邮差先生》</a:t>
                      </a:r>
                    </a:p>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(师陀)</a:t>
                      </a:r>
                    </a:p>
                  </a:txBody>
                  <a:tcPr marL="45720" marR="45720"/>
                </a:tc>
                <a:tc>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11.请简要概括这篇小说中小城生活的特点。</a:t>
                      </a:r>
                    </a:p>
                  </a:txBody>
                  <a:tcPr marL="45720" marR="45720"/>
                </a:tc>
                <a:tc>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环境特点概括</a:t>
                      </a:r>
                    </a:p>
                  </a:txBody>
                  <a:tcPr marL="45720" marR="45720"/>
                </a:tc>
                <a:tc vMerge="1">
                  <a:txBody>
                    <a:bodyPr/>
                    <a:lstStyle/>
                    <a:p>
                      <a:pPr eaLnBrk="0" latinLnBrk="1" hangingPunct="0"/>
                      <a:r>
                        <a:t/>
                      </a:r>
                      <a:br/>
                      <a:endParaRPr/>
                    </a:p>
                  </a:txBody>
                  <a:tcPr marL="45720" marR="45720"/>
                </a:tc>
              </a:tr>
              <a:tr h="597961">
                <a:tc>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2011</a:t>
                      </a:r>
                    </a:p>
                  </a:txBody>
                  <a:tcPr marL="45720" marR="45720"/>
                </a:tc>
                <a:tc>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《“这是你的战争!”》</a:t>
                      </a:r>
                    </a:p>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(宗璞)</a:t>
                      </a:r>
                    </a:p>
                  </a:txBody>
                  <a:tcPr marL="45720" marR="45720"/>
                </a:tc>
                <a:tc>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14.请探究文中自然景物叙写的深刻寓意,以及对表现人物的作用。</a:t>
                      </a:r>
                    </a:p>
                  </a:txBody>
                  <a:tcPr marL="45720" marR="45720"/>
                </a:tc>
                <a:tc>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环境描写的作用</a:t>
                      </a:r>
                    </a:p>
                  </a:txBody>
                  <a:tcPr marL="45720" marR="45720"/>
                </a:tc>
                <a:tc vMerge="1">
                  <a:txBody>
                    <a:bodyPr/>
                    <a:lstStyle/>
                    <a:p>
                      <a:pPr eaLnBrk="0" latinLnBrk="1" hangingPunct="0"/>
                      <a:r>
                        <a:t/>
                      </a:r>
                      <a:br/>
                      <a:endParaRPr/>
                    </a:p>
                  </a:txBody>
                  <a:tcPr marL="45720" marR="45720"/>
                </a:tc>
              </a:tr>
              <a:tr h="602640">
                <a:tc>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2010</a:t>
                      </a:r>
                    </a:p>
                  </a:txBody>
                  <a:tcPr marL="45720" marR="45720"/>
                </a:tc>
                <a:tc>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《溜索》</a:t>
                      </a:r>
                    </a:p>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(阿城)</a:t>
                      </a:r>
                    </a:p>
                  </a:txBody>
                  <a:tcPr marL="45720" marR="45720"/>
                </a:tc>
                <a:tc>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11.文中画线部分描写了峡谷险峻气势,请分析其表现特色。</a:t>
                      </a:r>
                    </a:p>
                  </a:txBody>
                  <a:tcPr marL="45720" marR="45720"/>
                </a:tc>
                <a:tc>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环境描写的表现特色</a:t>
                      </a:r>
                    </a:p>
                  </a:txBody>
                  <a:tcPr marL="45720" marR="45720"/>
                </a:tc>
                <a:tc vMerge="1">
                  <a:txBody>
                    <a:bodyPr/>
                    <a:lstStyle/>
                    <a:p>
                      <a:pPr eaLnBrk="0" latinLnBrk="1" hangingPunct="0"/>
                      <a:r>
                        <a:t/>
                      </a:r>
                      <a:br/>
                      <a:endParaRPr/>
                    </a:p>
                  </a:txBody>
                  <a:tcPr marL="45720" marR="45720"/>
                </a:tc>
              </a:tr>
            </a:tbl>
          </a:graphicData>
        </a:graphic>
      </p:graphicFrame>
    </p:spTree>
    <p:custDataLst>
      <p:custData r:id="rId1"/>
    </p:custDataLst>
  </p:cSld>
  <p:clrMapOvr>
    <a:masterClrMapping/>
  </p:clrMapOvr>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419224"/>
            <a:ext cx="11340000" cy="30091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1.对景物特点的概括不准确、不全面。</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2.对环境描写中所运用的手法(如隐喻、象征等)辨识不清。</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3.对环境描写的作用考虑、分析不全面。</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4.对环境描写所运用的方法不能准确使用术语表述。</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5.表述空泛,没有联系小说的具体内容进行细致分析。</a:t>
            </a:r>
            <a:endParaRPr lang="zh-CN" altLang="en-US" dirty="0"/>
          </a:p>
        </p:txBody>
      </p:sp>
      <p:pic>
        <p:nvPicPr>
          <p:cNvPr id="3" name="Picture 5"/>
          <p:cNvPicPr>
            <a:picLocks noChangeAspect="1" noChangeArrowheads="1"/>
          </p:cNvPicPr>
          <p:nvPr/>
        </p:nvPicPr>
        <p:blipFill>
          <a:blip r:embed="rId4" cstate="print"/>
          <a:srcRect/>
          <a:stretch>
            <a:fillRect/>
          </a:stretch>
        </p:blipFill>
        <p:spPr bwMode="auto">
          <a:xfrm>
            <a:off x="521221" y="971997"/>
            <a:ext cx="2390775" cy="476250"/>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188032"/>
            <a:ext cx="11340000" cy="53315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1.概括环境特点</a:t>
            </a:r>
            <a:endParaRPr lang="zh-CN" altLang="en-US" dirty="0"/>
          </a:p>
        </p:txBody>
      </p:sp>
      <p:pic>
        <p:nvPicPr>
          <p:cNvPr id="3" name="Picture 3"/>
          <p:cNvPicPr>
            <a:picLocks noChangeAspect="1" noChangeArrowheads="1"/>
          </p:cNvPicPr>
          <p:nvPr/>
        </p:nvPicPr>
        <p:blipFill>
          <a:blip r:embed="rId4" cstate="print"/>
          <a:srcRect/>
          <a:stretch>
            <a:fillRect/>
          </a:stretch>
        </p:blipFill>
        <p:spPr bwMode="auto">
          <a:xfrm>
            <a:off x="521221" y="827981"/>
            <a:ext cx="2409825" cy="514350"/>
          </a:xfrm>
          <a:prstGeom prst="rect">
            <a:avLst/>
          </a:prstGeom>
          <a:noFill/>
          <a:ln w="9525">
            <a:noFill/>
            <a:miter lim="800000"/>
            <a:headEnd/>
            <a:tailEnd/>
          </a:ln>
        </p:spPr>
      </p:pic>
      <p:graphicFrame>
        <p:nvGraphicFramePr>
          <p:cNvPr id="4" name="表格 2"/>
          <p:cNvGraphicFramePr>
            <a:graphicFrameLocks noGrp="1"/>
          </p:cNvGraphicFramePr>
          <p:nvPr/>
        </p:nvGraphicFramePr>
        <p:xfrm>
          <a:off x="540000" y="1764085"/>
          <a:ext cx="10987200" cy="2194560"/>
        </p:xfrm>
        <a:graphic>
          <a:graphicData uri="http://schemas.openxmlformats.org/drawingml/2006/table">
            <a:tbl>
              <a:tblPr/>
              <a:tblGrid>
                <a:gridCol w="629293"/>
                <a:gridCol w="4248472"/>
                <a:gridCol w="6109435"/>
              </a:tblGrid>
              <a:tr h="649669">
                <a:tc rowSpan="2">
                  <a:txBody>
                    <a:bodyPr/>
                    <a:lstStyle/>
                    <a:p>
                      <a:pPr eaLnBrk="0" latinLnBrk="1" hangingPunct="0">
                        <a:lnSpc>
                          <a:spcPct val="150000"/>
                        </a:lnSpc>
                        <a:spcBef>
                          <a:spcPts val="0"/>
                        </a:spcBef>
                      </a:pPr>
                      <a:r>
                        <a:rPr lang="zh-CN" altLang="en-US" sz="1400" kern="0" spc="-670" dirty="0" smtClean="0">
                          <a:solidFill>
                            <a:srgbClr val="000000"/>
                          </a:solidFill>
                          <a:latin typeface="Times New Roman" pitchFamily="65" charset="-122"/>
                          <a:ea typeface="宋体" pitchFamily="65" charset="-122"/>
                        </a:rPr>
                        <a:t> </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自然</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环境</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自然环境包括人物活动场所、山川河流、自然风物等。</a:t>
                      </a:r>
                    </a:p>
                  </a:txBody>
                  <a:tcPr marL="45720" marR="45720"/>
                </a:tc>
              </a:tr>
              <a:tr h="602640">
                <a:tc vMerge="1">
                  <a:txBody>
                    <a:bodyPr/>
                    <a:lstStyle/>
                    <a:p>
                      <a:pPr eaLnBrk="0" latinLnBrk="1" hangingPunct="0"/>
                      <a:r>
                        <a:t/>
                      </a:r>
                      <a:br/>
                      <a:endParaRP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社会</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环境</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社会环境包括人物所处时代及社会结构、社会风俗和习惯、价</a:t>
                      </a:r>
                      <a:r>
                        <a:rPr sz="1400"/>
                        <a:t/>
                      </a:r>
                      <a:br>
                        <a:rPr sz="1400"/>
                      </a:br>
                      <a:r>
                        <a:rPr lang="zh-CN" altLang="en-US" sz="1400" kern="0" dirty="0" smtClean="0">
                          <a:solidFill>
                            <a:srgbClr val="000000"/>
                          </a:solidFill>
                          <a:latin typeface="Times New Roman" pitchFamily="65" charset="-122"/>
                          <a:ea typeface="宋体" pitchFamily="65" charset="-122"/>
                        </a:rPr>
                        <a:t>值观念和信仰、文化传统和生活方式等。</a:t>
                      </a:r>
                    </a:p>
                  </a:txBody>
                  <a:tcPr marL="45720" marR="45720"/>
                </a:tc>
              </a:tr>
              <a:tr h="602640">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解题</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步骤</a:t>
                      </a:r>
                    </a:p>
                  </a:txBody>
                  <a:tcPr marL="45720" marR="45720"/>
                </a:tc>
                <a:tc gridSpan="2">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分清类型(自然还是社会)→找出环境描写的句段→重新组合画面,整体品味特色→使用恰当的形容词加以概括</a:t>
                      </a:r>
                    </a:p>
                  </a:txBody>
                  <a:tcPr marL="45720" marR="45720"/>
                </a:tc>
                <a:tc hMerge="1">
                  <a:txBody>
                    <a:bodyPr/>
                    <a:lstStyle/>
                    <a:p>
                      <a:pPr eaLnBrk="0" latinLnBrk="1" hangingPunct="0"/>
                      <a:r>
                        <a:t/>
                      </a:r>
                      <a:br/>
                      <a:endParaRPr/>
                    </a:p>
                  </a:txBody>
                  <a:tcPr marL="45720" marR="45720"/>
                </a:tc>
              </a:tr>
            </a:tbl>
          </a:graphicData>
        </a:graphic>
      </p:graphicFrame>
      <p:pic>
        <p:nvPicPr>
          <p:cNvPr id="5" name="图片 3" descr="textimage7.jpeg"/>
          <p:cNvPicPr>
            <a:picLocks noChangeAspect="1"/>
          </p:cNvPicPr>
          <p:nvPr/>
        </p:nvPicPr>
        <p:blipFill>
          <a:blip r:embed="rId5" cstate="print"/>
          <a:stretch>
            <a:fillRect/>
          </a:stretch>
        </p:blipFill>
        <p:spPr>
          <a:xfrm>
            <a:off x="593229" y="1908101"/>
            <a:ext cx="197253" cy="723260"/>
          </a:xfrm>
          <a:prstGeom prst="rect">
            <a:avLst/>
          </a:prstGeom>
        </p:spPr>
      </p:pic>
    </p:spTree>
    <p:custDataLst>
      <p:custData r:id="rId1"/>
    </p:custDataLst>
  </p:cSld>
  <p:clrMapOvr>
    <a:masterClrMapping/>
  </p:clrMapOvr>
  <p:timing>
    <p:tnLst>
      <p:par>
        <p:cTn id="1" dur="indefinite" restart="never" nodeType="tmRoot"/>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2.分析情节作用</a:t>
            </a:r>
            <a:endParaRPr lang="zh-CN" altLang="en-US"/>
          </a:p>
        </p:txBody>
      </p:sp>
      <p:graphicFrame>
        <p:nvGraphicFramePr>
          <p:cNvPr id="4" name="表格 4"/>
          <p:cNvGraphicFramePr>
            <a:graphicFrameLocks noGrp="1"/>
          </p:cNvGraphicFramePr>
          <p:nvPr/>
        </p:nvGraphicFramePr>
        <p:xfrm>
          <a:off x="540000" y="1502784"/>
          <a:ext cx="10638406" cy="2300405"/>
        </p:xfrm>
        <a:graphic>
          <a:graphicData uri="http://schemas.openxmlformats.org/drawingml/2006/table">
            <a:tbl>
              <a:tblPr/>
              <a:tblGrid>
                <a:gridCol w="679038"/>
                <a:gridCol w="1743052"/>
                <a:gridCol w="8216316"/>
              </a:tblGrid>
              <a:tr h="837365">
                <a:tc rowSpan="2">
                  <a:txBody>
                    <a:bodyPr/>
                    <a:lstStyle/>
                    <a:p>
                      <a:pPr eaLnBrk="0" latinLnBrk="1" hangingPunct="0">
                        <a:lnSpc>
                          <a:spcPct val="150000"/>
                        </a:lnSpc>
                        <a:spcBef>
                          <a:spcPts val="0"/>
                        </a:spcBef>
                      </a:pPr>
                      <a:r>
                        <a:rPr lang="zh-CN" altLang="en-US" sz="1400" kern="0" spc="-670" dirty="0" smtClean="0">
                          <a:solidFill>
                            <a:srgbClr val="000000"/>
                          </a:solidFill>
                          <a:latin typeface="Times New Roman" pitchFamily="65" charset="-122"/>
                          <a:ea typeface="宋体" pitchFamily="65" charset="-122"/>
                        </a:rPr>
                        <a:t> </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自然</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环境</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①表现地域风光和特色,点明时间、季节;②渲染故事氛围,奠定感情基调;③烘托人物形象,揭示人物心境,映衬人物的情感;④推动情节发展,为后文做铺垫;⑤暗示社会环境,揭示社会特征;⑥深化作品主题。</a:t>
                      </a:r>
                    </a:p>
                  </a:txBody>
                  <a:tcPr marL="45720" marR="45720"/>
                </a:tc>
              </a:tr>
              <a:tr h="602640">
                <a:tc vMerge="1">
                  <a:txBody>
                    <a:bodyPr/>
                    <a:lstStyle/>
                    <a:p>
                      <a:pPr eaLnBrk="0" latinLnBrk="1" hangingPunct="0"/>
                      <a:r>
                        <a:t/>
                      </a:r>
                      <a:br/>
                      <a:endParaRP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社会</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环境</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①交代人物活动及其生活背景;②交代人物身份,表现人物性格;③通过人物之间的关系暗示社会或时代特征;④揭示主题。</a:t>
                      </a:r>
                    </a:p>
                  </a:txBody>
                  <a:tcPr marL="45720" marR="45720"/>
                </a:tc>
              </a:tr>
              <a:tr h="602640">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解题</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步骤</a:t>
                      </a:r>
                    </a:p>
                  </a:txBody>
                  <a:tcPr marL="45720" marR="45720"/>
                </a:tc>
                <a:tc gridSpan="2">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辨析环境描写在文中的位置→概述环境描写的内容→从自身独立的审美价值、情节、人物、主题、时代背景等角度依次分析</a:t>
                      </a:r>
                    </a:p>
                  </a:txBody>
                  <a:tcPr marL="45720" marR="45720"/>
                </a:tc>
                <a:tc hMerge="1">
                  <a:txBody>
                    <a:bodyPr/>
                    <a:lstStyle/>
                    <a:p>
                      <a:pPr eaLnBrk="0" latinLnBrk="1" hangingPunct="0"/>
                      <a:r>
                        <a:t/>
                      </a:r>
                      <a:br/>
                      <a:endParaRPr/>
                    </a:p>
                  </a:txBody>
                  <a:tcPr marL="45720" marR="45720"/>
                </a:tc>
              </a:tr>
            </a:tbl>
          </a:graphicData>
        </a:graphic>
      </p:graphicFrame>
      <p:pic>
        <p:nvPicPr>
          <p:cNvPr id="5" name="图片 5" descr="textimage8.jpeg"/>
          <p:cNvPicPr>
            <a:picLocks noChangeAspect="1"/>
          </p:cNvPicPr>
          <p:nvPr/>
        </p:nvPicPr>
        <p:blipFill>
          <a:blip r:embed="rId4" cstate="print"/>
          <a:stretch>
            <a:fillRect/>
          </a:stretch>
        </p:blipFill>
        <p:spPr>
          <a:xfrm>
            <a:off x="612000" y="1611277"/>
            <a:ext cx="269261" cy="987288"/>
          </a:xfrm>
          <a:prstGeom prst="rect">
            <a:avLst/>
          </a:prstGeom>
        </p:spPr>
      </p:pic>
    </p:spTree>
    <p:custDataLst>
      <p:custData r:id="rId1"/>
    </p:custDataLst>
  </p:cSld>
  <p:clrMapOvr>
    <a:masterClrMapping/>
  </p:clrMapOvr>
  <p:timing>
    <p:tnLst>
      <p:par>
        <p:cT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2"/>
          <p:cNvGraphicFramePr>
            <a:graphicFrameLocks noGrp="1"/>
          </p:cNvGraphicFramePr>
          <p:nvPr/>
        </p:nvGraphicFramePr>
        <p:xfrm>
          <a:off x="540000" y="1369733"/>
          <a:ext cx="10987200" cy="2395440"/>
        </p:xfrm>
        <a:graphic>
          <a:graphicData uri="http://schemas.openxmlformats.org/drawingml/2006/table">
            <a:tbl>
              <a:tblPr/>
              <a:tblGrid>
                <a:gridCol w="557285"/>
                <a:gridCol w="936104"/>
                <a:gridCol w="9493811"/>
              </a:tblGrid>
              <a:tr h="831960">
                <a:tc rowSpan="2">
                  <a:txBody>
                    <a:bodyPr/>
                    <a:lstStyle/>
                    <a:p>
                      <a:pPr eaLnBrk="0" latinLnBrk="1" hangingPunct="0">
                        <a:lnSpc>
                          <a:spcPct val="150000"/>
                        </a:lnSpc>
                        <a:spcBef>
                          <a:spcPts val="0"/>
                        </a:spcBef>
                      </a:pPr>
                      <a:r>
                        <a:rPr lang="zh-CN" altLang="en-US" sz="1400" kern="0" spc="-670" dirty="0" smtClean="0">
                          <a:solidFill>
                            <a:srgbClr val="000000"/>
                          </a:solidFill>
                          <a:latin typeface="Times New Roman" pitchFamily="65" charset="-122"/>
                          <a:ea typeface="宋体" pitchFamily="65" charset="-122"/>
                        </a:rPr>
                        <a:t> </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描写</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方式</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细节描写,场面描写,白描(粗笔勾勒,突出特点)与细描(精雕细刻,浓墨重彩),动静结合,虚实结合,正侧描写,借助比喻、拟人等修辞手法来描写。</a:t>
                      </a:r>
                    </a:p>
                  </a:txBody>
                  <a:tcPr marL="45720" marR="45720"/>
                </a:tc>
              </a:tr>
              <a:tr h="831960">
                <a:tc vMerge="1">
                  <a:txBody>
                    <a:bodyPr/>
                    <a:lstStyle/>
                    <a:p>
                      <a:pPr eaLnBrk="0" latinLnBrk="1" hangingPunct="0"/>
                      <a:r>
                        <a:t/>
                      </a:r>
                      <a:br/>
                      <a:endParaRP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写景</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角度</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感官角度——视觉、听觉、味觉、嗅觉等;观察角度——定点观察、移步换景;写景顺序——由远及近、由高到低、由内到外等。</a:t>
                      </a:r>
                    </a:p>
                  </a:txBody>
                  <a:tcPr marL="45720" marR="45720"/>
                </a:tc>
              </a:tr>
              <a:tr h="602640">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解题</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步骤</a:t>
                      </a:r>
                    </a:p>
                  </a:txBody>
                  <a:tcPr marL="45720" marR="45720"/>
                </a:tc>
                <a:tc gridSpan="2">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审读题干明方向(宏观或局部)→概括特点(是什么)→联系文本细分析(分析效果)</a:t>
                      </a:r>
                    </a:p>
                  </a:txBody>
                  <a:tcPr marL="45720" marR="45720"/>
                </a:tc>
                <a:tc hMerge="1">
                  <a:txBody>
                    <a:bodyPr/>
                    <a:lstStyle/>
                    <a:p>
                      <a:pPr eaLnBrk="0" latinLnBrk="1" hangingPunct="0"/>
                      <a:r>
                        <a:t/>
                      </a:r>
                      <a:br/>
                      <a:endParaRPr/>
                    </a:p>
                  </a:txBody>
                  <a:tcPr marL="45720" marR="45720"/>
                </a:tc>
              </a:tr>
            </a:tbl>
          </a:graphicData>
        </a:graphic>
      </p:graphicFrame>
      <p:pic>
        <p:nvPicPr>
          <p:cNvPr id="3" name="图片 3" descr="textimage9.jpeg"/>
          <p:cNvPicPr>
            <a:picLocks noChangeAspect="1"/>
          </p:cNvPicPr>
          <p:nvPr/>
        </p:nvPicPr>
        <p:blipFill>
          <a:blip r:embed="rId4" cstate="print"/>
          <a:stretch>
            <a:fillRect/>
          </a:stretch>
        </p:blipFill>
        <p:spPr>
          <a:xfrm>
            <a:off x="593229" y="1476053"/>
            <a:ext cx="216024" cy="792086"/>
          </a:xfrm>
          <a:prstGeom prst="rect">
            <a:avLst/>
          </a:prstGeom>
        </p:spPr>
      </p:pic>
      <p:sp>
        <p:nvSpPr>
          <p:cNvPr id="4" name="TextBox 3"/>
          <p:cNvSpPr txBox="1"/>
          <p:nvPr/>
        </p:nvSpPr>
        <p:spPr>
          <a:xfrm>
            <a:off x="540000" y="793698"/>
            <a:ext cx="11340000" cy="53315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3.赏析环境描写的特色</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37397"/>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一、(2018第二次全国大联考江苏卷,改编)阅读下面的作品,回答后面的问</a:t>
            </a:r>
            <a:r>
              <a:rPr dirty="0"/>
              <a:t/>
            </a:r>
            <a:br>
              <a:rPr dirty="0"/>
            </a:br>
            <a:r>
              <a:rPr lang="zh-CN" altLang="en-US" sz="2607" kern="0" dirty="0" smtClean="0">
                <a:solidFill>
                  <a:srgbClr val="000000"/>
                </a:solidFill>
                <a:latin typeface="Times New Roman" pitchFamily="65" charset="-122"/>
                <a:ea typeface="宋体" pitchFamily="65" charset="-122"/>
              </a:rPr>
              <a:t>题。</a:t>
            </a:r>
            <a:endParaRPr lang="zh-CN" altLang="en-US" dirty="0"/>
          </a:p>
          <a:p>
            <a:pPr marL="0" indent="0" algn="ctr"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那年落雪时分</a:t>
            </a:r>
            <a:endParaRPr lang="zh-CN" altLang="en-US" dirty="0"/>
          </a:p>
          <a:p>
            <a:pPr marL="0" indent="0" algn="ctr"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连俊超</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清晨,雾蒙蒙。</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雾蒙蒙的时候,我们干一些不想让别人看见的事情。那时我一定还在睡梦中,</a:t>
            </a:r>
            <a:r>
              <a:rPr dirty="0"/>
              <a:t/>
            </a:r>
            <a:br>
              <a:rPr dirty="0"/>
            </a:br>
            <a:r>
              <a:rPr lang="zh-CN" altLang="en-US" sz="2607" kern="0" dirty="0" smtClean="0">
                <a:solidFill>
                  <a:srgbClr val="000000"/>
                </a:solidFill>
                <a:latin typeface="Times New Roman" pitchFamily="65" charset="-122"/>
                <a:ea typeface="宋体" pitchFamily="65" charset="-122"/>
              </a:rPr>
              <a:t>否则我会看见父亲赶着母猪和一群小猪崽子在雾中行走的情形。</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父亲把猪从猪圈里赶出来时,在它的脖颈上狠狠地抽了一下,以示对它慢腾腾</a:t>
            </a:r>
            <a:r>
              <a:rPr dirty="0"/>
              <a:t/>
            </a:r>
            <a:br>
              <a:rPr dirty="0"/>
            </a:br>
            <a:r>
              <a:rPr lang="zh-CN" altLang="en-US" sz="2607" kern="0" dirty="0" smtClean="0">
                <a:solidFill>
                  <a:srgbClr val="000000"/>
                </a:solidFill>
                <a:latin typeface="Times New Roman" pitchFamily="65" charset="-122"/>
                <a:ea typeface="宋体" pitchFamily="65" charset="-122"/>
              </a:rPr>
              <a:t>的不满。父亲很着急,他要在明亮的清晨到来之前,把猪赶出去。他尽量在雾</a:t>
            </a:r>
            <a:endParaRPr lang="zh-CN" altLang="en-US" dirty="0"/>
          </a:p>
        </p:txBody>
      </p:sp>
      <p:pic>
        <p:nvPicPr>
          <p:cNvPr id="3" name="Picture 4"/>
          <p:cNvPicPr>
            <a:picLocks noChangeAspect="1" noChangeArrowheads="1"/>
          </p:cNvPicPr>
          <p:nvPr/>
        </p:nvPicPr>
        <p:blipFill>
          <a:blip r:embed="rId4" cstate="print"/>
          <a:srcRect/>
          <a:stretch>
            <a:fillRect/>
          </a:stretch>
        </p:blipFill>
        <p:spPr bwMode="auto">
          <a:xfrm>
            <a:off x="521221" y="677346"/>
            <a:ext cx="2343150" cy="514350"/>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中睁大无神的眼睛,但他仍希望雾气能更浓重些,即使人们和他撞个满怀也看</a:t>
            </a:r>
            <a:r>
              <a:t/>
            </a:r>
            <a:br/>
            <a:r>
              <a:rPr lang="zh-CN" altLang="en-US" sz="2607" kern="0" dirty="0" smtClean="0">
                <a:solidFill>
                  <a:srgbClr val="000000"/>
                </a:solidFill>
                <a:latin typeface="Times New Roman" pitchFamily="65" charset="-122"/>
                <a:ea typeface="宋体" pitchFamily="65" charset="-122"/>
              </a:rPr>
              <a:t>不清他不安的脸庞。</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父亲像管理一支纪律散乱的娃娃兵一样,赶着猪走在冬雾笼罩的街道上。当</a:t>
            </a:r>
            <a:r>
              <a:t/>
            </a:r>
            <a:br/>
            <a:r>
              <a:rPr lang="zh-CN" altLang="en-US" sz="2607" kern="0" dirty="0" smtClean="0">
                <a:solidFill>
                  <a:srgbClr val="000000"/>
                </a:solidFill>
                <a:latin typeface="Times New Roman" pitchFamily="65" charset="-122"/>
                <a:ea typeface="宋体" pitchFamily="65" charset="-122"/>
              </a:rPr>
              <a:t>把猪赶进一个小院子时,父亲松了一口气。那是一处多年前就废弃掉的院子,</a:t>
            </a:r>
            <a:r>
              <a:t/>
            </a:r>
            <a:br/>
            <a:r>
              <a:rPr lang="zh-CN" altLang="en-US" sz="2607" kern="0" dirty="0" smtClean="0">
                <a:solidFill>
                  <a:srgbClr val="000000"/>
                </a:solidFill>
                <a:latin typeface="Times New Roman" pitchFamily="65" charset="-122"/>
                <a:ea typeface="宋体" pitchFamily="65" charset="-122"/>
              </a:rPr>
              <a:t>院里草木荒芜。</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父亲把猪赶进去时,一定对那个凄凉的院子充满了感激之情。因为他可以放</a:t>
            </a:r>
            <a:r>
              <a:t/>
            </a:r>
            <a:br/>
            <a:r>
              <a:rPr lang="zh-CN" altLang="en-US" sz="2607" kern="0" dirty="0" smtClean="0">
                <a:solidFill>
                  <a:srgbClr val="000000"/>
                </a:solidFill>
                <a:latin typeface="Times New Roman" pitchFamily="65" charset="-122"/>
                <a:ea typeface="宋体" pitchFamily="65" charset="-122"/>
              </a:rPr>
              <a:t>心地走回家,迎接即将到来的马兄弟了。当父亲还是个小老板的时候,他就是</a:t>
            </a:r>
            <a:r>
              <a:t/>
            </a:r>
            <a:br/>
            <a:r>
              <a:rPr lang="zh-CN" altLang="en-US" sz="2607" kern="0" dirty="0" smtClean="0">
                <a:solidFill>
                  <a:srgbClr val="000000"/>
                </a:solidFill>
                <a:latin typeface="Times New Roman" pitchFamily="65" charset="-122"/>
                <a:ea typeface="宋体" pitchFamily="65" charset="-122"/>
              </a:rPr>
              <a:t>我们家的常客,而当父亲一贫如洗的时候,马兄弟依然如故地每年到我们家来</a:t>
            </a:r>
            <a:r>
              <a:t/>
            </a:r>
            <a:br/>
            <a:r>
              <a:rPr lang="zh-CN" altLang="en-US" sz="2607" kern="0" dirty="0" smtClean="0">
                <a:solidFill>
                  <a:srgbClr val="000000"/>
                </a:solidFill>
                <a:latin typeface="Times New Roman" pitchFamily="65" charset="-122"/>
                <a:ea typeface="宋体" pitchFamily="65" charset="-122"/>
              </a:rPr>
              <a:t>——只不过今年把注意力放在了猪身上。因为当小猪长大的时候,他要理直</a:t>
            </a:r>
            <a:endParaRPr lang="zh-CN" altLang="en-US"/>
          </a:p>
        </p:txBody>
      </p:sp>
    </p:spTree>
    <p:custDataLst>
      <p:custData r:id="rId1"/>
    </p:custDataLst>
  </p:cSld>
  <p:clrMapOvr>
    <a:masterClrMapping/>
  </p:clrMapOvr>
  <p:timing>
    <p:tnLst>
      <p:par>
        <p:cTn id="1" dur="indefinite" restart="never" nodeType="tmRoot"/>
      </p:par>
    </p:tn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气壮地捉去抵债。</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然而,那个雾蒙蒙的清晨,父亲决心敷衍他的马兄弟了。他不能在来年春天两</a:t>
            </a:r>
            <a:r>
              <a:t/>
            </a:r>
            <a:br/>
            <a:r>
              <a:rPr lang="zh-CN" altLang="en-US" sz="2607" kern="0" dirty="0" smtClean="0">
                <a:solidFill>
                  <a:srgbClr val="000000"/>
                </a:solidFill>
                <a:latin typeface="Times New Roman" pitchFamily="65" charset="-122"/>
                <a:ea typeface="宋体" pitchFamily="65" charset="-122"/>
              </a:rPr>
              <a:t>手空空地应付他大儿子的定亲大事。</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马兄弟像往年一样在冬天的上午把自行车停在我们家的院门口。他热情地</a:t>
            </a:r>
            <a:r>
              <a:t/>
            </a:r>
            <a:br/>
            <a:r>
              <a:rPr lang="zh-CN" altLang="en-US" sz="2607" kern="0" dirty="0" smtClean="0">
                <a:solidFill>
                  <a:srgbClr val="000000"/>
                </a:solidFill>
                <a:latin typeface="Times New Roman" pitchFamily="65" charset="-122"/>
                <a:ea typeface="宋体" pitchFamily="65" charset="-122"/>
              </a:rPr>
              <a:t>跟父亲打招呼,眼睛却关注着靠近西墙的猪圈。但他支起的耳朵并没有得到</a:t>
            </a:r>
            <a:r>
              <a:t/>
            </a:r>
            <a:br/>
            <a:r>
              <a:rPr lang="zh-CN" altLang="en-US" sz="2607" kern="0" dirty="0" smtClean="0">
                <a:solidFill>
                  <a:srgbClr val="000000"/>
                </a:solidFill>
                <a:latin typeface="Times New Roman" pitchFamily="65" charset="-122"/>
                <a:ea typeface="宋体" pitchFamily="65" charset="-122"/>
              </a:rPr>
              <a:t>猪哼哼声的答复,因此他向西挪了两步。空荡荡的猪圈让他大惊失色。</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这时,母亲的哭声从厨房飘了出来,穿过渐渐散开的薄雾在院子里飘荡。她凄</a:t>
            </a:r>
            <a:r>
              <a:t/>
            </a:r>
            <a:br/>
            <a:r>
              <a:rPr lang="zh-CN" altLang="en-US" sz="2607" kern="0" dirty="0" smtClean="0">
                <a:solidFill>
                  <a:srgbClr val="000000"/>
                </a:solidFill>
                <a:latin typeface="Times New Roman" pitchFamily="65" charset="-122"/>
                <a:ea typeface="宋体" pitchFamily="65" charset="-122"/>
              </a:rPr>
              <a:t>惨的哭诉让我感到灰蒙蒙的天空也许再也亮不起来了。马兄弟对母亲的哭</a:t>
            </a:r>
            <a:r>
              <a:t/>
            </a:r>
            <a:br/>
            <a:r>
              <a:rPr lang="zh-CN" altLang="en-US" sz="2607" kern="0" dirty="0" smtClean="0">
                <a:solidFill>
                  <a:srgbClr val="000000"/>
                </a:solidFill>
                <a:latin typeface="Times New Roman" pitchFamily="65" charset="-122"/>
                <a:ea typeface="宋体" pitchFamily="65" charset="-122"/>
              </a:rPr>
              <a:t>泣感到不解,父亲冷静地告诉他:“对不住,要让你白跑一趟了。昨夜里母猪</a:t>
            </a:r>
            <a:endParaRPr lang="zh-CN" altLang="en-US"/>
          </a:p>
        </p:txBody>
      </p:sp>
    </p:spTree>
    <p:custDataLst>
      <p:custData r:id="rId1"/>
    </p:custDataLst>
  </p:cSld>
  <p:clrMapOvr>
    <a:masterClrMapping/>
  </p:clrMapOvr>
  <p:timing>
    <p:tnLst>
      <p:par>
        <p:cTn id="1" dur="indefinite" restart="never" nodeType="tmRoot"/>
      </p:par>
    </p:tn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和猪娃儿都让人给赶走了。”</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马兄弟皱起了眉头。“怎么会呢?”他念叨着。</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父亲把他请进屋坐下,叹了口气说:</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“村里冬天一直都很乱,咱家的院墙又矮。夜里我听见母猪叫,也没太在意。</a:t>
            </a:r>
            <a:r>
              <a:t/>
            </a:r>
            <a:br/>
            <a:r>
              <a:rPr lang="zh-CN" altLang="en-US" sz="2607" kern="0" dirty="0" smtClean="0">
                <a:solidFill>
                  <a:srgbClr val="000000"/>
                </a:solidFill>
                <a:latin typeface="Times New Roman" pitchFamily="65" charset="-122"/>
                <a:ea typeface="宋体" pitchFamily="65" charset="-122"/>
              </a:rPr>
              <a:t>后来我听见小猪都叫了起来,就赶紧起来看看是咋回事。我开门看见三个人</a:t>
            </a:r>
            <a:r>
              <a:t/>
            </a:r>
            <a:br/>
            <a:r>
              <a:rPr lang="zh-CN" altLang="en-US" sz="2607" kern="0" dirty="0" smtClean="0">
                <a:solidFill>
                  <a:srgbClr val="000000"/>
                </a:solidFill>
                <a:latin typeface="Times New Roman" pitchFamily="65" charset="-122"/>
                <a:ea typeface="宋体" pitchFamily="65" charset="-122"/>
              </a:rPr>
              <a:t>正往院门外赶猪,其中一个人手里端着一杆大猎枪!”</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马兄弟四顾无语。父亲也只顾抽烟。他们沉默着,母亲忙活着,天阴沉着,北</a:t>
            </a:r>
            <a:r>
              <a:t/>
            </a:r>
            <a:br/>
            <a:r>
              <a:rPr lang="zh-CN" altLang="en-US" sz="2607" kern="0" dirty="0" smtClean="0">
                <a:solidFill>
                  <a:srgbClr val="000000"/>
                </a:solidFill>
                <a:latin typeface="Times New Roman" pitchFamily="65" charset="-122"/>
                <a:ea typeface="宋体" pitchFamily="65" charset="-122"/>
              </a:rPr>
              <a:t>风刮着,我呆呆望着情绪低落的天空。</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父亲朝院子里望了一眼,他眼神中的不安和脸颊上的焦躁是因为突如其来的</a:t>
            </a:r>
            <a:endParaRPr lang="zh-CN" altLang="en-US"/>
          </a:p>
        </p:txBody>
      </p:sp>
    </p:spTree>
    <p:custDataLst>
      <p:custData r:id="rId1"/>
    </p:custDataLst>
  </p:cSld>
  <p:clrMapOvr>
    <a:masterClrMapping/>
  </p:clrMapOvr>
  <p:timing>
    <p:tnLst>
      <p:par>
        <p:cTn id="1" dur="indefinite" restart="never" nodeType="tmRoot"/>
      </p:par>
    </p:tn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雪。母亲说了声:“下雪了。”马兄弟起身到门口仰脸张望。父亲的眼里这</a:t>
            </a:r>
            <a:r>
              <a:t/>
            </a:r>
            <a:br/>
            <a:r>
              <a:rPr lang="zh-CN" altLang="en-US" sz="2607" kern="0" dirty="0" smtClean="0">
                <a:solidFill>
                  <a:srgbClr val="000000"/>
                </a:solidFill>
                <a:latin typeface="Times New Roman" pitchFamily="65" charset="-122"/>
                <a:ea typeface="宋体" pitchFamily="65" charset="-122"/>
              </a:rPr>
              <a:t>才燃起了希望。</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马兄弟推车到门口时,大片的雪花飞扬散落。父亲不停地向马兄弟赔不是,马</a:t>
            </a:r>
            <a:r>
              <a:t/>
            </a:r>
            <a:br/>
            <a:r>
              <a:rPr lang="zh-CN" altLang="en-US" sz="2607" kern="0" dirty="0" smtClean="0">
                <a:solidFill>
                  <a:srgbClr val="000000"/>
                </a:solidFill>
                <a:latin typeface="Times New Roman" pitchFamily="65" charset="-122"/>
                <a:ea typeface="宋体" pitchFamily="65" charset="-122"/>
              </a:rPr>
              <a:t>兄弟则很痛苦地跨上了自行车。当父亲准备转身回家时,他的眼神忽然呆住</a:t>
            </a:r>
            <a:r>
              <a:t/>
            </a:r>
            <a:br/>
            <a:r>
              <a:rPr lang="zh-CN" altLang="en-US" sz="2607" kern="0" dirty="0" smtClean="0">
                <a:solidFill>
                  <a:srgbClr val="000000"/>
                </a:solidFill>
                <a:latin typeface="Times New Roman" pitchFamily="65" charset="-122"/>
                <a:ea typeface="宋体" pitchFamily="65" charset="-122"/>
              </a:rPr>
              <a:t>了——他清晨安置好的母猪领着它的娃娃们浩浩荡荡地回来了。它们哼哼</a:t>
            </a:r>
            <a:r>
              <a:t/>
            </a:r>
            <a:br/>
            <a:r>
              <a:rPr lang="zh-CN" altLang="en-US" sz="2607" kern="0" dirty="0" smtClean="0">
                <a:solidFill>
                  <a:srgbClr val="000000"/>
                </a:solidFill>
                <a:latin typeface="Times New Roman" pitchFamily="65" charset="-122"/>
                <a:ea typeface="宋体" pitchFamily="65" charset="-122"/>
              </a:rPr>
              <a:t>着,一路小跑,从马兄弟的自行车旁经过,朝我们奔来。</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马兄弟停下车,回过头来。</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父亲低声对母亲说:“别让它们进家。”说着便上前拦截。母猪调头钻个空</a:t>
            </a:r>
            <a:r>
              <a:t/>
            </a:r>
            <a:br/>
            <a:r>
              <a:rPr lang="zh-CN" altLang="en-US" sz="2607" kern="0" dirty="0" smtClean="0">
                <a:solidFill>
                  <a:srgbClr val="000000"/>
                </a:solidFill>
                <a:latin typeface="Times New Roman" pitchFamily="65" charset="-122"/>
                <a:ea typeface="宋体" pitchFamily="65" charset="-122"/>
              </a:rPr>
              <a:t>子,朝家门冲刺,但门口还有我和母亲这道防线。父亲抄起一根木棍挥去,母</a:t>
            </a:r>
            <a:endParaRPr lang="zh-CN" altLang="en-US"/>
          </a:p>
        </p:txBody>
      </p:sp>
    </p:spTree>
    <p:custDataLst>
      <p:custData r:id="rId1"/>
    </p:custData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4814651"/>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1.结合全文,简要分析陈四桥人们的生活状态。</a:t>
            </a:r>
            <a:endParaRPr lang="zh-CN" altLang="en-US" sz="2800" dirty="0" smtClean="0"/>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sz="2800" dirty="0" smtClean="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2.文中画线句子体现了如史伯伯怎样的心理?</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猪就围着大门口来回周旋,猪娃娃们叫唤着,在它身后跑来绕去。</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父亲忙乱之中还不忘朝马兄弟那边喊一声:“谁家的猪,怎么跑到这来了?”</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马兄弟不吭声,坚定地站着。</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北风呼号,雪花狂舞,母猪肥大的身躯却显得尤为灵活。父亲胡乱叫骂着,挥</a:t>
            </a:r>
            <a:r>
              <a:t/>
            </a:r>
            <a:br/>
            <a:r>
              <a:rPr lang="zh-CN" altLang="en-US" sz="2607" kern="0" dirty="0" smtClean="0">
                <a:solidFill>
                  <a:srgbClr val="000000"/>
                </a:solidFill>
                <a:latin typeface="Times New Roman" pitchFamily="65" charset="-122"/>
                <a:ea typeface="宋体" pitchFamily="65" charset="-122"/>
              </a:rPr>
              <a:t>动着木棍,跌倒又爬起,驱赶这头死心眼的猪。雪地被践踏得凌乱不堪。父亲</a:t>
            </a:r>
            <a:r>
              <a:t/>
            </a:r>
            <a:br/>
            <a:r>
              <a:rPr lang="zh-CN" altLang="en-US" sz="2607" kern="0" dirty="0" smtClean="0">
                <a:solidFill>
                  <a:srgbClr val="000000"/>
                </a:solidFill>
                <a:latin typeface="Times New Roman" pitchFamily="65" charset="-122"/>
                <a:ea typeface="宋体" pitchFamily="65" charset="-122"/>
              </a:rPr>
              <a:t>手中的木棍终于击中了母猪,它尖叫着在雪地里奔逃,小猪们紧随其后,父亲</a:t>
            </a:r>
            <a:r>
              <a:t/>
            </a:r>
            <a:br/>
            <a:r>
              <a:rPr lang="zh-CN" altLang="en-US" sz="2607" kern="0" dirty="0" smtClean="0">
                <a:solidFill>
                  <a:srgbClr val="000000"/>
                </a:solidFill>
                <a:latin typeface="Times New Roman" pitchFamily="65" charset="-122"/>
                <a:ea typeface="宋体" pitchFamily="65" charset="-122"/>
              </a:rPr>
              <a:t>穷追不舍,似乎要把它们赶到天边去。他那由于过度激动而扭曲颤抖的身体</a:t>
            </a:r>
            <a:r>
              <a:t/>
            </a:r>
            <a:br/>
            <a:r>
              <a:rPr lang="zh-CN" altLang="en-US" sz="2607" kern="0" dirty="0" smtClean="0">
                <a:solidFill>
                  <a:srgbClr val="000000"/>
                </a:solidFill>
                <a:latin typeface="Times New Roman" pitchFamily="65" charset="-122"/>
                <a:ea typeface="宋体" pitchFamily="65" charset="-122"/>
              </a:rPr>
              <a:t>在雪中趔趄地奔向远处。</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我忘记了那天父亲在雪地里跌了多少跤。但我那时觉得,小猪们摇头晃脑地</a:t>
            </a:r>
            <a:endParaRPr lang="zh-CN" altLang="en-US"/>
          </a:p>
        </p:txBody>
      </p:sp>
    </p:spTree>
    <p:custDataLst>
      <p:custData r:id="rId1"/>
    </p:custDataLst>
  </p:cSld>
  <p:clrMapOvr>
    <a:masterClrMapping/>
  </p:clrMapOvr>
  <p:timing>
    <p:tnLst>
      <p:par>
        <p:cTn id="1" dur="indefinite" restart="never" nodeType="tmRoot"/>
      </p:par>
    </p:tn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421282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跟随母亲在雪地里奔跑时一定很快乐,因为那是它们一生中难得的欢快时</a:t>
            </a:r>
            <a:r>
              <a:rPr dirty="0"/>
              <a:t/>
            </a:r>
            <a:br>
              <a:rPr dirty="0"/>
            </a:br>
            <a:r>
              <a:rPr lang="zh-CN" altLang="en-US" sz="2607" kern="0" dirty="0" smtClean="0">
                <a:solidFill>
                  <a:srgbClr val="000000"/>
                </a:solidFill>
                <a:latin typeface="Times New Roman" pitchFamily="65" charset="-122"/>
                <a:ea typeface="宋体" pitchFamily="65" charset="-122"/>
              </a:rPr>
              <a:t>光。</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                                                                                                              (有删改)</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1.文章开头描写“清晨,雾蒙蒙”有什么作用?</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3009157"/>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2.请分析“落雪”在文中的作用。</a:t>
            </a:r>
            <a:endParaRPr lang="zh-CN" altLang="en-US" sz="2800" dirty="0" smtClean="0"/>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sz="2800" dirty="0" smtClean="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4628318"/>
          </a:xfrm>
          <a:prstGeom prst="rect">
            <a:avLst/>
          </a:prstGeom>
          <a:noFill/>
        </p:spPr>
        <p:txBody>
          <a:bodyPr wrap="square" lIns="0" tIns="0" rIns="0" bIns="0" rtlCol="0">
            <a:spAutoFit/>
          </a:bodyPr>
          <a:lstStyle/>
          <a:p>
            <a:pPr marL="0" indent="0" eaLnBrk="0" latinLnBrk="1" hangingPunct="0">
              <a:lnSpc>
                <a:spcPct val="150000"/>
              </a:lnSpc>
              <a:spcBef>
                <a:spcPts val="0"/>
              </a:spcBef>
              <a:buNone/>
            </a:pPr>
            <a:endParaRPr lang="zh-CN" altLang="en-US" dirty="0">
              <a:solidFill>
                <a:srgbClr val="FF0000"/>
              </a:solidFill>
            </a:endParaRPr>
          </a:p>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1.</a:t>
            </a: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①交代故事发生的时间和环境特点;②可以激起读者的好奇心和阅</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读兴趣;③烘托父亲内心的烦乱情绪;④为下文写父亲将母猪和一群小猪崽子</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从家里赶到别处院子做铺垫。</a:t>
            </a:r>
            <a:endParaRPr lang="en-US" altLang="zh-CN" sz="2607" kern="0" dirty="0" smtClean="0">
              <a:solidFill>
                <a:srgbClr val="FF0000"/>
              </a:solidFill>
              <a:latin typeface="Times New Roman" pitchFamily="65" charset="-122"/>
              <a:ea typeface="宋体" pitchFamily="65" charset="-122"/>
            </a:endParaRPr>
          </a:p>
          <a:p>
            <a:pPr eaLnBrk="0" latinLnBrk="1" hangingPunct="0">
              <a:lnSpc>
                <a:spcPct val="150000"/>
              </a:lnSpc>
            </a:pPr>
            <a:r>
              <a:rPr lang="zh-CN" altLang="en-US" sz="2607" b="1" kern="0" dirty="0" smtClean="0">
                <a:solidFill>
                  <a:srgbClr val="FF0000"/>
                </a:solidFill>
                <a:latin typeface="Times New Roman" pitchFamily="65" charset="-122"/>
                <a:ea typeface="宋体" pitchFamily="65" charset="-122"/>
              </a:rPr>
              <a:t>解析</a:t>
            </a:r>
            <a:r>
              <a:rPr lang="zh-CN" altLang="en-US" sz="2607" kern="0" dirty="0" smtClean="0">
                <a:solidFill>
                  <a:srgbClr val="FF0000"/>
                </a:solidFill>
                <a:latin typeface="Times New Roman" pitchFamily="65" charset="-122"/>
                <a:ea typeface="宋体" pitchFamily="65" charset="-122"/>
              </a:rPr>
              <a:t>　小说开头的环境描写“清晨</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雾蒙蒙”</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清晨”交代故事发生的时</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间</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雾蒙蒙”交代环境特点。蒙蒙的雾气</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可以使父亲趁机将猪赶往别处</a:t>
            </a:r>
            <a:r>
              <a:rPr lang="en-US" altLang="zh-CN" sz="2607" kern="0" dirty="0" smtClean="0">
                <a:solidFill>
                  <a:srgbClr val="FF0000"/>
                </a:solidFill>
                <a:latin typeface="Times New Roman" pitchFamily="65" charset="-122"/>
                <a:ea typeface="宋体" pitchFamily="65" charset="-122"/>
              </a:rPr>
              <a:t>,</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同时也烘托了父亲迷茫烦乱的情绪。小说以此环境描写开篇</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可以激起读者</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的好奇心和阅读兴趣。分点概述即可。</a:t>
            </a:r>
            <a:endParaRPr lang="zh-CN" altLang="en-US" sz="2800" dirty="0" smtClean="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180549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2.</a:t>
            </a: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①吸引读者,激发读者的阅读兴趣。②渲染了凄冷、沉闷的氛围,使</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父亲的形象更丰满。③推动情节的发展。正是因为落雪,母猪才会带着猪崽</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们急切地回来,给父亲造成了尴尬的局面。</a:t>
            </a:r>
            <a:endParaRPr lang="zh-CN" altLang="en-US" dirty="0">
              <a:solidFill>
                <a:srgbClr val="FF0000"/>
              </a:solidFill>
            </a:endParaRPr>
          </a:p>
        </p:txBody>
      </p:sp>
      <p:sp>
        <p:nvSpPr>
          <p:cNvPr id="3" name="TextBox 2"/>
          <p:cNvSpPr txBox="1"/>
          <p:nvPr/>
        </p:nvSpPr>
        <p:spPr>
          <a:xfrm>
            <a:off x="540000" y="2700189"/>
            <a:ext cx="11340000" cy="354231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FF0000"/>
                </a:solidFill>
                <a:latin typeface="Times New Roman" pitchFamily="65" charset="-122"/>
                <a:ea typeface="宋体" pitchFamily="65" charset="-122"/>
              </a:rPr>
              <a:t>解析</a:t>
            </a:r>
            <a:r>
              <a:rPr lang="zh-CN" altLang="en-US" sz="2607" kern="0" dirty="0" smtClean="0">
                <a:solidFill>
                  <a:srgbClr val="FF0000"/>
                </a:solidFill>
                <a:latin typeface="Times New Roman" pitchFamily="65" charset="-122"/>
                <a:ea typeface="宋体" pitchFamily="65" charset="-122"/>
              </a:rPr>
              <a:t>　答题前先通读全文,整体理解把握小说的内容,概括其故事情节,分析</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人物形象,领悟小说的主旨。文中,写了身陷困境的父亲要趁着清晨大雾把母</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猪和小猪们赶走,以躲避讨债,令人感到辛酸。对“雪”的描写,渲染了沉</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闷、凄冷的氛围,同时也烘托了人物形象。在雪花狂舞中,父亲艰难地驱逐着</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返家的母猪,显示出父亲的无奈和痛苦。对于情节的发展,因为下雪,马兄弟</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才会离开,母猪才会着急地带着猪崽们回来,推动了情节的发展。</a:t>
            </a:r>
            <a:endParaRPr lang="zh-CN" altLang="en-US" dirty="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二、(2018海安中学调研)阅读下面的作品,完成问题。</a:t>
            </a:r>
            <a:endParaRPr lang="zh-CN" altLang="en-US" dirty="0"/>
          </a:p>
          <a:p>
            <a:pPr marL="0" indent="0" algn="ctr"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钟　摆</a:t>
            </a:r>
            <a:endParaRPr lang="zh-CN" altLang="en-US" dirty="0"/>
          </a:p>
          <a:p>
            <a:pPr marL="0" indent="0" algn="ctr"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欧·亨利</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约翰和凯蒂结婚两年以来,从没分离过一晚上。他目瞪口呆地把字条读了又</a:t>
            </a:r>
            <a:r>
              <a:rPr dirty="0"/>
              <a:t/>
            </a:r>
            <a:br>
              <a:rPr dirty="0"/>
            </a:br>
            <a:r>
              <a:rPr lang="zh-CN" altLang="en-US" sz="2607" kern="0" dirty="0" smtClean="0">
                <a:solidFill>
                  <a:srgbClr val="000000"/>
                </a:solidFill>
                <a:latin typeface="Times New Roman" pitchFamily="65" charset="-122"/>
                <a:ea typeface="宋体" pitchFamily="65" charset="-122"/>
              </a:rPr>
              <a:t>读。一成不变的日常生活起了波折,竟然使他不知所措了。</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她吃饭时经常穿着的那件红底黑点晨衣软绵绵无精打采地搭在椅背上。匆</a:t>
            </a:r>
            <a:r>
              <a:rPr dirty="0"/>
              <a:t/>
            </a:r>
            <a:br>
              <a:rPr dirty="0"/>
            </a:br>
            <a:r>
              <a:rPr lang="zh-CN" altLang="en-US" sz="2607" kern="0" dirty="0" smtClean="0">
                <a:solidFill>
                  <a:srgbClr val="000000"/>
                </a:solidFill>
                <a:latin typeface="Times New Roman" pitchFamily="65" charset="-122"/>
                <a:ea typeface="宋体" pitchFamily="65" charset="-122"/>
              </a:rPr>
              <a:t>忙之中她把平日穿的衣服扔得东一件西一件的。一个装着她爱吃的黄油硬</a:t>
            </a:r>
            <a:r>
              <a:rPr dirty="0"/>
              <a:t/>
            </a:r>
            <a:br>
              <a:rPr dirty="0"/>
            </a:br>
            <a:r>
              <a:rPr lang="zh-CN" altLang="en-US" sz="2607" kern="0" dirty="0" smtClean="0">
                <a:solidFill>
                  <a:srgbClr val="000000"/>
                </a:solidFill>
                <a:latin typeface="Times New Roman" pitchFamily="65" charset="-122"/>
                <a:ea typeface="宋体" pitchFamily="65" charset="-122"/>
              </a:rPr>
              <a:t>糖的小纸袋丢在那里,包扎绳松开着。一张日报铺在地板上,上面的火车时刻</a:t>
            </a:r>
            <a:r>
              <a:rPr dirty="0"/>
              <a:t/>
            </a:r>
            <a:br>
              <a:rPr dirty="0"/>
            </a:br>
            <a:r>
              <a:rPr lang="zh-CN" altLang="en-US" sz="2607" kern="0" dirty="0" smtClean="0">
                <a:solidFill>
                  <a:srgbClr val="000000"/>
                </a:solidFill>
                <a:latin typeface="Times New Roman" pitchFamily="65" charset="-122"/>
                <a:ea typeface="宋体" pitchFamily="65" charset="-122"/>
              </a:rPr>
              <a:t>表被剪掉了,留下了一个长方形的口子,就像一个张开的大嘴。屋子里每一样</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东西都表明一种缺损,表明灵魂和生命的离去。约翰·帕金斯站在没有生气的</a:t>
            </a:r>
            <a:r>
              <a:t/>
            </a:r>
            <a:br/>
            <a:r>
              <a:rPr lang="zh-CN" altLang="en-US" sz="2607" kern="0" dirty="0" smtClean="0">
                <a:solidFill>
                  <a:srgbClr val="000000"/>
                </a:solidFill>
                <a:latin typeface="Times New Roman" pitchFamily="65" charset="-122"/>
                <a:ea typeface="宋体" pitchFamily="65" charset="-122"/>
              </a:rPr>
              <a:t>遗物中间,心头涌起一阵莫名的哀伤。</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他着手收拾屋子,并尽可能布置得干净整洁。当他触摸到凯蒂的衣服时,他感</a:t>
            </a:r>
            <a:r>
              <a:t/>
            </a:r>
            <a:br/>
            <a:r>
              <a:rPr lang="zh-CN" altLang="en-US" sz="2607" kern="0" dirty="0" smtClean="0">
                <a:solidFill>
                  <a:srgbClr val="000000"/>
                </a:solidFill>
                <a:latin typeface="Times New Roman" pitchFamily="65" charset="-122"/>
                <a:ea typeface="宋体" pitchFamily="65" charset="-122"/>
              </a:rPr>
              <a:t>到有一股恐惧之感悄悄袭上心头。他从来不曾想过,假如没有凯蒂,生活会变</a:t>
            </a:r>
            <a:r>
              <a:t/>
            </a:r>
            <a:br/>
            <a:r>
              <a:rPr lang="zh-CN" altLang="en-US" sz="2607" kern="0" dirty="0" smtClean="0">
                <a:solidFill>
                  <a:srgbClr val="000000"/>
                </a:solidFill>
                <a:latin typeface="Times New Roman" pitchFamily="65" charset="-122"/>
                <a:ea typeface="宋体" pitchFamily="65" charset="-122"/>
              </a:rPr>
              <a:t>成什么样子。她已经完全成为他生活的依恋,就像他呼吸的空气——时刻都</a:t>
            </a:r>
            <a:r>
              <a:t/>
            </a:r>
            <a:br/>
            <a:r>
              <a:rPr lang="zh-CN" altLang="en-US" sz="2607" kern="0" dirty="0" smtClean="0">
                <a:solidFill>
                  <a:srgbClr val="000000"/>
                </a:solidFill>
                <a:latin typeface="Times New Roman" pitchFamily="65" charset="-122"/>
                <a:ea typeface="宋体" pitchFamily="65" charset="-122"/>
              </a:rPr>
              <a:t>不能缺少,但自己竟然一直没有察觉。现在,她没有预先通知就走了,消失得</a:t>
            </a:r>
            <a:r>
              <a:t/>
            </a:r>
            <a:br/>
            <a:r>
              <a:rPr lang="zh-CN" altLang="en-US" sz="2607" kern="0" dirty="0" smtClean="0">
                <a:solidFill>
                  <a:srgbClr val="000000"/>
                </a:solidFill>
                <a:latin typeface="Times New Roman" pitchFamily="65" charset="-122"/>
                <a:ea typeface="宋体" pitchFamily="65" charset="-122"/>
              </a:rPr>
              <a:t>无影无踪,就好像她从来不曾存在似的。当然这持续不了几天时间,充其量也</a:t>
            </a:r>
            <a:r>
              <a:t/>
            </a:r>
            <a:br/>
            <a:r>
              <a:rPr lang="zh-CN" altLang="en-US" sz="2607" kern="0" dirty="0" smtClean="0">
                <a:solidFill>
                  <a:srgbClr val="000000"/>
                </a:solidFill>
                <a:latin typeface="Times New Roman" pitchFamily="65" charset="-122"/>
                <a:ea typeface="宋体" pitchFamily="65" charset="-122"/>
              </a:rPr>
              <a:t>不过一两个星期,但这对于他来说,就仿佛是死亡之手已向他伸出,威胁着他</a:t>
            </a:r>
            <a:r>
              <a:t/>
            </a:r>
            <a:br/>
            <a:r>
              <a:rPr lang="zh-CN" altLang="en-US" sz="2607" kern="0" dirty="0" smtClean="0">
                <a:solidFill>
                  <a:srgbClr val="000000"/>
                </a:solidFill>
                <a:latin typeface="Times New Roman" pitchFamily="65" charset="-122"/>
                <a:ea typeface="宋体" pitchFamily="65" charset="-122"/>
              </a:rPr>
              <a:t>宁静和谐的家庭生活。他的家庭已是风雨飘摇。一个扁桃腺化脓的丈母娘</a:t>
            </a:r>
            <a:endParaRPr lang="zh-CN" altLang="en-US"/>
          </a:p>
        </p:txBody>
      </p:sp>
    </p:spTree>
    <p:custDataLst>
      <p:custData r:id="rId1"/>
    </p:custDataLst>
  </p:cSld>
  <p:clrMapOvr>
    <a:masterClrMapping/>
  </p:clrMapOvr>
  <p:timing>
    <p:tnLst>
      <p:par>
        <p:cTn id="1" dur="indefinite" restart="never" nodeType="tmRoot"/>
      </p:par>
    </p:tn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把他的家庭守护神和家财统统赶到了九霄云外。约翰从冰箱里取出冷藏羊</a:t>
            </a:r>
            <a:r>
              <a:t/>
            </a:r>
            <a:br/>
            <a:r>
              <a:rPr lang="zh-CN" altLang="en-US" sz="2607" kern="0" dirty="0" smtClean="0">
                <a:solidFill>
                  <a:srgbClr val="000000"/>
                </a:solidFill>
                <a:latin typeface="Times New Roman" pitchFamily="65" charset="-122"/>
                <a:ea typeface="宋体" pitchFamily="65" charset="-122"/>
              </a:rPr>
              <a:t>肉,煮了一些咖啡,孤零零地坐下来吃饭。这顿凄凉清冷的晚餐过后,约翰坐</a:t>
            </a:r>
            <a:r>
              <a:t/>
            </a:r>
            <a:br/>
            <a:r>
              <a:rPr lang="zh-CN" altLang="en-US" sz="2607" kern="0" dirty="0" smtClean="0">
                <a:solidFill>
                  <a:srgbClr val="000000"/>
                </a:solidFill>
                <a:latin typeface="Times New Roman" pitchFamily="65" charset="-122"/>
                <a:ea typeface="宋体" pitchFamily="65" charset="-122"/>
              </a:rPr>
              <a:t>到了窗前。</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他没有心思抽烟。</a:t>
            </a:r>
            <a:r>
              <a:rPr lang="zh-CN" altLang="en-US" sz="2607" u="sng" kern="0" dirty="0" smtClean="0">
                <a:solidFill>
                  <a:srgbClr val="000000"/>
                </a:solidFill>
                <a:latin typeface="Times New Roman" pitchFamily="65" charset="-122"/>
                <a:ea typeface="宋体" pitchFamily="65" charset="-122"/>
              </a:rPr>
              <a:t>窗外的城市,灯火璀璨,人声鼎沸,召唤着他出去寻欢作</a:t>
            </a:r>
            <a:r>
              <a:t/>
            </a:r>
            <a:br/>
            <a:r>
              <a:rPr lang="zh-CN" altLang="en-US" sz="2607" u="sng" kern="0" dirty="0" smtClean="0">
                <a:solidFill>
                  <a:srgbClr val="000000"/>
                </a:solidFill>
                <a:latin typeface="Times New Roman" pitchFamily="65" charset="-122"/>
                <a:ea typeface="宋体" pitchFamily="65" charset="-122"/>
              </a:rPr>
              <a:t>乐。</a:t>
            </a:r>
            <a:r>
              <a:rPr lang="zh-CN" altLang="en-US" sz="2607" kern="0" dirty="0" smtClean="0">
                <a:solidFill>
                  <a:srgbClr val="000000"/>
                </a:solidFill>
                <a:latin typeface="Times New Roman" pitchFamily="65" charset="-122"/>
                <a:ea typeface="宋体" pitchFamily="65" charset="-122"/>
              </a:rPr>
              <a:t>夜晚是属于他的。他可以不受盘问地出去,像任何一个逍遥自在的单身</a:t>
            </a:r>
            <a:r>
              <a:t/>
            </a:r>
            <a:br/>
            <a:r>
              <a:rPr lang="zh-CN" altLang="en-US" sz="2607" kern="0" dirty="0" smtClean="0">
                <a:solidFill>
                  <a:srgbClr val="000000"/>
                </a:solidFill>
                <a:latin typeface="Times New Roman" pitchFamily="65" charset="-122"/>
                <a:ea typeface="宋体" pitchFamily="65" charset="-122"/>
              </a:rPr>
              <a:t>汉那样,无拘无束地寻欢作乐。只要他高兴,他可以痛饮,游荡,尽情玩到天亮;</a:t>
            </a:r>
            <a:r>
              <a:t/>
            </a:r>
            <a:br/>
            <a:r>
              <a:rPr lang="zh-CN" altLang="en-US" sz="2607" kern="0" dirty="0" smtClean="0">
                <a:solidFill>
                  <a:srgbClr val="000000"/>
                </a:solidFill>
                <a:latin typeface="Times New Roman" pitchFamily="65" charset="-122"/>
                <a:ea typeface="宋体" pitchFamily="65" charset="-122"/>
              </a:rPr>
              <a:t>不会有怒气冲冲的凯蒂在等着他,扫他的兴。只要他高兴,他可以在麦克洛斯</a:t>
            </a:r>
            <a:r>
              <a:t/>
            </a:r>
            <a:br/>
            <a:r>
              <a:rPr lang="zh-CN" altLang="en-US" sz="2607" kern="0" dirty="0" smtClean="0">
                <a:solidFill>
                  <a:srgbClr val="000000"/>
                </a:solidFill>
                <a:latin typeface="Times New Roman" pitchFamily="65" charset="-122"/>
                <a:ea typeface="宋体" pitchFamily="65" charset="-122"/>
              </a:rPr>
              <a:t>基那儿同一班嘻嘻哈哈的朋友打落袋弹子,直到黎明的光辉盖过电灯光。以</a:t>
            </a:r>
            <a:r>
              <a:t/>
            </a:r>
            <a:br/>
            <a:r>
              <a:rPr lang="zh-CN" altLang="en-US" sz="2607" kern="0" dirty="0" smtClean="0">
                <a:solidFill>
                  <a:srgbClr val="000000"/>
                </a:solidFill>
                <a:latin typeface="Times New Roman" pitchFamily="65" charset="-122"/>
                <a:ea typeface="宋体" pitchFamily="65" charset="-122"/>
              </a:rPr>
              <a:t>往,当弗罗摩尔公寓的生活使他厌烦的时候,他总是苦于婚姻的羁绊。现在羁</a:t>
            </a:r>
            <a:endParaRPr lang="zh-CN" altLang="en-US"/>
          </a:p>
        </p:txBody>
      </p:sp>
    </p:spTree>
    <p:custDataLst>
      <p:custData r:id="rId1"/>
    </p:custDataLst>
  </p:cSld>
  <p:clrMapOvr>
    <a:masterClrMapping/>
  </p:clrMapOvr>
  <p:timing>
    <p:tnLst>
      <p:par>
        <p:cTn id="1" dur="indefinite" restart="never" nodeType="tmRoot"/>
      </p:par>
    </p:tn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绊解除了。凯蒂不在了。</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约翰·帕金斯不善于分析自己的情感。但是当他坐在那间没有凯蒂的十英尺</a:t>
            </a:r>
            <a:r>
              <a:t/>
            </a:r>
            <a:br/>
            <a:r>
              <a:rPr lang="zh-CN" altLang="en-US" sz="2607" kern="0" dirty="0" smtClean="0">
                <a:solidFill>
                  <a:srgbClr val="000000"/>
                </a:solidFill>
                <a:latin typeface="Times New Roman" pitchFamily="65" charset="-122"/>
                <a:ea typeface="宋体" pitchFamily="65" charset="-122"/>
              </a:rPr>
              <a:t>宽十二英尺长的客厅里时,他丝毫不爽地猜中了他烦恼的主要原因。他现在</a:t>
            </a:r>
            <a:r>
              <a:t/>
            </a:r>
            <a:br/>
            <a:r>
              <a:rPr lang="zh-CN" altLang="en-US" sz="2607" kern="0" dirty="0" smtClean="0">
                <a:solidFill>
                  <a:srgbClr val="000000"/>
                </a:solidFill>
                <a:latin typeface="Times New Roman" pitchFamily="65" charset="-122"/>
                <a:ea typeface="宋体" pitchFamily="65" charset="-122"/>
              </a:rPr>
              <a:t>领悟到,凯蒂是他幸福生活的必要条件。他对凯蒂的感情,以往被单调枯燥的</a:t>
            </a:r>
            <a:r>
              <a:t/>
            </a:r>
            <a:br/>
            <a:r>
              <a:rPr lang="zh-CN" altLang="en-US" sz="2607" kern="0" dirty="0" smtClean="0">
                <a:solidFill>
                  <a:srgbClr val="000000"/>
                </a:solidFill>
                <a:latin typeface="Times New Roman" pitchFamily="65" charset="-122"/>
                <a:ea typeface="宋体" pitchFamily="65" charset="-122"/>
              </a:rPr>
              <a:t>家庭琐事搞得麻木了,如今却因凯蒂不在面前而猛然觉醒。歌喉美妙的鸟儿</a:t>
            </a:r>
            <a:r>
              <a:t/>
            </a:r>
            <a:br/>
            <a:r>
              <a:rPr lang="zh-CN" altLang="en-US" sz="2607" kern="0" dirty="0" smtClean="0">
                <a:solidFill>
                  <a:srgbClr val="000000"/>
                </a:solidFill>
                <a:latin typeface="Times New Roman" pitchFamily="65" charset="-122"/>
                <a:ea typeface="宋体" pitchFamily="65" charset="-122"/>
              </a:rPr>
              <a:t>飞走之后,我们才体会到它的歌声的可贵。</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“我真是不可救药的笨蛋,”约翰·帕金斯暗忖道,“我真糊涂,怎么能一直这</a:t>
            </a:r>
            <a:r>
              <a:t/>
            </a:r>
            <a:br/>
            <a:r>
              <a:rPr lang="zh-CN" altLang="en-US" sz="2607" kern="0" dirty="0" smtClean="0">
                <a:solidFill>
                  <a:srgbClr val="000000"/>
                </a:solidFill>
                <a:latin typeface="Times New Roman" pitchFamily="65" charset="-122"/>
                <a:ea typeface="宋体" pitchFamily="65" charset="-122"/>
              </a:rPr>
              <a:t>样对待凯蒂。每天晚上出去打弹子,同朋友们鬼混,不呆在家里陪陪凯蒂。让</a:t>
            </a:r>
            <a:r>
              <a:t/>
            </a:r>
            <a:br/>
            <a:r>
              <a:rPr lang="zh-CN" altLang="en-US" sz="2607" kern="0" dirty="0" smtClean="0">
                <a:solidFill>
                  <a:srgbClr val="000000"/>
                </a:solidFill>
                <a:latin typeface="Times New Roman" pitchFamily="65" charset="-122"/>
                <a:ea typeface="宋体" pitchFamily="65" charset="-122"/>
              </a:rPr>
              <a:t>可怜的姑娘一人留在家里,身边无人宽慰,顾影自怜!约翰·帕金斯,你真是个自</a:t>
            </a:r>
            <a:endParaRPr lang="zh-CN" altLang="en-US"/>
          </a:p>
        </p:txBody>
      </p:sp>
    </p:spTree>
    <p:custDataLst>
      <p:custData r:id="rId1"/>
    </p:custDataLst>
  </p:cSld>
  <p:clrMapOvr>
    <a:masterClrMapping/>
  </p:clrMapOvr>
  <p:timing>
    <p:tnLst>
      <p:par>
        <p:cTn id="1" dur="indefinite" restart="never" nodeType="tmRoot"/>
      </p:par>
    </p:tn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以为是的蠢货。我要弥补过去对不住那个姑娘的地方。我要带她出去娱</a:t>
            </a:r>
            <a:r>
              <a:rPr dirty="0"/>
              <a:t/>
            </a:r>
            <a:br>
              <a:rPr dirty="0"/>
            </a:br>
            <a:r>
              <a:rPr lang="zh-CN" altLang="en-US" sz="2607" kern="0" dirty="0" smtClean="0">
                <a:solidFill>
                  <a:srgbClr val="000000"/>
                </a:solidFill>
                <a:latin typeface="Times New Roman" pitchFamily="65" charset="-122"/>
                <a:ea typeface="宋体" pitchFamily="65" charset="-122"/>
              </a:rPr>
              <a:t>乐。从现在起,我要同麦克洛斯基那帮人一刀两断,不再来往。”</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不错,</a:t>
            </a:r>
            <a:r>
              <a:rPr lang="zh-CN" altLang="en-US" sz="2607" u="sng" kern="0" dirty="0" smtClean="0">
                <a:solidFill>
                  <a:srgbClr val="000000"/>
                </a:solidFill>
                <a:latin typeface="Times New Roman" pitchFamily="65" charset="-122"/>
                <a:ea typeface="宋体" pitchFamily="65" charset="-122"/>
              </a:rPr>
              <a:t>城市在外面喧嚷,召唤约翰·帕金斯出去。</a:t>
            </a:r>
            <a:r>
              <a:rPr lang="zh-CN" altLang="en-US" sz="2607" kern="0" dirty="0" smtClean="0">
                <a:solidFill>
                  <a:srgbClr val="000000"/>
                </a:solidFill>
                <a:latin typeface="Times New Roman" pitchFamily="65" charset="-122"/>
                <a:ea typeface="宋体" pitchFamily="65" charset="-122"/>
              </a:rPr>
              <a:t>此刻,在麦克洛斯基那儿,朋友</a:t>
            </a:r>
            <a:r>
              <a:rPr dirty="0"/>
              <a:t/>
            </a:r>
            <a:br>
              <a:rPr dirty="0"/>
            </a:br>
            <a:r>
              <a:rPr lang="zh-CN" altLang="en-US" sz="2607" kern="0" dirty="0" smtClean="0">
                <a:solidFill>
                  <a:srgbClr val="000000"/>
                </a:solidFill>
                <a:latin typeface="Times New Roman" pitchFamily="65" charset="-122"/>
                <a:ea typeface="宋体" pitchFamily="65" charset="-122"/>
              </a:rPr>
              <a:t>们正在悠闲地消磨时光,玩着每晚的游戏,把弹子打落到袋里去。但是花花世</a:t>
            </a:r>
            <a:r>
              <a:rPr dirty="0"/>
              <a:t/>
            </a:r>
            <a:br>
              <a:rPr dirty="0"/>
            </a:br>
            <a:r>
              <a:rPr lang="zh-CN" altLang="en-US" sz="2607" kern="0" dirty="0" smtClean="0">
                <a:solidFill>
                  <a:srgbClr val="000000"/>
                </a:solidFill>
                <a:latin typeface="Times New Roman" pitchFamily="65" charset="-122"/>
                <a:ea typeface="宋体" pitchFamily="65" charset="-122"/>
              </a:rPr>
              <a:t>界也好,哒哒作响的弹子棒也好,都提不起那个因为妻子不在而心情懊丧的帕</a:t>
            </a:r>
            <a:r>
              <a:rPr dirty="0"/>
              <a:t/>
            </a:r>
            <a:br>
              <a:rPr dirty="0"/>
            </a:br>
            <a:r>
              <a:rPr lang="zh-CN" altLang="en-US" sz="2607" kern="0" dirty="0" smtClean="0">
                <a:solidFill>
                  <a:srgbClr val="000000"/>
                </a:solidFill>
                <a:latin typeface="Times New Roman" pitchFamily="65" charset="-122"/>
                <a:ea typeface="宋体" pitchFamily="65" charset="-122"/>
              </a:rPr>
              <a:t>金斯的兴致了。他本来有的东西被剥夺了,以往他不加珍惜,甚至有点儿轻视,</a:t>
            </a:r>
            <a:endParaRPr lang="en-US" altLang="zh-CN" sz="2607" kern="0" dirty="0" smtClean="0">
              <a:solidFill>
                <a:srgbClr val="000000"/>
              </a:solidFill>
              <a:latin typeface="Times New Roman" pitchFamily="65" charset="-122"/>
              <a:ea typeface="宋体" pitchFamily="65" charset="-122"/>
            </a:endParaRPr>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现在却需要它了。泪水——是的,晶莹的泪水盈满约翰·帕金斯的眼睛。一旦</a:t>
            </a:r>
            <a:endParaRPr lang="en-US" altLang="zh-CN" sz="2607" kern="0" dirty="0" smtClean="0">
              <a:solidFill>
                <a:srgbClr val="000000"/>
              </a:solidFill>
              <a:latin typeface="Times New Roman" pitchFamily="65" charset="-122"/>
              <a:ea typeface="宋体" pitchFamily="65" charset="-122"/>
            </a:endParaRPr>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她回来,情况一定会有所改观。他一定要弥补以往他的所有疏忽。失去了她,</a:t>
            </a:r>
            <a:endParaRPr lang="en-US" altLang="zh-CN" sz="2607" kern="0" dirty="0" smtClean="0">
              <a:solidFill>
                <a:srgbClr val="000000"/>
              </a:solidFill>
              <a:latin typeface="Times New Roman" pitchFamily="65" charset="-122"/>
              <a:ea typeface="宋体" pitchFamily="65" charset="-122"/>
            </a:endParaRPr>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生命又有什么意义呢?</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21221" y="755973"/>
            <a:ext cx="11340000" cy="5514330"/>
          </a:xfrm>
          <a:prstGeom prst="rect">
            <a:avLst/>
          </a:prstGeom>
          <a:noFill/>
        </p:spPr>
        <p:txBody>
          <a:bodyPr wrap="square" lIns="0" tIns="0" rIns="0" bIns="0" rtlCol="0">
            <a:spAutoFit/>
          </a:bodyPr>
          <a:lstStyle/>
          <a:p>
            <a:pPr marL="0" indent="0" eaLnBrk="0" latinLnBrk="1" hangingPunct="0">
              <a:lnSpc>
                <a:spcPts val="4260"/>
              </a:lnSpc>
              <a:spcBef>
                <a:spcPts val="0"/>
              </a:spcBef>
              <a:buNone/>
            </a:pPr>
            <a:r>
              <a:rPr lang="zh-CN" altLang="en-US" sz="2607" kern="0" dirty="0" smtClean="0">
                <a:solidFill>
                  <a:srgbClr val="FF0000"/>
                </a:solidFill>
                <a:latin typeface="Times New Roman" pitchFamily="65" charset="-122"/>
                <a:ea typeface="宋体" pitchFamily="65" charset="-122"/>
              </a:rPr>
              <a:t>1.</a:t>
            </a: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远离外界,陈四桥的人们不大往城里走;无聊空虚,当地的人们喜欢传</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播各种消息;人际关系冷漠,如史伯伯无处借钱、被盗时邻居也假装听不见;</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崇拜金钱,阿黑原先对如史伯伯恭恭敬敬,如史伯伯没钱后,他便在吃羹饭时</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无理取闹。</a:t>
            </a:r>
            <a:endParaRPr lang="en-US" altLang="zh-CN" sz="2607" kern="0" dirty="0" smtClean="0">
              <a:solidFill>
                <a:srgbClr val="FF0000"/>
              </a:solidFill>
              <a:latin typeface="Times New Roman" pitchFamily="65" charset="-122"/>
              <a:ea typeface="宋体" pitchFamily="65" charset="-122"/>
            </a:endParaRPr>
          </a:p>
          <a:p>
            <a:pPr eaLnBrk="0" latinLnBrk="1" hangingPunct="0">
              <a:lnSpc>
                <a:spcPts val="4260"/>
              </a:lnSpc>
            </a:pPr>
            <a:r>
              <a:rPr lang="zh-CN" altLang="en-US" sz="2607" b="1" kern="0" dirty="0" smtClean="0">
                <a:solidFill>
                  <a:srgbClr val="FF0000"/>
                </a:solidFill>
                <a:latin typeface="Times New Roman" pitchFamily="65" charset="-122"/>
                <a:ea typeface="宋体" pitchFamily="65" charset="-122"/>
              </a:rPr>
              <a:t>解析</a:t>
            </a:r>
            <a:r>
              <a:rPr lang="zh-CN" altLang="en-US" sz="2607" kern="0" dirty="0" smtClean="0">
                <a:solidFill>
                  <a:srgbClr val="FF0000"/>
                </a:solidFill>
                <a:latin typeface="Times New Roman" pitchFamily="65" charset="-122"/>
                <a:ea typeface="宋体" pitchFamily="65" charset="-122"/>
              </a:rPr>
              <a:t>　人物的生活状态既包括人物的生存环境</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也包括人物的生活方式和性</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格特点。“陈四桥人们”是一个群像</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其生活状态需根据这些人的行为、心</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理等来概括</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如</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可根据第一段里的“村里的人不大往城里去”“关于村中和</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附近地方的消息</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无论大小</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他们立刻就会知道”概括出“远离外界”“无聊</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空虚”的特征</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根据邻居对如史伯伯的态度以及阿黑前后态度的变化可概括</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出“人际关系冷漠”“崇拜金钱”等特征。</a:t>
            </a:r>
            <a:endParaRPr lang="zh-CN" altLang="en-US" sz="2800" dirty="0" smtClean="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门打开了。凯蒂提着一个小提包走了进来。约翰吃惊地张着嘴,痴呆地望着</a:t>
            </a:r>
            <a:r>
              <a:rPr dirty="0"/>
              <a:t/>
            </a:r>
            <a:br>
              <a:rPr dirty="0"/>
            </a:br>
            <a:r>
              <a:rPr lang="zh-CN" altLang="en-US" sz="2607" kern="0" dirty="0" smtClean="0">
                <a:solidFill>
                  <a:srgbClr val="000000"/>
                </a:solidFill>
                <a:latin typeface="Times New Roman" pitchFamily="65" charset="-122"/>
                <a:ea typeface="宋体" pitchFamily="65" charset="-122"/>
              </a:rPr>
              <a:t>她。</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“啊呀!回到家真高兴。”凯蒂说,“妈病得并不厉害。萨姆在车站上等着我,</a:t>
            </a:r>
            <a:endParaRPr lang="en-US" altLang="zh-CN" sz="2607" kern="0" dirty="0" smtClean="0">
              <a:solidFill>
                <a:srgbClr val="000000"/>
              </a:solidFill>
              <a:latin typeface="Times New Roman" pitchFamily="65" charset="-122"/>
              <a:ea typeface="宋体" pitchFamily="65" charset="-122"/>
            </a:endParaRPr>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他说妈的病只不过稍微发作了一下,电报发出之后就没事了。于是我搭下一</a:t>
            </a:r>
            <a:endParaRPr lang="en-US" altLang="zh-CN" sz="2607" kern="0" dirty="0" smtClean="0">
              <a:solidFill>
                <a:srgbClr val="000000"/>
              </a:solidFill>
              <a:latin typeface="Times New Roman" pitchFamily="65" charset="-122"/>
              <a:ea typeface="宋体" pitchFamily="65" charset="-122"/>
            </a:endParaRPr>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班火车回来了。我现在真想喝杯咖啡。”</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约翰·帕金斯看了看钟。八点一刻。他伸手拿起帽子,朝门口走去。</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“约翰·帕金斯,我倒要知道知道,你这会儿想到哪里去?”</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“我打算去麦克洛斯基那儿,”约翰说,“跟朋友打一两盘弹子。”</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                                                                     (选自《欧·亨利短篇小说》,有删改)</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481465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1.本文第二段不避其繁地描写屋内的景象,作者为什么进行这样的结构安排?</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en-US" altLang="zh-CN" sz="2607" u="sng" kern="0" dirty="0" smtClean="0">
              <a:solidFill>
                <a:srgbClr val="000000"/>
              </a:solidFill>
              <a:latin typeface="Times New Roman" pitchFamily="65" charset="-122"/>
              <a:ea typeface="宋体" pitchFamily="65" charset="-122"/>
            </a:endParaRPr>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2.文中两处画线句子反复写到窗外的城市,有什么作用?</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en-US" altLang="zh-CN" sz="2607" u="sng" kern="0" dirty="0" smtClean="0">
              <a:solidFill>
                <a:srgbClr val="000000"/>
              </a:solidFill>
              <a:latin typeface="Times New Roman" pitchFamily="65" charset="-122"/>
              <a:ea typeface="宋体" pitchFamily="65" charset="-122"/>
            </a:endParaRPr>
          </a:p>
          <a:p>
            <a:pPr eaLnBrk="0" latinLnBrk="1" hangingPunct="0">
              <a:lnSpc>
                <a:spcPct val="150000"/>
              </a:lnSpc>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en-US" altLang="zh-CN" sz="2607" u="sng" kern="0" dirty="0" smtClean="0">
              <a:solidFill>
                <a:srgbClr val="000000"/>
              </a:solidFill>
              <a:latin typeface="Times New Roman" pitchFamily="65" charset="-122"/>
              <a:ea typeface="宋体" pitchFamily="65" charset="-122"/>
            </a:endParaRPr>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93229" y="1044005"/>
            <a:ext cx="11340000" cy="421282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1.</a:t>
            </a:r>
            <a:r>
              <a:rPr lang="zh-CN" altLang="en-US" sz="2607" b="1" kern="0" dirty="0" smtClean="0">
                <a:solidFill>
                  <a:srgbClr val="FF0000"/>
                </a:solidFill>
                <a:latin typeface="Times New Roman" pitchFamily="65" charset="-122"/>
                <a:ea typeface="宋体" pitchFamily="65" charset="-122"/>
              </a:rPr>
              <a:t>答案　</a:t>
            </a:r>
            <a:r>
              <a:rPr lang="zh-CN" altLang="en-US" sz="2607" kern="0" dirty="0" smtClean="0">
                <a:solidFill>
                  <a:srgbClr val="FF0000"/>
                </a:solidFill>
                <a:latin typeface="Times New Roman" pitchFamily="65" charset="-122"/>
                <a:ea typeface="宋体" pitchFamily="65" charset="-122"/>
              </a:rPr>
              <a:t>营造出屋内的凌乱氛围,说明凯蒂临行前的匆忙与慌乱,给读者留下</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悬念;面对空洞的房间和妻子留下的生活痕迹,帕金斯有着从未有过的孤独凄</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凉和对妻子的依恋;引出下文帕金斯对生活的思考,他曾经竭力逃避的一切现</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在竟成了奢侈的希望,他曾经无视妻子的存在,他独自忏悔。</a:t>
            </a:r>
            <a:endParaRPr lang="en-US" altLang="zh-CN" sz="2607" kern="0" dirty="0" smtClean="0">
              <a:solidFill>
                <a:srgbClr val="FF0000"/>
              </a:solidFill>
              <a:latin typeface="Times New Roman" pitchFamily="65" charset="-122"/>
              <a:ea typeface="宋体" pitchFamily="65" charset="-122"/>
            </a:endParaRPr>
          </a:p>
          <a:p>
            <a:pPr eaLnBrk="0" latinLnBrk="1" hangingPunct="0">
              <a:lnSpc>
                <a:spcPct val="150000"/>
              </a:lnSpc>
            </a:pPr>
            <a:r>
              <a:rPr lang="zh-CN" altLang="en-US" sz="2607" b="1" kern="0" dirty="0" smtClean="0">
                <a:solidFill>
                  <a:srgbClr val="FF0000"/>
                </a:solidFill>
                <a:latin typeface="Times New Roman" pitchFamily="65" charset="-122"/>
                <a:ea typeface="宋体" pitchFamily="65" charset="-122"/>
              </a:rPr>
              <a:t>解析　</a:t>
            </a:r>
            <a:r>
              <a:rPr lang="zh-CN" altLang="en-US" sz="2607" kern="0" dirty="0" smtClean="0">
                <a:solidFill>
                  <a:srgbClr val="FF0000"/>
                </a:solidFill>
                <a:latin typeface="Times New Roman" pitchFamily="65" charset="-122"/>
                <a:ea typeface="宋体" pitchFamily="65" charset="-122"/>
              </a:rPr>
              <a:t>屋内的景象是人物的生活场景</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属于环境描写。此处环境描写的位置</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处在文章的开头</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在结构上“给读者留下悬念”“引出下文帕金斯对生活的</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思考”</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在内容上突出帕金斯的孤独凄凉和对妻子的依恋以及忏悔之情。</a:t>
            </a:r>
            <a:endParaRPr lang="zh-CN" altLang="en-US" sz="2800" dirty="0" smtClean="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421282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2.</a:t>
            </a: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①用城市的喧闹反衬妻子离去后约翰·帕金斯内心的孤独寂寞与感</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伤;②用城市外在的诱惑对比约翰·帕金斯的不为所动,表明他当时的后悔之</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情。</a:t>
            </a:r>
            <a:endParaRPr lang="en-US" altLang="zh-CN" sz="2607" kern="0" dirty="0" smtClean="0">
              <a:solidFill>
                <a:srgbClr val="FF0000"/>
              </a:solidFill>
              <a:latin typeface="Times New Roman" pitchFamily="65" charset="-122"/>
              <a:ea typeface="宋体" pitchFamily="65" charset="-122"/>
            </a:endParaRPr>
          </a:p>
          <a:p>
            <a:pPr eaLnBrk="0" latinLnBrk="1" hangingPunct="0">
              <a:lnSpc>
                <a:spcPct val="150000"/>
              </a:lnSpc>
            </a:pPr>
            <a:r>
              <a:rPr lang="zh-CN" altLang="en-US" sz="2607" b="1" kern="0" dirty="0" smtClean="0">
                <a:solidFill>
                  <a:srgbClr val="FF0000"/>
                </a:solidFill>
                <a:latin typeface="Times New Roman" pitchFamily="65" charset="-122"/>
                <a:ea typeface="宋体" pitchFamily="65" charset="-122"/>
              </a:rPr>
              <a:t>解析</a:t>
            </a:r>
            <a:r>
              <a:rPr lang="zh-CN" altLang="en-US" sz="2607" kern="0" dirty="0" smtClean="0">
                <a:solidFill>
                  <a:srgbClr val="FF0000"/>
                </a:solidFill>
                <a:latin typeface="Times New Roman" pitchFamily="65" charset="-122"/>
                <a:ea typeface="宋体" pitchFamily="65" charset="-122"/>
              </a:rPr>
              <a:t>　“窗外的城市”也是小说的环境</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应概括其特点</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再分析这些特点与表</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现人物、推动情节和表现主旨的关系。“窗外的城市”特征是喧闹</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而当时</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主人公的处境是寂寞的</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所以二者是反衬关系</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窗外的城市”充满诱惑</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而</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主人公却不为所动</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表明了他当时的后悔之情。</a:t>
            </a:r>
            <a:endParaRPr lang="zh-CN" altLang="en-US" sz="2800" dirty="0" smtClean="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481465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000000"/>
                </a:solidFill>
                <a:latin typeface="Times New Roman" pitchFamily="65" charset="-122"/>
                <a:ea typeface="宋体" pitchFamily="65" charset="-122"/>
              </a:rPr>
              <a:t>名师点睛</a:t>
            </a:r>
            <a:endParaRPr lang="zh-CN" altLang="en-US" b="1"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学会根据环境描写的位置判定其作用:如果所给景物文字出现在开头,那么其</a:t>
            </a:r>
            <a:r>
              <a:rPr dirty="0"/>
              <a:t/>
            </a:r>
            <a:br>
              <a:rPr dirty="0"/>
            </a:br>
            <a:r>
              <a:rPr lang="zh-CN" altLang="en-US" sz="2607" kern="0" dirty="0" smtClean="0">
                <a:solidFill>
                  <a:srgbClr val="000000"/>
                </a:solidFill>
                <a:latin typeface="Times New Roman" pitchFamily="65" charset="-122"/>
                <a:ea typeface="宋体" pitchFamily="65" charset="-122"/>
              </a:rPr>
              <a:t>作用主要是给全篇“定调”,或者定下感情基调,或者定下叙述基调;如果出</a:t>
            </a:r>
            <a:r>
              <a:rPr dirty="0"/>
              <a:t/>
            </a:r>
            <a:br>
              <a:rPr dirty="0"/>
            </a:br>
            <a:r>
              <a:rPr lang="zh-CN" altLang="en-US" sz="2607" kern="0" dirty="0" smtClean="0">
                <a:solidFill>
                  <a:srgbClr val="000000"/>
                </a:solidFill>
                <a:latin typeface="Times New Roman" pitchFamily="65" charset="-122"/>
                <a:ea typeface="宋体" pitchFamily="65" charset="-122"/>
              </a:rPr>
              <a:t>现在人物出场前,那么其作用便是导引人物出场;如果置于小说的某个情节</a:t>
            </a:r>
            <a:r>
              <a:rPr dirty="0"/>
              <a:t/>
            </a:r>
            <a:br>
              <a:rPr dirty="0"/>
            </a:br>
            <a:r>
              <a:rPr lang="zh-CN" altLang="en-US" sz="2607" kern="0" dirty="0" smtClean="0">
                <a:solidFill>
                  <a:srgbClr val="000000"/>
                </a:solidFill>
                <a:latin typeface="Times New Roman" pitchFamily="65" charset="-122"/>
                <a:ea typeface="宋体" pitchFamily="65" charset="-122"/>
              </a:rPr>
              <a:t>中,那么其作用是推动情节发展;如果置于人物的描写之中,那么其作用是揭</a:t>
            </a:r>
            <a:endParaRPr lang="en-US" altLang="zh-CN" sz="2607" kern="0" dirty="0" smtClean="0">
              <a:solidFill>
                <a:srgbClr val="000000"/>
              </a:solidFill>
              <a:latin typeface="Times New Roman" pitchFamily="65" charset="-122"/>
              <a:ea typeface="宋体" pitchFamily="65" charset="-122"/>
            </a:endParaRPr>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示人物性格。如上面第二大题的第</a:t>
            </a:r>
            <a:r>
              <a:rPr lang="en-US" altLang="zh-CN" sz="2607" kern="0" dirty="0" smtClean="0">
                <a:solidFill>
                  <a:srgbClr val="000000"/>
                </a:solidFill>
                <a:latin typeface="Times New Roman" pitchFamily="65" charset="-122"/>
                <a:ea typeface="宋体" pitchFamily="65" charset="-122"/>
              </a:rPr>
              <a:t>2</a:t>
            </a:r>
            <a:r>
              <a:rPr lang="zh-CN" altLang="en-US" sz="2607" kern="0" dirty="0" smtClean="0">
                <a:solidFill>
                  <a:srgbClr val="000000"/>
                </a:solidFill>
                <a:latin typeface="Times New Roman" pitchFamily="65" charset="-122"/>
                <a:ea typeface="宋体" pitchFamily="65" charset="-122"/>
              </a:rPr>
              <a:t>小题</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两次对“窗外的城市”的描写都</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是穿插在对人物的描写之中</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其特点和人物的处境与心理状态正好形成了对</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比</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对人物起了反衬作用。</a:t>
            </a:r>
            <a:endParaRPr lang="zh-CN" altLang="en-US" sz="2800" dirty="0" smtClean="0"/>
          </a:p>
        </p:txBody>
      </p:sp>
    </p:spTree>
    <p:custDataLst>
      <p:custData r:id="rId1"/>
    </p:custDataLst>
  </p:cSld>
  <p:clrMapOvr>
    <a:masterClrMapping/>
  </p:clrMapOvr>
  <p:timing>
    <p:tnLst>
      <p:par>
        <p:cTn id="1" dur="indefinite" restart="never" nodeType="tmRoot"/>
      </p:par>
    </p:tnLst>
  </p:timing>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361098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000000"/>
                </a:solidFill>
                <a:latin typeface="Times New Roman" pitchFamily="65" charset="-122"/>
                <a:ea typeface="宋体" pitchFamily="65" charset="-122"/>
              </a:rPr>
              <a:t>练后心得</a:t>
            </a:r>
            <a:endParaRPr lang="zh-CN" altLang="en-US" b="1"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eaLnBrk="0" latinLnBrk="1" hangingPunct="0">
              <a:lnSpc>
                <a:spcPct val="150000"/>
              </a:lnSpc>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sz="2800" dirty="0" smtClean="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4164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三、(2018泰兴期中,改编)阅读下面的文字,完成后面的题目。</a:t>
            </a:r>
            <a:endParaRPr lang="zh-CN" altLang="en-US" dirty="0"/>
          </a:p>
          <a:p>
            <a:pPr marL="0" indent="0" algn="ctr"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江一鹤</a:t>
            </a:r>
            <a:endParaRPr lang="zh-CN" altLang="en-US" dirty="0"/>
          </a:p>
          <a:p>
            <a:pPr marL="0" indent="0" algn="ctr"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张居祥</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江一鹤是一代名厨。他早年游历江浙一带,红案白案皆工,尤其是时鲜果蔬,</a:t>
            </a:r>
            <a:r>
              <a:rPr dirty="0"/>
              <a:t/>
            </a:r>
            <a:br>
              <a:rPr dirty="0"/>
            </a:br>
            <a:r>
              <a:rPr lang="zh-CN" altLang="en-US" sz="2607" kern="0" dirty="0" smtClean="0">
                <a:solidFill>
                  <a:srgbClr val="000000"/>
                </a:solidFill>
                <a:latin typeface="Times New Roman" pitchFamily="65" charset="-122"/>
                <a:ea typeface="宋体" pitchFamily="65" charset="-122"/>
              </a:rPr>
              <a:t>在他手中更显奇妙。据说他从杭州一位前辈手里得一古本,日夜揣度,终于悟</a:t>
            </a:r>
            <a:r>
              <a:rPr dirty="0"/>
              <a:t/>
            </a:r>
            <a:br>
              <a:rPr dirty="0"/>
            </a:br>
            <a:r>
              <a:rPr lang="zh-CN" altLang="en-US" sz="2607" kern="0" dirty="0" smtClean="0">
                <a:solidFill>
                  <a:srgbClr val="000000"/>
                </a:solidFill>
                <a:latin typeface="Times New Roman" pitchFamily="65" charset="-122"/>
                <a:ea typeface="宋体" pitchFamily="65" charset="-122"/>
              </a:rPr>
              <a:t>得五代名尼梵正的风景拼盘的奥妙,将中国的花式冷盘、雕刻拼盘技艺推向</a:t>
            </a:r>
            <a:r>
              <a:rPr dirty="0"/>
              <a:t/>
            </a:r>
            <a:br>
              <a:rPr dirty="0"/>
            </a:br>
            <a:r>
              <a:rPr lang="zh-CN" altLang="en-US" sz="2607" kern="0" dirty="0" smtClean="0">
                <a:solidFill>
                  <a:srgbClr val="000000"/>
                </a:solidFill>
                <a:latin typeface="Times New Roman" pitchFamily="65" charset="-122"/>
                <a:ea typeface="宋体" pitchFamily="65" charset="-122"/>
              </a:rPr>
              <a:t>一个高峰。</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江一鹤凭这一身绝技,独步苏杭,不想六十岁那年,忽然遁身山城盱眙,打算在</a:t>
            </a:r>
            <a:r>
              <a:rPr dirty="0"/>
              <a:t/>
            </a:r>
            <a:br>
              <a:rPr dirty="0"/>
            </a:br>
            <a:r>
              <a:rPr lang="zh-CN" altLang="en-US" sz="2607" kern="0" dirty="0" smtClean="0">
                <a:solidFill>
                  <a:srgbClr val="000000"/>
                </a:solidFill>
                <a:latin typeface="Times New Roman" pitchFamily="65" charset="-122"/>
                <a:ea typeface="宋体" pitchFamily="65" charset="-122"/>
              </a:rPr>
              <a:t>此安享晚年。山城名店“金谷园”老板三番五次登门延请,终于说动江一鹤</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出任首席大厨,其实只是挂名。金谷园是百年老店,资本雄厚,为了让江一鹤</a:t>
            </a:r>
            <a:r>
              <a:t/>
            </a:r>
            <a:br/>
            <a:r>
              <a:rPr lang="zh-CN" altLang="en-US" sz="2607" kern="0" dirty="0" smtClean="0">
                <a:solidFill>
                  <a:srgbClr val="000000"/>
                </a:solidFill>
                <a:latin typeface="Times New Roman" pitchFamily="65" charset="-122"/>
                <a:ea typeface="宋体" pitchFamily="65" charset="-122"/>
              </a:rPr>
              <a:t>成为永远的金字招牌,老板特意给他辟了个很雅致的小园子。园子在半山坡</a:t>
            </a:r>
            <a:r>
              <a:t/>
            </a:r>
            <a:br/>
            <a:r>
              <a:rPr lang="zh-CN" altLang="en-US" sz="2607" kern="0" dirty="0" smtClean="0">
                <a:solidFill>
                  <a:srgbClr val="000000"/>
                </a:solidFill>
                <a:latin typeface="Times New Roman" pitchFamily="65" charset="-122"/>
                <a:ea typeface="宋体" pitchFamily="65" charset="-122"/>
              </a:rPr>
              <a:t>上,南面正对淮河。人在园中,晴看帆影,雨看流岚,山石林泉,风景绝佳。可江</a:t>
            </a:r>
            <a:r>
              <a:t/>
            </a:r>
            <a:br/>
            <a:r>
              <a:rPr lang="zh-CN" altLang="en-US" sz="2607" kern="0" dirty="0" smtClean="0">
                <a:solidFill>
                  <a:srgbClr val="000000"/>
                </a:solidFill>
                <a:latin typeface="Times New Roman" pitchFamily="65" charset="-122"/>
                <a:ea typeface="宋体" pitchFamily="65" charset="-122"/>
              </a:rPr>
              <a:t>一鹤将园子平整成一块一块菜地,不种奇花异卉,只种瓜果蔬菜。春来绿韭铺</a:t>
            </a:r>
            <a:r>
              <a:t/>
            </a:r>
            <a:br/>
            <a:r>
              <a:rPr lang="zh-CN" altLang="en-US" sz="2607" kern="0" dirty="0" smtClean="0">
                <a:solidFill>
                  <a:srgbClr val="000000"/>
                </a:solidFill>
                <a:latin typeface="Times New Roman" pitchFamily="65" charset="-122"/>
                <a:ea typeface="宋体" pitchFamily="65" charset="-122"/>
              </a:rPr>
              <a:t>畦,夏至豆角满架。深秋时节,硕大的萝卜半截出土,像是正在捉迷藏的调皮</a:t>
            </a:r>
            <a:r>
              <a:t/>
            </a:r>
            <a:br/>
            <a:r>
              <a:rPr lang="zh-CN" altLang="en-US" sz="2607" kern="0" dirty="0" smtClean="0">
                <a:solidFill>
                  <a:srgbClr val="000000"/>
                </a:solidFill>
                <a:latin typeface="Times New Roman" pitchFamily="65" charset="-122"/>
                <a:ea typeface="宋体" pitchFamily="65" charset="-122"/>
              </a:rPr>
              <a:t>小子,探出头来挑逗玩伴;冬天的大白菜,则在阳光下站成方阵,别有气势。去</a:t>
            </a:r>
            <a:r>
              <a:t/>
            </a:r>
            <a:br/>
            <a:r>
              <a:rPr lang="zh-CN" altLang="en-US" sz="2607" kern="0" dirty="0" smtClean="0">
                <a:solidFill>
                  <a:srgbClr val="000000"/>
                </a:solidFill>
                <a:latin typeface="Times New Roman" pitchFamily="65" charset="-122"/>
                <a:ea typeface="宋体" pitchFamily="65" charset="-122"/>
              </a:rPr>
              <a:t>过园子的人都说可惜了,好端端的一个花园,被江一鹤弄成了农家菜园子。</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江一鹤平时除了偶尔下厨看看徒弟做活,其余时间大多一个人待在小园子里,</a:t>
            </a:r>
            <a:r>
              <a:t/>
            </a:r>
            <a:br/>
            <a:r>
              <a:rPr lang="zh-CN" altLang="en-US" sz="2607" kern="0" dirty="0" smtClean="0">
                <a:solidFill>
                  <a:srgbClr val="000000"/>
                </a:solidFill>
                <a:latin typeface="Times New Roman" pitchFamily="65" charset="-122"/>
                <a:ea typeface="宋体" pitchFamily="65" charset="-122"/>
              </a:rPr>
              <a:t>侍弄他的瓜果蔬菜,有时喝茶听越剧,有时也画画,但从没有人见过他的画。</a:t>
            </a:r>
            <a:endParaRPr lang="zh-CN" altLang="en-US"/>
          </a:p>
        </p:txBody>
      </p:sp>
    </p:spTree>
    <p:custDataLst>
      <p:custData r:id="rId1"/>
    </p:custDataLst>
  </p:cSld>
  <p:clrMapOvr>
    <a:masterClrMapping/>
  </p:clrMapOvr>
  <p:timing>
    <p:tnLst>
      <p:par>
        <p:cTn id="1" dur="indefinite" restart="never" nodeType="tmRoot"/>
      </p:par>
    </p:tnLst>
  </p:timing>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话说那年盛夏时节,苏、浙、沪三地书画界人士齐聚盱眙,举行华东书画名家</a:t>
            </a:r>
            <a:r>
              <a:rPr dirty="0"/>
              <a:t/>
            </a:r>
            <a:br>
              <a:rPr dirty="0"/>
            </a:br>
            <a:r>
              <a:rPr lang="zh-CN" altLang="en-US" sz="2607" kern="0" dirty="0" smtClean="0">
                <a:solidFill>
                  <a:srgbClr val="000000"/>
                </a:solidFill>
                <a:latin typeface="Times New Roman" pitchFamily="65" charset="-122"/>
                <a:ea typeface="宋体" pitchFamily="65" charset="-122"/>
              </a:rPr>
              <a:t>邀请赛。这是五年一度的盛事,虽是民间活动,但因名家云集,所以规格极高。</a:t>
            </a:r>
            <a:endParaRPr lang="en-US" altLang="zh-CN" sz="2607" kern="0" dirty="0" smtClean="0">
              <a:solidFill>
                <a:srgbClr val="000000"/>
              </a:solidFill>
              <a:latin typeface="Times New Roman" pitchFamily="65" charset="-122"/>
              <a:ea typeface="宋体" pitchFamily="65" charset="-122"/>
            </a:endParaRPr>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经过十天的角逐,山城书画名家汪遇农凭着一组《都梁十景图》的立轴力拔</a:t>
            </a:r>
            <a:endParaRPr lang="en-US" altLang="zh-CN" sz="2607" kern="0" dirty="0" smtClean="0">
              <a:solidFill>
                <a:srgbClr val="000000"/>
              </a:solidFill>
              <a:latin typeface="Times New Roman" pitchFamily="65" charset="-122"/>
              <a:ea typeface="宋体" pitchFamily="65" charset="-122"/>
            </a:endParaRPr>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头筹。汪遇农是康熙年间进士汪元任之后,早年师从齐白石先生的得意弟子</a:t>
            </a:r>
            <a:endParaRPr lang="en-US" altLang="zh-CN" sz="2607" kern="0" dirty="0" smtClean="0">
              <a:solidFill>
                <a:srgbClr val="000000"/>
              </a:solidFill>
              <a:latin typeface="Times New Roman" pitchFamily="65" charset="-122"/>
              <a:ea typeface="宋体" pitchFamily="65" charset="-122"/>
            </a:endParaRPr>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李苦禅,下笔颇有些苦禅的影子,尤其是大写意花鸟、松竹梅兰、鱼鹰龙马等</a:t>
            </a:r>
            <a:endParaRPr lang="en-US" altLang="zh-CN" sz="2607" kern="0" dirty="0" smtClean="0">
              <a:solidFill>
                <a:srgbClr val="000000"/>
              </a:solidFill>
              <a:latin typeface="Times New Roman" pitchFamily="65" charset="-122"/>
              <a:ea typeface="宋体" pitchFamily="65" charset="-122"/>
            </a:endParaRPr>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题材的作品更是意态纵横。但他浪迹江南数年,并无建树,不免怅然。了解他</a:t>
            </a:r>
            <a:endParaRPr lang="en-US" altLang="zh-CN" sz="2607" kern="0" dirty="0" smtClean="0">
              <a:solidFill>
                <a:srgbClr val="000000"/>
              </a:solidFill>
              <a:latin typeface="Times New Roman" pitchFamily="65" charset="-122"/>
              <a:ea typeface="宋体" pitchFamily="65" charset="-122"/>
            </a:endParaRPr>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的人都说:汪遇农学画,用情太深,得苦禅之形,终为苦禅所缚而难得其绘画之精</a:t>
            </a:r>
            <a:endParaRPr lang="en-US" altLang="zh-CN" sz="2607" kern="0" dirty="0" smtClean="0">
              <a:solidFill>
                <a:srgbClr val="000000"/>
              </a:solidFill>
              <a:latin typeface="Times New Roman" pitchFamily="65" charset="-122"/>
              <a:ea typeface="宋体" pitchFamily="65" charset="-122"/>
            </a:endParaRPr>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神,可惜了!</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汪遇农回到盱眙,终日悠游山水,参悟画意。盱眙古称都梁,佳山秀水,天然一</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派地上画卷,“都梁十景”更是名闻遐迩。汪遇农日日浸淫其中,如是十年,</a:t>
            </a:r>
            <a:r>
              <a:t/>
            </a:r>
            <a:br/>
            <a:r>
              <a:rPr lang="zh-CN" altLang="en-US" sz="2607" kern="0" dirty="0" smtClean="0">
                <a:solidFill>
                  <a:srgbClr val="000000"/>
                </a:solidFill>
                <a:latin typeface="Times New Roman" pitchFamily="65" charset="-122"/>
                <a:ea typeface="宋体" pitchFamily="65" charset="-122"/>
              </a:rPr>
              <a:t>竟然跳出师门樊篱,自成一家。那天,汪遇农将十幅《都梁十景图》立轴往金</a:t>
            </a:r>
            <a:r>
              <a:t/>
            </a:r>
            <a:br/>
            <a:r>
              <a:rPr lang="zh-CN" altLang="en-US" sz="2607" kern="0" dirty="0" smtClean="0">
                <a:solidFill>
                  <a:srgbClr val="000000"/>
                </a:solidFill>
                <a:latin typeface="Times New Roman" pitchFamily="65" charset="-122"/>
                <a:ea typeface="宋体" pitchFamily="65" charset="-122"/>
              </a:rPr>
              <a:t>谷园展厅一挂,纸上风景,烟霞满室,其他作品顿时失色。</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按惯例,大赛闭幕酒宴在金谷园大厅举行。一时间,高朋满座,胜友如云。金</a:t>
            </a:r>
            <a:r>
              <a:t/>
            </a:r>
            <a:br/>
            <a:r>
              <a:rPr lang="zh-CN" altLang="en-US" sz="2607" kern="0" dirty="0" smtClean="0">
                <a:solidFill>
                  <a:srgbClr val="000000"/>
                </a:solidFill>
                <a:latin typeface="Times New Roman" pitchFamily="65" charset="-122"/>
                <a:ea typeface="宋体" pitchFamily="65" charset="-122"/>
              </a:rPr>
              <a:t>奖作品高悬大厅舞台之上,大家酾酒赋诗,飞觞论画。金奖得主汪遇农被簇拥</a:t>
            </a:r>
            <a:r>
              <a:t/>
            </a:r>
            <a:br/>
            <a:r>
              <a:rPr lang="zh-CN" altLang="en-US" sz="2607" kern="0" dirty="0" smtClean="0">
                <a:solidFill>
                  <a:srgbClr val="000000"/>
                </a:solidFill>
                <a:latin typeface="Times New Roman" pitchFamily="65" charset="-122"/>
                <a:ea typeface="宋体" pitchFamily="65" charset="-122"/>
              </a:rPr>
              <a:t>着,如众星拱月。酒过三巡,正在大家酒酣耳热之际,忽见一个年轻的厨师,手</a:t>
            </a:r>
            <a:r>
              <a:t/>
            </a:r>
            <a:br/>
            <a:r>
              <a:rPr lang="zh-CN" altLang="en-US" sz="2607" kern="0" dirty="0" smtClean="0">
                <a:solidFill>
                  <a:srgbClr val="000000"/>
                </a:solidFill>
                <a:latin typeface="Times New Roman" pitchFamily="65" charset="-122"/>
                <a:ea typeface="宋体" pitchFamily="65" charset="-122"/>
              </a:rPr>
              <a:t>持一特制竹质砧板,阔步登台,朗声道:“诸位先生,在下金波,躬逢胜饯,得为各</a:t>
            </a:r>
            <a:r>
              <a:t/>
            </a:r>
            <a:br/>
            <a:r>
              <a:rPr lang="zh-CN" altLang="en-US" sz="2607" kern="0" dirty="0" smtClean="0">
                <a:solidFill>
                  <a:srgbClr val="000000"/>
                </a:solidFill>
                <a:latin typeface="Times New Roman" pitchFamily="65" charset="-122"/>
                <a:ea typeface="宋体" pitchFamily="65" charset="-122"/>
              </a:rPr>
              <a:t>位前辈掌勺,不胜荣幸。家师江一鹤先生为助雅兴,特制果蔬拼盘一道,敬请</a:t>
            </a:r>
            <a:r>
              <a:t/>
            </a:r>
            <a:br/>
            <a:r>
              <a:rPr lang="zh-CN" altLang="en-US" sz="2607" kern="0" dirty="0" smtClean="0">
                <a:solidFill>
                  <a:srgbClr val="000000"/>
                </a:solidFill>
                <a:latin typeface="Times New Roman" pitchFamily="65" charset="-122"/>
                <a:ea typeface="宋体" pitchFamily="65" charset="-122"/>
              </a:rPr>
              <a:t>汪先生及诸位师友品鉴。”</a:t>
            </a:r>
            <a:endParaRPr lang="zh-CN" altLang="en-US"/>
          </a:p>
        </p:txBody>
      </p:sp>
    </p:spTree>
    <p:custDataLst>
      <p:custData r:id="rId1"/>
    </p:custData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113499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2.</a:t>
            </a: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对作为家庭支柱的儿子未能及时寄钱的失望;无法度过年关的苦闷;</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对家中衣物被盗却不能声张的无奈;对自家名声可能会更不好的担忧。</a:t>
            </a:r>
            <a:endParaRPr lang="zh-CN" altLang="en-US" dirty="0">
              <a:solidFill>
                <a:srgbClr val="FF0000"/>
              </a:solidFill>
            </a:endParaRPr>
          </a:p>
        </p:txBody>
      </p:sp>
      <p:sp>
        <p:nvSpPr>
          <p:cNvPr id="3" name="TextBox 2"/>
          <p:cNvSpPr txBox="1"/>
          <p:nvPr/>
        </p:nvSpPr>
        <p:spPr>
          <a:xfrm>
            <a:off x="540000" y="2052117"/>
            <a:ext cx="11340000" cy="354231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FF0000"/>
                </a:solidFill>
                <a:latin typeface="Times New Roman" pitchFamily="65" charset="-122"/>
                <a:ea typeface="宋体" pitchFamily="65" charset="-122"/>
              </a:rPr>
              <a:t>解析</a:t>
            </a:r>
            <a:r>
              <a:rPr lang="zh-CN" altLang="en-US" sz="2607" kern="0" dirty="0" smtClean="0">
                <a:solidFill>
                  <a:srgbClr val="FF0000"/>
                </a:solidFill>
                <a:latin typeface="Times New Roman" pitchFamily="65" charset="-122"/>
                <a:ea typeface="宋体" pitchFamily="65" charset="-122"/>
              </a:rPr>
              <a:t>　注意抓住句中的“叹了一口气”,分析“叹气”的原因,结合上文的句</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子“明天如果儿子没有钱寄来,不要对人家说我们来了贼,不然,就会有更不</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好的名声加到我们的头上”可知,如史伯伯的情感中有“对作为家庭支柱的</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儿子未能及时寄钱的失望”“对家中衣物被盗却不能声张的无奈”“对自</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家名声可能会更不好的担忧”。根据前文情节,故事发生的时间是“年关将</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至”,故家中被盗后,还有“无法度过年关的苦闷”。</a:t>
            </a:r>
            <a:endParaRPr lang="zh-CN" altLang="en-US" dirty="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只见竹质一尺见方的砧板上各色果酱打底,随意涂抹,竟然涂出一片湖青山</a:t>
            </a:r>
            <a:r>
              <a:t/>
            </a:r>
            <a:br/>
            <a:r>
              <a:rPr lang="zh-CN" altLang="en-US" sz="2607" kern="0" dirty="0" smtClean="0">
                <a:solidFill>
                  <a:srgbClr val="000000"/>
                </a:solidFill>
                <a:latin typeface="Times New Roman" pitchFamily="65" charset="-122"/>
                <a:ea typeface="宋体" pitchFamily="65" charset="-122"/>
              </a:rPr>
              <a:t>绿、天光云影。然后以芹菜、豆芽、未熟的小番茄、黄瓜切片作材料,为树,</a:t>
            </a:r>
            <a:r>
              <a:t/>
            </a:r>
            <a:br/>
            <a:r>
              <a:rPr lang="zh-CN" altLang="en-US" sz="2607" kern="0" dirty="0" smtClean="0">
                <a:solidFill>
                  <a:srgbClr val="000000"/>
                </a:solidFill>
                <a:latin typeface="Times New Roman" pitchFamily="65" charset="-122"/>
                <a:ea typeface="宋体" pitchFamily="65" charset="-122"/>
              </a:rPr>
              <a:t>为林,为亭,为草甸,为僧舍,为栏槛,拼成一幅绝妙山水画。近水远山,平林含</a:t>
            </a:r>
            <a:r>
              <a:t/>
            </a:r>
            <a:br/>
            <a:r>
              <a:rPr lang="zh-CN" altLang="en-US" sz="2607" kern="0" dirty="0" smtClean="0">
                <a:solidFill>
                  <a:srgbClr val="000000"/>
                </a:solidFill>
                <a:latin typeface="Times New Roman" pitchFamily="65" charset="-122"/>
                <a:ea typeface="宋体" pitchFamily="65" charset="-122"/>
              </a:rPr>
              <a:t>烟,峰峦叠翠;僧庐野径,人影竹影,浑然天成。以果子酱为墨题款:瑞岩庵清晓</a:t>
            </a:r>
            <a:r>
              <a:t/>
            </a:r>
            <a:br/>
            <a:r>
              <a:rPr lang="zh-CN" altLang="en-US" sz="2607" kern="0" dirty="0" smtClean="0">
                <a:solidFill>
                  <a:srgbClr val="000000"/>
                </a:solidFill>
                <a:latin typeface="Times New Roman" pitchFamily="65" charset="-122"/>
                <a:ea typeface="宋体" pitchFamily="65" charset="-122"/>
              </a:rPr>
              <a:t>图,汪遇农先生雅正,都梁人江一鹤作。大厅里人声顿寂。</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汪遇农更是沉吟不语。</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良久,转身,长叹!随即,他猛然扯下那十幅《都梁十景图》当众撕碎,既而面带</a:t>
            </a:r>
            <a:r>
              <a:t/>
            </a:r>
            <a:br/>
            <a:r>
              <a:rPr lang="zh-CN" altLang="en-US" sz="2607" kern="0" dirty="0" smtClean="0">
                <a:solidFill>
                  <a:srgbClr val="000000"/>
                </a:solidFill>
                <a:latin typeface="Times New Roman" pitchFamily="65" charset="-122"/>
                <a:ea typeface="宋体" pitchFamily="65" charset="-122"/>
              </a:rPr>
              <a:t>微笑,长揖不起:“在下学艺不精,见笑了,诸位请回!”</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后来,汪遇农不再作画,他拜江一鹤为师,专攻果蔬拼盘,数年苦习,居然将地上</a:t>
            </a:r>
            <a:endParaRPr lang="zh-CN" altLang="en-US"/>
          </a:p>
        </p:txBody>
      </p:sp>
    </p:spTree>
    <p:custDataLst>
      <p:custData r:id="rId1"/>
    </p:custDataLst>
  </p:cSld>
  <p:clrMapOvr>
    <a:masterClrMapping/>
  </p:clrMapOvr>
  <p:timing>
    <p:tnLst>
      <p:par>
        <p:cTn id="1" dur="indefinite" restart="never" nodeType="tmRoot"/>
      </p:par>
    </p:tnLst>
  </p:timing>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4164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山水、盘中风景与胸中丘壑融为一体,学会了都梁十景的拼盘。闲时闭门读</a:t>
            </a:r>
            <a:r>
              <a:rPr dirty="0"/>
              <a:t/>
            </a:r>
            <a:br>
              <a:rPr dirty="0"/>
            </a:br>
            <a:r>
              <a:rPr lang="zh-CN" altLang="en-US" sz="2607" kern="0" dirty="0" smtClean="0">
                <a:solidFill>
                  <a:srgbClr val="000000"/>
                </a:solidFill>
                <a:latin typeface="Times New Roman" pitchFamily="65" charset="-122"/>
                <a:ea typeface="宋体" pitchFamily="65" charset="-122"/>
              </a:rPr>
              <a:t>书,他对宋代陶谷《清异录》那段写梵正的文字尤为着迷:“比丘尼梵正,庖</a:t>
            </a:r>
            <a:r>
              <a:rPr dirty="0"/>
              <a:t/>
            </a:r>
            <a:br>
              <a:rPr dirty="0"/>
            </a:br>
            <a:r>
              <a:rPr lang="zh-CN" altLang="en-US" sz="2607" kern="0" dirty="0" smtClean="0">
                <a:solidFill>
                  <a:srgbClr val="000000"/>
                </a:solidFill>
                <a:latin typeface="Times New Roman" pitchFamily="65" charset="-122"/>
                <a:ea typeface="宋体" pitchFamily="65" charset="-122"/>
              </a:rPr>
              <a:t>制精巧,用鲈酢、脍脯、醢酱、瓜蔬,黄赤杂色,斗成景物,若坐及二十人,则人</a:t>
            </a:r>
            <a:r>
              <a:rPr dirty="0"/>
              <a:t/>
            </a:r>
            <a:br>
              <a:rPr dirty="0"/>
            </a:br>
            <a:r>
              <a:rPr lang="zh-CN" altLang="en-US" sz="2607" kern="0" dirty="0" smtClean="0">
                <a:solidFill>
                  <a:srgbClr val="000000"/>
                </a:solidFill>
                <a:latin typeface="Times New Roman" pitchFamily="65" charset="-122"/>
                <a:ea typeface="宋体" pitchFamily="65" charset="-122"/>
              </a:rPr>
              <a:t>装一景,合成辋川图小样。”他晨昏诵读,日夜研习,参照王维田园组诗《辋</a:t>
            </a:r>
            <a:r>
              <a:rPr dirty="0"/>
              <a:t/>
            </a:r>
            <a:br>
              <a:rPr dirty="0"/>
            </a:br>
            <a:r>
              <a:rPr lang="zh-CN" altLang="en-US" sz="2607" kern="0" dirty="0" smtClean="0">
                <a:solidFill>
                  <a:srgbClr val="000000"/>
                </a:solidFill>
                <a:latin typeface="Times New Roman" pitchFamily="65" charset="-122"/>
                <a:ea typeface="宋体" pitchFamily="65" charset="-122"/>
              </a:rPr>
              <a:t>川集》二十首之诗意,拼成二十道经典果蔬拼盘,复原出《清异录》中的“辋</a:t>
            </a:r>
            <a:r>
              <a:rPr dirty="0"/>
              <a:t/>
            </a:r>
            <a:br>
              <a:rPr dirty="0"/>
            </a:br>
            <a:r>
              <a:rPr lang="zh-CN" altLang="en-US" sz="2607" kern="0" dirty="0" smtClean="0">
                <a:solidFill>
                  <a:srgbClr val="000000"/>
                </a:solidFill>
                <a:latin typeface="Times New Roman" pitchFamily="65" charset="-122"/>
                <a:ea typeface="宋体" pitchFamily="65" charset="-122"/>
              </a:rPr>
              <a:t>川小样”。此外,他还将曾游历过的胜景一一化作盘中风光。真可谓“菜上</a:t>
            </a:r>
            <a:r>
              <a:rPr dirty="0"/>
              <a:t/>
            </a:r>
            <a:br>
              <a:rPr dirty="0"/>
            </a:br>
            <a:r>
              <a:rPr lang="zh-CN" altLang="en-US" sz="2607" kern="0" dirty="0" smtClean="0">
                <a:solidFill>
                  <a:srgbClr val="000000"/>
                </a:solidFill>
                <a:latin typeface="Times New Roman" pitchFamily="65" charset="-122"/>
                <a:ea typeface="宋体" pitchFamily="65" charset="-122"/>
              </a:rPr>
              <a:t>有山水,盘中溢歌诗”。</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有人问汪遇农为何不再作画,他总是微微一笑说:“我何曾停止作画?”</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                                                        (选自2015年8月21日《淮安日报》,有删改)</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30091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文章第二段比较详细地描写了江一鹤园子里的四季景象,具有什么特点和作</a:t>
            </a:r>
            <a:r>
              <a:rPr dirty="0"/>
              <a:t/>
            </a:r>
            <a:br>
              <a:rPr dirty="0"/>
            </a:br>
            <a:r>
              <a:rPr lang="zh-CN" altLang="en-US" sz="2607" kern="0" dirty="0" smtClean="0">
                <a:solidFill>
                  <a:srgbClr val="000000"/>
                </a:solidFill>
                <a:latin typeface="Times New Roman" pitchFamily="65" charset="-122"/>
                <a:ea typeface="宋体" pitchFamily="65" charset="-122"/>
              </a:rPr>
              <a:t>用?</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93229" y="1116013"/>
            <a:ext cx="11340000" cy="361098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文中比较详细地描写了江一鹤园子里的四季景象,充满了田园情趣。</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既给读者直观具体的印象,也衬托出江一鹤的清新脱俗。</a:t>
            </a:r>
            <a:endParaRPr lang="en-US" altLang="zh-CN" sz="2607" kern="0" dirty="0" smtClean="0">
              <a:solidFill>
                <a:srgbClr val="FF0000"/>
              </a:solidFill>
              <a:latin typeface="Times New Roman" pitchFamily="65" charset="-122"/>
              <a:ea typeface="宋体" pitchFamily="65" charset="-122"/>
            </a:endParaRPr>
          </a:p>
          <a:p>
            <a:pPr eaLnBrk="0" latinLnBrk="1" hangingPunct="0">
              <a:lnSpc>
                <a:spcPct val="150000"/>
              </a:lnSpc>
            </a:pPr>
            <a:r>
              <a:rPr lang="zh-CN" altLang="en-US" sz="2607" b="1" kern="0" dirty="0" smtClean="0">
                <a:solidFill>
                  <a:srgbClr val="FF0000"/>
                </a:solidFill>
                <a:latin typeface="Times New Roman" pitchFamily="65" charset="-122"/>
                <a:ea typeface="宋体" pitchFamily="65" charset="-122"/>
              </a:rPr>
              <a:t>解析</a:t>
            </a:r>
            <a:r>
              <a:rPr lang="zh-CN" altLang="en-US" sz="2607" kern="0" dirty="0" smtClean="0">
                <a:solidFill>
                  <a:srgbClr val="FF0000"/>
                </a:solidFill>
                <a:latin typeface="Times New Roman" pitchFamily="65" charset="-122"/>
                <a:ea typeface="宋体" pitchFamily="65" charset="-122"/>
              </a:rPr>
              <a:t>　第一问考查特点概括</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第二段写的是四季景象</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好端端的一个花园</a:t>
            </a:r>
            <a:r>
              <a:rPr lang="en-US" altLang="zh-CN" sz="2607" kern="0" dirty="0" smtClean="0">
                <a:solidFill>
                  <a:srgbClr val="FF0000"/>
                </a:solidFill>
                <a:latin typeface="Times New Roman" pitchFamily="65" charset="-122"/>
                <a:ea typeface="宋体" pitchFamily="65" charset="-122"/>
              </a:rPr>
              <a:t>,</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被江一鹤弄成了农家菜园子”这一句提示了主要特点“田园情趣”。第二</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问考查作用</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此处景物描写主要为烘托人物形象和表现主旨服务</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意在衬托人</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物的清新脱俗。</a:t>
            </a:r>
            <a:endParaRPr lang="zh-CN" altLang="en-US" sz="2800" dirty="0" smtClean="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四、(2018南通考前六套卷二)阅读下面的文字,完成后面的题目。</a:t>
            </a:r>
            <a:endParaRPr lang="zh-CN" altLang="en-US" dirty="0"/>
          </a:p>
          <a:p>
            <a:pPr marL="0" indent="0" algn="ctr"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那夜,那对盲人夫妻</a:t>
            </a:r>
            <a:endParaRPr lang="zh-CN" altLang="en-US" dirty="0"/>
          </a:p>
          <a:p>
            <a:pPr marL="0" indent="0" algn="ctr"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周海亮</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①我永远记得那个夜晚。悲怆的声音一点点变得平和,变得快乐。因为一声</a:t>
            </a:r>
            <a:r>
              <a:rPr dirty="0"/>
              <a:t/>
            </a:r>
            <a:br>
              <a:rPr dirty="0"/>
            </a:br>
            <a:r>
              <a:rPr lang="zh-CN" altLang="en-US" sz="2607" kern="0" dirty="0" smtClean="0">
                <a:solidFill>
                  <a:srgbClr val="000000"/>
                </a:solidFill>
                <a:latin typeface="Times New Roman" pitchFamily="65" charset="-122"/>
                <a:ea typeface="宋体" pitchFamily="65" charset="-122"/>
              </a:rPr>
              <a:t>稚嫩的喝彩。 </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②那是乡下的冬天,常有盲人来到村子,为村人唱戏。他们多为夫妻,两人一</a:t>
            </a:r>
            <a:r>
              <a:rPr dirty="0"/>
              <a:t/>
            </a:r>
            <a:br>
              <a:rPr dirty="0"/>
            </a:br>
            <a:r>
              <a:rPr lang="zh-CN" altLang="en-US" sz="2607" kern="0" dirty="0" smtClean="0">
                <a:solidFill>
                  <a:srgbClr val="000000"/>
                </a:solidFill>
                <a:latin typeface="Times New Roman" pitchFamily="65" charset="-122"/>
                <a:ea typeface="宋体" pitchFamily="65" charset="-122"/>
              </a:rPr>
              <a:t>组,带着胡琴和另外一些简单的乐器。大多时候村里会包场,三五块钱,会让</a:t>
            </a:r>
            <a:r>
              <a:rPr dirty="0"/>
              <a:t/>
            </a:r>
            <a:br>
              <a:rPr dirty="0"/>
            </a:br>
            <a:r>
              <a:rPr lang="zh-CN" altLang="en-US" sz="2607" kern="0" dirty="0" smtClean="0">
                <a:solidFill>
                  <a:srgbClr val="000000"/>
                </a:solidFill>
                <a:latin typeface="Times New Roman" pitchFamily="65" charset="-122"/>
                <a:ea typeface="宋体" pitchFamily="65" charset="-122"/>
              </a:rPr>
              <a:t>他们唱到很晚。在娱乐极度匮乏的年代,那是村人难得的节日。</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③让我感兴趣的并不是那些粗糙的表演,而是他们走路时的样子。年幼的我</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常常从他们笨拙的行走姿势中找到属于自己的卑劣的快乐。那是怎样一种</a:t>
            </a:r>
            <a:r>
              <a:t/>
            </a:r>
            <a:br/>
            <a:r>
              <a:rPr lang="zh-CN" altLang="en-US" sz="2607" kern="0" dirty="0" smtClean="0">
                <a:solidFill>
                  <a:srgbClr val="000000"/>
                </a:solidFill>
                <a:latin typeface="Times New Roman" pitchFamily="65" charset="-122"/>
                <a:ea typeface="宋体" pitchFamily="65" charset="-122"/>
              </a:rPr>
              <a:t>可笑的姿势啊!男人将演奏用的胡琴横过来,握住前端,走在前面。女人握着</a:t>
            </a:r>
            <a:r>
              <a:t/>
            </a:r>
            <a:br/>
            <a:r>
              <a:rPr lang="zh-CN" altLang="en-US" sz="2607" kern="0" dirty="0" smtClean="0">
                <a:solidFill>
                  <a:srgbClr val="000000"/>
                </a:solidFill>
                <a:latin typeface="Times New Roman" pitchFamily="65" charset="-122"/>
                <a:ea typeface="宋体" pitchFamily="65" charset="-122"/>
              </a:rPr>
              <a:t>胡琴的后端,小心翼翼地跟着自己的男人,任凭男人胡乱地带路。他们走在狭</a:t>
            </a:r>
            <a:r>
              <a:t/>
            </a:r>
            <a:br/>
            <a:r>
              <a:rPr lang="zh-CN" altLang="en-US" sz="2607" kern="0" dirty="0" smtClean="0">
                <a:solidFill>
                  <a:srgbClr val="000000"/>
                </a:solidFill>
                <a:latin typeface="Times New Roman" pitchFamily="65" charset="-122"/>
                <a:ea typeface="宋体" pitchFamily="65" charset="-122"/>
              </a:rPr>
              <a:t>窄的村路上,深一脚浅一脚,面前永远是无边的黑夜。雨后,路上遍散着大大</a:t>
            </a:r>
            <a:r>
              <a:t/>
            </a:r>
            <a:br/>
            <a:r>
              <a:rPr lang="zh-CN" altLang="en-US" sz="2607" kern="0" dirty="0" smtClean="0">
                <a:solidFill>
                  <a:srgbClr val="000000"/>
                </a:solidFill>
                <a:latin typeface="Times New Roman" pitchFamily="65" charset="-122"/>
                <a:ea typeface="宋体" pitchFamily="65" charset="-122"/>
              </a:rPr>
              <a:t>小小的水洼,男人走进去,停下,说,水。女人就笑了。不说话,却把胡琴攥得更</a:t>
            </a:r>
            <a:r>
              <a:t/>
            </a:r>
            <a:br/>
            <a:r>
              <a:rPr lang="zh-CN" altLang="en-US" sz="2607" kern="0" dirty="0" smtClean="0">
                <a:solidFill>
                  <a:srgbClr val="000000"/>
                </a:solidFill>
                <a:latin typeface="Times New Roman" pitchFamily="65" charset="-122"/>
                <a:ea typeface="宋体" pitchFamily="65" charset="-122"/>
              </a:rPr>
              <a:t>紧。然后换一个方向,继续走。换不换都一样,到处都是水洼。在初冬,男人</a:t>
            </a:r>
            <a:r>
              <a:t/>
            </a:r>
            <a:br/>
            <a:r>
              <a:rPr lang="zh-CN" altLang="en-US" sz="2607" kern="0" dirty="0" smtClean="0">
                <a:solidFill>
                  <a:srgbClr val="000000"/>
                </a:solidFill>
                <a:latin typeface="Times New Roman" pitchFamily="65" charset="-122"/>
                <a:ea typeface="宋体" pitchFamily="65" charset="-122"/>
              </a:rPr>
              <a:t>的脚,总是湿的。</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④那对夫妻在村里演了两场,用了极业余的嗓音。地点在村委大院,两张椅子</a:t>
            </a:r>
            <a:r>
              <a:t/>
            </a:r>
            <a:br/>
            <a:r>
              <a:rPr lang="zh-CN" altLang="en-US" sz="2607" kern="0" dirty="0" smtClean="0">
                <a:solidFill>
                  <a:srgbClr val="000000"/>
                </a:solidFill>
                <a:latin typeface="Times New Roman" pitchFamily="65" charset="-122"/>
                <a:ea typeface="宋体" pitchFamily="65" charset="-122"/>
              </a:rPr>
              <a:t>就是他们的舞台。村人或坐或站,聊着天,抽着烟,跺着脚,打着呵欠,一晚上就</a:t>
            </a:r>
            <a:endParaRPr lang="zh-CN" altLang="en-US"/>
          </a:p>
        </p:txBody>
      </p:sp>
    </p:spTree>
    <p:custDataLst>
      <p:custData r:id="rId1"/>
    </p:custDataLst>
  </p:cSld>
  <p:clrMapOvr>
    <a:masterClrMapping/>
  </p:clrMapOvr>
  <p:timing>
    <p:tnLst>
      <p:par>
        <p:cTn id="1" dur="indefinite" restart="never" nodeType="tmRoot"/>
      </p:par>
    </p:tnLst>
  </p:timing>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过去了。没有几个人认真听戏。村人需要的只是听戏的气氛,而不是戏的本</a:t>
            </a:r>
            <a:r>
              <a:t/>
            </a:r>
            <a:br/>
            <a:r>
              <a:rPr lang="zh-CN" altLang="en-US" sz="2607" kern="0" dirty="0" smtClean="0">
                <a:solidFill>
                  <a:srgbClr val="000000"/>
                </a:solidFill>
                <a:latin typeface="Times New Roman" pitchFamily="65" charset="-122"/>
                <a:ea typeface="宋体" pitchFamily="65" charset="-122"/>
              </a:rPr>
              <a:t>身。</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⑤要演最后一场时,变了天。</a:t>
            </a:r>
            <a:r>
              <a:rPr lang="zh-CN" altLang="en-US" sz="2607" u="sng" kern="0" dirty="0" smtClean="0">
                <a:solidFill>
                  <a:srgbClr val="000000"/>
                </a:solidFill>
                <a:latin typeface="Times New Roman" pitchFamily="65" charset="-122"/>
                <a:ea typeface="宋体" pitchFamily="65" charset="-122"/>
              </a:rPr>
              <a:t>严寒在那一夜,突然蹿进我们的村子。那夜滴水</a:t>
            </a:r>
            <a:r>
              <a:t/>
            </a:r>
            <a:br/>
            <a:r>
              <a:rPr lang="zh-CN" altLang="en-US" sz="2607" u="sng" kern="0" dirty="0" smtClean="0">
                <a:solidFill>
                  <a:srgbClr val="000000"/>
                </a:solidFill>
                <a:latin typeface="Times New Roman" pitchFamily="65" charset="-122"/>
                <a:ea typeface="宋体" pitchFamily="65" charset="-122"/>
              </a:rPr>
              <a:t>成冰。风像刀子,直接进骨头。</a:t>
            </a:r>
            <a:r>
              <a:rPr lang="zh-CN" altLang="en-US" sz="2607" kern="0" dirty="0" smtClean="0">
                <a:solidFill>
                  <a:srgbClr val="000000"/>
                </a:solidFill>
                <a:latin typeface="Times New Roman" pitchFamily="65" charset="-122"/>
                <a:ea typeface="宋体" pitchFamily="65" charset="-122"/>
              </a:rPr>
              <a:t>来看戏的人,寥寥无几。村长说要不明天再演</a:t>
            </a:r>
            <a:r>
              <a:t/>
            </a:r>
            <a:br/>
            <a:r>
              <a:rPr lang="zh-CN" altLang="en-US" sz="2607" kern="0" dirty="0" smtClean="0">
                <a:solidFill>
                  <a:srgbClr val="000000"/>
                </a:solidFill>
                <a:latin typeface="Times New Roman" pitchFamily="65" charset="-122"/>
                <a:ea typeface="宋体" pitchFamily="65" charset="-122"/>
              </a:rPr>
              <a:t>吧?男人说明天还得去别的村。村长说要不这场就取消吧?男人说说好三场</a:t>
            </a:r>
            <a:r>
              <a:t/>
            </a:r>
            <a:br/>
            <a:r>
              <a:rPr lang="zh-CN" altLang="en-US" sz="2607" kern="0" dirty="0" smtClean="0">
                <a:solidFill>
                  <a:srgbClr val="000000"/>
                </a:solidFill>
                <a:latin typeface="Times New Roman" pitchFamily="65" charset="-122"/>
                <a:ea typeface="宋体" pitchFamily="65" charset="-122"/>
              </a:rPr>
              <a:t>的。村长说就算取消了,钱也是你们的,不会要回来。男人说没有这样的道</a:t>
            </a:r>
            <a:r>
              <a:t/>
            </a:r>
            <a:br/>
            <a:r>
              <a:rPr lang="zh-CN" altLang="en-US" sz="2607" kern="0" dirty="0" smtClean="0">
                <a:solidFill>
                  <a:srgbClr val="000000"/>
                </a:solidFill>
                <a:latin typeface="Times New Roman" pitchFamily="65" charset="-122"/>
                <a:ea typeface="宋体" pitchFamily="65" charset="-122"/>
              </a:rPr>
              <a:t>理。村长撇撇嘴,不说话了。夫妻俩在大院里摆上椅子,坐定,拉起胡琴,唱了</a:t>
            </a:r>
            <a:r>
              <a:t/>
            </a:r>
            <a:br/>
            <a:r>
              <a:rPr lang="zh-CN" altLang="en-US" sz="2607" kern="0" dirty="0" smtClean="0">
                <a:solidFill>
                  <a:srgbClr val="000000"/>
                </a:solidFill>
                <a:latin typeface="Times New Roman" pitchFamily="65" charset="-122"/>
                <a:ea typeface="宋体" pitchFamily="65" charset="-122"/>
              </a:rPr>
              <a:t>起来。他们的声音在寒风中颤抖。</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⑥加上我,总共才三四名观众。我对戏没有丝毫兴趣,我只想看他们离开时,</a:t>
            </a:r>
            <a:endParaRPr lang="zh-CN" altLang="en-US"/>
          </a:p>
        </p:txBody>
      </p:sp>
    </p:spTree>
    <p:custDataLst>
      <p:custData r:id="rId1"/>
    </p:custDataLst>
  </p:cSld>
  <p:clrMapOvr>
    <a:masterClrMapping/>
  </p:clrMapOvr>
  <p:timing>
    <p:tnLst>
      <p:par>
        <p:cTn id="1" dur="indefinite" restart="never" nodeType="tmRoot"/>
      </p:par>
    </p:tnLst>
  </p:timing>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会不会被结冰的水洼滑倒。天越来越冷,村长终于熬不住了。他关掉村委大</a:t>
            </a:r>
            <a:r>
              <a:t/>
            </a:r>
            <a:br/>
            <a:r>
              <a:rPr lang="zh-CN" altLang="en-US" sz="2607" kern="0" dirty="0" smtClean="0">
                <a:solidFill>
                  <a:srgbClr val="000000"/>
                </a:solidFill>
                <a:latin typeface="Times New Roman" pitchFamily="65" charset="-122"/>
                <a:ea typeface="宋体" pitchFamily="65" charset="-122"/>
              </a:rPr>
              <a:t>院的电灯,悄悄离开。那时整个大院除了我,只剩下一对一边瑟瑟发抖,一边</a:t>
            </a:r>
            <a:r>
              <a:t/>
            </a:r>
            <a:br/>
            <a:r>
              <a:rPr lang="zh-CN" altLang="en-US" sz="2607" kern="0" dirty="0" smtClean="0">
                <a:solidFill>
                  <a:srgbClr val="000000"/>
                </a:solidFill>
                <a:latin typeface="Times New Roman" pitchFamily="65" charset="-122"/>
                <a:ea typeface="宋体" pitchFamily="65" charset="-122"/>
              </a:rPr>
              <a:t>唱戏的盲人夫妻。</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⑦我离他们很近。月光下他们的表情一点一点变得悲伤。然后,连那声音都</a:t>
            </a:r>
            <a:r>
              <a:t/>
            </a:r>
            <a:br/>
            <a:r>
              <a:rPr lang="zh-CN" altLang="en-US" sz="2607" kern="0" dirty="0" smtClean="0">
                <a:solidFill>
                  <a:srgbClr val="000000"/>
                </a:solidFill>
                <a:latin typeface="Times New Roman" pitchFamily="65" charset="-122"/>
                <a:ea typeface="宋体" pitchFamily="65" charset="-122"/>
              </a:rPr>
              <a:t>悲伤起来。也许他们并不知道那唯一的一盏灯已经熄灭,可是他们肯定能够</a:t>
            </a:r>
            <a:r>
              <a:t/>
            </a:r>
            <a:br/>
            <a:r>
              <a:rPr lang="zh-CN" altLang="en-US" sz="2607" kern="0" dirty="0" smtClean="0">
                <a:solidFill>
                  <a:srgbClr val="000000"/>
                </a:solidFill>
                <a:latin typeface="Times New Roman" pitchFamily="65" charset="-122"/>
                <a:ea typeface="宋体" pitchFamily="65" charset="-122"/>
              </a:rPr>
              <a:t>感觉出面前的观众正在减少。甚至,他们会不会怀疑整个大院除了他们,已经</a:t>
            </a:r>
            <a:r>
              <a:t/>
            </a:r>
            <a:br/>
            <a:r>
              <a:rPr lang="zh-CN" altLang="en-US" sz="2607" kern="0" dirty="0" smtClean="0">
                <a:solidFill>
                  <a:srgbClr val="000000"/>
                </a:solidFill>
                <a:latin typeface="Times New Roman" pitchFamily="65" charset="-122"/>
                <a:ea typeface="宋体" pitchFamily="65" charset="-122"/>
              </a:rPr>
              <a:t>空无一人了呢?也许会吧,因为我一直默默地站着,没有弄出任何一点声音。</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⑧我在等待演出结束。可是他们的演出远比想象中漫长。每唱完一曲,女人</a:t>
            </a:r>
            <a:r>
              <a:t/>
            </a:r>
            <a:br/>
            <a:r>
              <a:rPr lang="zh-CN" altLang="en-US" sz="2607" kern="0" dirty="0" smtClean="0">
                <a:solidFill>
                  <a:srgbClr val="000000"/>
                </a:solidFill>
                <a:latin typeface="Times New Roman" pitchFamily="65" charset="-122"/>
                <a:ea typeface="宋体" pitchFamily="65" charset="-122"/>
              </a:rPr>
              <a:t>就会站起来,报下一个曲目,鞠一躬,然后坐下,接着唱。男人的胡琴响起,女人</a:t>
            </a:r>
            <a:endParaRPr lang="zh-CN" altLang="en-US"/>
          </a:p>
        </p:txBody>
      </p:sp>
    </p:spTree>
    <p:custDataLst>
      <p:custData r:id="rId1"/>
    </p:custDataLst>
  </p:cSld>
  <p:clrMapOvr>
    <a:masterClrMapping/>
  </p:clrMapOvr>
  <p:timing>
    <p:tnLst>
      <p:par>
        <p:cTn id="1" dur="indefinite" restart="never" nodeType="tmRoot"/>
      </p:par>
    </p:tnLst>
  </p:timing>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4164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投入地变幻着戏里人物的表情。可是她所有的表情都掺进一种悲怆的调子。</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⑨我跑回了家。我想即使我吃掉两个红薯再回来,他们也不会唱完。果然,我</a:t>
            </a:r>
            <a:r>
              <a:rPr dirty="0"/>
              <a:t/>
            </a:r>
            <a:br>
              <a:rPr dirty="0"/>
            </a:br>
            <a:r>
              <a:rPr lang="zh-CN" altLang="en-US" sz="2607" kern="0" dirty="0" smtClean="0">
                <a:solidFill>
                  <a:srgbClr val="000000"/>
                </a:solidFill>
                <a:latin typeface="Times New Roman" pitchFamily="65" charset="-122"/>
                <a:ea typeface="宋体" pitchFamily="65" charset="-122"/>
              </a:rPr>
              <a:t>再一次回到村委大院,他们还在唱。女人刚刚报完最后一首曲目,刚刚向并不</a:t>
            </a:r>
            <a:r>
              <a:rPr dirty="0"/>
              <a:t/>
            </a:r>
            <a:br>
              <a:rPr dirty="0"/>
            </a:br>
            <a:r>
              <a:rPr lang="zh-CN" altLang="en-US" sz="2607" kern="0" dirty="0" smtClean="0">
                <a:solidFill>
                  <a:srgbClr val="000000"/>
                </a:solidFill>
                <a:latin typeface="Times New Roman" pitchFamily="65" charset="-122"/>
                <a:ea typeface="宋体" pitchFamily="65" charset="-122"/>
              </a:rPr>
              <a:t>存在的观众深鞠一躬。可是我发现,这时的男人,已经泪流满面。</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⑩突然我叫了一声好。我的叫好并不是喝彩,那完全是无知孩童顽劣的游</a:t>
            </a:r>
            <a:r>
              <a:rPr dirty="0"/>
              <a:t/>
            </a:r>
            <a:br>
              <a:rPr dirty="0"/>
            </a:br>
            <a:r>
              <a:rPr lang="zh-CN" altLang="en-US" sz="2607" kern="0" dirty="0" smtClean="0">
                <a:solidFill>
                  <a:srgbClr val="000000"/>
                </a:solidFill>
                <a:latin typeface="Times New Roman" pitchFamily="65" charset="-122"/>
                <a:ea typeface="宋体" pitchFamily="65" charset="-122"/>
              </a:rPr>
              <a:t>戏。我把手里的板凳在冻硬的地上磕出清脆的响声。我努力制造着噪音,只</a:t>
            </a:r>
            <a:r>
              <a:rPr dirty="0"/>
              <a:t/>
            </a:r>
            <a:br>
              <a:rPr dirty="0"/>
            </a:br>
            <a:r>
              <a:rPr lang="zh-CN" altLang="en-US" sz="2607" kern="0" dirty="0" smtClean="0">
                <a:solidFill>
                  <a:srgbClr val="000000"/>
                </a:solidFill>
                <a:latin typeface="Times New Roman" pitchFamily="65" charset="-122"/>
                <a:ea typeface="宋体" pitchFamily="65" charset="-122"/>
              </a:rPr>
              <a:t>为他们能够早些离开,然后,为我表演那种可笑和笨拙的走路姿势。</a:t>
            </a:r>
            <a:endParaRPr lang="zh-CN" altLang="en-US" dirty="0"/>
          </a:p>
          <a:p>
            <a:pPr marL="0" indent="0" eaLnBrk="0" latinLnBrk="1" hangingPunct="0">
              <a:lnSpc>
                <a:spcPct val="150000"/>
              </a:lnSpc>
              <a:spcBef>
                <a:spcPts val="0"/>
              </a:spcBef>
              <a:buNone/>
            </a:pPr>
            <a:r>
              <a:rPr lang="zh-CN" altLang="en-US" sz="2145" kern="0" spc="704" dirty="0" smtClean="0">
                <a:solidFill>
                  <a:srgbClr val="000000"/>
                </a:solidFill>
                <a:latin typeface="Times New Roman" pitchFamily="65" charset="-122"/>
                <a:ea typeface="宋体" pitchFamily="65" charset="-122"/>
              </a:rPr>
              <a:t> </a:t>
            </a:r>
            <a:r>
              <a:rPr lang="zh-CN" altLang="en-US" sz="2607" kern="0" dirty="0" smtClean="0">
                <a:solidFill>
                  <a:srgbClr val="000000"/>
                </a:solidFill>
                <a:latin typeface="Times New Roman" pitchFamily="65" charset="-122"/>
                <a:ea typeface="宋体" pitchFamily="65" charset="-122"/>
              </a:rPr>
              <a:t>两个人同时愣了愣。好像他们不相信仍然有人在听他们唱戏。男人飞快</a:t>
            </a:r>
            <a:endParaRPr lang="en-US" altLang="zh-CN" sz="2607" kern="0" dirty="0" smtClean="0">
              <a:solidFill>
                <a:srgbClr val="000000"/>
              </a:solidFill>
              <a:latin typeface="Times New Roman" pitchFamily="65" charset="-122"/>
              <a:ea typeface="宋体" pitchFamily="65" charset="-122"/>
            </a:endParaRPr>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地擦去了眼泪</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然后</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他们的表情同时变得舒展。我不懂戏</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可是我能觉察他</a:t>
            </a:r>
            <a:endParaRPr lang="en-US" altLang="zh-CN" sz="2607" kern="0" dirty="0" smtClean="0">
              <a:solidFill>
                <a:srgbClr val="000000"/>
              </a:solidFill>
              <a:latin typeface="Times New Roman" pitchFamily="65" charset="-122"/>
              <a:ea typeface="宋体" pitchFamily="65" charset="-122"/>
            </a:endParaRPr>
          </a:p>
        </p:txBody>
      </p:sp>
      <p:pic>
        <p:nvPicPr>
          <p:cNvPr id="3" name="图片 3" descr="textimage10.jpeg"/>
          <p:cNvPicPr>
            <a:picLocks noChangeAspect="1"/>
          </p:cNvPicPr>
          <p:nvPr/>
        </p:nvPicPr>
        <p:blipFill>
          <a:blip r:embed="rId4" cstate="print"/>
          <a:stretch>
            <a:fillRect/>
          </a:stretch>
        </p:blipFill>
        <p:spPr>
          <a:xfrm>
            <a:off x="521221" y="5220469"/>
            <a:ext cx="361950" cy="361950"/>
          </a:xfrm>
          <a:prstGeom prst="rect">
            <a:avLst/>
          </a:prstGeom>
        </p:spPr>
      </p:pic>
    </p:spTree>
    <p:custDataLst>
      <p:custData r:id="rId1"/>
    </p:custDataLst>
  </p:cSld>
  <p:clrMapOvr>
    <a:masterClrMapping/>
  </p:clrMapOvr>
  <p:timing>
    <p:tnLst>
      <p:par>
        <p:cTn id="1" dur="indefinite" restart="never" nodeType="tmRoot"/>
      </p:par>
    </p:tnLst>
  </p:timing>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4164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们悲怆的声音正慢慢变得平和,变得快乐。无疑,他们的快乐,来自我不断制</a:t>
            </a:r>
            <a:r>
              <a:rPr dirty="0"/>
              <a:t/>
            </a:r>
            <a:br>
              <a:rPr dirty="0"/>
            </a:br>
            <a:r>
              <a:rPr lang="zh-CN" altLang="en-US" sz="2607" kern="0" dirty="0" smtClean="0">
                <a:solidFill>
                  <a:srgbClr val="000000"/>
                </a:solidFill>
                <a:latin typeface="Times New Roman" pitchFamily="65" charset="-122"/>
                <a:ea typeface="宋体" pitchFamily="65" charset="-122"/>
              </a:rPr>
              <a:t>造出来的噪音,来自我那声顽劣的喝彩及我这个唯一的观众。</a:t>
            </a:r>
            <a:endParaRPr lang="zh-CN" altLang="en-US" dirty="0"/>
          </a:p>
          <a:p>
            <a:pPr marL="0" indent="0" eaLnBrk="0" latinLnBrk="1" hangingPunct="0">
              <a:lnSpc>
                <a:spcPct val="150000"/>
              </a:lnSpc>
              <a:spcBef>
                <a:spcPts val="0"/>
              </a:spcBef>
              <a:buNone/>
            </a:pPr>
            <a:r>
              <a:rPr lang="zh-CN" altLang="en-US" sz="2145" kern="0" spc="704" dirty="0" smtClean="0">
                <a:solidFill>
                  <a:srgbClr val="000000"/>
                </a:solidFill>
                <a:latin typeface="Times New Roman" pitchFamily="65" charset="-122"/>
                <a:ea typeface="宋体" pitchFamily="65" charset="-122"/>
              </a:rPr>
              <a:t> </a:t>
            </a:r>
            <a:r>
              <a:rPr lang="zh-CN" altLang="en-US" sz="2607" kern="0" dirty="0" smtClean="0">
                <a:solidFill>
                  <a:srgbClr val="000000"/>
                </a:solidFill>
                <a:latin typeface="Times New Roman" pitchFamily="65" charset="-122"/>
                <a:ea typeface="宋体" pitchFamily="65" charset="-122"/>
              </a:rPr>
              <a:t>他们终于离开,带着少得可怜的行李。一把胡琴横过来,男人握着前端,走</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在前面,女人握着后端,小心翼翼地跟着,任凭男人胡乱地带路。他们走得很</a:t>
            </a:r>
            <a:r>
              <a:rPr dirty="0"/>
              <a:t/>
            </a:r>
            <a:br>
              <a:rPr dirty="0"/>
            </a:br>
            <a:r>
              <a:rPr lang="zh-CN" altLang="en-US" sz="2607" kern="0" dirty="0" smtClean="0">
                <a:solidFill>
                  <a:srgbClr val="000000"/>
                </a:solidFill>
                <a:latin typeface="Times New Roman" pitchFamily="65" charset="-122"/>
                <a:ea typeface="宋体" pitchFamily="65" charset="-122"/>
              </a:rPr>
              <a:t>稳。男人停下来,说,冰。女人就笑了。她不说话,却把胡琴攥得更紧。</a:t>
            </a:r>
            <a:endParaRPr lang="zh-CN" altLang="en-US" dirty="0"/>
          </a:p>
          <a:p>
            <a:pPr marL="0" indent="0" eaLnBrk="0" latinLnBrk="1" hangingPunct="0">
              <a:lnSpc>
                <a:spcPct val="150000"/>
              </a:lnSpc>
              <a:spcBef>
                <a:spcPts val="0"/>
              </a:spcBef>
              <a:buNone/>
            </a:pPr>
            <a:r>
              <a:rPr lang="zh-CN" altLang="en-US" sz="2145" kern="0" spc="704" dirty="0" smtClean="0">
                <a:solidFill>
                  <a:srgbClr val="000000"/>
                </a:solidFill>
                <a:latin typeface="Times New Roman" pitchFamily="65" charset="-122"/>
                <a:ea typeface="宋体" pitchFamily="65" charset="-122"/>
              </a:rPr>
              <a:t> </a:t>
            </a:r>
            <a:r>
              <a:rPr lang="zh-CN" altLang="en-US" sz="2607" kern="0" dirty="0" smtClean="0">
                <a:solidFill>
                  <a:srgbClr val="000000"/>
                </a:solidFill>
                <a:latin typeface="Times New Roman" pitchFamily="65" charset="-122"/>
                <a:ea typeface="宋体" pitchFamily="65" charset="-122"/>
              </a:rPr>
              <a:t>多年后我常常回想起那个夜晚。我不知道那夜,那对盲人夫妻,都想了些什</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么。只希望,我那声稚嫩的喝彩,能够让他们在永远的黑暗中,感受到一丝阳光。</a:t>
            </a:r>
            <a:endParaRPr lang="en-US" altLang="zh-CN" sz="2607" kern="0" dirty="0" smtClean="0">
              <a:solidFill>
                <a:srgbClr val="000000"/>
              </a:solidFill>
              <a:latin typeface="Times New Roman" pitchFamily="65" charset="-122"/>
              <a:ea typeface="宋体" pitchFamily="65" charset="-122"/>
            </a:endParaRPr>
          </a:p>
          <a:p>
            <a:pPr eaLnBrk="0" latinLnBrk="1" hangingPunct="0">
              <a:lnSpc>
                <a:spcPct val="150000"/>
              </a:lnSpc>
            </a:pPr>
            <a:r>
              <a:rPr lang="zh-CN" altLang="en-US" sz="2145" kern="0" spc="704" dirty="0" smtClean="0">
                <a:solidFill>
                  <a:srgbClr val="000000"/>
                </a:solidFill>
                <a:latin typeface="Times New Roman" pitchFamily="65" charset="-122"/>
                <a:ea typeface="宋体" pitchFamily="65" charset="-122"/>
              </a:rPr>
              <a:t> </a:t>
            </a:r>
            <a:r>
              <a:rPr lang="zh-CN" altLang="en-US" sz="2607" kern="0" dirty="0" smtClean="0">
                <a:solidFill>
                  <a:srgbClr val="000000"/>
                </a:solidFill>
                <a:latin typeface="Times New Roman" pitchFamily="65" charset="-122"/>
                <a:ea typeface="宋体" pitchFamily="65" charset="-122"/>
              </a:rPr>
              <a:t>尽管,我承认,那并非我的初衷。</a:t>
            </a:r>
            <a:endParaRPr lang="zh-CN" altLang="en-US" sz="2800" dirty="0" smtClean="0"/>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                                                                                                                     (有删改)</a:t>
            </a:r>
            <a:endParaRPr lang="zh-CN" altLang="en-US" sz="2800" dirty="0" smtClean="0"/>
          </a:p>
        </p:txBody>
      </p:sp>
      <p:pic>
        <p:nvPicPr>
          <p:cNvPr id="3" name="图片 3" descr="textimage11.jpeg"/>
          <p:cNvPicPr>
            <a:picLocks noChangeAspect="1"/>
          </p:cNvPicPr>
          <p:nvPr/>
        </p:nvPicPr>
        <p:blipFill>
          <a:blip r:embed="rId4" cstate="print"/>
          <a:stretch>
            <a:fillRect/>
          </a:stretch>
        </p:blipFill>
        <p:spPr>
          <a:xfrm>
            <a:off x="521221" y="2196133"/>
            <a:ext cx="361950" cy="361949"/>
          </a:xfrm>
          <a:prstGeom prst="rect">
            <a:avLst/>
          </a:prstGeom>
        </p:spPr>
      </p:pic>
      <p:pic>
        <p:nvPicPr>
          <p:cNvPr id="4" name="图片 4" descr="textimage12.jpeg"/>
          <p:cNvPicPr>
            <a:picLocks noChangeAspect="1"/>
          </p:cNvPicPr>
          <p:nvPr/>
        </p:nvPicPr>
        <p:blipFill>
          <a:blip r:embed="rId5" cstate="print"/>
          <a:stretch>
            <a:fillRect/>
          </a:stretch>
        </p:blipFill>
        <p:spPr>
          <a:xfrm>
            <a:off x="521221" y="3996333"/>
            <a:ext cx="361950" cy="361950"/>
          </a:xfrm>
          <a:prstGeom prst="rect">
            <a:avLst/>
          </a:prstGeom>
        </p:spPr>
      </p:pic>
      <p:pic>
        <p:nvPicPr>
          <p:cNvPr id="5" name="图片 3" descr="textimage13.jpeg"/>
          <p:cNvPicPr>
            <a:picLocks noChangeAspect="1"/>
          </p:cNvPicPr>
          <p:nvPr/>
        </p:nvPicPr>
        <p:blipFill>
          <a:blip r:embed="rId6" cstate="print"/>
          <a:stretch>
            <a:fillRect/>
          </a:stretch>
        </p:blipFill>
        <p:spPr>
          <a:xfrm>
            <a:off x="593229" y="5220469"/>
            <a:ext cx="361950" cy="361950"/>
          </a:xfrm>
          <a:prstGeom prst="rect">
            <a:avLst/>
          </a:prstGeom>
        </p:spPr>
      </p:pic>
    </p:spTree>
    <p:custDataLst>
      <p:custData r:id="rId1"/>
    </p:custData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二、(2018泰州中学3月模拟)阅读下面的作品,完成问题。</a:t>
            </a:r>
            <a:endParaRPr lang="zh-CN" altLang="en-US" dirty="0"/>
          </a:p>
          <a:p>
            <a:pPr marL="0" indent="0" algn="ctr"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把灯光调亮</a:t>
            </a:r>
            <a:endParaRPr lang="zh-CN" altLang="en-US" dirty="0"/>
          </a:p>
          <a:p>
            <a:pPr marL="0" indent="0" algn="ctr"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张抗抗</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“关店吧!”卢娜下定了决心。</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差不多从七八年前开始,书店的销售额就开始下降,像秋分以后的气温,一天</a:t>
            </a:r>
            <a:r>
              <a:rPr dirty="0"/>
              <a:t/>
            </a:r>
            <a:br>
              <a:rPr dirty="0"/>
            </a:br>
            <a:r>
              <a:rPr lang="zh-CN" altLang="en-US" sz="2607" kern="0" dirty="0" smtClean="0">
                <a:solidFill>
                  <a:srgbClr val="000000"/>
                </a:solidFill>
                <a:latin typeface="Times New Roman" pitchFamily="65" charset="-122"/>
                <a:ea typeface="宋体" pitchFamily="65" charset="-122"/>
              </a:rPr>
              <a:t>天往下落。资金周转不灵,常常拆东墙补西墙,老公交到她手里的月工资,转</a:t>
            </a:r>
            <a:r>
              <a:rPr dirty="0"/>
              <a:t/>
            </a:r>
            <a:br>
              <a:rPr dirty="0"/>
            </a:br>
            <a:r>
              <a:rPr lang="zh-CN" altLang="en-US" sz="2607" kern="0" dirty="0" smtClean="0">
                <a:solidFill>
                  <a:srgbClr val="000000"/>
                </a:solidFill>
                <a:latin typeface="Times New Roman" pitchFamily="65" charset="-122"/>
                <a:ea typeface="宋体" pitchFamily="65" charset="-122"/>
              </a:rPr>
              <a:t>眼让她垫付了员工的工资。如今已是严重亏损,真的山穷水尽了。</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她早早来到书店。她想让自己一个人静一静,仔细再仔细地盘点一番:店里现</a:t>
            </a:r>
            <a:r>
              <a:rPr dirty="0"/>
              <a:t/>
            </a:r>
            <a:br>
              <a:rPr dirty="0"/>
            </a:br>
            <a:r>
              <a:rPr lang="zh-CN" altLang="en-US" sz="2607" kern="0" dirty="0" smtClean="0">
                <a:solidFill>
                  <a:srgbClr val="000000"/>
                </a:solidFill>
                <a:latin typeface="Times New Roman" pitchFamily="65" charset="-122"/>
                <a:ea typeface="宋体" pitchFamily="65" charset="-122"/>
              </a:rPr>
              <a:t>有的库存书、书柜书架沙发桌椅灯具电脑等所有的家当,总共能折算多少</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240732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简要分析第⑤段的环境描写有何特点和作用?</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93229" y="1116013"/>
            <a:ext cx="11340000" cy="4212820"/>
          </a:xfrm>
          <a:prstGeom prst="rect">
            <a:avLst/>
          </a:prstGeom>
          <a:noFill/>
        </p:spPr>
        <p:txBody>
          <a:bodyPr wrap="square" lIns="0" tIns="0" rIns="0" bIns="0" rtlCol="0">
            <a:spAutoFit/>
          </a:bodyPr>
          <a:lstStyle/>
          <a:p>
            <a:pPr eaLnBrk="0" latinLnBrk="1" hangingPunct="0">
              <a:lnSpc>
                <a:spcPct val="150000"/>
              </a:lnSpc>
            </a:pP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运用拟人、比喻的修辞手法。生动形象地表明严寒来的速度快且气</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势汹汹;为下文几乎无人看戏的情形做铺垫;且更好地突出了盲人夫妻守信、</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真诚的品质。</a:t>
            </a:r>
            <a:endParaRPr lang="en-US" altLang="zh-CN" sz="2607" kern="0" dirty="0" smtClean="0">
              <a:solidFill>
                <a:srgbClr val="FF0000"/>
              </a:solidFill>
              <a:latin typeface="Times New Roman" pitchFamily="65" charset="-122"/>
              <a:ea typeface="宋体" pitchFamily="65" charset="-122"/>
            </a:endParaRPr>
          </a:p>
          <a:p>
            <a:pPr eaLnBrk="0" latinLnBrk="1" hangingPunct="0">
              <a:lnSpc>
                <a:spcPct val="150000"/>
              </a:lnSpc>
            </a:pPr>
            <a:r>
              <a:rPr lang="zh-CN" altLang="en-US" sz="2607" b="1" kern="0" dirty="0" smtClean="0">
                <a:solidFill>
                  <a:srgbClr val="FF0000"/>
                </a:solidFill>
                <a:latin typeface="Times New Roman" pitchFamily="65" charset="-122"/>
                <a:ea typeface="宋体" pitchFamily="65" charset="-122"/>
              </a:rPr>
              <a:t>解析</a:t>
            </a:r>
            <a:r>
              <a:rPr lang="zh-CN" altLang="en-US" sz="2607" kern="0" dirty="0" smtClean="0">
                <a:solidFill>
                  <a:srgbClr val="FF0000"/>
                </a:solidFill>
                <a:latin typeface="Times New Roman" pitchFamily="65" charset="-122"/>
                <a:ea typeface="宋体" pitchFamily="65" charset="-122"/>
              </a:rPr>
              <a:t>　第⑤段的环境描写的部分即第⑤段的画线句子</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蹿进”运用拟人</a:t>
            </a:r>
            <a:r>
              <a:rPr lang="en-US" altLang="zh-CN" sz="2607" kern="0" dirty="0" smtClean="0">
                <a:solidFill>
                  <a:srgbClr val="FF0000"/>
                </a:solidFill>
                <a:latin typeface="Times New Roman" pitchFamily="65" charset="-122"/>
                <a:ea typeface="宋体" pitchFamily="65" charset="-122"/>
              </a:rPr>
              <a:t>,</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“风像刀子”运用比喻。该部分的描写</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从内容看</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意在渲染寒冷的速度和程</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度</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从情节看</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因天气严寒才有了下文的无人看戏</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从人物看</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对人物品质起了</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反衬作用。</a:t>
            </a:r>
            <a:endParaRPr lang="zh-CN" altLang="en-US" sz="2800" dirty="0" smtClean="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361098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000000"/>
                </a:solidFill>
                <a:latin typeface="Times New Roman" pitchFamily="65" charset="-122"/>
                <a:ea typeface="宋体" pitchFamily="65" charset="-122"/>
              </a:rPr>
              <a:t>名师点睛</a:t>
            </a:r>
            <a:endParaRPr lang="zh-CN" altLang="en-US" b="1"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分析小说环境描写的技巧,要从作者进行环境描写的目的出发。在小说中,优</a:t>
            </a:r>
            <a:r>
              <a:rPr dirty="0"/>
              <a:t/>
            </a:r>
            <a:br>
              <a:rPr dirty="0"/>
            </a:br>
            <a:r>
              <a:rPr lang="zh-CN" altLang="en-US" sz="2607" kern="0" dirty="0" smtClean="0">
                <a:solidFill>
                  <a:srgbClr val="000000"/>
                </a:solidFill>
                <a:latin typeface="Times New Roman" pitchFamily="65" charset="-122"/>
                <a:ea typeface="宋体" pitchFamily="65" charset="-122"/>
              </a:rPr>
              <a:t>秀的作家总是根据渲染气氛、展开情节、显示性格、表现主旨的需要,选择</a:t>
            </a:r>
            <a:r>
              <a:rPr dirty="0"/>
              <a:t/>
            </a:r>
            <a:br>
              <a:rPr dirty="0"/>
            </a:br>
            <a:r>
              <a:rPr lang="zh-CN" altLang="en-US" sz="2607" kern="0" dirty="0" smtClean="0">
                <a:solidFill>
                  <a:srgbClr val="000000"/>
                </a:solidFill>
                <a:latin typeface="Times New Roman" pitchFamily="65" charset="-122"/>
                <a:ea typeface="宋体" pitchFamily="65" charset="-122"/>
              </a:rPr>
              <a:t>不同的角度和手法进行环境描写。局部的环境描写一般要与整篇小说的叙</a:t>
            </a:r>
            <a:r>
              <a:rPr dirty="0"/>
              <a:t/>
            </a:r>
            <a:br>
              <a:rPr dirty="0"/>
            </a:br>
            <a:r>
              <a:rPr lang="zh-CN" altLang="en-US" sz="2607" kern="0" dirty="0" smtClean="0">
                <a:solidFill>
                  <a:srgbClr val="000000"/>
                </a:solidFill>
                <a:latin typeface="Times New Roman" pitchFamily="65" charset="-122"/>
                <a:ea typeface="宋体" pitchFamily="65" charset="-122"/>
              </a:rPr>
              <a:t>事风格和情感基调保持一致。如上面第三题,作者对园子四季景象的描写客</a:t>
            </a:r>
            <a:endParaRPr lang="en-US" altLang="zh-CN" sz="2607" kern="0" dirty="0" smtClean="0">
              <a:solidFill>
                <a:srgbClr val="000000"/>
              </a:solidFill>
              <a:latin typeface="Times New Roman" pitchFamily="65" charset="-122"/>
              <a:ea typeface="宋体" pitchFamily="65" charset="-122"/>
            </a:endParaRPr>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观具体,这跟文章要表现的田园情趣和人物清新脱俗的特点是吻合的。</a:t>
            </a:r>
            <a:endParaRPr lang="zh-CN" altLang="en-US" sz="2800" dirty="0" smtClean="0"/>
          </a:p>
        </p:txBody>
      </p:sp>
    </p:spTree>
    <p:custDataLst>
      <p:custData r:id="rId1"/>
    </p:custDataLst>
  </p:cSld>
  <p:clrMapOvr>
    <a:masterClrMapping/>
  </p:clrMapOvr>
  <p:timing>
    <p:tnLst>
      <p:par>
        <p:cTn id="1" dur="indefinite" restart="never" nodeType="tmRoot"/>
      </p:par>
    </p:tnLst>
  </p:timing>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361098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000000"/>
                </a:solidFill>
                <a:latin typeface="Times New Roman" pitchFamily="65" charset="-122"/>
                <a:ea typeface="宋体" pitchFamily="65" charset="-122"/>
              </a:rPr>
              <a:t>练后心得</a:t>
            </a:r>
            <a:endParaRPr lang="zh-CN" altLang="en-US" b="1"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en-US" altLang="zh-CN" sz="2607" u="sng" kern="0" dirty="0" smtClean="0">
              <a:solidFill>
                <a:srgbClr val="000000"/>
              </a:solidFill>
              <a:latin typeface="Times New Roman" pitchFamily="65" charset="-122"/>
              <a:ea typeface="宋体" pitchFamily="65" charset="-122"/>
            </a:endParaRPr>
          </a:p>
          <a:p>
            <a:pPr eaLnBrk="0" latinLnBrk="1" hangingPunct="0">
              <a:lnSpc>
                <a:spcPct val="150000"/>
              </a:lnSpc>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sz="2800" dirty="0" smtClean="0"/>
          </a:p>
        </p:txBody>
      </p:sp>
    </p:spTree>
    <p:custDataLst>
      <p:custData r:id="rId1"/>
    </p:custDataLst>
  </p:cSld>
  <p:clrMapOvr>
    <a:masterClrMapping/>
  </p:clrMapOvr>
  <p:timing>
    <p:tnLst>
      <p:par>
        <p:cTn id="1" dur="indefinite" restart="never" nodeType="tmRoot"/>
      </p:par>
    </p:tnLst>
  </p:timing>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260040"/>
            <a:ext cx="11340000" cy="481465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(2018南通一模)阅读下面的作品,完成问题。(20分)</a:t>
            </a:r>
            <a:endParaRPr lang="zh-CN" altLang="en-US" dirty="0"/>
          </a:p>
          <a:p>
            <a:pPr marL="0" indent="0" algn="ctr"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拿枪的人</a:t>
            </a:r>
            <a:endParaRPr lang="zh-CN" altLang="en-US" dirty="0"/>
          </a:p>
          <a:p>
            <a:pPr marL="0" indent="0" algn="ctr"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[美]奥斯卡·希斯戈尔</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我的枪指着他们9个人不知已经多少个小时了。20天的海上漂流,我差不多</a:t>
            </a:r>
            <a:r>
              <a:rPr dirty="0"/>
              <a:t/>
            </a:r>
            <a:br>
              <a:rPr dirty="0"/>
            </a:br>
            <a:r>
              <a:rPr lang="zh-CN" altLang="en-US" sz="2607" kern="0" dirty="0" smtClean="0">
                <a:solidFill>
                  <a:srgbClr val="000000"/>
                </a:solidFill>
                <a:latin typeface="Times New Roman" pitchFamily="65" charset="-122"/>
                <a:ea typeface="宋体" pitchFamily="65" charset="-122"/>
              </a:rPr>
              <a:t>一直坐在救生艇的尾部,在那儿我可以用枪瞄准控制住所有的人。从他们愤</a:t>
            </a:r>
            <a:r>
              <a:rPr dirty="0"/>
              <a:t/>
            </a:r>
            <a:br>
              <a:rPr dirty="0"/>
            </a:br>
            <a:r>
              <a:rPr lang="zh-CN" altLang="en-US" sz="2607" kern="0" dirty="0" smtClean="0">
                <a:solidFill>
                  <a:srgbClr val="000000"/>
                </a:solidFill>
                <a:latin typeface="Times New Roman" pitchFamily="65" charset="-122"/>
                <a:ea typeface="宋体" pitchFamily="65" charset="-122"/>
              </a:rPr>
              <a:t>怒的目光里,我知道他们有多恨我!</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尤其是水手长杰夫·巴列特。只听他用生硬沙哑的声音说道:“辛德,你是个</a:t>
            </a:r>
            <a:r>
              <a:rPr dirty="0"/>
              <a:t/>
            </a:r>
            <a:br>
              <a:rPr dirty="0"/>
            </a:br>
            <a:r>
              <a:rPr lang="zh-CN" altLang="en-US" sz="2607" kern="0" dirty="0" smtClean="0">
                <a:solidFill>
                  <a:srgbClr val="000000"/>
                </a:solidFill>
                <a:latin typeface="Times New Roman" pitchFamily="65" charset="-122"/>
                <a:ea typeface="宋体" pitchFamily="65" charset="-122"/>
              </a:rPr>
              <a:t>笨蛋吗?你还能撑多久?你现在就要睡着了!”</a:t>
            </a:r>
            <a:endParaRPr lang="zh-CN" altLang="en-US" dirty="0"/>
          </a:p>
        </p:txBody>
      </p:sp>
      <p:pic>
        <p:nvPicPr>
          <p:cNvPr id="3" name="Picture 8"/>
          <p:cNvPicPr>
            <a:picLocks noChangeAspect="1" noChangeArrowheads="1"/>
          </p:cNvPicPr>
          <p:nvPr/>
        </p:nvPicPr>
        <p:blipFill>
          <a:blip r:embed="rId4" cstate="print"/>
          <a:srcRect/>
          <a:stretch>
            <a:fillRect/>
          </a:stretch>
        </p:blipFill>
        <p:spPr bwMode="auto">
          <a:xfrm>
            <a:off x="521221" y="827981"/>
            <a:ext cx="2371725" cy="476250"/>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我没有回答他。他说的是事实,我大概已经有72个小时不敢闭眼了。我觉得</a:t>
            </a:r>
            <a:r>
              <a:t/>
            </a:r>
            <a:br/>
            <a:r>
              <a:rPr lang="zh-CN" altLang="en-US" sz="2607" kern="0" dirty="0" smtClean="0">
                <a:solidFill>
                  <a:srgbClr val="000000"/>
                </a:solidFill>
                <a:latin typeface="Times New Roman" pitchFamily="65" charset="-122"/>
                <a:ea typeface="宋体" pitchFamily="65" charset="-122"/>
              </a:rPr>
              <a:t>我马上就要睡着了,我知道,只要我一闭上眼睛,他们就会疯狂扑向仅剩的半</a:t>
            </a:r>
            <a:r>
              <a:t/>
            </a:r>
            <a:br/>
            <a:r>
              <a:rPr lang="zh-CN" altLang="en-US" sz="2607" kern="0" dirty="0" smtClean="0">
                <a:solidFill>
                  <a:srgbClr val="000000"/>
                </a:solidFill>
                <a:latin typeface="Times New Roman" pitchFamily="65" charset="-122"/>
                <a:ea typeface="宋体" pitchFamily="65" charset="-122"/>
              </a:rPr>
              <a:t>壶水。</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最后半壶水就在我腿边。我们的“蒙塔拉”号船失事后,船长被海浪卷走,剩</a:t>
            </a:r>
            <a:r>
              <a:t/>
            </a:r>
            <a:br/>
            <a:r>
              <a:rPr lang="zh-CN" altLang="en-US" sz="2607" kern="0" dirty="0" smtClean="0">
                <a:solidFill>
                  <a:srgbClr val="000000"/>
                </a:solidFill>
                <a:latin typeface="Times New Roman" pitchFamily="65" charset="-122"/>
                <a:ea typeface="宋体" pitchFamily="65" charset="-122"/>
              </a:rPr>
              <a:t>下我这个三副是船上的最高领导。但现在,我已没有任何身份、任何权威,我</a:t>
            </a:r>
            <a:r>
              <a:t/>
            </a:r>
            <a:br/>
            <a:r>
              <a:rPr lang="zh-CN" altLang="en-US" sz="2607" kern="0" dirty="0" smtClean="0">
                <a:solidFill>
                  <a:srgbClr val="000000"/>
                </a:solidFill>
                <a:latin typeface="Times New Roman" pitchFamily="65" charset="-122"/>
                <a:ea typeface="宋体" pitchFamily="65" charset="-122"/>
              </a:rPr>
              <a:t>只是一个让他们远离这丁点水的残忍的枪手。</a:t>
            </a:r>
            <a:endParaRPr lang="zh-CN" altLang="en-US"/>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暴风雨已经过去了,大西洋的波浪缓缓地起伏,虽然才是上午,但阳光已足可</a:t>
            </a:r>
            <a:r>
              <a:t/>
            </a:r>
            <a:br/>
            <a:r>
              <a:rPr lang="zh-CN" altLang="en-US" sz="2607" u="sng" kern="0" dirty="0" smtClean="0">
                <a:solidFill>
                  <a:srgbClr val="000000"/>
                </a:solidFill>
                <a:latin typeface="Times New Roman" pitchFamily="65" charset="-122"/>
                <a:ea typeface="宋体" pitchFamily="65" charset="-122"/>
              </a:rPr>
              <a:t>灼伤人的皮肤。</a:t>
            </a:r>
            <a:r>
              <a:rPr lang="zh-CN" altLang="en-US" sz="2607" kern="0" dirty="0" smtClean="0">
                <a:solidFill>
                  <a:srgbClr val="000000"/>
                </a:solidFill>
                <a:latin typeface="Times New Roman" pitchFamily="65" charset="-122"/>
                <a:ea typeface="宋体" pitchFamily="65" charset="-122"/>
              </a:rPr>
              <a:t>我的喉咙也在冒烟。跟他们一样,我也把活下去的希望全放</a:t>
            </a:r>
            <a:r>
              <a:t/>
            </a:r>
            <a:br/>
            <a:r>
              <a:rPr lang="zh-CN" altLang="en-US" sz="2607" kern="0" dirty="0" smtClean="0">
                <a:solidFill>
                  <a:srgbClr val="000000"/>
                </a:solidFill>
                <a:latin typeface="Times New Roman" pitchFamily="65" charset="-122"/>
                <a:ea typeface="宋体" pitchFamily="65" charset="-122"/>
              </a:rPr>
              <a:t>在这一小口水上。我知道,只要我们能期待喝上一口水,就有活下去的理由,</a:t>
            </a:r>
            <a:endParaRPr lang="zh-CN" altLang="en-US"/>
          </a:p>
        </p:txBody>
      </p:sp>
    </p:spTree>
    <p:custDataLst>
      <p:custData r:id="rId1"/>
    </p:custDataLst>
  </p:cSld>
  <p:clrMapOvr>
    <a:masterClrMapping/>
  </p:clrMapOvr>
  <p:timing>
    <p:tnLst>
      <p:par>
        <p:cTn id="1" dur="indefinite" restart="never" nodeType="tmRoot"/>
      </p:par>
    </p:tnLst>
  </p:timing>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我必须尽可能地推迟喝掉这口水的时间。</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桨已经停了很久,他们太虚弱了,划不下去了。我面对的9个人已经变成一群</a:t>
            </a:r>
            <a:r>
              <a:t/>
            </a:r>
            <a:br/>
            <a:r>
              <a:rPr lang="zh-CN" altLang="en-US" sz="2607" kern="0" dirty="0" smtClean="0">
                <a:solidFill>
                  <a:srgbClr val="000000"/>
                </a:solidFill>
                <a:latin typeface="Times New Roman" pitchFamily="65" charset="-122"/>
                <a:ea typeface="宋体" pitchFamily="65" charset="-122"/>
              </a:rPr>
              <a:t>满脸胡子、衣衫褴褛、半裸着的野兽,我想我也跟他们一样。有几个人靠在</a:t>
            </a:r>
            <a:r>
              <a:t/>
            </a:r>
            <a:br/>
            <a:r>
              <a:rPr lang="zh-CN" altLang="en-US" sz="2607" kern="0" dirty="0" smtClean="0">
                <a:solidFill>
                  <a:srgbClr val="000000"/>
                </a:solidFill>
                <a:latin typeface="Times New Roman" pitchFamily="65" charset="-122"/>
                <a:ea typeface="宋体" pitchFamily="65" charset="-122"/>
              </a:rPr>
              <a:t>船舷上睡觉,其余的人紧盯着我,准备等我一合眼就跳过来。</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杰夫·巴列特离我最近,这个水手长是个秃顶大力士,不但长相凶狠,还一脸伤</a:t>
            </a:r>
            <a:r>
              <a:t/>
            </a:r>
            <a:br/>
            <a:r>
              <a:rPr lang="zh-CN" altLang="en-US" sz="2607" kern="0" dirty="0" smtClean="0">
                <a:solidFill>
                  <a:srgbClr val="000000"/>
                </a:solidFill>
                <a:latin typeface="Times New Roman" pitchFamily="65" charset="-122"/>
                <a:ea typeface="宋体" pitchFamily="65" charset="-122"/>
              </a:rPr>
              <a:t>疤。他曾经参加过上百次的战斗,那些伤疤都是在战斗中留下的。他目不转</a:t>
            </a:r>
            <a:r>
              <a:t/>
            </a:r>
            <a:br/>
            <a:r>
              <a:rPr lang="zh-CN" altLang="en-US" sz="2607" kern="0" dirty="0" smtClean="0">
                <a:solidFill>
                  <a:srgbClr val="000000"/>
                </a:solidFill>
                <a:latin typeface="Times New Roman" pitchFamily="65" charset="-122"/>
                <a:ea typeface="宋体" pitchFamily="65" charset="-122"/>
              </a:rPr>
              <a:t>睛地看着我,其他人的目光也一刻没离开我脚下的水壶。</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巴列特不时嘲讽我:“傻瓜,你为什么不放弃?我们每个人都睡足了,而你已经</a:t>
            </a:r>
            <a:r>
              <a:t/>
            </a:r>
            <a:br/>
            <a:r>
              <a:rPr lang="zh-CN" altLang="en-US" sz="2607" kern="0" dirty="0" smtClean="0">
                <a:solidFill>
                  <a:srgbClr val="000000"/>
                </a:solidFill>
                <a:latin typeface="Times New Roman" pitchFamily="65" charset="-122"/>
                <a:ea typeface="宋体" pitchFamily="65" charset="-122"/>
              </a:rPr>
              <a:t>差不多3天3夜没睡了。你不可能再坚持了!”</a:t>
            </a:r>
            <a:endParaRPr lang="zh-CN" altLang="en-US"/>
          </a:p>
        </p:txBody>
      </p:sp>
    </p:spTree>
    <p:custDataLst>
      <p:custData r:id="rId1"/>
    </p:custDataLst>
  </p:cSld>
  <p:clrMapOvr>
    <a:masterClrMapping/>
  </p:clrMapOvr>
  <p:timing>
    <p:tnLst>
      <p:par>
        <p:cTn id="1" dur="indefinite" restart="never" nodeType="tmRoot"/>
      </p:par>
    </p:tnLst>
  </p:timing>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“今晚!”我坚持说,“今晚,我们就平均分配剩下的水。”</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20天前,我们的“蒙塔拉”号军舰遭遇特大暴风雨而沉没。大家奔向救生船</a:t>
            </a:r>
            <a:r>
              <a:t/>
            </a:r>
            <a:br/>
            <a:r>
              <a:rPr lang="zh-CN" altLang="en-US" sz="2607" kern="0" dirty="0" smtClean="0">
                <a:solidFill>
                  <a:srgbClr val="000000"/>
                </a:solidFill>
                <a:latin typeface="Times New Roman" pitchFamily="65" charset="-122"/>
                <a:ea typeface="宋体" pitchFamily="65" charset="-122"/>
              </a:rPr>
              <a:t>时,我挎上了一壶水,并且本能地抓起了我的手枪。除了枪,没有别的办法能</a:t>
            </a:r>
            <a:r>
              <a:t/>
            </a:r>
            <a:br/>
            <a:r>
              <a:rPr lang="zh-CN" altLang="en-US" sz="2607" kern="0" dirty="0" smtClean="0">
                <a:solidFill>
                  <a:srgbClr val="000000"/>
                </a:solidFill>
                <a:latin typeface="Times New Roman" pitchFamily="65" charset="-122"/>
                <a:ea typeface="宋体" pitchFamily="65" charset="-122"/>
              </a:rPr>
              <a:t>阻止巴列特和其他人远离这壶水。</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随着船在平缓的海浪上一起一伏,我的眼皮仿佛有千斤重,睡意正向我迅速靠</a:t>
            </a:r>
            <a:r>
              <a:t/>
            </a:r>
            <a:br/>
            <a:r>
              <a:rPr lang="zh-CN" altLang="en-US" sz="2607" kern="0" dirty="0" smtClean="0">
                <a:solidFill>
                  <a:srgbClr val="000000"/>
                </a:solidFill>
                <a:latin typeface="Times New Roman" pitchFamily="65" charset="-122"/>
                <a:ea typeface="宋体" pitchFamily="65" charset="-122"/>
              </a:rPr>
              <a:t>近。我的脑袋耷拉了下来。</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巴列特站了起来,而我已经无法再举起枪。我知道接下来将会发生什么,他会</a:t>
            </a:r>
            <a:r>
              <a:t/>
            </a:r>
            <a:br/>
            <a:r>
              <a:rPr lang="zh-CN" altLang="en-US" sz="2607" kern="0" dirty="0" smtClean="0">
                <a:solidFill>
                  <a:srgbClr val="000000"/>
                </a:solidFill>
                <a:latin typeface="Times New Roman" pitchFamily="65" charset="-122"/>
                <a:ea typeface="宋体" pitchFamily="65" charset="-122"/>
              </a:rPr>
              <a:t>首先抢过水壶,仰头痛饮。到那时,其他人会尖叫着把他撕碎。好了,我已经</a:t>
            </a:r>
            <a:r>
              <a:t/>
            </a:r>
            <a:br/>
            <a:r>
              <a:rPr lang="zh-CN" altLang="en-US" sz="2607" kern="0" dirty="0" smtClean="0">
                <a:solidFill>
                  <a:srgbClr val="000000"/>
                </a:solidFill>
                <a:latin typeface="Times New Roman" pitchFamily="65" charset="-122"/>
                <a:ea typeface="宋体" pitchFamily="65" charset="-122"/>
              </a:rPr>
              <a:t>尽了力,管不了那么多了。</a:t>
            </a:r>
            <a:endParaRPr lang="zh-CN" altLang="en-US"/>
          </a:p>
        </p:txBody>
      </p:sp>
    </p:spTree>
    <p:custDataLst>
      <p:custData r:id="rId1"/>
    </p:custDataLst>
  </p:cSld>
  <p:clrMapOvr>
    <a:masterClrMapping/>
  </p:clrMapOvr>
  <p:timing>
    <p:tnLst>
      <p:par>
        <p:cTn id="1" dur="indefinite" restart="never" nodeType="tmRoot"/>
      </p:par>
    </p:tnLst>
  </p:timing>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我用尽最后的力气迸出一句:“接枪,水手长。”然后,我一头扑倒在船舱</a:t>
            </a:r>
            <a:r>
              <a:t/>
            </a:r>
            <a:br/>
            <a:r>
              <a:rPr lang="zh-CN" altLang="en-US" sz="2607" kern="0" dirty="0" smtClean="0">
                <a:solidFill>
                  <a:srgbClr val="000000"/>
                </a:solidFill>
                <a:latin typeface="Times New Roman" pitchFamily="65" charset="-122"/>
                <a:ea typeface="宋体" pitchFamily="65" charset="-122"/>
              </a:rPr>
              <a:t>上。在扑倒之前,我就已经睡着了。</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不知过了多久,我感到一只手在用力地摇晃我的肩膀。我努力睁开眼睛,但我</a:t>
            </a:r>
            <a:r>
              <a:t/>
            </a:r>
            <a:br/>
            <a:r>
              <a:rPr lang="zh-CN" altLang="en-US" sz="2607" kern="0" dirty="0" smtClean="0">
                <a:solidFill>
                  <a:srgbClr val="000000"/>
                </a:solidFill>
                <a:latin typeface="Times New Roman" pitchFamily="65" charset="-122"/>
                <a:ea typeface="宋体" pitchFamily="65" charset="-122"/>
              </a:rPr>
              <a:t>的头怎么也抬不起来。迷糊中,我听见了巴列特沙哑的声音:“三副,张嘴!这</a:t>
            </a:r>
            <a:r>
              <a:t/>
            </a:r>
            <a:br/>
            <a:r>
              <a:rPr lang="zh-CN" altLang="en-US" sz="2607" kern="0" dirty="0" smtClean="0">
                <a:solidFill>
                  <a:srgbClr val="000000"/>
                </a:solidFill>
                <a:latin typeface="Times New Roman" pitchFamily="65" charset="-122"/>
                <a:ea typeface="宋体" pitchFamily="65" charset="-122"/>
              </a:rPr>
              <a:t>是你那份水!”</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我挣扎着坐直了身子,然后看着他们。但是我看不到他们。坏了!我的眼睛瞎</a:t>
            </a:r>
            <a:r>
              <a:t/>
            </a:r>
            <a:br/>
            <a:r>
              <a:rPr lang="zh-CN" altLang="en-US" sz="2607" kern="0" dirty="0" smtClean="0">
                <a:solidFill>
                  <a:srgbClr val="000000"/>
                </a:solidFill>
                <a:latin typeface="Times New Roman" pitchFamily="65" charset="-122"/>
                <a:ea typeface="宋体" pitchFamily="65" charset="-122"/>
              </a:rPr>
              <a:t>了吗?他们的形体在我眼前十分模糊,但马上,我意识到我的眼睛没事。</a:t>
            </a:r>
            <a:r>
              <a:rPr lang="zh-CN" altLang="en-US" sz="2607" u="sng" kern="0" dirty="0" smtClean="0">
                <a:solidFill>
                  <a:srgbClr val="000000"/>
                </a:solidFill>
                <a:latin typeface="Times New Roman" pitchFamily="65" charset="-122"/>
                <a:ea typeface="宋体" pitchFamily="65" charset="-122"/>
              </a:rPr>
              <a:t>现在</a:t>
            </a:r>
            <a:r>
              <a:t/>
            </a:r>
            <a:br/>
            <a:r>
              <a:rPr lang="zh-CN" altLang="en-US" sz="2607" u="sng" kern="0" dirty="0" smtClean="0">
                <a:solidFill>
                  <a:srgbClr val="000000"/>
                </a:solidFill>
                <a:latin typeface="Times New Roman" pitchFamily="65" charset="-122"/>
                <a:ea typeface="宋体" pitchFamily="65" charset="-122"/>
              </a:rPr>
              <a:t>已经是晚上,海面一片漆黑,头上的星星在快乐地眨着眼睛。</a:t>
            </a:r>
            <a:r>
              <a:rPr lang="zh-CN" altLang="en-US" sz="2607" kern="0" dirty="0" smtClean="0">
                <a:solidFill>
                  <a:srgbClr val="000000"/>
                </a:solidFill>
                <a:latin typeface="Times New Roman" pitchFamily="65" charset="-122"/>
                <a:ea typeface="宋体" pitchFamily="65" charset="-122"/>
              </a:rPr>
              <a:t>我已经睡了整整</a:t>
            </a:r>
            <a:r>
              <a:t/>
            </a:r>
            <a:br/>
            <a:r>
              <a:rPr lang="zh-CN" altLang="en-US" sz="2607" kern="0" dirty="0" smtClean="0">
                <a:solidFill>
                  <a:srgbClr val="000000"/>
                </a:solidFill>
                <a:latin typeface="Times New Roman" pitchFamily="65" charset="-122"/>
                <a:ea typeface="宋体" pitchFamily="65" charset="-122"/>
              </a:rPr>
              <a:t>一个白天。</a:t>
            </a:r>
            <a:endParaRPr lang="zh-CN" altLang="en-US"/>
          </a:p>
        </p:txBody>
      </p:sp>
    </p:spTree>
    <p:custDataLst>
      <p:custData r:id="rId1"/>
    </p:custDataLst>
  </p:cSld>
  <p:clrMapOvr>
    <a:masterClrMapping/>
  </p:clrMapOvr>
  <p:timing>
    <p:tnLst>
      <p:par>
        <p:cTn id="1" dur="indefinite" restart="never" nodeType="tmRoot"/>
      </p:par>
    </p:tnLst>
  </p:timing>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我把头转向巴列特。此刻,他正跪在我旁边,一手拿着水壶,一手拿着枪对着</a:t>
            </a:r>
            <a:r>
              <a:t/>
            </a:r>
            <a:br/>
            <a:r>
              <a:rPr lang="zh-CN" altLang="en-US" sz="2607" kern="0" dirty="0" smtClean="0">
                <a:solidFill>
                  <a:srgbClr val="000000"/>
                </a:solidFill>
                <a:latin typeface="Times New Roman" pitchFamily="65" charset="-122"/>
                <a:ea typeface="宋体" pitchFamily="65" charset="-122"/>
              </a:rPr>
              <a:t>其他人。</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我惊讶地盯着水壶,他们上午没有喝掉这小半壶水吗?我抬头看着巴列特那</a:t>
            </a:r>
            <a:r>
              <a:t/>
            </a:r>
            <a:br/>
            <a:r>
              <a:rPr lang="zh-CN" altLang="en-US" sz="2607" kern="0" dirty="0" smtClean="0">
                <a:solidFill>
                  <a:srgbClr val="000000"/>
                </a:solidFill>
                <a:latin typeface="Times New Roman" pitchFamily="65" charset="-122"/>
                <a:ea typeface="宋体" pitchFamily="65" charset="-122"/>
              </a:rPr>
              <a:t>张凶狠的脸庞,这张脸除了冷酷,没有任何其他表情。他一定是猜到了我在想</a:t>
            </a:r>
            <a:r>
              <a:t/>
            </a:r>
            <a:br/>
            <a:r>
              <a:rPr lang="zh-CN" altLang="en-US" sz="2607" kern="0" dirty="0" smtClean="0">
                <a:solidFill>
                  <a:srgbClr val="000000"/>
                </a:solidFill>
                <a:latin typeface="Times New Roman" pitchFamily="65" charset="-122"/>
                <a:ea typeface="宋体" pitchFamily="65" charset="-122"/>
              </a:rPr>
              <a:t>什么。</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“你在倒下之前对我说:‘接枪,水手长。’”他恼怒地说,“为了这句话,我</a:t>
            </a:r>
            <a:r>
              <a:t/>
            </a:r>
            <a:br/>
            <a:r>
              <a:rPr lang="zh-CN" altLang="en-US" sz="2607" kern="0" dirty="0" smtClean="0">
                <a:solidFill>
                  <a:srgbClr val="000000"/>
                </a:solidFill>
                <a:latin typeface="Times New Roman" pitchFamily="65" charset="-122"/>
                <a:ea typeface="宋体" pitchFamily="65" charset="-122"/>
              </a:rPr>
              <a:t>已经与这些家伙对峙一整天了。”说完,他晃了晃手上那把手枪。“你一旦</a:t>
            </a:r>
            <a:r>
              <a:t/>
            </a:r>
            <a:br/>
            <a:r>
              <a:rPr lang="zh-CN" altLang="en-US" sz="2607" kern="0" dirty="0" smtClean="0">
                <a:solidFill>
                  <a:srgbClr val="000000"/>
                </a:solidFill>
                <a:latin typeface="Times New Roman" pitchFamily="65" charset="-122"/>
                <a:ea typeface="宋体" pitchFamily="65" charset="-122"/>
              </a:rPr>
              <a:t>成为这条船的头儿,”他补充道,“身负指挥的职责并为其他人负责的时候,</a:t>
            </a:r>
            <a:r>
              <a:t/>
            </a:r>
            <a:br/>
            <a:r>
              <a:rPr lang="zh-CN" altLang="en-US" sz="2607" kern="0" dirty="0" smtClean="0">
                <a:solidFill>
                  <a:srgbClr val="000000"/>
                </a:solidFill>
                <a:latin typeface="Times New Roman" pitchFamily="65" charset="-122"/>
                <a:ea typeface="宋体" pitchFamily="65" charset="-122"/>
              </a:rPr>
              <a:t>你思考问题的方式就与其他人不同了,不是吗?”说完,他拔开了水壶的塞</a:t>
            </a:r>
            <a:endParaRPr lang="zh-CN" altLang="en-US"/>
          </a:p>
        </p:txBody>
      </p:sp>
    </p:spTree>
    <p:custDataLst>
      <p:custData r:id="rId1"/>
    </p:custData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钱?</a:t>
            </a:r>
            <a:r>
              <a:rPr lang="zh-CN" altLang="en-US" sz="2607" kern="0" dirty="0" smtClean="0">
                <a:solidFill>
                  <a:srgbClr val="000000"/>
                </a:solidFill>
                <a:latin typeface="黑体"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她必须速速把明光书店的“后事”料理完毕。</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她开锁进店,觉得光线有点暗,顺手开了灯,一时灯光亮得晃眼。她抬头,看见</a:t>
            </a:r>
            <a:r>
              <a:t/>
            </a:r>
            <a:br/>
            <a:r>
              <a:rPr lang="zh-CN" altLang="en-US" sz="2607" kern="0" dirty="0" smtClean="0">
                <a:solidFill>
                  <a:srgbClr val="000000"/>
                </a:solidFill>
                <a:latin typeface="Times New Roman" pitchFamily="65" charset="-122"/>
                <a:ea typeface="宋体" pitchFamily="65" charset="-122"/>
              </a:rPr>
              <a:t>了天花板上前些天新换的灯泡,心里突然一阵刺痛:把灯光调亮?她气呼呼地</a:t>
            </a:r>
            <a:r>
              <a:t/>
            </a:r>
            <a:br/>
            <a:r>
              <a:rPr lang="zh-CN" altLang="en-US" sz="2607" kern="0" dirty="0" smtClean="0">
                <a:solidFill>
                  <a:srgbClr val="000000"/>
                </a:solidFill>
                <a:latin typeface="Times New Roman" pitchFamily="65" charset="-122"/>
                <a:ea typeface="宋体" pitchFamily="65" charset="-122"/>
              </a:rPr>
              <a:t>顺手把灯关掉了,能省一点是一点。这家昏暗的书店里,只剩下她的心里,还</a:t>
            </a:r>
            <a:r>
              <a:t/>
            </a:r>
            <a:br/>
            <a:r>
              <a:rPr lang="zh-CN" altLang="en-US" sz="2607" kern="0" dirty="0" smtClean="0">
                <a:solidFill>
                  <a:srgbClr val="000000"/>
                </a:solidFill>
                <a:latin typeface="Times New Roman" pitchFamily="65" charset="-122"/>
                <a:ea typeface="宋体" pitchFamily="65" charset="-122"/>
              </a:rPr>
              <a:t>有一朵小火苗,那么小,那么弱。而今,这朵风里雨里挣扎太久的小火苗,也终</a:t>
            </a:r>
            <a:r>
              <a:t/>
            </a:r>
            <a:br/>
            <a:r>
              <a:rPr lang="zh-CN" altLang="en-US" sz="2607" kern="0" dirty="0" smtClean="0">
                <a:solidFill>
                  <a:srgbClr val="000000"/>
                </a:solidFill>
                <a:latin typeface="Times New Roman" pitchFamily="65" charset="-122"/>
                <a:ea typeface="宋体" pitchFamily="65" charset="-122"/>
              </a:rPr>
              <a:t>于快要熄灭了</a:t>
            </a:r>
            <a:r>
              <a:rPr lang="zh-CN" altLang="en-US" sz="2607" kern="0" dirty="0" smtClean="0">
                <a:solidFill>
                  <a:srgbClr val="000000"/>
                </a:solidFill>
                <a:latin typeface="黑体"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不怪我不怪我,她对自己说,我实在是已经尽力了哦</a:t>
            </a:r>
            <a:r>
              <a:rPr lang="zh-CN" altLang="en-US" sz="2607" kern="0" dirty="0" smtClean="0">
                <a:solidFill>
                  <a:srgbClr val="000000"/>
                </a:solidFill>
                <a:latin typeface="黑体" pitchFamily="65" charset="-122"/>
                <a:ea typeface="宋体" pitchFamily="65" charset="-122"/>
              </a:rPr>
              <a:t>……</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手机铃声响起,她走到窗口去拿包取手机,顺手把窗帘刷地拉开了。</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顷刻间,书店里洒满了亮晃晃的阳光,一格格在书架上跳跃,把书店染得一片</a:t>
            </a:r>
            <a:r>
              <a:t/>
            </a:r>
            <a:br/>
            <a:r>
              <a:rPr lang="zh-CN" altLang="en-US" sz="2607" kern="0" dirty="0" smtClean="0">
                <a:solidFill>
                  <a:srgbClr val="000000"/>
                </a:solidFill>
                <a:latin typeface="Times New Roman" pitchFamily="65" charset="-122"/>
                <a:ea typeface="宋体" pitchFamily="65" charset="-122"/>
              </a:rPr>
              <a:t>金黄。还是太阳好啊,她对自己说。</a:t>
            </a:r>
            <a:r>
              <a:rPr lang="zh-CN" altLang="en-US" sz="2607" u="sng" kern="0" dirty="0" smtClean="0">
                <a:solidFill>
                  <a:srgbClr val="000000"/>
                </a:solidFill>
                <a:latin typeface="Times New Roman" pitchFamily="65" charset="-122"/>
                <a:ea typeface="宋体" pitchFamily="65" charset="-122"/>
              </a:rPr>
              <a:t>把灯光调亮,就算再亮,也是夜里。她自</a:t>
            </a:r>
            <a:endParaRPr lang="zh-CN" altLang="en-US"/>
          </a:p>
        </p:txBody>
      </p:sp>
    </p:spTree>
    <p:custDataLst>
      <p:custData r:id="rId1"/>
    </p:custDataLst>
  </p:cSld>
  <p:clrMapOvr>
    <a:masterClrMapping/>
  </p:clrMapOvr>
  <p:timing>
    <p:tnLst>
      <p:par>
        <p:cTn id="1" dur="indefinite" restart="never" nodeType="tmRoot"/>
      </p:par>
    </p:tnLst>
  </p:timing>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421282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子。</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我们漂浮了21个昼夜。在这一晚,我们终于被路过的货船“格劳顿”号救</a:t>
            </a:r>
            <a:r>
              <a:rPr dirty="0"/>
              <a:t/>
            </a:r>
            <a:br>
              <a:rPr dirty="0"/>
            </a:br>
            <a:r>
              <a:rPr lang="zh-CN" altLang="en-US" sz="2607" kern="0" dirty="0" smtClean="0">
                <a:solidFill>
                  <a:srgbClr val="000000"/>
                </a:solidFill>
                <a:latin typeface="Times New Roman" pitchFamily="65" charset="-122"/>
                <a:ea typeface="宋体" pitchFamily="65" charset="-122"/>
              </a:rPr>
              <a:t>起。</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                                                                                                               (有删改)</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1.文中两处画线句的环境描写分别有什么作用?(4分)</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416483"/>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2.请结合文中与“枪”相关的内容,简要分析“我”的形象。(6分)</a:t>
            </a:r>
            <a:endParaRPr lang="zh-CN" altLang="en-US" sz="2800" dirty="0" smtClean="0"/>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sz="2800" dirty="0" smtClean="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3.小说以第一人称作为叙述角度,有什么表达效果?(4分)</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4.请结合故事情节,探究小说主旨。(6分)</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4814651"/>
          </a:xfrm>
          <a:prstGeom prst="rect">
            <a:avLst/>
          </a:prstGeom>
          <a:noFill/>
        </p:spPr>
        <p:txBody>
          <a:bodyPr wrap="square" lIns="0" tIns="0" rIns="0" bIns="0" rtlCol="0">
            <a:spAutoFit/>
          </a:bodyPr>
          <a:lstStyle/>
          <a:p>
            <a:pPr eaLnBrk="0" latinLnBrk="1" hangingPunct="0">
              <a:lnSpc>
                <a:spcPct val="150000"/>
              </a:lnSpc>
            </a:pPr>
            <a:r>
              <a:rPr lang="en-US" altLang="zh-CN" sz="2607" kern="0" dirty="0" smtClean="0">
                <a:solidFill>
                  <a:srgbClr val="FF0000"/>
                </a:solidFill>
                <a:latin typeface="Times New Roman" pitchFamily="65" charset="-122"/>
                <a:ea typeface="宋体" pitchFamily="65" charset="-122"/>
              </a:rPr>
              <a:t>1.</a:t>
            </a: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①第一处</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茫茫的大海、灼热的太阳</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渲染了环境的恶劣</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烘托了人物</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处境的艰难</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为夺水之战提供了背景</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推动了情节发展。</a:t>
            </a:r>
            <a:endParaRPr lang="zh-CN" altLang="en-US" sz="2800" dirty="0" smtClean="0">
              <a:solidFill>
                <a:srgbClr val="FF0000"/>
              </a:solidFill>
            </a:endParaRPr>
          </a:p>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②第二处:写出了“我”昏睡时间之长,表现了“我”安然醒来后愉悦的心</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情,暗示了故事圆满的结局。</a:t>
            </a:r>
            <a:endParaRPr lang="en-US" altLang="zh-CN" sz="2607" kern="0" dirty="0" smtClean="0">
              <a:solidFill>
                <a:srgbClr val="FF0000"/>
              </a:solidFill>
              <a:latin typeface="Times New Roman" pitchFamily="65" charset="-122"/>
              <a:ea typeface="宋体" pitchFamily="65" charset="-122"/>
            </a:endParaRPr>
          </a:p>
          <a:p>
            <a:pPr eaLnBrk="0" latinLnBrk="1" hangingPunct="0">
              <a:lnSpc>
                <a:spcPct val="150000"/>
              </a:lnSpc>
            </a:pPr>
            <a:r>
              <a:rPr lang="zh-CN" altLang="en-US" sz="2607" b="1" kern="0" dirty="0" smtClean="0">
                <a:solidFill>
                  <a:srgbClr val="FF0000"/>
                </a:solidFill>
                <a:latin typeface="Times New Roman" pitchFamily="65" charset="-122"/>
                <a:ea typeface="宋体" pitchFamily="65" charset="-122"/>
              </a:rPr>
              <a:t>解析</a:t>
            </a:r>
            <a:r>
              <a:rPr lang="zh-CN" altLang="en-US" sz="2607" kern="0" dirty="0" smtClean="0">
                <a:solidFill>
                  <a:srgbClr val="FF0000"/>
                </a:solidFill>
                <a:latin typeface="Times New Roman" pitchFamily="65" charset="-122"/>
                <a:ea typeface="宋体" pitchFamily="65" charset="-122"/>
              </a:rPr>
              <a:t>　环境描写的作用需要结合人物形象、情节发展、主题分析考虑。第</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一处写景</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阳光已足可灼伤人的皮肤”</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后文“喉咙也在冒烟”渲染了环境</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的恶劣</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为下文情节开展做铺垫。第二处</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在经历了“夺水”之战后</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我”感</a:t>
            </a:r>
            <a:endParaRPr lang="en-US" altLang="zh-CN" sz="2607" kern="0" dirty="0" smtClean="0">
              <a:solidFill>
                <a:srgbClr val="FF0000"/>
              </a:solidFill>
              <a:latin typeface="Times New Roman" pitchFamily="65" charset="-122"/>
              <a:ea typeface="宋体" pitchFamily="65" charset="-122"/>
            </a:endParaRPr>
          </a:p>
          <a:p>
            <a:pPr eaLnBrk="0" latinLnBrk="1" hangingPunct="0">
              <a:lnSpc>
                <a:spcPct val="150000"/>
              </a:lnSpc>
            </a:pPr>
            <a:r>
              <a:rPr lang="zh-CN" altLang="en-US" sz="2607" kern="0" dirty="0" smtClean="0">
                <a:solidFill>
                  <a:srgbClr val="FF0000"/>
                </a:solidFill>
                <a:latin typeface="Times New Roman" pitchFamily="65" charset="-122"/>
                <a:ea typeface="宋体" pitchFamily="65" charset="-122"/>
              </a:rPr>
              <a:t>受到了人性的善良</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从而表现出愉悦的心境</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暗示结局的圆满。</a:t>
            </a:r>
            <a:endParaRPr lang="zh-CN" altLang="en-US" sz="2800" dirty="0" smtClean="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4164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2.</a:t>
            </a: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①在海上漂流的日子里,“我”一直拿枪守护着水直到用尽最后力</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气,表现出“我”的责任感、自我牺牲精神。</a:t>
            </a:r>
            <a:endParaRPr lang="zh-CN" altLang="en-US" dirty="0">
              <a:solidFill>
                <a:srgbClr val="FF0000"/>
              </a:solidFill>
            </a:endParaRPr>
          </a:p>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②奔向救生船时“我”本能地抓起手枪,表现出“我”冷静而富有生存经验。</a:t>
            </a:r>
            <a:endParaRPr lang="zh-CN" altLang="en-US" dirty="0">
              <a:solidFill>
                <a:srgbClr val="FF0000"/>
              </a:solidFill>
            </a:endParaRPr>
          </a:p>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③在力气耗尽的最后一刻,“我”喊出“接枪,水手长”,表现出“我”对有</a:t>
            </a:r>
            <a:endParaRPr lang="en-US" altLang="zh-CN" sz="2607" kern="0" dirty="0" smtClean="0">
              <a:solidFill>
                <a:srgbClr val="FF0000"/>
              </a:solidFill>
              <a:latin typeface="Times New Roman" pitchFamily="65" charset="-122"/>
              <a:ea typeface="宋体" pitchFamily="65" charset="-122"/>
            </a:endParaRPr>
          </a:p>
          <a:p>
            <a:pPr eaLnBrk="0" latinLnBrk="1" hangingPunct="0">
              <a:lnSpc>
                <a:spcPct val="150000"/>
              </a:lnSpc>
            </a:pPr>
            <a:r>
              <a:rPr lang="zh-CN" altLang="en-US" sz="2607" kern="0" dirty="0" smtClean="0">
                <a:solidFill>
                  <a:srgbClr val="FF0000"/>
                </a:solidFill>
                <a:latin typeface="Times New Roman" pitchFamily="65" charset="-122"/>
                <a:ea typeface="宋体" pitchFamily="65" charset="-122"/>
              </a:rPr>
              <a:t>人担当起自己责任的期待,以及对人性良善的呼唤。</a:t>
            </a:r>
            <a:endParaRPr lang="en-US" altLang="zh-CN" sz="2607" kern="0" dirty="0" smtClean="0">
              <a:solidFill>
                <a:srgbClr val="FF0000"/>
              </a:solidFill>
              <a:latin typeface="Times New Roman" pitchFamily="65" charset="-122"/>
              <a:ea typeface="宋体" pitchFamily="65" charset="-122"/>
            </a:endParaRPr>
          </a:p>
          <a:p>
            <a:pPr eaLnBrk="0" latinLnBrk="1" hangingPunct="0">
              <a:lnSpc>
                <a:spcPct val="150000"/>
              </a:lnSpc>
            </a:pPr>
            <a:r>
              <a:rPr lang="zh-CN" altLang="en-US" sz="2607" b="1" kern="0" dirty="0" smtClean="0">
                <a:solidFill>
                  <a:srgbClr val="FF0000"/>
                </a:solidFill>
                <a:latin typeface="Times New Roman" pitchFamily="65" charset="-122"/>
                <a:ea typeface="宋体" pitchFamily="65" charset="-122"/>
              </a:rPr>
              <a:t>解析</a:t>
            </a:r>
            <a:r>
              <a:rPr lang="zh-CN" altLang="en-US" sz="2607" kern="0" dirty="0" smtClean="0">
                <a:solidFill>
                  <a:srgbClr val="FF0000"/>
                </a:solidFill>
                <a:latin typeface="Times New Roman" pitchFamily="65" charset="-122"/>
                <a:ea typeface="宋体" pitchFamily="65" charset="-122"/>
              </a:rPr>
              <a:t>　此题考查“物象”的作用</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题干要求从人物形象作用角度回答</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答题指</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向明确。通过阅读文中关于“我”使用枪的部分</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有细节描写</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有语言描写</a:t>
            </a:r>
            <a:r>
              <a:rPr lang="en-US" altLang="zh-CN" sz="2607" kern="0" dirty="0" smtClean="0">
                <a:solidFill>
                  <a:srgbClr val="FF0000"/>
                </a:solidFill>
                <a:latin typeface="Times New Roman" pitchFamily="65" charset="-122"/>
                <a:ea typeface="宋体" pitchFamily="65" charset="-122"/>
              </a:rPr>
              <a:t>,</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可以得出相应的结论。如“我”本能抓住枪这一细节</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表现出“我”的冷静</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而有生存经验。</a:t>
            </a:r>
            <a:endParaRPr lang="zh-CN" altLang="en-US" sz="2800" dirty="0" smtClean="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30091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3.</a:t>
            </a: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①可以让读者真切感受到情节的紧张,增强了故事的真实感。②便</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于揭示主人公的内心世界,表现人性光辉,增强了作品的感染力。③可以让读</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者直接看到巴列特等人的反应,去感受尖锐的矛盾冲突。</a:t>
            </a:r>
            <a:endParaRPr lang="en-US" altLang="zh-CN" sz="2607" kern="0" dirty="0" smtClean="0">
              <a:solidFill>
                <a:srgbClr val="FF0000"/>
              </a:solidFill>
              <a:latin typeface="Times New Roman" pitchFamily="65" charset="-122"/>
              <a:ea typeface="宋体" pitchFamily="65" charset="-122"/>
            </a:endParaRPr>
          </a:p>
          <a:p>
            <a:pPr eaLnBrk="0" latinLnBrk="1" hangingPunct="0">
              <a:lnSpc>
                <a:spcPct val="150000"/>
              </a:lnSpc>
            </a:pPr>
            <a:r>
              <a:rPr lang="zh-CN" altLang="en-US" sz="2607" b="1" kern="0" dirty="0" smtClean="0">
                <a:solidFill>
                  <a:srgbClr val="FF0000"/>
                </a:solidFill>
                <a:latin typeface="Times New Roman" pitchFamily="65" charset="-122"/>
                <a:ea typeface="宋体" pitchFamily="65" charset="-122"/>
              </a:rPr>
              <a:t>解析</a:t>
            </a:r>
            <a:r>
              <a:rPr lang="zh-CN" altLang="en-US" sz="2607" kern="0" dirty="0" smtClean="0">
                <a:solidFill>
                  <a:srgbClr val="FF0000"/>
                </a:solidFill>
                <a:latin typeface="Times New Roman" pitchFamily="65" charset="-122"/>
                <a:ea typeface="宋体" pitchFamily="65" charset="-122"/>
              </a:rPr>
              <a:t>　人称的作用可以从读者和作者两个方面给予考虑。如第一人称</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从读</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者角度</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增强了真实感</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从作者角度</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更利于作者借人物剖析心理</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推动情节。</a:t>
            </a:r>
            <a:endParaRPr lang="zh-CN" altLang="en-US" sz="2800" dirty="0" smtClean="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21221" y="611957"/>
            <a:ext cx="11340000" cy="354231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4.</a:t>
            </a: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①“我”坚持72小时没合眼,直至昏睡也没有喝一口水,表明人在困</a:t>
            </a:r>
            <a:r>
              <a:rPr dirty="0" smtClean="0">
                <a:solidFill>
                  <a:srgbClr val="FF0000"/>
                </a:solidFill>
              </a:rPr>
              <a:t/>
            </a:r>
            <a:br>
              <a:rPr dirty="0" smtClean="0">
                <a:solidFill>
                  <a:srgbClr val="FF0000"/>
                </a:solidFill>
              </a:rPr>
            </a:br>
            <a:r>
              <a:rPr lang="zh-CN" altLang="en-US" sz="2607" kern="0" dirty="0" smtClean="0">
                <a:solidFill>
                  <a:srgbClr val="FF0000"/>
                </a:solidFill>
                <a:latin typeface="Times New Roman" pitchFamily="65" charset="-122"/>
                <a:ea typeface="宋体" pitchFamily="65" charset="-122"/>
              </a:rPr>
              <a:t>境中要有自我牺牲精神。②“我”坚持守护水,给一船人最后的生存希望,表</a:t>
            </a:r>
            <a:r>
              <a:rPr dirty="0" smtClean="0">
                <a:solidFill>
                  <a:srgbClr val="FF0000"/>
                </a:solidFill>
              </a:rPr>
              <a:t/>
            </a:r>
            <a:br>
              <a:rPr dirty="0" smtClean="0">
                <a:solidFill>
                  <a:srgbClr val="FF0000"/>
                </a:solidFill>
              </a:rPr>
            </a:br>
            <a:r>
              <a:rPr lang="zh-CN" altLang="en-US" sz="2607" kern="0" dirty="0" smtClean="0">
                <a:solidFill>
                  <a:srgbClr val="FF0000"/>
                </a:solidFill>
                <a:latin typeface="Times New Roman" pitchFamily="65" charset="-122"/>
                <a:ea typeface="宋体" pitchFamily="65" charset="-122"/>
              </a:rPr>
              <a:t>明人在困境中要有责任和担当意识。③巴列特接过枪继续守护并留下水给</a:t>
            </a:r>
            <a:r>
              <a:rPr dirty="0" smtClean="0">
                <a:solidFill>
                  <a:srgbClr val="FF0000"/>
                </a:solidFill>
              </a:rPr>
              <a:t/>
            </a:r>
            <a:br>
              <a:rPr dirty="0" smtClean="0">
                <a:solidFill>
                  <a:srgbClr val="FF0000"/>
                </a:solidFill>
              </a:rPr>
            </a:br>
            <a:r>
              <a:rPr lang="zh-CN" altLang="en-US" sz="2607" kern="0" dirty="0" smtClean="0">
                <a:solidFill>
                  <a:srgbClr val="FF0000"/>
                </a:solidFill>
                <a:latin typeface="Times New Roman" pitchFamily="65" charset="-122"/>
                <a:ea typeface="宋体" pitchFamily="65" charset="-122"/>
              </a:rPr>
              <a:t>“我”喝,启示人们要懂得信任。④通过周围人的疯狂和“我”的冷静的对</a:t>
            </a:r>
            <a:r>
              <a:rPr dirty="0" smtClean="0">
                <a:solidFill>
                  <a:srgbClr val="FF0000"/>
                </a:solidFill>
              </a:rPr>
              <a:t/>
            </a:r>
            <a:br>
              <a:rPr dirty="0" smtClean="0">
                <a:solidFill>
                  <a:srgbClr val="FF0000"/>
                </a:solidFill>
              </a:rPr>
            </a:br>
            <a:r>
              <a:rPr lang="zh-CN" altLang="en-US" sz="2607" kern="0" dirty="0" smtClean="0">
                <a:solidFill>
                  <a:srgbClr val="FF0000"/>
                </a:solidFill>
                <a:latin typeface="Times New Roman" pitchFamily="65" charset="-122"/>
                <a:ea typeface="宋体" pitchFamily="65" charset="-122"/>
              </a:rPr>
              <a:t>比,表明理智往往能帮助人摆脱困境。⑤“我”与一船人的对峙,表明当人的</a:t>
            </a:r>
            <a:r>
              <a:rPr dirty="0" smtClean="0">
                <a:solidFill>
                  <a:srgbClr val="FF0000"/>
                </a:solidFill>
              </a:rPr>
              <a:t/>
            </a:r>
            <a:br>
              <a:rPr dirty="0" smtClean="0">
                <a:solidFill>
                  <a:srgbClr val="FF0000"/>
                </a:solidFill>
              </a:rPr>
            </a:br>
            <a:r>
              <a:rPr lang="zh-CN" altLang="en-US" sz="2607" kern="0" dirty="0" smtClean="0">
                <a:solidFill>
                  <a:srgbClr val="FF0000"/>
                </a:solidFill>
                <a:latin typeface="Times New Roman" pitchFamily="65" charset="-122"/>
                <a:ea typeface="宋体" pitchFamily="65" charset="-122"/>
              </a:rPr>
              <a:t>本性受到强烈的求生欲所左右时,人性的善良显得尤其可贵。</a:t>
            </a:r>
            <a:endParaRPr lang="zh-CN" altLang="en-US" dirty="0">
              <a:solidFill>
                <a:srgbClr val="FF0000"/>
              </a:solidFill>
            </a:endParaRPr>
          </a:p>
        </p:txBody>
      </p:sp>
      <p:sp>
        <p:nvSpPr>
          <p:cNvPr id="3" name="TextBox 2"/>
          <p:cNvSpPr txBox="1"/>
          <p:nvPr/>
        </p:nvSpPr>
        <p:spPr>
          <a:xfrm>
            <a:off x="521221" y="4140349"/>
            <a:ext cx="11340000" cy="233865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FF0000"/>
                </a:solidFill>
                <a:latin typeface="Times New Roman" pitchFamily="65" charset="-122"/>
                <a:ea typeface="宋体" pitchFamily="65" charset="-122"/>
              </a:rPr>
              <a:t>解析</a:t>
            </a:r>
            <a:r>
              <a:rPr lang="zh-CN" altLang="en-US" sz="2607" kern="0" dirty="0" smtClean="0">
                <a:solidFill>
                  <a:srgbClr val="FF0000"/>
                </a:solidFill>
                <a:latin typeface="Times New Roman" pitchFamily="65" charset="-122"/>
                <a:ea typeface="宋体" pitchFamily="65" charset="-122"/>
              </a:rPr>
              <a:t>　小说主旨需要结合小说三要素进行由表及里的分析,透过小说情节,分</a:t>
            </a:r>
            <a:r>
              <a:rPr dirty="0" smtClean="0">
                <a:solidFill>
                  <a:srgbClr val="FF0000"/>
                </a:solidFill>
              </a:rPr>
              <a:t/>
            </a:r>
            <a:br>
              <a:rPr dirty="0" smtClean="0">
                <a:solidFill>
                  <a:srgbClr val="FF0000"/>
                </a:solidFill>
              </a:rPr>
            </a:br>
            <a:r>
              <a:rPr lang="zh-CN" altLang="en-US" sz="2607" kern="0" dirty="0" smtClean="0">
                <a:solidFill>
                  <a:srgbClr val="FF0000"/>
                </a:solidFill>
                <a:latin typeface="Times New Roman" pitchFamily="65" charset="-122"/>
                <a:ea typeface="宋体" pitchFamily="65" charset="-122"/>
              </a:rPr>
              <a:t>析典型人物、典型事件,由此得出作者要传达的主旨。本文探讨的是人在面</a:t>
            </a:r>
            <a:r>
              <a:rPr dirty="0" smtClean="0">
                <a:solidFill>
                  <a:srgbClr val="FF0000"/>
                </a:solidFill>
              </a:rPr>
              <a:t/>
            </a:r>
            <a:br>
              <a:rPr dirty="0" smtClean="0">
                <a:solidFill>
                  <a:srgbClr val="FF0000"/>
                </a:solidFill>
              </a:rPr>
            </a:br>
            <a:r>
              <a:rPr lang="zh-CN" altLang="en-US" sz="2607" kern="0" dirty="0" smtClean="0">
                <a:solidFill>
                  <a:srgbClr val="FF0000"/>
                </a:solidFill>
                <a:latin typeface="Times New Roman" pitchFamily="65" charset="-122"/>
                <a:ea typeface="宋体" pitchFamily="65" charset="-122"/>
              </a:rPr>
              <a:t>对困境时,人性的善良、担当意识,歌颂了理智、信任的难能可贵。在探究小</a:t>
            </a:r>
            <a:r>
              <a:rPr dirty="0" smtClean="0">
                <a:solidFill>
                  <a:srgbClr val="FF0000"/>
                </a:solidFill>
              </a:rPr>
              <a:t/>
            </a:r>
            <a:br>
              <a:rPr dirty="0" smtClean="0">
                <a:solidFill>
                  <a:srgbClr val="FF0000"/>
                </a:solidFill>
              </a:rPr>
            </a:br>
            <a:r>
              <a:rPr lang="zh-CN" altLang="en-US" sz="2607" kern="0" dirty="0" smtClean="0">
                <a:solidFill>
                  <a:srgbClr val="FF0000"/>
                </a:solidFill>
                <a:latin typeface="Times New Roman" pitchFamily="65" charset="-122"/>
                <a:ea typeface="宋体" pitchFamily="65" charset="-122"/>
              </a:rPr>
              <a:t>说主旨时,应紧扣情节,发掘文本的深层意、延伸意,归纳提炼出精准答案。</a:t>
            </a:r>
            <a:endParaRPr lang="zh-CN" altLang="en-US" dirty="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75661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3700" kern="0" dirty="0" smtClean="0">
                <a:solidFill>
                  <a:srgbClr val="000000"/>
                </a:solidFill>
                <a:latin typeface="黑体" pitchFamily="49" charset="-122"/>
                <a:ea typeface="黑体" pitchFamily="49" charset="-122"/>
              </a:rPr>
              <a:t>提分攻略四　明晰手法,落实效果,突破技巧类题目</a:t>
            </a:r>
            <a:endParaRPr lang="zh-CN" altLang="en-US" dirty="0"/>
          </a:p>
        </p:txBody>
      </p:sp>
      <p:pic>
        <p:nvPicPr>
          <p:cNvPr id="3" name="Picture 2"/>
          <p:cNvPicPr>
            <a:picLocks noChangeAspect="1" noChangeArrowheads="1"/>
          </p:cNvPicPr>
          <p:nvPr/>
        </p:nvPicPr>
        <p:blipFill>
          <a:blip r:embed="rId4" cstate="print"/>
          <a:srcRect/>
          <a:stretch>
            <a:fillRect/>
          </a:stretch>
        </p:blipFill>
        <p:spPr bwMode="auto">
          <a:xfrm>
            <a:off x="521221" y="1620069"/>
            <a:ext cx="2419350" cy="495300"/>
          </a:xfrm>
          <a:prstGeom prst="rect">
            <a:avLst/>
          </a:prstGeom>
          <a:noFill/>
          <a:ln w="9525">
            <a:noFill/>
            <a:miter lim="800000"/>
            <a:headEnd/>
            <a:tailEnd/>
          </a:ln>
        </p:spPr>
      </p:pic>
      <p:graphicFrame>
        <p:nvGraphicFramePr>
          <p:cNvPr id="4" name="表格 2"/>
          <p:cNvGraphicFramePr>
            <a:graphicFrameLocks noGrp="1"/>
          </p:cNvGraphicFramePr>
          <p:nvPr/>
        </p:nvGraphicFramePr>
        <p:xfrm>
          <a:off x="691925" y="2302381"/>
          <a:ext cx="9766400" cy="3566160"/>
        </p:xfrm>
        <a:graphic>
          <a:graphicData uri="http://schemas.openxmlformats.org/drawingml/2006/table">
            <a:tbl>
              <a:tblPr/>
              <a:tblGrid>
                <a:gridCol w="1220800"/>
                <a:gridCol w="2072789"/>
                <a:gridCol w="3240360"/>
                <a:gridCol w="1152128"/>
                <a:gridCol w="2080323"/>
              </a:tblGrid>
              <a:tr h="373320">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年份</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选材</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题目</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类型</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规律总结</a:t>
                      </a:r>
                    </a:p>
                  </a:txBody>
                  <a:tcPr marL="45720" marR="45720"/>
                </a:tc>
              </a:tr>
              <a:tr h="1028709">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2012</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《邮差先生》</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(师陀)</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14.作品叙述舒缓,没有太强的故事性,这样写对表现小说的内容有什么作用?试作探究。</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叙述技巧</a:t>
                      </a:r>
                    </a:p>
                  </a:txBody>
                  <a:tcPr marL="45720" marR="45720"/>
                </a:tc>
                <a:tc rowSpan="3">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近几年的高考中,没有针对小说的艺术技巧单独设题,不是说艺术技巧不重要了,而是提示我们:没有单纯的艺术技巧,小说的艺术技巧就是写人物的技巧、写环境的技巧和情</a:t>
                      </a:r>
                      <a:r>
                        <a:rPr sz="1400" dirty="0"/>
                        <a:t/>
                      </a:r>
                      <a:br>
                        <a:rPr sz="1400" dirty="0"/>
                      </a:br>
                      <a:r>
                        <a:rPr lang="zh-CN" altLang="en-US" sz="1400" kern="0" dirty="0" smtClean="0">
                          <a:solidFill>
                            <a:srgbClr val="000000"/>
                          </a:solidFill>
                          <a:latin typeface="Times New Roman" pitchFamily="65" charset="-122"/>
                          <a:ea typeface="宋体" pitchFamily="65" charset="-122"/>
                        </a:rPr>
                        <a:t>节安排的技巧,需要我们因文分析。</a:t>
                      </a:r>
                    </a:p>
                  </a:txBody>
                  <a:tcPr marL="45720" marR="45720"/>
                </a:tc>
              </a:tr>
              <a:tr h="831960">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2011</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《“这是你的战争!”》</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(宗璞)</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13.孟弗之与蒋姓学生、萧子蔚与澹台玮</a:t>
                      </a:r>
                      <a:r>
                        <a:rPr sz="1400" dirty="0"/>
                        <a:t/>
                      </a:r>
                      <a:br>
                        <a:rPr sz="1400" dirty="0"/>
                      </a:br>
                      <a:r>
                        <a:rPr lang="zh-CN" altLang="en-US" sz="1400" kern="0" dirty="0" smtClean="0">
                          <a:solidFill>
                            <a:srgbClr val="000000"/>
                          </a:solidFill>
                          <a:latin typeface="Times New Roman" pitchFamily="65" charset="-122"/>
                          <a:ea typeface="宋体" pitchFamily="65" charset="-122"/>
                        </a:rPr>
                        <a:t>的对话场景,对比鲜明,请从学生形象和对</a:t>
                      </a:r>
                      <a:r>
                        <a:rPr sz="1400" dirty="0"/>
                        <a:t/>
                      </a:r>
                      <a:br>
                        <a:rPr sz="1400" dirty="0"/>
                      </a:br>
                      <a:r>
                        <a:rPr lang="zh-CN" altLang="en-US" sz="1400" kern="0" dirty="0" smtClean="0">
                          <a:solidFill>
                            <a:srgbClr val="000000"/>
                          </a:solidFill>
                          <a:latin typeface="Times New Roman" pitchFamily="65" charset="-122"/>
                          <a:ea typeface="宋体" pitchFamily="65" charset="-122"/>
                        </a:rPr>
                        <a:t>话情境两个方面加以分析。</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描写技巧、</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语言技巧</a:t>
                      </a:r>
                    </a:p>
                  </a:txBody>
                  <a:tcPr marL="45720" marR="45720"/>
                </a:tc>
                <a:tc vMerge="1">
                  <a:txBody>
                    <a:bodyPr/>
                    <a:lstStyle/>
                    <a:p>
                      <a:pPr eaLnBrk="0" latinLnBrk="1" hangingPunct="0"/>
                      <a:r>
                        <a:t/>
                      </a:r>
                      <a:br/>
                      <a:endParaRPr/>
                    </a:p>
                  </a:txBody>
                  <a:tcPr marL="45720" marR="45720"/>
                </a:tc>
              </a:tr>
              <a:tr h="831960">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2008</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《侯银匠》</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(汪曾祺)</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15.小说题为“侯银匠”,但写侯菊的文字</a:t>
                      </a:r>
                      <a:r>
                        <a:rPr sz="1400" dirty="0"/>
                        <a:t/>
                      </a:r>
                      <a:br>
                        <a:rPr sz="1400" dirty="0"/>
                      </a:br>
                      <a:r>
                        <a:rPr lang="zh-CN" altLang="en-US" sz="1400" kern="0" dirty="0" smtClean="0">
                          <a:solidFill>
                            <a:srgbClr val="000000"/>
                          </a:solidFill>
                          <a:latin typeface="Times New Roman" pitchFamily="65" charset="-122"/>
                          <a:ea typeface="宋体" pitchFamily="65" charset="-122"/>
                        </a:rPr>
                        <a:t>多,请结合全文探究作者这样安排的理</a:t>
                      </a:r>
                      <a:r>
                        <a:rPr sz="1400" dirty="0"/>
                        <a:t/>
                      </a:r>
                      <a:br>
                        <a:rPr sz="1400" dirty="0"/>
                      </a:br>
                      <a:r>
                        <a:rPr lang="zh-CN" altLang="en-US" sz="1400" kern="0" dirty="0" smtClean="0">
                          <a:solidFill>
                            <a:srgbClr val="000000"/>
                          </a:solidFill>
                          <a:latin typeface="Times New Roman" pitchFamily="65" charset="-122"/>
                          <a:ea typeface="宋体" pitchFamily="65" charset="-122"/>
                        </a:rPr>
                        <a:t>由。</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叙述技巧</a:t>
                      </a:r>
                    </a:p>
                  </a:txBody>
                  <a:tcPr marL="45720" marR="45720"/>
                </a:tc>
                <a:tc vMerge="1">
                  <a:txBody>
                    <a:bodyPr/>
                    <a:lstStyle/>
                    <a:p>
                      <a:pPr eaLnBrk="0" latinLnBrk="1" hangingPunct="0"/>
                      <a:r>
                        <a:t/>
                      </a:r>
                      <a:br/>
                      <a:endParaRPr/>
                    </a:p>
                  </a:txBody>
                  <a:tcPr marL="45720" marR="45720"/>
                </a:tc>
              </a:tr>
            </a:tbl>
          </a:graphicData>
        </a:graphic>
      </p:graphicFrame>
    </p:spTree>
    <p:custDataLst>
      <p:custData r:id="rId1"/>
    </p:custDataLst>
  </p:cSld>
  <p:clrMapOvr>
    <a:masterClrMapping/>
  </p:clrMapOvr>
  <p:timing>
    <p:tnLst>
      <p:par>
        <p:cTn id="1" dur="indefinite" restart="never" nodeType="tmRoot"/>
      </p:par>
    </p:tnLst>
  </p:timing>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476064"/>
            <a:ext cx="11340000" cy="30091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1.离开叙事内容分析叙述技巧。</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2.对常见叙事技巧缺少积累,分析角度不够全面。</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3.对描写的对象辨识不清,对描写的方法判断不全。</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4.不能结合叙述、描写内容在文中的位置分析其作用。</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5.对语言的赏析浅表化,没有关注人物个性和语言的丰富内涵。</a:t>
            </a:r>
            <a:endParaRPr lang="zh-CN" altLang="en-US" dirty="0"/>
          </a:p>
        </p:txBody>
      </p:sp>
      <p:pic>
        <p:nvPicPr>
          <p:cNvPr id="3" name="Picture 5"/>
          <p:cNvPicPr>
            <a:picLocks noChangeAspect="1" noChangeArrowheads="1"/>
          </p:cNvPicPr>
          <p:nvPr/>
        </p:nvPicPr>
        <p:blipFill>
          <a:blip r:embed="rId4" cstate="print"/>
          <a:srcRect/>
          <a:stretch>
            <a:fillRect/>
          </a:stretch>
        </p:blipFill>
        <p:spPr bwMode="auto">
          <a:xfrm>
            <a:off x="521221" y="1044005"/>
            <a:ext cx="2390775" cy="476250"/>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260040"/>
            <a:ext cx="11340000" cy="53315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1.赏析叙述技巧</a:t>
            </a:r>
            <a:endParaRPr lang="zh-CN" altLang="en-US" dirty="0"/>
          </a:p>
        </p:txBody>
      </p:sp>
      <p:pic>
        <p:nvPicPr>
          <p:cNvPr id="3" name="Picture 3"/>
          <p:cNvPicPr>
            <a:picLocks noChangeAspect="1" noChangeArrowheads="1"/>
          </p:cNvPicPr>
          <p:nvPr/>
        </p:nvPicPr>
        <p:blipFill>
          <a:blip r:embed="rId4" cstate="print"/>
          <a:srcRect/>
          <a:stretch>
            <a:fillRect/>
          </a:stretch>
        </p:blipFill>
        <p:spPr bwMode="auto">
          <a:xfrm>
            <a:off x="521221" y="899989"/>
            <a:ext cx="2409825" cy="514350"/>
          </a:xfrm>
          <a:prstGeom prst="rect">
            <a:avLst/>
          </a:prstGeom>
          <a:noFill/>
          <a:ln w="9525">
            <a:noFill/>
            <a:miter lim="800000"/>
            <a:headEnd/>
            <a:tailEnd/>
          </a:ln>
        </p:spPr>
      </p:pic>
      <p:graphicFrame>
        <p:nvGraphicFramePr>
          <p:cNvPr id="4" name="表格 2"/>
          <p:cNvGraphicFramePr>
            <a:graphicFrameLocks noGrp="1"/>
          </p:cNvGraphicFramePr>
          <p:nvPr/>
        </p:nvGraphicFramePr>
        <p:xfrm>
          <a:off x="684016" y="1937768"/>
          <a:ext cx="10206357" cy="3066677"/>
        </p:xfrm>
        <a:graphic>
          <a:graphicData uri="http://schemas.openxmlformats.org/drawingml/2006/table">
            <a:tbl>
              <a:tblPr/>
              <a:tblGrid>
                <a:gridCol w="651461"/>
                <a:gridCol w="1204029"/>
                <a:gridCol w="8350867"/>
              </a:tblGrid>
              <a:tr h="601953">
                <a:tc rowSpan="5">
                  <a:txBody>
                    <a:bodyPr/>
                    <a:lstStyle/>
                    <a:p>
                      <a:pPr eaLnBrk="0" latinLnBrk="1" hangingPunct="0">
                        <a:lnSpc>
                          <a:spcPct val="150000"/>
                        </a:lnSpc>
                        <a:spcBef>
                          <a:spcPts val="0"/>
                        </a:spcBef>
                      </a:pPr>
                      <a:r>
                        <a:rPr lang="zh-CN" altLang="en-US" sz="1400" kern="0" spc="-670" dirty="0" smtClean="0">
                          <a:solidFill>
                            <a:srgbClr val="000000"/>
                          </a:solidFill>
                          <a:latin typeface="Times New Roman" pitchFamily="65" charset="-122"/>
                          <a:ea typeface="宋体" pitchFamily="65" charset="-122"/>
                        </a:rPr>
                        <a:t> </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叙事线索</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叙事线索或中心是什么,尤其关注是否双线并进。</a:t>
                      </a:r>
                    </a:p>
                  </a:txBody>
                  <a:tcPr marL="45720" marR="45720"/>
                </a:tc>
              </a:tr>
              <a:tr h="373320">
                <a:tc vMerge="1">
                  <a:txBody>
                    <a:bodyPr/>
                    <a:lstStyle/>
                    <a:p>
                      <a:pPr eaLnBrk="0" latinLnBrk="1" hangingPunct="0"/>
                      <a:r>
                        <a:t/>
                      </a:r>
                      <a:br/>
                      <a:endParaRP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叙事人称</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第一人称还是第二、三人称,或者交错使用。</a:t>
                      </a:r>
                    </a:p>
                  </a:txBody>
                  <a:tcPr marL="45720" marR="45720"/>
                </a:tc>
              </a:tr>
              <a:tr h="498764">
                <a:tc vMerge="1">
                  <a:txBody>
                    <a:bodyPr/>
                    <a:lstStyle/>
                    <a:p>
                      <a:pPr eaLnBrk="0" latinLnBrk="1" hangingPunct="0"/>
                      <a:r>
                        <a:t/>
                      </a:r>
                      <a:br/>
                      <a:endParaRP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叙事方式</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顺叙还是倒叙、插叙。尤其是插叙,要注意它与插入性材料的区别。</a:t>
                      </a:r>
                    </a:p>
                  </a:txBody>
                  <a:tcPr marL="45720" marR="45720"/>
                </a:tc>
              </a:tr>
              <a:tr h="373320">
                <a:tc vMerge="1">
                  <a:txBody>
                    <a:bodyPr/>
                    <a:lstStyle/>
                    <a:p>
                      <a:pPr eaLnBrk="0" latinLnBrk="1" hangingPunct="0"/>
                      <a:r>
                        <a:t/>
                      </a:r>
                      <a:br/>
                      <a:endParaRP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叙事详略</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哪部分详,哪部分略,为什么要这样安排。</a:t>
                      </a:r>
                    </a:p>
                  </a:txBody>
                  <a:tcPr marL="45720" marR="45720"/>
                </a:tc>
              </a:tr>
              <a:tr h="373320">
                <a:tc vMerge="1">
                  <a:txBody>
                    <a:bodyPr/>
                    <a:lstStyle/>
                    <a:p>
                      <a:pPr eaLnBrk="0" latinLnBrk="1" hangingPunct="0"/>
                      <a:r>
                        <a:t/>
                      </a:r>
                      <a:br/>
                      <a:endParaRP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叙事技巧</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悬念法、误会法、突转法、抑扬法等。</a:t>
                      </a:r>
                    </a:p>
                  </a:txBody>
                  <a:tcPr marL="45720" marR="45720"/>
                </a:tc>
              </a:tr>
              <a:tr h="602640">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答题</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思路</a:t>
                      </a:r>
                    </a:p>
                  </a:txBody>
                  <a:tcPr marL="45720" marR="45720"/>
                </a:tc>
                <a:tc gridSpan="2">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理清叙事层次和段落→抓有助于把握叙事艺术的特征词语,如表时间的词、过渡性的词等→多角度分析→明手法,析效果</a:t>
                      </a:r>
                    </a:p>
                  </a:txBody>
                  <a:tcPr marL="45720" marR="45720"/>
                </a:tc>
                <a:tc hMerge="1">
                  <a:txBody>
                    <a:bodyPr/>
                    <a:lstStyle/>
                    <a:p>
                      <a:pPr eaLnBrk="0" latinLnBrk="1" hangingPunct="0"/>
                      <a:r>
                        <a:t/>
                      </a:r>
                      <a:br/>
                      <a:endParaRPr/>
                    </a:p>
                  </a:txBody>
                  <a:tcPr marL="45720" marR="45720"/>
                </a:tc>
              </a:tr>
            </a:tbl>
          </a:graphicData>
        </a:graphic>
      </p:graphicFrame>
      <p:pic>
        <p:nvPicPr>
          <p:cNvPr id="5" name="图片 3" descr="textimage14.jpeg"/>
          <p:cNvPicPr>
            <a:picLocks noChangeAspect="1"/>
          </p:cNvPicPr>
          <p:nvPr/>
        </p:nvPicPr>
        <p:blipFill>
          <a:blip r:embed="rId5" cstate="print"/>
          <a:stretch>
            <a:fillRect/>
          </a:stretch>
        </p:blipFill>
        <p:spPr>
          <a:xfrm>
            <a:off x="756016" y="2046261"/>
            <a:ext cx="269261" cy="987288"/>
          </a:xfrm>
          <a:prstGeom prst="rect">
            <a:avLst/>
          </a:prstGeom>
        </p:spPr>
      </p:pic>
    </p:spTree>
    <p:custDataLst>
      <p:custData r:id="rId1"/>
    </p:custDataLst>
  </p:cSld>
  <p:clrMapOvr>
    <a:masterClrMapping/>
  </p:clrMapOvr>
  <p:timing>
    <p:tnLst>
      <p:par>
        <p:cTn id="1" dur="indefinite" restart="never" nodeType="tmRoot"/>
      </p:par>
    </p:tnLst>
  </p:timing>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2.赏析描写技巧</a:t>
            </a:r>
            <a:endParaRPr lang="zh-CN" altLang="en-US"/>
          </a:p>
        </p:txBody>
      </p:sp>
      <p:graphicFrame>
        <p:nvGraphicFramePr>
          <p:cNvPr id="4" name="表格 4"/>
          <p:cNvGraphicFramePr>
            <a:graphicFrameLocks noGrp="1"/>
          </p:cNvGraphicFramePr>
          <p:nvPr/>
        </p:nvGraphicFramePr>
        <p:xfrm>
          <a:off x="540000" y="1502784"/>
          <a:ext cx="10987200" cy="1810260"/>
        </p:xfrm>
        <a:graphic>
          <a:graphicData uri="http://schemas.openxmlformats.org/drawingml/2006/table">
            <a:tbl>
              <a:tblPr/>
              <a:tblGrid>
                <a:gridCol w="773309"/>
                <a:gridCol w="1872208"/>
                <a:gridCol w="8341683"/>
              </a:tblGrid>
              <a:tr h="667260">
                <a:tc rowSpan="2">
                  <a:txBody>
                    <a:bodyPr/>
                    <a:lstStyle/>
                    <a:p>
                      <a:pPr eaLnBrk="0" latinLnBrk="1" hangingPunct="0">
                        <a:lnSpc>
                          <a:spcPct val="150000"/>
                        </a:lnSpc>
                        <a:spcBef>
                          <a:spcPts val="0"/>
                        </a:spcBef>
                      </a:pPr>
                      <a:r>
                        <a:rPr lang="zh-CN" altLang="en-US" sz="1400" kern="0" spc="-670" dirty="0" smtClean="0">
                          <a:solidFill>
                            <a:srgbClr val="000000"/>
                          </a:solidFill>
                          <a:latin typeface="Times New Roman" pitchFamily="65" charset="-122"/>
                          <a:ea typeface="宋体" pitchFamily="65" charset="-122"/>
                        </a:rPr>
                        <a:t> </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景物描写</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描写的角度(如视听结合、由远及近等),描写的方法(正侧、虚实、动静、点面以及所用的修辞手法等)。</a:t>
                      </a:r>
                    </a:p>
                  </a:txBody>
                  <a:tcPr marL="45720" marR="45720"/>
                </a:tc>
              </a:tr>
              <a:tr h="373320">
                <a:tc vMerge="1">
                  <a:txBody>
                    <a:bodyPr/>
                    <a:lstStyle/>
                    <a:p>
                      <a:pPr eaLnBrk="0" latinLnBrk="1" hangingPunct="0"/>
                      <a:r>
                        <a:t/>
                      </a:r>
                      <a:br/>
                      <a:endParaRP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人物描写</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肖像描写、动作描写、心理描写、语言描写、细节描写等。</a:t>
                      </a:r>
                    </a:p>
                  </a:txBody>
                  <a:tcPr marL="45720" marR="45720"/>
                </a:tc>
              </a:tr>
              <a:tr h="602640">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答题</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思路</a:t>
                      </a:r>
                    </a:p>
                  </a:txBody>
                  <a:tcPr marL="45720" marR="45720"/>
                </a:tc>
                <a:tc gridSpan="2">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判断描写对象→明手法→阐运用→析效果(人物、情节、环境、主题四个方面)</a:t>
                      </a:r>
                    </a:p>
                  </a:txBody>
                  <a:tcPr marL="45720" marR="45720"/>
                </a:tc>
                <a:tc hMerge="1">
                  <a:txBody>
                    <a:bodyPr/>
                    <a:lstStyle/>
                    <a:p>
                      <a:pPr eaLnBrk="0" latinLnBrk="1" hangingPunct="0"/>
                      <a:r>
                        <a:t/>
                      </a:r>
                      <a:br/>
                      <a:endParaRPr/>
                    </a:p>
                  </a:txBody>
                  <a:tcPr marL="45720" marR="45720"/>
                </a:tc>
              </a:tr>
            </a:tbl>
          </a:graphicData>
        </a:graphic>
      </p:graphicFrame>
      <p:pic>
        <p:nvPicPr>
          <p:cNvPr id="5" name="图片 5" descr="textimage15.jpeg"/>
          <p:cNvPicPr>
            <a:picLocks noChangeAspect="1"/>
          </p:cNvPicPr>
          <p:nvPr/>
        </p:nvPicPr>
        <p:blipFill>
          <a:blip r:embed="rId4" cstate="print"/>
          <a:stretch>
            <a:fillRect/>
          </a:stretch>
        </p:blipFill>
        <p:spPr>
          <a:xfrm>
            <a:off x="612000" y="1611277"/>
            <a:ext cx="142875" cy="523874"/>
          </a:xfrm>
          <a:prstGeom prst="rect">
            <a:avLst/>
          </a:prstGeom>
        </p:spPr>
      </p:pic>
    </p:spTree>
    <p:custDataLst>
      <p:custData r:id="rId1"/>
    </p:custData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txBox="1">
            <a:spLocks/>
          </p:cNvSpPr>
          <p:nvPr/>
        </p:nvSpPr>
        <p:spPr>
          <a:xfrm>
            <a:off x="664976" y="899989"/>
            <a:ext cx="2470051" cy="852840"/>
          </a:xfrm>
          <a:prstGeom prst="rect">
            <a:avLst/>
          </a:prstGeom>
        </p:spPr>
        <p:txBody>
          <a:bodyPr>
            <a:normAutofit/>
          </a:bodyPr>
          <a:lstStyle/>
          <a:p>
            <a:pPr marL="0" marR="0" lvl="0" indent="0" algn="l" defTabSz="1216061" rtl="0" eaLnBrk="1" fontAlgn="auto" latinLnBrk="0" hangingPunct="1">
              <a:lnSpc>
                <a:spcPct val="100000"/>
              </a:lnSpc>
              <a:spcBef>
                <a:spcPct val="0"/>
              </a:spcBef>
              <a:spcAft>
                <a:spcPts val="0"/>
              </a:spcAft>
              <a:buClrTx/>
              <a:buSzTx/>
              <a:buFontTx/>
              <a:buNone/>
              <a:tabLst/>
              <a:defRPr/>
            </a:pPr>
            <a:r>
              <a:rPr kumimoji="0" lang="zh-CN" altLang="en-US" sz="3990" b="1" i="0" u="none" strike="noStrike" kern="1200" cap="none" spc="0" normalizeH="0" baseline="0" noProof="0" smtClean="0">
                <a:ln>
                  <a:noFill/>
                </a:ln>
                <a:solidFill>
                  <a:schemeClr val="tx1"/>
                </a:solidFill>
                <a:effectLst/>
                <a:uLnTx/>
                <a:uFillTx/>
                <a:latin typeface="黑体" pitchFamily="49" charset="-122"/>
                <a:ea typeface="黑体" pitchFamily="49" charset="-122"/>
                <a:cs typeface="+mj-cs"/>
              </a:rPr>
              <a:t>总纲目录</a:t>
            </a:r>
            <a:endParaRPr kumimoji="0" lang="zh-CN" altLang="en-US" sz="3990" b="1" i="0" u="none" strike="noStrike" kern="1200" cap="none" spc="0" normalizeH="0" baseline="0" noProof="0" dirty="0">
              <a:ln>
                <a:noFill/>
              </a:ln>
              <a:solidFill>
                <a:schemeClr val="tx1"/>
              </a:solidFill>
              <a:effectLst/>
              <a:uLnTx/>
              <a:uFillTx/>
              <a:latin typeface="黑体" pitchFamily="49" charset="-122"/>
              <a:ea typeface="黑体" pitchFamily="49" charset="-122"/>
              <a:cs typeface="+mj-cs"/>
            </a:endParaRPr>
          </a:p>
        </p:txBody>
      </p:sp>
      <p:grpSp>
        <p:nvGrpSpPr>
          <p:cNvPr id="3" name="组合 59"/>
          <p:cNvGrpSpPr/>
          <p:nvPr/>
        </p:nvGrpSpPr>
        <p:grpSpPr>
          <a:xfrm>
            <a:off x="737245" y="3045821"/>
            <a:ext cx="10729192" cy="1238544"/>
            <a:chOff x="3388584" y="1969886"/>
            <a:chExt cx="3969873" cy="1074924"/>
          </a:xfrm>
        </p:grpSpPr>
        <p:sp>
          <p:nvSpPr>
            <p:cNvPr id="10" name="TextBox 9">
              <a:hlinkClick r:id="rId4" action="ppaction://hlinksldjump"/>
            </p:cNvPr>
            <p:cNvSpPr txBox="1"/>
            <p:nvPr/>
          </p:nvSpPr>
          <p:spPr>
            <a:xfrm>
              <a:off x="3470025" y="1969886"/>
              <a:ext cx="3888432" cy="1074924"/>
            </a:xfrm>
            <a:prstGeom prst="rect">
              <a:avLst/>
            </a:prstGeom>
            <a:noFill/>
          </p:spPr>
          <p:txBody>
            <a:bodyPr wrap="square" rtlCol="0">
              <a:spAutoFit/>
            </a:bodyPr>
            <a:lstStyle/>
            <a:p>
              <a:r>
                <a:rPr lang="zh-CN" altLang="en-US" sz="3724" dirty="0" smtClean="0">
                  <a:latin typeface="黑体" panose="02010609060101010101" pitchFamily="49" charset="-122"/>
                  <a:ea typeface="黑体" panose="02010609060101010101" pitchFamily="49" charset="-122"/>
                  <a:hlinkClick r:id="rId5" action="ppaction://hlinksldjump"/>
                </a:rPr>
                <a:t>提分攻略二　定向概括，把握关联，突破情节类题目</a:t>
              </a:r>
              <a:endParaRPr lang="zh-CN" altLang="en-US" sz="3724" dirty="0">
                <a:latin typeface="黑体" panose="02010609060101010101" pitchFamily="49" charset="-122"/>
                <a:ea typeface="黑体" panose="02010609060101010101" pitchFamily="49" charset="-122"/>
                <a:hlinkClick r:id="rId6" action="ppaction://hlinksldjump"/>
              </a:endParaRPr>
            </a:p>
          </p:txBody>
        </p:sp>
        <p:sp>
          <p:nvSpPr>
            <p:cNvPr id="11" name="五边形 10"/>
            <p:cNvSpPr/>
            <p:nvPr/>
          </p:nvSpPr>
          <p:spPr>
            <a:xfrm>
              <a:off x="3388584" y="2134369"/>
              <a:ext cx="81441" cy="258474"/>
            </a:xfrm>
            <a:prstGeom prst="homePlate">
              <a:avLst/>
            </a:prstGeom>
            <a:solidFill>
              <a:srgbClr val="FF5050"/>
            </a:solidFill>
            <a:ln>
              <a:noFill/>
            </a:ln>
            <a:effectLst/>
            <a:scene3d>
              <a:camera prst="orthographicFront">
                <a:rot lat="0" lon="0" rev="0"/>
              </a:camera>
              <a:lightRig rig="balanced" dir="t">
                <a:rot lat="0" lon="0" rev="8700000"/>
              </a:lightRig>
            </a:scene3d>
            <a:sp3d>
              <a:bevelT w="190500" h="38100"/>
            </a:sp3d>
          </p:spPr>
          <p:style>
            <a:lnRef idx="1">
              <a:schemeClr val="accent1"/>
            </a:lnRef>
            <a:fillRef idx="2">
              <a:schemeClr val="accent1"/>
            </a:fillRef>
            <a:effectRef idx="1">
              <a:schemeClr val="accent1"/>
            </a:effectRef>
            <a:fontRef idx="minor">
              <a:schemeClr val="dk1"/>
            </a:fontRef>
          </p:style>
          <p:txBody>
            <a:bodyPr rtlCol="0" anchor="ctr"/>
            <a:lstStyle/>
            <a:p>
              <a:pPr algn="ctr"/>
              <a:endParaRPr lang="zh-CN" altLang="en-US" sz="2394"/>
            </a:p>
          </p:txBody>
        </p:sp>
      </p:grpSp>
      <p:grpSp>
        <p:nvGrpSpPr>
          <p:cNvPr id="4" name="组合 59"/>
          <p:cNvGrpSpPr/>
          <p:nvPr/>
        </p:nvGrpSpPr>
        <p:grpSpPr>
          <a:xfrm>
            <a:off x="737245" y="4341965"/>
            <a:ext cx="10729192" cy="1238544"/>
            <a:chOff x="3388584" y="1907390"/>
            <a:chExt cx="3969873" cy="1074924"/>
          </a:xfrm>
        </p:grpSpPr>
        <p:sp>
          <p:nvSpPr>
            <p:cNvPr id="13" name="TextBox 12">
              <a:hlinkClick r:id="rId4" action="ppaction://hlinksldjump"/>
            </p:cNvPr>
            <p:cNvSpPr txBox="1"/>
            <p:nvPr/>
          </p:nvSpPr>
          <p:spPr>
            <a:xfrm>
              <a:off x="3470025" y="1907390"/>
              <a:ext cx="3888432" cy="1074924"/>
            </a:xfrm>
            <a:prstGeom prst="rect">
              <a:avLst/>
            </a:prstGeom>
            <a:noFill/>
          </p:spPr>
          <p:txBody>
            <a:bodyPr wrap="square" rtlCol="0">
              <a:spAutoFit/>
            </a:bodyPr>
            <a:lstStyle/>
            <a:p>
              <a:r>
                <a:rPr lang="zh-CN" altLang="en-US" sz="3724" dirty="0" smtClean="0">
                  <a:latin typeface="黑体" panose="02010609060101010101" pitchFamily="49" charset="-122"/>
                  <a:ea typeface="黑体" panose="02010609060101010101" pitchFamily="49" charset="-122"/>
                  <a:hlinkClick r:id="rId7" action="ppaction://hlinksldjump"/>
                </a:rPr>
                <a:t>提分攻略三　由表及里，综合分析，突破环境类题目</a:t>
              </a:r>
              <a:endParaRPr lang="zh-CN" altLang="en-US" sz="3724" dirty="0">
                <a:latin typeface="黑体" panose="02010609060101010101" pitchFamily="49" charset="-122"/>
                <a:ea typeface="黑体" panose="02010609060101010101" pitchFamily="49" charset="-122"/>
                <a:hlinkClick r:id="" action="ppaction://noaction"/>
              </a:endParaRPr>
            </a:p>
          </p:txBody>
        </p:sp>
        <p:sp>
          <p:nvSpPr>
            <p:cNvPr id="14" name="五边形 13"/>
            <p:cNvSpPr/>
            <p:nvPr/>
          </p:nvSpPr>
          <p:spPr>
            <a:xfrm>
              <a:off x="3388584" y="2134369"/>
              <a:ext cx="81441" cy="258474"/>
            </a:xfrm>
            <a:prstGeom prst="homePlate">
              <a:avLst/>
            </a:prstGeom>
            <a:solidFill>
              <a:srgbClr val="FF5050"/>
            </a:solidFill>
            <a:ln>
              <a:noFill/>
            </a:ln>
            <a:effectLst/>
            <a:scene3d>
              <a:camera prst="orthographicFront">
                <a:rot lat="0" lon="0" rev="0"/>
              </a:camera>
              <a:lightRig rig="balanced" dir="t">
                <a:rot lat="0" lon="0" rev="8700000"/>
              </a:lightRig>
            </a:scene3d>
            <a:sp3d>
              <a:bevelT w="190500" h="38100"/>
            </a:sp3d>
          </p:spPr>
          <p:style>
            <a:lnRef idx="1">
              <a:schemeClr val="accent1"/>
            </a:lnRef>
            <a:fillRef idx="2">
              <a:schemeClr val="accent1"/>
            </a:fillRef>
            <a:effectRef idx="1">
              <a:schemeClr val="accent1"/>
            </a:effectRef>
            <a:fontRef idx="minor">
              <a:schemeClr val="dk1"/>
            </a:fontRef>
          </p:style>
          <p:txBody>
            <a:bodyPr rtlCol="0" anchor="ctr"/>
            <a:lstStyle/>
            <a:p>
              <a:pPr algn="ctr"/>
              <a:endParaRPr lang="zh-CN" altLang="en-US" sz="2394"/>
            </a:p>
          </p:txBody>
        </p:sp>
      </p:grpSp>
      <p:grpSp>
        <p:nvGrpSpPr>
          <p:cNvPr id="18" name="组合 59"/>
          <p:cNvGrpSpPr/>
          <p:nvPr/>
        </p:nvGrpSpPr>
        <p:grpSpPr>
          <a:xfrm>
            <a:off x="737245" y="1749677"/>
            <a:ext cx="10729192" cy="1238544"/>
            <a:chOff x="3388584" y="1907390"/>
            <a:chExt cx="3969873" cy="1074924"/>
          </a:xfrm>
        </p:grpSpPr>
        <p:sp>
          <p:nvSpPr>
            <p:cNvPr id="19" name="TextBox 18">
              <a:hlinkClick r:id="rId4" action="ppaction://hlinksldjump"/>
            </p:cNvPr>
            <p:cNvSpPr txBox="1"/>
            <p:nvPr/>
          </p:nvSpPr>
          <p:spPr>
            <a:xfrm>
              <a:off x="3470025" y="1907390"/>
              <a:ext cx="3888432" cy="1074924"/>
            </a:xfrm>
            <a:prstGeom prst="rect">
              <a:avLst/>
            </a:prstGeom>
            <a:noFill/>
          </p:spPr>
          <p:txBody>
            <a:bodyPr wrap="square" rtlCol="0">
              <a:spAutoFit/>
            </a:bodyPr>
            <a:lstStyle/>
            <a:p>
              <a:r>
                <a:rPr lang="zh-CN" altLang="en-US" sz="3724" dirty="0" smtClean="0">
                  <a:latin typeface="黑体" panose="02010609060101010101" pitchFamily="49" charset="-122"/>
                  <a:ea typeface="黑体" panose="02010609060101010101" pitchFamily="49" charset="-122"/>
                  <a:hlinkClick r:id="rId8" action="ppaction://hlinksldjump"/>
                </a:rPr>
                <a:t>提分攻略一　把握特征</a:t>
              </a:r>
              <a:r>
                <a:rPr lang="zh-CN" altLang="en-US" sz="3724" dirty="0" smtClean="0">
                  <a:latin typeface="黑体" panose="02010609060101010101" pitchFamily="49" charset="-122"/>
                  <a:ea typeface="黑体" panose="02010609060101010101" pitchFamily="49" charset="-122"/>
                  <a:hlinkClick r:id="rId5" action="ppaction://hlinksldjump"/>
                </a:rPr>
                <a:t>，</a:t>
              </a:r>
              <a:r>
                <a:rPr lang="zh-CN" altLang="en-US" sz="3724" dirty="0" smtClean="0">
                  <a:latin typeface="黑体" panose="02010609060101010101" pitchFamily="49" charset="-122"/>
                  <a:ea typeface="黑体" panose="02010609060101010101" pitchFamily="49" charset="-122"/>
                  <a:hlinkClick r:id="rId8" action="ppaction://hlinksldjump"/>
                </a:rPr>
                <a:t>发掘意义</a:t>
              </a:r>
              <a:r>
                <a:rPr lang="zh-CN" altLang="en-US" sz="3724" dirty="0" smtClean="0">
                  <a:latin typeface="黑体" panose="02010609060101010101" pitchFamily="49" charset="-122"/>
                  <a:ea typeface="黑体" panose="02010609060101010101" pitchFamily="49" charset="-122"/>
                  <a:hlinkClick r:id="rId5" action="ppaction://hlinksldjump"/>
                </a:rPr>
                <a:t>，</a:t>
              </a:r>
              <a:r>
                <a:rPr lang="zh-CN" altLang="en-US" sz="3724" dirty="0" smtClean="0">
                  <a:latin typeface="黑体" panose="02010609060101010101" pitchFamily="49" charset="-122"/>
                  <a:ea typeface="黑体" panose="02010609060101010101" pitchFamily="49" charset="-122"/>
                  <a:hlinkClick r:id="rId8" action="ppaction://hlinksldjump"/>
                </a:rPr>
                <a:t>突破形象类题目</a:t>
              </a:r>
              <a:endParaRPr lang="zh-CN" altLang="en-US" sz="3724" dirty="0">
                <a:latin typeface="黑体" panose="02010609060101010101" pitchFamily="49" charset="-122"/>
                <a:ea typeface="黑体" panose="02010609060101010101" pitchFamily="49" charset="-122"/>
                <a:hlinkClick r:id="" action="ppaction://noaction"/>
              </a:endParaRPr>
            </a:p>
          </p:txBody>
        </p:sp>
        <p:sp>
          <p:nvSpPr>
            <p:cNvPr id="20" name="五边形 19"/>
            <p:cNvSpPr/>
            <p:nvPr/>
          </p:nvSpPr>
          <p:spPr>
            <a:xfrm>
              <a:off x="3388584" y="2134369"/>
              <a:ext cx="81441" cy="258474"/>
            </a:xfrm>
            <a:prstGeom prst="homePlate">
              <a:avLst/>
            </a:prstGeom>
            <a:solidFill>
              <a:srgbClr val="FF5050"/>
            </a:solidFill>
            <a:ln>
              <a:noFill/>
            </a:ln>
            <a:effectLst/>
            <a:scene3d>
              <a:camera prst="orthographicFront">
                <a:rot lat="0" lon="0" rev="0"/>
              </a:camera>
              <a:lightRig rig="balanced" dir="t">
                <a:rot lat="0" lon="0" rev="8700000"/>
              </a:lightRig>
            </a:scene3d>
            <a:sp3d>
              <a:bevelT w="190500" h="38100"/>
            </a:sp3d>
          </p:spPr>
          <p:style>
            <a:lnRef idx="1">
              <a:schemeClr val="accent1"/>
            </a:lnRef>
            <a:fillRef idx="2">
              <a:schemeClr val="accent1"/>
            </a:fillRef>
            <a:effectRef idx="1">
              <a:schemeClr val="accent1"/>
            </a:effectRef>
            <a:fontRef idx="minor">
              <a:schemeClr val="dk1"/>
            </a:fontRef>
          </p:style>
          <p:txBody>
            <a:bodyPr rtlCol="0" anchor="ctr"/>
            <a:lstStyle/>
            <a:p>
              <a:pPr algn="ctr"/>
              <a:endParaRPr lang="zh-CN" altLang="en-US" sz="2394"/>
            </a:p>
          </p:txBody>
        </p:sp>
      </p:grpSp>
    </p:spTree>
    <p:custDataLst>
      <p:custData r:id="rId1"/>
    </p:custData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嘲地笑了笑</a:t>
            </a:r>
            <a:r>
              <a:rPr lang="zh-CN" altLang="en-US" sz="2607" kern="0" dirty="0" smtClean="0">
                <a:solidFill>
                  <a:srgbClr val="000000"/>
                </a:solidFill>
                <a:latin typeface="Times New Roman" pitchFamily="65" charset="-122"/>
                <a:ea typeface="宋体" pitchFamily="65" charset="-122"/>
              </a:rPr>
              <a:t>。</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手机里传来一个爽快的声音。电话是文化局的人打来的,就是上次让她填申</a:t>
            </a:r>
            <a:r>
              <a:t/>
            </a:r>
            <a:br/>
            <a:r>
              <a:rPr lang="zh-CN" altLang="en-US" sz="2607" kern="0" dirty="0" smtClean="0">
                <a:solidFill>
                  <a:srgbClr val="000000"/>
                </a:solidFill>
                <a:latin typeface="Times New Roman" pitchFamily="65" charset="-122"/>
                <a:ea typeface="宋体" pitchFamily="65" charset="-122"/>
              </a:rPr>
              <a:t>请表的那个干部,让她赶紧到局里去一趟,要办手续——什么手续?就是省政</a:t>
            </a:r>
            <a:r>
              <a:t/>
            </a:r>
            <a:br/>
            <a:r>
              <a:rPr lang="zh-CN" altLang="en-US" sz="2607" kern="0" dirty="0" smtClean="0">
                <a:solidFill>
                  <a:srgbClr val="000000"/>
                </a:solidFill>
                <a:latin typeface="Times New Roman" pitchFamily="65" charset="-122"/>
                <a:ea typeface="宋体" pitchFamily="65" charset="-122"/>
              </a:rPr>
              <a:t>府的那笔书店奖励基金,明光书店评上了!你变百万富翁了</a:t>
            </a:r>
            <a:r>
              <a:rPr lang="zh-CN" altLang="en-US" sz="2607" kern="0" dirty="0" smtClean="0">
                <a:solidFill>
                  <a:srgbClr val="000000"/>
                </a:solidFill>
                <a:latin typeface="黑体" pitchFamily="65" charset="-122"/>
                <a:ea typeface="宋体" pitchFamily="65" charset="-122"/>
              </a:rPr>
              <a:t>……</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卢娜站在窗口一动不动,然后肩膀轻轻地抖动起来,身子开始战栗。她伸出双</a:t>
            </a:r>
            <a:r>
              <a:t/>
            </a:r>
            <a:br/>
            <a:r>
              <a:rPr lang="zh-CN" altLang="en-US" sz="2607" kern="0" dirty="0" smtClean="0">
                <a:solidFill>
                  <a:srgbClr val="000000"/>
                </a:solidFill>
                <a:latin typeface="Times New Roman" pitchFamily="65" charset="-122"/>
                <a:ea typeface="宋体" pitchFamily="65" charset="-122"/>
              </a:rPr>
              <a:t>手捂住了脸,泪水透过指缝,从脸颊上哗哗淌下来。她似乎意识到什么,往前</a:t>
            </a:r>
            <a:r>
              <a:t/>
            </a:r>
            <a:br/>
            <a:r>
              <a:rPr lang="zh-CN" altLang="en-US" sz="2607" kern="0" dirty="0" smtClean="0">
                <a:solidFill>
                  <a:srgbClr val="000000"/>
                </a:solidFill>
                <a:latin typeface="Times New Roman" pitchFamily="65" charset="-122"/>
                <a:ea typeface="宋体" pitchFamily="65" charset="-122"/>
              </a:rPr>
              <a:t>挪移了一步。是的,她想躲开那堆书,怕自己的泪水把书弄湿了</a:t>
            </a:r>
            <a:r>
              <a:rPr lang="zh-CN" altLang="en-US" sz="2607" kern="0" dirty="0" smtClean="0">
                <a:solidFill>
                  <a:srgbClr val="000000"/>
                </a:solidFill>
                <a:latin typeface="黑体" pitchFamily="65" charset="-122"/>
                <a:ea typeface="宋体" pitchFamily="65" charset="-122"/>
              </a:rPr>
              <a:t>……</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一百万是多大的一笔钱啊?这么说,明光书店就要起死回生了?可以把这几年</a:t>
            </a:r>
            <a:r>
              <a:t/>
            </a:r>
            <a:br/>
            <a:r>
              <a:rPr lang="zh-CN" altLang="en-US" sz="2607" kern="0" dirty="0" smtClean="0">
                <a:solidFill>
                  <a:srgbClr val="000000"/>
                </a:solidFill>
                <a:latin typeface="Times New Roman" pitchFamily="65" charset="-122"/>
                <a:ea typeface="宋体" pitchFamily="65" charset="-122"/>
              </a:rPr>
              <a:t>累计的债务亏空都补上了,早就想添置的新书柜,也有了着落。老公的工资不</a:t>
            </a:r>
            <a:endParaRPr lang="zh-CN" altLang="en-US"/>
          </a:p>
        </p:txBody>
      </p:sp>
    </p:spTree>
    <p:custDataLst>
      <p:custData r:id="rId1"/>
    </p:custDataLst>
  </p:cSld>
  <p:clrMapOvr>
    <a:masterClrMapping/>
  </p:clrMapOvr>
  <p:timing>
    <p:tnLst>
      <p:par>
        <p:cTn id="1" dur="indefinite" restart="never" nodeType="tmRoot"/>
      </p:par>
    </p:tnLst>
  </p:timing>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2"/>
          <p:cNvGraphicFramePr>
            <a:graphicFrameLocks noGrp="1"/>
          </p:cNvGraphicFramePr>
          <p:nvPr/>
        </p:nvGraphicFramePr>
        <p:xfrm>
          <a:off x="540000" y="1260000"/>
          <a:ext cx="10987200" cy="2770282"/>
        </p:xfrm>
        <a:graphic>
          <a:graphicData uri="http://schemas.openxmlformats.org/drawingml/2006/table">
            <a:tbl>
              <a:tblPr/>
              <a:tblGrid>
                <a:gridCol w="629293"/>
                <a:gridCol w="1656184"/>
                <a:gridCol w="8701723"/>
              </a:tblGrid>
              <a:tr h="613162">
                <a:tc rowSpan="4">
                  <a:txBody>
                    <a:bodyPr/>
                    <a:lstStyle/>
                    <a:p>
                      <a:pPr eaLnBrk="0" latinLnBrk="1" hangingPunct="0">
                        <a:lnSpc>
                          <a:spcPct val="150000"/>
                        </a:lnSpc>
                        <a:spcBef>
                          <a:spcPts val="0"/>
                        </a:spcBef>
                      </a:pPr>
                      <a:r>
                        <a:rPr lang="zh-CN" altLang="en-US" sz="1400" kern="0" spc="-670" dirty="0" smtClean="0">
                          <a:solidFill>
                            <a:srgbClr val="000000"/>
                          </a:solidFill>
                          <a:latin typeface="Times New Roman" pitchFamily="65" charset="-122"/>
                          <a:ea typeface="宋体" pitchFamily="65" charset="-122"/>
                        </a:rPr>
                        <a:t> </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语言风格</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朴素自然,清新明快,典雅华丽,含蓄蕴藉,等等。</a:t>
                      </a:r>
                    </a:p>
                  </a:txBody>
                  <a:tcPr marL="45720" marR="45720"/>
                </a:tc>
              </a:tr>
              <a:tr h="602640">
                <a:tc vMerge="1">
                  <a:txBody>
                    <a:bodyPr/>
                    <a:lstStyle/>
                    <a:p>
                      <a:pPr eaLnBrk="0" latinLnBrk="1" hangingPunct="0"/>
                      <a:r>
                        <a:t/>
                      </a:r>
                      <a:br/>
                      <a:endParaRP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句式特点</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有无连续使用的短句,或长短句结合;有无对偶、排比等整句形式,或整散结合;有无感叹句、反问句。</a:t>
                      </a:r>
                    </a:p>
                  </a:txBody>
                  <a:tcPr marL="45720" marR="45720"/>
                </a:tc>
              </a:tr>
              <a:tr h="373320">
                <a:tc vMerge="1">
                  <a:txBody>
                    <a:bodyPr/>
                    <a:lstStyle/>
                    <a:p>
                      <a:pPr eaLnBrk="0" latinLnBrk="1" hangingPunct="0"/>
                      <a:r>
                        <a:t/>
                      </a:r>
                      <a:br/>
                      <a:endParaRP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用词特色</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看有无极富表现力的动词、形容词、拟声词、叠音词。</a:t>
                      </a:r>
                    </a:p>
                  </a:txBody>
                  <a:tcPr marL="45720" marR="45720"/>
                </a:tc>
              </a:tr>
              <a:tr h="373320">
                <a:tc vMerge="1">
                  <a:txBody>
                    <a:bodyPr/>
                    <a:lstStyle/>
                    <a:p>
                      <a:pPr eaLnBrk="0" latinLnBrk="1" hangingPunct="0"/>
                      <a:r>
                        <a:t/>
                      </a:r>
                      <a:br/>
                      <a:endParaRP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修辞特色</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比喻、拟人、对偶、排比、夸张、借代、双关、设问、反问。</a:t>
                      </a:r>
                    </a:p>
                  </a:txBody>
                  <a:tcPr marL="45720" marR="45720"/>
                </a:tc>
              </a:tr>
              <a:tr h="602640">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答题</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思路</a:t>
                      </a:r>
                    </a:p>
                  </a:txBody>
                  <a:tcPr marL="45720" marR="45720"/>
                </a:tc>
                <a:tc gridSpan="2">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明特色→列例证→析效果(人物、情节、环境、主题四个方面)</a:t>
                      </a:r>
                    </a:p>
                  </a:txBody>
                  <a:tcPr marL="45720" marR="45720"/>
                </a:tc>
                <a:tc hMerge="1">
                  <a:txBody>
                    <a:bodyPr/>
                    <a:lstStyle/>
                    <a:p>
                      <a:pPr eaLnBrk="0" latinLnBrk="1" hangingPunct="0"/>
                      <a:r>
                        <a:t/>
                      </a:r>
                      <a:br/>
                      <a:endParaRPr/>
                    </a:p>
                  </a:txBody>
                  <a:tcPr marL="45720" marR="45720"/>
                </a:tc>
              </a:tr>
            </a:tbl>
          </a:graphicData>
        </a:graphic>
      </p:graphicFrame>
      <p:pic>
        <p:nvPicPr>
          <p:cNvPr id="3" name="图片 3" descr="textimage16.jpeg"/>
          <p:cNvPicPr>
            <a:picLocks noChangeAspect="1"/>
          </p:cNvPicPr>
          <p:nvPr/>
        </p:nvPicPr>
        <p:blipFill>
          <a:blip r:embed="rId4" cstate="print"/>
          <a:stretch>
            <a:fillRect/>
          </a:stretch>
        </p:blipFill>
        <p:spPr>
          <a:xfrm>
            <a:off x="612000" y="1368493"/>
            <a:ext cx="197253" cy="723260"/>
          </a:xfrm>
          <a:prstGeom prst="rect">
            <a:avLst/>
          </a:prstGeom>
        </p:spPr>
      </p:pic>
      <p:sp>
        <p:nvSpPr>
          <p:cNvPr id="4" name="TextBox 3"/>
          <p:cNvSpPr txBox="1"/>
          <p:nvPr/>
        </p:nvSpPr>
        <p:spPr>
          <a:xfrm>
            <a:off x="540000" y="654862"/>
            <a:ext cx="11340000" cy="53315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3.品味语言特点</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37397"/>
            <a:ext cx="11340000" cy="54164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一、(2018海安中学月考,改编)阅读下面的作品,完成问题。</a:t>
            </a:r>
            <a:endParaRPr lang="zh-CN" altLang="en-US" dirty="0"/>
          </a:p>
          <a:p>
            <a:pPr marL="0" indent="0" algn="ctr"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河　上</a:t>
            </a:r>
            <a:endParaRPr lang="zh-CN" altLang="en-US" dirty="0"/>
          </a:p>
          <a:p>
            <a:pPr marL="0" indent="0" algn="ctr"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汪曾祺</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在乡下住了这些日子,什么都惯了。起先有些不便住,原谅说这是乡下,将就</a:t>
            </a:r>
            <a:r>
              <a:rPr dirty="0"/>
              <a:t/>
            </a:r>
            <a:br>
              <a:rPr dirty="0"/>
            </a:br>
            <a:r>
              <a:rPr lang="zh-CN" altLang="en-US" sz="2607" kern="0" dirty="0" smtClean="0">
                <a:solidFill>
                  <a:srgbClr val="000000"/>
                </a:solidFill>
                <a:latin typeface="Times New Roman" pitchFamily="65" charset="-122"/>
                <a:ea typeface="宋体" pitchFamily="65" charset="-122"/>
              </a:rPr>
              <a:t>着过去,住了些时,连这些不便都觉不到了,对于乡下的爱慕则未消减一分,而</a:t>
            </a:r>
            <a:r>
              <a:rPr dirty="0"/>
              <a:t/>
            </a:r>
            <a:br>
              <a:rPr dirty="0"/>
            </a:br>
            <a:r>
              <a:rPr lang="zh-CN" altLang="en-US" sz="2607" kern="0" dirty="0" smtClean="0">
                <a:solidFill>
                  <a:srgbClr val="000000"/>
                </a:solidFill>
                <a:latin typeface="Times New Roman" pitchFamily="65" charset="-122"/>
                <a:ea typeface="宋体" pitchFamily="65" charset="-122"/>
              </a:rPr>
              <a:t>且变得更固执,他不断在掘发一些更美丽的。</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清晨真好,小小的风吹进鲜嫩的叶子里,在里面休息一下,又吹了出来,拂到人</a:t>
            </a:r>
            <a:r>
              <a:rPr dirty="0"/>
              <a:t/>
            </a:r>
            <a:br>
              <a:rPr dirty="0"/>
            </a:br>
            <a:r>
              <a:rPr lang="zh-CN" altLang="en-US" sz="2607" kern="0" dirty="0" smtClean="0">
                <a:solidFill>
                  <a:srgbClr val="000000"/>
                </a:solidFill>
                <a:latin typeface="Times New Roman" pitchFamily="65" charset="-122"/>
                <a:ea typeface="宋体" pitchFamily="65" charset="-122"/>
              </a:rPr>
              <a:t>脸上,那么顽皮的,要想绷起脸,那简直是不可能。</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“山外青山楼外楼。”他笑了,不知是为了这声音,还是因为这声音所唱出的</a:t>
            </a:r>
            <a:endParaRPr lang="zh-CN" altLang="en-US" dirty="0"/>
          </a:p>
        </p:txBody>
      </p:sp>
      <p:pic>
        <p:nvPicPr>
          <p:cNvPr id="3" name="Picture 4"/>
          <p:cNvPicPr>
            <a:picLocks noChangeAspect="1" noChangeArrowheads="1"/>
          </p:cNvPicPr>
          <p:nvPr/>
        </p:nvPicPr>
        <p:blipFill>
          <a:blip r:embed="rId4" cstate="print"/>
          <a:srcRect/>
          <a:stretch>
            <a:fillRect/>
          </a:stretch>
        </p:blipFill>
        <p:spPr bwMode="auto">
          <a:xfrm>
            <a:off x="521221" y="605338"/>
            <a:ext cx="2343150" cy="514350"/>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歌,还是低着头也照样用假嗓子接唱下句:“情郎哥哥住在村后头。”</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“早啊,少爷。昨晚上在秧池里又弄到两尾鲫鱼,过会儿跟你送来吧?”</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“今儿我上城去一趟,你养在水缸里吧,晚上我自己来拿,你要点什么我给带</a:t>
            </a:r>
            <a:r>
              <a:t/>
            </a:r>
            <a:br/>
            <a:r>
              <a:rPr lang="zh-CN" altLang="en-US" sz="2607" kern="0" dirty="0" smtClean="0">
                <a:solidFill>
                  <a:srgbClr val="000000"/>
                </a:solidFill>
                <a:latin typeface="Times New Roman" pitchFamily="65" charset="-122"/>
                <a:ea typeface="宋体" pitchFamily="65" charset="-122"/>
              </a:rPr>
              <a:t>来,怎么样,还是酒我知道!”</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“不敢领,不敢领,谢谢了。”</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他回头看看,老头子笑着转了河湾,还拾起一块石头往河里一丢,又嘬起嘴吹</a:t>
            </a:r>
            <a:r>
              <a:t/>
            </a:r>
            <a:br/>
            <a:r>
              <a:rPr lang="zh-CN" altLang="en-US" sz="2607" kern="0" dirty="0" smtClean="0">
                <a:solidFill>
                  <a:srgbClr val="000000"/>
                </a:solidFill>
                <a:latin typeface="Times New Roman" pitchFamily="65" charset="-122"/>
                <a:ea typeface="宋体" pitchFamily="65" charset="-122"/>
              </a:rPr>
              <a:t>起嘹亮的哨子,逗那歇在柳梢上逞能的画眉。</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“要不是医生说我神经衰弱我怎么会来这里疗养呢,这一住真不知到什么时</a:t>
            </a:r>
            <a:r>
              <a:t/>
            </a:r>
            <a:br/>
            <a:r>
              <a:rPr lang="zh-CN" altLang="en-US" sz="2607" kern="0" dirty="0" smtClean="0">
                <a:solidFill>
                  <a:srgbClr val="000000"/>
                </a:solidFill>
                <a:latin typeface="Times New Roman" pitchFamily="65" charset="-122"/>
                <a:ea typeface="宋体" pitchFamily="65" charset="-122"/>
              </a:rPr>
              <a:t>候才回去,我现在才知道乡下人为什么那么看重他们的家。可是他们还一直</a:t>
            </a:r>
            <a:endParaRPr lang="zh-CN" altLang="en-US"/>
          </a:p>
        </p:txBody>
      </p:sp>
    </p:spTree>
    <p:custDataLst>
      <p:custData r:id="rId1"/>
    </p:custDataLst>
  </p:cSld>
  <p:clrMapOvr>
    <a:masterClrMapping/>
  </p:clrMapOvr>
  <p:timing>
    <p:tnLst>
      <p:par>
        <p:cTn id="1" dur="indefinite" restart="never" nodeType="tmRoot"/>
      </p:par>
    </p:tnLst>
  </p:timing>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474597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叫我城里人!”</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“蛇,蛇,蛇,一条大土谷蛇!”</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他猛地吓了一跳,但很快的辨出这是谁的声音,便不怕了。</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“你才是蛇,蛇会变个好看的女人迷人,三儿。”</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三儿不理他,跳蹦着回家去了。</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迎出来的是王大妈。</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“早,少爷,我们马上就要下田了。早饭这就好了,吃了跟我们一块车水去。”</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“王大妈我今儿要上城去一趟呢。问你借样东西,你把那条双舞剑借给我!”</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“不借,不借,船是妈的,妈是我的,我不借!”</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“妈,我先下田去了。”</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“下田干嘛要换身新衣裳,嗨。”</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王大妈到屋后浅湾头找船,船不在了,岸上有新渍的水。</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转过村头,三儿一个人,把船摇在河中央,自由自在一身轻。</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“我要到越娃沟去采野蔷薇去,不等到船上装不下时不回来!”</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“三儿,再不划回来妈要生气了。”</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岸上人互相笑笑。</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他一直由岸上赶着,赶到快到越娃沟,才找个地方跳上了船。</a:t>
            </a:r>
            <a:r>
              <a:rPr lang="zh-CN" altLang="en-US" sz="2607" u="sng" kern="0" dirty="0" smtClean="0">
                <a:solidFill>
                  <a:srgbClr val="000000"/>
                </a:solidFill>
                <a:latin typeface="Times New Roman" pitchFamily="65" charset="-122"/>
                <a:ea typeface="宋体" pitchFamily="65" charset="-122"/>
              </a:rPr>
              <a:t>河滩上的绿草长</a:t>
            </a:r>
            <a:endParaRPr lang="zh-CN" altLang="en-US"/>
          </a:p>
        </p:txBody>
      </p:sp>
    </p:spTree>
    <p:custDataLst>
      <p:custData r:id="rId1"/>
    </p:custDataLst>
  </p:cSld>
  <p:clrMapOvr>
    <a:masterClrMapping/>
  </p:clrMapOvr>
  <p:timing>
    <p:tnLst>
      <p:par>
        <p:cTn id="1" dur="indefinite" restart="never" nodeType="tmRoot"/>
      </p:par>
    </p:tnLst>
  </p:timing>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得齐齐的,野花的香气飘过来飘过去,脚踏下去惊起的几只蚂蚱,格格地飞了,</a:t>
            </a:r>
            <a:r>
              <a:t/>
            </a:r>
            <a:br/>
            <a:r>
              <a:rPr lang="zh-CN" altLang="en-US" sz="2607" u="sng" kern="0" dirty="0" smtClean="0">
                <a:solidFill>
                  <a:srgbClr val="000000"/>
                </a:solidFill>
                <a:latin typeface="Times New Roman" pitchFamily="65" charset="-122"/>
                <a:ea typeface="宋体" pitchFamily="65" charset="-122"/>
              </a:rPr>
              <a:t>露出绿翅里红的颜色</a:t>
            </a:r>
            <a:r>
              <a:rPr lang="zh-CN" altLang="en-US" sz="2607" kern="0" dirty="0" smtClean="0">
                <a:solidFill>
                  <a:srgbClr val="000000"/>
                </a:solidFill>
                <a:latin typeface="Times New Roman" pitchFamily="65" charset="-122"/>
                <a:ea typeface="宋体" pitchFamily="65" charset="-122"/>
              </a:rPr>
              <a:t>。</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“三儿,你说我这回上城干什么,我几乎有点厌恶城里,既然?”</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“我哪知道?”</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“你知道。”</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“你,哼,你是去看有没有信,那个人的!”</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“谁的?”</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“谁!谁!谁!那个挂在你桌子前面的那个大照片的人的!”</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“随你说罢!”</a:t>
            </a:r>
            <a:endParaRPr lang="zh-CN" altLang="en-US"/>
          </a:p>
        </p:txBody>
      </p:sp>
    </p:spTree>
    <p:custDataLst>
      <p:custData r:id="rId1"/>
    </p:custDataLst>
  </p:cSld>
  <p:clrMapOvr>
    <a:masterClrMapping/>
  </p:clrMapOvr>
  <p:timing>
    <p:tnLst>
      <p:par>
        <p:cTn id="1" dur="indefinite" restart="never" nodeType="tmRoot"/>
      </p:par>
    </p:tnLst>
  </p:timing>
</p:sld>
</file>

<file path=ppt/slides/slide2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三儿看见他平板的脸像腌过一般,忍不住笑了。</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两岸的柳树交拱着,在稀疏的地方漏出蓝天,都一桨一桨落到船后去了。城楼</a:t>
            </a:r>
            <a:r>
              <a:t/>
            </a:r>
            <a:br/>
            <a:r>
              <a:rPr lang="zh-CN" altLang="en-US" sz="2607" kern="0" dirty="0" smtClean="0">
                <a:solidFill>
                  <a:srgbClr val="000000"/>
                </a:solidFill>
                <a:latin typeface="Times New Roman" pitchFamily="65" charset="-122"/>
                <a:ea typeface="宋体" pitchFamily="65" charset="-122"/>
              </a:rPr>
              <a:t>的影子展开了,青色。平凡又微丑的。</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“三儿,到我家,我掏许多花给你。现在能开的花我家的园里都有。”</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“我不要,你家那条大黄狗也看不起乡下人。我不去。小姐们会说我要是换</a:t>
            </a:r>
            <a:r>
              <a:t/>
            </a:r>
            <a:br/>
            <a:r>
              <a:rPr lang="zh-CN" altLang="en-US" sz="2607" kern="0" dirty="0" smtClean="0">
                <a:solidFill>
                  <a:srgbClr val="000000"/>
                </a:solidFill>
                <a:latin typeface="Times New Roman" pitchFamily="65" charset="-122"/>
                <a:ea typeface="宋体" pitchFamily="65" charset="-122"/>
              </a:rPr>
              <a:t>上旗袍多好,我不愿而且你家里知道你成天跟我们乡下女孩儿玩,一定要骂</a:t>
            </a:r>
            <a:r>
              <a:t/>
            </a:r>
            <a:br/>
            <a:r>
              <a:rPr lang="zh-CN" altLang="en-US" sz="2607" kern="0" dirty="0" smtClean="0">
                <a:solidFill>
                  <a:srgbClr val="000000"/>
                </a:solidFill>
                <a:latin typeface="Times New Roman" pitchFamily="65" charset="-122"/>
                <a:ea typeface="宋体" pitchFamily="65" charset="-122"/>
              </a:rPr>
              <a:t>你,他们会马上要你搬回去。啊,到码头了,你到前面去插上船椿。我的脸红</a:t>
            </a:r>
            <a:r>
              <a:t/>
            </a:r>
            <a:br/>
            <a:r>
              <a:rPr lang="zh-CN" altLang="en-US" sz="2607" kern="0" dirty="0" smtClean="0">
                <a:solidFill>
                  <a:srgbClr val="000000"/>
                </a:solidFill>
                <a:latin typeface="Times New Roman" pitchFamily="65" charset="-122"/>
                <a:ea typeface="宋体" pitchFamily="65" charset="-122"/>
              </a:rPr>
              <a:t>不红?”</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“不,不要插上船椿,划回去,我不要回家了。”</a:t>
            </a:r>
            <a:endParaRPr lang="zh-CN" altLang="en-US"/>
          </a:p>
        </p:txBody>
      </p:sp>
    </p:spTree>
    <p:custDataLst>
      <p:custData r:id="rId1"/>
    </p:custDataLst>
  </p:cSld>
  <p:clrMapOvr>
    <a:masterClrMapping/>
  </p:clrMapOvr>
  <p:timing>
    <p:tnLst>
      <p:par>
        <p:cTn id="1" dur="indefinite" restart="never" nodeType="tmRoot"/>
      </p:par>
    </p:tnLst>
  </p:timing>
</p:sld>
</file>

<file path=ppt/slides/slide2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“唔?”</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“你等等,我跳上去买一点吃的来。”</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“唔?”</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码头上有各色的颜面与计谋,有各种声音与手势,城里的阴沟汇集起来,成了</a:t>
            </a:r>
            <a:r>
              <a:t/>
            </a:r>
            <a:br/>
            <a:r>
              <a:rPr lang="zh-CN" altLang="en-US" sz="2607" kern="0" dirty="0" smtClean="0">
                <a:solidFill>
                  <a:srgbClr val="000000"/>
                </a:solidFill>
                <a:latin typeface="Times New Roman" pitchFamily="65" charset="-122"/>
                <a:ea typeface="宋体" pitchFamily="65" charset="-122"/>
              </a:rPr>
              <a:t>不小的数股流入河里。一会儿是屠宰户的灰红色,一会是染布坊的紫色,还有</a:t>
            </a:r>
            <a:r>
              <a:t/>
            </a:r>
            <a:br/>
            <a:r>
              <a:rPr lang="zh-CN" altLang="en-US" sz="2607" kern="0" dirty="0" smtClean="0">
                <a:solidFill>
                  <a:srgbClr val="000000"/>
                </a:solidFill>
                <a:latin typeface="Times New Roman" pitchFamily="65" charset="-122"/>
                <a:ea typeface="宋体" pitchFamily="65" charset="-122"/>
              </a:rPr>
              <a:t>许多夹杂物,这么源远深长的流着使其出口处不断堆积起白色的泡沫。三儿</a:t>
            </a:r>
            <a:r>
              <a:t/>
            </a:r>
            <a:br/>
            <a:r>
              <a:rPr lang="zh-CN" altLang="en-US" sz="2607" kern="0" dirty="0" smtClean="0">
                <a:solidFill>
                  <a:srgbClr val="000000"/>
                </a:solidFill>
                <a:latin typeface="Times New Roman" pitchFamily="65" charset="-122"/>
                <a:ea typeface="宋体" pitchFamily="65" charset="-122"/>
              </a:rPr>
              <a:t>看着想这些污水会渐渐带到乡下去的,是的会带去</a:t>
            </a:r>
            <a:r>
              <a:rPr lang="zh-CN" altLang="en-US" sz="2607" kern="0" dirty="0" smtClean="0">
                <a:solidFill>
                  <a:srgbClr val="000000"/>
                </a:solidFill>
                <a:latin typeface="黑体" pitchFamily="65" charset="-122"/>
                <a:ea typeface="宋体" pitchFamily="65" charset="-122"/>
              </a:rPr>
              <a:t>……</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“这是甜瓜,这不是你喜欢的牛角酥么,你驶船,我替你剥去瓜子,剥了瓜皮。</a:t>
            </a:r>
            <a:r>
              <a:t/>
            </a:r>
            <a:br/>
            <a:r>
              <a:rPr lang="zh-CN" altLang="en-US" sz="2607" kern="0" dirty="0" smtClean="0">
                <a:solidFill>
                  <a:srgbClr val="000000"/>
                </a:solidFill>
                <a:latin typeface="Times New Roman" pitchFamily="65" charset="-122"/>
                <a:ea typeface="宋体" pitchFamily="65" charset="-122"/>
              </a:rPr>
              <a:t>三儿,你看月亮已经上来。浮萍上有萤火虫在住家了。”</a:t>
            </a:r>
            <a:endParaRPr lang="zh-CN" altLang="en-US"/>
          </a:p>
        </p:txBody>
      </p:sp>
    </p:spTree>
    <p:custDataLst>
      <p:custData r:id="rId1"/>
    </p:custDataLst>
  </p:cSld>
  <p:clrMapOvr>
    <a:masterClrMapping/>
  </p:clrMapOvr>
  <p:timing>
    <p:tnLst>
      <p:par>
        <p:cTn id="1" dur="indefinite" restart="never" nodeType="tmRoot"/>
      </p:par>
    </p:tnLst>
  </p:timing>
</p:sld>
</file>

<file path=ppt/slides/slide2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421282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“三儿,我将永远不回城里。”</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“永远住在乡下,妈会煮了新剥的毛豆等我们,还有茄子,还有虾,还有豆油炒</a:t>
            </a:r>
            <a:r>
              <a:rPr dirty="0"/>
              <a:t/>
            </a:r>
            <a:br>
              <a:rPr dirty="0"/>
            </a:br>
            <a:r>
              <a:rPr lang="zh-CN" altLang="en-US" sz="2607" kern="0" dirty="0" smtClean="0">
                <a:solidFill>
                  <a:srgbClr val="000000"/>
                </a:solidFill>
                <a:latin typeface="Times New Roman" pitchFamily="65" charset="-122"/>
                <a:ea typeface="宋体" pitchFamily="65" charset="-122"/>
              </a:rPr>
              <a:t>鸡蛋哈哈。”</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拴上船,三儿奔向妈的怀里。</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“李老爹来过一趟,送来两条鲫鱼,我给你们清炖了。”</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“哦,酒忘了!”</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                                                                                 (选自《中央日报》,有删改)</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2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4814651"/>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1.小说是如何写出城里少爷对乡下前后态度变化的?</a:t>
            </a:r>
            <a:endParaRPr lang="zh-CN" altLang="en-US" sz="2800" dirty="0" smtClean="0"/>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sz="2800" dirty="0" smtClean="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2.赏析文中画线句子的艺术特色。</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用再贴补书店了,可以积攒起来给儿子上大学交学费了。退一万步说,假若书</a:t>
            </a:r>
            <a:r>
              <a:t/>
            </a:r>
            <a:br/>
            <a:r>
              <a:rPr lang="zh-CN" altLang="en-US" sz="2607" kern="0" dirty="0" smtClean="0">
                <a:solidFill>
                  <a:srgbClr val="000000"/>
                </a:solidFill>
                <a:latin typeface="Times New Roman" pitchFamily="65" charset="-122"/>
                <a:ea typeface="宋体" pitchFamily="65" charset="-122"/>
              </a:rPr>
              <a:t>店继续赔钱,一年赔几万块,这笔补贴的钱,也够她再亏损十几年了</a:t>
            </a:r>
            <a:r>
              <a:rPr lang="zh-CN" altLang="en-US" sz="2607" kern="0" dirty="0" smtClean="0">
                <a:solidFill>
                  <a:srgbClr val="000000"/>
                </a:solidFill>
                <a:latin typeface="黑体"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她一</a:t>
            </a:r>
            <a:r>
              <a:t/>
            </a:r>
            <a:br/>
            <a:r>
              <a:rPr lang="zh-CN" altLang="en-US" sz="2607" kern="0" dirty="0" smtClean="0">
                <a:solidFill>
                  <a:srgbClr val="000000"/>
                </a:solidFill>
                <a:latin typeface="Times New Roman" pitchFamily="65" charset="-122"/>
                <a:ea typeface="宋体" pitchFamily="65" charset="-122"/>
              </a:rPr>
              <a:t>直想着能把隔壁那家闲置的小阳台买下来,和自家书店打通,在二楼的咖啡吧</a:t>
            </a:r>
            <a:r>
              <a:t/>
            </a:r>
            <a:br/>
            <a:r>
              <a:rPr lang="zh-CN" altLang="en-US" sz="2607" kern="0" dirty="0" smtClean="0">
                <a:solidFill>
                  <a:srgbClr val="000000"/>
                </a:solidFill>
                <a:latin typeface="Times New Roman" pitchFamily="65" charset="-122"/>
                <a:ea typeface="宋体" pitchFamily="65" charset="-122"/>
              </a:rPr>
              <a:t>旁边,再扩建一个儿童书屋,孩子们放学了,尽管可以到这里来读书嬉戏做梦</a:t>
            </a:r>
            <a:r>
              <a:t/>
            </a:r>
            <a:br/>
            <a:r>
              <a:rPr lang="zh-CN" altLang="en-US" sz="2607" kern="0" dirty="0" smtClean="0">
                <a:solidFill>
                  <a:srgbClr val="000000"/>
                </a:solidFill>
                <a:latin typeface="黑体" pitchFamily="65" charset="-122"/>
                <a:ea typeface="宋体" pitchFamily="65" charset="-122"/>
              </a:rPr>
              <a:t>……</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卢娜从文化局回到店里,已近中午。她从街上的灯具店里,买了一盒40瓦的飞</a:t>
            </a:r>
            <a:r>
              <a:t/>
            </a:r>
            <a:br/>
            <a:r>
              <a:rPr lang="zh-CN" altLang="en-US" sz="2607" kern="0" dirty="0" smtClean="0">
                <a:solidFill>
                  <a:srgbClr val="000000"/>
                </a:solidFill>
                <a:latin typeface="Times New Roman" pitchFamily="65" charset="-122"/>
                <a:ea typeface="宋体" pitchFamily="65" charset="-122"/>
              </a:rPr>
              <a:t>利浦灯泡——把灯光再调亮一点!她要让明光书店的老顾客们,老远就看到书</a:t>
            </a:r>
            <a:r>
              <a:t/>
            </a:r>
            <a:br/>
            <a:r>
              <a:rPr lang="zh-CN" altLang="en-US" sz="2607" kern="0" dirty="0" smtClean="0">
                <a:solidFill>
                  <a:srgbClr val="000000"/>
                </a:solidFill>
                <a:latin typeface="Times New Roman" pitchFamily="65" charset="-122"/>
                <a:ea typeface="宋体" pitchFamily="65" charset="-122"/>
              </a:rPr>
              <a:t>店的灯光。如果她的资金宽裕,最好把书店临街的窗户也扩大一倍,等到夜幕</a:t>
            </a:r>
            <a:r>
              <a:t/>
            </a:r>
            <a:br/>
            <a:r>
              <a:rPr lang="zh-CN" altLang="en-US" sz="2607" kern="0" dirty="0" smtClean="0">
                <a:solidFill>
                  <a:srgbClr val="000000"/>
                </a:solidFill>
                <a:latin typeface="Times New Roman" pitchFamily="65" charset="-122"/>
                <a:ea typeface="宋体" pitchFamily="65" charset="-122"/>
              </a:rPr>
              <a:t>降临,玻璃窗内的灯光雪亮雪亮,明光书店就像一座透明的水晶宫,所有的书</a:t>
            </a:r>
            <a:endParaRPr lang="zh-CN" altLang="en-US"/>
          </a:p>
        </p:txBody>
      </p:sp>
    </p:spTree>
    <p:custDataLst>
      <p:custData r:id="rId1"/>
    </p:custDataLst>
  </p:cSld>
  <p:clrMapOvr>
    <a:masterClrMapping/>
  </p:clrMapOvr>
  <p:timing>
    <p:tnLst>
      <p:par>
        <p:cTn id="1" dur="indefinite" restart="never" nodeType="tmRoot"/>
      </p:par>
    </p:tnLst>
  </p:timing>
</p:sld>
</file>

<file path=ppt/slides/slide2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4814651"/>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3.本文在叙事模式上最主要的特点是什么?请简要分析。</a:t>
            </a:r>
            <a:endParaRPr lang="zh-CN" altLang="en-US" sz="2800" dirty="0" smtClean="0"/>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sz="2800" dirty="0" smtClean="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2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4026487"/>
          </a:xfrm>
          <a:prstGeom prst="rect">
            <a:avLst/>
          </a:prstGeom>
          <a:noFill/>
        </p:spPr>
        <p:txBody>
          <a:bodyPr wrap="square" lIns="0" tIns="0" rIns="0" bIns="0" rtlCol="0">
            <a:spAutoFit/>
          </a:bodyPr>
          <a:lstStyle/>
          <a:p>
            <a:pPr marL="0" indent="0" eaLnBrk="0" latinLnBrk="1" hangingPunct="0">
              <a:lnSpc>
                <a:spcPct val="150000"/>
              </a:lnSpc>
              <a:spcBef>
                <a:spcPts val="0"/>
              </a:spcBef>
              <a:buNone/>
            </a:pPr>
            <a:endParaRPr lang="zh-CN" altLang="en-US" dirty="0">
              <a:solidFill>
                <a:srgbClr val="FF0000"/>
              </a:solidFill>
            </a:endParaRPr>
          </a:p>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1.</a:t>
            </a: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心理描写:由“不习惯乡下生活”到“习惯了乡下生活”再到“逐</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渐喜爱乡下生活”最后到“不愿离开乡下”。对比:通过城乡对照,揭示态度</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变化的原因。</a:t>
            </a:r>
            <a:endParaRPr lang="en-US" altLang="zh-CN" sz="2607" kern="0" dirty="0" smtClean="0">
              <a:solidFill>
                <a:srgbClr val="FF0000"/>
              </a:solidFill>
              <a:latin typeface="Times New Roman" pitchFamily="65" charset="-122"/>
              <a:ea typeface="宋体" pitchFamily="65" charset="-122"/>
            </a:endParaRPr>
          </a:p>
          <a:p>
            <a:pPr eaLnBrk="0" latinLnBrk="1" hangingPunct="0">
              <a:lnSpc>
                <a:spcPct val="150000"/>
              </a:lnSpc>
            </a:pPr>
            <a:r>
              <a:rPr lang="zh-CN" altLang="en-US" sz="2607" b="1" kern="0" dirty="0" smtClean="0">
                <a:solidFill>
                  <a:srgbClr val="FF0000"/>
                </a:solidFill>
                <a:latin typeface="Times New Roman" pitchFamily="65" charset="-122"/>
                <a:ea typeface="宋体" pitchFamily="65" charset="-122"/>
              </a:rPr>
              <a:t>解析　</a:t>
            </a:r>
            <a:r>
              <a:rPr lang="zh-CN" altLang="en-US" sz="2607" kern="0" dirty="0" smtClean="0">
                <a:solidFill>
                  <a:srgbClr val="FF0000"/>
                </a:solidFill>
                <a:latin typeface="Times New Roman" pitchFamily="65" charset="-122"/>
                <a:ea typeface="宋体" pitchFamily="65" charset="-122"/>
              </a:rPr>
              <a:t>题干中的“如何写出”告诉我们此题考查的是写作技巧。写“态</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度”主要运用心理描写</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写“变化”主要运用对比手法</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答题时需先明确手</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法</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再结合文本内容具体分析。</a:t>
            </a:r>
            <a:endParaRPr lang="zh-CN" altLang="en-US" sz="2800" dirty="0" smtClean="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2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4164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2.</a:t>
            </a: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选取典型性景物,视、听、嗅觉相结合,色彩鲜明,使用叠音词,勾画</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出河岸景物活泼可爱的画面,烘托了少爷与三儿一起回城时的舒畅心情。语</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言富有韵味和音乐性,使人如临其境。</a:t>
            </a:r>
            <a:endParaRPr lang="en-US" altLang="zh-CN" sz="2607" kern="0" dirty="0" smtClean="0">
              <a:solidFill>
                <a:srgbClr val="FF0000"/>
              </a:solidFill>
              <a:latin typeface="Times New Roman" pitchFamily="65" charset="-122"/>
              <a:ea typeface="宋体" pitchFamily="65" charset="-122"/>
            </a:endParaRPr>
          </a:p>
          <a:p>
            <a:pPr eaLnBrk="0" latinLnBrk="1" hangingPunct="0">
              <a:lnSpc>
                <a:spcPct val="150000"/>
              </a:lnSpc>
            </a:pPr>
            <a:r>
              <a:rPr lang="zh-CN" altLang="en-US" sz="2607" b="1" kern="0" dirty="0" smtClean="0">
                <a:solidFill>
                  <a:srgbClr val="FF0000"/>
                </a:solidFill>
                <a:latin typeface="Times New Roman" pitchFamily="65" charset="-122"/>
                <a:ea typeface="宋体" pitchFamily="65" charset="-122"/>
              </a:rPr>
              <a:t>解析</a:t>
            </a:r>
            <a:r>
              <a:rPr lang="zh-CN" altLang="en-US" sz="2607" kern="0" dirty="0" smtClean="0">
                <a:solidFill>
                  <a:srgbClr val="FF0000"/>
                </a:solidFill>
                <a:latin typeface="Times New Roman" pitchFamily="65" charset="-122"/>
                <a:ea typeface="宋体" pitchFamily="65" charset="-122"/>
              </a:rPr>
              <a:t>　“河滩上的绿草”“野花”</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既扣住了题目</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也具有鲜明的乡村特色</a:t>
            </a:r>
            <a:r>
              <a:rPr lang="en-US" altLang="zh-CN" sz="2607" kern="0" dirty="0" smtClean="0">
                <a:solidFill>
                  <a:srgbClr val="FF0000"/>
                </a:solidFill>
                <a:latin typeface="Times New Roman" pitchFamily="65" charset="-122"/>
                <a:ea typeface="宋体" pitchFamily="65" charset="-122"/>
              </a:rPr>
              <a:t>;</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对野花的描写诉诸嗅觉</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对其他景物的描写诉诸视觉和听觉</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这是写景的多感</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官结合</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绿”“红”色彩鲜明</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齐齐”“格格”采用叠音词。作用分析</a:t>
            </a:r>
            <a:r>
              <a:rPr lang="en-US" altLang="zh-CN" sz="2607" kern="0" dirty="0" smtClean="0">
                <a:solidFill>
                  <a:srgbClr val="FF0000"/>
                </a:solidFill>
                <a:latin typeface="Times New Roman" pitchFamily="65" charset="-122"/>
                <a:ea typeface="宋体" pitchFamily="65" charset="-122"/>
              </a:rPr>
              <a:t>:</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一要抓住艺术技巧固有的表现作用</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如叠词的音乐性效果</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二要抓住画面呈</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现的景物特征</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活泼可爱</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三要抓住景物对人物的表现作用</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舒畅心情</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。据</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此逐一概括即可。</a:t>
            </a:r>
            <a:endParaRPr lang="zh-CN" altLang="en-US" sz="2800" dirty="0" smtClean="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2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481465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3.</a:t>
            </a:r>
            <a:r>
              <a:rPr lang="zh-CN" altLang="en-US" sz="2607" b="1" kern="0" dirty="0" smtClean="0">
                <a:solidFill>
                  <a:srgbClr val="FF0000"/>
                </a:solidFill>
                <a:latin typeface="Times New Roman" pitchFamily="65" charset="-122"/>
                <a:ea typeface="宋体" pitchFamily="65" charset="-122"/>
              </a:rPr>
              <a:t>答案　</a:t>
            </a:r>
            <a:r>
              <a:rPr lang="zh-CN" altLang="en-US" sz="2607" kern="0" dirty="0" smtClean="0">
                <a:solidFill>
                  <a:srgbClr val="FF0000"/>
                </a:solidFill>
                <a:latin typeface="Times New Roman" pitchFamily="65" charset="-122"/>
                <a:ea typeface="宋体" pitchFamily="65" charset="-122"/>
              </a:rPr>
              <a:t>采用城乡对照是本文的主要叙事模式。具体表现在:①城乡人物方</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面。将自然率真、重义善良的乡下人物与善于计谋、歧视乡下人的城市人</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物进行对比。②城乡色彩方面。将自然纯净的乡村颜色与灰暗压抑的城市</a:t>
            </a:r>
            <a:endParaRPr lang="en-US" altLang="zh-CN" sz="2607" kern="0" dirty="0" smtClean="0">
              <a:solidFill>
                <a:srgbClr val="FF0000"/>
              </a:solidFill>
              <a:latin typeface="Times New Roman" pitchFamily="65" charset="-122"/>
              <a:ea typeface="宋体" pitchFamily="65" charset="-122"/>
            </a:endParaRPr>
          </a:p>
          <a:p>
            <a:pPr eaLnBrk="0" latinLnBrk="1" hangingPunct="0">
              <a:lnSpc>
                <a:spcPct val="150000"/>
              </a:lnSpc>
            </a:pPr>
            <a:r>
              <a:rPr lang="zh-CN" altLang="en-US" sz="2607" kern="0" dirty="0" smtClean="0">
                <a:solidFill>
                  <a:srgbClr val="FF0000"/>
                </a:solidFill>
                <a:latin typeface="Times New Roman" pitchFamily="65" charset="-122"/>
                <a:ea typeface="宋体" pitchFamily="65" charset="-122"/>
              </a:rPr>
              <a:t>颜色进行对比。③城乡动物方面。将乡村活力生机的动物与城市势利凶恶</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的动物进行对比。④城乡河水方面。将乡村清澈灵动的河水与城市肮脏污</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杂的河水进行对比。采用这种模式可鲜明呈现出城乡在自然生态和风土人</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情方面的差异</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突出要警惕现代工业文明将给封闭古朴的乡村世界带去冲击</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的主旨。</a:t>
            </a:r>
            <a:endParaRPr lang="zh-CN" altLang="en-US" sz="2800" dirty="0" smtClean="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2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233865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FF0000"/>
                </a:solidFill>
                <a:latin typeface="Times New Roman" pitchFamily="65" charset="-122"/>
                <a:ea typeface="宋体" pitchFamily="65" charset="-122"/>
              </a:rPr>
              <a:t>解析</a:t>
            </a:r>
            <a:r>
              <a:rPr lang="zh-CN" altLang="en-US" sz="2607" kern="0" dirty="0" smtClean="0">
                <a:solidFill>
                  <a:srgbClr val="FF0000"/>
                </a:solidFill>
                <a:latin typeface="Times New Roman" pitchFamily="65" charset="-122"/>
                <a:ea typeface="宋体" pitchFamily="65" charset="-122"/>
              </a:rPr>
              <a:t>　分析叙事模式的特点,首先要分析叙事的内容。本文以“河上”为题,</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叙写了河上两端城乡不同的环境和人物,两两形成对比,这种城乡对照的叙事</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模式在汪曾祺的很多作品中都有体现。其最大的好处是使各自的特点更加</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鲜明,进而有力地表现小说的中心。</a:t>
            </a:r>
            <a:endParaRPr lang="zh-CN" altLang="en-US" dirty="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2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二、(2018徐州期中,改编)阅读下面的作品,完成问题。</a:t>
            </a:r>
            <a:endParaRPr lang="zh-CN" altLang="en-US" dirty="0"/>
          </a:p>
          <a:p>
            <a:pPr marL="0" indent="0" algn="ctr"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草根画家</a:t>
            </a:r>
            <a:endParaRPr lang="zh-CN" altLang="en-US" dirty="0"/>
          </a:p>
          <a:p>
            <a:pPr marL="0" indent="0" algn="ctr"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张虎生</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①初见虹先生作画,是在南艺后山坡的香樟树下。午后的春阳,温煦可人。香</a:t>
            </a:r>
            <a:r>
              <a:rPr dirty="0"/>
              <a:t/>
            </a:r>
            <a:br>
              <a:rPr dirty="0"/>
            </a:br>
            <a:r>
              <a:rPr lang="zh-CN" altLang="en-US" sz="2607" kern="0" dirty="0" smtClean="0">
                <a:solidFill>
                  <a:srgbClr val="000000"/>
                </a:solidFill>
                <a:latin typeface="Times New Roman" pitchFamily="65" charset="-122"/>
                <a:ea typeface="宋体" pitchFamily="65" charset="-122"/>
              </a:rPr>
              <a:t>樟树高大丰茂,嫩绿的新叶,层层叠叠伸展开来,翡翠般灿烂。周围围着不少</a:t>
            </a:r>
            <a:r>
              <a:rPr dirty="0"/>
              <a:t/>
            </a:r>
            <a:br>
              <a:rPr dirty="0"/>
            </a:br>
            <a:r>
              <a:rPr lang="zh-CN" altLang="en-US" sz="2607" kern="0" dirty="0" smtClean="0">
                <a:solidFill>
                  <a:srgbClr val="000000"/>
                </a:solidFill>
                <a:latin typeface="Times New Roman" pitchFamily="65" charset="-122"/>
                <a:ea typeface="宋体" pitchFamily="65" charset="-122"/>
              </a:rPr>
              <a:t>人,几个石墩,一块大石板,权作画案,中央端坐着的,便是久闻大名的虹先生。</a:t>
            </a:r>
            <a:r>
              <a:rPr dirty="0"/>
              <a:t/>
            </a:r>
            <a:br>
              <a:rPr dirty="0"/>
            </a:br>
            <a:r>
              <a:rPr lang="zh-CN" altLang="en-US" sz="2607" kern="0" dirty="0" smtClean="0">
                <a:solidFill>
                  <a:srgbClr val="000000"/>
                </a:solidFill>
                <a:latin typeface="Times New Roman" pitchFamily="65" charset="-122"/>
                <a:ea typeface="宋体" pitchFamily="65" charset="-122"/>
              </a:rPr>
              <a:t>看客总是抑制不住兴奋,又正值各种植物传递春信的当口,尤其头顶这棵香</a:t>
            </a:r>
            <a:r>
              <a:rPr dirty="0"/>
              <a:t/>
            </a:r>
            <a:br>
              <a:rPr dirty="0"/>
            </a:br>
            <a:r>
              <a:rPr lang="zh-CN" altLang="en-US" sz="2607" kern="0" dirty="0" smtClean="0">
                <a:solidFill>
                  <a:srgbClr val="000000"/>
                </a:solidFill>
                <a:latin typeface="Times New Roman" pitchFamily="65" charset="-122"/>
                <a:ea typeface="宋体" pitchFamily="65" charset="-122"/>
              </a:rPr>
              <a:t>樟,招摇的香气,靡靡洒洒,迷人到醉。虹先生却入了禅定,唯见一支画笔,游走</a:t>
            </a:r>
            <a:r>
              <a:rPr dirty="0"/>
              <a:t/>
            </a:r>
            <a:br>
              <a:rPr dirty="0"/>
            </a:br>
            <a:r>
              <a:rPr lang="zh-CN" altLang="en-US" sz="2607" kern="0" dirty="0" smtClean="0">
                <a:solidFill>
                  <a:srgbClr val="000000"/>
                </a:solidFill>
                <a:latin typeface="Times New Roman" pitchFamily="65" charset="-122"/>
                <a:ea typeface="宋体" pitchFamily="65" charset="-122"/>
              </a:rPr>
              <a:t>在一柄阔不盈尺的宫扇上,细细沙沙,旁若无人。虹先生的笔端,蘸上了一点</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2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点的红,非灯笼的艳,也非辣椒的火,而是红里晕着些微藤黄,似有似无,有点日</a:t>
            </a:r>
            <a:r>
              <a:rPr dirty="0"/>
              <a:t/>
            </a:r>
            <a:br>
              <a:rPr dirty="0"/>
            </a:br>
            <a:r>
              <a:rPr lang="zh-CN" altLang="en-US" sz="2607" kern="0" dirty="0" smtClean="0">
                <a:solidFill>
                  <a:srgbClr val="000000"/>
                </a:solidFill>
                <a:latin typeface="Times New Roman" pitchFamily="65" charset="-122"/>
                <a:ea typeface="宋体" pitchFamily="65" charset="-122"/>
              </a:rPr>
              <a:t>出时那份辉煌。朱砂啊!有人低声道。话音刚落,老干虬枝,嫩蕊点点,一枝雪</a:t>
            </a:r>
            <a:r>
              <a:rPr dirty="0"/>
              <a:t/>
            </a:r>
            <a:br>
              <a:rPr dirty="0"/>
            </a:br>
            <a:r>
              <a:rPr lang="zh-CN" altLang="en-US" sz="2607" kern="0" dirty="0" smtClean="0">
                <a:solidFill>
                  <a:srgbClr val="000000"/>
                </a:solidFill>
                <a:latin typeface="Times New Roman" pitchFamily="65" charset="-122"/>
                <a:ea typeface="宋体" pitchFamily="65" charset="-122"/>
              </a:rPr>
              <a:t>里红梅,亭亭玉立,于空渺的洁白处,盎然地妙曼地生长出来。自然又是一阵</a:t>
            </a:r>
            <a:r>
              <a:rPr dirty="0"/>
              <a:t/>
            </a:r>
            <a:br>
              <a:rPr dirty="0"/>
            </a:br>
            <a:r>
              <a:rPr lang="zh-CN" altLang="en-US" sz="2607" kern="0" dirty="0" smtClean="0">
                <a:solidFill>
                  <a:srgbClr val="000000"/>
                </a:solidFill>
                <a:latin typeface="Times New Roman" pitchFamily="65" charset="-122"/>
                <a:ea typeface="宋体" pitchFamily="65" charset="-122"/>
              </a:rPr>
              <a:t>惊呼。有数人同时请教:此画可卖?虹先生没搭话,持着扇柄,反反复复地揣摩,</a:t>
            </a:r>
            <a:r>
              <a:rPr dirty="0"/>
              <a:t/>
            </a:r>
            <a:br>
              <a:rPr dirty="0"/>
            </a:br>
            <a:r>
              <a:rPr lang="zh-CN" altLang="en-US" sz="2607" kern="0" dirty="0" smtClean="0">
                <a:solidFill>
                  <a:srgbClr val="000000"/>
                </a:solidFill>
                <a:latin typeface="Times New Roman" pitchFamily="65" charset="-122"/>
                <a:ea typeface="宋体" pitchFamily="65" charset="-122"/>
              </a:rPr>
              <a:t>这才落款、钤印,印不大,仅一个字:虹。</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②“舒服了!”画家自言自语道。</a:t>
            </a:r>
            <a:endParaRPr lang="zh-CN" altLang="en-US" dirty="0"/>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③自此,看虹先生作画,就成了我期待的享受。虹先生五十开外,素朴少言,随</a:t>
            </a:r>
            <a:r>
              <a:rPr dirty="0"/>
              <a:t/>
            </a:r>
            <a:br>
              <a:rPr dirty="0"/>
            </a:br>
            <a:r>
              <a:rPr lang="zh-CN" altLang="en-US" sz="2607" kern="0" dirty="0" smtClean="0">
                <a:solidFill>
                  <a:srgbClr val="000000"/>
                </a:solidFill>
                <a:latin typeface="Times New Roman" pitchFamily="65" charset="-122"/>
                <a:ea typeface="宋体" pitchFamily="65" charset="-122"/>
              </a:rPr>
              <a:t>身一只极普通的塑料袋,盛着他心爱的文房四宝。衣香鬓影的大街上,薄裳轻</a:t>
            </a:r>
            <a:r>
              <a:rPr dirty="0"/>
              <a:t/>
            </a:r>
            <a:br>
              <a:rPr dirty="0"/>
            </a:br>
            <a:r>
              <a:rPr lang="zh-CN" altLang="en-US" sz="2607" kern="0" dirty="0" smtClean="0">
                <a:solidFill>
                  <a:srgbClr val="000000"/>
                </a:solidFill>
                <a:latin typeface="Times New Roman" pitchFamily="65" charset="-122"/>
                <a:ea typeface="宋体" pitchFamily="65" charset="-122"/>
              </a:rPr>
              <a:t>履,提着塑料袋的虹先生,是如此不合时尚,一副三四十年前小厂会计的模样。</a:t>
            </a:r>
            <a:endParaRPr lang="zh-CN" altLang="en-US" sz="2607" kern="0" dirty="0">
              <a:solidFill>
                <a:srgbClr val="000000"/>
              </a:solidFill>
              <a:latin typeface="Times New Roman" pitchFamily="65" charset="-122"/>
              <a:ea typeface="宋体" pitchFamily="65" charset="-122"/>
            </a:endParaRPr>
          </a:p>
        </p:txBody>
      </p:sp>
    </p:spTree>
    <p:custDataLst>
      <p:custData r:id="rId1"/>
    </p:custDataLst>
  </p:cSld>
  <p:clrMapOvr>
    <a:masterClrMapping/>
  </p:clrMapOvr>
  <p:timing>
    <p:tnLst>
      <p:par>
        <p:cTn id="1" dur="indefinite" restart="never" nodeType="tmRoot"/>
      </p:par>
    </p:tnLst>
  </p:timing>
</p:sld>
</file>

<file path=ppt/slides/slide2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的确,不但衣着,连内心,虹先生都秉持着逝去甚远的老旧格调,譬如远离烟酒,</a:t>
            </a:r>
            <a:endParaRPr lang="en-US" altLang="zh-CN" sz="2607" kern="0" dirty="0" smtClean="0">
              <a:solidFill>
                <a:srgbClr val="000000"/>
              </a:solidFill>
              <a:latin typeface="Times New Roman" pitchFamily="65" charset="-122"/>
              <a:ea typeface="宋体" pitchFamily="65" charset="-122"/>
            </a:endParaRPr>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甚至连茶都不碰,再隆重的场合,也永远是清水一杯。无疑,幼时父辈们遭遇</a:t>
            </a:r>
            <a:endParaRPr lang="en-US" altLang="zh-CN" sz="2607" kern="0" dirty="0" smtClean="0">
              <a:solidFill>
                <a:srgbClr val="000000"/>
              </a:solidFill>
              <a:latin typeface="Times New Roman" pitchFamily="65" charset="-122"/>
              <a:ea typeface="宋体" pitchFamily="65" charset="-122"/>
            </a:endParaRPr>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的冲击,成年后供职单位的散落,铸成了一道坎。然而,正是诸种不幸,将少年</a:t>
            </a:r>
            <a:endParaRPr lang="en-US" altLang="zh-CN" sz="2607" kern="0" dirty="0" smtClean="0">
              <a:solidFill>
                <a:srgbClr val="000000"/>
              </a:solidFill>
              <a:latin typeface="Times New Roman" pitchFamily="65" charset="-122"/>
              <a:ea typeface="宋体" pitchFamily="65" charset="-122"/>
            </a:endParaRPr>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的朦胧憧憬,孕育成长达三十多年的水墨浸染。虹先生一路拜得诸派名师,积</a:t>
            </a:r>
            <a:endParaRPr lang="en-US" altLang="zh-CN" sz="2607" kern="0" dirty="0" smtClean="0">
              <a:solidFill>
                <a:srgbClr val="000000"/>
              </a:solidFill>
              <a:latin typeface="Times New Roman" pitchFamily="65" charset="-122"/>
              <a:ea typeface="宋体" pitchFamily="65" charset="-122"/>
            </a:endParaRPr>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下满腹画稿,才有了今日出手便得的古雅和磅礴。</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④前几日,我随众人去东郊虹先生的一间大房子,那里,桌子大,纸笔大,自然气</a:t>
            </a:r>
            <a:r>
              <a:rPr dirty="0"/>
              <a:t/>
            </a:r>
            <a:br>
              <a:rPr dirty="0"/>
            </a:br>
            <a:r>
              <a:rPr lang="zh-CN" altLang="en-US" sz="2607" kern="0" dirty="0" smtClean="0">
                <a:solidFill>
                  <a:srgbClr val="000000"/>
                </a:solidFill>
                <a:latin typeface="Times New Roman" pitchFamily="65" charset="-122"/>
                <a:ea typeface="宋体" pitchFamily="65" charset="-122"/>
              </a:rPr>
              <a:t>势也大。</a:t>
            </a:r>
            <a:r>
              <a:rPr lang="zh-CN" altLang="en-US" sz="2607" u="sng" kern="0" dirty="0" smtClean="0">
                <a:solidFill>
                  <a:srgbClr val="000000"/>
                </a:solidFill>
                <a:latin typeface="Times New Roman" pitchFamily="65" charset="-122"/>
                <a:ea typeface="宋体" pitchFamily="65" charset="-122"/>
              </a:rPr>
              <a:t>上午,旭日东升,满室堂皇,铺纸濡墨后,虹先生案前立定,手握毫管,目</a:t>
            </a:r>
            <a:r>
              <a:rPr dirty="0"/>
              <a:t/>
            </a:r>
            <a:br>
              <a:rPr dirty="0"/>
            </a:br>
            <a:r>
              <a:rPr lang="zh-CN" altLang="en-US" sz="2607" u="sng" kern="0" dirty="0" smtClean="0">
                <a:solidFill>
                  <a:srgbClr val="000000"/>
                </a:solidFill>
                <a:latin typeface="Times New Roman" pitchFamily="65" charset="-122"/>
                <a:ea typeface="宋体" pitchFamily="65" charset="-122"/>
              </a:rPr>
              <a:t>视远方,那凝思运筹的架势,如同一位出征将军,即将跃马万重关山。众人屏息,</a:t>
            </a:r>
            <a:endParaRPr lang="en-US" altLang="zh-CN" sz="2607" u="sng" kern="0" dirty="0" smtClean="0">
              <a:solidFill>
                <a:srgbClr val="000000"/>
              </a:solidFill>
              <a:latin typeface="Times New Roman" pitchFamily="65" charset="-122"/>
              <a:ea typeface="宋体" pitchFamily="65" charset="-122"/>
            </a:endParaRPr>
          </a:p>
          <a:p>
            <a:pPr eaLnBrk="0" latinLnBrk="1" hangingPunct="0">
              <a:lnSpc>
                <a:spcPct val="150000"/>
              </a:lnSpc>
            </a:pPr>
            <a:r>
              <a:rPr lang="zh-CN" altLang="en-US" sz="2607" u="sng" kern="0" dirty="0" smtClean="0">
                <a:solidFill>
                  <a:srgbClr val="000000"/>
                </a:solidFill>
                <a:latin typeface="Times New Roman" pitchFamily="65" charset="-122"/>
                <a:ea typeface="宋体" pitchFamily="65" charset="-122"/>
              </a:rPr>
              <a:t>只见虹先生指尖一抖,再一沉,三下两下,画面右下处,一块巨石悄然出世</a:t>
            </a:r>
            <a:r>
              <a:rPr lang="zh-CN" altLang="en-US" sz="2607" kern="0" dirty="0" smtClean="0">
                <a:solidFill>
                  <a:srgbClr val="000000"/>
                </a:solidFill>
                <a:latin typeface="Times New Roman" pitchFamily="65" charset="-122"/>
                <a:ea typeface="宋体" pitchFamily="65" charset="-122"/>
              </a:rPr>
              <a:t>。下面</a:t>
            </a:r>
            <a:endParaRPr lang="zh-CN" altLang="en-US" sz="2607" kern="0" dirty="0">
              <a:solidFill>
                <a:srgbClr val="000000"/>
              </a:solidFill>
              <a:latin typeface="Times New Roman" pitchFamily="65" charset="-122"/>
              <a:ea typeface="宋体" pitchFamily="65" charset="-122"/>
            </a:endParaRPr>
          </a:p>
        </p:txBody>
      </p:sp>
    </p:spTree>
    <p:custDataLst>
      <p:custData r:id="rId1"/>
    </p:custDataLst>
  </p:cSld>
  <p:clrMapOvr>
    <a:masterClrMapping/>
  </p:clrMapOvr>
  <p:timing>
    <p:tnLst>
      <p:par>
        <p:cTn id="1" dur="indefinite" restart="never" nodeType="tmRoot"/>
      </p:par>
    </p:tnLst>
  </p:timing>
</p:sld>
</file>

<file path=ppt/slides/slide2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将发生什么,还是个大大的悬念,但以石垫底,这画,就有了足够的底气,有了坚</a:t>
            </a:r>
            <a:endParaRPr lang="en-US" altLang="zh-CN" sz="2607" kern="0" dirty="0" smtClean="0">
              <a:solidFill>
                <a:srgbClr val="000000"/>
              </a:solidFill>
              <a:latin typeface="Times New Roman" pitchFamily="65" charset="-122"/>
              <a:ea typeface="宋体" pitchFamily="65" charset="-122"/>
            </a:endParaRPr>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实的依傍。果然,说有河,就有了流觞曲水,说有山,就有了叠翠峰峦,然后,光也</a:t>
            </a:r>
            <a:endParaRPr lang="en-US" altLang="zh-CN" sz="2607" kern="0" dirty="0" smtClean="0">
              <a:solidFill>
                <a:srgbClr val="000000"/>
              </a:solidFill>
              <a:latin typeface="Times New Roman" pitchFamily="65" charset="-122"/>
              <a:ea typeface="宋体" pitchFamily="65" charset="-122"/>
            </a:endParaRPr>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来了。光明,一个古今向往的词,在虹先生的笔下,在远山的峰巅,隐隐绰绰的,</a:t>
            </a:r>
            <a:endParaRPr lang="en-US" altLang="zh-CN" sz="2607" kern="0" dirty="0" smtClean="0">
              <a:solidFill>
                <a:srgbClr val="000000"/>
              </a:solidFill>
              <a:latin typeface="Times New Roman" pitchFamily="65" charset="-122"/>
              <a:ea typeface="宋体" pitchFamily="65" charset="-122"/>
            </a:endParaRPr>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露出一个不大的半圆。毫尖墨本就不多,虹先生再伸进笔洗里轻濯一番,淡淡</a:t>
            </a:r>
            <a:endParaRPr lang="en-US" altLang="zh-CN" sz="2607" kern="0" dirty="0" smtClean="0">
              <a:solidFill>
                <a:srgbClr val="000000"/>
              </a:solidFill>
              <a:latin typeface="Times New Roman" pitchFamily="65" charset="-122"/>
              <a:ea typeface="宋体" pitchFamily="65" charset="-122"/>
            </a:endParaRPr>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的水墨,化作云漪,渐次晕散开来,连绵不绝如缕,而先前留着的辐条状三两束空</a:t>
            </a:r>
            <a:endParaRPr lang="en-US" altLang="zh-CN" sz="2607" kern="0" dirty="0" smtClean="0">
              <a:solidFill>
                <a:srgbClr val="000000"/>
              </a:solidFill>
              <a:latin typeface="Times New Roman" pitchFamily="65" charset="-122"/>
              <a:ea typeface="宋体" pitchFamily="65" charset="-122"/>
            </a:endParaRPr>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白,陡然的,就直射下来,分明是佛光乍现。众人掌声响起,都眼巴巴地望着虹先</a:t>
            </a:r>
            <a:endParaRPr lang="en-US" altLang="zh-CN" sz="2607" kern="0" dirty="0" smtClean="0">
              <a:solidFill>
                <a:srgbClr val="000000"/>
              </a:solidFill>
              <a:latin typeface="Times New Roman" pitchFamily="65" charset="-122"/>
              <a:ea typeface="宋体" pitchFamily="65" charset="-122"/>
            </a:endParaRPr>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生,盼着他继续演绎眼前的天地塑造。虹先生沉默不语,双眉微锁,几乎一寸寸</a:t>
            </a:r>
            <a:endParaRPr lang="en-US" altLang="zh-CN" sz="2607" kern="0" dirty="0" smtClean="0">
              <a:solidFill>
                <a:srgbClr val="000000"/>
              </a:solidFill>
              <a:latin typeface="Times New Roman" pitchFamily="65" charset="-122"/>
              <a:ea typeface="宋体" pitchFamily="65" charset="-122"/>
            </a:endParaRPr>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地在画上扫描,检验作品的姿态,真如古板顶真的会计,熟悉他的人都在等待那</a:t>
            </a:r>
            <a:endParaRPr lang="en-US" altLang="zh-CN" sz="2607" kern="0" dirty="0" smtClean="0">
              <a:solidFill>
                <a:srgbClr val="000000"/>
              </a:solidFill>
              <a:latin typeface="Times New Roman" pitchFamily="65" charset="-122"/>
              <a:ea typeface="宋体" pitchFamily="65" charset="-122"/>
            </a:endParaRPr>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一句“舒服了”。</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2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⑤千百年来,山水写意,云闲人淡,貌似玩物怡情,实则是心神运化:点染勾勒间,</a:t>
            </a:r>
            <a:r>
              <a:t/>
            </a:r>
            <a:br/>
            <a:r>
              <a:rPr lang="zh-CN" altLang="en-US" sz="2607" kern="0" dirty="0" smtClean="0">
                <a:solidFill>
                  <a:srgbClr val="000000"/>
                </a:solidFill>
                <a:latin typeface="Times New Roman" pitchFamily="65" charset="-122"/>
                <a:ea typeface="宋体" pitchFamily="65" charset="-122"/>
              </a:rPr>
              <a:t>现实的种种块垒顷刻消融,若化作林中月石上泉,便更成就了无眠梦中的壮阔</a:t>
            </a:r>
            <a:r>
              <a:t/>
            </a:r>
            <a:br/>
            <a:r>
              <a:rPr lang="zh-CN" altLang="en-US" sz="2607" kern="0" dirty="0" smtClean="0">
                <a:solidFill>
                  <a:srgbClr val="000000"/>
                </a:solidFill>
                <a:latin typeface="Times New Roman" pitchFamily="65" charset="-122"/>
                <a:ea typeface="宋体" pitchFamily="65" charset="-122"/>
              </a:rPr>
              <a:t>波澜。</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⑥虹先生签着几家画廊,还是几家画院的艺术总监,但于他,唯有画画,才实实</a:t>
            </a:r>
            <a:r>
              <a:t/>
            </a:r>
            <a:br/>
            <a:r>
              <a:rPr lang="zh-CN" altLang="en-US" sz="2607" kern="0" dirty="0" smtClean="0">
                <a:solidFill>
                  <a:srgbClr val="000000"/>
                </a:solidFill>
                <a:latin typeface="Times New Roman" pitchFamily="65" charset="-122"/>
                <a:ea typeface="宋体" pitchFamily="65" charset="-122"/>
              </a:rPr>
              <a:t>在在得要紧。画廊的画卖了,虹先生得随时提供作品,他戏称四处赶活为“补</a:t>
            </a:r>
            <a:r>
              <a:t/>
            </a:r>
            <a:br/>
            <a:r>
              <a:rPr lang="zh-CN" altLang="en-US" sz="2607" kern="0" dirty="0" smtClean="0">
                <a:solidFill>
                  <a:srgbClr val="000000"/>
                </a:solidFill>
                <a:latin typeface="Times New Roman" pitchFamily="65" charset="-122"/>
                <a:ea typeface="宋体" pitchFamily="65" charset="-122"/>
              </a:rPr>
              <a:t>墙”。有人为他抱屈:人家画廊老板几年工夫,就有房有车了。他答道:人家</a:t>
            </a:r>
            <a:r>
              <a:t/>
            </a:r>
            <a:br/>
            <a:r>
              <a:rPr lang="zh-CN" altLang="en-US" sz="2607" kern="0" dirty="0" smtClean="0">
                <a:solidFill>
                  <a:srgbClr val="000000"/>
                </a:solidFill>
                <a:latin typeface="Times New Roman" pitchFamily="65" charset="-122"/>
                <a:ea typeface="宋体" pitchFamily="65" charset="-122"/>
              </a:rPr>
              <a:t>老板也难的。朋友约请,社区相邀,他一律慷慨应允,非但分文不取,而且及时</a:t>
            </a:r>
            <a:r>
              <a:t/>
            </a:r>
            <a:br/>
            <a:r>
              <a:rPr lang="zh-CN" altLang="en-US" sz="2607" kern="0" dirty="0" smtClean="0">
                <a:solidFill>
                  <a:srgbClr val="000000"/>
                </a:solidFill>
                <a:latin typeface="Times New Roman" pitchFamily="65" charset="-122"/>
                <a:ea typeface="宋体" pitchFamily="65" charset="-122"/>
              </a:rPr>
              <a:t>周到</a:t>
            </a:r>
            <a:r>
              <a:rPr lang="zh-CN" altLang="en-US" sz="2607" kern="0" dirty="0" smtClean="0">
                <a:solidFill>
                  <a:srgbClr val="000000"/>
                </a:solidFill>
                <a:latin typeface="黑体"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这样干净的人,我生怕带给他哪怕一丝的烦扰。每次看虹先生作画,</a:t>
            </a:r>
            <a:r>
              <a:t/>
            </a:r>
            <a:br/>
            <a:r>
              <a:rPr lang="zh-CN" altLang="en-US" sz="2607" kern="0" dirty="0" smtClean="0">
                <a:solidFill>
                  <a:srgbClr val="000000"/>
                </a:solidFill>
                <a:latin typeface="Times New Roman" pitchFamily="65" charset="-122"/>
                <a:ea typeface="宋体" pitchFamily="65" charset="-122"/>
              </a:rPr>
              <a:t>我都默不作声;每次同行,我都故意落后几步。望着人流中他清朗的背影,不</a:t>
            </a:r>
            <a:endParaRPr lang="zh-CN" altLang="en-US"/>
          </a:p>
        </p:txBody>
      </p:sp>
    </p:spTree>
    <p:custDataLst>
      <p:custData r:id="rId1"/>
    </p:custData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都在闪闪发光</a:t>
            </a:r>
            <a:r>
              <a:rPr lang="zh-CN" altLang="en-US" sz="2607" kern="0" dirty="0" smtClean="0">
                <a:solidFill>
                  <a:srgbClr val="000000"/>
                </a:solidFill>
                <a:latin typeface="黑体"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这么多年,书本没有改变我的命运,但改变了我。我办了明</a:t>
            </a:r>
            <a:r>
              <a:t/>
            </a:r>
            <a:br/>
            <a:r>
              <a:rPr lang="zh-CN" altLang="en-US" sz="2607" kern="0" dirty="0" smtClean="0">
                <a:solidFill>
                  <a:srgbClr val="000000"/>
                </a:solidFill>
                <a:latin typeface="Times New Roman" pitchFamily="65" charset="-122"/>
                <a:ea typeface="宋体" pitchFamily="65" charset="-122"/>
              </a:rPr>
              <a:t>光书店,我的书店给人送去知识,知识可以帮别人改变命运</a:t>
            </a:r>
            <a:r>
              <a:rPr lang="zh-CN" altLang="en-US" sz="2607" kern="0" dirty="0" smtClean="0">
                <a:solidFill>
                  <a:srgbClr val="000000"/>
                </a:solidFill>
                <a:latin typeface="黑体" pitchFamily="65" charset="-122"/>
                <a:ea typeface="宋体" pitchFamily="65" charset="-122"/>
              </a:rPr>
              <a:t>……</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这么一想,卢娜的眼泪又流下来了——不对!不是知识改变命运,是文化!不对,</a:t>
            </a:r>
            <a:r>
              <a:t/>
            </a:r>
            <a:br/>
            <a:r>
              <a:rPr lang="zh-CN" altLang="en-US" sz="2607" kern="0" dirty="0" smtClean="0">
                <a:solidFill>
                  <a:srgbClr val="000000"/>
                </a:solidFill>
                <a:latin typeface="Times New Roman" pitchFamily="65" charset="-122"/>
                <a:ea typeface="宋体" pitchFamily="65" charset="-122"/>
              </a:rPr>
              <a:t>文化也不一定能改变命运,但可以改变人!我不再是那个高考落榜的自卑女</a:t>
            </a:r>
            <a:r>
              <a:t/>
            </a:r>
            <a:br/>
            <a:r>
              <a:rPr lang="zh-CN" altLang="en-US" sz="2607" kern="0" dirty="0" smtClean="0">
                <a:solidFill>
                  <a:srgbClr val="000000"/>
                </a:solidFill>
                <a:latin typeface="Times New Roman" pitchFamily="65" charset="-122"/>
                <a:ea typeface="宋体" pitchFamily="65" charset="-122"/>
              </a:rPr>
              <a:t>孩,我活得对人有用,我充实,我知足</a:t>
            </a:r>
            <a:r>
              <a:rPr lang="zh-CN" altLang="en-US" sz="2607" kern="0" dirty="0" smtClean="0">
                <a:solidFill>
                  <a:srgbClr val="000000"/>
                </a:solidFill>
                <a:latin typeface="黑体" pitchFamily="65" charset="-122"/>
                <a:ea typeface="宋体" pitchFamily="65" charset="-122"/>
              </a:rPr>
              <a:t>……</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就在这天晚上,明亮的灯光下,出现了一个人影。卢娜眯起眼打量,忽然想起</a:t>
            </a:r>
            <a:r>
              <a:t/>
            </a:r>
            <a:br/>
            <a:r>
              <a:rPr lang="zh-CN" altLang="en-US" sz="2607" kern="0" dirty="0" smtClean="0">
                <a:solidFill>
                  <a:srgbClr val="000000"/>
                </a:solidFill>
                <a:latin typeface="Times New Roman" pitchFamily="65" charset="-122"/>
                <a:ea typeface="宋体" pitchFamily="65" charset="-122"/>
              </a:rPr>
              <a:t>他就是几个月前那个买了二十多本书并建议她把书店灯光调亮一点的省城</a:t>
            </a:r>
            <a:r>
              <a:t/>
            </a:r>
            <a:br/>
            <a:r>
              <a:rPr lang="zh-CN" altLang="en-US" sz="2607" kern="0" dirty="0" smtClean="0">
                <a:solidFill>
                  <a:srgbClr val="000000"/>
                </a:solidFill>
                <a:latin typeface="Times New Roman" pitchFamily="65" charset="-122"/>
                <a:ea typeface="宋体" pitchFamily="65" charset="-122"/>
              </a:rPr>
              <a:t>顾客。他快步朝她走过来,抬起头环顾天花板的灯池,笑容满面地说:嗬,灯光</a:t>
            </a:r>
            <a:r>
              <a:t/>
            </a:r>
            <a:br/>
            <a:r>
              <a:rPr lang="zh-CN" altLang="en-US" sz="2607" kern="0" dirty="0" smtClean="0">
                <a:solidFill>
                  <a:srgbClr val="000000"/>
                </a:solidFill>
                <a:latin typeface="Times New Roman" pitchFamily="65" charset="-122"/>
                <a:ea typeface="宋体" pitchFamily="65" charset="-122"/>
              </a:rPr>
              <a:t>调过了?书店亮了许多哦!我老远就看见了。</a:t>
            </a:r>
            <a:endParaRPr lang="zh-CN" altLang="en-US"/>
          </a:p>
        </p:txBody>
      </p:sp>
    </p:spTree>
    <p:custDataLst>
      <p:custData r:id="rId1"/>
    </p:custDataLst>
  </p:cSld>
  <p:clrMapOvr>
    <a:masterClrMapping/>
  </p:clrMapOvr>
  <p:timing>
    <p:tnLst>
      <p:par>
        <p:cTn id="1" dur="indefinite" restart="never" nodeType="tmRoot"/>
      </p:par>
    </p:tnLst>
  </p:timing>
</p:sld>
</file>

<file path=ppt/slides/slide2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4164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知怎的,想起罗大佑的一句歌词:孤独的孩子,你是造物的恩宠</a:t>
            </a:r>
            <a:r>
              <a:rPr lang="zh-CN" altLang="en-US" sz="2607" kern="0" dirty="0" smtClean="0">
                <a:solidFill>
                  <a:srgbClr val="000000"/>
                </a:solidFill>
                <a:latin typeface="黑体"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                                                                                                              (有删改)</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1.请简要分析第④段画线句子的表达特色。</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2.文章第①②两段,作者是如何描写虹先生作画的情景的?</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2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30091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3.文章最后两段在表达方式上的特点是什么?请简要分析。</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2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3424655"/>
          </a:xfrm>
          <a:prstGeom prst="rect">
            <a:avLst/>
          </a:prstGeom>
          <a:noFill/>
        </p:spPr>
        <p:txBody>
          <a:bodyPr wrap="square" lIns="0" tIns="0" rIns="0" bIns="0" rtlCol="0">
            <a:spAutoFit/>
          </a:bodyPr>
          <a:lstStyle/>
          <a:p>
            <a:pPr marL="0" indent="0" eaLnBrk="0" latinLnBrk="1" hangingPunct="0">
              <a:lnSpc>
                <a:spcPct val="150000"/>
              </a:lnSpc>
              <a:spcBef>
                <a:spcPts val="0"/>
              </a:spcBef>
              <a:buNone/>
            </a:pPr>
            <a:endParaRPr lang="zh-CN" altLang="en-US" dirty="0">
              <a:solidFill>
                <a:srgbClr val="FF0000"/>
              </a:solidFill>
            </a:endParaRPr>
          </a:p>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1.</a:t>
            </a: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①句式整散结合;②运用联想、想象;③细节描写生动传神;④运用</a:t>
            </a:r>
            <a:endParaRPr lang="en-US" altLang="zh-CN" sz="2607" kern="0" dirty="0" smtClean="0">
              <a:solidFill>
                <a:srgbClr val="FF0000"/>
              </a:solidFill>
              <a:latin typeface="Times New Roman" pitchFamily="65" charset="-122"/>
              <a:ea typeface="宋体" pitchFamily="65" charset="-122"/>
            </a:endParaRPr>
          </a:p>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比拟手法;⑤语言富有韵味,生动形象地表达了虹先生绘画技艺的高妙。</a:t>
            </a:r>
            <a:endParaRPr lang="en-US" altLang="zh-CN" sz="2607" kern="0" dirty="0" smtClean="0">
              <a:solidFill>
                <a:srgbClr val="FF0000"/>
              </a:solidFill>
              <a:latin typeface="Times New Roman" pitchFamily="65" charset="-122"/>
              <a:ea typeface="宋体" pitchFamily="65" charset="-122"/>
            </a:endParaRPr>
          </a:p>
          <a:p>
            <a:pPr eaLnBrk="0" latinLnBrk="1" hangingPunct="0">
              <a:lnSpc>
                <a:spcPct val="150000"/>
              </a:lnSpc>
            </a:pPr>
            <a:r>
              <a:rPr lang="zh-CN" altLang="en-US" sz="2607" b="1" kern="0" dirty="0" smtClean="0">
                <a:solidFill>
                  <a:srgbClr val="FF0000"/>
                </a:solidFill>
                <a:latin typeface="Times New Roman" pitchFamily="65" charset="-122"/>
                <a:ea typeface="宋体" pitchFamily="65" charset="-122"/>
              </a:rPr>
              <a:t>解析</a:t>
            </a:r>
            <a:r>
              <a:rPr lang="zh-CN" altLang="en-US" sz="2607" kern="0" dirty="0" smtClean="0">
                <a:solidFill>
                  <a:srgbClr val="FF0000"/>
                </a:solidFill>
                <a:latin typeface="Times New Roman" pitchFamily="65" charset="-122"/>
                <a:ea typeface="宋体" pitchFamily="65" charset="-122"/>
              </a:rPr>
              <a:t>　此处是对虹先生作画情景的描写</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如同”并非比喻</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而是作者的联</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想</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作画时的神态和动作是细节描写</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巨石悄然出世”运用了比拟的修辞</a:t>
            </a:r>
            <a:r>
              <a:rPr lang="en-US" altLang="zh-CN" sz="2607" kern="0" dirty="0" smtClean="0">
                <a:solidFill>
                  <a:srgbClr val="FF0000"/>
                </a:solidFill>
                <a:latin typeface="Times New Roman" pitchFamily="65" charset="-122"/>
                <a:ea typeface="宋体" pitchFamily="65" charset="-122"/>
              </a:rPr>
              <a:t>;</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句式整齐而富有变化</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语言表达韵味十足。</a:t>
            </a:r>
            <a:endParaRPr lang="zh-CN" altLang="en-US" sz="2800" dirty="0" smtClean="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2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361098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2.</a:t>
            </a: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对虹先生作画时的动作、语言等进行正面描写;用景物描写烘托虹</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先生的形象;用对画面浓墨重彩的描写烘托虹先生高超的技艺;用看客的反应</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从侧面烘托虹先生。</a:t>
            </a:r>
            <a:endParaRPr lang="en-US" altLang="zh-CN" sz="2607" kern="0" dirty="0" smtClean="0">
              <a:solidFill>
                <a:srgbClr val="FF0000"/>
              </a:solidFill>
              <a:latin typeface="Times New Roman" pitchFamily="65" charset="-122"/>
              <a:ea typeface="宋体" pitchFamily="65" charset="-122"/>
            </a:endParaRPr>
          </a:p>
          <a:p>
            <a:pPr eaLnBrk="0" latinLnBrk="1" hangingPunct="0">
              <a:lnSpc>
                <a:spcPct val="150000"/>
              </a:lnSpc>
            </a:pPr>
            <a:r>
              <a:rPr lang="zh-CN" altLang="en-US" sz="2607" b="1" kern="0" dirty="0" smtClean="0">
                <a:solidFill>
                  <a:srgbClr val="FF0000"/>
                </a:solidFill>
                <a:latin typeface="Times New Roman" pitchFamily="65" charset="-122"/>
                <a:ea typeface="宋体" pitchFamily="65" charset="-122"/>
              </a:rPr>
              <a:t>解析</a:t>
            </a:r>
            <a:r>
              <a:rPr lang="zh-CN" altLang="en-US" sz="2607" kern="0" dirty="0" smtClean="0">
                <a:solidFill>
                  <a:srgbClr val="FF0000"/>
                </a:solidFill>
                <a:latin typeface="Times New Roman" pitchFamily="65" charset="-122"/>
                <a:ea typeface="宋体" pitchFamily="65" charset="-122"/>
              </a:rPr>
              <a:t>　题干要求是“如何描写”</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考查的是描写的技巧。作者采用了正面描</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写和侧面描写相结合的手法</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正面描写直接写虹先生</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包括其语言、动作等</a:t>
            </a:r>
            <a:r>
              <a:rPr lang="en-US" altLang="zh-CN" sz="2607" kern="0" dirty="0" smtClean="0">
                <a:solidFill>
                  <a:srgbClr val="FF0000"/>
                </a:solidFill>
                <a:latin typeface="Times New Roman" pitchFamily="65" charset="-122"/>
                <a:ea typeface="宋体" pitchFamily="65" charset="-122"/>
              </a:rPr>
              <a:t>;</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侧面描写从景物、画面、看客等角度来表现。</a:t>
            </a:r>
            <a:endParaRPr lang="zh-CN" altLang="en-US" sz="2800" dirty="0" smtClean="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2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421282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3.</a:t>
            </a: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记叙、抒情、议论相结合。第⑤段的议论,写“我”对山水画创作</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艺术的感悟,映衬了虹先生技艺的高超;最后一段的记叙表现了虹先生的“干</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净”;文末引用歌词,抒发了对虹先生的尊敬和赞美之情。</a:t>
            </a:r>
            <a:endParaRPr lang="en-US" altLang="zh-CN" sz="2607" kern="0" dirty="0" smtClean="0">
              <a:solidFill>
                <a:srgbClr val="FF0000"/>
              </a:solidFill>
              <a:latin typeface="Times New Roman" pitchFamily="65" charset="-122"/>
              <a:ea typeface="宋体" pitchFamily="65" charset="-122"/>
            </a:endParaRPr>
          </a:p>
          <a:p>
            <a:pPr eaLnBrk="0" latinLnBrk="1" hangingPunct="0">
              <a:lnSpc>
                <a:spcPct val="150000"/>
              </a:lnSpc>
            </a:pPr>
            <a:r>
              <a:rPr lang="zh-CN" altLang="en-US" sz="2607" b="1" kern="0" dirty="0" smtClean="0">
                <a:solidFill>
                  <a:srgbClr val="FF0000"/>
                </a:solidFill>
                <a:latin typeface="Times New Roman" pitchFamily="65" charset="-122"/>
                <a:ea typeface="宋体" pitchFamily="65" charset="-122"/>
              </a:rPr>
              <a:t>解析</a:t>
            </a:r>
            <a:r>
              <a:rPr lang="zh-CN" altLang="en-US" sz="2607" kern="0" dirty="0" smtClean="0">
                <a:solidFill>
                  <a:srgbClr val="FF0000"/>
                </a:solidFill>
                <a:latin typeface="Times New Roman" pitchFamily="65" charset="-122"/>
                <a:ea typeface="宋体" pitchFamily="65" charset="-122"/>
              </a:rPr>
              <a:t>　解答此题</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首先要在阅读最后两段的基础上</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辨识“表达方式”。如第</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⑤段是对艺术创作规律的总结</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是议论</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文末的引用</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是抒情等。每一种表达</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方式的选择都是为表现小说主人公虹先生服务的</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结合文本内容逐一加以分</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析即可。</a:t>
            </a:r>
            <a:endParaRPr lang="zh-CN" altLang="en-US" sz="2800" dirty="0" smtClean="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2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481465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latin typeface="Times New Roman" pitchFamily="65" charset="-122"/>
                <a:ea typeface="宋体" pitchFamily="65" charset="-122"/>
              </a:rPr>
              <a:t>名师点睛</a:t>
            </a:r>
            <a:endParaRPr lang="zh-CN" altLang="en-US" b="1" dirty="0"/>
          </a:p>
          <a:p>
            <a:pPr marL="0" indent="0" eaLnBrk="0" latinLnBrk="1" hangingPunct="0">
              <a:lnSpc>
                <a:spcPct val="150000"/>
              </a:lnSpc>
              <a:spcBef>
                <a:spcPts val="0"/>
              </a:spcBef>
              <a:buNone/>
            </a:pPr>
            <a:r>
              <a:rPr lang="zh-CN" altLang="en-US" sz="2607" kern="0" dirty="0" smtClean="0">
                <a:latin typeface="Times New Roman" pitchFamily="65" charset="-122"/>
                <a:ea typeface="宋体" pitchFamily="65" charset="-122"/>
              </a:rPr>
              <a:t>对小说语言精彩表现力的品味,多通过赏析画线句子表达特色的形式来进行</a:t>
            </a:r>
            <a:r>
              <a:rPr dirty="0"/>
              <a:t/>
            </a:r>
            <a:br>
              <a:rPr dirty="0"/>
            </a:br>
            <a:r>
              <a:rPr lang="zh-CN" altLang="en-US" sz="2607" kern="0" dirty="0" smtClean="0">
                <a:latin typeface="Times New Roman" pitchFamily="65" charset="-122"/>
                <a:ea typeface="宋体" pitchFamily="65" charset="-122"/>
              </a:rPr>
              <a:t>考查。需要在明确表达内容的基础上,从修辞、表现手法、描写或叙述方</a:t>
            </a:r>
            <a:r>
              <a:rPr dirty="0"/>
              <a:t/>
            </a:r>
            <a:br>
              <a:rPr dirty="0"/>
            </a:br>
            <a:r>
              <a:rPr lang="zh-CN" altLang="en-US" sz="2607" kern="0" dirty="0" smtClean="0">
                <a:latin typeface="Times New Roman" pitchFamily="65" charset="-122"/>
                <a:ea typeface="宋体" pitchFamily="65" charset="-122"/>
              </a:rPr>
              <a:t>式、遣词造句等方面逐一判断分析,表达特色的赏析需包括技巧和效果两个</a:t>
            </a:r>
            <a:r>
              <a:rPr dirty="0"/>
              <a:t/>
            </a:r>
            <a:br>
              <a:rPr dirty="0"/>
            </a:br>
            <a:r>
              <a:rPr lang="zh-CN" altLang="en-US" sz="2607" kern="0" dirty="0" smtClean="0">
                <a:latin typeface="Times New Roman" pitchFamily="65" charset="-122"/>
                <a:ea typeface="宋体" pitchFamily="65" charset="-122"/>
              </a:rPr>
              <a:t>方面。如上面第一大题的第2小题。从内容上看,是写的河岸的景象。从表</a:t>
            </a:r>
            <a:endParaRPr lang="en-US" altLang="zh-CN" sz="2607" kern="0" dirty="0" smtClean="0">
              <a:latin typeface="Times New Roman" pitchFamily="65" charset="-122"/>
              <a:ea typeface="宋体" pitchFamily="65" charset="-122"/>
            </a:endParaRPr>
          </a:p>
          <a:p>
            <a:pPr eaLnBrk="0" latinLnBrk="1" hangingPunct="0">
              <a:lnSpc>
                <a:spcPct val="150000"/>
              </a:lnSpc>
            </a:pPr>
            <a:r>
              <a:rPr lang="zh-CN" altLang="en-US" sz="2607" kern="0" dirty="0" smtClean="0">
                <a:latin typeface="Times New Roman" pitchFamily="65" charset="-122"/>
                <a:ea typeface="宋体" pitchFamily="65" charset="-122"/>
              </a:rPr>
              <a:t>达方式上看是描写</a:t>
            </a:r>
            <a:r>
              <a:rPr lang="en-US" altLang="zh-CN" sz="2607" kern="0" dirty="0" smtClean="0">
                <a:latin typeface="Times New Roman" pitchFamily="65" charset="-122"/>
                <a:ea typeface="宋体" pitchFamily="65" charset="-122"/>
              </a:rPr>
              <a:t>,</a:t>
            </a:r>
            <a:r>
              <a:rPr lang="zh-CN" altLang="en-US" sz="2607" kern="0" dirty="0" smtClean="0">
                <a:latin typeface="Times New Roman" pitchFamily="65" charset="-122"/>
                <a:ea typeface="宋体" pitchFamily="65" charset="-122"/>
              </a:rPr>
              <a:t>运用的技巧有</a:t>
            </a:r>
            <a:r>
              <a:rPr lang="en-US" altLang="zh-CN" sz="2607" kern="0" dirty="0" smtClean="0">
                <a:latin typeface="Times New Roman" pitchFamily="65" charset="-122"/>
                <a:ea typeface="宋体" pitchFamily="65" charset="-122"/>
              </a:rPr>
              <a:t>:</a:t>
            </a:r>
            <a:r>
              <a:rPr lang="zh-CN" altLang="en-US" sz="2607" kern="0" dirty="0" smtClean="0">
                <a:latin typeface="Times New Roman" pitchFamily="65" charset="-122"/>
                <a:ea typeface="宋体" pitchFamily="65" charset="-122"/>
              </a:rPr>
              <a:t>选取典型性景物</a:t>
            </a:r>
            <a:r>
              <a:rPr lang="en-US" altLang="zh-CN" sz="2607" kern="0" dirty="0" smtClean="0">
                <a:latin typeface="Times New Roman" pitchFamily="65" charset="-122"/>
                <a:ea typeface="宋体" pitchFamily="65" charset="-122"/>
              </a:rPr>
              <a:t>,</a:t>
            </a:r>
            <a:r>
              <a:rPr lang="zh-CN" altLang="en-US" sz="2607" kern="0" dirty="0" smtClean="0">
                <a:latin typeface="Times New Roman" pitchFamily="65" charset="-122"/>
                <a:ea typeface="宋体" pitchFamily="65" charset="-122"/>
              </a:rPr>
              <a:t>视、听、嗅觉相结合</a:t>
            </a:r>
            <a:r>
              <a:rPr lang="en-US" altLang="zh-CN" sz="2607" kern="0" dirty="0" smtClean="0">
                <a:latin typeface="Times New Roman" pitchFamily="65" charset="-122"/>
                <a:ea typeface="宋体" pitchFamily="65" charset="-122"/>
              </a:rPr>
              <a:t>,</a:t>
            </a:r>
            <a:r>
              <a:rPr lang="zh-CN" altLang="en-US" sz="2607" kern="0" dirty="0" smtClean="0">
                <a:latin typeface="Times New Roman" pitchFamily="65" charset="-122"/>
                <a:ea typeface="宋体" pitchFamily="65" charset="-122"/>
              </a:rPr>
              <a:t>色</a:t>
            </a:r>
            <a:r>
              <a:rPr lang="zh-CN" altLang="en-US" sz="2800" dirty="0" smtClean="0"/>
              <a:t/>
            </a:r>
            <a:br>
              <a:rPr lang="zh-CN" altLang="en-US" sz="2800" dirty="0" smtClean="0"/>
            </a:br>
            <a:r>
              <a:rPr lang="zh-CN" altLang="en-US" sz="2607" kern="0" dirty="0" smtClean="0">
                <a:latin typeface="Times New Roman" pitchFamily="65" charset="-122"/>
                <a:ea typeface="宋体" pitchFamily="65" charset="-122"/>
              </a:rPr>
              <a:t>彩鲜明。从遣词造句上看</a:t>
            </a:r>
            <a:r>
              <a:rPr lang="en-US" altLang="zh-CN" sz="2607" kern="0" dirty="0" smtClean="0">
                <a:latin typeface="Times New Roman" pitchFamily="65" charset="-122"/>
                <a:ea typeface="宋体" pitchFamily="65" charset="-122"/>
              </a:rPr>
              <a:t>,</a:t>
            </a:r>
            <a:r>
              <a:rPr lang="zh-CN" altLang="en-US" sz="2607" kern="0" dirty="0" smtClean="0">
                <a:latin typeface="Times New Roman" pitchFamily="65" charset="-122"/>
                <a:ea typeface="宋体" pitchFamily="65" charset="-122"/>
              </a:rPr>
              <a:t>使用了叠音词。从效果上看</a:t>
            </a:r>
            <a:r>
              <a:rPr lang="en-US" altLang="zh-CN" sz="2607" kern="0" dirty="0" smtClean="0">
                <a:latin typeface="Times New Roman" pitchFamily="65" charset="-122"/>
                <a:ea typeface="宋体" pitchFamily="65" charset="-122"/>
              </a:rPr>
              <a:t>,</a:t>
            </a:r>
            <a:r>
              <a:rPr lang="zh-CN" altLang="en-US" sz="2607" kern="0" dirty="0" smtClean="0">
                <a:latin typeface="Times New Roman" pitchFamily="65" charset="-122"/>
                <a:ea typeface="宋体" pitchFamily="65" charset="-122"/>
              </a:rPr>
              <a:t>写出了景物的特征</a:t>
            </a:r>
            <a:r>
              <a:rPr lang="en-US" altLang="zh-CN" sz="2607" kern="0" dirty="0" smtClean="0">
                <a:latin typeface="Times New Roman" pitchFamily="65" charset="-122"/>
                <a:ea typeface="宋体" pitchFamily="65" charset="-122"/>
              </a:rPr>
              <a:t>,</a:t>
            </a:r>
            <a:r>
              <a:rPr lang="zh-CN" altLang="en-US" sz="2800" dirty="0" smtClean="0"/>
              <a:t/>
            </a:r>
            <a:br>
              <a:rPr lang="zh-CN" altLang="en-US" sz="2800" dirty="0" smtClean="0"/>
            </a:br>
            <a:r>
              <a:rPr lang="zh-CN" altLang="en-US" sz="2607" kern="0" dirty="0" smtClean="0">
                <a:latin typeface="Times New Roman" pitchFamily="65" charset="-122"/>
                <a:ea typeface="宋体" pitchFamily="65" charset="-122"/>
              </a:rPr>
              <a:t>烘托了人物心情。</a:t>
            </a:r>
            <a:endParaRPr lang="zh-CN" altLang="en-US" sz="2800" dirty="0" smtClean="0"/>
          </a:p>
        </p:txBody>
      </p:sp>
    </p:spTree>
    <p:custDataLst>
      <p:custData r:id="rId1"/>
    </p:custDataLst>
  </p:cSld>
  <p:clrMapOvr>
    <a:masterClrMapping/>
  </p:clrMapOvr>
  <p:timing>
    <p:tnLst>
      <p:par>
        <p:cTn id="1" dur="indefinite" restart="never" nodeType="tmRoot"/>
      </p:par>
    </p:tnLst>
  </p:timing>
</p:sld>
</file>

<file path=ppt/slides/slide2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30091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000000"/>
                </a:solidFill>
                <a:latin typeface="Times New Roman" pitchFamily="65" charset="-122"/>
                <a:ea typeface="宋体" pitchFamily="65" charset="-122"/>
              </a:rPr>
              <a:t>练后心得</a:t>
            </a:r>
            <a:endParaRPr lang="zh-CN" altLang="en-US" b="1"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en-US" altLang="zh-CN" sz="2607" u="sng" kern="0" dirty="0" smtClean="0">
              <a:solidFill>
                <a:srgbClr val="000000"/>
              </a:solidFill>
              <a:latin typeface="Times New Roman" pitchFamily="65" charset="-122"/>
              <a:ea typeface="宋体" pitchFamily="65" charset="-122"/>
            </a:endParaRPr>
          </a:p>
          <a:p>
            <a:pPr eaLnBrk="0" latinLnBrk="1" hangingPunct="0">
              <a:lnSpc>
                <a:spcPct val="150000"/>
              </a:lnSpc>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sz="2800" dirty="0" smtClean="0"/>
          </a:p>
        </p:txBody>
      </p:sp>
    </p:spTree>
    <p:custDataLst>
      <p:custData r:id="rId1"/>
    </p:custDataLst>
  </p:cSld>
  <p:clrMapOvr>
    <a:masterClrMapping/>
  </p:clrMapOvr>
  <p:timing>
    <p:tnLst>
      <p:par>
        <p:cTn id="1" dur="indefinite" restart="never" nodeType="tmRoot"/>
      </p:par>
    </p:tnLst>
  </p:timing>
</p:sld>
</file>

<file path=ppt/slides/slide2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4164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三、(2018南通学科基地密卷三)阅读下面的文字,完成后面的题目。</a:t>
            </a:r>
            <a:endParaRPr lang="zh-CN" altLang="en-US" dirty="0"/>
          </a:p>
          <a:p>
            <a:pPr marL="0" indent="0" algn="ctr"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芦花荡</a:t>
            </a:r>
            <a:endParaRPr lang="zh-CN" altLang="en-US" dirty="0"/>
          </a:p>
          <a:p>
            <a:pPr marL="0" indent="0" algn="ctr"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孙 犁</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弯弯下垂的月亮,浮在水一样的天上。老头子载了两个女孩子回来。</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孩子们在炮火里滚了一个多月,都发着疟子,一直没安静过,神经紧张得很。一</a:t>
            </a:r>
            <a:endParaRPr lang="en-US" altLang="zh-CN" sz="2607" kern="0" dirty="0" smtClean="0">
              <a:solidFill>
                <a:srgbClr val="000000"/>
              </a:solidFill>
              <a:latin typeface="Times New Roman" pitchFamily="65" charset="-122"/>
              <a:ea typeface="宋体" pitchFamily="65" charset="-122"/>
            </a:endParaRPr>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点轻微的声音,闭上的眼就又睁开了。又是到了这么一个新鲜的地方,有水有</a:t>
            </a:r>
            <a:endParaRPr lang="en-US" altLang="zh-CN" sz="2607" kern="0" dirty="0" smtClean="0">
              <a:solidFill>
                <a:srgbClr val="000000"/>
              </a:solidFill>
              <a:latin typeface="Times New Roman" pitchFamily="65" charset="-122"/>
              <a:ea typeface="宋体" pitchFamily="65" charset="-122"/>
            </a:endParaRPr>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船,荡悠悠的,夜晚的风吹得长期发烧的脸也清爽多了,就更睡不着了。眼前的</a:t>
            </a:r>
            <a:endParaRPr lang="en-US" altLang="zh-CN" sz="2607" kern="0" dirty="0" smtClean="0">
              <a:solidFill>
                <a:srgbClr val="000000"/>
              </a:solidFill>
              <a:latin typeface="Times New Roman" pitchFamily="65" charset="-122"/>
              <a:ea typeface="宋体" pitchFamily="65" charset="-122"/>
            </a:endParaRPr>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环境好像是一个梦。小女孩子趴在船边,用两只小手淘着水玩。</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远远有一片阴惨的黄色的光,突然一转就转到她们的船上来。女孩子叫了一</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2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声。</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老头子说:不怕,小火轮上的探照灯,它照不见我们。</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小船无声地,但是飞快地前进。当小船和那黑乎乎的小火轮站到一条横线上</a:t>
            </a:r>
            <a:r>
              <a:t/>
            </a:r>
            <a:br/>
            <a:r>
              <a:rPr lang="zh-CN" altLang="en-US" sz="2607" kern="0" dirty="0" smtClean="0">
                <a:solidFill>
                  <a:srgbClr val="000000"/>
                </a:solidFill>
                <a:latin typeface="Times New Roman" pitchFamily="65" charset="-122"/>
                <a:ea typeface="宋体" pitchFamily="65" charset="-122"/>
              </a:rPr>
              <a:t>的时候,探照灯突然照向她们,不动了。两个女孩子的脸照得雪白,紧接着就</a:t>
            </a:r>
            <a:r>
              <a:t/>
            </a:r>
            <a:br/>
            <a:r>
              <a:rPr lang="zh-CN" altLang="en-US" sz="2607" kern="0" dirty="0" smtClean="0">
                <a:solidFill>
                  <a:srgbClr val="000000"/>
                </a:solidFill>
                <a:latin typeface="Times New Roman" pitchFamily="65" charset="-122"/>
                <a:ea typeface="宋体" pitchFamily="65" charset="-122"/>
              </a:rPr>
              <a:t>扫射过一梭机枪。</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老头子叫了一声“趴下”,一抽身就跳进水里去,踏着水用两手推着小船前</a:t>
            </a:r>
            <a:r>
              <a:t/>
            </a:r>
            <a:br/>
            <a:r>
              <a:rPr lang="zh-CN" altLang="en-US" sz="2607" kern="0" dirty="0" smtClean="0">
                <a:solidFill>
                  <a:srgbClr val="000000"/>
                </a:solidFill>
                <a:latin typeface="Times New Roman" pitchFamily="65" charset="-122"/>
                <a:ea typeface="宋体" pitchFamily="65" charset="-122"/>
              </a:rPr>
              <a:t>进。大女孩子把小女孩子抱在怀里,倒在船底上,用身子遮盖了她。</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子弹吱吱地在她们的船边钻到水里去,有的一见水就爆炸了。</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那小的觉得有一股热热的东西流到自己脸上来,连忙爬起来,把大的抱在自己</a:t>
            </a:r>
            <a:endParaRPr lang="zh-CN" altLang="en-US"/>
          </a:p>
        </p:txBody>
      </p:sp>
    </p:spTree>
    <p:custDataLst>
      <p:custData r:id="rId1"/>
    </p:custDataLst>
  </p:cSld>
  <p:clrMapOvr>
    <a:masterClrMapping/>
  </p:clrMapOvr>
  <p:timing>
    <p:tnLst>
      <p:par>
        <p:cTn id="1" dur="indefinite" restart="never" nodeType="tmRoot"/>
      </p:par>
    </p:tnLst>
  </p:timing>
</p:sld>
</file>

<file path=ppt/slides/slide2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怀里,带着哭声向老头子喊:</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她挂花了!</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老头子没听见,拼命地往前推着船,还是柔和地说:</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不怕。他打不着我们!</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她挂了花!</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谁?老头子的身体往上蹿了一蹿,随着,那小船很厉害地仄歪了一下。老头子</a:t>
            </a:r>
            <a:r>
              <a:t/>
            </a:r>
            <a:br/>
            <a:r>
              <a:rPr lang="zh-CN" altLang="en-US" sz="2607" kern="0" dirty="0" smtClean="0">
                <a:solidFill>
                  <a:srgbClr val="000000"/>
                </a:solidFill>
                <a:latin typeface="Times New Roman" pitchFamily="65" charset="-122"/>
                <a:ea typeface="宋体" pitchFamily="65" charset="-122"/>
              </a:rPr>
              <a:t>觉得自己的手脚顿时失去了力量,他用手扒着船尾,跟着浮了几步,才又拼命</a:t>
            </a:r>
            <a:r>
              <a:t/>
            </a:r>
            <a:br/>
            <a:r>
              <a:rPr lang="zh-CN" altLang="en-US" sz="2607" kern="0" dirty="0" smtClean="0">
                <a:solidFill>
                  <a:srgbClr val="000000"/>
                </a:solidFill>
                <a:latin typeface="Times New Roman" pitchFamily="65" charset="-122"/>
                <a:ea typeface="宋体" pitchFamily="65" charset="-122"/>
              </a:rPr>
              <a:t>地往前推了一把。</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一钻进苇塘,他就放下篙,扶起那大女孩子的头。</a:t>
            </a:r>
            <a:endParaRPr lang="zh-CN" altLang="en-US"/>
          </a:p>
        </p:txBody>
      </p:sp>
    </p:spTree>
    <p:custDataLst>
      <p:custData r:id="rId1"/>
    </p:custData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78902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接下来的事情,完全出乎卢娜的意料。这个人对卢娜说了很多话,她好像听见</a:t>
            </a:r>
            <a:r>
              <a:rPr dirty="0"/>
              <a:t/>
            </a:r>
            <a:br>
              <a:rPr dirty="0"/>
            </a:br>
            <a:r>
              <a:rPr lang="zh-CN" altLang="en-US" sz="2607" kern="0" dirty="0" smtClean="0">
                <a:solidFill>
                  <a:srgbClr val="000000"/>
                </a:solidFill>
                <a:latin typeface="Times New Roman" pitchFamily="65" charset="-122"/>
                <a:ea typeface="宋体" pitchFamily="65" charset="-122"/>
              </a:rPr>
              <a:t>他说,县城新区的整体规划中,需要有一家中等规模的书店。他想到了明光书</a:t>
            </a:r>
            <a:r>
              <a:rPr dirty="0"/>
              <a:t/>
            </a:r>
            <a:br>
              <a:rPr dirty="0"/>
            </a:br>
            <a:r>
              <a:rPr lang="zh-CN" altLang="en-US" sz="2607" kern="0" dirty="0" smtClean="0">
                <a:solidFill>
                  <a:srgbClr val="000000"/>
                </a:solidFill>
                <a:latin typeface="Times New Roman" pitchFamily="65" charset="-122"/>
                <a:ea typeface="宋体" pitchFamily="65" charset="-122"/>
              </a:rPr>
              <a:t>店,他推荐了明光书店,明光书店的信誉度和知名度,开在新区再恰当不过了。</a:t>
            </a:r>
            <a:endParaRPr lang="en-US" altLang="zh-CN" sz="2607" kern="0" dirty="0" smtClean="0">
              <a:solidFill>
                <a:srgbClr val="000000"/>
              </a:solidFill>
              <a:latin typeface="Times New Roman" pitchFamily="65" charset="-122"/>
              <a:ea typeface="宋体" pitchFamily="65" charset="-122"/>
            </a:endParaRPr>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新区将为书店预留五百平方米门面房,作为公益书店,房租优惠到可以忽略不</a:t>
            </a:r>
            <a:endParaRPr lang="en-US" altLang="zh-CN" sz="2607" kern="0" dirty="0" smtClean="0">
              <a:solidFill>
                <a:srgbClr val="000000"/>
              </a:solidFill>
              <a:latin typeface="Times New Roman" pitchFamily="65" charset="-122"/>
              <a:ea typeface="宋体" pitchFamily="65" charset="-122"/>
            </a:endParaRPr>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计。</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他还提到了城市发展战略,提到了公民的文化权利,提到了热爱、尊重、介入</a:t>
            </a:r>
            <a:r>
              <a:rPr dirty="0"/>
              <a:t/>
            </a:r>
            <a:br>
              <a:rPr dirty="0"/>
            </a:br>
            <a:r>
              <a:rPr lang="zh-CN" altLang="en-US" sz="2607" kern="0" dirty="0" smtClean="0">
                <a:solidFill>
                  <a:srgbClr val="000000"/>
                </a:solidFill>
                <a:latin typeface="Times New Roman" pitchFamily="65" charset="-122"/>
                <a:ea typeface="宋体" pitchFamily="65" charset="-122"/>
              </a:rPr>
              <a:t>什么的,卢娜下意识嗯嗯地点头,只觉得他的话音一声声落下,头顶的灯光一</a:t>
            </a:r>
            <a:r>
              <a:rPr dirty="0"/>
              <a:t/>
            </a:r>
            <a:br>
              <a:rPr dirty="0"/>
            </a:br>
            <a:r>
              <a:rPr lang="zh-CN" altLang="en-US" sz="2607" kern="0" dirty="0" smtClean="0">
                <a:solidFill>
                  <a:srgbClr val="000000"/>
                </a:solidFill>
                <a:latin typeface="Times New Roman" pitchFamily="65" charset="-122"/>
                <a:ea typeface="宋体" pitchFamily="65" charset="-122"/>
              </a:rPr>
              <a:t>盏盏亮起来。</a:t>
            </a:r>
            <a:endParaRPr lang="zh-CN" altLang="en-US" dirty="0"/>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那天晚上,卢娜回到家,和老公一五一十地说了今天书店里发生的一连串怪事。</a:t>
            </a:r>
          </a:p>
          <a:p>
            <a:pPr marL="0" indent="0" eaLnBrk="0" latinLnBrk="1" hangingPunct="0">
              <a:lnSpc>
                <a:spcPct val="150000"/>
              </a:lnSpc>
              <a:spcBef>
                <a:spcPts val="0"/>
              </a:spcBef>
              <a:buNone/>
            </a:pPr>
            <a:endParaRPr lang="zh-CN" altLang="en-US" dirty="0"/>
          </a:p>
        </p:txBody>
      </p:sp>
    </p:spTree>
    <p:custDataLst>
      <p:custData r:id="rId1"/>
    </p:custDataLst>
  </p:cSld>
  <p:clrMapOvr>
    <a:masterClrMapping/>
  </p:clrMapOvr>
  <p:timing>
    <p:tnLst>
      <p:par>
        <p:cTn id="1" dur="indefinite" restart="never" nodeType="tmRoot"/>
      </p:par>
    </p:tnLst>
  </p:timing>
</p:sld>
</file>

<file path=ppt/slides/slide2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大女孩子微微睁了一下眼,吃力地说:</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我不要紧。快把我们送进苇塘里去吧!</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老头子无力地坐下来,船停在那里。月亮落了,半夜以后的苇塘,有些飒飒的</a:t>
            </a:r>
            <a:r>
              <a:t/>
            </a:r>
            <a:br/>
            <a:r>
              <a:rPr lang="zh-CN" altLang="en-US" sz="2607" kern="0" dirty="0" smtClean="0">
                <a:solidFill>
                  <a:srgbClr val="000000"/>
                </a:solidFill>
                <a:latin typeface="Times New Roman" pitchFamily="65" charset="-122"/>
                <a:ea typeface="宋体" pitchFamily="65" charset="-122"/>
              </a:rPr>
              <a:t>风响。老头子叹了一口气,停了半天才说:</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我不能送你们进去了。我没脸见人。</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小女孩子有些发急:</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老同志,你快把我们送进去吧,你看她流了这么多血,我们要找医生给她裹伤</a:t>
            </a:r>
            <a:r>
              <a:t/>
            </a:r>
            <a:br/>
            <a:r>
              <a:rPr lang="zh-CN" altLang="en-US" sz="2607" kern="0" dirty="0" smtClean="0">
                <a:solidFill>
                  <a:srgbClr val="000000"/>
                </a:solidFill>
                <a:latin typeface="Times New Roman" pitchFamily="65" charset="-122"/>
                <a:ea typeface="宋体" pitchFamily="65" charset="-122"/>
              </a:rPr>
              <a:t>呀!</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这时那受伤的才痛苦地哼哼起来。小女孩子安慰她,又好像是抱怨,一路上多</a:t>
            </a:r>
            <a:endParaRPr lang="zh-CN" altLang="en-US"/>
          </a:p>
        </p:txBody>
      </p:sp>
    </p:spTree>
    <p:custDataLst>
      <p:custData r:id="rId1"/>
    </p:custDataLst>
  </p:cSld>
  <p:clrMapOvr>
    <a:masterClrMapping/>
  </p:clrMapOvr>
  <p:timing>
    <p:tnLst>
      <p:par>
        <p:cTn id="1" dur="indefinite" restart="never" nodeType="tmRoot"/>
      </p:par>
    </p:tnLst>
  </p:timing>
</p:sld>
</file>

<file path=ppt/slides/slide2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么紧张,也没怎么样,谁知到了这里,反倒一声一声像连珠箭,射穿老头子的心。</a:t>
            </a:r>
            <a:endParaRPr lang="en-US" altLang="zh-CN" sz="2607" kern="0" dirty="0" smtClean="0">
              <a:solidFill>
                <a:srgbClr val="000000"/>
              </a:solidFill>
              <a:latin typeface="Times New Roman" pitchFamily="65" charset="-122"/>
              <a:ea typeface="宋体" pitchFamily="65" charset="-122"/>
            </a:endParaRPr>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他没法解释:大江大海过了多少,为什么这一次的任务,偏偏没有完成?自己没</a:t>
            </a:r>
            <a:endParaRPr lang="en-US" altLang="zh-CN" sz="2607" kern="0" dirty="0" smtClean="0">
              <a:solidFill>
                <a:srgbClr val="000000"/>
              </a:solidFill>
              <a:latin typeface="Times New Roman" pitchFamily="65" charset="-122"/>
              <a:ea typeface="宋体" pitchFamily="65" charset="-122"/>
            </a:endParaRPr>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儿没女,这两个孩子多么叫人喜爱!自己平日夸下口,这一次带着挂花的人进</a:t>
            </a:r>
            <a:endParaRPr lang="en-US" altLang="zh-CN" sz="2607" kern="0" dirty="0" smtClean="0">
              <a:solidFill>
                <a:srgbClr val="000000"/>
              </a:solidFill>
              <a:latin typeface="Times New Roman" pitchFamily="65" charset="-122"/>
              <a:ea typeface="宋体" pitchFamily="65" charset="-122"/>
            </a:endParaRPr>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去,怎么张嘴说话?这老脸呀!他叫着大女孩子说:</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他们打伤了你,流了这么多血,等明天我叫他们十个人流血!</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两个孩子全没有答言,老头子觉得受了轻视。他说:</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你们不信我的话,我也不和你们说。可是,等到天明,你们看吧!</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第二天,中午的时候,非常闷热。一轮红日当天,水面上浮着一层烟气。小火</a:t>
            </a:r>
            <a:r>
              <a:rPr dirty="0"/>
              <a:t/>
            </a:r>
            <a:br>
              <a:rPr dirty="0"/>
            </a:br>
            <a:r>
              <a:rPr lang="zh-CN" altLang="en-US" sz="2607" kern="0" dirty="0" smtClean="0">
                <a:solidFill>
                  <a:srgbClr val="000000"/>
                </a:solidFill>
                <a:latin typeface="Times New Roman" pitchFamily="65" charset="-122"/>
                <a:ea typeface="宋体" pitchFamily="65" charset="-122"/>
              </a:rPr>
              <a:t>轮开的离苇塘远一些,鬼子们又偷偷地爬下来洗澡了。十几个鬼子在水里泅</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2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着,日本人的水式真不错。水淀里没有一个人影。从荷花淀里却撑出一只小</a:t>
            </a:r>
            <a:r>
              <a:t/>
            </a:r>
            <a:br/>
            <a:r>
              <a:rPr lang="zh-CN" altLang="en-US" sz="2607" kern="0" dirty="0" smtClean="0">
                <a:solidFill>
                  <a:srgbClr val="000000"/>
                </a:solidFill>
                <a:latin typeface="Times New Roman" pitchFamily="65" charset="-122"/>
                <a:ea typeface="宋体" pitchFamily="65" charset="-122"/>
              </a:rPr>
              <a:t>船来。一个干瘦的老头子,只穿一条破短裤,站在船尾巴上,</a:t>
            </a:r>
            <a:r>
              <a:rPr lang="zh-CN" altLang="en-US" sz="2607" u="sng" kern="0" dirty="0" smtClean="0">
                <a:solidFill>
                  <a:srgbClr val="000000"/>
                </a:solidFill>
                <a:latin typeface="Times New Roman" pitchFamily="65" charset="-122"/>
                <a:ea typeface="宋体" pitchFamily="65" charset="-122"/>
              </a:rPr>
              <a:t>有一篙没一篙地</a:t>
            </a:r>
            <a:r>
              <a:t/>
            </a:r>
            <a:br/>
            <a:r>
              <a:rPr lang="zh-CN" altLang="en-US" sz="2607" u="sng" kern="0" dirty="0" smtClean="0">
                <a:solidFill>
                  <a:srgbClr val="000000"/>
                </a:solidFill>
                <a:latin typeface="Times New Roman" pitchFamily="65" charset="-122"/>
                <a:ea typeface="宋体" pitchFamily="65" charset="-122"/>
              </a:rPr>
              <a:t>撑着</a:t>
            </a:r>
            <a:r>
              <a:rPr lang="zh-CN" altLang="en-US" sz="2607" kern="0" dirty="0" smtClean="0">
                <a:solidFill>
                  <a:srgbClr val="000000"/>
                </a:solidFill>
                <a:latin typeface="Times New Roman" pitchFamily="65" charset="-122"/>
                <a:ea typeface="宋体" pitchFamily="65" charset="-122"/>
              </a:rPr>
              <a:t>,两只手却忙着剥那又肥又大的莲蓬,一个一个投进嘴里去。</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鬼子们冲着那小船吆喝,叫他过来。</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老头子向他们看了一眼,就又低下头去。</a:t>
            </a:r>
            <a:r>
              <a:rPr lang="zh-CN" altLang="en-US" sz="2607" u="sng" kern="0" dirty="0" smtClean="0">
                <a:solidFill>
                  <a:srgbClr val="000000"/>
                </a:solidFill>
                <a:latin typeface="Times New Roman" pitchFamily="65" charset="-122"/>
                <a:ea typeface="宋体" pitchFamily="65" charset="-122"/>
              </a:rPr>
              <a:t>还是有一篙没一篙地撑着船,</a:t>
            </a:r>
            <a:r>
              <a:rPr lang="zh-CN" altLang="en-US" sz="2607" kern="0" dirty="0" smtClean="0">
                <a:solidFill>
                  <a:srgbClr val="000000"/>
                </a:solidFill>
                <a:latin typeface="Times New Roman" pitchFamily="65" charset="-122"/>
                <a:ea typeface="宋体" pitchFamily="65" charset="-122"/>
              </a:rPr>
              <a:t>剥着莲</a:t>
            </a:r>
            <a:r>
              <a:t/>
            </a:r>
            <a:br/>
            <a:r>
              <a:rPr lang="zh-CN" altLang="en-US" sz="2607" kern="0" dirty="0" smtClean="0">
                <a:solidFill>
                  <a:srgbClr val="000000"/>
                </a:solidFill>
                <a:latin typeface="Times New Roman" pitchFamily="65" charset="-122"/>
                <a:ea typeface="宋体" pitchFamily="65" charset="-122"/>
              </a:rPr>
              <a:t>蓬。船却慢慢地冲着这里来了。</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小船离鬼子还有一箭之地,好像老头子才看出洗澡的是鬼子,只一篙,小船溜</a:t>
            </a:r>
            <a:r>
              <a:t/>
            </a:r>
            <a:br/>
            <a:r>
              <a:rPr lang="zh-CN" altLang="en-US" sz="2607" kern="0" dirty="0" smtClean="0">
                <a:solidFill>
                  <a:srgbClr val="000000"/>
                </a:solidFill>
                <a:latin typeface="Times New Roman" pitchFamily="65" charset="-122"/>
                <a:ea typeface="宋体" pitchFamily="65" charset="-122"/>
              </a:rPr>
              <a:t>溜转了一个圆圈,又回去了。鬼子们拍打着水追过去,老头子张皇失措,船却</a:t>
            </a:r>
            <a:r>
              <a:t/>
            </a:r>
            <a:br/>
            <a:r>
              <a:rPr lang="zh-CN" altLang="en-US" sz="2607" kern="0" dirty="0" smtClean="0">
                <a:solidFill>
                  <a:srgbClr val="000000"/>
                </a:solidFill>
                <a:latin typeface="Times New Roman" pitchFamily="65" charset="-122"/>
                <a:ea typeface="宋体" pitchFamily="65" charset="-122"/>
              </a:rPr>
              <a:t>走不动,鬼子紧紧追上了他。</a:t>
            </a:r>
            <a:endParaRPr lang="zh-CN" altLang="en-US"/>
          </a:p>
        </p:txBody>
      </p:sp>
    </p:spTree>
    <p:custDataLst>
      <p:custData r:id="rId1"/>
    </p:custDataLst>
  </p:cSld>
  <p:clrMapOvr>
    <a:masterClrMapping/>
  </p:clrMapOvr>
  <p:timing>
    <p:tnLst>
      <p:par>
        <p:cTn id="1" dur="indefinite" restart="never" nodeType="tmRoot"/>
      </p:par>
    </p:tnLst>
  </p:timing>
</p:sld>
</file>

<file path=ppt/slides/slide2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21221" y="683965"/>
            <a:ext cx="11340000" cy="54164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眼前是几根埋在水里的枯木桩子,日久天长,也许人们忘记这是为什么埋的</a:t>
            </a:r>
            <a:endParaRPr lang="en-US" altLang="zh-CN" sz="2607" kern="0" dirty="0" smtClean="0">
              <a:solidFill>
                <a:srgbClr val="000000"/>
              </a:solidFill>
              <a:latin typeface="Times New Roman" pitchFamily="65" charset="-122"/>
              <a:ea typeface="宋体" pitchFamily="65" charset="-122"/>
            </a:endParaRPr>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了。这里的水却是镜一样平,蓝天一般清,拉长的水草在水底轻轻地浮动。</a:t>
            </a:r>
            <a:endParaRPr lang="en-US" altLang="zh-CN" sz="2607" kern="0" dirty="0" smtClean="0">
              <a:solidFill>
                <a:srgbClr val="000000"/>
              </a:solidFill>
              <a:latin typeface="Times New Roman" pitchFamily="65" charset="-122"/>
              <a:ea typeface="宋体" pitchFamily="65" charset="-122"/>
            </a:endParaRPr>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鬼子们追上来,眼看着就要扒上船。老头子又是一篙,小船旋风一样绕着鬼</a:t>
            </a:r>
            <a:endParaRPr lang="en-US" altLang="zh-CN" sz="2607" kern="0" dirty="0" smtClean="0">
              <a:solidFill>
                <a:srgbClr val="000000"/>
              </a:solidFill>
              <a:latin typeface="Times New Roman" pitchFamily="65" charset="-122"/>
              <a:ea typeface="宋体" pitchFamily="65" charset="-122"/>
            </a:endParaRPr>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子们转。鬼子们像是玩着捉迷藏,乱转着身子,抓上抓下。</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一个鬼子尖叫了一声,就蹲到水里去。他被什么东西狠狠咬了一口,是一只锋</a:t>
            </a:r>
            <a:r>
              <a:rPr dirty="0"/>
              <a:t/>
            </a:r>
            <a:br>
              <a:rPr dirty="0"/>
            </a:br>
            <a:r>
              <a:rPr lang="zh-CN" altLang="en-US" sz="2607" kern="0" dirty="0" smtClean="0">
                <a:solidFill>
                  <a:srgbClr val="000000"/>
                </a:solidFill>
                <a:latin typeface="Times New Roman" pitchFamily="65" charset="-122"/>
                <a:ea typeface="宋体" pitchFamily="65" charset="-122"/>
              </a:rPr>
              <a:t>利的钩子穿透了他的大腿。别的鬼子吃惊地往四下里一散,每个人的腿肚子</a:t>
            </a:r>
            <a:r>
              <a:rPr dirty="0"/>
              <a:t/>
            </a:r>
            <a:br>
              <a:rPr dirty="0"/>
            </a:br>
            <a:r>
              <a:rPr lang="zh-CN" altLang="en-US" sz="2607" kern="0" dirty="0" smtClean="0">
                <a:solidFill>
                  <a:srgbClr val="000000"/>
                </a:solidFill>
                <a:latin typeface="Times New Roman" pitchFamily="65" charset="-122"/>
                <a:ea typeface="宋体" pitchFamily="65" charset="-122"/>
              </a:rPr>
              <a:t>也就挂上了钩。他们挣扎着,想摆脱那毒蛇一样的钩子。那替女孩子报仇的</a:t>
            </a:r>
            <a:r>
              <a:rPr dirty="0"/>
              <a:t/>
            </a:r>
            <a:br>
              <a:rPr dirty="0"/>
            </a:br>
            <a:r>
              <a:rPr lang="zh-CN" altLang="en-US" sz="2607" kern="0" dirty="0" smtClean="0">
                <a:solidFill>
                  <a:srgbClr val="000000"/>
                </a:solidFill>
                <a:latin typeface="Times New Roman" pitchFamily="65" charset="-122"/>
                <a:ea typeface="宋体" pitchFamily="65" charset="-122"/>
              </a:rPr>
              <a:t>钩子却全找到腿上来,有的两个,有的三个。鬼子们痛得鬼叫,可是再也不敢</a:t>
            </a:r>
            <a:r>
              <a:rPr dirty="0"/>
              <a:t/>
            </a:r>
            <a:br>
              <a:rPr dirty="0"/>
            </a:br>
            <a:r>
              <a:rPr lang="zh-CN" altLang="en-US" sz="2607" kern="0" dirty="0" smtClean="0">
                <a:solidFill>
                  <a:srgbClr val="000000"/>
                </a:solidFill>
                <a:latin typeface="Times New Roman" pitchFamily="65" charset="-122"/>
                <a:ea typeface="宋体" pitchFamily="65" charset="-122"/>
              </a:rPr>
              <a:t>动弹了。</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2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481465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老头子把船一撑,来到他们的身边,举起篙来砸着鬼子们的脑袋,像敲打顽固</a:t>
            </a:r>
            <a:r>
              <a:rPr dirty="0"/>
              <a:t/>
            </a:r>
            <a:br>
              <a:rPr dirty="0"/>
            </a:br>
            <a:r>
              <a:rPr lang="zh-CN" altLang="en-US" sz="2607" kern="0" dirty="0" smtClean="0">
                <a:solidFill>
                  <a:srgbClr val="000000"/>
                </a:solidFill>
                <a:latin typeface="Times New Roman" pitchFamily="65" charset="-122"/>
                <a:ea typeface="宋体" pitchFamily="65" charset="-122"/>
              </a:rPr>
              <a:t>的老玉米一样。</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他狠狠地敲打,向着苇塘望了一眼。在那里,鲜嫩的芦花,一片展开的紫色的</a:t>
            </a:r>
            <a:r>
              <a:rPr dirty="0"/>
              <a:t/>
            </a:r>
            <a:br>
              <a:rPr dirty="0"/>
            </a:br>
            <a:r>
              <a:rPr lang="zh-CN" altLang="en-US" sz="2607" kern="0" dirty="0" smtClean="0">
                <a:solidFill>
                  <a:srgbClr val="000000"/>
                </a:solidFill>
                <a:latin typeface="Times New Roman" pitchFamily="65" charset="-122"/>
                <a:ea typeface="宋体" pitchFamily="65" charset="-122"/>
              </a:rPr>
              <a:t>丝绒,正在迎风飘洒。</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在那苇塘的边缘,芦花下面,有一个女孩子,她用密密的苇叶遮掩着身子,看着</a:t>
            </a:r>
            <a:r>
              <a:rPr dirty="0"/>
              <a:t/>
            </a:r>
            <a:br>
              <a:rPr dirty="0"/>
            </a:br>
            <a:r>
              <a:rPr lang="zh-CN" altLang="en-US" sz="2607" kern="0" dirty="0" smtClean="0">
                <a:solidFill>
                  <a:srgbClr val="000000"/>
                </a:solidFill>
                <a:latin typeface="Times New Roman" pitchFamily="65" charset="-122"/>
                <a:ea typeface="宋体" pitchFamily="65" charset="-122"/>
              </a:rPr>
              <a:t>这场英雄的行为。</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                                                                                                   1945年8月于延安</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                                                                                                                  (有删改)</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2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416483"/>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1.请分析文中画线部分的表现手法和表达效果。</a:t>
            </a:r>
            <a:endParaRPr lang="zh-CN" altLang="en-US" sz="2800" dirty="0" smtClean="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2.文中多处用了伏笔,试举两例说明这样做的好处。</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2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3610989"/>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3.本文虽然是描写战争,却用了朴素、清新、柔美的语言,淡化了对人物形象</a:t>
            </a:r>
            <a:endParaRPr lang="zh-CN" altLang="en-US" sz="2800" dirty="0" smtClean="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的刻意雕琢,请探究作者的创作意图。</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2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3424655"/>
          </a:xfrm>
          <a:prstGeom prst="rect">
            <a:avLst/>
          </a:prstGeom>
          <a:noFill/>
        </p:spPr>
        <p:txBody>
          <a:bodyPr wrap="square" lIns="0" tIns="0" rIns="0" bIns="0" rtlCol="0">
            <a:spAutoFit/>
          </a:bodyPr>
          <a:lstStyle/>
          <a:p>
            <a:pPr marL="0" indent="0" eaLnBrk="0" latinLnBrk="1" hangingPunct="0">
              <a:lnSpc>
                <a:spcPct val="150000"/>
              </a:lnSpc>
              <a:spcBef>
                <a:spcPts val="0"/>
              </a:spcBef>
              <a:buNone/>
            </a:pPr>
            <a:endParaRPr lang="zh-CN" altLang="en-US" dirty="0">
              <a:solidFill>
                <a:srgbClr val="FF0000"/>
              </a:solidFill>
            </a:endParaRPr>
          </a:p>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1.</a:t>
            </a: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运用细节描写和反复的手法,强调人物悠闲惬意的状态,有效地迷惑</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了鬼子,为后文鬼子轻易上当做了铺垫。</a:t>
            </a:r>
            <a:endParaRPr lang="en-US" altLang="zh-CN" sz="2607" kern="0" dirty="0" smtClean="0">
              <a:solidFill>
                <a:srgbClr val="FF0000"/>
              </a:solidFill>
              <a:latin typeface="Times New Roman" pitchFamily="65" charset="-122"/>
              <a:ea typeface="宋体" pitchFamily="65" charset="-122"/>
            </a:endParaRPr>
          </a:p>
          <a:p>
            <a:pPr eaLnBrk="0" latinLnBrk="1" hangingPunct="0">
              <a:lnSpc>
                <a:spcPct val="150000"/>
              </a:lnSpc>
            </a:pPr>
            <a:r>
              <a:rPr lang="zh-CN" altLang="en-US" sz="2607" b="1" kern="0" dirty="0" smtClean="0">
                <a:solidFill>
                  <a:srgbClr val="FF0000"/>
                </a:solidFill>
                <a:latin typeface="Times New Roman" pitchFamily="65" charset="-122"/>
                <a:ea typeface="宋体" pitchFamily="65" charset="-122"/>
              </a:rPr>
              <a:t>解析</a:t>
            </a:r>
            <a:r>
              <a:rPr lang="zh-CN" altLang="en-US" sz="2607" kern="0" dirty="0" smtClean="0">
                <a:solidFill>
                  <a:srgbClr val="FF0000"/>
                </a:solidFill>
                <a:latin typeface="Times New Roman" pitchFamily="65" charset="-122"/>
                <a:ea typeface="宋体" pitchFamily="65" charset="-122"/>
              </a:rPr>
              <a:t>　文中画线部分是对人物的细节描写</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外在悠闲的动作传达的是迷惑鬼</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子的心理</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从情节上为下文鬼子上当做铺垫。前后两次描写</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运用的是反复手</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法</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对人物形象的塑造有突出和强调作用。</a:t>
            </a:r>
            <a:endParaRPr lang="zh-CN" altLang="en-US" sz="2800" dirty="0" smtClean="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2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481465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2.</a:t>
            </a: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如:写“日本人的水式真不错”为后文写鬼子轻易追上老头子埋下</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伏笔;老人说“我不能送你们进去了。我没脸见人”为后文写老人孤身报仇</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埋下伏笔。运用伏笔,使故事交代含蓄,使文章结构紧凑,使情节发展顺理成</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章。</a:t>
            </a:r>
            <a:endParaRPr lang="en-US" altLang="zh-CN" sz="2607" kern="0" dirty="0" smtClean="0">
              <a:solidFill>
                <a:srgbClr val="FF0000"/>
              </a:solidFill>
              <a:latin typeface="Times New Roman" pitchFamily="65" charset="-122"/>
              <a:ea typeface="宋体" pitchFamily="65" charset="-122"/>
            </a:endParaRPr>
          </a:p>
          <a:p>
            <a:pPr eaLnBrk="0" latinLnBrk="1" hangingPunct="0">
              <a:lnSpc>
                <a:spcPct val="150000"/>
              </a:lnSpc>
            </a:pPr>
            <a:r>
              <a:rPr lang="zh-CN" altLang="en-US" sz="2607" b="1" kern="0" dirty="0" smtClean="0">
                <a:solidFill>
                  <a:srgbClr val="FF0000"/>
                </a:solidFill>
                <a:latin typeface="Times New Roman" pitchFamily="65" charset="-122"/>
                <a:ea typeface="宋体" pitchFamily="65" charset="-122"/>
              </a:rPr>
              <a:t>解析</a:t>
            </a:r>
            <a:r>
              <a:rPr lang="zh-CN" altLang="en-US" sz="2607" kern="0" dirty="0" smtClean="0">
                <a:solidFill>
                  <a:srgbClr val="FF0000"/>
                </a:solidFill>
                <a:latin typeface="Times New Roman" pitchFamily="65" charset="-122"/>
                <a:ea typeface="宋体" pitchFamily="65" charset="-122"/>
              </a:rPr>
              <a:t>　对伏笔运用的举例要注意前后文在情节上的对应关系</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所谓“前有伏</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笔</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后有照应”</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前文的伏笔在后文一定有对应的情节。伏笔的一般作用是</a:t>
            </a:r>
            <a:r>
              <a:rPr lang="en-US" altLang="zh-CN" sz="2607" kern="0" dirty="0" smtClean="0">
                <a:solidFill>
                  <a:srgbClr val="FF0000"/>
                </a:solidFill>
                <a:latin typeface="Times New Roman" pitchFamily="65" charset="-122"/>
                <a:ea typeface="宋体" pitchFamily="65" charset="-122"/>
              </a:rPr>
              <a:t>:</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交代含蓄</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使文章结构严密、紧凑</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读者读到下文内容时</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不至于产生突兀怀</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疑之感。</a:t>
            </a:r>
            <a:endParaRPr lang="zh-CN" altLang="en-US" sz="2800" dirty="0" smtClean="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2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240732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3.</a:t>
            </a: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有助于表现平凡人被战争所净化了的高尚心灵和人性的光辉;有助</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于赞美故乡的风光美和人情美,表达战争年代人们对生活的向往,也激发人们</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保家卫国的热情;淡化情节有助于形成作品的抒情风格,使小说具有诗意的</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美。</a:t>
            </a:r>
            <a:endParaRPr lang="zh-CN" altLang="en-US" dirty="0">
              <a:solidFill>
                <a:srgbClr val="FF0000"/>
              </a:solidFill>
            </a:endParaRPr>
          </a:p>
        </p:txBody>
      </p:sp>
      <p:sp>
        <p:nvSpPr>
          <p:cNvPr id="3" name="TextBox 2"/>
          <p:cNvSpPr txBox="1"/>
          <p:nvPr/>
        </p:nvSpPr>
        <p:spPr>
          <a:xfrm>
            <a:off x="540000" y="3276253"/>
            <a:ext cx="11340000" cy="233865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FF0000"/>
                </a:solidFill>
                <a:latin typeface="Times New Roman" pitchFamily="65" charset="-122"/>
                <a:ea typeface="宋体" pitchFamily="65" charset="-122"/>
              </a:rPr>
              <a:t>解析</a:t>
            </a:r>
            <a:r>
              <a:rPr lang="zh-CN" altLang="en-US" sz="2607" kern="0" dirty="0" smtClean="0">
                <a:solidFill>
                  <a:srgbClr val="FF0000"/>
                </a:solidFill>
                <a:latin typeface="Times New Roman" pitchFamily="65" charset="-122"/>
                <a:ea typeface="宋体" pitchFamily="65" charset="-122"/>
              </a:rPr>
              <a:t>　文章的语言风格服务于塑造人物和主旨表达的需要,本文具有散文化</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的特征,写的是平凡人的故事,表现的是故乡美丽的自然风光和美好的人情人</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性,所以,作者淡化对人物形象的刻意雕琢,淡化故事情节的波澜曲折,都是为</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了形成作品的抒情风格。</a:t>
            </a:r>
            <a:endParaRPr lang="zh-CN" altLang="en-US" dirty="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070453" cy="361098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老公开口说:卢娜,我晓得你开书店十多年,没一天好日子过。但是,假如你从此不开书店,恐怕就活不成了。命总比钞票要紧,你年纪还轻呢,我要你活着!</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卢娜鼻子一酸,眼圈就红了。心里那朵奄奄一息的小火苗,呼地一下蹿上来,燃成了一蓬金红色的火焰。</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隔着一条街,隔着几道墙,卢娜看见“明光书店”四个字,在夜空里通体透亮。</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                                                                     (选自张抗抗《把灯光调亮》,有删改)</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2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四、(2017泰州考前热身卷,改编)阅读下面的文字,完成后面的题目。</a:t>
            </a:r>
            <a:endParaRPr lang="zh-CN" altLang="en-US" dirty="0"/>
          </a:p>
          <a:p>
            <a:pPr marL="0" indent="0" algn="ctr"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买彩票</a:t>
            </a:r>
            <a:endParaRPr lang="zh-CN" altLang="en-US" dirty="0"/>
          </a:p>
          <a:p>
            <a:pPr marL="0" indent="0" algn="ctr"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老 舍</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①在我们那村里,抓会赌彩是自古有之。航空奖券,自然的,大受欢迎。头彩</a:t>
            </a:r>
            <a:r>
              <a:rPr dirty="0"/>
              <a:t/>
            </a:r>
            <a:br>
              <a:rPr dirty="0"/>
            </a:br>
            <a:r>
              <a:rPr lang="zh-CN" altLang="en-US" sz="2607" kern="0" dirty="0" smtClean="0">
                <a:solidFill>
                  <a:srgbClr val="000000"/>
                </a:solidFill>
                <a:latin typeface="Times New Roman" pitchFamily="65" charset="-122"/>
                <a:ea typeface="宋体" pitchFamily="65" charset="-122"/>
              </a:rPr>
              <a:t>五十万,听听!二姐发起集股合作,首先拿出大洋二角。我自己先算了一卦,上</a:t>
            </a:r>
            <a:r>
              <a:rPr dirty="0"/>
              <a:t/>
            </a:r>
            <a:br>
              <a:rPr dirty="0"/>
            </a:br>
            <a:r>
              <a:rPr lang="zh-CN" altLang="en-US" sz="2607" kern="0" dirty="0" smtClean="0">
                <a:solidFill>
                  <a:srgbClr val="000000"/>
                </a:solidFill>
                <a:latin typeface="Times New Roman" pitchFamily="65" charset="-122"/>
                <a:ea typeface="宋体" pitchFamily="65" charset="-122"/>
              </a:rPr>
              <a:t>吉,于是拿了四角。和二姐算计了好大半天,原来还短着九元四角才够买一张</a:t>
            </a:r>
            <a:r>
              <a:rPr dirty="0"/>
              <a:t/>
            </a:r>
            <a:br>
              <a:rPr dirty="0"/>
            </a:br>
            <a:r>
              <a:rPr lang="zh-CN" altLang="en-US" sz="2607" kern="0" dirty="0" smtClean="0">
                <a:solidFill>
                  <a:srgbClr val="000000"/>
                </a:solidFill>
                <a:latin typeface="Times New Roman" pitchFamily="65" charset="-122"/>
                <a:ea typeface="宋体" pitchFamily="65" charset="-122"/>
              </a:rPr>
              <a:t>的。我和她分头去宣传,五十万,五十万,五十个人分,每人还落一万,二角钱弄</a:t>
            </a:r>
            <a:r>
              <a:rPr dirty="0"/>
              <a:t/>
            </a:r>
            <a:br>
              <a:rPr dirty="0"/>
            </a:br>
            <a:r>
              <a:rPr lang="zh-CN" altLang="en-US" sz="2607" kern="0" dirty="0" smtClean="0">
                <a:solidFill>
                  <a:srgbClr val="000000"/>
                </a:solidFill>
                <a:latin typeface="Times New Roman" pitchFamily="65" charset="-122"/>
                <a:ea typeface="宋体" pitchFamily="65" charset="-122"/>
              </a:rPr>
              <a:t>一万!举村若狂,连狗都听熟了“五十万”,凡是说“五十万”的,哪怕是生人,</a:t>
            </a:r>
            <a:r>
              <a:rPr dirty="0"/>
              <a:t/>
            </a:r>
            <a:br>
              <a:rPr dirty="0"/>
            </a:br>
            <a:r>
              <a:rPr lang="zh-CN" altLang="en-US" sz="2607" kern="0" dirty="0" smtClean="0">
                <a:solidFill>
                  <a:srgbClr val="000000"/>
                </a:solidFill>
                <a:latin typeface="Times New Roman" pitchFamily="65" charset="-122"/>
                <a:ea typeface="宋体" pitchFamily="65" charset="-122"/>
              </a:rPr>
              <a:t>也立刻摇尾而不上前一口把腿咬住。闹了整一个星期,十元算是凑齐。我是</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2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最大的股员。三姥姥才拿了五分,和四姨、五姨同凑了一股;她们还立了一本</a:t>
            </a:r>
            <a:r>
              <a:t/>
            </a:r>
            <a:br/>
            <a:r>
              <a:rPr lang="zh-CN" altLang="en-US" sz="2607" kern="0" dirty="0" smtClean="0">
                <a:solidFill>
                  <a:srgbClr val="000000"/>
                </a:solidFill>
                <a:latin typeface="Times New Roman" pitchFamily="65" charset="-122"/>
                <a:ea typeface="宋体" pitchFamily="65" charset="-122"/>
              </a:rPr>
              <a:t>账簿。</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②上哪里去买呢?还得算卦。二姐不信任我的诸葛金钱课,花了五大枚请王</a:t>
            </a:r>
            <a:r>
              <a:t/>
            </a:r>
            <a:br/>
            <a:r>
              <a:rPr lang="zh-CN" altLang="en-US" sz="2607" kern="0" dirty="0" smtClean="0">
                <a:solidFill>
                  <a:srgbClr val="000000"/>
                </a:solidFill>
                <a:latin typeface="Times New Roman" pitchFamily="65" charset="-122"/>
                <a:ea typeface="宋体" pitchFamily="65" charset="-122"/>
              </a:rPr>
              <a:t>瞎子占了个马前神课</a:t>
            </a:r>
            <a:r>
              <a:rPr lang="zh-CN" altLang="en-US" sz="2607" kern="0" dirty="0" smtClean="0">
                <a:solidFill>
                  <a:srgbClr val="000000"/>
                </a:solidFill>
                <a:latin typeface="黑体"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利东北。城里有四家代售处;利成记在城之东北;决</a:t>
            </a:r>
            <a:r>
              <a:t/>
            </a:r>
            <a:br/>
            <a:r>
              <a:rPr lang="zh-CN" altLang="en-US" sz="2607" kern="0" dirty="0" smtClean="0">
                <a:solidFill>
                  <a:srgbClr val="000000"/>
                </a:solidFill>
                <a:latin typeface="Times New Roman" pitchFamily="65" charset="-122"/>
                <a:ea typeface="宋体" pitchFamily="65" charset="-122"/>
              </a:rPr>
              <a:t>议,到利成记去买。可是,利成是四家买卖中最小的一号,只卖卷烟煤油,万一</a:t>
            </a:r>
            <a:r>
              <a:t/>
            </a:r>
            <a:br/>
            <a:r>
              <a:rPr lang="zh-CN" altLang="en-US" sz="2607" kern="0" dirty="0" smtClean="0">
                <a:solidFill>
                  <a:srgbClr val="000000"/>
                </a:solidFill>
                <a:latin typeface="Times New Roman" pitchFamily="65" charset="-122"/>
                <a:ea typeface="宋体" pitchFamily="65" charset="-122"/>
              </a:rPr>
              <a:t>把十元拐去,或是卖假券呢!又送了王瞎子五大枚,重新另占。西北也行,他说,</a:t>
            </a:r>
            <a:r>
              <a:t/>
            </a:r>
            <a:br/>
            <a:r>
              <a:rPr lang="zh-CN" altLang="en-US" sz="2607" kern="0" dirty="0" smtClean="0">
                <a:solidFill>
                  <a:srgbClr val="000000"/>
                </a:solidFill>
                <a:latin typeface="Times New Roman" pitchFamily="65" charset="-122"/>
                <a:ea typeface="宋体" pitchFamily="65" charset="-122"/>
              </a:rPr>
              <a:t>不但是行,他细掐过手指,还比东北好呢!西北是恒祥记,大买卖,二姐出阁时的</a:t>
            </a:r>
            <a:r>
              <a:t/>
            </a:r>
            <a:br/>
            <a:r>
              <a:rPr lang="zh-CN" altLang="en-US" sz="2607" kern="0" dirty="0" smtClean="0">
                <a:solidFill>
                  <a:srgbClr val="000000"/>
                </a:solidFill>
                <a:latin typeface="Times New Roman" pitchFamily="65" charset="-122"/>
                <a:ea typeface="宋体" pitchFamily="65" charset="-122"/>
              </a:rPr>
              <a:t>缎子红被还是那儿买的呢。</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③谁去买?又是个问题。按说我是头号股员,我应当跑一趟。可是,我是属牛</a:t>
            </a:r>
            <a:endParaRPr lang="zh-CN" altLang="en-US"/>
          </a:p>
        </p:txBody>
      </p:sp>
    </p:spTree>
    <p:custDataLst>
      <p:custData r:id="rId1"/>
    </p:custDataLst>
  </p:cSld>
  <p:clrMapOvr>
    <a:masterClrMapping/>
  </p:clrMapOvr>
  <p:timing>
    <p:tnLst>
      <p:par>
        <p:cTn id="1" dur="indefinite" restart="never" nodeType="tmRoot"/>
      </p:par>
    </p:tnLst>
  </p:timing>
</p:sld>
</file>

<file path=ppt/slides/slide2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的,今年是鸡年,总得找属鸡的,还得是男性,女性丧气,只有李家小三是鸡年生</a:t>
            </a:r>
            <a:r>
              <a:t/>
            </a:r>
            <a:br/>
            <a:r>
              <a:rPr lang="zh-CN" altLang="en-US" sz="2607" kern="0" dirty="0" smtClean="0">
                <a:solidFill>
                  <a:srgbClr val="000000"/>
                </a:solidFill>
                <a:latin typeface="Times New Roman" pitchFamily="65" charset="-122"/>
                <a:ea typeface="宋体" pitchFamily="65" charset="-122"/>
              </a:rPr>
              <a:t>的,平日那些属鸡的好像都变了,找不着一个。小三自己去太不放心啊,于是</a:t>
            </a:r>
            <a:r>
              <a:t/>
            </a:r>
            <a:br/>
            <a:r>
              <a:rPr lang="zh-CN" altLang="en-US" sz="2607" kern="0" dirty="0" smtClean="0">
                <a:solidFill>
                  <a:srgbClr val="000000"/>
                </a:solidFill>
                <a:latin typeface="Times New Roman" pitchFamily="65" charset="-122"/>
                <a:ea typeface="宋体" pitchFamily="65" charset="-122"/>
              </a:rPr>
              <a:t>决定另派二员金命的男人妥为保护。挑了吉日,三位进城买票。</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④票买来了,谁拿着呢?我们村里的合作事业有个特点,谁也不信任谁。经过</a:t>
            </a:r>
            <a:r>
              <a:t/>
            </a:r>
            <a:br/>
            <a:r>
              <a:rPr lang="zh-CN" altLang="en-US" sz="2607" kern="0" dirty="0" smtClean="0">
                <a:solidFill>
                  <a:srgbClr val="000000"/>
                </a:solidFill>
                <a:latin typeface="Times New Roman" pitchFamily="65" charset="-122"/>
                <a:ea typeface="宋体" pitchFamily="65" charset="-122"/>
              </a:rPr>
              <a:t>三天三夜的讨论,还是交给了三姥姥,年高虽不见得必有德,可是到底手脚不</a:t>
            </a:r>
            <a:r>
              <a:t/>
            </a:r>
            <a:br/>
            <a:r>
              <a:rPr lang="zh-CN" altLang="en-US" sz="2607" kern="0" dirty="0" smtClean="0">
                <a:solidFill>
                  <a:srgbClr val="000000"/>
                </a:solidFill>
                <a:latin typeface="Times New Roman" pitchFamily="65" charset="-122"/>
                <a:ea typeface="宋体" pitchFamily="65" charset="-122"/>
              </a:rPr>
              <a:t>利落,不至私自逃跑。</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⑤直到开彩那天,大家谁也没睡好觉。</a:t>
            </a:r>
            <a:r>
              <a:rPr lang="zh-CN" altLang="en-US" sz="2607" u="sng" kern="0" dirty="0" smtClean="0">
                <a:solidFill>
                  <a:srgbClr val="000000"/>
                </a:solidFill>
                <a:latin typeface="Times New Roman" pitchFamily="65" charset="-122"/>
                <a:ea typeface="宋体" pitchFamily="65" charset="-122"/>
              </a:rPr>
              <a:t>以我自己说,得了头彩——还能不是我</a:t>
            </a:r>
            <a:r>
              <a:t/>
            </a:r>
            <a:br/>
            <a:r>
              <a:rPr lang="zh-CN" altLang="en-US" sz="2607" u="sng" kern="0" dirty="0" smtClean="0">
                <a:solidFill>
                  <a:srgbClr val="000000"/>
                </a:solidFill>
                <a:latin typeface="Times New Roman" pitchFamily="65" charset="-122"/>
                <a:ea typeface="宋体" pitchFamily="65" charset="-122"/>
              </a:rPr>
              <a:t>们得吗?!——就分两万,这两万怎么花?买处小房,好,房的地点、样式,怎么布</a:t>
            </a:r>
            <a:r>
              <a:t/>
            </a:r>
            <a:br/>
            <a:r>
              <a:rPr lang="zh-CN" altLang="en-US" sz="2607" u="sng" kern="0" dirty="0" smtClean="0">
                <a:solidFill>
                  <a:srgbClr val="000000"/>
                </a:solidFill>
                <a:latin typeface="Times New Roman" pitchFamily="65" charset="-122"/>
                <a:ea typeface="宋体" pitchFamily="65" charset="-122"/>
              </a:rPr>
              <a:t>置,想了半夜。不,不买房子,还是做买卖好,于是铺子的地点、形式、种类,怎</a:t>
            </a:r>
            <a:endParaRPr lang="zh-CN" altLang="en-US"/>
          </a:p>
        </p:txBody>
      </p:sp>
    </p:spTree>
    <p:custDataLst>
      <p:custData r:id="rId1"/>
    </p:custDataLst>
  </p:cSld>
  <p:clrMapOvr>
    <a:masterClrMapping/>
  </p:clrMapOvr>
  <p:timing>
    <p:tnLst>
      <p:par>
        <p:cTn id="1" dur="indefinite" restart="never" nodeType="tmRoot"/>
      </p:par>
    </p:tnLst>
  </p:timing>
</p:sld>
</file>

<file path=ppt/slides/slide2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么赚钱,赚了钱以后怎样发展,又是半夜。</a:t>
            </a:r>
            <a:r>
              <a:rPr lang="zh-CN" altLang="en-US" sz="2607" kern="0" dirty="0" smtClean="0">
                <a:solidFill>
                  <a:srgbClr val="000000"/>
                </a:solidFill>
                <a:latin typeface="Times New Roman" pitchFamily="65" charset="-122"/>
                <a:ea typeface="宋体" pitchFamily="65" charset="-122"/>
              </a:rPr>
              <a:t>天上的星星,河边的水泡,都看着像</a:t>
            </a:r>
            <a:r>
              <a:t/>
            </a:r>
            <a:br/>
            <a:r>
              <a:rPr lang="zh-CN" altLang="en-US" sz="2607" kern="0" dirty="0" smtClean="0">
                <a:solidFill>
                  <a:srgbClr val="000000"/>
                </a:solidFill>
                <a:latin typeface="Times New Roman" pitchFamily="65" charset="-122"/>
                <a:ea typeface="宋体" pitchFamily="65" charset="-122"/>
              </a:rPr>
              <a:t>洋钱。清晨的鸟鸣,夜半的虫声,都说着“五十万”。偶尔睡着,手按在胸上,</a:t>
            </a:r>
            <a:r>
              <a:t/>
            </a:r>
            <a:br/>
            <a:r>
              <a:rPr lang="zh-CN" altLang="en-US" sz="2607" kern="0" dirty="0" smtClean="0">
                <a:solidFill>
                  <a:srgbClr val="000000"/>
                </a:solidFill>
                <a:latin typeface="Times New Roman" pitchFamily="65" charset="-122"/>
                <a:ea typeface="宋体" pitchFamily="65" charset="-122"/>
              </a:rPr>
              <a:t>梦见一堆现洋压在身上,连气也出不得!特意买了一副骨牌,为的是随时打</a:t>
            </a:r>
            <a:r>
              <a:t/>
            </a:r>
            <a:br/>
            <a:r>
              <a:rPr lang="zh-CN" altLang="en-US" sz="2607" kern="0" dirty="0" smtClean="0">
                <a:solidFill>
                  <a:srgbClr val="000000"/>
                </a:solidFill>
                <a:latin typeface="Times New Roman" pitchFamily="65" charset="-122"/>
                <a:ea typeface="宋体" pitchFamily="65" charset="-122"/>
              </a:rPr>
              <a:t>卦。打了坏卦,不算,另打;于是打的都是好卦,财是发准了。</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⑥开奖了。报上登出前五彩,没有我们背熟了的那一号。房子,铺子</a:t>
            </a:r>
            <a:r>
              <a:rPr lang="zh-CN" altLang="en-US" sz="2607" kern="0" dirty="0" smtClean="0">
                <a:solidFill>
                  <a:srgbClr val="000000"/>
                </a:solidFill>
                <a:latin typeface="黑体"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随着</a:t>
            </a:r>
            <a:r>
              <a:t/>
            </a:r>
            <a:br/>
            <a:r>
              <a:rPr lang="zh-CN" altLang="en-US" sz="2607" kern="0" dirty="0" smtClean="0">
                <a:solidFill>
                  <a:srgbClr val="000000"/>
                </a:solidFill>
                <a:latin typeface="Times New Roman" pitchFamily="65" charset="-122"/>
                <a:ea typeface="宋体" pitchFamily="65" charset="-122"/>
              </a:rPr>
              <a:t>汗全走了。等六彩七彩吧,头五奖没有,难道还不中个小六彩?又算了一卦,上</a:t>
            </a:r>
            <a:r>
              <a:t/>
            </a:r>
            <a:br/>
            <a:r>
              <a:rPr lang="zh-CN" altLang="en-US" sz="2607" kern="0" dirty="0" smtClean="0">
                <a:solidFill>
                  <a:srgbClr val="000000"/>
                </a:solidFill>
                <a:latin typeface="Times New Roman" pitchFamily="65" charset="-122"/>
                <a:ea typeface="宋体" pitchFamily="65" charset="-122"/>
              </a:rPr>
              <a:t>吉;六彩是五百,弄几块做件夏布大衫也不坏。于是一边等着六彩七彩的揭</a:t>
            </a:r>
            <a:r>
              <a:t/>
            </a:r>
            <a:br/>
            <a:r>
              <a:rPr lang="zh-CN" altLang="en-US" sz="2607" kern="0" dirty="0" smtClean="0">
                <a:solidFill>
                  <a:srgbClr val="000000"/>
                </a:solidFill>
                <a:latin typeface="Times New Roman" pitchFamily="65" charset="-122"/>
                <a:ea typeface="宋体" pitchFamily="65" charset="-122"/>
              </a:rPr>
              <a:t>露,一边重读前五彩的号数,替得奖的人们想着怎么花用的方法,未免有些羡</a:t>
            </a:r>
            <a:r>
              <a:t/>
            </a:r>
            <a:br/>
            <a:r>
              <a:rPr lang="zh-CN" altLang="en-US" sz="2607" kern="0" dirty="0" smtClean="0">
                <a:solidFill>
                  <a:srgbClr val="000000"/>
                </a:solidFill>
                <a:latin typeface="Times New Roman" pitchFamily="65" charset="-122"/>
                <a:ea typeface="宋体" pitchFamily="65" charset="-122"/>
              </a:rPr>
              <a:t>妒,所以想着想着便想到得奖的人乐极生悲,也许被钱烧死;自己没得也好,自</a:t>
            </a:r>
            <a:endParaRPr lang="zh-CN" altLang="en-US"/>
          </a:p>
        </p:txBody>
      </p:sp>
    </p:spTree>
    <p:custDataLst>
      <p:custData r:id="rId1"/>
    </p:custDataLst>
  </p:cSld>
  <p:clrMapOvr>
    <a:masterClrMapping/>
  </p:clrMapOvr>
  <p:timing>
    <p:tnLst>
      <p:par>
        <p:cTn id="1" dur="indefinite" restart="never" nodeType="tmRoot"/>
      </p:par>
    </p:tnLst>
  </p:timing>
</p:sld>
</file>

<file path=ppt/slides/slide2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481465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然自己得奖也不见得就烧死。无论怎说,心中有点发堵。</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⑦六彩七彩也登出来了,还是没咱们的事,这才想起对尾子,连尾子都和我们</a:t>
            </a:r>
            <a:r>
              <a:rPr dirty="0"/>
              <a:t/>
            </a:r>
            <a:br>
              <a:rPr dirty="0"/>
            </a:br>
            <a:r>
              <a:rPr lang="zh-CN" altLang="en-US" sz="2607" kern="0" dirty="0" smtClean="0">
                <a:solidFill>
                  <a:srgbClr val="000000"/>
                </a:solidFill>
                <a:latin typeface="Times New Roman" pitchFamily="65" charset="-122"/>
                <a:ea typeface="宋体" pitchFamily="65" charset="-122"/>
              </a:rPr>
              <a:t>开玩笑,我们的是个“三”,大奖的偏偏是个“二”。没办法!</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⑧二姐和我是发起人呀!三姥姥向我们俩索要她的五分。没法不赔她。赔了</a:t>
            </a:r>
            <a:r>
              <a:rPr dirty="0"/>
              <a:t/>
            </a:r>
            <a:br>
              <a:rPr dirty="0"/>
            </a:br>
            <a:r>
              <a:rPr lang="zh-CN" altLang="en-US" sz="2607" kern="0" dirty="0" smtClean="0">
                <a:solidFill>
                  <a:srgbClr val="000000"/>
                </a:solidFill>
                <a:latin typeface="Times New Roman" pitchFamily="65" charset="-122"/>
                <a:ea typeface="宋体" pitchFamily="65" charset="-122"/>
              </a:rPr>
              <a:t>她,别人的二角也无意虚掷。二姐这两天生病,她就是有这个本事,心里一想</a:t>
            </a:r>
            <a:r>
              <a:rPr dirty="0"/>
              <a:t/>
            </a:r>
            <a:br>
              <a:rPr dirty="0"/>
            </a:br>
            <a:r>
              <a:rPr lang="zh-CN" altLang="en-US" sz="2607" kern="0" dirty="0" smtClean="0">
                <a:solidFill>
                  <a:srgbClr val="000000"/>
                </a:solidFill>
                <a:latin typeface="Times New Roman" pitchFamily="65" charset="-122"/>
                <a:ea typeface="宋体" pitchFamily="65" charset="-122"/>
              </a:rPr>
              <a:t>就会生病。剩下我自己打发大家的二角。打发完了,二姐的病也好了,我呢,</a:t>
            </a:r>
            <a:r>
              <a:rPr dirty="0"/>
              <a:t/>
            </a:r>
            <a:br>
              <a:rPr dirty="0"/>
            </a:br>
            <a:r>
              <a:rPr lang="zh-CN" altLang="en-US" sz="2607" kern="0" dirty="0" smtClean="0">
                <a:solidFill>
                  <a:srgbClr val="000000"/>
                </a:solidFill>
                <a:latin typeface="Times New Roman" pitchFamily="65" charset="-122"/>
                <a:ea typeface="宋体" pitchFamily="65" charset="-122"/>
              </a:rPr>
              <a:t>昨天夜里睡得很清甜。</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                                                                                                                  (有删改)</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2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416483"/>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1.小说运用第一人称“我”的叙事方式有什么好处?</a:t>
            </a:r>
            <a:endParaRPr lang="zh-CN" altLang="en-US" sz="2800" dirty="0" smtClean="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2.具体写出小说中除“买彩票”外的另一条情节发展线索,并说明它的作</a:t>
            </a:r>
            <a:r>
              <a:rPr dirty="0"/>
              <a:t/>
            </a:r>
            <a:br>
              <a:rPr dirty="0"/>
            </a:br>
            <a:r>
              <a:rPr lang="zh-CN" altLang="en-US" sz="2607" kern="0" dirty="0" smtClean="0">
                <a:solidFill>
                  <a:srgbClr val="000000"/>
                </a:solidFill>
                <a:latin typeface="Times New Roman" pitchFamily="65" charset="-122"/>
                <a:ea typeface="宋体" pitchFamily="65" charset="-122"/>
              </a:rPr>
              <a:t>用。</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2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4164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3.赏析第⑤段中的画线句子。</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4.“幽默”常被视作老舍先生作品的重要特点,选取文章一处内容,简要分析。</a:t>
            </a:r>
            <a:endParaRPr lang="zh-CN" altLang="en-US" sz="2800" dirty="0" smtClean="0"/>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sz="2800" dirty="0" smtClean="0"/>
          </a:p>
        </p:txBody>
      </p:sp>
    </p:spTree>
    <p:custDataLst>
      <p:custData r:id="rId1"/>
    </p:custDataLst>
  </p:cSld>
  <p:clrMapOvr>
    <a:masterClrMapping/>
  </p:clrMapOvr>
  <p:timing>
    <p:tnLst>
      <p:par>
        <p:cTn id="1" dur="indefinite" restart="never" nodeType="tmRoot"/>
      </p:par>
    </p:tnLst>
  </p:timing>
</p:sld>
</file>

<file path=ppt/slides/slide2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21221" y="1044005"/>
            <a:ext cx="11340000" cy="361098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1.</a:t>
            </a: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第一人称的运用使得讲述具有真实亲切的格调,使故事更令人信服,</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缩短了读者与故事中人物的距离;便于抒发主观情感,进行心理描写;可以达</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到戏讽、幽默等效果,有利于小说主题的表达。</a:t>
            </a:r>
            <a:endParaRPr lang="en-US" altLang="zh-CN" sz="2607" kern="0" dirty="0" smtClean="0">
              <a:solidFill>
                <a:srgbClr val="FF0000"/>
              </a:solidFill>
              <a:latin typeface="Times New Roman" pitchFamily="65" charset="-122"/>
              <a:ea typeface="宋体" pitchFamily="65" charset="-122"/>
            </a:endParaRPr>
          </a:p>
          <a:p>
            <a:pPr eaLnBrk="0" latinLnBrk="1" hangingPunct="0">
              <a:lnSpc>
                <a:spcPct val="150000"/>
              </a:lnSpc>
            </a:pPr>
            <a:r>
              <a:rPr lang="zh-CN" altLang="en-US" sz="2607" b="1" kern="0" dirty="0" smtClean="0">
                <a:solidFill>
                  <a:srgbClr val="FF0000"/>
                </a:solidFill>
                <a:latin typeface="Times New Roman" pitchFamily="65" charset="-122"/>
                <a:ea typeface="宋体" pitchFamily="65" charset="-122"/>
              </a:rPr>
              <a:t>解析　</a:t>
            </a:r>
            <a:r>
              <a:rPr lang="zh-CN" altLang="en-US" sz="2607" kern="0" dirty="0" smtClean="0">
                <a:solidFill>
                  <a:srgbClr val="FF0000"/>
                </a:solidFill>
                <a:latin typeface="Times New Roman" pitchFamily="65" charset="-122"/>
                <a:ea typeface="宋体" pitchFamily="65" charset="-122"/>
              </a:rPr>
              <a:t>本题考查小说的叙述视角及其作用</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我”属于第一人称</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有限视角</a:t>
            </a:r>
            <a:r>
              <a:rPr lang="en-US" altLang="zh-CN" sz="2607" kern="0" dirty="0" smtClean="0">
                <a:solidFill>
                  <a:srgbClr val="FF0000"/>
                </a:solidFill>
                <a:latin typeface="Times New Roman" pitchFamily="65" charset="-122"/>
                <a:ea typeface="宋体" pitchFamily="65" charset="-122"/>
              </a:rPr>
              <a:t>,</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有利于对“我”进行心理描写并推动情节发展</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有真实感。“我”是故事的</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当事人之一</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以“我”来写</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有利于主题的展开。</a:t>
            </a:r>
            <a:endParaRPr lang="zh-CN" altLang="en-US" sz="2800" dirty="0" smtClean="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2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421282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2.</a:t>
            </a: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另一条情节发展线索为“我们”的心理变化过程,即“举村若狂”</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“用心筹划”“兴奋”“担心”“羡妒”“发堵”“放下”。“我们”心</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理的变化发展,使小说变得有内涵,有张力,充分展示了“买彩票”“激动人</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心”的力量;人物形象也因此变得丰满、立体,有血有肉;更深刻地揭示出人</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在奖金引诱下的各种失态、荒唐行为背后的贪婪本性乃至人性的暂时丧失。</a:t>
            </a:r>
            <a:endParaRPr lang="en-US" altLang="zh-CN" sz="2607" kern="0" dirty="0" smtClean="0">
              <a:solidFill>
                <a:srgbClr val="FF0000"/>
              </a:solidFill>
              <a:latin typeface="Times New Roman" pitchFamily="65" charset="-122"/>
              <a:ea typeface="宋体" pitchFamily="65" charset="-122"/>
            </a:endParaRPr>
          </a:p>
          <a:p>
            <a:pPr eaLnBrk="0" latinLnBrk="1" hangingPunct="0">
              <a:lnSpc>
                <a:spcPct val="150000"/>
              </a:lnSpc>
            </a:pPr>
            <a:r>
              <a:rPr lang="zh-CN" altLang="en-US" sz="2607" b="1" kern="0" dirty="0" smtClean="0">
                <a:solidFill>
                  <a:srgbClr val="FF0000"/>
                </a:solidFill>
                <a:latin typeface="Times New Roman" pitchFamily="65" charset="-122"/>
                <a:ea typeface="宋体" pitchFamily="65" charset="-122"/>
              </a:rPr>
              <a:t>解析　</a:t>
            </a:r>
            <a:r>
              <a:rPr lang="zh-CN" altLang="en-US" sz="2607" kern="0" dirty="0" smtClean="0">
                <a:solidFill>
                  <a:srgbClr val="FF0000"/>
                </a:solidFill>
                <a:latin typeface="Times New Roman" pitchFamily="65" charset="-122"/>
                <a:ea typeface="宋体" pitchFamily="65" charset="-122"/>
              </a:rPr>
              <a:t>这篇小说的明线是购买彩票的过程</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暗线则是“我们”的心理变化过</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程。这样结合的好处可从小说的主题、人物、情节等方面考虑作答。</a:t>
            </a:r>
            <a:endParaRPr lang="zh-CN" altLang="en-US" sz="2800" dirty="0" smtClean="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2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361098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3.</a:t>
            </a: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运用心理描写,自问自答,具体、细致地描述“我”对奖金用处的遐</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想,“想了半夜”“又是半夜”强调想得细致、入迷,表现了“我”兴奋得整</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夜无眠的状态,并充分展示了“我”可笑的形象,体现了“我”对奖金的渴</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望。</a:t>
            </a:r>
            <a:endParaRPr lang="en-US" altLang="zh-CN" sz="2607" kern="0" dirty="0" smtClean="0">
              <a:solidFill>
                <a:srgbClr val="FF0000"/>
              </a:solidFill>
              <a:latin typeface="Times New Roman" pitchFamily="65" charset="-122"/>
              <a:ea typeface="宋体" pitchFamily="65" charset="-122"/>
            </a:endParaRPr>
          </a:p>
          <a:p>
            <a:pPr eaLnBrk="0" latinLnBrk="1" hangingPunct="0">
              <a:lnSpc>
                <a:spcPct val="150000"/>
              </a:lnSpc>
            </a:pPr>
            <a:r>
              <a:rPr lang="zh-CN" altLang="en-US" sz="2607" b="1" kern="0" dirty="0" smtClean="0">
                <a:solidFill>
                  <a:srgbClr val="FF0000"/>
                </a:solidFill>
                <a:latin typeface="Times New Roman" pitchFamily="65" charset="-122"/>
                <a:ea typeface="宋体" pitchFamily="65" charset="-122"/>
              </a:rPr>
              <a:t>解析</a:t>
            </a:r>
            <a:r>
              <a:rPr lang="zh-CN" altLang="en-US" sz="2607" kern="0" dirty="0" smtClean="0">
                <a:solidFill>
                  <a:srgbClr val="FF0000"/>
                </a:solidFill>
                <a:latin typeface="Times New Roman" pitchFamily="65" charset="-122"/>
                <a:ea typeface="宋体" pitchFamily="65" charset="-122"/>
              </a:rPr>
              <a:t>　从表达方式看</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画线句子属于描写</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然后从描写的方法、运用的修辞、</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描写的内容、对刻画人物和表现主题的作用等角度逐一分析</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组织答案。</a:t>
            </a:r>
            <a:endParaRPr lang="zh-CN" altLang="en-US" sz="2800" dirty="0" smtClean="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416483"/>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1.结合情节,简要分析主人公卢娜在困境中坚守的原因。</a:t>
            </a:r>
            <a:endParaRPr lang="zh-CN" altLang="en-US" sz="2800" dirty="0" smtClean="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2.文中画线的句子表达了卢娜什么样的情感?</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en-US" altLang="zh-CN" sz="2607" u="sng" kern="0" dirty="0" smtClean="0">
              <a:solidFill>
                <a:srgbClr val="000000"/>
              </a:solidFill>
              <a:latin typeface="Times New Roman" pitchFamily="65" charset="-122"/>
              <a:ea typeface="宋体" pitchFamily="65" charset="-122"/>
            </a:endParaRPr>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2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481465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4.</a:t>
            </a:r>
            <a:r>
              <a:rPr lang="zh-CN" altLang="en-US" sz="2607" b="1" kern="0" dirty="0" smtClean="0">
                <a:solidFill>
                  <a:srgbClr val="FF0000"/>
                </a:solidFill>
                <a:latin typeface="Times New Roman" pitchFamily="65" charset="-122"/>
                <a:ea typeface="宋体" pitchFamily="65" charset="-122"/>
              </a:rPr>
              <a:t>答案　</a:t>
            </a:r>
            <a:r>
              <a:rPr lang="zh-CN" altLang="en-US" sz="2607" kern="0" dirty="0" smtClean="0">
                <a:solidFill>
                  <a:srgbClr val="FF0000"/>
                </a:solidFill>
                <a:latin typeface="Times New Roman" pitchFamily="65" charset="-122"/>
                <a:ea typeface="宋体" pitchFamily="65" charset="-122"/>
              </a:rPr>
              <a:t>比如王瞎子占课,其实是“你想要什么就说什么”,但二姐偏偏十分</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认真,生动形象地写出王瞎子的见风使舵和二姐的煞有介事、信以为真,十分</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滑稽、好笑。(文中类似内容很多,再如:“我”“打了坏卦,不算,另打;于是</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打的都是好卦,财是发准了”,活脱脱地写出“我”财迷心窍,一心只想着发</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财的痴迷神态。)</a:t>
            </a:r>
            <a:endParaRPr lang="en-US" altLang="zh-CN" sz="2607" kern="0" dirty="0" smtClean="0">
              <a:solidFill>
                <a:srgbClr val="FF0000"/>
              </a:solidFill>
              <a:latin typeface="Times New Roman" pitchFamily="65" charset="-122"/>
              <a:ea typeface="宋体" pitchFamily="65" charset="-122"/>
            </a:endParaRPr>
          </a:p>
          <a:p>
            <a:pPr eaLnBrk="0" latinLnBrk="1" hangingPunct="0">
              <a:lnSpc>
                <a:spcPct val="150000"/>
              </a:lnSpc>
            </a:pPr>
            <a:r>
              <a:rPr lang="zh-CN" altLang="en-US" sz="2607" b="1" kern="0" dirty="0" smtClean="0">
                <a:solidFill>
                  <a:srgbClr val="FF0000"/>
                </a:solidFill>
                <a:latin typeface="Times New Roman" pitchFamily="65" charset="-122"/>
                <a:ea typeface="宋体" pitchFamily="65" charset="-122"/>
              </a:rPr>
              <a:t>解析</a:t>
            </a:r>
            <a:r>
              <a:rPr lang="zh-CN" altLang="en-US" sz="2607" kern="0" dirty="0" smtClean="0">
                <a:solidFill>
                  <a:srgbClr val="FF0000"/>
                </a:solidFill>
                <a:latin typeface="Times New Roman" pitchFamily="65" charset="-122"/>
                <a:ea typeface="宋体" pitchFamily="65" charset="-122"/>
              </a:rPr>
              <a:t>　本题是对文章整体语言风格的考查。先通过审题</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明确指向</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然后根据</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要求选取恰当例子</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从句式、用词等方面体会“幽默”的语言风格对表现人</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物和主题的效果。</a:t>
            </a:r>
            <a:endParaRPr lang="zh-CN" altLang="en-US" sz="2800" dirty="0" smtClean="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2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611957"/>
            <a:ext cx="11340000" cy="361098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000000"/>
                </a:solidFill>
                <a:latin typeface="Times New Roman" pitchFamily="65" charset="-122"/>
                <a:ea typeface="宋体" pitchFamily="65" charset="-122"/>
              </a:rPr>
              <a:t>名师点睛</a:t>
            </a:r>
            <a:endParaRPr lang="zh-CN" altLang="en-US" b="1"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要关注小说的叙事视角。一般来说,我们可以把叙事角度分为“全知视角”</a:t>
            </a:r>
            <a:r>
              <a:rPr dirty="0"/>
              <a:t/>
            </a:r>
            <a:br>
              <a:rPr dirty="0"/>
            </a:br>
            <a:r>
              <a:rPr lang="zh-CN" altLang="en-US" sz="2607" kern="0" dirty="0" smtClean="0">
                <a:solidFill>
                  <a:srgbClr val="000000"/>
                </a:solidFill>
                <a:latin typeface="Times New Roman" pitchFamily="65" charset="-122"/>
                <a:ea typeface="宋体" pitchFamily="65" charset="-122"/>
              </a:rPr>
              <a:t>和“有限视角”。“全知视角”又叫“上帝视角”,采用这一视角的文章,作</a:t>
            </a:r>
            <a:r>
              <a:rPr dirty="0"/>
              <a:t/>
            </a:r>
            <a:br>
              <a:rPr dirty="0"/>
            </a:br>
            <a:r>
              <a:rPr lang="zh-CN" altLang="en-US" sz="2607" kern="0" dirty="0" smtClean="0">
                <a:solidFill>
                  <a:srgbClr val="000000"/>
                </a:solidFill>
                <a:latin typeface="Times New Roman" pitchFamily="65" charset="-122"/>
                <a:ea typeface="宋体" pitchFamily="65" charset="-122"/>
              </a:rPr>
              <a:t>者就是上帝,什么都知道,较“有限视角”而言,往往更容易展开故事。“有</a:t>
            </a:r>
            <a:r>
              <a:rPr dirty="0"/>
              <a:t/>
            </a:r>
            <a:br>
              <a:rPr dirty="0"/>
            </a:br>
            <a:r>
              <a:rPr lang="zh-CN" altLang="en-US" sz="2607" kern="0" dirty="0" smtClean="0">
                <a:solidFill>
                  <a:srgbClr val="000000"/>
                </a:solidFill>
                <a:latin typeface="Times New Roman" pitchFamily="65" charset="-122"/>
                <a:ea typeface="宋体" pitchFamily="65" charset="-122"/>
              </a:rPr>
              <a:t>限视角”的文章,一般用第一人称“我”来写,这类视角有代入感,但是局限</a:t>
            </a:r>
            <a:r>
              <a:rPr dirty="0"/>
              <a:t/>
            </a:r>
            <a:br>
              <a:rPr dirty="0"/>
            </a:br>
            <a:r>
              <a:rPr lang="zh-CN" altLang="en-US" sz="2607" kern="0" dirty="0" smtClean="0">
                <a:solidFill>
                  <a:srgbClr val="000000"/>
                </a:solidFill>
                <a:latin typeface="Times New Roman" pitchFamily="65" charset="-122"/>
                <a:ea typeface="宋体" pitchFamily="65" charset="-122"/>
              </a:rPr>
              <a:t>性较强。如上面《买彩票》一文中,“我”这一视角就是“有限视角”。</a:t>
            </a:r>
            <a:endParaRPr lang="zh-CN" altLang="en-US" dirty="0"/>
          </a:p>
        </p:txBody>
      </p:sp>
      <p:sp>
        <p:nvSpPr>
          <p:cNvPr id="3" name="TextBox 2"/>
          <p:cNvSpPr txBox="1"/>
          <p:nvPr/>
        </p:nvSpPr>
        <p:spPr>
          <a:xfrm>
            <a:off x="540000" y="4145169"/>
            <a:ext cx="11340000" cy="240732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000000"/>
                </a:solidFill>
                <a:latin typeface="Times New Roman" pitchFamily="65" charset="-122"/>
                <a:ea typeface="宋体" pitchFamily="65" charset="-122"/>
              </a:rPr>
              <a:t>练后心得</a:t>
            </a:r>
            <a:endParaRPr lang="zh-CN" altLang="en-US" b="1"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2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341922"/>
            <a:ext cx="11340000" cy="481465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(2018淮安期中)阅读下面的作品,完成下面问题。(20分)</a:t>
            </a:r>
            <a:endParaRPr lang="zh-CN" altLang="en-US" dirty="0"/>
          </a:p>
          <a:p>
            <a:pPr marL="0" indent="0" algn="ctr"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俄罗斯性格</a:t>
            </a:r>
            <a:endParaRPr lang="zh-CN" altLang="en-US" dirty="0"/>
          </a:p>
          <a:p>
            <a:pPr marL="0" indent="0" algn="ctr"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阿·托尔斯泰</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①我的朋友伊戈尔年轻健壮,十分出众。每当他从坦克炮塔里钻出来的时候,</a:t>
            </a:r>
            <a:r>
              <a:rPr dirty="0"/>
              <a:t/>
            </a:r>
            <a:br>
              <a:rPr dirty="0"/>
            </a:br>
            <a:r>
              <a:rPr lang="zh-CN" altLang="en-US" sz="2607" kern="0" dirty="0" smtClean="0">
                <a:solidFill>
                  <a:srgbClr val="000000"/>
                </a:solidFill>
                <a:latin typeface="Times New Roman" pitchFamily="65" charset="-122"/>
                <a:ea typeface="宋体" pitchFamily="65" charset="-122"/>
              </a:rPr>
              <a:t>简直就如战神!但在库尔斯克那场猛烈的战斗中,伊戈尔中尉的那辆坦克不幸</a:t>
            </a:r>
            <a:r>
              <a:rPr dirty="0"/>
              <a:t/>
            </a:r>
            <a:br>
              <a:rPr dirty="0"/>
            </a:br>
            <a:r>
              <a:rPr lang="zh-CN" altLang="en-US" sz="2607" kern="0" dirty="0" smtClean="0">
                <a:solidFill>
                  <a:srgbClr val="000000"/>
                </a:solidFill>
                <a:latin typeface="Times New Roman" pitchFamily="65" charset="-122"/>
                <a:ea typeface="宋体" pitchFamily="65" charset="-122"/>
              </a:rPr>
              <a:t>被德国鬼子的一颗炮弹击中。他虽然活了下来,也有视力,但脸被烧得模糊不</a:t>
            </a:r>
            <a:r>
              <a:rPr dirty="0"/>
              <a:t/>
            </a:r>
            <a:br>
              <a:rPr dirty="0"/>
            </a:br>
            <a:r>
              <a:rPr lang="zh-CN" altLang="en-US" sz="2607" kern="0" dirty="0" smtClean="0">
                <a:solidFill>
                  <a:srgbClr val="000000"/>
                </a:solidFill>
                <a:latin typeface="Times New Roman" pitchFamily="65" charset="-122"/>
                <a:ea typeface="宋体" pitchFamily="65" charset="-122"/>
              </a:rPr>
              <a:t>清。八个月之后,递给他一面镜子的护士转过身去,哭了起来,而他立即把镜</a:t>
            </a:r>
            <a:r>
              <a:rPr dirty="0"/>
              <a:t/>
            </a:r>
            <a:br>
              <a:rPr dirty="0"/>
            </a:br>
            <a:r>
              <a:rPr lang="zh-CN" altLang="en-US" sz="2607" kern="0" dirty="0" smtClean="0">
                <a:solidFill>
                  <a:srgbClr val="000000"/>
                </a:solidFill>
                <a:latin typeface="Times New Roman" pitchFamily="65" charset="-122"/>
                <a:ea typeface="宋体" pitchFamily="65" charset="-122"/>
              </a:rPr>
              <a:t>子还给了她。</a:t>
            </a:r>
            <a:endParaRPr lang="zh-CN" altLang="en-US" dirty="0"/>
          </a:p>
        </p:txBody>
      </p:sp>
      <p:pic>
        <p:nvPicPr>
          <p:cNvPr id="3" name="Picture 8"/>
          <p:cNvPicPr>
            <a:picLocks noChangeAspect="1" noChangeArrowheads="1"/>
          </p:cNvPicPr>
          <p:nvPr/>
        </p:nvPicPr>
        <p:blipFill>
          <a:blip r:embed="rId4" cstate="print"/>
          <a:srcRect/>
          <a:stretch>
            <a:fillRect/>
          </a:stretch>
        </p:blipFill>
        <p:spPr bwMode="auto">
          <a:xfrm>
            <a:off x="521221" y="981871"/>
            <a:ext cx="2371725" cy="476250"/>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2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②“经常有比这更糟糕的事情呢,”他说,“这个样子是可以活下去的。”但</a:t>
            </a:r>
            <a:r>
              <a:t/>
            </a:r>
            <a:br/>
            <a:r>
              <a:rPr lang="zh-CN" altLang="en-US" sz="2607" kern="0" dirty="0" smtClean="0">
                <a:solidFill>
                  <a:srgbClr val="000000"/>
                </a:solidFill>
                <a:latin typeface="Times New Roman" pitchFamily="65" charset="-122"/>
                <a:ea typeface="宋体" pitchFamily="65" charset="-122"/>
              </a:rPr>
              <a:t>是,他再也没有向护士要镜子,只是常常用手摸摸自己的脸,好像在逐渐习惯</a:t>
            </a:r>
            <a:r>
              <a:t/>
            </a:r>
            <a:br/>
            <a:r>
              <a:rPr lang="zh-CN" altLang="en-US" sz="2607" kern="0" dirty="0" smtClean="0">
                <a:solidFill>
                  <a:srgbClr val="000000"/>
                </a:solidFill>
                <a:latin typeface="Times New Roman" pitchFamily="65" charset="-122"/>
                <a:ea typeface="宋体" pitchFamily="65" charset="-122"/>
              </a:rPr>
              <a:t>它似的。医疗委员会认为他不适合再去作战了,于是他动身回去探望一下父</a:t>
            </a:r>
            <a:r>
              <a:t/>
            </a:r>
            <a:br/>
            <a:r>
              <a:rPr lang="zh-CN" altLang="en-US" sz="2607" kern="0" dirty="0" smtClean="0">
                <a:solidFill>
                  <a:srgbClr val="000000"/>
                </a:solidFill>
                <a:latin typeface="Times New Roman" pitchFamily="65" charset="-122"/>
                <a:ea typeface="宋体" pitchFamily="65" charset="-122"/>
              </a:rPr>
              <a:t>母。</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③他回到村子里的时候,天色已接近黄昏。看,还是那口井,从这里数第六个</a:t>
            </a:r>
            <a:r>
              <a:t/>
            </a:r>
            <a:br/>
            <a:r>
              <a:rPr lang="zh-CN" altLang="en-US" sz="2607" kern="0" dirty="0" smtClean="0">
                <a:solidFill>
                  <a:srgbClr val="000000"/>
                </a:solidFill>
                <a:latin typeface="Times New Roman" pitchFamily="65" charset="-122"/>
                <a:ea typeface="宋体" pitchFamily="65" charset="-122"/>
              </a:rPr>
              <a:t>小屋就是父母住的茅舍了。他突然站住了,双手插在口袋里,他摇了摇头,向</a:t>
            </a:r>
            <a:r>
              <a:t/>
            </a:r>
            <a:br/>
            <a:r>
              <a:rPr lang="zh-CN" altLang="en-US" sz="2607" kern="0" dirty="0" smtClean="0">
                <a:solidFill>
                  <a:srgbClr val="000000"/>
                </a:solidFill>
                <a:latin typeface="Times New Roman" pitchFamily="65" charset="-122"/>
                <a:ea typeface="宋体" pitchFamily="65" charset="-122"/>
              </a:rPr>
              <a:t>那所房子走去。他的膝盖陷在雪里,弯身向窗内看去,他看见了母亲正在暗淡</a:t>
            </a:r>
            <a:r>
              <a:t/>
            </a:r>
            <a:br/>
            <a:r>
              <a:rPr lang="zh-CN" altLang="en-US" sz="2607" kern="0" dirty="0" smtClean="0">
                <a:solidFill>
                  <a:srgbClr val="000000"/>
                </a:solidFill>
                <a:latin typeface="Times New Roman" pitchFamily="65" charset="-122"/>
                <a:ea typeface="宋体" pitchFamily="65" charset="-122"/>
              </a:rPr>
              <a:t>的灯光下准备晚饭,母亲还是披着那条黑色的披巾,但老多了,耸着消瘦的双</a:t>
            </a:r>
            <a:r>
              <a:t/>
            </a:r>
            <a:br/>
            <a:r>
              <a:rPr lang="zh-CN" altLang="en-US" sz="2607" kern="0" dirty="0" smtClean="0">
                <a:solidFill>
                  <a:srgbClr val="000000"/>
                </a:solidFill>
                <a:latin typeface="Times New Roman" pitchFamily="65" charset="-122"/>
                <a:ea typeface="宋体" pitchFamily="65" charset="-122"/>
              </a:rPr>
              <a:t>肩</a:t>
            </a:r>
            <a:r>
              <a:rPr lang="zh-CN" altLang="en-US" sz="2607" kern="0" dirty="0" smtClean="0">
                <a:solidFill>
                  <a:srgbClr val="000000"/>
                </a:solidFill>
                <a:latin typeface="黑体"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“啊,早知道,至少每天该给她写上几个字,讲讲自己的情况</a:t>
            </a:r>
            <a:r>
              <a:rPr lang="zh-CN" altLang="en-US" sz="2607" kern="0" dirty="0" smtClean="0">
                <a:solidFill>
                  <a:srgbClr val="000000"/>
                </a:solidFill>
                <a:latin typeface="黑体"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”她</a:t>
            </a:r>
            <a:endParaRPr lang="zh-CN" altLang="en-US"/>
          </a:p>
        </p:txBody>
      </p:sp>
    </p:spTree>
    <p:custDataLst>
      <p:custData r:id="rId1"/>
    </p:custDataLst>
  </p:cSld>
  <p:clrMapOvr>
    <a:masterClrMapping/>
  </p:clrMapOvr>
  <p:timing>
    <p:tnLst>
      <p:par>
        <p:cTn id="1" dur="indefinite" restart="never" nodeType="tmRoot"/>
      </p:par>
    </p:tnLst>
  </p:timing>
</p:sld>
</file>

<file path=ppt/slides/slide2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把简单的饭菜和餐具等摆在桌上,一壶牛奶、一块黑面包、两个匙子和一碟</a:t>
            </a:r>
            <a:r>
              <a:t/>
            </a:r>
            <a:br/>
            <a:r>
              <a:rPr lang="zh-CN" altLang="en-US" sz="2607" kern="0" dirty="0" smtClean="0">
                <a:solidFill>
                  <a:srgbClr val="000000"/>
                </a:solidFill>
                <a:latin typeface="Times New Roman" pitchFamily="65" charset="-122"/>
                <a:ea typeface="宋体" pitchFamily="65" charset="-122"/>
              </a:rPr>
              <a:t>盐,她站在桌边,干瘦的双手交叉着放在胸前,沉思起来。伊戈尔从窗外望着</a:t>
            </a:r>
            <a:r>
              <a:t/>
            </a:r>
            <a:br/>
            <a:r>
              <a:rPr lang="zh-CN" altLang="en-US" sz="2607" kern="0" dirty="0" smtClean="0">
                <a:solidFill>
                  <a:srgbClr val="000000"/>
                </a:solidFill>
                <a:latin typeface="Times New Roman" pitchFamily="65" charset="-122"/>
                <a:ea typeface="宋体" pitchFamily="65" charset="-122"/>
              </a:rPr>
              <a:t>母亲,他明白,决不能让她受惊,决不能让她那张年老的脸因绝望而战栗。</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④好吧,就这样吧!于是他推开了门,走进院子里,然后走到台阶上,敲了敲房门,</a:t>
            </a:r>
            <a:r>
              <a:t/>
            </a:r>
            <a:br/>
            <a:r>
              <a:rPr lang="zh-CN" altLang="en-US" sz="2607" kern="0" dirty="0" smtClean="0">
                <a:solidFill>
                  <a:srgbClr val="000000"/>
                </a:solidFill>
                <a:latin typeface="Times New Roman" pitchFamily="65" charset="-122"/>
                <a:ea typeface="宋体" pitchFamily="65" charset="-122"/>
              </a:rPr>
              <a:t>母亲在门里答应着:“谁?”“苏联英雄格罗莫夫中尉。”他回答说。他的</a:t>
            </a:r>
            <a:r>
              <a:t/>
            </a:r>
            <a:br/>
            <a:r>
              <a:rPr lang="zh-CN" altLang="en-US" sz="2607" kern="0" dirty="0" smtClean="0">
                <a:solidFill>
                  <a:srgbClr val="000000"/>
                </a:solidFill>
                <a:latin typeface="Times New Roman" pitchFamily="65" charset="-122"/>
                <a:ea typeface="宋体" pitchFamily="65" charset="-122"/>
              </a:rPr>
              <a:t>心猛烈地跳动着,他就把肩膀靠在门楣上。不,母亲没有听出是他的声音,他</a:t>
            </a:r>
            <a:r>
              <a:t/>
            </a:r>
            <a:br/>
            <a:r>
              <a:rPr lang="zh-CN" altLang="en-US" sz="2607" kern="0" dirty="0" smtClean="0">
                <a:solidFill>
                  <a:srgbClr val="000000"/>
                </a:solidFill>
                <a:latin typeface="Times New Roman" pitchFamily="65" charset="-122"/>
                <a:ea typeface="宋体" pitchFamily="65" charset="-122"/>
              </a:rPr>
              <a:t>自己也仿佛是第一次听到这个声音,他的声音在多次手术之后已经变得沙</a:t>
            </a:r>
            <a:r>
              <a:t/>
            </a:r>
            <a:br/>
            <a:r>
              <a:rPr lang="zh-CN" altLang="en-US" sz="2607" kern="0" dirty="0" smtClean="0">
                <a:solidFill>
                  <a:srgbClr val="000000"/>
                </a:solidFill>
                <a:latin typeface="Times New Roman" pitchFamily="65" charset="-122"/>
                <a:ea typeface="宋体" pitchFamily="65" charset="-122"/>
              </a:rPr>
              <a:t>哑、沉闷、含糊不清了。</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⑤“亲爱的,你有什么事吗?”她问。“我给您带来了您儿子伊戈尔中尉的</a:t>
            </a:r>
            <a:endParaRPr lang="zh-CN" altLang="en-US"/>
          </a:p>
        </p:txBody>
      </p:sp>
    </p:spTree>
    <p:custDataLst>
      <p:custData r:id="rId1"/>
    </p:custDataLst>
  </p:cSld>
  <p:clrMapOvr>
    <a:masterClrMapping/>
  </p:clrMapOvr>
  <p:timing>
    <p:tnLst>
      <p:par>
        <p:cTn id="1" dur="indefinite" restart="never" nodeType="tmRoot"/>
      </p:par>
    </p:tnLst>
  </p:timing>
</p:sld>
</file>

<file path=ppt/slides/slide2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问候。”这时候她打开门,跑向他,一把抓住了他的双手。“我的伊戈尔还活</a:t>
            </a:r>
            <a:r>
              <a:t/>
            </a:r>
            <a:br/>
            <a:r>
              <a:rPr lang="zh-CN" altLang="en-US" sz="2607" kern="0" dirty="0" smtClean="0">
                <a:solidFill>
                  <a:srgbClr val="000000"/>
                </a:solidFill>
                <a:latin typeface="Times New Roman" pitchFamily="65" charset="-122"/>
                <a:ea typeface="宋体" pitchFamily="65" charset="-122"/>
              </a:rPr>
              <a:t>着?他好吗?亲爱的,你快进屋坐吧。”伊戈尔坐在桌旁的一条长凳上。这个</a:t>
            </a:r>
            <a:r>
              <a:t/>
            </a:r>
            <a:br/>
            <a:r>
              <a:rPr lang="zh-CN" altLang="en-US" sz="2607" kern="0" dirty="0" smtClean="0">
                <a:solidFill>
                  <a:srgbClr val="000000"/>
                </a:solidFill>
                <a:latin typeface="Times New Roman" pitchFamily="65" charset="-122"/>
                <a:ea typeface="宋体" pitchFamily="65" charset="-122"/>
              </a:rPr>
              <a:t>地方还是他当年双脚够不着地板时坐的那个地方。那时候,母亲常常摸着他</a:t>
            </a:r>
            <a:r>
              <a:t/>
            </a:r>
            <a:br/>
            <a:r>
              <a:rPr lang="zh-CN" altLang="en-US" sz="2607" kern="0" dirty="0" smtClean="0">
                <a:solidFill>
                  <a:srgbClr val="000000"/>
                </a:solidFill>
                <a:latin typeface="Times New Roman" pitchFamily="65" charset="-122"/>
                <a:ea typeface="宋体" pitchFamily="65" charset="-122"/>
              </a:rPr>
              <a:t>的头,说道:“吃吧,好儿子。”</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⑥不一会儿,他的父亲回来了,这些年来他也衰老了许多,他的胡须好像撒上</a:t>
            </a:r>
            <a:r>
              <a:t/>
            </a:r>
            <a:br/>
            <a:r>
              <a:rPr lang="zh-CN" altLang="en-US" sz="2607" kern="0" dirty="0" smtClean="0">
                <a:solidFill>
                  <a:srgbClr val="000000"/>
                </a:solidFill>
                <a:latin typeface="Times New Roman" pitchFamily="65" charset="-122"/>
                <a:ea typeface="宋体" pitchFamily="65" charset="-122"/>
              </a:rPr>
              <a:t>了一层白粉。他看了看客人,在门口跺了跺破毡靴,不慌不忙地解开了围巾,</a:t>
            </a:r>
            <a:r>
              <a:t/>
            </a:r>
            <a:br/>
            <a:r>
              <a:rPr lang="zh-CN" altLang="en-US" sz="2607" kern="0" dirty="0" smtClean="0">
                <a:solidFill>
                  <a:srgbClr val="000000"/>
                </a:solidFill>
                <a:latin typeface="Times New Roman" pitchFamily="65" charset="-122"/>
                <a:ea typeface="宋体" pitchFamily="65" charset="-122"/>
              </a:rPr>
              <a:t>脱下了短皮袄,然后走到桌子跟前,握了握客人的手,啊,多么熟悉的、宽阔</a:t>
            </a:r>
            <a:r>
              <a:t/>
            </a:r>
            <a:br/>
            <a:r>
              <a:rPr lang="zh-CN" altLang="en-US" sz="2607" kern="0" dirty="0" smtClean="0">
                <a:solidFill>
                  <a:srgbClr val="000000"/>
                </a:solidFill>
                <a:latin typeface="Times New Roman" pitchFamily="65" charset="-122"/>
                <a:ea typeface="宋体" pitchFamily="65" charset="-122"/>
              </a:rPr>
              <a:t>的、慈父的手啊!</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⑦伊戈尔坐着讲着自己的也不是自己的事情,他坐得越久,就越不能承认自己</a:t>
            </a:r>
            <a:endParaRPr lang="zh-CN" altLang="en-US"/>
          </a:p>
        </p:txBody>
      </p:sp>
    </p:spTree>
    <p:custDataLst>
      <p:custData r:id="rId1"/>
    </p:custDataLst>
  </p:cSld>
  <p:clrMapOvr>
    <a:masterClrMapping/>
  </p:clrMapOvr>
  <p:timing>
    <p:tnLst>
      <p:par>
        <p:cTn id="1" dur="indefinite" restart="never" nodeType="tmRoot"/>
      </p:par>
    </p:tnLst>
  </p:timing>
</p:sld>
</file>

<file path=ppt/slides/slide2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的身份,也越发不能站起身来说:“你们认了我这个丑八怪吧,母亲、父亲</a:t>
            </a:r>
            <a:r>
              <a:rPr lang="zh-CN" altLang="en-US" sz="2607" kern="0" dirty="0" smtClean="0">
                <a:solidFill>
                  <a:srgbClr val="000000"/>
                </a:solidFill>
                <a:latin typeface="黑体" pitchFamily="65" charset="-122"/>
                <a:ea typeface="宋体" pitchFamily="65" charset="-122"/>
              </a:rPr>
              <a:t>…</a:t>
            </a:r>
            <a:r>
              <a:t/>
            </a:r>
            <a:br/>
            <a:r>
              <a:rPr lang="zh-CN" altLang="en-US" sz="2607" kern="0" dirty="0" smtClean="0">
                <a:solidFill>
                  <a:srgbClr val="000000"/>
                </a:solidFill>
                <a:latin typeface="黑体"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”这时他既快乐,又很痛苦。</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⑧“好啦,我们吃晚饭吧,他妈妈,给客人拿点什么好吃的来。”他们像过去</a:t>
            </a:r>
            <a:r>
              <a:t/>
            </a:r>
            <a:br/>
            <a:r>
              <a:rPr lang="zh-CN" altLang="en-US" sz="2607" kern="0" dirty="0" smtClean="0">
                <a:solidFill>
                  <a:srgbClr val="000000"/>
                </a:solidFill>
                <a:latin typeface="Times New Roman" pitchFamily="65" charset="-122"/>
                <a:ea typeface="宋体" pitchFamily="65" charset="-122"/>
              </a:rPr>
              <a:t>一样坐下来吃晚饭,就在吃晚饭的时候,伊戈尔中尉发现母亲特别注意看他那</a:t>
            </a:r>
            <a:r>
              <a:t/>
            </a:r>
            <a:br/>
            <a:r>
              <a:rPr lang="zh-CN" altLang="en-US" sz="2607" kern="0" dirty="0" smtClean="0">
                <a:solidFill>
                  <a:srgbClr val="000000"/>
                </a:solidFill>
                <a:latin typeface="Times New Roman" pitchFamily="65" charset="-122"/>
                <a:ea typeface="宋体" pitchFamily="65" charset="-122"/>
              </a:rPr>
              <a:t>拿着匙子的手。他笑了一声,母亲抬起眼睛,她的面孔过分敏感地颤抖起来,</a:t>
            </a:r>
            <a:r>
              <a:t/>
            </a:r>
            <a:br/>
            <a:r>
              <a:rPr lang="zh-CN" altLang="en-US" sz="2607" kern="0" dirty="0" smtClean="0">
                <a:solidFill>
                  <a:srgbClr val="000000"/>
                </a:solidFill>
                <a:latin typeface="Times New Roman" pitchFamily="65" charset="-122"/>
                <a:ea typeface="宋体" pitchFamily="65" charset="-122"/>
              </a:rPr>
              <a:t>问道:“您还没有讲什么时候会给他假期,让他回家来住上几天,我们有三年</a:t>
            </a:r>
            <a:r>
              <a:t/>
            </a:r>
            <a:br/>
            <a:r>
              <a:rPr lang="zh-CN" altLang="en-US" sz="2607" kern="0" dirty="0" smtClean="0">
                <a:solidFill>
                  <a:srgbClr val="000000"/>
                </a:solidFill>
                <a:latin typeface="Times New Roman" pitchFamily="65" charset="-122"/>
                <a:ea typeface="宋体" pitchFamily="65" charset="-122"/>
              </a:rPr>
              <a:t>没见过他了,大概,他长成大人了吧,胡子也长出来了</a:t>
            </a:r>
            <a:r>
              <a:rPr lang="zh-CN" altLang="en-US" sz="2607" kern="0" dirty="0" smtClean="0">
                <a:solidFill>
                  <a:srgbClr val="000000"/>
                </a:solidFill>
                <a:latin typeface="黑体"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是啊,天天都和死神</a:t>
            </a:r>
            <a:r>
              <a:t/>
            </a:r>
            <a:br/>
            <a:r>
              <a:rPr lang="zh-CN" altLang="en-US" sz="2607" kern="0" dirty="0" smtClean="0">
                <a:solidFill>
                  <a:srgbClr val="000000"/>
                </a:solidFill>
                <a:latin typeface="Times New Roman" pitchFamily="65" charset="-122"/>
                <a:ea typeface="宋体" pitchFamily="65" charset="-122"/>
              </a:rPr>
              <a:t>打交道,大概他的声音也变得粗了吧?”“他会回来的,也许,你们会认不出他</a:t>
            </a:r>
            <a:r>
              <a:t/>
            </a:r>
            <a:br/>
            <a:r>
              <a:rPr lang="zh-CN" altLang="en-US" sz="2607" kern="0" dirty="0" smtClean="0">
                <a:solidFill>
                  <a:srgbClr val="000000"/>
                </a:solidFill>
                <a:latin typeface="Times New Roman" pitchFamily="65" charset="-122"/>
                <a:ea typeface="宋体" pitchFamily="65" charset="-122"/>
              </a:rPr>
              <a:t>来的。”</a:t>
            </a:r>
            <a:endParaRPr lang="zh-CN" altLang="en-US"/>
          </a:p>
        </p:txBody>
      </p:sp>
    </p:spTree>
    <p:custDataLst>
      <p:custData r:id="rId1"/>
    </p:custDataLst>
  </p:cSld>
  <p:clrMapOvr>
    <a:masterClrMapping/>
  </p:clrMapOvr>
  <p:timing>
    <p:tnLst>
      <p:par>
        <p:cTn id="1" dur="indefinite" restart="never" nodeType="tmRoot"/>
      </p:par>
    </p:tnLst>
  </p:timing>
</p:sld>
</file>

<file path=ppt/slides/slide2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4164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⑨他被安排在大炕上睡觉。这里的每块砖头,木板墙上的每条缝隙,天花板上</a:t>
            </a:r>
            <a:r>
              <a:rPr dirty="0"/>
              <a:t/>
            </a:r>
            <a:br>
              <a:rPr dirty="0"/>
            </a:br>
            <a:r>
              <a:rPr lang="zh-CN" altLang="en-US" sz="2607" kern="0" dirty="0" smtClean="0">
                <a:solidFill>
                  <a:srgbClr val="000000"/>
                </a:solidFill>
                <a:latin typeface="Times New Roman" pitchFamily="65" charset="-122"/>
                <a:ea typeface="宋体" pitchFamily="65" charset="-122"/>
              </a:rPr>
              <a:t>的每个疤结,他都是熟悉的。屋里的羊皮和面包的气味——这种家里舒适和</a:t>
            </a:r>
            <a:r>
              <a:rPr dirty="0"/>
              <a:t/>
            </a:r>
            <a:br>
              <a:rPr dirty="0"/>
            </a:br>
            <a:r>
              <a:rPr lang="zh-CN" altLang="en-US" sz="2607" kern="0" dirty="0" smtClean="0">
                <a:solidFill>
                  <a:srgbClr val="000000"/>
                </a:solidFill>
                <a:latin typeface="Times New Roman" pitchFamily="65" charset="-122"/>
                <a:ea typeface="宋体" pitchFamily="65" charset="-122"/>
              </a:rPr>
              <a:t>亲切的气味,就是在死亡面前也无法忘记。三月的风在屋顶上呼啸着。父亲</a:t>
            </a:r>
            <a:r>
              <a:rPr dirty="0"/>
              <a:t/>
            </a:r>
            <a:br>
              <a:rPr dirty="0"/>
            </a:br>
            <a:r>
              <a:rPr lang="zh-CN" altLang="en-US" sz="2607" kern="0" dirty="0" smtClean="0">
                <a:solidFill>
                  <a:srgbClr val="000000"/>
                </a:solidFill>
                <a:latin typeface="Times New Roman" pitchFamily="65" charset="-122"/>
                <a:ea typeface="宋体" pitchFamily="65" charset="-122"/>
              </a:rPr>
              <a:t>在隔板后面打着鼾;母亲辗转反侧,叹息着,久久没有入睡。中尉俯伏而卧,把</a:t>
            </a:r>
            <a:r>
              <a:rPr dirty="0"/>
              <a:t/>
            </a:r>
            <a:br>
              <a:rPr dirty="0"/>
            </a:br>
            <a:r>
              <a:rPr lang="zh-CN" altLang="en-US" sz="2607" kern="0" dirty="0" smtClean="0">
                <a:solidFill>
                  <a:srgbClr val="000000"/>
                </a:solidFill>
                <a:latin typeface="Times New Roman" pitchFamily="65" charset="-122"/>
                <a:ea typeface="宋体" pitchFamily="65" charset="-122"/>
              </a:rPr>
              <a:t>脸埋在手掌里。</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⑩第二天早上,木柴燃烧的噼啪声惊醒了他,母亲悄悄地在炉边忙活着,他那</a:t>
            </a:r>
            <a:r>
              <a:rPr dirty="0"/>
              <a:t/>
            </a:r>
            <a:br>
              <a:rPr dirty="0"/>
            </a:br>
            <a:r>
              <a:rPr lang="zh-CN" altLang="en-US" sz="2607" kern="0" dirty="0" smtClean="0">
                <a:solidFill>
                  <a:srgbClr val="000000"/>
                </a:solidFill>
                <a:latin typeface="Times New Roman" pitchFamily="65" charset="-122"/>
                <a:ea typeface="宋体" pitchFamily="65" charset="-122"/>
              </a:rPr>
              <a:t>双皮靴已被刷干净放在门边,他那当初从家里带到战场的包脚布也已洗干净,</a:t>
            </a:r>
            <a:r>
              <a:rPr dirty="0"/>
              <a:t/>
            </a:r>
            <a:br>
              <a:rPr dirty="0"/>
            </a:br>
            <a:r>
              <a:rPr lang="zh-CN" altLang="en-US" sz="2607" kern="0" dirty="0" smtClean="0">
                <a:solidFill>
                  <a:srgbClr val="000000"/>
                </a:solidFill>
                <a:latin typeface="Times New Roman" pitchFamily="65" charset="-122"/>
                <a:ea typeface="宋体" pitchFamily="65" charset="-122"/>
              </a:rPr>
              <a:t>挂在晾衣绳上。</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                                                                                                                   (有删改)</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2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4164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1.第④段中的“好吧,就这样吧”,“这样”指的是什么内容?请简要概括。</a:t>
            </a:r>
            <a:endParaRPr lang="en-US" altLang="zh-CN" sz="2607" kern="0" dirty="0" smtClean="0">
              <a:solidFill>
                <a:srgbClr val="000000"/>
              </a:solidFill>
              <a:latin typeface="Times New Roman" pitchFamily="65" charset="-122"/>
              <a:ea typeface="宋体" pitchFamily="65" charset="-122"/>
            </a:endParaRPr>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(4分)</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en-US" altLang="zh-CN" sz="2607" u="sng" kern="0" dirty="0" smtClean="0">
              <a:solidFill>
                <a:srgbClr val="000000"/>
              </a:solidFill>
              <a:latin typeface="Times New Roman" pitchFamily="65" charset="-122"/>
              <a:ea typeface="宋体" pitchFamily="65" charset="-122"/>
            </a:endParaRPr>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2.文中多处穿插主人公所熟悉的家中情形,有什么作用?(4分)</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eaLnBrk="0" latinLnBrk="1" hangingPunct="0">
              <a:lnSpc>
                <a:spcPct val="150000"/>
              </a:lnSpc>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sz="2800" dirty="0" smtClean="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2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4164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3.伏笔是小说常用技法,请从文中举两个例子加以说明。(6分)</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4.请结合全文,探究“俄罗斯性格”的丰富意蕴。(6分)</a:t>
            </a:r>
            <a:endParaRPr lang="en-US" altLang="zh-CN" sz="2607" kern="0" dirty="0" smtClean="0">
              <a:solidFill>
                <a:srgbClr val="000000"/>
              </a:solidFill>
              <a:latin typeface="Times New Roman" pitchFamily="65" charset="-122"/>
              <a:ea typeface="宋体" pitchFamily="65" charset="-122"/>
            </a:endParaRPr>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sz="2800" dirty="0" smtClean="0"/>
          </a:p>
        </p:txBody>
      </p:sp>
    </p:spTree>
    <p:custDataLst>
      <p:custData r:id="rId1"/>
    </p:custData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30091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3.简要分析“省城顾客”在小说中的作用。</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2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421282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1.</a:t>
            </a: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①伊戈尔在战斗中脸部被烧伤而毁容,声音变得沙哑、沉闷。②为</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了不让母亲因看到自己的可怕面容而受惊、绝望,便假称自己是苏联英雄格</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罗莫夫中尉,以“格罗莫夫”的身份来看望自己的父母。</a:t>
            </a:r>
            <a:endParaRPr lang="en-US" altLang="zh-CN" sz="2607" kern="0" dirty="0" smtClean="0">
              <a:solidFill>
                <a:srgbClr val="FF0000"/>
              </a:solidFill>
              <a:latin typeface="Times New Roman" pitchFamily="65" charset="-122"/>
              <a:ea typeface="宋体" pitchFamily="65" charset="-122"/>
            </a:endParaRPr>
          </a:p>
          <a:p>
            <a:pPr eaLnBrk="0" latinLnBrk="1" hangingPunct="0">
              <a:lnSpc>
                <a:spcPct val="150000"/>
              </a:lnSpc>
            </a:pPr>
            <a:r>
              <a:rPr lang="zh-CN" altLang="en-US" sz="2607" b="1" kern="0" dirty="0" smtClean="0">
                <a:solidFill>
                  <a:srgbClr val="FF0000"/>
                </a:solidFill>
                <a:latin typeface="Times New Roman" pitchFamily="65" charset="-122"/>
                <a:ea typeface="宋体" pitchFamily="65" charset="-122"/>
              </a:rPr>
              <a:t>解析</a:t>
            </a:r>
            <a:r>
              <a:rPr lang="zh-CN" altLang="en-US" sz="2607" kern="0" dirty="0" smtClean="0">
                <a:solidFill>
                  <a:srgbClr val="FF0000"/>
                </a:solidFill>
                <a:latin typeface="Times New Roman" pitchFamily="65" charset="-122"/>
                <a:ea typeface="宋体" pitchFamily="65" charset="-122"/>
              </a:rPr>
              <a:t>　回答本题</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注意词语的位置</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这样”位于段首</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这就要求作答时一定</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要兼顾前文的情节。所以统观上下文</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这样”主要指两个内容</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一是伊戈尔</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在战斗中脸部受伤、声音变得沙哑的遭遇</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二是他不愿让母亲受惊吓、受伤</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害的心理。</a:t>
            </a:r>
            <a:endParaRPr lang="zh-CN" altLang="en-US" sz="2800" dirty="0" smtClean="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2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421282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2.</a:t>
            </a: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①穿插熟悉的家中情形展现了过去父亲母亲对自己的爱(展现了父</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母爱儿子的形象);②感受到家的舒适与亲切;③增加了现在他与亲人相见却</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不能相认的痛苦;④间接反映了战争给人民带来的灾难之重。</a:t>
            </a:r>
            <a:endParaRPr lang="en-US" altLang="zh-CN" sz="2607" kern="0" dirty="0" smtClean="0">
              <a:solidFill>
                <a:srgbClr val="FF0000"/>
              </a:solidFill>
              <a:latin typeface="Times New Roman" pitchFamily="65" charset="-122"/>
              <a:ea typeface="宋体" pitchFamily="65" charset="-122"/>
            </a:endParaRPr>
          </a:p>
          <a:p>
            <a:pPr eaLnBrk="0" latinLnBrk="1" hangingPunct="0">
              <a:lnSpc>
                <a:spcPct val="150000"/>
              </a:lnSpc>
            </a:pPr>
            <a:r>
              <a:rPr lang="zh-CN" altLang="en-US" sz="2607" b="1" kern="0" dirty="0" smtClean="0">
                <a:solidFill>
                  <a:srgbClr val="FF0000"/>
                </a:solidFill>
                <a:latin typeface="Times New Roman" pitchFamily="65" charset="-122"/>
                <a:ea typeface="宋体" pitchFamily="65" charset="-122"/>
              </a:rPr>
              <a:t>解析</a:t>
            </a:r>
            <a:r>
              <a:rPr lang="zh-CN" altLang="en-US" sz="2607" kern="0" dirty="0" smtClean="0">
                <a:solidFill>
                  <a:srgbClr val="FF0000"/>
                </a:solidFill>
                <a:latin typeface="Times New Roman" pitchFamily="65" charset="-122"/>
                <a:ea typeface="宋体" pitchFamily="65" charset="-122"/>
              </a:rPr>
              <a:t>　分析时可以从小说的人物、环境、主题等角度切入。人物角度指向</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的是父母的形象</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环境角度指向的是家庭的温馨与舒适</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主题角度指向的是不</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能与亲人相见的痛苦</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间接指向了战争的残酷</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暴露了战争给人民带来的伤</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害。</a:t>
            </a:r>
            <a:endParaRPr lang="zh-CN" altLang="en-US" sz="2800" dirty="0" smtClean="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2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30091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3.</a:t>
            </a: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①“就在吃晚饭的时候,伊戈尔中尉发现母亲特别注意看他那拿着</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匙子的手”,表明母亲对伊戈尔拿着匙子的姿势非常熟悉,猜测他是自己的儿</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子。②“他那当初从家里带到战场的包脚布也已洗干净,挂在晾衣绳上”,以</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母亲洗净熟悉的包脚布,间接表明母亲已经知道他的身份。</a:t>
            </a:r>
            <a:endParaRPr lang="en-US" altLang="zh-CN" sz="2607" kern="0" dirty="0" smtClean="0">
              <a:solidFill>
                <a:srgbClr val="FF0000"/>
              </a:solidFill>
              <a:latin typeface="Times New Roman" pitchFamily="65" charset="-122"/>
              <a:ea typeface="宋体" pitchFamily="65" charset="-122"/>
            </a:endParaRPr>
          </a:p>
          <a:p>
            <a:pPr eaLnBrk="0" latinLnBrk="1" hangingPunct="0">
              <a:lnSpc>
                <a:spcPct val="150000"/>
              </a:lnSpc>
            </a:pPr>
            <a:r>
              <a:rPr lang="zh-CN" altLang="en-US" sz="2607" b="1" kern="0" dirty="0" smtClean="0">
                <a:solidFill>
                  <a:srgbClr val="FF0000"/>
                </a:solidFill>
                <a:latin typeface="Times New Roman" pitchFamily="65" charset="-122"/>
                <a:ea typeface="宋体" pitchFamily="65" charset="-122"/>
              </a:rPr>
              <a:t>解析</a:t>
            </a:r>
            <a:r>
              <a:rPr lang="zh-CN" altLang="en-US" sz="2607" kern="0" dirty="0" smtClean="0">
                <a:solidFill>
                  <a:srgbClr val="FF0000"/>
                </a:solidFill>
                <a:latin typeface="Times New Roman" pitchFamily="65" charset="-122"/>
                <a:ea typeface="宋体" pitchFamily="65" charset="-122"/>
              </a:rPr>
              <a:t>　此题重点考查伏笔,答题时注意结合文章的具体内容进行分析。</a:t>
            </a:r>
            <a:endParaRPr lang="zh-CN" altLang="en-US" sz="2800" dirty="0" smtClean="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2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30091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4.</a:t>
            </a: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①从伊戈尔身上,可以看到保家卫国的英勇精神,乐观接受灾难的坚</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强品格,珍爱亲情、为他人着想的不忍之心。②从父亲、母亲身上,可以看到</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细心勤劳、慈祥热情、善解人意、慷慨好客、从容隐忍、冷静大度等品质。</a:t>
            </a:r>
            <a:endParaRPr lang="en-US" altLang="zh-CN" sz="2607" kern="0" dirty="0" smtClean="0">
              <a:solidFill>
                <a:srgbClr val="FF0000"/>
              </a:solidFill>
              <a:latin typeface="Times New Roman" pitchFamily="65" charset="-122"/>
              <a:ea typeface="宋体" pitchFamily="65" charset="-122"/>
            </a:endParaRPr>
          </a:p>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③他们作为俄罗斯人,在灾难降临的时候,表现出的巨大的勇气、对亲人的爱</a:t>
            </a:r>
            <a:endParaRPr lang="en-US" altLang="zh-CN" sz="2607" kern="0" dirty="0" smtClean="0">
              <a:solidFill>
                <a:srgbClr val="FF0000"/>
              </a:solidFill>
              <a:latin typeface="Times New Roman" pitchFamily="65" charset="-122"/>
              <a:ea typeface="宋体" pitchFamily="65" charset="-122"/>
            </a:endParaRPr>
          </a:p>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以及大无畏的牺牲精神,令人感动和敬佩。</a:t>
            </a:r>
            <a:endParaRPr lang="zh-CN" altLang="en-US" dirty="0">
              <a:solidFill>
                <a:srgbClr val="FF0000"/>
              </a:solidFill>
            </a:endParaRPr>
          </a:p>
        </p:txBody>
      </p:sp>
      <p:sp>
        <p:nvSpPr>
          <p:cNvPr id="3" name="TextBox 2"/>
          <p:cNvSpPr txBox="1"/>
          <p:nvPr/>
        </p:nvSpPr>
        <p:spPr>
          <a:xfrm>
            <a:off x="540000" y="3780309"/>
            <a:ext cx="11340000" cy="180549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FF0000"/>
                </a:solidFill>
                <a:latin typeface="Times New Roman" pitchFamily="65" charset="-122"/>
                <a:ea typeface="宋体" pitchFamily="65" charset="-122"/>
              </a:rPr>
              <a:t>解析</a:t>
            </a:r>
            <a:r>
              <a:rPr lang="zh-CN" altLang="en-US" sz="2607" kern="0" dirty="0" smtClean="0">
                <a:solidFill>
                  <a:srgbClr val="FF0000"/>
                </a:solidFill>
                <a:latin typeface="Times New Roman" pitchFamily="65" charset="-122"/>
                <a:ea typeface="宋体" pitchFamily="65" charset="-122"/>
              </a:rPr>
              <a:t>　注意“俄罗斯性格”的特征,这一性格特征要落实到具体的人物身上。可以先从伊戈尔和他父母的角度思考,然后以点到面,扩展到所有俄罗斯人身</a:t>
            </a:r>
            <a:endParaRPr lang="en-US" altLang="zh-CN" sz="2607" kern="0" dirty="0" smtClean="0">
              <a:solidFill>
                <a:srgbClr val="FF0000"/>
              </a:solidFill>
              <a:latin typeface="Times New Roman" pitchFamily="65" charset="-122"/>
              <a:ea typeface="宋体" pitchFamily="65" charset="-122"/>
            </a:endParaRPr>
          </a:p>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上。可概括为巨大的勇气、对亲人的爱以及舍我的精神。</a:t>
            </a:r>
            <a:endParaRPr lang="zh-CN" altLang="en-US" dirty="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2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72064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3700" kern="0" dirty="0" smtClean="0">
                <a:solidFill>
                  <a:srgbClr val="000000"/>
                </a:solidFill>
                <a:latin typeface="黑体" pitchFamily="49" charset="-122"/>
                <a:ea typeface="黑体" pitchFamily="49" charset="-122"/>
              </a:rPr>
              <a:t>提分攻略五　多维解读,深入理解,突破探究类题目</a:t>
            </a:r>
            <a:endParaRPr lang="zh-CN" altLang="en-US" sz="3700" dirty="0">
              <a:latin typeface="黑体" pitchFamily="49" charset="-122"/>
              <a:ea typeface="黑体" pitchFamily="49" charset="-122"/>
            </a:endParaRPr>
          </a:p>
        </p:txBody>
      </p:sp>
      <p:pic>
        <p:nvPicPr>
          <p:cNvPr id="3" name="Picture 2"/>
          <p:cNvPicPr>
            <a:picLocks noChangeAspect="1" noChangeArrowheads="1"/>
          </p:cNvPicPr>
          <p:nvPr/>
        </p:nvPicPr>
        <p:blipFill>
          <a:blip r:embed="rId4" cstate="print"/>
          <a:srcRect/>
          <a:stretch>
            <a:fillRect/>
          </a:stretch>
        </p:blipFill>
        <p:spPr bwMode="auto">
          <a:xfrm>
            <a:off x="521221" y="1692077"/>
            <a:ext cx="2419350" cy="495300"/>
          </a:xfrm>
          <a:prstGeom prst="rect">
            <a:avLst/>
          </a:prstGeom>
          <a:noFill/>
          <a:ln w="9525">
            <a:noFill/>
            <a:miter lim="800000"/>
            <a:headEnd/>
            <a:tailEnd/>
          </a:ln>
        </p:spPr>
      </p:pic>
      <p:graphicFrame>
        <p:nvGraphicFramePr>
          <p:cNvPr id="4" name="表格 2"/>
          <p:cNvGraphicFramePr>
            <a:graphicFrameLocks noGrp="1"/>
          </p:cNvGraphicFramePr>
          <p:nvPr/>
        </p:nvGraphicFramePr>
        <p:xfrm>
          <a:off x="737245" y="2285221"/>
          <a:ext cx="10369152" cy="4069080"/>
        </p:xfrm>
        <a:graphic>
          <a:graphicData uri="http://schemas.openxmlformats.org/drawingml/2006/table">
            <a:tbl>
              <a:tblPr/>
              <a:tblGrid>
                <a:gridCol w="591679"/>
                <a:gridCol w="3296753"/>
                <a:gridCol w="3298066"/>
                <a:gridCol w="1526470"/>
                <a:gridCol w="1656184"/>
              </a:tblGrid>
              <a:tr h="373320">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年份</a:t>
                      </a:r>
                    </a:p>
                  </a:txBody>
                  <a:tcPr marL="45720" marR="45720"/>
                </a:tc>
                <a:tc>
                  <a:txBody>
                    <a:bodyPr/>
                    <a:lstStyle/>
                    <a:p>
                      <a:pPr eaLnBrk="0" latinLnBrk="1" hangingPunct="0"/>
                      <a:r>
                        <a:rPr lang="zh-CN" altLang="en-US" sz="1400" kern="0" dirty="0" smtClean="0">
                          <a:solidFill>
                            <a:srgbClr val="000000"/>
                          </a:solidFill>
                          <a:latin typeface="Times New Roman" pitchFamily="65" charset="-122"/>
                          <a:ea typeface="宋体" pitchFamily="65" charset="-122"/>
                        </a:rPr>
                        <a:t>选材</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题目</a:t>
                      </a:r>
                    </a:p>
                  </a:txBody>
                  <a:tcPr marL="45720" marR="45720"/>
                </a:tc>
                <a:tc>
                  <a:txBody>
                    <a:bodyPr/>
                    <a:lstStyle/>
                    <a:p>
                      <a:pPr eaLnBrk="0" latinLnBrk="1" hangingPunct="0"/>
                      <a:r>
                        <a:rPr lang="zh-CN" altLang="en-US" sz="1400" kern="0" dirty="0" smtClean="0">
                          <a:solidFill>
                            <a:srgbClr val="000000"/>
                          </a:solidFill>
                          <a:latin typeface="Times New Roman" pitchFamily="65" charset="-122"/>
                          <a:ea typeface="宋体" pitchFamily="65" charset="-122"/>
                        </a:rPr>
                        <a:t>类型</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规律总结</a:t>
                      </a:r>
                    </a:p>
                  </a:txBody>
                  <a:tcPr marL="45720" marR="45720"/>
                </a:tc>
              </a:tr>
              <a:tr h="697280">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2018</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《小哥儿俩》</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(凌叔华)</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16.小说叙述了小哥儿俩的日常故事,请探究作者在其中所寄寓的情感态度。</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情感态度探究</a:t>
                      </a:r>
                    </a:p>
                  </a:txBody>
                  <a:tcPr marL="45720" marR="45720"/>
                </a:tc>
                <a:tc rowSpan="5">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①指向具体,考查范围或载体明确。</a:t>
                      </a:r>
                      <a:endParaRPr lang="en-US" altLang="zh-CN" sz="1400" kern="0" dirty="0" smtClean="0">
                        <a:solidFill>
                          <a:srgbClr val="000000"/>
                        </a:solidFill>
                        <a:latin typeface="Times New Roman" pitchFamily="65" charset="-122"/>
                        <a:ea typeface="宋体" pitchFamily="65" charset="-122"/>
                      </a:endParaRP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②意蕴探究为主,考查句子或全文的思想情感意蕴。</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③开放性和限制性兼具,与其他地区的高考探究题相比,江苏更注重限制性。</a:t>
                      </a:r>
                    </a:p>
                  </a:txBody>
                  <a:tcPr marL="45720" marR="45720"/>
                </a:tc>
              </a:tr>
              <a:tr h="602640">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2017</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《一个圣诞节的回忆》</a:t>
                      </a:r>
                      <a:endParaRPr lang="en-US" altLang="zh-CN" sz="1400" kern="0" dirty="0" smtClean="0">
                        <a:solidFill>
                          <a:srgbClr val="000000"/>
                        </a:solidFill>
                        <a:latin typeface="Times New Roman" pitchFamily="65" charset="-122"/>
                        <a:ea typeface="宋体" pitchFamily="65" charset="-122"/>
                      </a:endParaRP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[(美)杜鲁门·卡波特]</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16.请探究小说结尾的表达效果。</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写法探究</a:t>
                      </a:r>
                    </a:p>
                  </a:txBody>
                  <a:tcPr marL="45720" marR="45720"/>
                </a:tc>
                <a:tc vMerge="1">
                  <a:txBody>
                    <a:bodyPr/>
                    <a:lstStyle/>
                    <a:p>
                      <a:pPr eaLnBrk="0" latinLnBrk="1" hangingPunct="0"/>
                      <a:r>
                        <a:t/>
                      </a:r>
                      <a:br/>
                      <a:endParaRPr/>
                    </a:p>
                  </a:txBody>
                  <a:tcPr marL="45720" marR="45720"/>
                </a:tc>
              </a:tr>
              <a:tr h="602640">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2016</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《会明》</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(沈从文)</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16.请探究小说结尾“微笑的意义”的意蕴。</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文句意蕴探究</a:t>
                      </a:r>
                    </a:p>
                  </a:txBody>
                  <a:tcPr marL="45720" marR="45720"/>
                </a:tc>
                <a:tc vMerge="1">
                  <a:txBody>
                    <a:bodyPr/>
                    <a:lstStyle/>
                    <a:p>
                      <a:pPr eaLnBrk="0" latinLnBrk="1" hangingPunct="0"/>
                      <a:r>
                        <a:t/>
                      </a:r>
                      <a:br/>
                      <a:endParaRPr/>
                    </a:p>
                  </a:txBody>
                  <a:tcPr marL="45720" marR="45720"/>
                </a:tc>
              </a:tr>
              <a:tr h="697200">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2014</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《安娜之死》</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[(俄)列夫·托尔斯泰]</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15.请探究作品结尾画线句的意蕴。</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文句意蕴探究</a:t>
                      </a:r>
                    </a:p>
                  </a:txBody>
                  <a:tcPr marL="45720" marR="45720"/>
                </a:tc>
                <a:tc vMerge="1">
                  <a:txBody>
                    <a:bodyPr/>
                    <a:lstStyle/>
                    <a:p>
                      <a:pPr eaLnBrk="0" latinLnBrk="1" hangingPunct="0"/>
                      <a:r>
                        <a:t/>
                      </a:r>
                      <a:br/>
                      <a:endParaRPr/>
                    </a:p>
                  </a:txBody>
                  <a:tcPr marL="45720" marR="45720"/>
                </a:tc>
              </a:tr>
              <a:tr h="685760">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2012</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《邮差先生》</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(师陀)</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13.“这个小城的天气多好!”请分析小说结尾处这句话的含意和作用。</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文句意蕴探究</a:t>
                      </a:r>
                    </a:p>
                  </a:txBody>
                  <a:tcPr marL="45720" marR="45720"/>
                </a:tc>
                <a:tc vMerge="1">
                  <a:txBody>
                    <a:bodyPr/>
                    <a:lstStyle/>
                    <a:p>
                      <a:pPr eaLnBrk="0" latinLnBrk="1" hangingPunct="0"/>
                      <a:r>
                        <a:t/>
                      </a:r>
                      <a:br/>
                      <a:endParaRPr/>
                    </a:p>
                  </a:txBody>
                  <a:tcPr marL="45720" marR="45720"/>
                </a:tc>
              </a:tr>
            </a:tbl>
          </a:graphicData>
        </a:graphic>
      </p:graphicFrame>
    </p:spTree>
    <p:custDataLst>
      <p:custData r:id="rId1"/>
    </p:custDataLst>
  </p:cSld>
  <p:clrMapOvr>
    <a:masterClrMapping/>
  </p:clrMapOvr>
  <p:timing>
    <p:tnLst>
      <p:par>
        <p:cTn id="1" dur="indefinite" restart="never" nodeType="tmRoot"/>
      </p:par>
    </p:tnLst>
  </p:timing>
</p:sld>
</file>

<file path=ppt/slides/slide2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58485" y="1609480"/>
            <a:ext cx="11340000" cy="361098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1.立场不鲜明,观点不明确。</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2.缺乏文本意识,分析脱离主题事件和关键细节。</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3.分析无据,乱贴标签。</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4.文句解读肤浅,脱离上下文,孤立理解文句意蕴。</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5.对标题自身的象征、隐喻义理解不准确。</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6.分析角度不全,表达无条理。</a:t>
            </a:r>
            <a:endParaRPr lang="zh-CN" altLang="en-US" dirty="0"/>
          </a:p>
        </p:txBody>
      </p:sp>
      <p:pic>
        <p:nvPicPr>
          <p:cNvPr id="3" name="Picture 5"/>
          <p:cNvPicPr>
            <a:picLocks noChangeAspect="1" noChangeArrowheads="1"/>
          </p:cNvPicPr>
          <p:nvPr/>
        </p:nvPicPr>
        <p:blipFill>
          <a:blip r:embed="rId4" cstate="print"/>
          <a:srcRect/>
          <a:stretch>
            <a:fillRect/>
          </a:stretch>
        </p:blipFill>
        <p:spPr bwMode="auto">
          <a:xfrm>
            <a:off x="539706" y="1249429"/>
            <a:ext cx="2390775" cy="476250"/>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2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4" cstate="print"/>
          <a:srcRect/>
          <a:stretch>
            <a:fillRect/>
          </a:stretch>
        </p:blipFill>
        <p:spPr bwMode="auto">
          <a:xfrm>
            <a:off x="1025277" y="1116013"/>
            <a:ext cx="7565230" cy="5382143"/>
          </a:xfrm>
          <a:prstGeom prst="rect">
            <a:avLst/>
          </a:prstGeom>
          <a:noFill/>
          <a:ln w="9525">
            <a:noFill/>
            <a:miter lim="800000"/>
            <a:headEnd/>
            <a:tailEnd/>
          </a:ln>
        </p:spPr>
      </p:pic>
      <p:pic>
        <p:nvPicPr>
          <p:cNvPr id="8" name="Picture 3"/>
          <p:cNvPicPr>
            <a:picLocks noChangeAspect="1" noChangeArrowheads="1"/>
          </p:cNvPicPr>
          <p:nvPr/>
        </p:nvPicPr>
        <p:blipFill>
          <a:blip r:embed="rId5" cstate="print"/>
          <a:srcRect/>
          <a:stretch>
            <a:fillRect/>
          </a:stretch>
        </p:blipFill>
        <p:spPr bwMode="auto">
          <a:xfrm>
            <a:off x="665237" y="539949"/>
            <a:ext cx="2409825" cy="514350"/>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2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58485" y="1044016"/>
            <a:ext cx="11340000" cy="361098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一、阅读《守望》(文本见本专题提分攻略二对点训练第一题),完成题目。</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1.请结合文本探究作者的情感取向。</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p:txBody>
      </p:sp>
      <p:pic>
        <p:nvPicPr>
          <p:cNvPr id="3" name="Picture 4"/>
          <p:cNvPicPr>
            <a:picLocks noChangeAspect="1" noChangeArrowheads="1"/>
          </p:cNvPicPr>
          <p:nvPr/>
        </p:nvPicPr>
        <p:blipFill>
          <a:blip r:embed="rId4" cstate="print"/>
          <a:srcRect/>
          <a:stretch>
            <a:fillRect/>
          </a:stretch>
        </p:blipFill>
        <p:spPr bwMode="auto">
          <a:xfrm>
            <a:off x="521221" y="611957"/>
            <a:ext cx="2343150" cy="514350"/>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2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21221" y="1044005"/>
            <a:ext cx="11340000" cy="173682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1.</a:t>
            </a: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对李大爷手艺的怀念;对李大爷坚守毛窝子制作手艺的赞叹;对李大</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爷对传统手艺深情守望的崇敬;对传统手工技艺的留恋;对传统技艺在无可挽</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回地流失的深深遗憾与慨叹。</a:t>
            </a:r>
            <a:endParaRPr lang="zh-CN" altLang="en-US" dirty="0">
              <a:solidFill>
                <a:srgbClr val="FF0000"/>
              </a:solidFill>
            </a:endParaRPr>
          </a:p>
        </p:txBody>
      </p:sp>
      <p:sp>
        <p:nvSpPr>
          <p:cNvPr id="3" name="TextBox 2"/>
          <p:cNvSpPr txBox="1"/>
          <p:nvPr/>
        </p:nvSpPr>
        <p:spPr>
          <a:xfrm>
            <a:off x="521221" y="2844205"/>
            <a:ext cx="11340000" cy="294048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FF0000"/>
                </a:solidFill>
                <a:latin typeface="Times New Roman" pitchFamily="65" charset="-122"/>
                <a:ea typeface="宋体" pitchFamily="65" charset="-122"/>
              </a:rPr>
              <a:t>解析</a:t>
            </a:r>
            <a:r>
              <a:rPr lang="zh-CN" altLang="en-US" sz="2607" kern="0" dirty="0" smtClean="0">
                <a:solidFill>
                  <a:srgbClr val="FF0000"/>
                </a:solidFill>
                <a:latin typeface="Times New Roman" pitchFamily="65" charset="-122"/>
                <a:ea typeface="宋体" pitchFamily="65" charset="-122"/>
              </a:rPr>
              <a:t>　本题属于探究题,要求探究作者的情感取向。首先应明确此类题目的</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答题思路,然后应明确答题的模式。文中主要写了李大爷对制作毛窝子这门</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手艺的守望,对于他制作毛窝子的技艺,作者是赞叹的;对于他对传统手艺的</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坚持,作者是崇敬的;对于这门手工技艺,作者是留恋的;对于这门手工技艺的</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流失,作者是惋惜的。</a:t>
            </a:r>
            <a:endParaRPr lang="zh-CN" altLang="en-US" dirty="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2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481465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二、阅读《草根画家》(文本见本专题提分攻略四对点训练第二题),完成题</a:t>
            </a:r>
            <a:r>
              <a:rPr dirty="0"/>
              <a:t/>
            </a:r>
            <a:br>
              <a:rPr dirty="0"/>
            </a:br>
            <a:r>
              <a:rPr lang="zh-CN" altLang="en-US" sz="2607" kern="0" dirty="0" smtClean="0">
                <a:solidFill>
                  <a:srgbClr val="000000"/>
                </a:solidFill>
                <a:latin typeface="Times New Roman" pitchFamily="65" charset="-122"/>
                <a:ea typeface="宋体" pitchFamily="65" charset="-122"/>
              </a:rPr>
              <a:t>目。</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1.请探究虹先生这一形象的深刻意蕴。</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21221" y="971997"/>
            <a:ext cx="11340000" cy="5078313"/>
          </a:xfrm>
          <a:prstGeom prst="rect">
            <a:avLst/>
          </a:prstGeom>
          <a:noFill/>
        </p:spPr>
        <p:txBody>
          <a:bodyPr wrap="square" lIns="0" tIns="0" rIns="0" bIns="0" rtlCol="0">
            <a:spAutoFit/>
          </a:bodyPr>
          <a:lstStyle/>
          <a:p>
            <a:pPr marL="0" indent="0" eaLnBrk="0" latinLnBrk="1" hangingPunct="0">
              <a:lnSpc>
                <a:spcPts val="4360"/>
              </a:lnSpc>
              <a:spcBef>
                <a:spcPts val="0"/>
              </a:spcBef>
              <a:buNone/>
            </a:pPr>
            <a:r>
              <a:rPr lang="zh-CN" altLang="en-US" sz="2607" kern="0" dirty="0" smtClean="0">
                <a:solidFill>
                  <a:srgbClr val="FF0000"/>
                </a:solidFill>
                <a:latin typeface="Times New Roman" pitchFamily="65" charset="-122"/>
                <a:ea typeface="宋体" pitchFamily="65" charset="-122"/>
              </a:rPr>
              <a:t>1.</a:t>
            </a: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①对书籍、书店的热爱(给了卢娜顽强坚守的勇气);②对理想和人</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生价值的执着追求(给了卢娜开办书店的动力);③对社会的一份责任和担当</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(使她坚信书籍能传播知识文化,能改变人的命运);④家人、社会上好心人的</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理解和支持(让卢娜能够在艰难处境中坚持不放弃并看到希望)。</a:t>
            </a:r>
            <a:endParaRPr lang="en-US" altLang="zh-CN" sz="2607" kern="0" dirty="0" smtClean="0">
              <a:solidFill>
                <a:srgbClr val="FF0000"/>
              </a:solidFill>
              <a:latin typeface="Times New Roman" pitchFamily="65" charset="-122"/>
              <a:ea typeface="宋体" pitchFamily="65" charset="-122"/>
            </a:endParaRPr>
          </a:p>
          <a:p>
            <a:pPr eaLnBrk="0" latinLnBrk="1" hangingPunct="0">
              <a:lnSpc>
                <a:spcPts val="4360"/>
              </a:lnSpc>
            </a:pPr>
            <a:r>
              <a:rPr lang="zh-CN" altLang="en-US" sz="2607" b="1" kern="0" dirty="0" smtClean="0">
                <a:solidFill>
                  <a:srgbClr val="FF0000"/>
                </a:solidFill>
                <a:latin typeface="Times New Roman" pitchFamily="65" charset="-122"/>
                <a:ea typeface="宋体" pitchFamily="65" charset="-122"/>
              </a:rPr>
              <a:t>解析</a:t>
            </a:r>
            <a:r>
              <a:rPr lang="zh-CN" altLang="en-US" sz="2607" kern="0" dirty="0" smtClean="0">
                <a:solidFill>
                  <a:srgbClr val="FF0000"/>
                </a:solidFill>
                <a:latin typeface="Times New Roman" pitchFamily="65" charset="-122"/>
                <a:ea typeface="宋体" pitchFamily="65" charset="-122"/>
              </a:rPr>
              <a:t>　此题看似考查学生理解概括小说故事情节的能力</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实则是对主要人物</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思想性格的考查</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需要从相关情节中概括出原因来。如依据“我不再是那个</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高考落榜的自卑女孩</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我活得对人有用</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我充实</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我知足”“你开书店十多年</a:t>
            </a:r>
            <a:r>
              <a:rPr lang="en-US" altLang="zh-CN" sz="2607" kern="0" dirty="0" smtClean="0">
                <a:solidFill>
                  <a:srgbClr val="FF0000"/>
                </a:solidFill>
                <a:latin typeface="Times New Roman" pitchFamily="65" charset="-122"/>
                <a:ea typeface="宋体" pitchFamily="65" charset="-122"/>
              </a:rPr>
              <a:t>,</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没一天好日子过。但是</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假如你从此不开书店</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恐怕就活不成了”等可归纳原</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因</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对书籍、书店的热爱</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对理想和人生价值的执着追求等。</a:t>
            </a:r>
            <a:endParaRPr lang="zh-CN" altLang="en-US" sz="2800" dirty="0" smtClean="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2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21221" y="755973"/>
            <a:ext cx="11340000" cy="240732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1.</a:t>
            </a: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①虹先生素朴少言,薄裳轻履,远离烟酒茶,秉持老旧格调:表现了一</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种不慕时尚,坚守艺术的精神。②虹先生绘画技艺高超:揭示了广博学习,专</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注投入,严谨细致,才能取得成就的道理。③作者塑造虹先生这个人物形象,</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既是对虹先生品质的赞美,也暗含了对社会的反思。</a:t>
            </a:r>
            <a:endParaRPr lang="zh-CN" altLang="en-US" dirty="0">
              <a:solidFill>
                <a:srgbClr val="FF0000"/>
              </a:solidFill>
            </a:endParaRPr>
          </a:p>
        </p:txBody>
      </p:sp>
      <p:sp>
        <p:nvSpPr>
          <p:cNvPr id="3" name="TextBox 2"/>
          <p:cNvSpPr txBox="1"/>
          <p:nvPr/>
        </p:nvSpPr>
        <p:spPr>
          <a:xfrm>
            <a:off x="521221" y="3204245"/>
            <a:ext cx="11340000" cy="294048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FF0000"/>
                </a:solidFill>
                <a:latin typeface="Times New Roman" pitchFamily="65" charset="-122"/>
                <a:ea typeface="宋体" pitchFamily="65" charset="-122"/>
              </a:rPr>
              <a:t>解析</a:t>
            </a:r>
            <a:r>
              <a:rPr lang="zh-CN" altLang="en-US" sz="2607" kern="0" dirty="0" smtClean="0">
                <a:solidFill>
                  <a:srgbClr val="FF0000"/>
                </a:solidFill>
                <a:latin typeface="Times New Roman" pitchFamily="65" charset="-122"/>
                <a:ea typeface="宋体" pitchFamily="65" charset="-122"/>
              </a:rPr>
              <a:t>　本题考查文本意蕴探究,但指向更具体明确。探究人物形象所包含的</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意蕴,需先概括人物形象特点,再揭示在人物身上所表现出来的生活态度、思</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想境界以及作者的情感态度。虹先生的生活方式表现的是一种淡泊自守的</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生活态度;对绘画技艺的追求揭示的是专注认真的可贵品质;根据最后一段也</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可看出,虹先生的形象与当时浮躁的社会风气形成了对比。</a:t>
            </a:r>
            <a:endParaRPr lang="zh-CN" altLang="en-US" dirty="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2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三、(2018南外、金陵中学四模)阅读下面的作品,完成问题。</a:t>
            </a:r>
            <a:endParaRPr lang="zh-CN" altLang="en-US" dirty="0"/>
          </a:p>
          <a:p>
            <a:pPr marL="0" indent="0" algn="ctr"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清水里的刀子(节选)</a:t>
            </a:r>
            <a:endParaRPr lang="zh-CN" altLang="en-US" dirty="0"/>
          </a:p>
          <a:p>
            <a:pPr marL="0" indent="0" algn="ctr"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石舒清</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①四十日</a:t>
            </a:r>
            <a:r>
              <a:rPr lang="zh-CN" altLang="en-US" sz="1963" kern="0" baseline="59000" dirty="0" smtClean="0">
                <a:solidFill>
                  <a:srgbClr val="000000"/>
                </a:solidFill>
                <a:latin typeface="Times New Roman" pitchFamily="65" charset="-122"/>
                <a:ea typeface="宋体" pitchFamily="65" charset="-122"/>
              </a:rPr>
              <a:t>①</a:t>
            </a:r>
            <a:r>
              <a:rPr lang="zh-CN" altLang="en-US" sz="2607" kern="0" dirty="0" smtClean="0">
                <a:solidFill>
                  <a:srgbClr val="000000"/>
                </a:solidFill>
                <a:latin typeface="Times New Roman" pitchFamily="65" charset="-122"/>
                <a:ea typeface="宋体" pitchFamily="65" charset="-122"/>
              </a:rPr>
              <a:t>的前三天,晨光给高高的树梢上淡淡地涂了一抹金色。无数的麻</a:t>
            </a:r>
            <a:r>
              <a:rPr dirty="0"/>
              <a:t/>
            </a:r>
            <a:br>
              <a:rPr dirty="0"/>
            </a:br>
            <a:r>
              <a:rPr lang="zh-CN" altLang="en-US" sz="2607" kern="0" dirty="0" smtClean="0">
                <a:solidFill>
                  <a:srgbClr val="000000"/>
                </a:solidFill>
                <a:latin typeface="Times New Roman" pitchFamily="65" charset="-122"/>
                <a:ea typeface="宋体" pitchFamily="65" charset="-122"/>
              </a:rPr>
              <a:t>雀在巨大的树冠里异常激越地吵着,让人的心里荡开一粼一粼很温馨的银</a:t>
            </a:r>
            <a:r>
              <a:rPr dirty="0"/>
              <a:t/>
            </a:r>
            <a:br>
              <a:rPr dirty="0"/>
            </a:br>
            <a:r>
              <a:rPr lang="zh-CN" altLang="en-US" sz="2607" kern="0" dirty="0" smtClean="0">
                <a:solidFill>
                  <a:srgbClr val="000000"/>
                </a:solidFill>
                <a:latin typeface="Times New Roman" pitchFamily="65" charset="-122"/>
                <a:ea typeface="宋体" pitchFamily="65" charset="-122"/>
              </a:rPr>
              <a:t>波。马子善老人正在离树冠较近的高房子里精心地粘《古兰经》,经典历时</a:t>
            </a:r>
            <a:r>
              <a:rPr dirty="0"/>
              <a:t/>
            </a:r>
            <a:br>
              <a:rPr dirty="0"/>
            </a:br>
            <a:r>
              <a:rPr lang="zh-CN" altLang="en-US" sz="2607" kern="0" dirty="0" smtClean="0">
                <a:solidFill>
                  <a:srgbClr val="000000"/>
                </a:solidFill>
                <a:latin typeface="Times New Roman" pitchFamily="65" charset="-122"/>
                <a:ea typeface="宋体" pitchFamily="65" charset="-122"/>
              </a:rPr>
              <a:t>久了,纸质已经泛黄,而且轻若鸿毛,但上面的字迹却似愈加清晰。</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②突然耶尔古拜跑上来有些焦灼地说,老牛吃也不吃了,喝也不喝了,昨夜里</a:t>
            </a:r>
            <a:r>
              <a:rPr dirty="0"/>
              <a:t/>
            </a:r>
            <a:br>
              <a:rPr dirty="0"/>
            </a:br>
            <a:r>
              <a:rPr lang="zh-CN" altLang="en-US" sz="2607" kern="0" dirty="0" smtClean="0">
                <a:solidFill>
                  <a:srgbClr val="000000"/>
                </a:solidFill>
                <a:latin typeface="Times New Roman" pitchFamily="65" charset="-122"/>
                <a:ea typeface="宋体" pitchFamily="65" charset="-122"/>
              </a:rPr>
              <a:t>放在槽里的清水与鲜草原模原样地放着。马子善老人的心强烈地一动,匆匆</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2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随儿子来到了牛棚。牛棚里很干净,有着一种令人感动的牛粪气息。牛安静</a:t>
            </a:r>
            <a:r>
              <a:t/>
            </a:r>
            <a:br/>
            <a:r>
              <a:rPr lang="zh-CN" altLang="en-US" sz="2607" kern="0" dirty="0" smtClean="0">
                <a:solidFill>
                  <a:srgbClr val="000000"/>
                </a:solidFill>
                <a:latin typeface="Times New Roman" pitchFamily="65" charset="-122"/>
                <a:ea typeface="宋体" pitchFamily="65" charset="-122"/>
              </a:rPr>
              <a:t>端庄地站在那里,像一个穿越了时空明澈了一切的老人。它依然在不缓不</a:t>
            </a:r>
            <a:r>
              <a:t/>
            </a:r>
            <a:br/>
            <a:r>
              <a:rPr lang="zh-CN" altLang="en-US" sz="2607" kern="0" dirty="0" smtClean="0">
                <a:solidFill>
                  <a:srgbClr val="000000"/>
                </a:solidFill>
                <a:latin typeface="Times New Roman" pitchFamily="65" charset="-122"/>
                <a:ea typeface="宋体" pitchFamily="65" charset="-122"/>
              </a:rPr>
              <a:t>疾、津津有味地反刍着,它平静淡泊的目光好像是看见了什么,又像是什么也</a:t>
            </a:r>
            <a:r>
              <a:t/>
            </a:r>
            <a:br/>
            <a:r>
              <a:rPr lang="zh-CN" altLang="en-US" sz="2607" kern="0" dirty="0" smtClean="0">
                <a:solidFill>
                  <a:srgbClr val="000000"/>
                </a:solidFill>
                <a:latin typeface="Times New Roman" pitchFamily="65" charset="-122"/>
                <a:ea typeface="宋体" pitchFamily="65" charset="-122"/>
              </a:rPr>
              <a:t>无意看。它的肚子明显有些瘪。</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③大,你看,这水,它一口都没喝,还有草,都没吃。儿子有些焦灼地说,大,是不</a:t>
            </a:r>
            <a:r>
              <a:t/>
            </a:r>
            <a:br/>
            <a:r>
              <a:rPr lang="zh-CN" altLang="en-US" sz="2607" kern="0" dirty="0" smtClean="0">
                <a:solidFill>
                  <a:srgbClr val="000000"/>
                </a:solidFill>
                <a:latin typeface="Times New Roman" pitchFamily="65" charset="-122"/>
                <a:ea typeface="宋体" pitchFamily="65" charset="-122"/>
              </a:rPr>
              <a:t>是</a:t>
            </a:r>
            <a:r>
              <a:rPr lang="zh-CN" altLang="en-US" sz="2607" kern="0" dirty="0" smtClean="0">
                <a:solidFill>
                  <a:srgbClr val="000000"/>
                </a:solidFill>
                <a:latin typeface="黑体"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他知道儿子要说什么,他的鼻腔深处强烈地一酸,喉头处像硬硬地梗了</a:t>
            </a:r>
            <a:r>
              <a:t/>
            </a:r>
            <a:br/>
            <a:r>
              <a:rPr lang="zh-CN" altLang="en-US" sz="2607" kern="0" dirty="0" smtClean="0">
                <a:solidFill>
                  <a:srgbClr val="000000"/>
                </a:solidFill>
                <a:latin typeface="Times New Roman" pitchFamily="65" charset="-122"/>
                <a:ea typeface="宋体" pitchFamily="65" charset="-122"/>
              </a:rPr>
              <a:t>一个什么硬物,他觉得自己的泪水带着一股温热迅疾地流下来了,他连忙转过</a:t>
            </a:r>
            <a:r>
              <a:t/>
            </a:r>
            <a:br/>
            <a:r>
              <a:rPr lang="zh-CN" altLang="en-US" sz="2607" kern="0" dirty="0" smtClean="0">
                <a:solidFill>
                  <a:srgbClr val="000000"/>
                </a:solidFill>
                <a:latin typeface="Times New Roman" pitchFamily="65" charset="-122"/>
                <a:ea typeface="宋体" pitchFamily="65" charset="-122"/>
              </a:rPr>
              <a:t>头,有些踉跄地疾疾地走了出来。终于呜呜咽咽地哭出来了,心像一个大海那</a:t>
            </a:r>
            <a:r>
              <a:t/>
            </a:r>
            <a:br/>
            <a:r>
              <a:rPr lang="zh-CN" altLang="en-US" sz="2607" kern="0" dirty="0" smtClean="0">
                <a:solidFill>
                  <a:srgbClr val="000000"/>
                </a:solidFill>
                <a:latin typeface="Times New Roman" pitchFamily="65" charset="-122"/>
                <a:ea typeface="宋体" pitchFamily="65" charset="-122"/>
              </a:rPr>
              <a:t>样激情难抑,心里满满都是感动。他觉得有些罪过,把这么了不起的一个生命</a:t>
            </a:r>
            <a:endParaRPr lang="zh-CN" altLang="en-US"/>
          </a:p>
        </p:txBody>
      </p:sp>
    </p:spTree>
    <p:custDataLst>
      <p:custData r:id="rId1"/>
    </p:custDataLst>
  </p:cSld>
  <p:clrMapOvr>
    <a:masterClrMapping/>
  </p:clrMapOvr>
  <p:timing>
    <p:tnLst>
      <p:par>
        <p:cTn id="1" dur="indefinite" restart="never" nodeType="tmRoot"/>
      </p:par>
    </p:tnLst>
  </p:timing>
</p:sld>
</file>

<file path=ppt/slides/slide2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4164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竟忽略了,竟像畜生那样役使了它几十年。想起犁地时候他打在它背上的鞭</a:t>
            </a:r>
            <a:r>
              <a:rPr dirty="0"/>
              <a:t/>
            </a:r>
            <a:br>
              <a:rPr dirty="0"/>
            </a:br>
            <a:r>
              <a:rPr lang="zh-CN" altLang="en-US" sz="2607" kern="0" dirty="0" smtClean="0">
                <a:solidFill>
                  <a:srgbClr val="000000"/>
                </a:solidFill>
                <a:latin typeface="Times New Roman" pitchFamily="65" charset="-122"/>
                <a:ea typeface="宋体" pitchFamily="65" charset="-122"/>
              </a:rPr>
              <a:t>子,他觉得愧疚而难过,如果谁用鞭子打他相同的数量以示惩罚,他一定会很乐</a:t>
            </a:r>
            <a:endParaRPr lang="en-US" altLang="zh-CN" sz="2607" kern="0" dirty="0" smtClean="0">
              <a:solidFill>
                <a:srgbClr val="000000"/>
              </a:solidFill>
              <a:latin typeface="Times New Roman" pitchFamily="65" charset="-122"/>
              <a:ea typeface="宋体" pitchFamily="65" charset="-122"/>
            </a:endParaRPr>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意很感激的。还想起一件事来,那就是牛一边拉着犁走一边扬起尾巴拉粪,当</a:t>
            </a:r>
            <a:endParaRPr lang="en-US" altLang="zh-CN" sz="2607" kern="0" dirty="0" smtClean="0">
              <a:solidFill>
                <a:srgbClr val="000000"/>
              </a:solidFill>
              <a:latin typeface="Times New Roman" pitchFamily="65" charset="-122"/>
              <a:ea typeface="宋体" pitchFamily="65" charset="-122"/>
            </a:endParaRPr>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时觉得没什么,渐渐就觉得这真是过于残忍了,我们人连一个拉粪的机会都不</a:t>
            </a:r>
            <a:endParaRPr lang="en-US" altLang="zh-CN" sz="2607" kern="0" dirty="0" smtClean="0">
              <a:solidFill>
                <a:srgbClr val="000000"/>
              </a:solidFill>
              <a:latin typeface="Times New Roman" pitchFamily="65" charset="-122"/>
              <a:ea typeface="宋体" pitchFamily="65" charset="-122"/>
            </a:endParaRPr>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会给它,在它拉粪的时候我们还不放过它,还在役使它——哪里知道它竟是这</a:t>
            </a:r>
            <a:endParaRPr lang="en-US" altLang="zh-CN" sz="2607" kern="0" dirty="0" smtClean="0">
              <a:solidFill>
                <a:srgbClr val="000000"/>
              </a:solidFill>
              <a:latin typeface="Times New Roman" pitchFamily="65" charset="-122"/>
              <a:ea typeface="宋体" pitchFamily="65" charset="-122"/>
            </a:endParaRPr>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样一个高贵的生命!</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④马子善老人又想起老人们都讲过的,说牛这样的生命是大牲,如果举念端正,</a:t>
            </a:r>
            <a:endParaRPr lang="en-US" altLang="zh-CN" sz="2607" kern="0" dirty="0" smtClean="0">
              <a:solidFill>
                <a:srgbClr val="000000"/>
              </a:solidFill>
              <a:latin typeface="Times New Roman" pitchFamily="65" charset="-122"/>
              <a:ea typeface="宋体" pitchFamily="65" charset="-122"/>
            </a:endParaRPr>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把牛能用到好路上,那么,这头牛在献出自己的生命之前,会在饮它的清水里看</a:t>
            </a:r>
            <a:endParaRPr lang="en-US" altLang="zh-CN" sz="2607" kern="0" dirty="0" smtClean="0">
              <a:solidFill>
                <a:srgbClr val="000000"/>
              </a:solidFill>
              <a:latin typeface="Times New Roman" pitchFamily="65" charset="-122"/>
              <a:ea typeface="宋体" pitchFamily="65" charset="-122"/>
            </a:endParaRPr>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到与自己有关的那把刀子,自此就不吃不喝了。显然,这头不吃不喝的老牛是看</a:t>
            </a:r>
            <a:endParaRPr lang="zh-CN" altLang="en-US" sz="2607" kern="0" dirty="0">
              <a:solidFill>
                <a:srgbClr val="000000"/>
              </a:solidFill>
              <a:latin typeface="Times New Roman" pitchFamily="65" charset="-122"/>
              <a:ea typeface="宋体" pitchFamily="65" charset="-122"/>
            </a:endParaRPr>
          </a:p>
        </p:txBody>
      </p:sp>
    </p:spTree>
    <p:custDataLst>
      <p:custData r:id="rId1"/>
    </p:custDataLst>
  </p:cSld>
  <p:clrMapOvr>
    <a:masterClrMapping/>
  </p:clrMapOvr>
  <p:timing>
    <p:tnLst>
      <p:par>
        <p:cTn id="1" dur="indefinite" restart="never" nodeType="tmRoot"/>
      </p:par>
    </p:tnLst>
  </p:timing>
</p:sld>
</file>

<file path=ppt/slides/slide2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到自己的那把刀子了,就在它面前的那盆清水里看见了。马子善老人真切地</a:t>
            </a:r>
            <a:endParaRPr lang="en-US" altLang="zh-CN" sz="2607" kern="0" dirty="0" smtClean="0">
              <a:solidFill>
                <a:srgbClr val="000000"/>
              </a:solidFill>
              <a:latin typeface="Times New Roman" pitchFamily="65" charset="-122"/>
              <a:ea typeface="宋体" pitchFamily="65" charset="-122"/>
            </a:endParaRPr>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觉到一种难言的强烈的震动,他那样不能自禁地要为此流一些眼泪。</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⑤过了一天,过了两天,牛还是不吃,牛肚子触目惊心地瘪了下去。但牛依旧</a:t>
            </a:r>
            <a:r>
              <a:rPr dirty="0"/>
              <a:t/>
            </a:r>
            <a:br>
              <a:rPr dirty="0"/>
            </a:br>
            <a:r>
              <a:rPr lang="zh-CN" altLang="en-US" sz="2607" kern="0" dirty="0" smtClean="0">
                <a:solidFill>
                  <a:srgbClr val="000000"/>
                </a:solidFill>
                <a:latin typeface="Times New Roman" pitchFamily="65" charset="-122"/>
                <a:ea typeface="宋体" pitchFamily="65" charset="-122"/>
              </a:rPr>
              <a:t>静静地立着,双眼微闭,依旧在轻轻地反刍着。没有什么可以质疑的了。这了</a:t>
            </a:r>
            <a:r>
              <a:rPr dirty="0"/>
              <a:t/>
            </a:r>
            <a:br>
              <a:rPr dirty="0"/>
            </a:br>
            <a:r>
              <a:rPr lang="zh-CN" altLang="en-US" sz="2607" kern="0" dirty="0" smtClean="0">
                <a:solidFill>
                  <a:srgbClr val="000000"/>
                </a:solidFill>
                <a:latin typeface="Times New Roman" pitchFamily="65" charset="-122"/>
                <a:ea typeface="宋体" pitchFamily="65" charset="-122"/>
              </a:rPr>
              <a:t>不起的生命,它竟然这样的韬光隐晦,竟为人役使地度过了自己艰辛的一生。</a:t>
            </a:r>
            <a:r>
              <a:rPr dirty="0"/>
              <a:t/>
            </a:r>
            <a:br>
              <a:rPr dirty="0"/>
            </a:br>
            <a:r>
              <a:rPr lang="zh-CN" altLang="en-US" sz="2607" kern="0" dirty="0" smtClean="0">
                <a:solidFill>
                  <a:srgbClr val="000000"/>
                </a:solidFill>
                <a:latin typeface="Times New Roman" pitchFamily="65" charset="-122"/>
                <a:ea typeface="宋体" pitchFamily="65" charset="-122"/>
              </a:rPr>
              <a:t>马子善老人心里有了一种驱之不散的肃穆。只要他一闭眼,在他内部的视野</a:t>
            </a:r>
            <a:r>
              <a:rPr dirty="0"/>
              <a:t/>
            </a:r>
            <a:br>
              <a:rPr dirty="0"/>
            </a:br>
            <a:r>
              <a:rPr lang="zh-CN" altLang="en-US" sz="2607" kern="0" dirty="0" smtClean="0">
                <a:solidFill>
                  <a:srgbClr val="000000"/>
                </a:solidFill>
                <a:latin typeface="Times New Roman" pitchFamily="65" charset="-122"/>
                <a:ea typeface="宋体" pitchFamily="65" charset="-122"/>
              </a:rPr>
              <a:t>里,就有一盆清得让人像涟漪那样微微战栗的水,在这水里,慢慢就会生出一</a:t>
            </a:r>
            <a:r>
              <a:rPr dirty="0"/>
              <a:t/>
            </a:r>
            <a:br>
              <a:rPr dirty="0"/>
            </a:br>
            <a:r>
              <a:rPr lang="zh-CN" altLang="en-US" sz="2607" kern="0" dirty="0" smtClean="0">
                <a:solidFill>
                  <a:srgbClr val="000000"/>
                </a:solidFill>
                <a:latin typeface="Times New Roman" pitchFamily="65" charset="-122"/>
                <a:ea typeface="宋体" pitchFamily="65" charset="-122"/>
              </a:rPr>
              <a:t>把世所罕见的刀子,在清水的深处像一种暗藏的秘密那样不断地向你闪悠着</a:t>
            </a:r>
            <a:r>
              <a:rPr dirty="0"/>
              <a:t/>
            </a:r>
            <a:br>
              <a:rPr dirty="0"/>
            </a:br>
            <a:r>
              <a:rPr lang="zh-CN" altLang="en-US" sz="2607" kern="0" dirty="0" smtClean="0">
                <a:solidFill>
                  <a:srgbClr val="000000"/>
                </a:solidFill>
                <a:latin typeface="Times New Roman" pitchFamily="65" charset="-122"/>
                <a:ea typeface="宋体" pitchFamily="65" charset="-122"/>
              </a:rPr>
              <a:t>银光。马子善老人感恩地点着自己的头,泪水在他的脸上流着,他喃喃说,你</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2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比我强,你知道你的死,可是我不知道。他记得老人们讲过,像牛这样的大牲,</a:t>
            </a:r>
            <a:r>
              <a:t/>
            </a:r>
            <a:br/>
            <a:r>
              <a:rPr lang="zh-CN" altLang="en-US" sz="2607" kern="0" dirty="0" smtClean="0">
                <a:solidFill>
                  <a:srgbClr val="000000"/>
                </a:solidFill>
                <a:latin typeface="Times New Roman" pitchFamily="65" charset="-122"/>
                <a:ea typeface="宋体" pitchFamily="65" charset="-122"/>
              </a:rPr>
              <a:t>看到清水里的刀子后,就不再吃喝,为的是让自己有一个清洁的内里,然后清</a:t>
            </a:r>
            <a:r>
              <a:t/>
            </a:r>
            <a:br/>
            <a:r>
              <a:rPr lang="zh-CN" altLang="en-US" sz="2607" kern="0" dirty="0" smtClean="0">
                <a:solidFill>
                  <a:srgbClr val="000000"/>
                </a:solidFill>
                <a:latin typeface="Times New Roman" pitchFamily="65" charset="-122"/>
                <a:ea typeface="宋体" pitchFamily="65" charset="-122"/>
              </a:rPr>
              <a:t>清洁洁地归去。</a:t>
            </a:r>
            <a:r>
              <a:rPr lang="zh-CN" altLang="en-US" sz="2607" u="sng" kern="0" dirty="0" smtClean="0">
                <a:solidFill>
                  <a:srgbClr val="000000"/>
                </a:solidFill>
                <a:latin typeface="Times New Roman" pitchFamily="65" charset="-122"/>
                <a:ea typeface="宋体" pitchFamily="65" charset="-122"/>
              </a:rPr>
              <a:t>原来是这样的一种生命</a:t>
            </a:r>
            <a:r>
              <a:rPr lang="zh-CN" altLang="en-US" sz="2607" kern="0" dirty="0" smtClean="0">
                <a:solidFill>
                  <a:srgbClr val="000000"/>
                </a:solidFill>
                <a:latin typeface="Times New Roman" pitchFamily="65" charset="-122"/>
                <a:ea typeface="宋体" pitchFamily="65" charset="-122"/>
              </a:rPr>
              <a:t>!这两天里,飞散的麻雀又聚在树梢上</a:t>
            </a:r>
            <a:r>
              <a:t/>
            </a:r>
            <a:br/>
            <a:r>
              <a:rPr lang="zh-CN" altLang="en-US" sz="2607" kern="0" dirty="0" smtClean="0">
                <a:solidFill>
                  <a:srgbClr val="000000"/>
                </a:solidFill>
                <a:latin typeface="Times New Roman" pitchFamily="65" charset="-122"/>
                <a:ea typeface="宋体" pitchFamily="65" charset="-122"/>
              </a:rPr>
              <a:t>了,马子善老人把翻阅破了的经典精心粘好,放在桌面上,大大的玻璃窗上,阳</a:t>
            </a:r>
            <a:r>
              <a:t/>
            </a:r>
            <a:br/>
            <a:r>
              <a:rPr lang="zh-CN" altLang="en-US" sz="2607" kern="0" dirty="0" smtClean="0">
                <a:solidFill>
                  <a:srgbClr val="000000"/>
                </a:solidFill>
                <a:latin typeface="Times New Roman" pitchFamily="65" charset="-122"/>
                <a:ea typeface="宋体" pitchFamily="65" charset="-122"/>
              </a:rPr>
              <a:t>光照进来,像金子那样的阳光落在大大的桌面上,落在摊开的古老的经典上。</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⑥明天就是四十祀日了。</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⑦夜里星星密缀了天空,使整个天空显得沉甸甸的。没有风,偶或撞到极细微</a:t>
            </a:r>
            <a:r>
              <a:t/>
            </a:r>
            <a:br/>
            <a:r>
              <a:rPr lang="zh-CN" altLang="en-US" sz="2607" kern="0" dirty="0" smtClean="0">
                <a:solidFill>
                  <a:srgbClr val="000000"/>
                </a:solidFill>
                <a:latin typeface="Times New Roman" pitchFamily="65" charset="-122"/>
                <a:ea typeface="宋体" pitchFamily="65" charset="-122"/>
              </a:rPr>
              <a:t>的一丝,倒给人一种担心与警觉。夜深的时候,马子善老人顶着满天星光悄然</a:t>
            </a:r>
            <a:r>
              <a:t/>
            </a:r>
            <a:br/>
            <a:r>
              <a:rPr lang="zh-CN" altLang="en-US" sz="2607" kern="0" dirty="0" smtClean="0">
                <a:solidFill>
                  <a:srgbClr val="000000"/>
                </a:solidFill>
                <a:latin typeface="Times New Roman" pitchFamily="65" charset="-122"/>
                <a:ea typeface="宋体" pitchFamily="65" charset="-122"/>
              </a:rPr>
              <a:t>钻到牛棚里去,直到寺里喊邦克</a:t>
            </a:r>
            <a:r>
              <a:rPr lang="zh-CN" altLang="en-US" sz="1963" kern="0" baseline="59000" dirty="0" smtClean="0">
                <a:solidFill>
                  <a:srgbClr val="000000"/>
                </a:solidFill>
                <a:latin typeface="Times New Roman" pitchFamily="65" charset="-122"/>
                <a:ea typeface="宋体" pitchFamily="65" charset="-122"/>
              </a:rPr>
              <a:t>②</a:t>
            </a:r>
            <a:r>
              <a:rPr lang="zh-CN" altLang="en-US" sz="2607" kern="0" dirty="0" smtClean="0">
                <a:solidFill>
                  <a:srgbClr val="000000"/>
                </a:solidFill>
                <a:latin typeface="Times New Roman" pitchFamily="65" charset="-122"/>
                <a:ea typeface="宋体" pitchFamily="65" charset="-122"/>
              </a:rPr>
              <a:t>时才钻出来,他的脸有些苍白。耶尔古拜已</a:t>
            </a:r>
            <a:endParaRPr lang="zh-CN" altLang="en-US"/>
          </a:p>
        </p:txBody>
      </p:sp>
    </p:spTree>
    <p:custDataLst>
      <p:custData r:id="rId1"/>
    </p:custDataLst>
  </p:cSld>
  <p:clrMapOvr>
    <a:masterClrMapping/>
  </p:clrMapOvr>
  <p:timing>
    <p:tnLst>
      <p:par>
        <p:cTn id="1" dur="indefinite" restart="never" nodeType="tmRoot"/>
      </p:par>
    </p:tnLst>
  </p:timing>
</p:sld>
</file>

<file path=ppt/slides/slide2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4164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经起来扫院子了。马子善老人对他说,家里的事你看着弄吧,我去县上买些调料之类的东西。</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⑧一直到日落,他才回来,他的脸有些苍白,他先到牛棚里转了一圈,然后他像是下了一个决心,他走进门里去了,但是他很快站住了,他看见一个硕大的牛头在院子里放着,牛头正向着他,他不知道牛的后半个身子哪里去了。他觉得这牛是在一个难以言说的地方藏着,而只是将头探了出来,一脸的平静与宽容,眼睛像波澜不兴的湖水那样睁着,嘴唇若不是耷在地上,一定还要静静地反刍的。</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⑨他有些惊愕,他从来没见过这么一张颜面如生的死者的脸。</a:t>
            </a:r>
            <a:endParaRPr lang="en-US" altLang="zh-CN" sz="2607" kern="0" dirty="0" smtClean="0">
              <a:solidFill>
                <a:srgbClr val="000000"/>
              </a:solidFill>
              <a:latin typeface="Times New Roman" pitchFamily="65" charset="-122"/>
              <a:ea typeface="宋体" pitchFamily="65" charset="-122"/>
            </a:endParaRPr>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                                                                                                                        (有删改)</a:t>
            </a:r>
            <a:endParaRPr lang="zh-CN" altLang="en-US" sz="2800" dirty="0" smtClean="0"/>
          </a:p>
        </p:txBody>
      </p:sp>
    </p:spTree>
    <p:custDataLst>
      <p:custData r:id="rId1"/>
    </p:custDataLst>
  </p:cSld>
  <p:clrMapOvr>
    <a:masterClrMapping/>
  </p:clrMapOvr>
  <p:timing>
    <p:tnLst>
      <p:par>
        <p:cTn id="1" dur="indefinite" restart="never" nodeType="tmRoot"/>
      </p:par>
    </p:tnLst>
  </p:timing>
</p:sld>
</file>

<file path=ppt/slides/slide2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421282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[注]　①四十日:亡人安葬后第四十天忌日。此前,马子善老人的老伴去世,要</a:t>
            </a:r>
            <a:r>
              <a:rPr dirty="0"/>
              <a:t/>
            </a:r>
            <a:br>
              <a:rPr dirty="0"/>
            </a:br>
            <a:r>
              <a:rPr lang="zh-CN" altLang="en-US" sz="2607" kern="0" dirty="0" smtClean="0">
                <a:solidFill>
                  <a:srgbClr val="000000"/>
                </a:solidFill>
                <a:latin typeface="Times New Roman" pitchFamily="65" charset="-122"/>
                <a:ea typeface="宋体" pitchFamily="65" charset="-122"/>
              </a:rPr>
              <a:t>在四十日杀牛祭奠。②邦克:阿拉伯语的中文音译词,伊斯兰教法学的一种概</a:t>
            </a:r>
            <a:r>
              <a:rPr dirty="0"/>
              <a:t/>
            </a:r>
            <a:br>
              <a:rPr dirty="0"/>
            </a:br>
            <a:r>
              <a:rPr lang="zh-CN" altLang="en-US" sz="2607" kern="0" dirty="0" smtClean="0">
                <a:solidFill>
                  <a:srgbClr val="000000"/>
                </a:solidFill>
                <a:latin typeface="Times New Roman" pitchFamily="65" charset="-122"/>
                <a:ea typeface="宋体" pitchFamily="65" charset="-122"/>
              </a:rPr>
              <a:t>念,又称为宣礼、唤礼,是提醒和召唤人们做礼拜的专用念词。</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1.联系文章的第⑤段,探究标题“清水里的刀子”的意蕴。</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2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416483"/>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2.结合全文,分析第⑤段画线句子“原来是这样的一种生命”指的是怎样的</a:t>
            </a:r>
            <a:endParaRPr lang="zh-CN" altLang="en-US" sz="2800" dirty="0" smtClean="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一种生命。</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3.这篇小说在极简洗练中蕴藏哲思,试从“哲思”角度,对小说主旨进行探究。</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en-US" altLang="zh-CN" sz="2607" u="sng" kern="0" dirty="0" smtClean="0">
              <a:solidFill>
                <a:srgbClr val="000000"/>
              </a:solidFill>
              <a:latin typeface="Times New Roman" pitchFamily="65" charset="-122"/>
              <a:ea typeface="宋体" pitchFamily="65" charset="-122"/>
            </a:endParaRPr>
          </a:p>
          <a:p>
            <a:pPr eaLnBrk="0" latinLnBrk="1" hangingPunct="0">
              <a:lnSpc>
                <a:spcPct val="150000"/>
              </a:lnSpc>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sz="2800" dirty="0" smtClean="0"/>
          </a:p>
        </p:txBody>
      </p:sp>
    </p:spTree>
    <p:custDataLst>
      <p:custData r:id="rId1"/>
    </p:custDataLst>
  </p:cSld>
  <p:clrMapOvr>
    <a:masterClrMapping/>
  </p:clrMapOvr>
  <p:timing>
    <p:tnLst>
      <p:par>
        <p:cTn id="1" dur="indefinite" restart="never" nodeType="tmRoot"/>
      </p:par>
    </p:tnLst>
  </p:timing>
</p:sld>
</file>

<file path=ppt/slides/slide2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93229" y="1116013"/>
            <a:ext cx="11340000" cy="421282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1.</a:t>
            </a: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清水,代表日常的俗世生活;刀子,象征死亡。死亡,就存在于日常的</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生活中。</a:t>
            </a:r>
            <a:endParaRPr lang="en-US" altLang="zh-CN" sz="2607" kern="0" dirty="0" smtClean="0">
              <a:solidFill>
                <a:srgbClr val="FF0000"/>
              </a:solidFill>
              <a:latin typeface="Times New Roman" pitchFamily="65" charset="-122"/>
              <a:ea typeface="宋体" pitchFamily="65" charset="-122"/>
            </a:endParaRPr>
          </a:p>
          <a:p>
            <a:pPr eaLnBrk="0" latinLnBrk="1" hangingPunct="0">
              <a:lnSpc>
                <a:spcPct val="150000"/>
              </a:lnSpc>
            </a:pPr>
            <a:r>
              <a:rPr lang="zh-CN" altLang="en-US" sz="2607" b="1" kern="0" dirty="0" smtClean="0">
                <a:solidFill>
                  <a:srgbClr val="FF0000"/>
                </a:solidFill>
                <a:latin typeface="Times New Roman" pitchFamily="65" charset="-122"/>
                <a:ea typeface="宋体" pitchFamily="65" charset="-122"/>
              </a:rPr>
              <a:t>解析</a:t>
            </a:r>
            <a:r>
              <a:rPr lang="zh-CN" altLang="en-US" sz="2607" kern="0" dirty="0" smtClean="0">
                <a:solidFill>
                  <a:srgbClr val="FF0000"/>
                </a:solidFill>
                <a:latin typeface="Times New Roman" pitchFamily="65" charset="-122"/>
                <a:ea typeface="宋体" pitchFamily="65" charset="-122"/>
              </a:rPr>
              <a:t>　题目有答题区域的限制</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文章第⑤段前面的内容写了牛面对死亡的态</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度</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而第⑤段则是马子善老人展开的由浅入深的人生感悟。根据“只要他一</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闭眼</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在他内部的视野里</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就有一盆清得让人像涟漪那样微微战栗的水</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在这</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水里</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慢慢就会生出一把世所罕见的刀子”不难概括出“清水”“刀子”和</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“清水里的刀子”所象征的内容。</a:t>
            </a:r>
            <a:endParaRPr lang="zh-CN" altLang="en-US" sz="2800" dirty="0" smtClean="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481465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2.</a:t>
            </a: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表达了卢娜对书店现状的失望之情;表达了卢娜心中的悲凉与不甘</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以及看不到希望的无奈之情。</a:t>
            </a:r>
            <a:endParaRPr lang="en-US" altLang="zh-CN" sz="2607" kern="0" dirty="0" smtClean="0">
              <a:solidFill>
                <a:srgbClr val="FF0000"/>
              </a:solidFill>
              <a:latin typeface="Times New Roman" pitchFamily="65" charset="-122"/>
              <a:ea typeface="宋体" pitchFamily="65" charset="-122"/>
            </a:endParaRPr>
          </a:p>
          <a:p>
            <a:pPr eaLnBrk="0" latinLnBrk="1" hangingPunct="0">
              <a:lnSpc>
                <a:spcPct val="150000"/>
              </a:lnSpc>
            </a:pPr>
            <a:r>
              <a:rPr lang="zh-CN" altLang="en-US" sz="2607" b="1" kern="0" dirty="0" smtClean="0">
                <a:solidFill>
                  <a:srgbClr val="FF0000"/>
                </a:solidFill>
                <a:latin typeface="Times New Roman" pitchFamily="65" charset="-122"/>
                <a:ea typeface="宋体" pitchFamily="65" charset="-122"/>
              </a:rPr>
              <a:t>解析</a:t>
            </a:r>
            <a:r>
              <a:rPr lang="zh-CN" altLang="en-US" sz="2607" kern="0" dirty="0" smtClean="0">
                <a:solidFill>
                  <a:srgbClr val="FF0000"/>
                </a:solidFill>
                <a:latin typeface="Times New Roman" pitchFamily="65" charset="-122"/>
                <a:ea typeface="宋体" pitchFamily="65" charset="-122"/>
              </a:rPr>
              <a:t>　首先在文中找到画线句</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然后结合具体的语境分析人物的情感。“把</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灯光调亮</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就算再亮</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也是夜里。”这句话是卢娜在明光书店面临倒闭、她给</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书店“料理后事”时的内心所想</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书店的光线很暗</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但对于卢娜来说</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即使把</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灯光调亮</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依然如同黑夜</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表现出卢娜对书店现状的失望之情。“她自嘲地笑</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了笑”</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这是人物的神态描写</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自嘲地笑”表现出卢娜内心的悲凉与不甘以</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及看不到希望的无奈之情。</a:t>
            </a:r>
            <a:endParaRPr lang="zh-CN" altLang="en-US" sz="2800" dirty="0" smtClean="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2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421282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2.</a:t>
            </a: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①艰辛,无尊严:被人役使着拉犁,连拉粪时都在劳作。②宽容沉默:</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对人类的行为默默忍受承担,韬光养晦。③洞彻(智慧、达观)且平静(从容):</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能够预见自己死亡的到来,并坦然安静地接受。④清洁高贵:在死亡来临前不</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再吃喝,保持自身的干净。</a:t>
            </a:r>
            <a:endParaRPr lang="en-US" altLang="zh-CN" sz="2607" kern="0" dirty="0" smtClean="0">
              <a:solidFill>
                <a:srgbClr val="FF0000"/>
              </a:solidFill>
              <a:latin typeface="Times New Roman" pitchFamily="65" charset="-122"/>
              <a:ea typeface="宋体" pitchFamily="65" charset="-122"/>
            </a:endParaRPr>
          </a:p>
          <a:p>
            <a:pPr eaLnBrk="0" latinLnBrk="1" hangingPunct="0">
              <a:lnSpc>
                <a:spcPct val="150000"/>
              </a:lnSpc>
            </a:pPr>
            <a:r>
              <a:rPr lang="zh-CN" altLang="en-US" sz="2607" b="1" kern="0" dirty="0" smtClean="0">
                <a:solidFill>
                  <a:srgbClr val="FF0000"/>
                </a:solidFill>
                <a:latin typeface="Times New Roman" pitchFamily="65" charset="-122"/>
                <a:ea typeface="宋体" pitchFamily="65" charset="-122"/>
              </a:rPr>
              <a:t>解析</a:t>
            </a:r>
            <a:r>
              <a:rPr lang="zh-CN" altLang="en-US" sz="2607" kern="0" dirty="0" smtClean="0">
                <a:solidFill>
                  <a:srgbClr val="FF0000"/>
                </a:solidFill>
                <a:latin typeface="Times New Roman" pitchFamily="65" charset="-122"/>
                <a:ea typeface="宋体" pitchFamily="65" charset="-122"/>
              </a:rPr>
              <a:t>　解答此题</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必须要找出“这样”指代的具体内容</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要根据位置</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锁定答</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题区域。句子出现在第⑤段</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相关信息出现在文章的第②</a:t>
            </a:r>
            <a:r>
              <a:rPr lang="en-US" altLang="zh-CN" sz="2607" kern="0" dirty="0" smtClean="0">
                <a:solidFill>
                  <a:srgbClr val="FF0000"/>
                </a:solidFill>
                <a:latin typeface="Times New Roman" pitchFamily="65" charset="-122"/>
                <a:ea typeface="宋体" pitchFamily="65" charset="-122"/>
              </a:rPr>
              <a:t>—⑤</a:t>
            </a:r>
            <a:r>
              <a:rPr lang="zh-CN" altLang="en-US" sz="2607" kern="0" dirty="0" smtClean="0">
                <a:solidFill>
                  <a:srgbClr val="FF0000"/>
                </a:solidFill>
                <a:latin typeface="Times New Roman" pitchFamily="65" charset="-122"/>
                <a:ea typeface="宋体" pitchFamily="65" charset="-122"/>
              </a:rPr>
              <a:t>段</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逐条梳理出</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表现牛的生命特征的信息并加以整合概括</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即可得出本题答案。</a:t>
            </a:r>
            <a:endParaRPr lang="zh-CN" altLang="en-US" sz="2800" dirty="0" smtClean="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2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683965"/>
            <a:ext cx="11340000" cy="601831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3.</a:t>
            </a: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①对于死亡的态度:牛执着地生存,承受苦难,坦然从容地面对死亡,</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以富于意义的生存去领受具有价值的死亡。②人与动物、人与自然的和谐</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关系(不同生命形态间理解相通):老人对牛的关注、愧疚、敬佩,牛对老人的</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尽责,老人从牛身上学习领悟到生命的意义。③信仰的价值:老人的态度和心</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理源自宗教文化的底蕴,对牛的神性感知,超越世俗。</a:t>
            </a:r>
            <a:endParaRPr lang="en-US" altLang="zh-CN" sz="2607" kern="0" dirty="0" smtClean="0">
              <a:solidFill>
                <a:srgbClr val="FF0000"/>
              </a:solidFill>
              <a:latin typeface="Times New Roman" pitchFamily="65" charset="-122"/>
              <a:ea typeface="宋体" pitchFamily="65" charset="-122"/>
            </a:endParaRPr>
          </a:p>
          <a:p>
            <a:pPr eaLnBrk="0" latinLnBrk="1" hangingPunct="0">
              <a:lnSpc>
                <a:spcPct val="150000"/>
              </a:lnSpc>
            </a:pPr>
            <a:r>
              <a:rPr lang="zh-CN" altLang="en-US" sz="2607" b="1" kern="0" dirty="0" smtClean="0">
                <a:solidFill>
                  <a:srgbClr val="FF0000"/>
                </a:solidFill>
                <a:latin typeface="Times New Roman" pitchFamily="65" charset="-122"/>
                <a:ea typeface="宋体" pitchFamily="65" charset="-122"/>
              </a:rPr>
              <a:t>解析　</a:t>
            </a:r>
            <a:r>
              <a:rPr lang="zh-CN" altLang="en-US" sz="2607" kern="0" dirty="0" smtClean="0">
                <a:solidFill>
                  <a:srgbClr val="FF0000"/>
                </a:solidFill>
                <a:latin typeface="Times New Roman" pitchFamily="65" charset="-122"/>
                <a:ea typeface="宋体" pitchFamily="65" charset="-122"/>
              </a:rPr>
              <a:t>“哲思”就是理性思考</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以此探究小说主旨</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其实就是探究文本的思想</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意蕴。探究小说主旨必须借助小说的主要情节和写作对象。作者通过写牛</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表达了对待死亡的态度</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通过写老人表达了对待生命和生活的态度</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也表达了</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对人与动物关系的思考</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文中多次出现</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古兰经</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表达了宗教文化的底蕴和</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信仰的力量。</a:t>
            </a:r>
            <a:endParaRPr lang="zh-CN" altLang="en-US" sz="2800" dirty="0" smtClean="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2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421282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000000"/>
                </a:solidFill>
                <a:latin typeface="Times New Roman" pitchFamily="65" charset="-122"/>
                <a:ea typeface="宋体" pitchFamily="65" charset="-122"/>
              </a:rPr>
              <a:t>名师点睛</a:t>
            </a:r>
            <a:endParaRPr lang="zh-CN" altLang="en-US" b="1"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小说探究要善于在大角度下再切分出几个小角度,探究的角度切口越小,探究</a:t>
            </a:r>
            <a:r>
              <a:rPr dirty="0"/>
              <a:t/>
            </a:r>
            <a:br>
              <a:rPr dirty="0"/>
            </a:br>
            <a:r>
              <a:rPr lang="zh-CN" altLang="en-US" sz="2607" kern="0" dirty="0" smtClean="0">
                <a:solidFill>
                  <a:srgbClr val="000000"/>
                </a:solidFill>
                <a:latin typeface="Times New Roman" pitchFamily="65" charset="-122"/>
                <a:ea typeface="宋体" pitchFamily="65" charset="-122"/>
              </a:rPr>
              <a:t>的方向越是明确,内容越容易把握,意蕴越容易发掘。如“人物”角度,可切</a:t>
            </a:r>
            <a:r>
              <a:rPr dirty="0"/>
              <a:t/>
            </a:r>
            <a:br>
              <a:rPr dirty="0"/>
            </a:br>
            <a:r>
              <a:rPr lang="zh-CN" altLang="en-US" sz="2607" kern="0" dirty="0" smtClean="0">
                <a:solidFill>
                  <a:srgbClr val="000000"/>
                </a:solidFill>
                <a:latin typeface="Times New Roman" pitchFamily="65" charset="-122"/>
                <a:ea typeface="宋体" pitchFamily="65" charset="-122"/>
              </a:rPr>
              <a:t>分为主要人物与次要人物两个小角度,在主要人物这个小角度中再切分成性</a:t>
            </a:r>
            <a:endParaRPr lang="en-US" altLang="zh-CN" sz="2607" kern="0" dirty="0" smtClean="0">
              <a:solidFill>
                <a:srgbClr val="000000"/>
              </a:solidFill>
              <a:latin typeface="Times New Roman" pitchFamily="65" charset="-122"/>
              <a:ea typeface="宋体" pitchFamily="65" charset="-122"/>
            </a:endParaRPr>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格的不同侧面等更小角度。如上面第一题</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分析作者的情感倾向</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就可化大为</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小</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从李大爷和传统手工艺两个方面切入。李大爷方面有怀念</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有赞叹</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有崇</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敬</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传统手工艺方面有留恋</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有遗憾</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有感喟。</a:t>
            </a:r>
            <a:endParaRPr lang="zh-CN" altLang="en-US" sz="2800" dirty="0" smtClean="0"/>
          </a:p>
        </p:txBody>
      </p:sp>
    </p:spTree>
    <p:custDataLst>
      <p:custData r:id="rId1"/>
    </p:custDataLst>
  </p:cSld>
  <p:clrMapOvr>
    <a:masterClrMapping/>
  </p:clrMapOvr>
  <p:timing>
    <p:tnLst>
      <p:par>
        <p:cTn id="1" dur="indefinite" restart="never" nodeType="tmRoot"/>
      </p:par>
    </p:tnLst>
  </p:timing>
</p:sld>
</file>

<file path=ppt/slides/slide2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240732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000000"/>
                </a:solidFill>
                <a:latin typeface="Times New Roman" pitchFamily="65" charset="-122"/>
                <a:ea typeface="宋体" pitchFamily="65" charset="-122"/>
              </a:rPr>
              <a:t>练后心得</a:t>
            </a:r>
            <a:endParaRPr lang="zh-CN" altLang="en-US" b="1"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2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四、(2018如东中学考前全真模拟二)阅读下面的作品,完成问题。</a:t>
            </a:r>
            <a:endParaRPr lang="zh-CN" altLang="en-US" dirty="0"/>
          </a:p>
          <a:p>
            <a:pPr marL="0" indent="0" algn="ctr"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新　生</a:t>
            </a:r>
            <a:endParaRPr lang="zh-CN" altLang="en-US" dirty="0"/>
          </a:p>
          <a:p>
            <a:pPr marL="0" indent="0" algn="ctr"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基里尔·梁波夫</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皮包屁股,是指那些在战争中失去双腿、坐着小车在火车过道里滑来滑去、</a:t>
            </a:r>
            <a:r>
              <a:rPr dirty="0"/>
              <a:t/>
            </a:r>
            <a:br>
              <a:rPr dirty="0"/>
            </a:br>
            <a:r>
              <a:rPr lang="zh-CN" altLang="en-US" sz="2607" kern="0" dirty="0" smtClean="0">
                <a:solidFill>
                  <a:srgbClr val="000000"/>
                </a:solidFill>
                <a:latin typeface="Times New Roman" pitchFamily="65" charset="-122"/>
                <a:ea typeface="宋体" pitchFamily="65" charset="-122"/>
              </a:rPr>
              <a:t>口中大唱悲歌的人。我父亲即是这样的人。1942年他从坦克学校毕业后就</a:t>
            </a:r>
            <a:r>
              <a:rPr dirty="0"/>
              <a:t/>
            </a:r>
            <a:br>
              <a:rPr dirty="0"/>
            </a:br>
            <a:r>
              <a:rPr lang="zh-CN" altLang="en-US" sz="2607" kern="0" dirty="0" smtClean="0">
                <a:solidFill>
                  <a:srgbClr val="000000"/>
                </a:solidFill>
                <a:latin typeface="Times New Roman" pitchFamily="65" charset="-122"/>
                <a:ea typeface="宋体" pitchFamily="65" charset="-122"/>
              </a:rPr>
              <a:t>上了前线,1945年,他的队伍在华沙城下遭到伏击,所有人都成了肉饼,只有父</a:t>
            </a:r>
            <a:r>
              <a:rPr dirty="0"/>
              <a:t/>
            </a:r>
            <a:br>
              <a:rPr dirty="0"/>
            </a:br>
            <a:r>
              <a:rPr lang="zh-CN" altLang="en-US" sz="2607" kern="0" dirty="0" smtClean="0">
                <a:solidFill>
                  <a:srgbClr val="000000"/>
                </a:solidFill>
                <a:latin typeface="Times New Roman" pitchFamily="65" charset="-122"/>
                <a:ea typeface="宋体" pitchFamily="65" charset="-122"/>
              </a:rPr>
              <a:t>亲幸存下来。</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我当时5岁,疏散后跟妈妈回到列宁格勒,并不知道父亲发生了什么事。从战</a:t>
            </a:r>
            <a:r>
              <a:rPr dirty="0"/>
              <a:t/>
            </a:r>
            <a:br>
              <a:rPr dirty="0"/>
            </a:br>
            <a:r>
              <a:rPr lang="zh-CN" altLang="en-US" sz="2607" kern="0" dirty="0" smtClean="0">
                <a:solidFill>
                  <a:srgbClr val="000000"/>
                </a:solidFill>
                <a:latin typeface="Times New Roman" pitchFamily="65" charset="-122"/>
                <a:ea typeface="宋体" pitchFamily="65" charset="-122"/>
              </a:rPr>
              <a:t>地医院出来后,父亲没有回家,显然是不想成为别人的累赘。我想他仍在战</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2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斗,妈妈大概以为他死定了。没有任何他的消息,也没有阵亡通知书,不过却</a:t>
            </a:r>
            <a:r>
              <a:t/>
            </a:r>
            <a:br/>
            <a:r>
              <a:rPr lang="zh-CN" altLang="en-US" sz="2607" kern="0" dirty="0" smtClean="0">
                <a:solidFill>
                  <a:srgbClr val="000000"/>
                </a:solidFill>
                <a:latin typeface="Times New Roman" pitchFamily="65" charset="-122"/>
                <a:ea typeface="宋体" pitchFamily="65" charset="-122"/>
              </a:rPr>
              <a:t>常常有从喀山来的信件寄到战前我们跟外婆住过的地方。有一天,我们从妈</a:t>
            </a:r>
            <a:r>
              <a:t/>
            </a:r>
            <a:br/>
            <a:r>
              <a:rPr lang="zh-CN" altLang="en-US" sz="2607" kern="0" dirty="0" smtClean="0">
                <a:solidFill>
                  <a:srgbClr val="000000"/>
                </a:solidFill>
                <a:latin typeface="Times New Roman" pitchFamily="65" charset="-122"/>
                <a:ea typeface="宋体" pitchFamily="65" charset="-122"/>
              </a:rPr>
              <a:t>妈收土豆的农庄里回城,车厢内爬进一个坐着木头小车、身穿破背心、衣服</a:t>
            </a:r>
            <a:r>
              <a:t/>
            </a:r>
            <a:br/>
            <a:r>
              <a:rPr lang="zh-CN" altLang="en-US" sz="2607" kern="0" dirty="0" smtClean="0">
                <a:solidFill>
                  <a:srgbClr val="000000"/>
                </a:solidFill>
                <a:latin typeface="Times New Roman" pitchFamily="65" charset="-122"/>
                <a:ea typeface="宋体" pitchFamily="65" charset="-122"/>
              </a:rPr>
              <a:t>脏兮兮、胡子乱蓬蓬的人。他用双手支撑地板,滑过车厢过道,唱着一支关于</a:t>
            </a:r>
            <a:r>
              <a:t/>
            </a:r>
            <a:br/>
            <a:r>
              <a:rPr lang="zh-CN" altLang="en-US" sz="2607" kern="0" dirty="0" smtClean="0">
                <a:solidFill>
                  <a:srgbClr val="000000"/>
                </a:solidFill>
                <a:latin typeface="Times New Roman" pitchFamily="65" charset="-122"/>
                <a:ea typeface="宋体" pitchFamily="65" charset="-122"/>
              </a:rPr>
              <a:t>营队侦察员的歌。妈妈仔细地看着他,然后就大叫起来,向他跑去,不过那男</a:t>
            </a:r>
            <a:r>
              <a:t/>
            </a:r>
            <a:br/>
            <a:r>
              <a:rPr lang="zh-CN" altLang="en-US" sz="2607" kern="0" dirty="0" smtClean="0">
                <a:solidFill>
                  <a:srgbClr val="000000"/>
                </a:solidFill>
                <a:latin typeface="Times New Roman" pitchFamily="65" charset="-122"/>
                <a:ea typeface="宋体" pitchFamily="65" charset="-122"/>
              </a:rPr>
              <a:t>人却突然决绝地转过身子,向相反的方向滑走了。他在走廊附近跌落到小车</a:t>
            </a:r>
            <a:r>
              <a:t/>
            </a:r>
            <a:br/>
            <a:r>
              <a:rPr lang="zh-CN" altLang="en-US" sz="2607" kern="0" dirty="0" smtClean="0">
                <a:solidFill>
                  <a:srgbClr val="000000"/>
                </a:solidFill>
                <a:latin typeface="Times New Roman" pitchFamily="65" charset="-122"/>
                <a:ea typeface="宋体" pitchFamily="65" charset="-122"/>
              </a:rPr>
              <a:t>外面,剩下的路只好匍匐前进。当我们追上他时,发现他已经烂醉如泥。</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他是我的父亲。妈妈扳过他的身子,久久亲吻着他肮脏的脸颊和因失眠、醉</a:t>
            </a:r>
            <a:r>
              <a:t/>
            </a:r>
            <a:br/>
            <a:r>
              <a:rPr lang="zh-CN" altLang="en-US" sz="2607" kern="0" dirty="0" smtClean="0">
                <a:solidFill>
                  <a:srgbClr val="000000"/>
                </a:solidFill>
                <a:latin typeface="Times New Roman" pitchFamily="65" charset="-122"/>
                <a:ea typeface="宋体" pitchFamily="65" charset="-122"/>
              </a:rPr>
              <a:t>酒肿胀的眼睛。她哭了,号啕大哭。</a:t>
            </a:r>
            <a:endParaRPr lang="zh-CN" altLang="en-US"/>
          </a:p>
        </p:txBody>
      </p:sp>
    </p:spTree>
    <p:custDataLst>
      <p:custData r:id="rId1"/>
    </p:custDataLst>
  </p:cSld>
  <p:clrMapOvr>
    <a:masterClrMapping/>
  </p:clrMapOvr>
  <p:timing>
    <p:tnLst>
      <p:par>
        <p:cTn id="1" dur="indefinite" restart="never" nodeType="tmRoot"/>
      </p:par>
    </p:tnLst>
  </p:timing>
</p:sld>
</file>

<file path=ppt/slides/slide2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我们把他带回家,从此生活在一起。父亲没有任何身份证明,从野战医院出来</a:t>
            </a:r>
            <a:r>
              <a:t/>
            </a:r>
            <a:br/>
            <a:r>
              <a:rPr lang="zh-CN" altLang="en-US" sz="2607" kern="0" dirty="0" smtClean="0">
                <a:solidFill>
                  <a:srgbClr val="000000"/>
                </a:solidFill>
                <a:latin typeface="Times New Roman" pitchFamily="65" charset="-122"/>
                <a:ea typeface="宋体" pitchFamily="65" charset="-122"/>
              </a:rPr>
              <a:t>后住过大大小小的车站:靠乞讨为生,此外父亲伤得很重,包括心灵和身体。</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夜晚我常常被阵阵喊叫惊醒。父亲从床上跌到地板上,打着滚,蜷缩着身子。</a:t>
            </a:r>
            <a:r>
              <a:t/>
            </a:r>
            <a:br/>
            <a:r>
              <a:rPr lang="zh-CN" altLang="en-US" sz="2607" kern="0" dirty="0" smtClean="0">
                <a:solidFill>
                  <a:srgbClr val="000000"/>
                </a:solidFill>
                <a:latin typeface="Times New Roman" pitchFamily="65" charset="-122"/>
                <a:ea typeface="宋体" pitchFamily="65" charset="-122"/>
              </a:rPr>
              <a:t>最可怕的是他那绝望的吼叫:“腿,腿疼呀</a:t>
            </a:r>
            <a:r>
              <a:rPr lang="zh-CN" altLang="en-US" sz="2607" kern="0" dirty="0" smtClean="0">
                <a:solidFill>
                  <a:srgbClr val="000000"/>
                </a:solidFill>
                <a:latin typeface="黑体"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”妈妈不知该怎么办,只是一</a:t>
            </a:r>
            <a:r>
              <a:t/>
            </a:r>
            <a:br/>
            <a:r>
              <a:rPr lang="zh-CN" altLang="en-US" sz="2607" kern="0" dirty="0" smtClean="0">
                <a:solidFill>
                  <a:srgbClr val="000000"/>
                </a:solidFill>
                <a:latin typeface="Times New Roman" pitchFamily="65" charset="-122"/>
                <a:ea typeface="宋体" pitchFamily="65" charset="-122"/>
              </a:rPr>
              <a:t>个劲儿地哭,我也哭,因为怜悯和恐惧。有时我竟希望他没有回来。</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父亲从不和我说话,仿佛我根本不存在。自从他出现后,妈妈不再关心我,以</a:t>
            </a:r>
            <a:r>
              <a:t/>
            </a:r>
            <a:br/>
            <a:r>
              <a:rPr lang="zh-CN" altLang="en-US" sz="2607" kern="0" dirty="0" smtClean="0">
                <a:solidFill>
                  <a:srgbClr val="000000"/>
                </a:solidFill>
                <a:latin typeface="Times New Roman" pitchFamily="65" charset="-122"/>
                <a:ea typeface="宋体" pitchFamily="65" charset="-122"/>
              </a:rPr>
              <a:t>前她常常坐在床边跟我交谈,可是自从父亲回来后,我不得不睡在地板上,我</a:t>
            </a:r>
            <a:r>
              <a:t/>
            </a:r>
            <a:br/>
            <a:r>
              <a:rPr lang="zh-CN" altLang="en-US" sz="2607" kern="0" dirty="0" smtClean="0">
                <a:solidFill>
                  <a:srgbClr val="000000"/>
                </a:solidFill>
                <a:latin typeface="Times New Roman" pitchFamily="65" charset="-122"/>
                <a:ea typeface="宋体" pitchFamily="65" charset="-122"/>
              </a:rPr>
              <a:t>突然从他们的生活中消失了。他们尝试重新建立自己的幸福生活,我则成了</a:t>
            </a:r>
            <a:r>
              <a:t/>
            </a:r>
            <a:br/>
            <a:r>
              <a:rPr lang="zh-CN" altLang="en-US" sz="2607" kern="0" dirty="0" smtClean="0">
                <a:solidFill>
                  <a:srgbClr val="000000"/>
                </a:solidFill>
                <a:latin typeface="Times New Roman" pitchFamily="65" charset="-122"/>
                <a:ea typeface="宋体" pitchFamily="65" charset="-122"/>
              </a:rPr>
              <a:t>局外人,无法在家庭的崭新蓝图中占据一席之地。有一天妈妈对父亲说,她想</a:t>
            </a:r>
            <a:endParaRPr lang="zh-CN" altLang="en-US"/>
          </a:p>
        </p:txBody>
      </p:sp>
    </p:spTree>
    <p:custDataLst>
      <p:custData r:id="rId1"/>
    </p:custDataLst>
  </p:cSld>
  <p:clrMapOvr>
    <a:masterClrMapping/>
  </p:clrMapOvr>
  <p:timing>
    <p:tnLst>
      <p:par>
        <p:cTn id="1" dur="indefinite" restart="never" nodeType="tmRoot"/>
      </p:par>
    </p:tnLst>
  </p:timing>
</p:sld>
</file>

<file path=ppt/slides/slide2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生个孩子,父亲说,他也想有个孩子。不过这很难,他是个残废,没有收入,抚恤</a:t>
            </a:r>
            <a:r>
              <a:t/>
            </a:r>
            <a:br/>
            <a:r>
              <a:rPr lang="zh-CN" altLang="en-US" sz="2607" kern="0" dirty="0" smtClean="0">
                <a:solidFill>
                  <a:srgbClr val="000000"/>
                </a:solidFill>
                <a:latin typeface="Times New Roman" pitchFamily="65" charset="-122"/>
                <a:ea typeface="宋体" pitchFamily="65" charset="-122"/>
              </a:rPr>
              <a:t>金还没发,有个孩子生活很难。妈妈说,没关系,很多人过得比我们差,还养活</a:t>
            </a:r>
            <a:r>
              <a:t/>
            </a:r>
            <a:br/>
            <a:r>
              <a:rPr lang="zh-CN" altLang="en-US" sz="2607" kern="0" dirty="0" smtClean="0">
                <a:solidFill>
                  <a:srgbClr val="000000"/>
                </a:solidFill>
                <a:latin typeface="Times New Roman" pitchFamily="65" charset="-122"/>
                <a:ea typeface="宋体" pitchFamily="65" charset="-122"/>
              </a:rPr>
              <a:t>了3个孩子呢。我真想大声叫,你们是有儿子的呀,你们要拿我怎么办呢?难道</a:t>
            </a:r>
            <a:r>
              <a:t/>
            </a:r>
            <a:br/>
            <a:r>
              <a:rPr lang="zh-CN" altLang="en-US" sz="2607" kern="0" dirty="0" smtClean="0">
                <a:solidFill>
                  <a:srgbClr val="000000"/>
                </a:solidFill>
                <a:latin typeface="Times New Roman" pitchFamily="65" charset="-122"/>
                <a:ea typeface="宋体" pitchFamily="65" charset="-122"/>
              </a:rPr>
              <a:t>我对你们来说就是个空位子吗?</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不久,妈妈对父亲说,她怀孕了。她一句话也没跟我说,但是我一清二楚,我整</a:t>
            </a:r>
            <a:r>
              <a:t/>
            </a:r>
            <a:br/>
            <a:r>
              <a:rPr lang="zh-CN" altLang="en-US" sz="2607" kern="0" dirty="0" smtClean="0">
                <a:solidFill>
                  <a:srgbClr val="000000"/>
                </a:solidFill>
                <a:latin typeface="Times New Roman" pitchFamily="65" charset="-122"/>
                <a:ea typeface="宋体" pitchFamily="65" charset="-122"/>
              </a:rPr>
              <a:t>天都跟他们在一起,尽管对他们来说我并不存在。</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孩子出生了,是个男孩,非常小,长着一张老人的脸。我常常走到他的床边看</a:t>
            </a:r>
            <a:r>
              <a:t/>
            </a:r>
            <a:br/>
            <a:r>
              <a:rPr lang="zh-CN" altLang="en-US" sz="2607" kern="0" dirty="0" smtClean="0">
                <a:solidFill>
                  <a:srgbClr val="000000"/>
                </a:solidFill>
                <a:latin typeface="Times New Roman" pitchFamily="65" charset="-122"/>
                <a:ea typeface="宋体" pitchFamily="65" charset="-122"/>
              </a:rPr>
              <a:t>着他,这是我的兄弟,我觉得自己对他的爱一点儿也不少于我对父母的爱,尽</a:t>
            </a:r>
            <a:r>
              <a:t/>
            </a:r>
            <a:br/>
            <a:r>
              <a:rPr lang="zh-CN" altLang="en-US" sz="2607" kern="0" dirty="0" smtClean="0">
                <a:solidFill>
                  <a:srgbClr val="000000"/>
                </a:solidFill>
                <a:latin typeface="Times New Roman" pitchFamily="65" charset="-122"/>
                <a:ea typeface="宋体" pitchFamily="65" charset="-122"/>
              </a:rPr>
              <a:t>管他生下来就是为了取代我,这很明显,因为他们甚至给他取了我的名字——</a:t>
            </a:r>
            <a:endParaRPr lang="zh-CN" altLang="en-US"/>
          </a:p>
        </p:txBody>
      </p:sp>
    </p:spTree>
    <p:custDataLst>
      <p:custData r:id="rId1"/>
    </p:custDataLst>
  </p:cSld>
  <p:clrMapOvr>
    <a:masterClrMapping/>
  </p:clrMapOvr>
  <p:timing>
    <p:tnLst>
      <p:par>
        <p:cTn id="1" dur="indefinite" restart="never" nodeType="tmRoot"/>
      </p:par>
    </p:tnLst>
  </p:timing>
</p:sld>
</file>

<file path=ppt/slides/slide2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科利亚。</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每天早晨妈妈都去上班,父亲坐在他的小车上为他应得的抚恤金奔波,我则整</a:t>
            </a:r>
            <a:r>
              <a:t/>
            </a:r>
            <a:br/>
            <a:r>
              <a:rPr lang="zh-CN" altLang="en-US" sz="2607" kern="0" dirty="0" smtClean="0">
                <a:solidFill>
                  <a:srgbClr val="000000"/>
                </a:solidFill>
                <a:latin typeface="Times New Roman" pitchFamily="65" charset="-122"/>
                <a:ea typeface="宋体" pitchFamily="65" charset="-122"/>
              </a:rPr>
              <a:t>日坐在窗台上看着外面,秋去冬来,冬去春来。孩子们上学了。他们却忘了让</a:t>
            </a:r>
            <a:r>
              <a:t/>
            </a:r>
            <a:br/>
            <a:r>
              <a:rPr lang="zh-CN" altLang="en-US" sz="2607" kern="0" dirty="0" smtClean="0">
                <a:solidFill>
                  <a:srgbClr val="000000"/>
                </a:solidFill>
                <a:latin typeface="Times New Roman" pitchFamily="65" charset="-122"/>
                <a:ea typeface="宋体" pitchFamily="65" charset="-122"/>
              </a:rPr>
              <a:t>我上学,或者认为没有这个必要。因为我已经从他们的生活中消失。我的兄</a:t>
            </a:r>
            <a:r>
              <a:t/>
            </a:r>
            <a:br/>
            <a:r>
              <a:rPr lang="zh-CN" altLang="en-US" sz="2607" kern="0" dirty="0" smtClean="0">
                <a:solidFill>
                  <a:srgbClr val="000000"/>
                </a:solidFill>
                <a:latin typeface="Times New Roman" pitchFamily="65" charset="-122"/>
                <a:ea typeface="宋体" pitchFamily="65" charset="-122"/>
              </a:rPr>
              <a:t>弟在长大,很快他已经能够单独走上几步路了。父亲开始领到他的抚恤金,甚</a:t>
            </a:r>
            <a:r>
              <a:t/>
            </a:r>
            <a:br/>
            <a:r>
              <a:rPr lang="zh-CN" altLang="en-US" sz="2607" kern="0" dirty="0" smtClean="0">
                <a:solidFill>
                  <a:srgbClr val="000000"/>
                </a:solidFill>
                <a:latin typeface="Times New Roman" pitchFamily="65" charset="-122"/>
                <a:ea typeface="宋体" pitchFamily="65" charset="-122"/>
              </a:rPr>
              <a:t>至还在某个残疾人事务所里谋了差事,妈妈现在是工厂的车间主任,一切都很</a:t>
            </a:r>
            <a:r>
              <a:t/>
            </a:r>
            <a:br/>
            <a:r>
              <a:rPr lang="zh-CN" altLang="en-US" sz="2607" kern="0" dirty="0" smtClean="0">
                <a:solidFill>
                  <a:srgbClr val="000000"/>
                </a:solidFill>
                <a:latin typeface="Times New Roman" pitchFamily="65" charset="-122"/>
                <a:ea typeface="宋体" pitchFamily="65" charset="-122"/>
              </a:rPr>
              <a:t>美好,我们的家庭终于迎来了久违的幸福生活。夜里父亲不再叫喊,妈妈也早</a:t>
            </a:r>
            <a:r>
              <a:t/>
            </a:r>
            <a:br/>
            <a:r>
              <a:rPr lang="zh-CN" altLang="en-US" sz="2607" kern="0" dirty="0" smtClean="0">
                <a:solidFill>
                  <a:srgbClr val="000000"/>
                </a:solidFill>
                <a:latin typeface="Times New Roman" pitchFamily="65" charset="-122"/>
                <a:ea typeface="宋体" pitchFamily="65" charset="-122"/>
              </a:rPr>
              <a:t>就停止了哭泣,只有我仍旧每日坐在窗台上,生活不声不响地从我身边悄悄溜</a:t>
            </a:r>
            <a:r>
              <a:t/>
            </a:r>
            <a:br/>
            <a:r>
              <a:rPr lang="zh-CN" altLang="en-US" sz="2607" kern="0" dirty="0" smtClean="0">
                <a:solidFill>
                  <a:srgbClr val="000000"/>
                </a:solidFill>
                <a:latin typeface="Times New Roman" pitchFamily="65" charset="-122"/>
                <a:ea typeface="宋体" pitchFamily="65" charset="-122"/>
              </a:rPr>
              <a:t>过。有一天父亲说:“我想去看看科利亚。”</a:t>
            </a:r>
            <a:endParaRPr lang="zh-CN" altLang="en-US"/>
          </a:p>
        </p:txBody>
      </p:sp>
    </p:spTree>
    <p:custDataLst>
      <p:custData r:id="rId1"/>
    </p:custDataLst>
  </p:cSld>
  <p:clrMapOvr>
    <a:masterClrMapping/>
  </p:clrMapOvr>
  <p:timing>
    <p:tnLst>
      <p:par>
        <p:cTn id="1" dur="indefinite" restart="never" nodeType="tmRoot"/>
      </p:par>
    </p:tnLst>
  </p:timing>
</p:sld>
</file>

<file path=ppt/slides/slide2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妈妈哭了。</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“把我带到他那儿去,”父亲说,“他毕竟是我们的儿子</a:t>
            </a:r>
            <a:r>
              <a:rPr lang="zh-CN" altLang="en-US" sz="2607" kern="0" dirty="0" smtClean="0">
                <a:solidFill>
                  <a:srgbClr val="000000"/>
                </a:solidFill>
                <a:latin typeface="黑体"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“没错,没错。”妈妈急忙应和。</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我默默地看着他们收拾行装,却有种奇怪的轻松感觉。我已经很久没跟他们</a:t>
            </a:r>
            <a:r>
              <a:t/>
            </a:r>
            <a:br/>
            <a:r>
              <a:rPr lang="zh-CN" altLang="en-US" sz="2607" kern="0" dirty="0" smtClean="0">
                <a:solidFill>
                  <a:srgbClr val="000000"/>
                </a:solidFill>
                <a:latin typeface="Times New Roman" pitchFamily="65" charset="-122"/>
                <a:ea typeface="宋体" pitchFamily="65" charset="-122"/>
              </a:rPr>
              <a:t>在一起,我甚至从不出门,不过这一次我决定跟他们一起去。</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我们从家里出来。一路上谁都不说话,父亲在妈妈旁边滑行着,努力不使自己</a:t>
            </a:r>
            <a:r>
              <a:t/>
            </a:r>
            <a:br/>
            <a:r>
              <a:rPr lang="zh-CN" altLang="en-US" sz="2607" kern="0" dirty="0" smtClean="0">
                <a:solidFill>
                  <a:srgbClr val="000000"/>
                </a:solidFill>
                <a:latin typeface="Times New Roman" pitchFamily="65" charset="-122"/>
                <a:ea typeface="宋体" pitchFamily="65" charset="-122"/>
              </a:rPr>
              <a:t>落后。</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路上他们从一个老奶奶的手里买了一束金合欢,我跟在他们身后,长久以来第</a:t>
            </a:r>
            <a:r>
              <a:t/>
            </a:r>
            <a:br/>
            <a:r>
              <a:rPr lang="zh-CN" altLang="en-US" sz="2607" kern="0" dirty="0" smtClean="0">
                <a:solidFill>
                  <a:srgbClr val="000000"/>
                </a:solidFill>
                <a:latin typeface="Times New Roman" pitchFamily="65" charset="-122"/>
                <a:ea typeface="宋体" pitchFamily="65" charset="-122"/>
              </a:rPr>
              <a:t>一次感到自己无比幸福。</a:t>
            </a:r>
            <a:endParaRPr lang="zh-CN" altLang="en-US"/>
          </a:p>
        </p:txBody>
      </p:sp>
    </p:spTree>
    <p:custDataLst>
      <p:custData r:id="rId1"/>
    </p:custData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481465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3.</a:t>
            </a: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①承接上文政府对于书店的奖励事宜,引起下文卢娜的叙述;②有力</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地烘托了主人公,映衬出卢娜嗜书如命的形象;③关心与帮助书店(改变书店</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命运),深化求知向上(鼓起信心,燃起希望)的主题;④丰富文章内容,使情节发</a:t>
            </a:r>
            <a:endParaRPr lang="en-US" altLang="zh-CN" sz="2607" kern="0" dirty="0" smtClean="0">
              <a:solidFill>
                <a:srgbClr val="FF0000"/>
              </a:solidFill>
              <a:latin typeface="Times New Roman" pitchFamily="65" charset="-122"/>
              <a:ea typeface="宋体" pitchFamily="65" charset="-122"/>
            </a:endParaRPr>
          </a:p>
          <a:p>
            <a:pPr eaLnBrk="0" latinLnBrk="1" hangingPunct="0">
              <a:lnSpc>
                <a:spcPct val="150000"/>
              </a:lnSpc>
            </a:pPr>
            <a:r>
              <a:rPr lang="zh-CN" altLang="en-US" sz="2607" kern="0" dirty="0" smtClean="0">
                <a:solidFill>
                  <a:srgbClr val="FF0000"/>
                </a:solidFill>
                <a:latin typeface="Times New Roman" pitchFamily="65" charset="-122"/>
                <a:ea typeface="宋体" pitchFamily="65" charset="-122"/>
              </a:rPr>
              <a:t>展有变化,加强了小说的戏剧性(生动性、合理性、真实性、感染力)。</a:t>
            </a:r>
            <a:endParaRPr lang="en-US" altLang="zh-CN" sz="2607" kern="0" dirty="0" smtClean="0">
              <a:solidFill>
                <a:srgbClr val="FF0000"/>
              </a:solidFill>
              <a:latin typeface="Times New Roman" pitchFamily="65" charset="-122"/>
              <a:ea typeface="宋体" pitchFamily="65" charset="-122"/>
            </a:endParaRPr>
          </a:p>
          <a:p>
            <a:pPr eaLnBrk="0" latinLnBrk="1" hangingPunct="0">
              <a:lnSpc>
                <a:spcPct val="150000"/>
              </a:lnSpc>
            </a:pPr>
            <a:r>
              <a:rPr lang="zh-CN" altLang="en-US" sz="2607" b="1" kern="0" dirty="0" smtClean="0">
                <a:solidFill>
                  <a:srgbClr val="FF0000"/>
                </a:solidFill>
                <a:latin typeface="Times New Roman" pitchFamily="65" charset="-122"/>
                <a:ea typeface="宋体" pitchFamily="65" charset="-122"/>
              </a:rPr>
              <a:t>解析</a:t>
            </a:r>
            <a:r>
              <a:rPr lang="zh-CN" altLang="en-US" sz="2607" kern="0" dirty="0" smtClean="0">
                <a:solidFill>
                  <a:srgbClr val="FF0000"/>
                </a:solidFill>
                <a:latin typeface="Times New Roman" pitchFamily="65" charset="-122"/>
                <a:ea typeface="宋体" pitchFamily="65" charset="-122"/>
              </a:rPr>
              <a:t>　本题考查次要人物在文中的作用。对于此类题目</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一般从情节结构方</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面的串联、对主要人物的衬托、对主旨的表达等方面探究。从文中来看</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文</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中写“省城顾客”建议她把书店的灯光调亮一点</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在县城新区的整体规划中</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他推荐了明光书店</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他还提到了城市发展战略</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提到了公民的文化权利</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提到</a:t>
            </a:r>
            <a:endParaRPr lang="en-US" altLang="zh-CN" sz="2607" kern="0" dirty="0" smtClean="0">
              <a:solidFill>
                <a:srgbClr val="FF0000"/>
              </a:solidFill>
              <a:latin typeface="Times New Roman" pitchFamily="65" charset="-122"/>
              <a:ea typeface="宋体" pitchFamily="65" charset="-122"/>
            </a:endParaRPr>
          </a:p>
        </p:txBody>
      </p:sp>
    </p:spTree>
    <p:custDataLst>
      <p:custData r:id="rId1"/>
    </p:custDataLst>
  </p:cSld>
  <p:clrMapOvr>
    <a:masterClrMapping/>
  </p:clrMapOvr>
  <p:timing>
    <p:tnLst>
      <p:par>
        <p:cTn id="1" dur="indefinite" restart="never" nodeType="tmRoot"/>
      </p:par>
    </p:tnLst>
  </p:timing>
</p:sld>
</file>

<file path=ppt/slides/slide2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墓地上空无一人,大片雪花静静地飘落下来。妈妈很快就找到那座坟墓。</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“在这儿。”她指着。</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父亲看着小坟丘,久久地一言不发,后来他从怀里掏出一瓶酒放到嘴边喝了几</a:t>
            </a:r>
            <a:r>
              <a:t/>
            </a:r>
            <a:br/>
            <a:r>
              <a:rPr lang="zh-CN" altLang="en-US" sz="2607" kern="0" dirty="0" smtClean="0">
                <a:solidFill>
                  <a:srgbClr val="000000"/>
                </a:solidFill>
                <a:latin typeface="Times New Roman" pitchFamily="65" charset="-122"/>
                <a:ea typeface="宋体" pitchFamily="65" charset="-122"/>
              </a:rPr>
              <a:t>小口,然后将瓶子递给妈妈,妈妈也喝了一小口。</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“我会记住,”父亲说,“就算死了,也会记住</a:t>
            </a:r>
            <a:r>
              <a:rPr lang="zh-CN" altLang="en-US" sz="2607" kern="0" dirty="0" smtClean="0">
                <a:solidFill>
                  <a:srgbClr val="000000"/>
                </a:solidFill>
                <a:latin typeface="黑体"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妈妈又哭起来。</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“孩子们都在这儿。”她哭着说。</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“走吧,”过了很久,父亲说道,“该去接科利亚了</a:t>
            </a:r>
            <a:r>
              <a:rPr lang="zh-CN" altLang="en-US" sz="2607" kern="0" dirty="0" smtClean="0">
                <a:solidFill>
                  <a:srgbClr val="000000"/>
                </a:solidFill>
                <a:latin typeface="黑体"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他们向出口走去,很快就消失在白茫茫的雪花中。</a:t>
            </a:r>
            <a:endParaRPr lang="zh-CN" altLang="en-US"/>
          </a:p>
        </p:txBody>
      </p:sp>
    </p:spTree>
    <p:custDataLst>
      <p:custData r:id="rId1"/>
    </p:custDataLst>
  </p:cSld>
  <p:clrMapOvr>
    <a:masterClrMapping/>
  </p:clrMapOvr>
  <p:timing>
    <p:tnLst>
      <p:par>
        <p:cTn id="1" dur="indefinite" restart="never" nodeType="tmRoot"/>
      </p:par>
    </p:tnLst>
  </p:timing>
</p:sld>
</file>

<file path=ppt/slides/slide2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361098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而我则留在了自己的墓旁。</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                                                                                                                 (有删改)</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1.文中多次写到母亲的“哭”,试探究其中包含哪些情感。</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2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3610989"/>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2.请探究小说标题“新生”在文中的多层意蕴。</a:t>
            </a:r>
            <a:endParaRPr lang="zh-CN" altLang="en-US" sz="2800" dirty="0" smtClean="0"/>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sz="2800" dirty="0" smtClean="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2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21221" y="827981"/>
            <a:ext cx="11340000" cy="5514330"/>
          </a:xfrm>
          <a:prstGeom prst="rect">
            <a:avLst/>
          </a:prstGeom>
          <a:noFill/>
        </p:spPr>
        <p:txBody>
          <a:bodyPr wrap="square" lIns="0" tIns="0" rIns="0" bIns="0" rtlCol="0">
            <a:spAutoFit/>
          </a:bodyPr>
          <a:lstStyle/>
          <a:p>
            <a:pPr marL="0" indent="0" eaLnBrk="0" latinLnBrk="1" hangingPunct="0">
              <a:lnSpc>
                <a:spcPts val="4260"/>
              </a:lnSpc>
              <a:spcBef>
                <a:spcPts val="0"/>
              </a:spcBef>
              <a:buNone/>
            </a:pPr>
            <a:r>
              <a:rPr lang="zh-CN" altLang="en-US" sz="2607" kern="0" dirty="0" smtClean="0">
                <a:solidFill>
                  <a:srgbClr val="FF0000"/>
                </a:solidFill>
                <a:latin typeface="Times New Roman" pitchFamily="65" charset="-122"/>
                <a:ea typeface="宋体" pitchFamily="65" charset="-122"/>
              </a:rPr>
              <a:t>1.</a:t>
            </a: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①对父亲不愿意拖累家人的理解与感激;②目睹父亲因旧疾而痛苦</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不堪时的无助与怜悯;③对孩子们不幸夭折的痛苦与自责。</a:t>
            </a:r>
            <a:endParaRPr lang="en-US" altLang="zh-CN" sz="2607" kern="0" dirty="0" smtClean="0">
              <a:solidFill>
                <a:srgbClr val="FF0000"/>
              </a:solidFill>
              <a:latin typeface="Times New Roman" pitchFamily="65" charset="-122"/>
              <a:ea typeface="宋体" pitchFamily="65" charset="-122"/>
            </a:endParaRPr>
          </a:p>
          <a:p>
            <a:pPr eaLnBrk="0" latinLnBrk="1" hangingPunct="0">
              <a:lnSpc>
                <a:spcPts val="4260"/>
              </a:lnSpc>
            </a:pPr>
            <a:r>
              <a:rPr lang="zh-CN" altLang="en-US" sz="2607" b="1" kern="0" dirty="0" smtClean="0">
                <a:solidFill>
                  <a:srgbClr val="FF0000"/>
                </a:solidFill>
                <a:latin typeface="Times New Roman" pitchFamily="65" charset="-122"/>
                <a:ea typeface="宋体" pitchFamily="65" charset="-122"/>
              </a:rPr>
              <a:t>解析</a:t>
            </a:r>
            <a:r>
              <a:rPr lang="zh-CN" altLang="en-US" sz="2607" kern="0" dirty="0" smtClean="0">
                <a:solidFill>
                  <a:srgbClr val="FF0000"/>
                </a:solidFill>
                <a:latin typeface="Times New Roman" pitchFamily="65" charset="-122"/>
                <a:ea typeface="宋体" pitchFamily="65" charset="-122"/>
              </a:rPr>
              <a:t>　解答此题</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需根据题干要求</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首先圈出文中写到的母亲“哭”的内容</a:t>
            </a:r>
            <a:r>
              <a:rPr lang="en-US" altLang="zh-CN" sz="2607" kern="0" dirty="0" smtClean="0">
                <a:solidFill>
                  <a:srgbClr val="FF0000"/>
                </a:solidFill>
                <a:latin typeface="Times New Roman" pitchFamily="65" charset="-122"/>
                <a:ea typeface="宋体" pitchFamily="65" charset="-122"/>
              </a:rPr>
              <a:t>,</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然后结合具体的语境</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分析其中蕴含的情感。如“妈妈不知该怎么办</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只是一</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个劲儿地哭”</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这一次“哭”的情境是“夜晚我常常被阵阵喊叫惊醒</a:t>
            </a:r>
            <a:r>
              <a:rPr lang="en-US" altLang="zh-CN" sz="2607" kern="0" dirty="0" smtClean="0">
                <a:solidFill>
                  <a:srgbClr val="FF0000"/>
                </a:solidFill>
                <a:latin typeface="黑体"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那</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绝望的吼叫</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腿</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腿疼呀</a:t>
            </a:r>
            <a:r>
              <a:rPr lang="en-US" altLang="zh-CN" sz="2607" kern="0" dirty="0" smtClean="0">
                <a:solidFill>
                  <a:srgbClr val="FF0000"/>
                </a:solidFill>
                <a:latin typeface="黑体"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从“不知该怎么办”可知</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此处的“哭”表</a:t>
            </a:r>
            <a:endParaRPr lang="en-US" altLang="zh-CN" sz="2607" kern="0" dirty="0" smtClean="0">
              <a:solidFill>
                <a:srgbClr val="FF0000"/>
              </a:solidFill>
              <a:latin typeface="Times New Roman" pitchFamily="65" charset="-122"/>
              <a:ea typeface="宋体" pitchFamily="65" charset="-122"/>
            </a:endParaRPr>
          </a:p>
          <a:p>
            <a:pPr eaLnBrk="0" latinLnBrk="1" hangingPunct="0">
              <a:lnSpc>
                <a:spcPts val="4260"/>
              </a:lnSpc>
            </a:pPr>
            <a:r>
              <a:rPr lang="zh-CN" altLang="en-US" sz="2607" kern="0" dirty="0" smtClean="0">
                <a:solidFill>
                  <a:srgbClr val="FF0000"/>
                </a:solidFill>
                <a:latin typeface="Times New Roman" pitchFamily="65" charset="-122"/>
                <a:ea typeface="宋体" pitchFamily="65" charset="-122"/>
              </a:rPr>
              <a:t>现出母亲目睹父亲因旧疾而痛苦不堪时的无助与怜悯</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再如“她哭了</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号啕大</a:t>
            </a:r>
            <a:endParaRPr lang="en-US" altLang="zh-CN" sz="2607" kern="0" dirty="0" smtClean="0">
              <a:solidFill>
                <a:srgbClr val="FF0000"/>
              </a:solidFill>
              <a:latin typeface="Times New Roman" pitchFamily="65" charset="-122"/>
              <a:ea typeface="宋体" pitchFamily="65" charset="-122"/>
            </a:endParaRPr>
          </a:p>
          <a:p>
            <a:pPr eaLnBrk="0" latinLnBrk="1" hangingPunct="0">
              <a:lnSpc>
                <a:spcPts val="4260"/>
              </a:lnSpc>
            </a:pPr>
            <a:r>
              <a:rPr lang="zh-CN" altLang="en-US" sz="2607" kern="0" dirty="0" smtClean="0">
                <a:solidFill>
                  <a:srgbClr val="FF0000"/>
                </a:solidFill>
                <a:latin typeface="Times New Roman" pitchFamily="65" charset="-122"/>
                <a:ea typeface="宋体" pitchFamily="65" charset="-122"/>
              </a:rPr>
              <a:t>哭”</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结合前后的具体语境可知</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从野战医院出来后</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父亲没有回家</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显然是不想</a:t>
            </a:r>
            <a:endParaRPr lang="en-US" altLang="zh-CN" sz="2607" kern="0" dirty="0" smtClean="0">
              <a:solidFill>
                <a:srgbClr val="FF0000"/>
              </a:solidFill>
              <a:latin typeface="Times New Roman" pitchFamily="65" charset="-122"/>
              <a:ea typeface="宋体" pitchFamily="65" charset="-122"/>
            </a:endParaRPr>
          </a:p>
          <a:p>
            <a:pPr eaLnBrk="0" latinLnBrk="1" hangingPunct="0">
              <a:lnSpc>
                <a:spcPts val="4260"/>
              </a:lnSpc>
            </a:pPr>
            <a:r>
              <a:rPr lang="zh-CN" altLang="en-US" sz="2607" kern="0" dirty="0" smtClean="0">
                <a:solidFill>
                  <a:srgbClr val="FF0000"/>
                </a:solidFill>
                <a:latin typeface="Times New Roman" pitchFamily="65" charset="-122"/>
                <a:ea typeface="宋体" pitchFamily="65" charset="-122"/>
              </a:rPr>
              <a:t>成为别人的累赘</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所以此处的“哭”表现出母亲对父亲不愿意拖累家人的理</a:t>
            </a:r>
            <a:endParaRPr lang="en-US" altLang="zh-CN" sz="2607" kern="0" dirty="0" smtClean="0">
              <a:solidFill>
                <a:srgbClr val="FF0000"/>
              </a:solidFill>
              <a:latin typeface="Times New Roman" pitchFamily="65" charset="-122"/>
              <a:ea typeface="宋体" pitchFamily="65" charset="-122"/>
            </a:endParaRPr>
          </a:p>
          <a:p>
            <a:pPr eaLnBrk="0" latinLnBrk="1" hangingPunct="0">
              <a:lnSpc>
                <a:spcPts val="4260"/>
              </a:lnSpc>
            </a:pPr>
            <a:r>
              <a:rPr lang="zh-CN" altLang="en-US" sz="2607" kern="0" dirty="0" smtClean="0">
                <a:solidFill>
                  <a:srgbClr val="FF0000"/>
                </a:solidFill>
                <a:latin typeface="Times New Roman" pitchFamily="65" charset="-122"/>
                <a:ea typeface="宋体" pitchFamily="65" charset="-122"/>
              </a:rPr>
              <a:t>解与感激。</a:t>
            </a:r>
            <a:endParaRPr lang="zh-CN" altLang="en-US" sz="2800" dirty="0" smtClean="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2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30091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2.</a:t>
            </a: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①指在生活的困境中,弟弟——一个新生命的诞生;②指随着弟弟的</a:t>
            </a:r>
            <a:endParaRPr lang="en-US" altLang="zh-CN" sz="2607" kern="0" dirty="0" smtClean="0">
              <a:solidFill>
                <a:srgbClr val="FF0000"/>
              </a:solidFill>
              <a:latin typeface="Times New Roman" pitchFamily="65" charset="-122"/>
              <a:ea typeface="宋体" pitchFamily="65" charset="-122"/>
            </a:endParaRPr>
          </a:p>
          <a:p>
            <a:pPr eaLnBrk="0" latinLnBrk="1" hangingPunct="0">
              <a:lnSpc>
                <a:spcPct val="150000"/>
              </a:lnSpc>
            </a:pPr>
            <a:r>
              <a:rPr lang="zh-CN" altLang="en-US" sz="2607" kern="0" dirty="0" smtClean="0">
                <a:solidFill>
                  <a:srgbClr val="FF0000"/>
                </a:solidFill>
                <a:latin typeface="Times New Roman" pitchFamily="65" charset="-122"/>
                <a:ea typeface="宋体" pitchFamily="65" charset="-122"/>
              </a:rPr>
              <a:t>出生</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父亲重新燃起对生活的希望</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家庭重新充满希望</a:t>
            </a:r>
            <a:r>
              <a:rPr lang="en-US" altLang="zh-CN" sz="2607" kern="0" dirty="0" smtClean="0">
                <a:solidFill>
                  <a:srgbClr val="FF0000"/>
                </a:solidFill>
                <a:latin typeface="Times New Roman" pitchFamily="65" charset="-122"/>
                <a:ea typeface="宋体" pitchFamily="65" charset="-122"/>
              </a:rPr>
              <a:t>;③</a:t>
            </a:r>
            <a:r>
              <a:rPr lang="zh-CN" altLang="en-US" sz="2607" kern="0" dirty="0" smtClean="0">
                <a:solidFill>
                  <a:srgbClr val="FF0000"/>
                </a:solidFill>
                <a:latin typeface="Times New Roman" pitchFamily="65" charset="-122"/>
                <a:ea typeface="宋体" pitchFamily="65" charset="-122"/>
              </a:rPr>
              <a:t>指这一家三口的新</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生</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孩子有了父亲</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妻子有了丈夫</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父亲有了爱他的家庭</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一家人得以团聚</a:t>
            </a:r>
            <a:r>
              <a:rPr lang="en-US" altLang="zh-CN" sz="2607" kern="0" dirty="0" smtClean="0">
                <a:solidFill>
                  <a:srgbClr val="FF0000"/>
                </a:solidFill>
                <a:latin typeface="Times New Roman" pitchFamily="65" charset="-122"/>
                <a:ea typeface="宋体" pitchFamily="65" charset="-122"/>
              </a:rPr>
              <a:t>;④</a:t>
            </a:r>
            <a:r>
              <a:rPr lang="zh-CN" altLang="en-US" sz="2607" kern="0" dirty="0" smtClean="0">
                <a:solidFill>
                  <a:srgbClr val="FF0000"/>
                </a:solidFill>
                <a:latin typeface="Times New Roman" pitchFamily="65" charset="-122"/>
                <a:ea typeface="宋体" pitchFamily="65" charset="-122"/>
              </a:rPr>
              <a:t>指</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整个社会、国家、民族历经战争洗礼</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秩序正在恢复</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生活渐趋安定</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正在一</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步步走向新生之路。</a:t>
            </a:r>
            <a:endParaRPr lang="zh-CN" altLang="en-US" sz="2800" dirty="0" smtClean="0">
              <a:solidFill>
                <a:srgbClr val="FF0000"/>
              </a:solidFill>
            </a:endParaRPr>
          </a:p>
        </p:txBody>
      </p:sp>
      <p:sp>
        <p:nvSpPr>
          <p:cNvPr id="3" name="TextBox 2"/>
          <p:cNvSpPr txBox="1"/>
          <p:nvPr/>
        </p:nvSpPr>
        <p:spPr>
          <a:xfrm>
            <a:off x="540000" y="3852317"/>
            <a:ext cx="11340000" cy="240732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FF0000"/>
                </a:solidFill>
                <a:latin typeface="Times New Roman" pitchFamily="65" charset="-122"/>
                <a:ea typeface="宋体" pitchFamily="65" charset="-122"/>
              </a:rPr>
              <a:t>解析</a:t>
            </a:r>
            <a:r>
              <a:rPr lang="zh-CN" altLang="en-US" sz="2607" kern="0" dirty="0" smtClean="0">
                <a:solidFill>
                  <a:srgbClr val="FF0000"/>
                </a:solidFill>
                <a:latin typeface="Times New Roman" pitchFamily="65" charset="-122"/>
                <a:ea typeface="宋体" pitchFamily="65" charset="-122"/>
              </a:rPr>
              <a:t>　理解小说标题的意蕴一般按照由表及里、由浅入深的顺序分析。“新</a:t>
            </a:r>
            <a:endParaRPr lang="en-US" altLang="zh-CN" sz="2607" kern="0" dirty="0" smtClean="0">
              <a:solidFill>
                <a:srgbClr val="FF0000"/>
              </a:solidFill>
              <a:latin typeface="Times New Roman" pitchFamily="65" charset="-122"/>
              <a:ea typeface="宋体" pitchFamily="65" charset="-122"/>
            </a:endParaRPr>
          </a:p>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生”,刚产生的,刚出现的,新生命。从文中来看,“新生”实指弟弟这个新生命</a:t>
            </a:r>
            <a:endParaRPr lang="en-US" altLang="zh-CN" sz="2607" kern="0" dirty="0" smtClean="0">
              <a:solidFill>
                <a:srgbClr val="FF0000"/>
              </a:solidFill>
              <a:latin typeface="Times New Roman" pitchFamily="65" charset="-122"/>
              <a:ea typeface="宋体" pitchFamily="65" charset="-122"/>
            </a:endParaRPr>
          </a:p>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的诞生。其象征意义则需要从父亲的角度、家庭的角度和国家民族的角度逐</a:t>
            </a:r>
            <a:endParaRPr lang="en-US" altLang="zh-CN" sz="2607" kern="0" dirty="0" smtClean="0">
              <a:solidFill>
                <a:srgbClr val="FF0000"/>
              </a:solidFill>
              <a:latin typeface="Times New Roman" pitchFamily="65" charset="-122"/>
              <a:ea typeface="宋体" pitchFamily="65" charset="-122"/>
            </a:endParaRPr>
          </a:p>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一加以挖掘。</a:t>
            </a:r>
            <a:endParaRPr lang="zh-CN" altLang="en-US" dirty="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2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五、(2018课标全国I,改编)阅读下面的文字,完成后面的题目。</a:t>
            </a:r>
            <a:endParaRPr lang="zh-CN" altLang="en-US" dirty="0"/>
          </a:p>
          <a:p>
            <a:pPr marL="0" indent="0" algn="ctr"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赵一曼女士</a:t>
            </a:r>
            <a:endParaRPr lang="zh-CN" altLang="en-US" dirty="0"/>
          </a:p>
          <a:p>
            <a:pPr marL="0" indent="0" algn="ctr"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阿 成</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伪满时期的哈尔滨市立医院,如今仍是医院。后来得知赵一曼女士曾在这里</a:t>
            </a:r>
            <a:r>
              <a:rPr dirty="0"/>
              <a:t/>
            </a:r>
            <a:br>
              <a:rPr dirty="0"/>
            </a:br>
            <a:r>
              <a:rPr lang="zh-CN" altLang="en-US" sz="2607" kern="0" dirty="0" smtClean="0">
                <a:solidFill>
                  <a:srgbClr val="000000"/>
                </a:solidFill>
                <a:latin typeface="Times New Roman" pitchFamily="65" charset="-122"/>
                <a:ea typeface="宋体" pitchFamily="65" charset="-122"/>
              </a:rPr>
              <a:t>住过院,我便翻阅了她的一些资料。</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赵一曼女士,是一个略显瘦秀且成熟的女性。在她身上弥漫着拔俗的文人气</a:t>
            </a:r>
            <a:r>
              <a:rPr dirty="0"/>
              <a:t/>
            </a:r>
            <a:br>
              <a:rPr dirty="0"/>
            </a:br>
            <a:r>
              <a:rPr lang="zh-CN" altLang="en-US" sz="2607" kern="0" dirty="0" smtClean="0">
                <a:solidFill>
                  <a:srgbClr val="000000"/>
                </a:solidFill>
                <a:latin typeface="Times New Roman" pitchFamily="65" charset="-122"/>
                <a:ea typeface="宋体" pitchFamily="65" charset="-122"/>
              </a:rPr>
              <a:t>质和职业军人的冷峻,在任何地方,你都能看出她有别于他人的风度。</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赵一曼女士率领的抗联活动在小兴安岭的崇山峻岭中,那儿能够听到来自坡</a:t>
            </a:r>
            <a:r>
              <a:rPr dirty="0"/>
              <a:t/>
            </a:r>
            <a:br>
              <a:rPr dirty="0"/>
            </a:br>
            <a:r>
              <a:rPr lang="zh-CN" altLang="en-US" sz="2607" kern="0" dirty="0" smtClean="0">
                <a:solidFill>
                  <a:srgbClr val="000000"/>
                </a:solidFill>
                <a:latin typeface="Times New Roman" pitchFamily="65" charset="-122"/>
                <a:ea typeface="宋体" pitchFamily="65" charset="-122"/>
              </a:rPr>
              <a:t>镇的钟声。冬夜里,钟声会传得很远很远。钟声里,抗联的兵士在森林里烤</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2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火,烤野味儿,或者唱着“火烤胸前暖,风吹背后寒</a:t>
            </a:r>
            <a:r>
              <a:rPr lang="zh-CN" altLang="en-US" sz="2607" kern="0" dirty="0" smtClean="0">
                <a:solidFill>
                  <a:srgbClr val="000000"/>
                </a:solidFill>
                <a:latin typeface="黑体"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战士们哟”</a:t>
            </a:r>
            <a:r>
              <a:rPr lang="zh-CN" altLang="en-US" sz="2607" kern="0" dirty="0" smtClean="0">
                <a:solidFill>
                  <a:srgbClr val="000000"/>
                </a:solidFill>
                <a:latin typeface="黑体"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这些</a:t>
            </a:r>
            <a:r>
              <a:t/>
            </a:r>
            <a:br/>
            <a:r>
              <a:rPr lang="zh-CN" altLang="en-US" sz="2607" kern="0" dirty="0" smtClean="0">
                <a:solidFill>
                  <a:srgbClr val="000000"/>
                </a:solidFill>
                <a:latin typeface="Times New Roman" pitchFamily="65" charset="-122"/>
                <a:ea typeface="宋体" pitchFamily="65" charset="-122"/>
              </a:rPr>
              <a:t>都给躺在病床上的赵一曼女士留下清晰回忆。</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赵一曼女士单独一间病房,由警察昼夜看守。</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白色的小柜上有一个玻璃花瓶,里面插着丁香花。赵一曼女士喜欢丁香花。</a:t>
            </a:r>
            <a:r>
              <a:t/>
            </a:r>
            <a:br/>
            <a:r>
              <a:rPr lang="zh-CN" altLang="en-US" sz="2607" kern="0" dirty="0" smtClean="0">
                <a:solidFill>
                  <a:srgbClr val="000000"/>
                </a:solidFill>
                <a:latin typeface="Times New Roman" pitchFamily="65" charset="-122"/>
                <a:ea typeface="宋体" pitchFamily="65" charset="-122"/>
              </a:rPr>
              <a:t>这束丁香花,是女护士韩勇义折来摆放在那里的。听说,丁香花现在已经成为</a:t>
            </a:r>
            <a:r>
              <a:t/>
            </a:r>
            <a:br/>
            <a:r>
              <a:rPr lang="zh-CN" altLang="en-US" sz="2607" kern="0" dirty="0" smtClean="0">
                <a:solidFill>
                  <a:srgbClr val="000000"/>
                </a:solidFill>
                <a:latin typeface="Times New Roman" pitchFamily="65" charset="-122"/>
                <a:ea typeface="宋体" pitchFamily="65" charset="-122"/>
              </a:rPr>
              <a:t>这座城市的“市花”了。</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她是在山区中了日军的子弹后被捕的。滨江省警务厅的大野泰治对赵一曼</a:t>
            </a:r>
            <a:r>
              <a:t/>
            </a:r>
            <a:br/>
            <a:r>
              <a:rPr lang="zh-CN" altLang="en-US" sz="2607" kern="0" dirty="0" smtClean="0">
                <a:solidFill>
                  <a:srgbClr val="000000"/>
                </a:solidFill>
                <a:latin typeface="Times New Roman" pitchFamily="65" charset="-122"/>
                <a:ea typeface="宋体" pitchFamily="65" charset="-122"/>
              </a:rPr>
              <a:t>女士进行了严刑拷问,始终没有得到有价值的回答,他觉得很没面子。</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大野泰治在向上司呈送的审讯报告上写道:</a:t>
            </a:r>
            <a:endParaRPr lang="zh-CN" altLang="en-US"/>
          </a:p>
        </p:txBody>
      </p:sp>
    </p:spTree>
    <p:custDataLst>
      <p:custData r:id="rId1"/>
    </p:custDataLst>
  </p:cSld>
  <p:clrMapOvr>
    <a:masterClrMapping/>
  </p:clrMapOvr>
  <p:timing>
    <p:tnLst>
      <p:par>
        <p:cTn id="1" dur="indefinite" restart="never" nodeType="tmRoot"/>
      </p:par>
    </p:tnLst>
  </p:timing>
</p:sld>
</file>

<file path=ppt/slides/slide2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赵一曼是中国共产党珠河县委委员,在该党工作上有与赵尚志同等的权力。</a:t>
            </a:r>
            <a:r>
              <a:t/>
            </a:r>
            <a:br/>
            <a:r>
              <a:rPr lang="zh-CN" altLang="en-US" sz="2607" kern="0" dirty="0" smtClean="0">
                <a:solidFill>
                  <a:srgbClr val="000000"/>
                </a:solidFill>
                <a:latin typeface="Times New Roman" pitchFamily="65" charset="-122"/>
                <a:ea typeface="宋体" pitchFamily="65" charset="-122"/>
              </a:rPr>
              <a:t>她是北满共产党的重要干部,通过对此人的严厉审讯,有可能澄清中共与苏联</a:t>
            </a:r>
            <a:r>
              <a:t/>
            </a:r>
            <a:br/>
            <a:r>
              <a:rPr lang="zh-CN" altLang="en-US" sz="2607" kern="0" dirty="0" smtClean="0">
                <a:solidFill>
                  <a:srgbClr val="000000"/>
                </a:solidFill>
                <a:latin typeface="Times New Roman" pitchFamily="65" charset="-122"/>
                <a:ea typeface="宋体" pitchFamily="65" charset="-122"/>
              </a:rPr>
              <a:t>的关系。</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1936年初,赵一曼女士以假名“王氏”被送到医院监禁治疗。</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《滨江省警务厅关于赵一曼的情况》扼要地介绍了赵一曼女士从市立医院</a:t>
            </a:r>
            <a:r>
              <a:t/>
            </a:r>
            <a:br/>
            <a:r>
              <a:rPr lang="zh-CN" altLang="en-US" sz="2607" kern="0" dirty="0" smtClean="0">
                <a:solidFill>
                  <a:srgbClr val="000000"/>
                </a:solidFill>
                <a:latin typeface="Times New Roman" pitchFamily="65" charset="-122"/>
                <a:ea typeface="宋体" pitchFamily="65" charset="-122"/>
              </a:rPr>
              <a:t>逃走和被害的情况。</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赵一曼女士是在6月28日逃走的。夜里,看守董宪勋在他叔叔的协助下,将赵</a:t>
            </a:r>
            <a:r>
              <a:t/>
            </a:r>
            <a:br/>
            <a:r>
              <a:rPr lang="zh-CN" altLang="en-US" sz="2607" kern="0" dirty="0" smtClean="0">
                <a:solidFill>
                  <a:srgbClr val="000000"/>
                </a:solidFill>
                <a:latin typeface="Times New Roman" pitchFamily="65" charset="-122"/>
                <a:ea typeface="宋体" pitchFamily="65" charset="-122"/>
              </a:rPr>
              <a:t>一曼抬出医院的后门。一辆雇好的出租车已等在那里。几个人上了车,车立</a:t>
            </a:r>
            <a:r>
              <a:t/>
            </a:r>
            <a:br/>
            <a:r>
              <a:rPr lang="zh-CN" altLang="en-US" sz="2607" kern="0" dirty="0" smtClean="0">
                <a:solidFill>
                  <a:srgbClr val="000000"/>
                </a:solidFill>
                <a:latin typeface="Times New Roman" pitchFamily="65" charset="-122"/>
                <a:ea typeface="宋体" pitchFamily="65" charset="-122"/>
              </a:rPr>
              <a:t>刻就开走了。出租车开到文庙屠宰场的后面,韩勇义早就等候在那里,扶着赵</a:t>
            </a:r>
            <a:endParaRPr lang="zh-CN" altLang="en-US"/>
          </a:p>
        </p:txBody>
      </p:sp>
    </p:spTree>
    <p:custDataLst>
      <p:custData r:id="rId1"/>
    </p:custDataLst>
  </p:cSld>
  <p:clrMapOvr>
    <a:masterClrMapping/>
  </p:clrMapOvr>
  <p:timing>
    <p:tnLst>
      <p:par>
        <p:cTn id="1" dur="indefinite" restart="never" nodeType="tmRoot"/>
      </p:par>
    </p:tnLst>
  </p:timing>
</p:sld>
</file>

<file path=ppt/slides/slide2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一曼女士上了雇好的轿子,大家立刻向宾县方向逃去。</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赵一曼女士住院期间,发现警士董宪勋似乎可以争取。经过一段时间的观</a:t>
            </a:r>
            <a:r>
              <a:t/>
            </a:r>
            <a:br/>
            <a:r>
              <a:rPr lang="zh-CN" altLang="en-US" sz="2607" kern="0" dirty="0" smtClean="0">
                <a:solidFill>
                  <a:srgbClr val="000000"/>
                </a:solidFill>
                <a:latin typeface="Times New Roman" pitchFamily="65" charset="-122"/>
                <a:ea typeface="宋体" pitchFamily="65" charset="-122"/>
              </a:rPr>
              <a:t>察、分析,她觉得有把握去试一试。</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她躺在病床上,和蔼地问董警士:“董先生,您一个月的薪俸是多少?”</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董警士显得有些忸怩,“十多块钱吧</a:t>
            </a:r>
            <a:r>
              <a:rPr lang="zh-CN" altLang="en-US" sz="2607" kern="0" dirty="0" smtClean="0">
                <a:solidFill>
                  <a:srgbClr val="000000"/>
                </a:solidFill>
                <a:latin typeface="黑体"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赵一曼女士遗憾地笑了,说:“真没有想到,薪俸会这样少。”</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董警士更加忸怩了。</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赵一曼女士神情端庄地说:“七尺男儿,为着区区十几块钱,甘为日本人役使,</a:t>
            </a:r>
            <a:r>
              <a:t/>
            </a:r>
            <a:br/>
            <a:r>
              <a:rPr lang="zh-CN" altLang="en-US" sz="2607" kern="0" dirty="0" smtClean="0">
                <a:solidFill>
                  <a:srgbClr val="000000"/>
                </a:solidFill>
                <a:latin typeface="Times New Roman" pitchFamily="65" charset="-122"/>
                <a:ea typeface="宋体" pitchFamily="65" charset="-122"/>
              </a:rPr>
              <a:t>不是太愚蠢了吗?”</a:t>
            </a:r>
            <a:endParaRPr lang="zh-CN" altLang="en-US"/>
          </a:p>
        </p:txBody>
      </p:sp>
    </p:spTree>
    <p:custDataLst>
      <p:custData r:id="rId1"/>
    </p:custDataLst>
  </p:cSld>
  <p:clrMapOvr>
    <a:masterClrMapping/>
  </p:clrMapOvr>
  <p:timing>
    <p:tnLst>
      <p:par>
        <p:cTn id="1" dur="indefinite" restart="never" nodeType="tmRoot"/>
      </p:par>
    </p:tnLst>
  </p:timing>
</p:sld>
</file>

<file path=ppt/slides/slide2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董警士无法再正视这位成熟女性的眼睛了,只是哆哆嗦嗦给自己点了一颗</a:t>
            </a:r>
            <a:r>
              <a:t/>
            </a:r>
            <a:br/>
            <a:r>
              <a:rPr lang="zh-CN" altLang="en-US" sz="2607" kern="0" dirty="0" smtClean="0">
                <a:solidFill>
                  <a:srgbClr val="000000"/>
                </a:solidFill>
                <a:latin typeface="Times New Roman" pitchFamily="65" charset="-122"/>
                <a:ea typeface="宋体" pitchFamily="65" charset="-122"/>
              </a:rPr>
              <a:t>烟。</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此后,赵一曼女士经常与董警士聊抗联的战斗和生活,聊小兴安岭的风光,飞</a:t>
            </a:r>
            <a:r>
              <a:t/>
            </a:r>
            <a:br/>
            <a:r>
              <a:rPr lang="zh-CN" altLang="en-US" sz="2607" kern="0" dirty="0" smtClean="0">
                <a:solidFill>
                  <a:srgbClr val="000000"/>
                </a:solidFill>
                <a:latin typeface="Times New Roman" pitchFamily="65" charset="-122"/>
                <a:ea typeface="宋体" pitchFamily="65" charset="-122"/>
              </a:rPr>
              <a:t>鸟走兽。她用通俗的、有吸引力的小说体记述日军侵略东北的罪行,写在包</a:t>
            </a:r>
            <a:r>
              <a:t/>
            </a:r>
            <a:br/>
            <a:r>
              <a:rPr lang="zh-CN" altLang="en-US" sz="2607" kern="0" dirty="0" smtClean="0">
                <a:solidFill>
                  <a:srgbClr val="000000"/>
                </a:solidFill>
                <a:latin typeface="Times New Roman" pitchFamily="65" charset="-122"/>
                <a:ea typeface="宋体" pitchFamily="65" charset="-122"/>
              </a:rPr>
              <a:t>药的纸上。董警士对这些纸片很有兴趣,以为这是赵一曼女士记述的一些资</a:t>
            </a:r>
            <a:r>
              <a:t/>
            </a:r>
            <a:br/>
            <a:r>
              <a:rPr lang="zh-CN" altLang="en-US" sz="2607" kern="0" dirty="0" smtClean="0">
                <a:solidFill>
                  <a:srgbClr val="000000"/>
                </a:solidFill>
                <a:latin typeface="Times New Roman" pitchFamily="65" charset="-122"/>
                <a:ea typeface="宋体" pitchFamily="65" charset="-122"/>
              </a:rPr>
              <a:t>料,并不知道是专门写给他看的。看了这些记述,董警士非常向往“山区生</a:t>
            </a:r>
            <a:r>
              <a:t/>
            </a:r>
            <a:br/>
            <a:r>
              <a:rPr lang="zh-CN" altLang="en-US" sz="2607" kern="0" dirty="0" smtClean="0">
                <a:solidFill>
                  <a:srgbClr val="000000"/>
                </a:solidFill>
                <a:latin typeface="Times New Roman" pitchFamily="65" charset="-122"/>
                <a:ea typeface="宋体" pitchFamily="65" charset="-122"/>
              </a:rPr>
              <a:t>活”,愿意救赵一曼女士出去,和她一道上山。</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赵一曼女士对董警士的争取,共用了20天时间。</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对女护士韩勇义,赵一曼女士采取的则是“女人对女人”的攻心术。</a:t>
            </a:r>
            <a:endParaRPr lang="zh-CN" altLang="en-US"/>
          </a:p>
        </p:txBody>
      </p:sp>
    </p:spTree>
    <p:custDataLst>
      <p:custData r:id="rId1"/>
    </p:custData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txBox="1">
            <a:spLocks/>
          </p:cNvSpPr>
          <p:nvPr/>
        </p:nvSpPr>
        <p:spPr>
          <a:xfrm>
            <a:off x="664976" y="899989"/>
            <a:ext cx="2470051" cy="852840"/>
          </a:xfrm>
          <a:prstGeom prst="rect">
            <a:avLst/>
          </a:prstGeom>
        </p:spPr>
        <p:txBody>
          <a:bodyPr>
            <a:normAutofit/>
          </a:bodyPr>
          <a:lstStyle/>
          <a:p>
            <a:pPr marL="0" marR="0" lvl="0" indent="0" algn="l" defTabSz="1216061" rtl="0" eaLnBrk="1" fontAlgn="auto" latinLnBrk="0" hangingPunct="1">
              <a:lnSpc>
                <a:spcPct val="100000"/>
              </a:lnSpc>
              <a:spcBef>
                <a:spcPct val="0"/>
              </a:spcBef>
              <a:spcAft>
                <a:spcPts val="0"/>
              </a:spcAft>
              <a:buClrTx/>
              <a:buSzTx/>
              <a:buFontTx/>
              <a:buNone/>
              <a:tabLst/>
              <a:defRPr/>
            </a:pPr>
            <a:r>
              <a:rPr kumimoji="0" lang="zh-CN" altLang="en-US" sz="3990" b="1" i="0" u="none" strike="noStrike" kern="1200" cap="none" spc="0" normalizeH="0" baseline="0" noProof="0" smtClean="0">
                <a:ln>
                  <a:noFill/>
                </a:ln>
                <a:solidFill>
                  <a:schemeClr val="tx1"/>
                </a:solidFill>
                <a:effectLst/>
                <a:uLnTx/>
                <a:uFillTx/>
                <a:latin typeface="黑体" pitchFamily="49" charset="-122"/>
                <a:ea typeface="黑体" pitchFamily="49" charset="-122"/>
                <a:cs typeface="+mj-cs"/>
              </a:rPr>
              <a:t>总纲目录</a:t>
            </a:r>
            <a:endParaRPr kumimoji="0" lang="zh-CN" altLang="en-US" sz="3990" b="1" i="0" u="none" strike="noStrike" kern="1200" cap="none" spc="0" normalizeH="0" baseline="0" noProof="0" dirty="0">
              <a:ln>
                <a:noFill/>
              </a:ln>
              <a:solidFill>
                <a:schemeClr val="tx1"/>
              </a:solidFill>
              <a:effectLst/>
              <a:uLnTx/>
              <a:uFillTx/>
              <a:latin typeface="黑体" pitchFamily="49" charset="-122"/>
              <a:ea typeface="黑体" pitchFamily="49" charset="-122"/>
              <a:cs typeface="+mj-cs"/>
            </a:endParaRPr>
          </a:p>
        </p:txBody>
      </p:sp>
      <p:grpSp>
        <p:nvGrpSpPr>
          <p:cNvPr id="2" name="组合 59"/>
          <p:cNvGrpSpPr/>
          <p:nvPr/>
        </p:nvGrpSpPr>
        <p:grpSpPr>
          <a:xfrm>
            <a:off x="737245" y="4112228"/>
            <a:ext cx="10729192" cy="1238544"/>
            <a:chOff x="3388584" y="1969887"/>
            <a:chExt cx="3969873" cy="1074924"/>
          </a:xfrm>
        </p:grpSpPr>
        <p:sp>
          <p:nvSpPr>
            <p:cNvPr id="10" name="TextBox 9">
              <a:hlinkClick r:id="rId4" action="ppaction://hlinksldjump"/>
            </p:cNvPr>
            <p:cNvSpPr txBox="1"/>
            <p:nvPr/>
          </p:nvSpPr>
          <p:spPr>
            <a:xfrm>
              <a:off x="3470025" y="1969887"/>
              <a:ext cx="3888432" cy="1074924"/>
            </a:xfrm>
            <a:prstGeom prst="rect">
              <a:avLst/>
            </a:prstGeom>
            <a:noFill/>
          </p:spPr>
          <p:txBody>
            <a:bodyPr wrap="square" rtlCol="0">
              <a:spAutoFit/>
            </a:bodyPr>
            <a:lstStyle/>
            <a:p>
              <a:r>
                <a:rPr lang="zh-CN" altLang="en-US" sz="3724" dirty="0" smtClean="0">
                  <a:latin typeface="黑体" panose="02010609060101010101" pitchFamily="49" charset="-122"/>
                  <a:ea typeface="黑体" panose="02010609060101010101" pitchFamily="49" charset="-122"/>
                  <a:hlinkClick r:id="rId5" action="ppaction://hlinksldjump"/>
                </a:rPr>
                <a:t>提分攻略六　寻求共性，确认个性，突破散文化小说</a:t>
              </a:r>
              <a:endParaRPr lang="zh-CN" altLang="en-US" sz="3724" dirty="0" smtClean="0">
                <a:latin typeface="黑体" panose="02010609060101010101" pitchFamily="49" charset="-122"/>
                <a:ea typeface="黑体" panose="02010609060101010101" pitchFamily="49" charset="-122"/>
                <a:hlinkClick r:id="rId6" action="ppaction://hlinksldjump"/>
              </a:endParaRPr>
            </a:p>
          </p:txBody>
        </p:sp>
        <p:sp>
          <p:nvSpPr>
            <p:cNvPr id="11" name="五边形 10"/>
            <p:cNvSpPr/>
            <p:nvPr/>
          </p:nvSpPr>
          <p:spPr>
            <a:xfrm>
              <a:off x="3388584" y="2134369"/>
              <a:ext cx="81441" cy="258474"/>
            </a:xfrm>
            <a:prstGeom prst="homePlate">
              <a:avLst/>
            </a:prstGeom>
            <a:solidFill>
              <a:srgbClr val="FF5050"/>
            </a:solidFill>
            <a:ln>
              <a:noFill/>
            </a:ln>
            <a:effectLst/>
            <a:scene3d>
              <a:camera prst="orthographicFront">
                <a:rot lat="0" lon="0" rev="0"/>
              </a:camera>
              <a:lightRig rig="balanced" dir="t">
                <a:rot lat="0" lon="0" rev="8700000"/>
              </a:lightRig>
            </a:scene3d>
            <a:sp3d>
              <a:bevelT w="190500" h="38100"/>
            </a:sp3d>
          </p:spPr>
          <p:style>
            <a:lnRef idx="1">
              <a:schemeClr val="accent1"/>
            </a:lnRef>
            <a:fillRef idx="2">
              <a:schemeClr val="accent1"/>
            </a:fillRef>
            <a:effectRef idx="1">
              <a:schemeClr val="accent1"/>
            </a:effectRef>
            <a:fontRef idx="minor">
              <a:schemeClr val="dk1"/>
            </a:fontRef>
          </p:style>
          <p:txBody>
            <a:bodyPr rtlCol="0" anchor="ctr"/>
            <a:lstStyle/>
            <a:p>
              <a:pPr algn="ctr"/>
              <a:endParaRPr lang="zh-CN" altLang="en-US" sz="2394"/>
            </a:p>
          </p:txBody>
        </p:sp>
      </p:grpSp>
      <p:grpSp>
        <p:nvGrpSpPr>
          <p:cNvPr id="18" name="组合 59"/>
          <p:cNvGrpSpPr/>
          <p:nvPr/>
        </p:nvGrpSpPr>
        <p:grpSpPr>
          <a:xfrm>
            <a:off x="737245" y="2901805"/>
            <a:ext cx="10729192" cy="1238544"/>
            <a:chOff x="3388584" y="1969888"/>
            <a:chExt cx="3969873" cy="1074924"/>
          </a:xfrm>
        </p:grpSpPr>
        <p:sp>
          <p:nvSpPr>
            <p:cNvPr id="19" name="TextBox 18">
              <a:hlinkClick r:id="rId4" action="ppaction://hlinksldjump"/>
            </p:cNvPr>
            <p:cNvSpPr txBox="1"/>
            <p:nvPr/>
          </p:nvSpPr>
          <p:spPr>
            <a:xfrm>
              <a:off x="3470025" y="1969888"/>
              <a:ext cx="3888432" cy="1074924"/>
            </a:xfrm>
            <a:prstGeom prst="rect">
              <a:avLst/>
            </a:prstGeom>
            <a:noFill/>
          </p:spPr>
          <p:txBody>
            <a:bodyPr wrap="square" rtlCol="0">
              <a:spAutoFit/>
            </a:bodyPr>
            <a:lstStyle/>
            <a:p>
              <a:r>
                <a:rPr lang="zh-CN" altLang="en-US" sz="3724" dirty="0" smtClean="0">
                  <a:latin typeface="黑体" panose="02010609060101010101" pitchFamily="49" charset="-122"/>
                  <a:ea typeface="黑体" panose="02010609060101010101" pitchFamily="49" charset="-122"/>
                  <a:hlinkClick r:id="rId7" action="ppaction://hlinksldjump"/>
                </a:rPr>
                <a:t>提分攻略五　多维解读，深入理解，突破探究类题目</a:t>
              </a:r>
              <a:endParaRPr lang="zh-CN" altLang="en-US" sz="3724" dirty="0" smtClean="0">
                <a:latin typeface="黑体" panose="02010609060101010101" pitchFamily="49" charset="-122"/>
                <a:ea typeface="黑体" panose="02010609060101010101" pitchFamily="49" charset="-122"/>
                <a:hlinkClick r:id="rId6" action="ppaction://hlinksldjump"/>
              </a:endParaRPr>
            </a:p>
          </p:txBody>
        </p:sp>
        <p:sp>
          <p:nvSpPr>
            <p:cNvPr id="20" name="五边形 19"/>
            <p:cNvSpPr/>
            <p:nvPr/>
          </p:nvSpPr>
          <p:spPr>
            <a:xfrm>
              <a:off x="3388584" y="2134369"/>
              <a:ext cx="81441" cy="258474"/>
            </a:xfrm>
            <a:prstGeom prst="homePlate">
              <a:avLst/>
            </a:prstGeom>
            <a:solidFill>
              <a:srgbClr val="FF5050"/>
            </a:solidFill>
            <a:ln>
              <a:noFill/>
            </a:ln>
            <a:effectLst/>
            <a:scene3d>
              <a:camera prst="orthographicFront">
                <a:rot lat="0" lon="0" rev="0"/>
              </a:camera>
              <a:lightRig rig="balanced" dir="t">
                <a:rot lat="0" lon="0" rev="8700000"/>
              </a:lightRig>
            </a:scene3d>
            <a:sp3d>
              <a:bevelT w="190500" h="38100"/>
            </a:sp3d>
          </p:spPr>
          <p:style>
            <a:lnRef idx="1">
              <a:schemeClr val="accent1"/>
            </a:lnRef>
            <a:fillRef idx="2">
              <a:schemeClr val="accent1"/>
            </a:fillRef>
            <a:effectRef idx="1">
              <a:schemeClr val="accent1"/>
            </a:effectRef>
            <a:fontRef idx="minor">
              <a:schemeClr val="dk1"/>
            </a:fontRef>
          </p:style>
          <p:txBody>
            <a:bodyPr rtlCol="0" anchor="ctr"/>
            <a:lstStyle/>
            <a:p>
              <a:pPr algn="ctr"/>
              <a:endParaRPr lang="zh-CN" altLang="en-US" sz="2394"/>
            </a:p>
          </p:txBody>
        </p:sp>
      </p:grpSp>
      <p:grpSp>
        <p:nvGrpSpPr>
          <p:cNvPr id="21" name="组合 59"/>
          <p:cNvGrpSpPr/>
          <p:nvPr/>
        </p:nvGrpSpPr>
        <p:grpSpPr>
          <a:xfrm>
            <a:off x="737245" y="1605661"/>
            <a:ext cx="10729192" cy="1238544"/>
            <a:chOff x="3388584" y="1969885"/>
            <a:chExt cx="3969873" cy="1074924"/>
          </a:xfrm>
        </p:grpSpPr>
        <p:sp>
          <p:nvSpPr>
            <p:cNvPr id="22" name="TextBox 21">
              <a:hlinkClick r:id="rId4" action="ppaction://hlinksldjump"/>
            </p:cNvPr>
            <p:cNvSpPr txBox="1"/>
            <p:nvPr/>
          </p:nvSpPr>
          <p:spPr>
            <a:xfrm>
              <a:off x="3470025" y="1969885"/>
              <a:ext cx="3888432" cy="1074924"/>
            </a:xfrm>
            <a:prstGeom prst="rect">
              <a:avLst/>
            </a:prstGeom>
            <a:noFill/>
          </p:spPr>
          <p:txBody>
            <a:bodyPr wrap="square" rtlCol="0">
              <a:spAutoFit/>
            </a:bodyPr>
            <a:lstStyle/>
            <a:p>
              <a:r>
                <a:rPr lang="zh-CN" altLang="en-US" sz="3724" dirty="0" smtClean="0">
                  <a:latin typeface="黑体" panose="02010609060101010101" pitchFamily="49" charset="-122"/>
                  <a:ea typeface="黑体" panose="02010609060101010101" pitchFamily="49" charset="-122"/>
                  <a:hlinkClick r:id="rId8" action="ppaction://hlinksldjump"/>
                </a:rPr>
                <a:t>提分攻略四　明晰手法，落实效果，突破技巧类题目</a:t>
              </a:r>
              <a:endParaRPr lang="zh-CN" altLang="en-US" sz="3724" dirty="0">
                <a:latin typeface="黑体" panose="02010609060101010101" pitchFamily="49" charset="-122"/>
                <a:ea typeface="黑体" panose="02010609060101010101" pitchFamily="49" charset="-122"/>
                <a:hlinkClick r:id="rId9" action="ppaction://hlinksldjump"/>
              </a:endParaRPr>
            </a:p>
          </p:txBody>
        </p:sp>
        <p:sp>
          <p:nvSpPr>
            <p:cNvPr id="23" name="五边形 22"/>
            <p:cNvSpPr/>
            <p:nvPr/>
          </p:nvSpPr>
          <p:spPr>
            <a:xfrm>
              <a:off x="3388584" y="2134369"/>
              <a:ext cx="81441" cy="258474"/>
            </a:xfrm>
            <a:prstGeom prst="homePlate">
              <a:avLst/>
            </a:prstGeom>
            <a:solidFill>
              <a:srgbClr val="FF5050"/>
            </a:solidFill>
            <a:ln>
              <a:noFill/>
            </a:ln>
            <a:effectLst/>
            <a:scene3d>
              <a:camera prst="orthographicFront">
                <a:rot lat="0" lon="0" rev="0"/>
              </a:camera>
              <a:lightRig rig="balanced" dir="t">
                <a:rot lat="0" lon="0" rev="8700000"/>
              </a:lightRig>
            </a:scene3d>
            <a:sp3d>
              <a:bevelT w="190500" h="38100"/>
            </a:sp3d>
          </p:spPr>
          <p:style>
            <a:lnRef idx="1">
              <a:schemeClr val="accent1"/>
            </a:lnRef>
            <a:fillRef idx="2">
              <a:schemeClr val="accent1"/>
            </a:fillRef>
            <a:effectRef idx="1">
              <a:schemeClr val="accent1"/>
            </a:effectRef>
            <a:fontRef idx="minor">
              <a:schemeClr val="dk1"/>
            </a:fontRef>
          </p:style>
          <p:txBody>
            <a:bodyPr rtlCol="0" anchor="ctr"/>
            <a:lstStyle/>
            <a:p>
              <a:pPr algn="ctr"/>
              <a:endParaRPr lang="zh-CN" altLang="en-US" sz="2394"/>
            </a:p>
          </p:txBody>
        </p:sp>
      </p:grpSp>
    </p:spTree>
    <p:custDataLst>
      <p:custData r:id="rId1"/>
    </p:custData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361098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了热爱、尊重、介入等,这些内容紧承上文政府对于书店的奖励事宜,同时又</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引出下文卢娜回家后的叙述,这是情节方面的串联作用;从“省城顾客”的言</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谈中,可以看出他也是一个真心热爱书籍的人,他的形象对卢娜起到了烘托的</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作用,衬托出卢娜嗜书如命的特点;从主题上来看,“省城顾客”关心和帮助</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书店,改变了书店的命运,让求知向上的主题得到了深化;同时,“省城顾客”</a:t>
            </a:r>
            <a:endParaRPr lang="en-US" altLang="zh-CN" sz="2607" kern="0" dirty="0" smtClean="0">
              <a:solidFill>
                <a:srgbClr val="FF0000"/>
              </a:solidFill>
              <a:latin typeface="Times New Roman" pitchFamily="65" charset="-122"/>
              <a:ea typeface="宋体" pitchFamily="65" charset="-122"/>
            </a:endParaRPr>
          </a:p>
          <a:p>
            <a:pPr eaLnBrk="0" latinLnBrk="1" hangingPunct="0">
              <a:lnSpc>
                <a:spcPct val="150000"/>
              </a:lnSpc>
            </a:pPr>
            <a:r>
              <a:rPr lang="zh-CN" altLang="en-US" sz="2607" kern="0" dirty="0" smtClean="0">
                <a:solidFill>
                  <a:srgbClr val="FF0000"/>
                </a:solidFill>
                <a:latin typeface="Times New Roman" pitchFamily="65" charset="-122"/>
                <a:ea typeface="宋体" pitchFamily="65" charset="-122"/>
              </a:rPr>
              <a:t>的出现使小说的情节发展有了变化,丰富了文章的内容,让小说更有感染力。</a:t>
            </a:r>
            <a:endParaRPr lang="en-US" altLang="zh-CN" sz="2607" kern="0" dirty="0" smtClean="0">
              <a:solidFill>
                <a:srgbClr val="FF0000"/>
              </a:solidFill>
              <a:latin typeface="Times New Roman" pitchFamily="65" charset="-122"/>
              <a:ea typeface="宋体" pitchFamily="65" charset="-122"/>
            </a:endParaRPr>
          </a:p>
        </p:txBody>
      </p:sp>
    </p:spTree>
    <p:custDataLst>
      <p:custData r:id="rId1"/>
    </p:custDataLst>
  </p:cSld>
  <p:clrMapOvr>
    <a:masterClrMapping/>
  </p:clrMapOvr>
  <p:timing>
    <p:tnLst>
      <p:par>
        <p:cTn id="1" dur="indefinite" restart="never" nodeType="tmRoot"/>
      </p:par>
    </p:tnLst>
  </p:timing>
</p:sld>
</file>

<file path=ppt/slides/slide3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半年多的相处,使韩勇义对赵一曼女士十分信赖。她讲述了自己幼年丧母、</a:t>
            </a:r>
            <a:r>
              <a:t/>
            </a:r>
            <a:br/>
            <a:r>
              <a:rPr lang="zh-CN" altLang="en-US" sz="2607" kern="0" dirty="0" smtClean="0">
                <a:solidFill>
                  <a:srgbClr val="000000"/>
                </a:solidFill>
                <a:latin typeface="Times New Roman" pitchFamily="65" charset="-122"/>
                <a:ea typeface="宋体" pitchFamily="65" charset="-122"/>
              </a:rPr>
              <a:t>恋爱不幸、工作受欺负等等。赵一曼女士向她讲述自己和其他女战士在抗</a:t>
            </a:r>
            <a:r>
              <a:t/>
            </a:r>
            <a:br/>
            <a:r>
              <a:rPr lang="zh-CN" altLang="en-US" sz="2607" kern="0" dirty="0" smtClean="0">
                <a:solidFill>
                  <a:srgbClr val="000000"/>
                </a:solidFill>
                <a:latin typeface="Times New Roman" pitchFamily="65" charset="-122"/>
                <a:ea typeface="宋体" pitchFamily="65" charset="-122"/>
              </a:rPr>
              <a:t>日队伍中的生活,有趣的、欢乐的生活。语调是深情的、甜蜜的。</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韩护士真诚地问:“如果中国实现了共产主义,我应当是什么样的地位呢?”</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赵一曼女士说:“你到了山区,一切都能明白了。”</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南岗警察署在赵一曼女士逃走后,马上开车去追。</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追到阿什河以东20多公里的地方,发现了赵一曼、韩勇义、董宪勋及他的叔</a:t>
            </a:r>
            <a:r>
              <a:t/>
            </a:r>
            <a:br/>
            <a:r>
              <a:rPr lang="zh-CN" altLang="en-US" sz="2607" kern="0" dirty="0" smtClean="0">
                <a:solidFill>
                  <a:srgbClr val="000000"/>
                </a:solidFill>
                <a:latin typeface="Times New Roman" pitchFamily="65" charset="-122"/>
                <a:ea typeface="宋体" pitchFamily="65" charset="-122"/>
              </a:rPr>
              <a:t>父,将他们逮捕。</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赵一曼女士淡淡地笑了。</a:t>
            </a:r>
            <a:endParaRPr lang="zh-CN" altLang="en-US"/>
          </a:p>
        </p:txBody>
      </p:sp>
    </p:spTree>
    <p:custDataLst>
      <p:custData r:id="rId1"/>
    </p:custDataLst>
  </p:cSld>
  <p:clrMapOvr>
    <a:masterClrMapping/>
  </p:clrMapOvr>
  <p:timing>
    <p:tnLst>
      <p:par>
        <p:cTn id="1" dur="indefinite" restart="never" nodeType="tmRoot"/>
      </p:par>
    </p:tnLst>
  </p:timing>
</p:sld>
</file>

<file path=ppt/slides/slide3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赵一曼女士是在珠河县被日本宪兵枪杀的。</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那个地方我去过,有一座纪念碑。环境十分幽静,周围种植着一些松树。</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我去的时候,在那里遇到一位年迈的老人。他指着石碑说,赵一曼?我说,对,赵</a:t>
            </a:r>
            <a:r>
              <a:rPr dirty="0"/>
              <a:t/>
            </a:r>
            <a:br>
              <a:rPr dirty="0"/>
            </a:br>
            <a:r>
              <a:rPr lang="zh-CN" altLang="en-US" sz="2607" kern="0" dirty="0" smtClean="0">
                <a:solidFill>
                  <a:srgbClr val="000000"/>
                </a:solidFill>
                <a:latin typeface="Times New Roman" pitchFamily="65" charset="-122"/>
                <a:ea typeface="宋体" pitchFamily="65" charset="-122"/>
              </a:rPr>
              <a:t>一曼。</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赵一曼被枪杀前,写了一份遗书:</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宁儿:</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　　母亲对于你没有能尽到教育的责任,实在是遗憾的事情。</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        母亲因为坚决地做了反满抗日的斗争,今天已经到了牺牲的前夕了。</a:t>
            </a:r>
            <a:endParaRPr lang="zh-CN" altLang="en-US" dirty="0"/>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　    母亲和你在生前是永久没有再见的机会了。希望你,宁儿啊!赶快成人,来</a:t>
            </a:r>
            <a:endParaRPr lang="zh-CN" altLang="en-US" sz="2607" kern="0" dirty="0">
              <a:solidFill>
                <a:srgbClr val="000000"/>
              </a:solidFill>
              <a:latin typeface="Times New Roman" pitchFamily="65" charset="-122"/>
              <a:ea typeface="宋体" pitchFamily="65" charset="-122"/>
            </a:endParaRPr>
          </a:p>
        </p:txBody>
      </p:sp>
    </p:spTree>
    <p:custDataLst>
      <p:custData r:id="rId1"/>
    </p:custDataLst>
  </p:cSld>
  <p:clrMapOvr>
    <a:masterClrMapping/>
  </p:clrMapOvr>
  <p:timing>
    <p:tnLst>
      <p:par>
        <p:cTn id="1" dur="indefinite" restart="never" nodeType="tmRoot"/>
      </p:par>
    </p:tnLst>
  </p:timing>
</p:sld>
</file>

<file path=ppt/slides/slide3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416483"/>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安慰你地下的母亲!我最亲爱的孩子啊!母亲不用千言万语来教育你,就用实行</a:t>
            </a:r>
            <a:endParaRPr lang="en-US" altLang="zh-CN" sz="2607" kern="0" dirty="0" smtClean="0">
              <a:solidFill>
                <a:srgbClr val="000000"/>
              </a:solidFill>
              <a:latin typeface="Times New Roman" pitchFamily="65" charset="-122"/>
              <a:ea typeface="宋体" pitchFamily="65" charset="-122"/>
            </a:endParaRPr>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来教育你。</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　　在你长大成人之后,希望不要忘记你的母亲是为国而牺牲的!</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                                                                                                 一九三六年八月二日</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                                                                                                                      (有删改)</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1.小说开头从医院写起,有何用意?</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3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481465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2.请探究小说结尾的丰富意蕴。</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3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481465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3.小说中历史与现实交织穿插,这种叙述方式有哪些好处?请结合作品简要分</a:t>
            </a:r>
            <a:r>
              <a:rPr dirty="0"/>
              <a:t/>
            </a:r>
            <a:br>
              <a:rPr dirty="0"/>
            </a:br>
            <a:r>
              <a:rPr lang="zh-CN" altLang="en-US" sz="2607" kern="0" dirty="0" smtClean="0">
                <a:solidFill>
                  <a:srgbClr val="000000"/>
                </a:solidFill>
                <a:latin typeface="Times New Roman" pitchFamily="65" charset="-122"/>
                <a:ea typeface="宋体" pitchFamily="65" charset="-122"/>
              </a:rPr>
              <a:t>析。</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3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93229" y="1116013"/>
            <a:ext cx="11340000" cy="421282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1.</a:t>
            </a: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医院是“我”与赵一曼的连接点,小说由此切入主人公监禁期间鲜</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为人知的特殊生活经历,在跨越时空的精神对话中再现了赵一曼的英雄本</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色。交代了本文的素材来源,使故事更加真实可信。</a:t>
            </a:r>
            <a:endParaRPr lang="en-US" altLang="zh-CN" sz="2607" kern="0" dirty="0" smtClean="0">
              <a:solidFill>
                <a:srgbClr val="FF0000"/>
              </a:solidFill>
              <a:latin typeface="Times New Roman" pitchFamily="65" charset="-122"/>
              <a:ea typeface="宋体" pitchFamily="65" charset="-122"/>
            </a:endParaRPr>
          </a:p>
          <a:p>
            <a:pPr eaLnBrk="0" latinLnBrk="1" hangingPunct="0">
              <a:lnSpc>
                <a:spcPct val="150000"/>
              </a:lnSpc>
            </a:pPr>
            <a:r>
              <a:rPr lang="zh-CN" altLang="en-US" sz="2607" b="1" kern="0" dirty="0" smtClean="0">
                <a:solidFill>
                  <a:srgbClr val="FF0000"/>
                </a:solidFill>
                <a:latin typeface="Times New Roman" pitchFamily="65" charset="-122"/>
                <a:ea typeface="宋体" pitchFamily="65" charset="-122"/>
              </a:rPr>
              <a:t>解析</a:t>
            </a:r>
            <a:r>
              <a:rPr lang="zh-CN" altLang="en-US" sz="2607" kern="0" dirty="0" smtClean="0">
                <a:solidFill>
                  <a:srgbClr val="FF0000"/>
                </a:solidFill>
                <a:latin typeface="Times New Roman" pitchFamily="65" charset="-122"/>
                <a:ea typeface="宋体" pitchFamily="65" charset="-122"/>
              </a:rPr>
              <a:t>　这篇小说的内容从题目中便一目了然</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是描写赵一曼女士的。作者以</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医院作为“我”与赵一曼的连接点</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让自己不仅可以参与到事件过程中</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也可</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以离开作品环境面向读者进行描述</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使读者身临其境</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感同身受</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更增加了文</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章的真实性。</a:t>
            </a:r>
            <a:endParaRPr lang="zh-CN" altLang="en-US" sz="2800" dirty="0" smtClean="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3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4164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2.</a:t>
            </a: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结尾写出了一个革命者母亲对孩子的殷切希望,使人物形象更加鲜</a:t>
            </a:r>
            <a:r>
              <a:rPr dirty="0" smtClean="0">
                <a:solidFill>
                  <a:srgbClr val="FF0000"/>
                </a:solidFill>
              </a:rPr>
              <a:t/>
            </a:r>
            <a:br>
              <a:rPr dirty="0" smtClean="0">
                <a:solidFill>
                  <a:srgbClr val="FF0000"/>
                </a:solidFill>
              </a:rPr>
            </a:br>
            <a:r>
              <a:rPr lang="zh-CN" altLang="en-US" sz="2607" kern="0" dirty="0" smtClean="0">
                <a:solidFill>
                  <a:srgbClr val="FF0000"/>
                </a:solidFill>
                <a:latin typeface="Times New Roman" pitchFamily="65" charset="-122"/>
                <a:ea typeface="宋体" pitchFamily="65" charset="-122"/>
              </a:rPr>
              <a:t>明、丰富;以遗书结尾,作为上文赵一曼被枪杀的补充交代,使故事情节更加</a:t>
            </a:r>
            <a:r>
              <a:rPr dirty="0" smtClean="0">
                <a:solidFill>
                  <a:srgbClr val="FF0000"/>
                </a:solidFill>
              </a:rPr>
              <a:t/>
            </a:r>
            <a:br>
              <a:rPr dirty="0" smtClean="0">
                <a:solidFill>
                  <a:srgbClr val="FF0000"/>
                </a:solidFill>
              </a:rPr>
            </a:br>
            <a:r>
              <a:rPr lang="zh-CN" altLang="en-US" sz="2607" kern="0" dirty="0" smtClean="0">
                <a:solidFill>
                  <a:srgbClr val="FF0000"/>
                </a:solidFill>
                <a:latin typeface="Times New Roman" pitchFamily="65" charset="-122"/>
                <a:ea typeface="宋体" pitchFamily="65" charset="-122"/>
              </a:rPr>
              <a:t>完整;照应了文题“赵一曼女士”,表达了作者对主人公的尊敬之意;遗书以</a:t>
            </a:r>
            <a:r>
              <a:rPr dirty="0" smtClean="0">
                <a:solidFill>
                  <a:srgbClr val="FF0000"/>
                </a:solidFill>
              </a:rPr>
              <a:t/>
            </a:r>
            <a:br>
              <a:rPr dirty="0" smtClean="0">
                <a:solidFill>
                  <a:srgbClr val="FF0000"/>
                </a:solidFill>
              </a:rPr>
            </a:br>
            <a:r>
              <a:rPr lang="zh-CN" altLang="en-US" sz="2607" kern="0" dirty="0" smtClean="0">
                <a:solidFill>
                  <a:srgbClr val="FF0000"/>
                </a:solidFill>
                <a:latin typeface="Times New Roman" pitchFamily="65" charset="-122"/>
                <a:ea typeface="宋体" pitchFamily="65" charset="-122"/>
              </a:rPr>
              <a:t>赵一曼的口吻交代了自己宁死不屈的原因,使文章主旨更加深刻;意蕴深远,</a:t>
            </a:r>
            <a:r>
              <a:rPr dirty="0" smtClean="0">
                <a:solidFill>
                  <a:srgbClr val="FF0000"/>
                </a:solidFill>
              </a:rPr>
              <a:t/>
            </a:r>
            <a:br>
              <a:rPr dirty="0" smtClean="0">
                <a:solidFill>
                  <a:srgbClr val="FF0000"/>
                </a:solidFill>
              </a:rPr>
            </a:br>
            <a:r>
              <a:rPr lang="zh-CN" altLang="en-US" sz="2607" kern="0" dirty="0" smtClean="0">
                <a:solidFill>
                  <a:srgbClr val="FF0000"/>
                </a:solidFill>
                <a:latin typeface="Times New Roman" pitchFamily="65" charset="-122"/>
                <a:ea typeface="宋体" pitchFamily="65" charset="-122"/>
              </a:rPr>
              <a:t>给读者留下了充分的想象空间。</a:t>
            </a:r>
            <a:endParaRPr lang="en-US" altLang="zh-CN" sz="2607" kern="0" dirty="0" smtClean="0">
              <a:solidFill>
                <a:srgbClr val="FF0000"/>
              </a:solidFill>
              <a:latin typeface="Times New Roman" pitchFamily="65" charset="-122"/>
              <a:ea typeface="宋体" pitchFamily="65" charset="-122"/>
            </a:endParaRPr>
          </a:p>
          <a:p>
            <a:pPr eaLnBrk="0" latinLnBrk="1" hangingPunct="0">
              <a:lnSpc>
                <a:spcPct val="150000"/>
              </a:lnSpc>
            </a:pPr>
            <a:r>
              <a:rPr lang="zh-CN" altLang="en-US" sz="2607" b="1" kern="0" dirty="0" smtClean="0">
                <a:solidFill>
                  <a:srgbClr val="FF0000"/>
                </a:solidFill>
                <a:latin typeface="Times New Roman" pitchFamily="65" charset="-122"/>
                <a:ea typeface="宋体" pitchFamily="65" charset="-122"/>
              </a:rPr>
              <a:t>解析</a:t>
            </a:r>
            <a:r>
              <a:rPr lang="zh-CN" altLang="en-US" sz="2607" kern="0" dirty="0" smtClean="0">
                <a:solidFill>
                  <a:srgbClr val="FF0000"/>
                </a:solidFill>
                <a:latin typeface="Times New Roman" pitchFamily="65" charset="-122"/>
                <a:ea typeface="宋体" pitchFamily="65" charset="-122"/>
              </a:rPr>
              <a:t>　小说以赵一曼的遗书结尾</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首先要抓住遗书的内容</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可以看出赵一曼既</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充满母爱又不忘大义、理智沉稳</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从不同角度表现了赵一曼的英雄本色。遗</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书中“牺牲的前夕”照应上文就义的情节</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母亲”的身份与文题相照应。</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最后还要从主旨表达和艺术效果的角度来分析作者的意图。</a:t>
            </a:r>
            <a:endParaRPr lang="zh-CN" altLang="en-US" sz="2800" dirty="0" smtClean="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3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4164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3.</a:t>
            </a: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①既能表现当代人对赵一曼女士的尊敬之情,又能表现赵一曼精神</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的当下意义,使主题内蕴更深刻;②可以拉开时间距离,更加全面地认识英雄,</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使人物形象更加立体;③灵活使用文献档案,与小说叙述相互印证,使艺术描</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写更真实。</a:t>
            </a:r>
            <a:endParaRPr lang="en-US" altLang="zh-CN" sz="2607" kern="0" dirty="0" smtClean="0">
              <a:solidFill>
                <a:srgbClr val="FF0000"/>
              </a:solidFill>
              <a:latin typeface="Times New Roman" pitchFamily="65" charset="-122"/>
              <a:ea typeface="宋体" pitchFamily="65" charset="-122"/>
            </a:endParaRPr>
          </a:p>
          <a:p>
            <a:pPr eaLnBrk="0" latinLnBrk="1" hangingPunct="0">
              <a:lnSpc>
                <a:spcPct val="150000"/>
              </a:lnSpc>
            </a:pPr>
            <a:r>
              <a:rPr lang="zh-CN" altLang="en-US" sz="2607" b="1" kern="0" dirty="0" smtClean="0">
                <a:solidFill>
                  <a:srgbClr val="FF0000"/>
                </a:solidFill>
                <a:latin typeface="Times New Roman" pitchFamily="65" charset="-122"/>
                <a:ea typeface="宋体" pitchFamily="65" charset="-122"/>
              </a:rPr>
              <a:t>解析</a:t>
            </a:r>
            <a:r>
              <a:rPr lang="zh-CN" altLang="en-US" sz="2607" kern="0" dirty="0" smtClean="0">
                <a:solidFill>
                  <a:srgbClr val="FF0000"/>
                </a:solidFill>
                <a:latin typeface="Times New Roman" pitchFamily="65" charset="-122"/>
                <a:ea typeface="宋体" pitchFamily="65" charset="-122"/>
              </a:rPr>
              <a:t>　本题应从主题表达、人物塑造、读者感受等角度进行分析。小说中</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历史与现实交织穿插</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从主题表达的角度看</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能体现赵一曼精神在当下所具有</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的积极意义</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从人物塑造的角度看</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以现实的眼光观照历史</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有利于全方位地</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了解历史人物</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更能凸显人物性格及精神</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从读者感受的角度看</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小说以这种</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方式叙述更有真实感</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使人印象深刻。</a:t>
            </a:r>
            <a:endParaRPr lang="zh-CN" altLang="en-US" sz="2800" dirty="0" smtClean="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3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421282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000000"/>
                </a:solidFill>
                <a:latin typeface="Times New Roman" pitchFamily="65" charset="-122"/>
                <a:ea typeface="宋体" pitchFamily="65" charset="-122"/>
              </a:rPr>
              <a:t>名师点睛</a:t>
            </a:r>
            <a:endParaRPr lang="zh-CN" altLang="en-US" b="1"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写法探究以“鉴赏表达技巧”题为基础,在包括小说情节、人物、构思、手</a:t>
            </a:r>
            <a:r>
              <a:rPr dirty="0"/>
              <a:t/>
            </a:r>
            <a:br>
              <a:rPr dirty="0"/>
            </a:br>
            <a:r>
              <a:rPr lang="zh-CN" altLang="en-US" sz="2607" kern="0" dirty="0" smtClean="0">
                <a:solidFill>
                  <a:srgbClr val="000000"/>
                </a:solidFill>
                <a:latin typeface="Times New Roman" pitchFamily="65" charset="-122"/>
                <a:ea typeface="宋体" pitchFamily="65" charset="-122"/>
              </a:rPr>
              <a:t>法、环境、主题风格、背景、读者在内的艺术领域内选择合适的角度进行</a:t>
            </a:r>
            <a:r>
              <a:rPr dirty="0"/>
              <a:t/>
            </a:r>
            <a:br>
              <a:rPr dirty="0"/>
            </a:br>
            <a:r>
              <a:rPr lang="zh-CN" altLang="en-US" sz="2607" kern="0" dirty="0" smtClean="0">
                <a:solidFill>
                  <a:srgbClr val="000000"/>
                </a:solidFill>
                <a:latin typeface="Times New Roman" pitchFamily="65" charset="-122"/>
                <a:ea typeface="宋体" pitchFamily="65" charset="-122"/>
              </a:rPr>
              <a:t>或深或广的探究,探究时应把“特色”与“效果”紧密联系起来。如上面第</a:t>
            </a:r>
            <a:endParaRPr lang="en-US" altLang="zh-CN" sz="2607" kern="0" dirty="0" smtClean="0">
              <a:solidFill>
                <a:srgbClr val="000000"/>
              </a:solidFill>
              <a:latin typeface="Times New Roman" pitchFamily="65" charset="-122"/>
              <a:ea typeface="宋体" pitchFamily="65" charset="-122"/>
            </a:endParaRPr>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五大题的第</a:t>
            </a:r>
            <a:r>
              <a:rPr lang="en-US" altLang="zh-CN" sz="2607" kern="0" dirty="0" smtClean="0">
                <a:solidFill>
                  <a:srgbClr val="000000"/>
                </a:solidFill>
                <a:latin typeface="Times New Roman" pitchFamily="65" charset="-122"/>
                <a:ea typeface="宋体" pitchFamily="65" charset="-122"/>
              </a:rPr>
              <a:t>1</a:t>
            </a:r>
            <a:r>
              <a:rPr lang="zh-CN" altLang="en-US" sz="2607" kern="0" dirty="0" smtClean="0">
                <a:solidFill>
                  <a:srgbClr val="000000"/>
                </a:solidFill>
                <a:latin typeface="Times New Roman" pitchFamily="65" charset="-122"/>
                <a:ea typeface="宋体" pitchFamily="65" charset="-122"/>
              </a:rPr>
              <a:t>小题</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实则是对小说行文思路的考查</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抓住“医院”与赵一曼、</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“医院”和“我”的关联</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结合刻画人物和表现主题的需要</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自可分析出作者</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这样写的用意。</a:t>
            </a:r>
            <a:endParaRPr lang="zh-CN" altLang="en-US" sz="2800" dirty="0" smtClean="0"/>
          </a:p>
        </p:txBody>
      </p:sp>
    </p:spTree>
    <p:custDataLst>
      <p:custData r:id="rId1"/>
    </p:custDataLst>
  </p:cSld>
  <p:clrMapOvr>
    <a:masterClrMapping/>
  </p:clrMapOvr>
  <p:timing>
    <p:tnLst>
      <p:par>
        <p:cTn id="1" dur="indefinite" restart="never" nodeType="tmRoot"/>
      </p:par>
    </p:tnLst>
  </p:timing>
</p:sld>
</file>

<file path=ppt/slides/slide3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361098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000000"/>
                </a:solidFill>
                <a:latin typeface="Times New Roman" pitchFamily="65" charset="-122"/>
                <a:ea typeface="宋体" pitchFamily="65" charset="-122"/>
              </a:rPr>
              <a:t>练后心得</a:t>
            </a:r>
            <a:endParaRPr lang="zh-CN" altLang="en-US" b="1"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en-US" altLang="zh-CN" sz="2607" u="sng" kern="0" dirty="0" smtClean="0">
              <a:solidFill>
                <a:srgbClr val="000000"/>
              </a:solidFill>
              <a:latin typeface="Times New Roman" pitchFamily="65" charset="-122"/>
              <a:ea typeface="宋体" pitchFamily="65" charset="-122"/>
            </a:endParaRPr>
          </a:p>
          <a:p>
            <a:pPr eaLnBrk="0" latinLnBrk="1" hangingPunct="0">
              <a:lnSpc>
                <a:spcPct val="150000"/>
              </a:lnSpc>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sz="2800" dirty="0" smtClean="0"/>
          </a:p>
        </p:txBody>
      </p:sp>
    </p:spTree>
    <p:custDataLst>
      <p:custData r:id="rId1"/>
    </p:custData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481465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000000"/>
                </a:solidFill>
                <a:latin typeface="Times New Roman" pitchFamily="65" charset="-122"/>
                <a:ea typeface="宋体" pitchFamily="65" charset="-122"/>
              </a:rPr>
              <a:t>名师点睛</a:t>
            </a:r>
            <a:endParaRPr lang="zh-CN" altLang="en-US" b="1"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学会在“环境”中认识人物的思想性格。人是在一定的环境中成长的,环境</a:t>
            </a:r>
            <a:r>
              <a:rPr dirty="0"/>
              <a:t/>
            </a:r>
            <a:br>
              <a:rPr dirty="0"/>
            </a:br>
            <a:r>
              <a:rPr lang="zh-CN" altLang="en-US" sz="2607" kern="0" dirty="0" smtClean="0">
                <a:solidFill>
                  <a:srgbClr val="000000"/>
                </a:solidFill>
                <a:latin typeface="Times New Roman" pitchFamily="65" charset="-122"/>
                <a:ea typeface="宋体" pitchFamily="65" charset="-122"/>
              </a:rPr>
              <a:t>对人的思想性格的形成有着决定性影响,但有时人又不为环境所屈,总是在试</a:t>
            </a:r>
            <a:r>
              <a:rPr dirty="0"/>
              <a:t/>
            </a:r>
            <a:br>
              <a:rPr dirty="0"/>
            </a:br>
            <a:r>
              <a:rPr lang="zh-CN" altLang="en-US" sz="2607" kern="0" dirty="0" smtClean="0">
                <a:solidFill>
                  <a:srgbClr val="000000"/>
                </a:solidFill>
                <a:latin typeface="Times New Roman" pitchFamily="65" charset="-122"/>
                <a:ea typeface="宋体" pitchFamily="65" charset="-122"/>
              </a:rPr>
              <a:t>图抗拒或者改变着环境。从分析环境与人物的关系入手,正是分析概括人物</a:t>
            </a:r>
            <a:r>
              <a:rPr dirty="0"/>
              <a:t/>
            </a:r>
            <a:br>
              <a:rPr dirty="0"/>
            </a:br>
            <a:r>
              <a:rPr lang="zh-CN" altLang="en-US" sz="2607" kern="0" dirty="0" smtClean="0">
                <a:solidFill>
                  <a:srgbClr val="000000"/>
                </a:solidFill>
                <a:latin typeface="Times New Roman" pitchFamily="65" charset="-122"/>
                <a:ea typeface="宋体" pitchFamily="65" charset="-122"/>
              </a:rPr>
              <a:t>形象的极好突破口。如上面的小说《黄金》,第一段写陈四桥传播消息快,为</a:t>
            </a:r>
            <a:r>
              <a:rPr dirty="0"/>
              <a:t/>
            </a:r>
            <a:br>
              <a:rPr dirty="0"/>
            </a:br>
            <a:r>
              <a:rPr lang="zh-CN" altLang="en-US" sz="2607" kern="0" dirty="0" smtClean="0">
                <a:solidFill>
                  <a:srgbClr val="000000"/>
                </a:solidFill>
                <a:latin typeface="Times New Roman" pitchFamily="65" charset="-122"/>
                <a:ea typeface="宋体" pitchFamily="65" charset="-122"/>
              </a:rPr>
              <a:t>下文如史伯伯家变穷后的种种遭遇做铺垫;写陈四桥的封闭,烘托出传统的农</a:t>
            </a:r>
            <a:r>
              <a:rPr dirty="0"/>
              <a:t/>
            </a:r>
            <a:br>
              <a:rPr dirty="0"/>
            </a:br>
            <a:r>
              <a:rPr lang="zh-CN" altLang="en-US" sz="2607" kern="0" dirty="0" smtClean="0">
                <a:solidFill>
                  <a:srgbClr val="000000"/>
                </a:solidFill>
                <a:latin typeface="Times New Roman" pitchFamily="65" charset="-122"/>
                <a:ea typeface="宋体" pitchFamily="65" charset="-122"/>
              </a:rPr>
              <a:t>村社会秩序受到金钱冲击的现状。这是典型的生活环境描写,在这样的环境</a:t>
            </a:r>
            <a:r>
              <a:rPr dirty="0"/>
              <a:t/>
            </a:r>
            <a:br>
              <a:rPr dirty="0"/>
            </a:br>
            <a:r>
              <a:rPr lang="zh-CN" altLang="en-US" sz="2607" kern="0" dirty="0" smtClean="0">
                <a:solidFill>
                  <a:srgbClr val="000000"/>
                </a:solidFill>
                <a:latin typeface="Times New Roman" pitchFamily="65" charset="-122"/>
                <a:ea typeface="宋体" pitchFamily="65" charset="-122"/>
              </a:rPr>
              <a:t>中生活的如史伯伯具有追求金钱、爱面子的特点也就不难理解了。</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3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332048"/>
            <a:ext cx="11340000" cy="481465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(2018南京、盐城二模)阅读下面的作品,完成问题。(20分)</a:t>
            </a:r>
            <a:endParaRPr lang="zh-CN" altLang="en-US" dirty="0"/>
          </a:p>
          <a:p>
            <a:pPr marL="0" indent="0" algn="ctr"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老　屋</a:t>
            </a:r>
            <a:endParaRPr lang="zh-CN" altLang="en-US" dirty="0"/>
          </a:p>
          <a:p>
            <a:pPr marL="0" indent="0" algn="ctr"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[苏联]佛洛伦斯·简索·曼</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看着房地产广告,她的眼睛被一行字吸引住了——“幽静的凉台”。她一直</a:t>
            </a:r>
            <a:r>
              <a:rPr dirty="0"/>
              <a:t/>
            </a:r>
            <a:br>
              <a:rPr dirty="0"/>
            </a:br>
            <a:r>
              <a:rPr lang="zh-CN" altLang="en-US" sz="2607" kern="0" dirty="0" smtClean="0">
                <a:solidFill>
                  <a:srgbClr val="000000"/>
                </a:solidFill>
                <a:latin typeface="Times New Roman" pitchFamily="65" charset="-122"/>
                <a:ea typeface="宋体" pitchFamily="65" charset="-122"/>
              </a:rPr>
              <a:t>向往着有一个凉台。她这会儿把广告从头至尾读了一遍:“出售房屋。八个</a:t>
            </a:r>
            <a:r>
              <a:rPr dirty="0"/>
              <a:t/>
            </a:r>
            <a:br>
              <a:rPr dirty="0"/>
            </a:br>
            <a:r>
              <a:rPr lang="zh-CN" altLang="en-US" sz="2607" kern="0" dirty="0" smtClean="0">
                <a:solidFill>
                  <a:srgbClr val="000000"/>
                </a:solidFill>
                <a:latin typeface="Times New Roman" pitchFamily="65" charset="-122"/>
                <a:ea typeface="宋体" pitchFamily="65" charset="-122"/>
              </a:rPr>
              <a:t>宽敞房间,两间浴室。树荫掩映草坪。幽静的凉台,安谧而迷人。价格从优,</a:t>
            </a:r>
            <a:r>
              <a:rPr dirty="0"/>
              <a:t/>
            </a:r>
            <a:br>
              <a:rPr dirty="0"/>
            </a:br>
            <a:r>
              <a:rPr lang="zh-CN" altLang="en-US" sz="2607" kern="0" dirty="0" smtClean="0">
                <a:solidFill>
                  <a:srgbClr val="000000"/>
                </a:solidFill>
                <a:latin typeface="Times New Roman" pitchFamily="65" charset="-122"/>
                <a:ea typeface="宋体" pitchFamily="65" charset="-122"/>
              </a:rPr>
              <a:t>情愿牺牲。”后面是经纪人的姓名。</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这对我们太理想了!她抬起头,凝望着丈夫。乔正坐在对面埋头看书,他把一</a:t>
            </a:r>
            <a:endParaRPr lang="zh-CN" altLang="en-US" dirty="0"/>
          </a:p>
        </p:txBody>
      </p:sp>
      <p:pic>
        <p:nvPicPr>
          <p:cNvPr id="3" name="Picture 8"/>
          <p:cNvPicPr>
            <a:picLocks noChangeAspect="1" noChangeArrowheads="1"/>
          </p:cNvPicPr>
          <p:nvPr/>
        </p:nvPicPr>
        <p:blipFill>
          <a:blip r:embed="rId4" cstate="print"/>
          <a:srcRect/>
          <a:stretch>
            <a:fillRect/>
          </a:stretch>
        </p:blipFill>
        <p:spPr bwMode="auto">
          <a:xfrm>
            <a:off x="521221" y="899989"/>
            <a:ext cx="2371725" cy="476250"/>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3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天中的这个时间称之为“缓冲时刻”。因为两个孩子终于睡着了,他也能够</a:t>
            </a:r>
            <a:r>
              <a:t/>
            </a:r>
            <a:br/>
            <a:r>
              <a:rPr lang="zh-CN" altLang="en-US" sz="2607" kern="0" dirty="0" smtClean="0">
                <a:solidFill>
                  <a:srgbClr val="000000"/>
                </a:solidFill>
                <a:latin typeface="Times New Roman" pitchFamily="65" charset="-122"/>
                <a:ea typeface="宋体" pitchFamily="65" charset="-122"/>
              </a:rPr>
              <a:t>松弛一下。看到乔神色倦怠,萨拉心中一阵触痛。</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她把目光从他身上移开,环视着这座老式房屋。所有房间都很宽敞,也就是这</a:t>
            </a:r>
            <a:r>
              <a:t/>
            </a:r>
            <a:br/>
            <a:r>
              <a:rPr lang="zh-CN" altLang="en-US" sz="2607" kern="0" dirty="0" smtClean="0">
                <a:solidFill>
                  <a:srgbClr val="000000"/>
                </a:solidFill>
                <a:latin typeface="Times New Roman" pitchFamily="65" charset="-122"/>
                <a:ea typeface="宋体" pitchFamily="65" charset="-122"/>
              </a:rPr>
              <a:t>一点,还有那间巨大而不实用的厨房,常常成为她和乔之间争执的话题。他喜</a:t>
            </a:r>
            <a:r>
              <a:t/>
            </a:r>
            <a:br/>
            <a:r>
              <a:rPr lang="zh-CN" altLang="en-US" sz="2607" kern="0" dirty="0" smtClean="0">
                <a:solidFill>
                  <a:srgbClr val="000000"/>
                </a:solidFill>
                <a:latin typeface="Times New Roman" pitchFamily="65" charset="-122"/>
                <a:ea typeface="宋体" pitchFamily="65" charset="-122"/>
              </a:rPr>
              <a:t>欢它啊——这幢老宅从祖上到他传了三代了。但她不喜欢,因为没有帮手要</a:t>
            </a:r>
            <a:r>
              <a:t/>
            </a:r>
            <a:br/>
            <a:r>
              <a:rPr lang="zh-CN" altLang="en-US" sz="2607" kern="0" dirty="0" smtClean="0">
                <a:solidFill>
                  <a:srgbClr val="000000"/>
                </a:solidFill>
                <a:latin typeface="Times New Roman" pitchFamily="65" charset="-122"/>
                <a:ea typeface="宋体" pitchFamily="65" charset="-122"/>
              </a:rPr>
              <a:t>管理这么大个家的确是件操心费力的苦差事。每逢谈及搬家,他就会把它称</a:t>
            </a:r>
            <a:r>
              <a:t/>
            </a:r>
            <a:br/>
            <a:r>
              <a:rPr lang="zh-CN" altLang="en-US" sz="2607" kern="0" dirty="0" smtClean="0">
                <a:solidFill>
                  <a:srgbClr val="000000"/>
                </a:solidFill>
                <a:latin typeface="Times New Roman" pitchFamily="65" charset="-122"/>
                <a:ea typeface="宋体" pitchFamily="65" charset="-122"/>
              </a:rPr>
              <a:t>作“妙不可言的老房子”,眼里闪着光;而她则称它为“旧仓库”。</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现在,她要把这条广告念给他听听,可他那消瘦的脸上泛起的倦容,使得她把</a:t>
            </a:r>
            <a:r>
              <a:t/>
            </a:r>
            <a:br/>
            <a:r>
              <a:rPr lang="zh-CN" altLang="en-US" sz="2607" kern="0" dirty="0" smtClean="0">
                <a:solidFill>
                  <a:srgbClr val="000000"/>
                </a:solidFill>
                <a:latin typeface="Times New Roman" pitchFamily="65" charset="-122"/>
                <a:ea typeface="宋体" pitchFamily="65" charset="-122"/>
              </a:rPr>
              <a:t>到嘴边的话又咽了下去。</a:t>
            </a:r>
            <a:endParaRPr lang="zh-CN" altLang="en-US"/>
          </a:p>
        </p:txBody>
      </p:sp>
    </p:spTree>
    <p:custDataLst>
      <p:custData r:id="rId1"/>
    </p:custDataLst>
  </p:cSld>
  <p:clrMapOvr>
    <a:masterClrMapping/>
  </p:clrMapOvr>
  <p:timing>
    <p:tnLst>
      <p:par>
        <p:cTn id="1" dur="indefinite" restart="never" nodeType="tmRoot"/>
      </p:par>
    </p:tnLst>
  </p:timing>
</p:sld>
</file>

<file path=ppt/slides/slide3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070453" cy="54164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萨拉叹口气。有时她真想听到他吐出一些美丽动听的话。他深爱着她可并不溢于言表。这是他的天性。</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她使自己从臆想中摆脱出来,重新研究着广告。“情愿牺牲。”这意味着是桩好买卖。如果那房子像广告上说的那样而且价格公道的话,乔看了或许会</a:t>
            </a:r>
            <a:r>
              <a:rPr lang="zh-CN" altLang="en-US" sz="2607" kern="0" dirty="0" smtClean="0">
                <a:solidFill>
                  <a:srgbClr val="000000"/>
                </a:solidFill>
                <a:latin typeface="黑体"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她被突如其来的兴奋攫住了。明天得找人来照看一下孩子,我要去看看那所房子。</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第二天,在房地产办公室,西姆斯太太向她道歉说,这条广告“被搞错了”,她说:“它本应该下星期才刊登出来。但我可以带你去看看别的房子。”</a:t>
            </a:r>
            <a:endParaRPr lang="zh-CN" altLang="en-US" dirty="0"/>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在后来的一个小时里,萨拉情绪低落,在一个新区,她看了三幢由设计师构思布</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3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局的“摩登之家”。房子还漂亮,可房间给它的印象似乎是太</a:t>
            </a:r>
            <a:r>
              <a:rPr lang="zh-CN" altLang="en-US" sz="2607" kern="0" dirty="0" smtClean="0">
                <a:solidFill>
                  <a:srgbClr val="000000"/>
                </a:solidFill>
                <a:latin typeface="黑体"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太窄了,</a:t>
            </a:r>
            <a:r>
              <a:rPr dirty="0"/>
              <a:t/>
            </a:r>
            <a:br>
              <a:rPr dirty="0"/>
            </a:br>
            <a:r>
              <a:rPr lang="zh-CN" altLang="en-US" sz="2607" kern="0" dirty="0" smtClean="0">
                <a:solidFill>
                  <a:srgbClr val="000000"/>
                </a:solidFill>
                <a:latin typeface="Times New Roman" pitchFamily="65" charset="-122"/>
                <a:ea typeface="宋体" pitchFamily="65" charset="-122"/>
              </a:rPr>
              <a:t>她想,仿佛一位吝啬的建筑师一寸一寸地算计着,好把这些方块都挤在一起。</a:t>
            </a:r>
            <a:r>
              <a:rPr dirty="0"/>
              <a:t/>
            </a:r>
            <a:br>
              <a:rPr dirty="0"/>
            </a:br>
            <a:r>
              <a:rPr lang="zh-CN" altLang="en-US" sz="2607" kern="0" dirty="0" smtClean="0">
                <a:solidFill>
                  <a:srgbClr val="000000"/>
                </a:solidFill>
                <a:latin typeface="Times New Roman" pitchFamily="65" charset="-122"/>
                <a:ea typeface="宋体" pitchFamily="65" charset="-122"/>
              </a:rPr>
              <a:t>在一间被称之为“大师卧房”的屋子,她不由得感叹道:“他真的是一个矮子</a:t>
            </a:r>
            <a:r>
              <a:rPr dirty="0"/>
              <a:t/>
            </a:r>
            <a:br>
              <a:rPr dirty="0"/>
            </a:br>
            <a:r>
              <a:rPr lang="zh-CN" altLang="en-US" sz="2607" kern="0" dirty="0" smtClean="0">
                <a:solidFill>
                  <a:srgbClr val="000000"/>
                </a:solidFill>
                <a:latin typeface="Times New Roman" pitchFamily="65" charset="-122"/>
                <a:ea typeface="宋体" pitchFamily="65" charset="-122"/>
              </a:rPr>
              <a:t>大师。”</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“我带你去另一处。”西姆斯太太说。</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但在开车前往另一处新住宅区之后,萨拉更泄气了。一幢幢房屋紧挨在一起,</a:t>
            </a:r>
            <a:r>
              <a:rPr dirty="0"/>
              <a:t/>
            </a:r>
            <a:br>
              <a:rPr dirty="0"/>
            </a:br>
            <a:r>
              <a:rPr lang="zh-CN" altLang="en-US" sz="2607" kern="0" dirty="0" smtClean="0">
                <a:solidFill>
                  <a:srgbClr val="000000"/>
                </a:solidFill>
                <a:latin typeface="Times New Roman" pitchFamily="65" charset="-122"/>
                <a:ea typeface="宋体" pitchFamily="65" charset="-122"/>
              </a:rPr>
              <a:t>前面一棵树佝偻着身子,房间的天花板低矮得给她一种强烈的压迫感。</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看到她的沮丧表情,西姆斯太太突然说:“我可以带你去看看你感兴趣的那座</a:t>
            </a:r>
            <a:r>
              <a:rPr dirty="0"/>
              <a:t/>
            </a:r>
            <a:br>
              <a:rPr dirty="0"/>
            </a:br>
            <a:r>
              <a:rPr lang="zh-CN" altLang="en-US" sz="2607" kern="0" dirty="0" smtClean="0">
                <a:solidFill>
                  <a:srgbClr val="000000"/>
                </a:solidFill>
                <a:latin typeface="Times New Roman" pitchFamily="65" charset="-122"/>
                <a:ea typeface="宋体" pitchFamily="65" charset="-122"/>
              </a:rPr>
              <a:t>房子,不过,只能在外面看。”</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3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“哦,太好了!”萨拉说。她们驱车向城市另一方驶去,直到车开上一条宽宽</a:t>
            </a:r>
            <a:r>
              <a:t/>
            </a:r>
            <a:br/>
            <a:r>
              <a:rPr lang="zh-CN" altLang="en-US" sz="2607" kern="0" dirty="0" smtClean="0">
                <a:solidFill>
                  <a:srgbClr val="000000"/>
                </a:solidFill>
                <a:latin typeface="Times New Roman" pitchFamily="65" charset="-122"/>
                <a:ea typeface="宋体" pitchFamily="65" charset="-122"/>
              </a:rPr>
              <a:t>的林荫路时,她才回过神来。</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“瞧,就是它,”西姆斯太太说,“很可爱,不是吗?”萨拉望着这座漂亮的红砖</a:t>
            </a:r>
            <a:r>
              <a:t/>
            </a:r>
            <a:br/>
            <a:r>
              <a:rPr lang="zh-CN" altLang="en-US" sz="2607" kern="0" dirty="0" smtClean="0">
                <a:solidFill>
                  <a:srgbClr val="000000"/>
                </a:solidFill>
                <a:latin typeface="Times New Roman" pitchFamily="65" charset="-122"/>
                <a:ea typeface="宋体" pitchFamily="65" charset="-122"/>
              </a:rPr>
              <a:t>小楼,它前面是一大片草坪和两株悦人的古树。一股</a:t>
            </a:r>
            <a:r>
              <a:rPr lang="zh-CN" altLang="en-US" sz="2607" u="sng" kern="0" dirty="0" smtClean="0">
                <a:solidFill>
                  <a:srgbClr val="000000"/>
                </a:solidFill>
                <a:latin typeface="Times New Roman" pitchFamily="65" charset="-122"/>
                <a:ea typeface="宋体" pitchFamily="65" charset="-122"/>
              </a:rPr>
              <a:t>说不出的滋味</a:t>
            </a:r>
            <a:r>
              <a:rPr lang="zh-CN" altLang="en-US" sz="2607" kern="0" dirty="0" smtClean="0">
                <a:solidFill>
                  <a:srgbClr val="000000"/>
                </a:solidFill>
                <a:latin typeface="Times New Roman" pitchFamily="65" charset="-122"/>
                <a:ea typeface="宋体" pitchFamily="65" charset="-122"/>
              </a:rPr>
              <a:t>涌上心</a:t>
            </a:r>
            <a:r>
              <a:t/>
            </a:r>
            <a:br/>
            <a:r>
              <a:rPr lang="zh-CN" altLang="en-US" sz="2607" kern="0" dirty="0" smtClean="0">
                <a:solidFill>
                  <a:srgbClr val="000000"/>
                </a:solidFill>
                <a:latin typeface="Times New Roman" pitchFamily="65" charset="-122"/>
                <a:ea typeface="宋体" pitchFamily="65" charset="-122"/>
              </a:rPr>
              <a:t>头。</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“不错,很可爱。”她说着并缓慢地下了车,“多谢您啦,西姆斯太太。我住</a:t>
            </a:r>
            <a:r>
              <a:t/>
            </a:r>
            <a:br/>
            <a:r>
              <a:rPr lang="zh-CN" altLang="en-US" sz="2607" kern="0" dirty="0" smtClean="0">
                <a:solidFill>
                  <a:srgbClr val="000000"/>
                </a:solidFill>
                <a:latin typeface="Times New Roman" pitchFamily="65" charset="-122"/>
                <a:ea typeface="宋体" pitchFamily="65" charset="-122"/>
              </a:rPr>
              <a:t>得离这儿不远,我可以走回去。”</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车开走了,她茫然若失地站在人行道上。过了一会儿。她迈步踏上了门前长</a:t>
            </a:r>
            <a:r>
              <a:t/>
            </a:r>
            <a:br/>
            <a:r>
              <a:rPr lang="zh-CN" altLang="en-US" sz="2607" kern="0" dirty="0" smtClean="0">
                <a:solidFill>
                  <a:srgbClr val="000000"/>
                </a:solidFill>
                <a:latin typeface="Times New Roman" pitchFamily="65" charset="-122"/>
                <a:ea typeface="宋体" pitchFamily="65" charset="-122"/>
              </a:rPr>
              <a:t>长的甬道,拿出钥匙,打开房门,静静地站着,环视着四周,听着后院传来的孩子</a:t>
            </a:r>
            <a:endParaRPr lang="zh-CN" altLang="en-US"/>
          </a:p>
        </p:txBody>
      </p:sp>
    </p:spTree>
    <p:custDataLst>
      <p:custData r:id="rId1"/>
    </p:custDataLst>
  </p:cSld>
  <p:clrMapOvr>
    <a:masterClrMapping/>
  </p:clrMapOvr>
  <p:timing>
    <p:tnLst>
      <p:par>
        <p:cTn id="1" dur="indefinite" restart="never" nodeType="tmRoot"/>
      </p:par>
    </p:tnLst>
  </p:timing>
</p:sld>
</file>

<file path=ppt/slides/slide3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4164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们欢快的笑声。</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一种新奇之感悄悄地袭遍全身。还是老房子高大、宽敞、空气畅通!她看到</a:t>
            </a:r>
            <a:r>
              <a:rPr dirty="0"/>
              <a:t/>
            </a:r>
            <a:br>
              <a:rPr dirty="0"/>
            </a:br>
            <a:r>
              <a:rPr lang="zh-CN" altLang="en-US" sz="2607" kern="0" dirty="0" smtClean="0">
                <a:solidFill>
                  <a:srgbClr val="000000"/>
                </a:solidFill>
                <a:latin typeface="Times New Roman" pitchFamily="65" charset="-122"/>
                <a:ea typeface="宋体" pitchFamily="65" charset="-122"/>
              </a:rPr>
              <a:t>宽大的门厅,雅致的楼梯,起居室里可爱的窗户——从中望去,一幅树影婆娑、</a:t>
            </a:r>
            <a:endParaRPr lang="en-US" altLang="zh-CN" sz="2607" kern="0" dirty="0" smtClean="0">
              <a:solidFill>
                <a:srgbClr val="000000"/>
              </a:solidFill>
              <a:latin typeface="Times New Roman" pitchFamily="65" charset="-122"/>
              <a:ea typeface="宋体" pitchFamily="65" charset="-122"/>
            </a:endParaRPr>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枝叶依依的景色映入眼帘。一切似乎都是以前没有见过的。</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“安谧而迷人。”她想着广告上的词儿,心里好像被什么触动了,眼中放出异</a:t>
            </a:r>
            <a:r>
              <a:rPr dirty="0"/>
              <a:t/>
            </a:r>
            <a:br>
              <a:rPr dirty="0"/>
            </a:br>
            <a:r>
              <a:rPr lang="zh-CN" altLang="en-US" sz="2607" kern="0" dirty="0" smtClean="0">
                <a:solidFill>
                  <a:srgbClr val="000000"/>
                </a:solidFill>
                <a:latin typeface="Times New Roman" pitchFamily="65" charset="-122"/>
                <a:ea typeface="宋体" pitchFamily="65" charset="-122"/>
              </a:rPr>
              <a:t>样的光彩。</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晚上乔回到家。“我今天干了件荒唐事,”她说,“我去应征那家出售自己房</a:t>
            </a:r>
            <a:r>
              <a:rPr dirty="0"/>
              <a:t/>
            </a:r>
            <a:br>
              <a:rPr dirty="0"/>
            </a:br>
            <a:r>
              <a:rPr lang="zh-CN" altLang="en-US" sz="2607" kern="0" dirty="0" smtClean="0">
                <a:solidFill>
                  <a:srgbClr val="000000"/>
                </a:solidFill>
                <a:latin typeface="Times New Roman" pitchFamily="65" charset="-122"/>
                <a:ea typeface="宋体" pitchFamily="65" charset="-122"/>
              </a:rPr>
              <a:t>子的广告了。”</a:t>
            </a:r>
            <a:endParaRPr lang="zh-CN" altLang="en-US" dirty="0"/>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他默默地凝视着她,然后说道:“那应该在下星期登出来!在你生日那天!”“经</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3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纪人已经道了歉,”她扬起眉,“告诉我,咱们的凉台在哪儿?”</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他脸红了,说:“就是艾米房间外面的那个。”她吃了一惊,大叫起来:“你是</a:t>
            </a:r>
            <a:r>
              <a:rPr dirty="0"/>
              <a:t/>
            </a:r>
            <a:br>
              <a:rPr dirty="0"/>
            </a:br>
            <a:r>
              <a:rPr lang="zh-CN" altLang="en-US" sz="2607" kern="0" dirty="0" smtClean="0">
                <a:solidFill>
                  <a:srgbClr val="000000"/>
                </a:solidFill>
                <a:latin typeface="Times New Roman" pitchFamily="65" charset="-122"/>
                <a:ea typeface="宋体" pitchFamily="65" charset="-122"/>
              </a:rPr>
              <a:t>说那个小木头平台?”“是啊,它也算是一种凉台。我是想吸引买主。”他</a:t>
            </a:r>
            <a:r>
              <a:rPr dirty="0"/>
              <a:t/>
            </a:r>
            <a:br>
              <a:rPr dirty="0"/>
            </a:br>
            <a:r>
              <a:rPr lang="zh-CN" altLang="en-US" sz="2607" kern="0" dirty="0" smtClean="0">
                <a:solidFill>
                  <a:srgbClr val="000000"/>
                </a:solidFill>
                <a:latin typeface="Times New Roman" pitchFamily="65" charset="-122"/>
                <a:ea typeface="宋体" pitchFamily="65" charset="-122"/>
              </a:rPr>
              <a:t>嗫嚅着,“我知道你十分讨厌这个旧仓库。”</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“不,它不是旧仓库!”蓦地,她喉头一阵刺痛,“它有很多地方让人依依难</a:t>
            </a:r>
            <a:r>
              <a:rPr dirty="0"/>
              <a:t/>
            </a:r>
            <a:br>
              <a:rPr dirty="0"/>
            </a:br>
            <a:r>
              <a:rPr lang="zh-CN" altLang="en-US" sz="2607" kern="0" dirty="0" smtClean="0">
                <a:solidFill>
                  <a:srgbClr val="000000"/>
                </a:solidFill>
                <a:latin typeface="Times New Roman" pitchFamily="65" charset="-122"/>
                <a:ea typeface="宋体" pitchFamily="65" charset="-122"/>
              </a:rPr>
              <a:t>舍!”她颤声说,“那篇广告一定费了你很多心思。”</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一阵沉默,他们目光相遇了。房子那一边传来一阵孩子们的尖叫声,随后又远</a:t>
            </a:r>
            <a:r>
              <a:rPr dirty="0"/>
              <a:t/>
            </a:r>
            <a:br>
              <a:rPr dirty="0"/>
            </a:br>
            <a:r>
              <a:rPr lang="zh-CN" altLang="en-US" sz="2607" kern="0" dirty="0" smtClean="0">
                <a:solidFill>
                  <a:srgbClr val="000000"/>
                </a:solidFill>
                <a:latin typeface="Times New Roman" pitchFamily="65" charset="-122"/>
                <a:ea typeface="宋体" pitchFamily="65" charset="-122"/>
              </a:rPr>
              <a:t>去了。</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他嚅动着嘴唇:“我是想让你高兴。”“情愿牺牲。”她想起来了。走上前</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3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4164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她依偎在乔的怀里并低语:“我就待在这里,真的,哦,乔,我爱你。”</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他把她紧紧地揽在怀里。</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多美啊,她想。从今以后我再也不要他跟我说甜言蜜语。不错,那天她看过的</a:t>
            </a:r>
            <a:r>
              <a:rPr dirty="0"/>
              <a:t/>
            </a:r>
            <a:br>
              <a:rPr dirty="0"/>
            </a:br>
            <a:r>
              <a:rPr lang="zh-CN" altLang="en-US" sz="2607" kern="0" dirty="0" smtClean="0">
                <a:solidFill>
                  <a:srgbClr val="000000"/>
                </a:solidFill>
                <a:latin typeface="Times New Roman" pitchFamily="65" charset="-122"/>
                <a:ea typeface="宋体" pitchFamily="65" charset="-122"/>
              </a:rPr>
              <a:t>几所漂亮木楼和她的梦想大相径庭。如果她的“梦中之屋”只是一个梦,那</a:t>
            </a:r>
            <a:r>
              <a:rPr dirty="0"/>
              <a:t/>
            </a:r>
            <a:br>
              <a:rPr dirty="0"/>
            </a:br>
            <a:r>
              <a:rPr lang="zh-CN" altLang="en-US" sz="2607" kern="0" dirty="0" smtClean="0">
                <a:solidFill>
                  <a:srgbClr val="000000"/>
                </a:solidFill>
                <a:latin typeface="Times New Roman" pitchFamily="65" charset="-122"/>
                <a:ea typeface="宋体" pitchFamily="65" charset="-122"/>
              </a:rPr>
              <a:t>么它似乎再也无关紧要了。她将拥有她的天地——吱嘎作响的地板,不合时</a:t>
            </a:r>
            <a:r>
              <a:rPr dirty="0"/>
              <a:t/>
            </a:r>
            <a:br>
              <a:rPr dirty="0"/>
            </a:br>
            <a:r>
              <a:rPr lang="zh-CN" altLang="en-US" sz="2607" kern="0" dirty="0" smtClean="0">
                <a:solidFill>
                  <a:srgbClr val="000000"/>
                </a:solidFill>
                <a:latin typeface="Times New Roman" pitchFamily="65" charset="-122"/>
                <a:ea typeface="宋体" pitchFamily="65" charset="-122"/>
              </a:rPr>
              <a:t>宜的厨房,所有额外的活计——一切。</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“情愿牺牲”又浮现在她脑海里。这句话似乎很奇妙,将他俩融化在一片温</a:t>
            </a:r>
            <a:r>
              <a:rPr dirty="0"/>
              <a:t/>
            </a:r>
            <a:br>
              <a:rPr dirty="0"/>
            </a:br>
            <a:r>
              <a:rPr lang="zh-CN" altLang="en-US" sz="2607" kern="0" dirty="0" smtClean="0">
                <a:solidFill>
                  <a:srgbClr val="000000"/>
                </a:solidFill>
                <a:latin typeface="Times New Roman" pitchFamily="65" charset="-122"/>
                <a:ea typeface="宋体" pitchFamily="65" charset="-122"/>
              </a:rPr>
              <a:t>馨之中。</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                                                                                                                   (有删改)</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3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421282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1.简要概括文中乔的形象特点。(4分)</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2.理解文中加点词语“说不出的滋味”的含义。(6分)</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3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4814651"/>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3.小说中两次描写孩子的声音,有什么作用?(4分)</a:t>
            </a:r>
            <a:endParaRPr lang="zh-CN" altLang="en-US" sz="2800" dirty="0" smtClean="0"/>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sz="2800" dirty="0" smtClean="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4.结合全文,探究小说最后一段的意蕴。(6分)</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30091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000000"/>
                </a:solidFill>
                <a:latin typeface="Times New Roman" pitchFamily="65" charset="-122"/>
                <a:ea typeface="宋体" pitchFamily="65" charset="-122"/>
              </a:rPr>
              <a:t>练后心得</a:t>
            </a:r>
            <a:endParaRPr lang="zh-CN" altLang="en-US" b="1"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en-US" altLang="zh-CN" sz="2607" u="sng" kern="0" dirty="0" smtClean="0">
              <a:solidFill>
                <a:srgbClr val="000000"/>
              </a:solidFill>
              <a:latin typeface="Times New Roman" pitchFamily="65" charset="-122"/>
              <a:ea typeface="宋体" pitchFamily="65" charset="-122"/>
            </a:endParaRPr>
          </a:p>
          <a:p>
            <a:pPr eaLnBrk="0" latinLnBrk="1" hangingPunct="0">
              <a:lnSpc>
                <a:spcPct val="150000"/>
              </a:lnSpc>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sz="2800" dirty="0" smtClean="0"/>
          </a:p>
        </p:txBody>
      </p:sp>
    </p:spTree>
    <p:custDataLst>
      <p:custData r:id="rId1"/>
    </p:custDataLst>
  </p:cSld>
  <p:clrMapOvr>
    <a:masterClrMapping/>
  </p:clrMapOvr>
  <p:timing>
    <p:tnLst>
      <p:par>
        <p:cTn id="1" dur="indefinite" restart="never" nodeType="tmRoot"/>
      </p:par>
    </p:tnLst>
  </p:timing>
</p:sld>
</file>

<file path=ppt/slides/slide3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416483"/>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FF0000"/>
                </a:solidFill>
                <a:latin typeface="Times New Roman" pitchFamily="65" charset="-122"/>
                <a:ea typeface="宋体" pitchFamily="65" charset="-122"/>
              </a:rPr>
              <a:t>1.</a:t>
            </a:r>
            <a:r>
              <a:rPr lang="zh-CN" altLang="en-US" sz="2607" b="1" kern="0" dirty="0" smtClean="0">
                <a:solidFill>
                  <a:srgbClr val="FF0000"/>
                </a:solidFill>
                <a:latin typeface="Times New Roman" pitchFamily="65" charset="-122"/>
                <a:ea typeface="宋体" pitchFamily="65" charset="-122"/>
              </a:rPr>
              <a:t>答案　</a:t>
            </a:r>
            <a:r>
              <a:rPr lang="zh-CN" altLang="en-US" sz="2607" kern="0" dirty="0" smtClean="0">
                <a:solidFill>
                  <a:srgbClr val="FF0000"/>
                </a:solidFill>
                <a:latin typeface="Times New Roman" pitchFamily="65" charset="-122"/>
                <a:ea typeface="宋体" pitchFamily="65" charset="-122"/>
              </a:rPr>
              <a:t>热爱家庭,甘于牺牲,体贴细腻,不善表达。</a:t>
            </a:r>
            <a:endParaRPr lang="zh-CN" altLang="en-US" sz="2800" dirty="0" smtClean="0">
              <a:solidFill>
                <a:srgbClr val="FF0000"/>
              </a:solidFill>
            </a:endParaRPr>
          </a:p>
          <a:p>
            <a:pPr marL="0" indent="0" eaLnBrk="0" latinLnBrk="1" hangingPunct="0">
              <a:lnSpc>
                <a:spcPct val="150000"/>
              </a:lnSpc>
              <a:spcBef>
                <a:spcPts val="0"/>
              </a:spcBef>
              <a:buNone/>
            </a:pPr>
            <a:r>
              <a:rPr lang="zh-CN" altLang="en-US" sz="2607" b="1" kern="0" dirty="0" smtClean="0">
                <a:solidFill>
                  <a:srgbClr val="FF0000"/>
                </a:solidFill>
                <a:latin typeface="Times New Roman" pitchFamily="65" charset="-122"/>
                <a:ea typeface="宋体" pitchFamily="65" charset="-122"/>
              </a:rPr>
              <a:t>解析</a:t>
            </a:r>
            <a:r>
              <a:rPr lang="zh-CN" altLang="en-US" sz="2607" kern="0" dirty="0" smtClean="0">
                <a:solidFill>
                  <a:srgbClr val="FF0000"/>
                </a:solidFill>
                <a:latin typeface="Times New Roman" pitchFamily="65" charset="-122"/>
                <a:ea typeface="宋体" pitchFamily="65" charset="-122"/>
              </a:rPr>
              <a:t>　从文中的关键词句“情愿牺牲”“他深爱着她可并不溢于言表”</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“那应该在下星期登出来!在你生日那天”“我是想吸引买主”等相关情节,</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可以提炼出乔的形象特点。</a:t>
            </a:r>
            <a:endParaRPr lang="zh-CN" altLang="en-US" dirty="0">
              <a:solidFill>
                <a:srgbClr val="FF0000"/>
              </a:solidFill>
            </a:endParaRPr>
          </a:p>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2.</a:t>
            </a: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萨拉为自己讨厌的房子原来也如此漂亮悦人而惊讶;为丈夫想满足</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自己的愿望悄悄打出售房广告而感动;为自己没有体贴丈夫而羞愧。</a:t>
            </a:r>
            <a:endParaRPr lang="en-US" altLang="zh-CN" sz="2607" kern="0" dirty="0" smtClean="0">
              <a:solidFill>
                <a:srgbClr val="FF0000"/>
              </a:solidFill>
              <a:latin typeface="Times New Roman" pitchFamily="65" charset="-122"/>
              <a:ea typeface="宋体" pitchFamily="65" charset="-122"/>
            </a:endParaRPr>
          </a:p>
          <a:p>
            <a:pPr eaLnBrk="0" latinLnBrk="1" hangingPunct="0">
              <a:lnSpc>
                <a:spcPct val="150000"/>
              </a:lnSpc>
            </a:pPr>
            <a:r>
              <a:rPr lang="zh-CN" altLang="en-US" sz="2607" b="1" kern="0" dirty="0" smtClean="0">
                <a:solidFill>
                  <a:srgbClr val="FF0000"/>
                </a:solidFill>
                <a:latin typeface="Times New Roman" pitchFamily="65" charset="-122"/>
                <a:ea typeface="宋体" pitchFamily="65" charset="-122"/>
              </a:rPr>
              <a:t>解析</a:t>
            </a:r>
            <a:r>
              <a:rPr lang="zh-CN" altLang="en-US" sz="2607" kern="0" dirty="0" smtClean="0">
                <a:solidFill>
                  <a:srgbClr val="FF0000"/>
                </a:solidFill>
                <a:latin typeface="Times New Roman" pitchFamily="65" charset="-122"/>
                <a:ea typeface="宋体" pitchFamily="65" charset="-122"/>
              </a:rPr>
              <a:t>　从两处看房的对比中</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萨拉终于认识到自己对老屋、对丈夫、对生活</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的理解是错误的</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于百感交集中</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有惊讶</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有感动</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也有彻底领悟之后的羞愧之</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情。</a:t>
            </a:r>
            <a:endParaRPr lang="zh-CN" altLang="en-US" sz="2800" dirty="0" smtClean="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3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683965"/>
            <a:ext cx="11340000" cy="240732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3.</a:t>
            </a: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渲染出欢乐的家庭氛围,暗示了乔情愿牺牲的具体原因,促成了萨拉</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的心理转变,推动了情节发展。</a:t>
            </a:r>
            <a:endParaRPr lang="en-US" altLang="zh-CN" sz="2607" kern="0" dirty="0" smtClean="0">
              <a:solidFill>
                <a:srgbClr val="FF0000"/>
              </a:solidFill>
              <a:latin typeface="Times New Roman" pitchFamily="65" charset="-122"/>
              <a:ea typeface="宋体" pitchFamily="65" charset="-122"/>
            </a:endParaRPr>
          </a:p>
          <a:p>
            <a:pPr eaLnBrk="0" latinLnBrk="1" hangingPunct="0">
              <a:lnSpc>
                <a:spcPct val="150000"/>
              </a:lnSpc>
            </a:pPr>
            <a:r>
              <a:rPr lang="zh-CN" altLang="en-US" sz="2607" b="1" kern="0" dirty="0" smtClean="0">
                <a:solidFill>
                  <a:srgbClr val="FF0000"/>
                </a:solidFill>
                <a:latin typeface="Times New Roman" pitchFamily="65" charset="-122"/>
                <a:ea typeface="宋体" pitchFamily="65" charset="-122"/>
              </a:rPr>
              <a:t>解析　</a:t>
            </a:r>
            <a:r>
              <a:rPr lang="zh-CN" altLang="en-US" sz="2607" kern="0" dirty="0" smtClean="0">
                <a:solidFill>
                  <a:srgbClr val="FF0000"/>
                </a:solidFill>
                <a:latin typeface="Times New Roman" pitchFamily="65" charset="-122"/>
                <a:ea typeface="宋体" pitchFamily="65" charset="-122"/>
              </a:rPr>
              <a:t>情节的作用从内容来看</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渲染了气氛</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烘托了人物心境</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从结构来看</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前</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后形成呼应</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推动了情节发展。</a:t>
            </a:r>
            <a:endParaRPr lang="zh-CN" altLang="en-US" sz="2800" dirty="0" smtClean="0">
              <a:solidFill>
                <a:srgbClr val="FF0000"/>
              </a:solidFill>
            </a:endParaRPr>
          </a:p>
        </p:txBody>
      </p:sp>
      <p:sp>
        <p:nvSpPr>
          <p:cNvPr id="3" name="TextBox 2"/>
          <p:cNvSpPr txBox="1"/>
          <p:nvPr/>
        </p:nvSpPr>
        <p:spPr>
          <a:xfrm>
            <a:off x="540000" y="2988210"/>
            <a:ext cx="11340000" cy="180549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4.</a:t>
            </a: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通过萨拉的心理描写,表现了萨拉的醒悟与决心;揭示小说的主旨—</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—美好温馨的婚姻生活需要双方都具有牺牲精神;用“情愿牺牲”呼应上文,</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使小说结构严谨。</a:t>
            </a:r>
            <a:endParaRPr lang="zh-CN" altLang="en-US" dirty="0">
              <a:solidFill>
                <a:srgbClr val="FF0000"/>
              </a:solidFill>
            </a:endParaRPr>
          </a:p>
        </p:txBody>
      </p:sp>
      <p:sp>
        <p:nvSpPr>
          <p:cNvPr id="4" name="TextBox 2"/>
          <p:cNvSpPr txBox="1"/>
          <p:nvPr/>
        </p:nvSpPr>
        <p:spPr>
          <a:xfrm>
            <a:off x="540000" y="4716402"/>
            <a:ext cx="11340000" cy="173682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FF0000"/>
                </a:solidFill>
                <a:latin typeface="Times New Roman" pitchFamily="65" charset="-122"/>
                <a:ea typeface="宋体" pitchFamily="65" charset="-122"/>
              </a:rPr>
              <a:t>解析</a:t>
            </a:r>
            <a:r>
              <a:rPr lang="zh-CN" altLang="en-US" sz="2607" kern="0" dirty="0" smtClean="0">
                <a:solidFill>
                  <a:srgbClr val="FF0000"/>
                </a:solidFill>
                <a:latin typeface="Times New Roman" pitchFamily="65" charset="-122"/>
                <a:ea typeface="宋体" pitchFamily="65" charset="-122"/>
              </a:rPr>
              <a:t>　最后一段揭示了小说的主旨。意蕴题可以从情感意蕴和思想意蕴两</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个角度回答,可以回答主人公的情感发展以及领悟,也可以谈作者所要传达的</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主旨立意。</a:t>
            </a:r>
            <a:endParaRPr lang="zh-CN" altLang="en-US" dirty="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3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488056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3700" kern="0" dirty="0" smtClean="0">
                <a:solidFill>
                  <a:srgbClr val="000000"/>
                </a:solidFill>
                <a:latin typeface="黑体" pitchFamily="49" charset="-122"/>
                <a:ea typeface="黑体" pitchFamily="49" charset="-122"/>
              </a:rPr>
              <a:t>提分攻略六　寻求共性,确认个性,突破散文化小说</a:t>
            </a:r>
            <a:endParaRPr lang="zh-CN" altLang="en-US" sz="3700" dirty="0">
              <a:latin typeface="黑体" pitchFamily="49" charset="-122"/>
              <a:ea typeface="黑体" pitchFamily="49" charset="-122"/>
            </a:endParaRPr>
          </a:p>
          <a:p>
            <a:pPr marL="0" indent="0" eaLnBrk="0" latinLnBrk="1" hangingPunct="0">
              <a:lnSpc>
                <a:spcPct val="150000"/>
              </a:lnSpc>
              <a:spcBef>
                <a:spcPts val="0"/>
              </a:spcBef>
              <a:buNone/>
            </a:pPr>
            <a:endParaRPr lang="en-US" altLang="zh-CN" sz="2607" kern="0" dirty="0" smtClean="0">
              <a:solidFill>
                <a:srgbClr val="000000"/>
              </a:solidFill>
              <a:latin typeface="Times New Roman" pitchFamily="65" charset="-122"/>
              <a:ea typeface="宋体" pitchFamily="65" charset="-122"/>
            </a:endParaRPr>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　　江苏卷文学类文本阅读热衷于选择“散文化小说”,并依据其特点命</a:t>
            </a:r>
            <a:r>
              <a:rPr dirty="0"/>
              <a:t/>
            </a:r>
            <a:br>
              <a:rPr dirty="0"/>
            </a:br>
            <a:r>
              <a:rPr lang="zh-CN" altLang="en-US" sz="2607" kern="0" dirty="0" smtClean="0">
                <a:solidFill>
                  <a:srgbClr val="000000"/>
                </a:solidFill>
                <a:latin typeface="Times New Roman" pitchFamily="65" charset="-122"/>
                <a:ea typeface="宋体" pitchFamily="65" charset="-122"/>
              </a:rPr>
              <a:t>题。究其原因,主要有以下几点:一是散文化小说虽然在情节的复杂性、人物</a:t>
            </a:r>
            <a:r>
              <a:rPr dirty="0"/>
              <a:t/>
            </a:r>
            <a:br>
              <a:rPr dirty="0"/>
            </a:br>
            <a:r>
              <a:rPr lang="zh-CN" altLang="en-US" sz="2607" kern="0" dirty="0" smtClean="0">
                <a:solidFill>
                  <a:srgbClr val="000000"/>
                </a:solidFill>
                <a:latin typeface="Times New Roman" pitchFamily="65" charset="-122"/>
                <a:ea typeface="宋体" pitchFamily="65" charset="-122"/>
              </a:rPr>
              <a:t>的典型性和宏大主题的关注上比不上传统小说,但却长于日常性主题的表达,</a:t>
            </a:r>
            <a:r>
              <a:rPr dirty="0"/>
              <a:t/>
            </a:r>
            <a:br>
              <a:rPr dirty="0"/>
            </a:br>
            <a:r>
              <a:rPr lang="zh-CN" altLang="en-US" sz="2607" kern="0" dirty="0" smtClean="0">
                <a:solidFill>
                  <a:srgbClr val="000000"/>
                </a:solidFill>
                <a:latin typeface="Times New Roman" pitchFamily="65" charset="-122"/>
                <a:ea typeface="宋体" pitchFamily="65" charset="-122"/>
              </a:rPr>
              <a:t>这种小说叙述贴近生活,有着大量体验性内容,是真实的个体生存中的“小话</a:t>
            </a:r>
            <a:r>
              <a:rPr dirty="0"/>
              <a:t/>
            </a:r>
            <a:br>
              <a:rPr dirty="0"/>
            </a:br>
            <a:r>
              <a:rPr lang="zh-CN" altLang="en-US" sz="2607" kern="0" dirty="0" smtClean="0">
                <a:solidFill>
                  <a:srgbClr val="000000"/>
                </a:solidFill>
                <a:latin typeface="Times New Roman" pitchFamily="65" charset="-122"/>
                <a:ea typeface="宋体" pitchFamily="65" charset="-122"/>
              </a:rPr>
              <a:t>语”“小叙事”,颇能传达创作主体内在的情感与体验,满足创作主体某种表</a:t>
            </a:r>
            <a:r>
              <a:rPr dirty="0"/>
              <a:t/>
            </a:r>
            <a:br>
              <a:rPr dirty="0"/>
            </a:br>
            <a:endParaRPr lang="zh-CN" altLang="en-US" dirty="0"/>
          </a:p>
        </p:txBody>
      </p:sp>
      <p:pic>
        <p:nvPicPr>
          <p:cNvPr id="3" name="Picture 9"/>
          <p:cNvPicPr>
            <a:picLocks noChangeAspect="1" noChangeArrowheads="1"/>
          </p:cNvPicPr>
          <p:nvPr/>
        </p:nvPicPr>
        <p:blipFill>
          <a:blip r:embed="rId4" cstate="print"/>
          <a:srcRect/>
          <a:stretch>
            <a:fillRect/>
          </a:stretch>
        </p:blipFill>
        <p:spPr bwMode="auto">
          <a:xfrm>
            <a:off x="593229" y="1764085"/>
            <a:ext cx="2352675" cy="485775"/>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3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3009157"/>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达自我的需要</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并体现创作主体的审美情趣</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也能够引起读者的共鸣。二是从</a:t>
            </a:r>
            <a:r>
              <a:rPr lang="zh-CN" altLang="en-US" sz="2800" dirty="0" smtClean="0"/>
              <a:t/>
            </a:r>
            <a:br>
              <a:rPr lang="zh-CN" altLang="en-US" sz="2800" dirty="0" smtClean="0"/>
            </a:br>
            <a:r>
              <a:rPr lang="zh-CN" altLang="en-US" sz="2607" kern="0" dirty="0" smtClean="0">
                <a:solidFill>
                  <a:srgbClr val="000000"/>
                </a:solidFill>
                <a:latin typeface="Times New Roman" pitchFamily="65" charset="-122"/>
                <a:ea typeface="宋体" pitchFamily="65" charset="-122"/>
              </a:rPr>
              <a:t>命题的便利上来说</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命题者所需要的文本材料最好兼具小说与散文的主要特</a:t>
            </a:r>
            <a:endParaRPr lang="zh-CN" altLang="en-US" sz="2800" dirty="0" smtClean="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点。三是篇幅短小,文本字数在1500字左右,特别符合高考命题的字数需要,</a:t>
            </a:r>
            <a:r>
              <a:rPr dirty="0"/>
              <a:t/>
            </a:r>
            <a:br>
              <a:rPr dirty="0"/>
            </a:br>
            <a:r>
              <a:rPr lang="zh-CN" altLang="en-US" sz="2607" kern="0" dirty="0" smtClean="0">
                <a:solidFill>
                  <a:srgbClr val="000000"/>
                </a:solidFill>
                <a:latin typeface="Times New Roman" pitchFamily="65" charset="-122"/>
                <a:ea typeface="宋体" pitchFamily="65" charset="-122"/>
              </a:rPr>
              <a:t>即使是节选部分也具有一般文章的整体性,命题者只需要对其稍微增删修饰</a:t>
            </a:r>
            <a:r>
              <a:rPr dirty="0"/>
              <a:t/>
            </a:r>
            <a:br>
              <a:rPr dirty="0"/>
            </a:br>
            <a:r>
              <a:rPr lang="zh-CN" altLang="en-US" sz="2607" kern="0" dirty="0" smtClean="0">
                <a:solidFill>
                  <a:srgbClr val="000000"/>
                </a:solidFill>
                <a:latin typeface="Times New Roman" pitchFamily="65" charset="-122"/>
                <a:ea typeface="宋体" pitchFamily="65" charset="-122"/>
              </a:rPr>
              <a:t>即可。</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3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3"/>
          <p:cNvGraphicFramePr>
            <a:graphicFrameLocks noGrp="1"/>
          </p:cNvGraphicFramePr>
          <p:nvPr/>
        </p:nvGraphicFramePr>
        <p:xfrm>
          <a:off x="540000" y="1502784"/>
          <a:ext cx="10987200" cy="4261457"/>
        </p:xfrm>
        <a:graphic>
          <a:graphicData uri="http://schemas.openxmlformats.org/drawingml/2006/table">
            <a:tbl>
              <a:tblPr/>
              <a:tblGrid>
                <a:gridCol w="773309"/>
                <a:gridCol w="1368152"/>
                <a:gridCol w="8845739"/>
              </a:tblGrid>
              <a:tr h="909373">
                <a:tc rowSpan="2">
                  <a:txBody>
                    <a:bodyPr/>
                    <a:lstStyle/>
                    <a:p>
                      <a:pPr eaLnBrk="0" latinLnBrk="1" hangingPunct="0">
                        <a:lnSpc>
                          <a:spcPct val="150000"/>
                        </a:lnSpc>
                        <a:spcBef>
                          <a:spcPts val="0"/>
                        </a:spcBef>
                      </a:pPr>
                      <a:r>
                        <a:rPr lang="zh-CN" altLang="en-US" sz="1400" kern="0" spc="-1519" dirty="0" smtClean="0">
                          <a:solidFill>
                            <a:srgbClr val="000000"/>
                          </a:solidFill>
                          <a:latin typeface="Times New Roman" pitchFamily="65" charset="-122"/>
                          <a:ea typeface="宋体" pitchFamily="65" charset="-122"/>
                        </a:rPr>
                        <a:t> </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有统合</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意识</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命题者一般会选择散文化小说与小说阅读的考点的“契合点”来命题。小说答题有特殊的规律要求,就是一道题,往往要综合考虑情节、人物、环境、手法、主题等多个要素,因此需要有“统合”意识。</a:t>
                      </a:r>
                    </a:p>
                  </a:txBody>
                  <a:tcPr marL="45720" marR="45720"/>
                </a:tc>
              </a:tr>
              <a:tr h="856205">
                <a:tc vMerge="1">
                  <a:txBody>
                    <a:bodyPr/>
                    <a:lstStyle/>
                    <a:p>
                      <a:pPr eaLnBrk="0" latinLnBrk="1" hangingPunct="0"/>
                      <a:r>
                        <a:t/>
                      </a:r>
                      <a:br/>
                      <a:endParaRP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读好“这</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一个”</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确认文体固然重要,但更重要的是读懂“这一个”文本。既要整体把握,如勾画核心句、划分层次、提炼要点、概括主旨、感知形象等,又要精读细读,如局部文字的内部层次、关键词语的含义等。</a:t>
                      </a:r>
                    </a:p>
                  </a:txBody>
                  <a:tcPr marL="45720" marR="45720"/>
                </a:tc>
              </a:tr>
              <a:tr h="1061280">
                <a:tc rowSpan="3">
                  <a:txBody>
                    <a:bodyPr/>
                    <a:lstStyle/>
                    <a:p>
                      <a:pPr eaLnBrk="0" latinLnBrk="1" hangingPunct="0">
                        <a:lnSpc>
                          <a:spcPct val="150000"/>
                        </a:lnSpc>
                        <a:spcBef>
                          <a:spcPts val="0"/>
                        </a:spcBef>
                      </a:pPr>
                      <a:r>
                        <a:rPr lang="zh-CN" altLang="en-US" sz="1400" kern="0" spc="-1519" dirty="0" smtClean="0">
                          <a:solidFill>
                            <a:srgbClr val="000000"/>
                          </a:solidFill>
                          <a:latin typeface="Times New Roman" pitchFamily="65" charset="-122"/>
                          <a:ea typeface="宋体" pitchFamily="65" charset="-122"/>
                        </a:rPr>
                        <a:t> </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淡化情节</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在散文化小说的展开中,少有冲突,缺少悬念。作家使小说呈现日常生活般的自然形态,主张“不装饰,事实都恢复原状”,展示生活的“本色”。让叙述者的情致自然地融贯、浸润在色调平淡的描述中。</a:t>
                      </a:r>
                    </a:p>
                  </a:txBody>
                  <a:tcPr marL="45720" marR="45720"/>
                </a:tc>
              </a:tr>
              <a:tr h="602640">
                <a:tc vMerge="1">
                  <a:txBody>
                    <a:bodyPr/>
                    <a:lstStyle/>
                    <a:p>
                      <a:pPr eaLnBrk="0" latinLnBrk="1" hangingPunct="0"/>
                      <a:r>
                        <a:t/>
                      </a:r>
                      <a:br/>
                      <a:endParaRP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虚化人物</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故意淡化人物的脸谱化,呈现人物本真的原貌,小说中的人物常常无主次之分。</a:t>
                      </a:r>
                    </a:p>
                  </a:txBody>
                  <a:tcPr marL="45720" marR="45720"/>
                </a:tc>
              </a:tr>
              <a:tr h="831959">
                <a:tc vMerge="1">
                  <a:txBody>
                    <a:bodyPr/>
                    <a:lstStyle/>
                    <a:p>
                      <a:pPr eaLnBrk="0" latinLnBrk="1" hangingPunct="0"/>
                      <a:r>
                        <a:t/>
                      </a:r>
                      <a:br/>
                      <a:endParaRP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营造意境</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在散文化的小说中,意境主要表现在气氛之中。所谓“气氛”,既包括作者的情感、情绪的自然流露,也包括自然风光、民情风俗、生存状态的客观再现。</a:t>
                      </a:r>
                    </a:p>
                  </a:txBody>
                  <a:tcPr marL="45720" marR="45720"/>
                </a:tc>
              </a:tr>
            </a:tbl>
          </a:graphicData>
        </a:graphic>
      </p:graphicFrame>
      <p:pic>
        <p:nvPicPr>
          <p:cNvPr id="4" name="图片 4" descr="textimage21.jpeg"/>
          <p:cNvPicPr>
            <a:picLocks noChangeAspect="1"/>
          </p:cNvPicPr>
          <p:nvPr/>
        </p:nvPicPr>
        <p:blipFill>
          <a:blip r:embed="rId4" cstate="print"/>
          <a:stretch>
            <a:fillRect/>
          </a:stretch>
        </p:blipFill>
        <p:spPr>
          <a:xfrm>
            <a:off x="612000" y="1628529"/>
            <a:ext cx="269261" cy="1454012"/>
          </a:xfrm>
          <a:prstGeom prst="rect">
            <a:avLst/>
          </a:prstGeom>
        </p:spPr>
      </p:pic>
      <p:pic>
        <p:nvPicPr>
          <p:cNvPr id="5" name="图片 5" descr="textimage22.jpeg"/>
          <p:cNvPicPr>
            <a:picLocks noChangeAspect="1"/>
          </p:cNvPicPr>
          <p:nvPr/>
        </p:nvPicPr>
        <p:blipFill>
          <a:blip r:embed="rId5" cstate="print"/>
          <a:stretch>
            <a:fillRect/>
          </a:stretch>
        </p:blipFill>
        <p:spPr>
          <a:xfrm>
            <a:off x="593229" y="3564285"/>
            <a:ext cx="288032" cy="1555370"/>
          </a:xfrm>
          <a:prstGeom prst="rect">
            <a:avLst/>
          </a:prstGeom>
        </p:spPr>
      </p:pic>
      <p:pic>
        <p:nvPicPr>
          <p:cNvPr id="6" name="Picture 3"/>
          <p:cNvPicPr>
            <a:picLocks noChangeAspect="1" noChangeArrowheads="1"/>
          </p:cNvPicPr>
          <p:nvPr/>
        </p:nvPicPr>
        <p:blipFill>
          <a:blip r:embed="rId6" cstate="print"/>
          <a:srcRect/>
          <a:stretch>
            <a:fillRect/>
          </a:stretch>
        </p:blipFill>
        <p:spPr bwMode="auto">
          <a:xfrm>
            <a:off x="449213" y="827981"/>
            <a:ext cx="2409825" cy="514350"/>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3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109405"/>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一、(2018泰州中学期中)阅读下面的作品,完成问题。</a:t>
            </a:r>
            <a:endParaRPr lang="zh-CN" altLang="en-US" dirty="0"/>
          </a:p>
          <a:p>
            <a:pPr marL="0" indent="0" algn="ctr"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窗外的春光</a:t>
            </a:r>
            <a:endParaRPr lang="zh-CN" altLang="en-US" dirty="0"/>
          </a:p>
          <a:p>
            <a:pPr marL="0" indent="0" algn="ctr"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庐 隐</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①几天不曾见太阳的影子,沉闷包围了她的心。今早从梦中醒来,睁开眼,一</a:t>
            </a:r>
            <a:r>
              <a:rPr dirty="0"/>
              <a:t/>
            </a:r>
            <a:br>
              <a:rPr dirty="0"/>
            </a:br>
            <a:r>
              <a:rPr lang="zh-CN" altLang="en-US" sz="2607" kern="0" dirty="0" smtClean="0">
                <a:solidFill>
                  <a:srgbClr val="000000"/>
                </a:solidFill>
                <a:latin typeface="Times New Roman" pitchFamily="65" charset="-122"/>
                <a:ea typeface="宋体" pitchFamily="65" charset="-122"/>
              </a:rPr>
              <a:t>线耀眼的阳光已映射在红色的壁上,她连忙披衣起来,走到窗前,把洒着花影</a:t>
            </a:r>
            <a:r>
              <a:rPr dirty="0"/>
              <a:t/>
            </a:r>
            <a:br>
              <a:rPr dirty="0"/>
            </a:br>
            <a:r>
              <a:rPr lang="zh-CN" altLang="en-US" sz="2607" kern="0" dirty="0" smtClean="0">
                <a:solidFill>
                  <a:srgbClr val="000000"/>
                </a:solidFill>
                <a:latin typeface="Times New Roman" pitchFamily="65" charset="-122"/>
                <a:ea typeface="宋体" pitchFamily="65" charset="-122"/>
              </a:rPr>
              <a:t>的素幔拉开。前几天种的素心兰,已经开了几朵,淡绿色的瓣儿,衬了一颗朱</a:t>
            </a:r>
            <a:r>
              <a:rPr dirty="0"/>
              <a:t/>
            </a:r>
            <a:br>
              <a:rPr dirty="0"/>
            </a:br>
            <a:r>
              <a:rPr lang="zh-CN" altLang="en-US" sz="2607" kern="0" dirty="0" smtClean="0">
                <a:solidFill>
                  <a:srgbClr val="000000"/>
                </a:solidFill>
                <a:latin typeface="Times New Roman" pitchFamily="65" charset="-122"/>
                <a:ea typeface="宋体" pitchFamily="65" charset="-122"/>
              </a:rPr>
              <a:t>红色的花心,风致真特别。同时一股沁人心脾的幽香,喷鼻醒脑,平板的周遭,</a:t>
            </a:r>
            <a:r>
              <a:rPr dirty="0"/>
              <a:t/>
            </a:r>
            <a:br>
              <a:rPr dirty="0"/>
            </a:br>
            <a:r>
              <a:rPr lang="zh-CN" altLang="en-US" sz="2607" kern="0" dirty="0" smtClean="0">
                <a:solidFill>
                  <a:srgbClr val="000000"/>
                </a:solidFill>
                <a:latin typeface="Times New Roman" pitchFamily="65" charset="-122"/>
                <a:ea typeface="宋体" pitchFamily="65" charset="-122"/>
              </a:rPr>
              <a:t>立刻涌起波动,春神的薄翼,似乎已扇动了全世界凝滞的灵魂。</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②说不出是喜悦,还是惆怅,但是一颗心灵涨得满满的,她深切地意识到,窗外</a:t>
            </a:r>
            <a:endParaRPr lang="zh-CN" altLang="en-US" dirty="0"/>
          </a:p>
        </p:txBody>
      </p:sp>
      <p:pic>
        <p:nvPicPr>
          <p:cNvPr id="3" name="Picture 4"/>
          <p:cNvPicPr>
            <a:picLocks noChangeAspect="1" noChangeArrowheads="1"/>
          </p:cNvPicPr>
          <p:nvPr/>
        </p:nvPicPr>
        <p:blipFill>
          <a:blip r:embed="rId4" cstate="print"/>
          <a:srcRect/>
          <a:stretch>
            <a:fillRect/>
          </a:stretch>
        </p:blipFill>
        <p:spPr bwMode="auto">
          <a:xfrm>
            <a:off x="593229" y="749354"/>
            <a:ext cx="2343150" cy="514350"/>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3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已充满了春光。二十年前的一个梦影,从那深埋的心底复活了:一个仅仅十余</a:t>
            </a:r>
            <a:r>
              <a:t/>
            </a:r>
            <a:br/>
            <a:r>
              <a:rPr lang="zh-CN" altLang="en-US" sz="2607" kern="0" dirty="0" smtClean="0">
                <a:solidFill>
                  <a:srgbClr val="000000"/>
                </a:solidFill>
                <a:latin typeface="Times New Roman" pitchFamily="65" charset="-122"/>
                <a:ea typeface="宋体" pitchFamily="65" charset="-122"/>
              </a:rPr>
              <a:t>岁的孩子,为了脾气的古怪,不被家人们的了解,于是把她送到一所</a:t>
            </a:r>
            <a:r>
              <a:rPr lang="zh-CN" altLang="en-US" sz="2607" u="sng" kern="0" dirty="0" smtClean="0">
                <a:solidFill>
                  <a:srgbClr val="000000"/>
                </a:solidFill>
                <a:latin typeface="Times New Roman" pitchFamily="65" charset="-122"/>
                <a:ea typeface="宋体" pitchFamily="65" charset="-122"/>
              </a:rPr>
              <a:t>囚牢</a:t>
            </a:r>
            <a:r>
              <a:rPr lang="zh-CN" altLang="en-US" sz="2607" kern="0" dirty="0" smtClean="0">
                <a:solidFill>
                  <a:srgbClr val="000000"/>
                </a:solidFill>
                <a:latin typeface="Times New Roman" pitchFamily="65" charset="-122"/>
                <a:ea typeface="宋体" pitchFamily="65" charset="-122"/>
              </a:rPr>
              <a:t>似的</a:t>
            </a:r>
            <a:r>
              <a:t/>
            </a:r>
            <a:br/>
            <a:r>
              <a:rPr lang="zh-CN" altLang="en-US" sz="2607" kern="0" dirty="0" smtClean="0">
                <a:solidFill>
                  <a:srgbClr val="000000"/>
                </a:solidFill>
                <a:latin typeface="Times New Roman" pitchFamily="65" charset="-122"/>
                <a:ea typeface="宋体" pitchFamily="65" charset="-122"/>
              </a:rPr>
              <a:t>教会学校去寄宿。那学校的校长是美国人——一个五十岁的老处女,对于孩</a:t>
            </a:r>
            <a:r>
              <a:t/>
            </a:r>
            <a:br/>
            <a:r>
              <a:rPr lang="zh-CN" altLang="en-US" sz="2607" kern="0" dirty="0" smtClean="0">
                <a:solidFill>
                  <a:srgbClr val="000000"/>
                </a:solidFill>
                <a:latin typeface="Times New Roman" pitchFamily="65" charset="-122"/>
                <a:ea typeface="宋体" pitchFamily="65" charset="-122"/>
              </a:rPr>
              <a:t>子们管得异常严厉,整月整年不许孩子走出那所筑建庄严的楼房外去。四围</a:t>
            </a:r>
            <a:r>
              <a:t/>
            </a:r>
            <a:br/>
            <a:r>
              <a:rPr lang="zh-CN" altLang="en-US" sz="2607" kern="0" dirty="0" smtClean="0">
                <a:solidFill>
                  <a:srgbClr val="000000"/>
                </a:solidFill>
                <a:latin typeface="Times New Roman" pitchFamily="65" charset="-122"/>
                <a:ea typeface="宋体" pitchFamily="65" charset="-122"/>
              </a:rPr>
              <a:t>的环境又是异样的枯燥,院子是一片沙土地,没有树也没有花,所以也永远听</a:t>
            </a:r>
            <a:r>
              <a:t/>
            </a:r>
            <a:br/>
            <a:r>
              <a:rPr lang="zh-CN" altLang="en-US" sz="2607" kern="0" dirty="0" smtClean="0">
                <a:solidFill>
                  <a:srgbClr val="000000"/>
                </a:solidFill>
                <a:latin typeface="Times New Roman" pitchFamily="65" charset="-122"/>
                <a:ea typeface="宋体" pitchFamily="65" charset="-122"/>
              </a:rPr>
              <a:t>不见鸟儿的歌曲。</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③那个孤零零的孩子,处在这种阴森冷漠的环境里,更是倔强,没有朋友,在她</a:t>
            </a:r>
            <a:r>
              <a:t/>
            </a:r>
            <a:br/>
            <a:r>
              <a:rPr lang="zh-CN" altLang="en-US" sz="2607" kern="0" dirty="0" smtClean="0">
                <a:solidFill>
                  <a:srgbClr val="000000"/>
                </a:solidFill>
                <a:latin typeface="Times New Roman" pitchFamily="65" charset="-122"/>
                <a:ea typeface="宋体" pitchFamily="65" charset="-122"/>
              </a:rPr>
              <a:t>那小小的心灵中,虽然还不曾认识什么是世界,也不会给这个世界一个估价,</a:t>
            </a:r>
            <a:r>
              <a:t/>
            </a:r>
            <a:br/>
            <a:r>
              <a:rPr lang="zh-CN" altLang="en-US" sz="2607" kern="0" dirty="0" smtClean="0">
                <a:solidFill>
                  <a:srgbClr val="000000"/>
                </a:solidFill>
                <a:latin typeface="Times New Roman" pitchFamily="65" charset="-122"/>
                <a:ea typeface="宋体" pitchFamily="65" charset="-122"/>
              </a:rPr>
              <a:t>不过她总觉得自己所处的这个世界,是有些乏味的,她追求另一个世界。在一</a:t>
            </a:r>
            <a:endParaRPr lang="zh-CN" altLang="en-US"/>
          </a:p>
        </p:txBody>
      </p:sp>
    </p:spTree>
    <p:custDataLst>
      <p:custData r:id="rId1"/>
    </p:custDataLst>
  </p:cSld>
  <p:clrMapOvr>
    <a:masterClrMapping/>
  </p:clrMapOvr>
  <p:timing>
    <p:tnLst>
      <p:par>
        <p:cTn id="1" dur="indefinite" restart="never" nodeType="tmRoot"/>
      </p:par>
    </p:tnLst>
  </p:timing>
</p:sld>
</file>

<file path=ppt/slides/slide3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个春风吹得最起劲的时候,她的心也燃烧着更热烈的希冀。在下课后,她独自</a:t>
            </a:r>
            <a:r>
              <a:t/>
            </a:r>
            <a:br/>
            <a:r>
              <a:rPr lang="zh-CN" altLang="en-US" sz="2607" kern="0" dirty="0" smtClean="0">
                <a:solidFill>
                  <a:srgbClr val="000000"/>
                </a:solidFill>
                <a:latin typeface="Times New Roman" pitchFamily="65" charset="-122"/>
                <a:ea typeface="宋体" pitchFamily="65" charset="-122"/>
              </a:rPr>
              <a:t>跑到地窖里去,那是一个更森严可怕的地方,四围是石板作的墙,房顶也是冷</a:t>
            </a:r>
            <a:r>
              <a:t/>
            </a:r>
            <a:br/>
            <a:r>
              <a:rPr lang="zh-CN" altLang="en-US" sz="2607" kern="0" dirty="0" smtClean="0">
                <a:solidFill>
                  <a:srgbClr val="000000"/>
                </a:solidFill>
                <a:latin typeface="Times New Roman" pitchFamily="65" charset="-122"/>
                <a:ea typeface="宋体" pitchFamily="65" charset="-122"/>
              </a:rPr>
              <a:t>冰冰的大石板,走进去便有一股冷气袭上来,可是在她的心里总觉得比那死气</a:t>
            </a:r>
            <a:r>
              <a:t/>
            </a:r>
            <a:br/>
            <a:r>
              <a:rPr lang="zh-CN" altLang="en-US" sz="2607" kern="0" dirty="0" smtClean="0">
                <a:solidFill>
                  <a:srgbClr val="000000"/>
                </a:solidFill>
                <a:latin typeface="Times New Roman" pitchFamily="65" charset="-122"/>
                <a:ea typeface="宋体" pitchFamily="65" charset="-122"/>
              </a:rPr>
              <a:t>沉沉的校舍,多少有些神秘性吧。最能引诱她的当然还是那几扇矮小的窗子,</a:t>
            </a:r>
            <a:r>
              <a:t/>
            </a:r>
            <a:br/>
            <a:r>
              <a:rPr lang="zh-CN" altLang="en-US" sz="2607" kern="0" dirty="0" smtClean="0">
                <a:solidFill>
                  <a:srgbClr val="000000"/>
                </a:solidFill>
                <a:latin typeface="Times New Roman" pitchFamily="65" charset="-122"/>
                <a:ea typeface="宋体" pitchFamily="65" charset="-122"/>
              </a:rPr>
              <a:t>因为窗子外就是一座花园。这一天她忽然看见窗前一丛蝴蝶兰和金钟罩,已</a:t>
            </a:r>
            <a:r>
              <a:t/>
            </a:r>
            <a:br/>
            <a:r>
              <a:rPr lang="zh-CN" altLang="en-US" sz="2607" kern="0" dirty="0" smtClean="0">
                <a:solidFill>
                  <a:srgbClr val="000000"/>
                </a:solidFill>
                <a:latin typeface="Times New Roman" pitchFamily="65" charset="-122"/>
                <a:ea typeface="宋体" pitchFamily="65" charset="-122"/>
              </a:rPr>
              <a:t>经盛开了,这算给了她一个大诱惑,自从发现了这窗外的春光后,在她生命上,</a:t>
            </a:r>
            <a:r>
              <a:t/>
            </a:r>
            <a:br/>
            <a:r>
              <a:rPr lang="zh-CN" altLang="en-US" sz="2607" kern="0" dirty="0" smtClean="0">
                <a:solidFill>
                  <a:srgbClr val="000000"/>
                </a:solidFill>
                <a:latin typeface="Times New Roman" pitchFamily="65" charset="-122"/>
                <a:ea typeface="宋体" pitchFamily="65" charset="-122"/>
              </a:rPr>
              <a:t>也开了一朵光明的花,她每天一只猫儿般,只要有工夫,便蜷伏在那地窖的窗</a:t>
            </a:r>
            <a:r>
              <a:t/>
            </a:r>
            <a:br/>
            <a:r>
              <a:rPr lang="zh-CN" altLang="en-US" sz="2607" kern="0" dirty="0" smtClean="0">
                <a:solidFill>
                  <a:srgbClr val="000000"/>
                </a:solidFill>
                <a:latin typeface="Times New Roman" pitchFamily="65" charset="-122"/>
                <a:ea typeface="宋体" pitchFamily="65" charset="-122"/>
              </a:rPr>
              <a:t>子上,默然地幻想着窗外神秘的世界。</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④那里一切都是美丽、和谐、自由的吧!她欣羡着那外面的神秘世界,于是那</a:t>
            </a:r>
            <a:endParaRPr lang="zh-CN" altLang="en-US"/>
          </a:p>
        </p:txBody>
      </p:sp>
    </p:spTree>
    <p:custDataLst>
      <p:custData r:id="rId1"/>
    </p:custDataLst>
  </p:cSld>
  <p:clrMapOvr>
    <a:masterClrMapping/>
  </p:clrMapOvr>
  <p:timing>
    <p:tnLst>
      <p:par>
        <p:cTn id="1" dur="indefinite" restart="never" nodeType="tmRoot"/>
      </p:par>
    </p:tnLst>
  </p:timing>
</p:sld>
</file>

<file path=ppt/slides/slide3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小小的灵魂,便每每跟着春风,一同飞翔了。</a:t>
            </a:r>
            <a:r>
              <a:rPr lang="zh-CN" altLang="en-US" sz="2607" u="sng" kern="0" dirty="0" smtClean="0">
                <a:solidFill>
                  <a:srgbClr val="000000"/>
                </a:solidFill>
                <a:latin typeface="Times New Roman" pitchFamily="65" charset="-122"/>
                <a:ea typeface="宋体" pitchFamily="65" charset="-122"/>
              </a:rPr>
              <a:t>有时她觉得自己变成了一只蝴</a:t>
            </a:r>
            <a:r>
              <a:t/>
            </a:r>
            <a:br/>
            <a:r>
              <a:rPr lang="zh-CN" altLang="en-US" sz="2607" u="sng" kern="0" dirty="0" smtClean="0">
                <a:solidFill>
                  <a:srgbClr val="000000"/>
                </a:solidFill>
                <a:latin typeface="Times New Roman" pitchFamily="65" charset="-122"/>
                <a:ea typeface="宋体" pitchFamily="65" charset="-122"/>
              </a:rPr>
              <a:t>蝶,在那盛开着的美丽花丛中翱翔着;有时她又觉得自己是一只小鸟,直扑天</a:t>
            </a:r>
            <a:r>
              <a:t/>
            </a:r>
            <a:br/>
            <a:r>
              <a:rPr lang="zh-CN" altLang="en-US" sz="2607" u="sng" kern="0" dirty="0" smtClean="0">
                <a:solidFill>
                  <a:srgbClr val="000000"/>
                </a:solidFill>
                <a:latin typeface="Times New Roman" pitchFamily="65" charset="-122"/>
                <a:ea typeface="宋体" pitchFamily="65" charset="-122"/>
              </a:rPr>
              <a:t>空,伏在柔软的白云间甜睡着。</a:t>
            </a:r>
            <a:r>
              <a:rPr lang="zh-CN" altLang="en-US" sz="2607" kern="0" dirty="0" smtClean="0">
                <a:solidFill>
                  <a:srgbClr val="000000"/>
                </a:solidFill>
                <a:latin typeface="Times New Roman" pitchFamily="65" charset="-122"/>
                <a:ea typeface="宋体" pitchFamily="65" charset="-122"/>
              </a:rPr>
              <a:t>她整日支着颐不动不响地尽量陶醉,直到夕阳</a:t>
            </a:r>
            <a:r>
              <a:t/>
            </a:r>
            <a:br/>
            <a:r>
              <a:rPr lang="zh-CN" altLang="en-US" sz="2607" kern="0" dirty="0" smtClean="0">
                <a:solidFill>
                  <a:srgbClr val="000000"/>
                </a:solidFill>
                <a:latin typeface="Times New Roman" pitchFamily="65" charset="-122"/>
                <a:ea typeface="宋体" pitchFamily="65" charset="-122"/>
              </a:rPr>
              <a:t>逃到山背后,大地垂下黑幕时,她才怏怏地离开那灵魂的休憩地,回到陌生的</a:t>
            </a:r>
            <a:r>
              <a:t/>
            </a:r>
            <a:br/>
            <a:r>
              <a:rPr lang="zh-CN" altLang="en-US" sz="2607" kern="0" dirty="0" smtClean="0">
                <a:solidFill>
                  <a:srgbClr val="000000"/>
                </a:solidFill>
                <a:latin typeface="Times New Roman" pitchFamily="65" charset="-122"/>
                <a:ea typeface="宋体" pitchFamily="65" charset="-122"/>
              </a:rPr>
              <a:t>校舍里去。</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⑤她每日每日照例地到地窖里来,一直过完了整个的春天。忽然她看见蝴蝶</a:t>
            </a:r>
            <a:r>
              <a:t/>
            </a:r>
            <a:br/>
            <a:r>
              <a:rPr lang="zh-CN" altLang="en-US" sz="2607" kern="0" dirty="0" smtClean="0">
                <a:solidFill>
                  <a:srgbClr val="000000"/>
                </a:solidFill>
                <a:latin typeface="Times New Roman" pitchFamily="65" charset="-122"/>
                <a:ea typeface="宋体" pitchFamily="65" charset="-122"/>
              </a:rPr>
              <a:t>兰残了,金钟罩也倒了头,只剩下一丛深碧的叶子,苍茂的在熏风里撼动着,那</a:t>
            </a:r>
            <a:r>
              <a:t/>
            </a:r>
            <a:br/>
            <a:r>
              <a:rPr lang="zh-CN" altLang="en-US" sz="2607" kern="0" dirty="0" smtClean="0">
                <a:solidFill>
                  <a:srgbClr val="000000"/>
                </a:solidFill>
                <a:latin typeface="Times New Roman" pitchFamily="65" charset="-122"/>
                <a:ea typeface="宋体" pitchFamily="65" charset="-122"/>
              </a:rPr>
              <a:t>时她竟莫名其妙地流下眼泪来。在她的童年里,便只能在梦境里寻求安慰和</a:t>
            </a:r>
            <a:r>
              <a:t/>
            </a:r>
            <a:br/>
            <a:r>
              <a:rPr lang="zh-CN" altLang="en-US" sz="2607" kern="0" dirty="0" smtClean="0">
                <a:solidFill>
                  <a:srgbClr val="000000"/>
                </a:solidFill>
                <a:latin typeface="Times New Roman" pitchFamily="65" charset="-122"/>
                <a:ea typeface="宋体" pitchFamily="65" charset="-122"/>
              </a:rPr>
              <a:t>快乐,一直到她否认现实世界的一切,她终成了一个疏狂孤介的人。在她三十</a:t>
            </a:r>
            <a:endParaRPr lang="zh-CN" altLang="en-US"/>
          </a:p>
        </p:txBody>
      </p:sp>
    </p:spTree>
    <p:custDataLst>
      <p:custData r:id="rId1"/>
    </p:custDataLst>
  </p:cSld>
  <p:clrMapOvr>
    <a:masterClrMapping/>
  </p:clrMapOvr>
  <p:timing>
    <p:tnLst>
      <p:par>
        <p:cTn id="1" dur="indefinite" restart="never" nodeType="tmRoot"/>
      </p:par>
    </p:tnLst>
  </p:timing>
</p:sld>
</file>

<file path=ppt/slides/slide3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481465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年的岁月里,只有这些片断的梦境,维系着她的生命。</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⑥阳光已渐渐地移到那素心兰上,这目前的窗外春光,撩拨起她童年的眷恋,</a:t>
            </a:r>
            <a:r>
              <a:rPr dirty="0"/>
              <a:t/>
            </a:r>
            <a:br>
              <a:rPr dirty="0"/>
            </a:br>
            <a:r>
              <a:rPr lang="zh-CN" altLang="en-US" sz="2607" kern="0" dirty="0" smtClean="0">
                <a:solidFill>
                  <a:srgbClr val="000000"/>
                </a:solidFill>
                <a:latin typeface="Times New Roman" pitchFamily="65" charset="-122"/>
                <a:ea typeface="宋体" pitchFamily="65" charset="-122"/>
              </a:rPr>
              <a:t>她深深地叹息了:“唉,多缺陷的现实的世界呵!在这春神努力创造美丽的刹</a:t>
            </a:r>
            <a:r>
              <a:rPr dirty="0"/>
              <a:t/>
            </a:r>
            <a:br>
              <a:rPr dirty="0"/>
            </a:br>
            <a:r>
              <a:rPr lang="zh-CN" altLang="en-US" sz="2607" kern="0" dirty="0" smtClean="0">
                <a:solidFill>
                  <a:srgbClr val="000000"/>
                </a:solidFill>
                <a:latin typeface="Times New Roman" pitchFamily="65" charset="-122"/>
                <a:ea typeface="宋体" pitchFamily="65" charset="-122"/>
              </a:rPr>
              <a:t>那间,你也想遮饰起你的丑恶吗?人类假使连这些梦影般的安慰也没有,我真</a:t>
            </a:r>
            <a:r>
              <a:rPr dirty="0"/>
              <a:t/>
            </a:r>
            <a:br>
              <a:rPr dirty="0"/>
            </a:br>
            <a:r>
              <a:rPr lang="zh-CN" altLang="en-US" sz="2607" kern="0" dirty="0" smtClean="0">
                <a:solidFill>
                  <a:srgbClr val="000000"/>
                </a:solidFill>
                <a:latin typeface="Times New Roman" pitchFamily="65" charset="-122"/>
                <a:ea typeface="宋体" pitchFamily="65" charset="-122"/>
              </a:rPr>
              <a:t>不知道人们怎能延续他们的生命哟!”</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⑦</a:t>
            </a:r>
            <a:r>
              <a:rPr lang="zh-CN" altLang="en-US" sz="2607" u="sng" kern="0" dirty="0" smtClean="0">
                <a:solidFill>
                  <a:srgbClr val="000000"/>
                </a:solidFill>
                <a:latin typeface="Times New Roman" pitchFamily="65" charset="-122"/>
                <a:ea typeface="宋体" pitchFamily="65" charset="-122"/>
              </a:rPr>
              <a:t>但愿这窗外的春光,永驻人间吧!</a:t>
            </a:r>
            <a:r>
              <a:rPr lang="zh-CN" altLang="en-US" sz="2607" kern="0" dirty="0" smtClean="0">
                <a:solidFill>
                  <a:srgbClr val="000000"/>
                </a:solidFill>
                <a:latin typeface="Times New Roman" pitchFamily="65" charset="-122"/>
                <a:ea typeface="宋体" pitchFamily="65" charset="-122"/>
              </a:rPr>
              <a:t>她这样虔诚地默祝着,素心兰像是解意般</a:t>
            </a:r>
            <a:r>
              <a:rPr dirty="0"/>
              <a:t/>
            </a:r>
            <a:br>
              <a:rPr dirty="0"/>
            </a:br>
            <a:r>
              <a:rPr lang="zh-CN" altLang="en-US" sz="2607" kern="0" dirty="0" smtClean="0">
                <a:solidFill>
                  <a:srgbClr val="000000"/>
                </a:solidFill>
                <a:latin typeface="Times New Roman" pitchFamily="65" charset="-122"/>
                <a:ea typeface="宋体" pitchFamily="65" charset="-122"/>
              </a:rPr>
              <a:t>地向她点着头。</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                                                                                                                 (有删改)</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三、(2018盐城期中,改编)阅读下面的文字,完成后面的题目。</a:t>
            </a:r>
            <a:endParaRPr lang="zh-CN" altLang="en-US" dirty="0"/>
          </a:p>
          <a:p>
            <a:pPr marL="0" indent="0" algn="ctr"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灯塔看守人</a:t>
            </a:r>
            <a:endParaRPr lang="zh-CN" altLang="en-US" dirty="0"/>
          </a:p>
          <a:p>
            <a:pPr marL="0" indent="0" algn="ctr"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[波兰]亨利克·显克微支</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离巴拿马不远的阿斯宾华尔岛外的灯塔看守人失踪了。这个灯塔极为重要,</a:t>
            </a:r>
            <a:r>
              <a:rPr dirty="0"/>
              <a:t/>
            </a:r>
            <a:br>
              <a:rPr dirty="0"/>
            </a:br>
            <a:r>
              <a:rPr lang="zh-CN" altLang="en-US" sz="2607" kern="0" dirty="0" smtClean="0">
                <a:solidFill>
                  <a:srgbClr val="000000"/>
                </a:solidFill>
                <a:latin typeface="Times New Roman" pitchFamily="65" charset="-122"/>
                <a:ea typeface="宋体" pitchFamily="65" charset="-122"/>
              </a:rPr>
              <a:t>必须在十二小时内找一个新的灯塔看守人,这是驻巴拿马美国领事的任务。</a:t>
            </a:r>
            <a:r>
              <a:rPr dirty="0"/>
              <a:t/>
            </a:r>
            <a:br>
              <a:rPr dirty="0"/>
            </a:br>
            <a:r>
              <a:rPr lang="zh-CN" altLang="en-US" sz="2607" kern="0" dirty="0" smtClean="0">
                <a:solidFill>
                  <a:srgbClr val="000000"/>
                </a:solidFill>
                <a:latin typeface="Times New Roman" pitchFamily="65" charset="-122"/>
                <a:ea typeface="宋体" pitchFamily="65" charset="-122"/>
              </a:rPr>
              <a:t>但根本没人愿意应征。灯塔看守人差不多就等于一个囚犯,除星期日外,不能</a:t>
            </a:r>
            <a:r>
              <a:rPr dirty="0"/>
              <a:t/>
            </a:r>
            <a:br>
              <a:rPr dirty="0"/>
            </a:br>
            <a:r>
              <a:rPr lang="zh-CN" altLang="en-US" sz="2607" kern="0" dirty="0" smtClean="0">
                <a:solidFill>
                  <a:srgbClr val="000000"/>
                </a:solidFill>
                <a:latin typeface="Times New Roman" pitchFamily="65" charset="-122"/>
                <a:ea typeface="宋体" pitchFamily="65" charset="-122"/>
              </a:rPr>
              <a:t>离开这个不过一亩的孤岛,每天有一条小船给他送粮食和淡水来。他的工作</a:t>
            </a:r>
            <a:r>
              <a:rPr dirty="0"/>
              <a:t/>
            </a:r>
            <a:br>
              <a:rPr dirty="0"/>
            </a:br>
            <a:r>
              <a:rPr lang="zh-CN" altLang="en-US" sz="2607" kern="0" dirty="0" smtClean="0">
                <a:solidFill>
                  <a:srgbClr val="000000"/>
                </a:solidFill>
                <a:latin typeface="Times New Roman" pitchFamily="65" charset="-122"/>
                <a:ea typeface="宋体" pitchFamily="65" charset="-122"/>
              </a:rPr>
              <a:t>就是每天黄昏爬上四百多级台阶,到达塔顶上的灯边,打开导航灯,黎明时再</a:t>
            </a:r>
            <a:r>
              <a:rPr dirty="0"/>
              <a:t/>
            </a:r>
            <a:br>
              <a:rPr dirty="0"/>
            </a:br>
            <a:r>
              <a:rPr lang="zh-CN" altLang="en-US" sz="2607" kern="0" dirty="0" smtClean="0">
                <a:solidFill>
                  <a:srgbClr val="000000"/>
                </a:solidFill>
                <a:latin typeface="Times New Roman" pitchFamily="65" charset="-122"/>
                <a:ea typeface="宋体" pitchFamily="65" charset="-122"/>
              </a:rPr>
              <a:t>关掉它。总而言之,这是一个僧人般的生活。</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3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4814651"/>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1.请结合文章内容,说明第②段中“囚牢”的含义。</a:t>
            </a:r>
            <a:endParaRPr lang="zh-CN" altLang="en-US" sz="2800" dirty="0" smtClean="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2.请简要赏析文章第④段画线句子的表达特色。</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3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416483"/>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3.文章多次写到素心兰,有何用意?</a:t>
            </a:r>
            <a:endParaRPr lang="zh-CN" altLang="en-US" sz="2800" dirty="0" smtClean="0"/>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sz="2800" dirty="0" smtClean="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4.请探究最后一段画线句的深刻意蕴。</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3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4026487"/>
          </a:xfrm>
          <a:prstGeom prst="rect">
            <a:avLst/>
          </a:prstGeom>
          <a:noFill/>
        </p:spPr>
        <p:txBody>
          <a:bodyPr wrap="square" lIns="0" tIns="0" rIns="0" bIns="0" rtlCol="0">
            <a:spAutoFit/>
          </a:bodyPr>
          <a:lstStyle/>
          <a:p>
            <a:pPr marL="0" indent="0" eaLnBrk="0" latinLnBrk="1" hangingPunct="0">
              <a:lnSpc>
                <a:spcPct val="150000"/>
              </a:lnSpc>
              <a:spcBef>
                <a:spcPts val="0"/>
              </a:spcBef>
              <a:buNone/>
            </a:pPr>
            <a:endParaRPr lang="zh-CN" altLang="en-US" dirty="0">
              <a:solidFill>
                <a:srgbClr val="FF0000"/>
              </a:solidFill>
            </a:endParaRPr>
          </a:p>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1.</a:t>
            </a: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①生活环境:学生走不出楼房外,学校与外界隔绝;学校四围环境枯</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燥。②生活状态:没有朋友,缺乏温情;生活孤单乏味。(意思对即可)</a:t>
            </a:r>
            <a:endParaRPr lang="en-US" altLang="zh-CN" sz="2607" kern="0" dirty="0" smtClean="0">
              <a:solidFill>
                <a:srgbClr val="FF0000"/>
              </a:solidFill>
              <a:latin typeface="Times New Roman" pitchFamily="65" charset="-122"/>
              <a:ea typeface="宋体" pitchFamily="65" charset="-122"/>
            </a:endParaRPr>
          </a:p>
          <a:p>
            <a:pPr eaLnBrk="0" latinLnBrk="1" hangingPunct="0">
              <a:lnSpc>
                <a:spcPct val="150000"/>
              </a:lnSpc>
            </a:pPr>
            <a:r>
              <a:rPr lang="zh-CN" altLang="en-US" sz="2607" b="1" kern="0" dirty="0" smtClean="0">
                <a:solidFill>
                  <a:srgbClr val="FF0000"/>
                </a:solidFill>
                <a:latin typeface="Times New Roman" pitchFamily="65" charset="-122"/>
                <a:ea typeface="宋体" pitchFamily="65" charset="-122"/>
              </a:rPr>
              <a:t>解析</a:t>
            </a:r>
            <a:r>
              <a:rPr lang="zh-CN" altLang="en-US" sz="2607" kern="0" dirty="0" smtClean="0">
                <a:solidFill>
                  <a:srgbClr val="FF0000"/>
                </a:solidFill>
                <a:latin typeface="Times New Roman" pitchFamily="65" charset="-122"/>
                <a:ea typeface="宋体" pitchFamily="65" charset="-122"/>
              </a:rPr>
              <a:t>　“囚牢”运用的是比喻的修辞</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比喻教会学校。分析“囚牢”的含义</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只要抓住囚牢和教会学校的相似点</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写出教会学校的特点即可。根据第②段</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的内容</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可概括出教会学校在生活环境方面的特点</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根据第③段的内容</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可概</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括出教会学校里的孩子在生活状态包括心理状态方面的特点。</a:t>
            </a:r>
            <a:endParaRPr lang="zh-CN" altLang="en-US" sz="2800" dirty="0" smtClean="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3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421282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2.</a:t>
            </a: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①运用想象,将自己想象成蝴蝶、小鸟,表达了“她”对窗外世界的</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希冀和向往。②以蝴蝶翱翔于花丛中,小鸟甜睡于白云间的典型之景,突出窗</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外世界的美丽、和谐、自由。(意思对即可)</a:t>
            </a:r>
            <a:endParaRPr lang="en-US" altLang="zh-CN" sz="2607" kern="0" dirty="0" smtClean="0">
              <a:solidFill>
                <a:srgbClr val="FF0000"/>
              </a:solidFill>
              <a:latin typeface="Times New Roman" pitchFamily="65" charset="-122"/>
              <a:ea typeface="宋体" pitchFamily="65" charset="-122"/>
            </a:endParaRPr>
          </a:p>
          <a:p>
            <a:pPr eaLnBrk="0" latinLnBrk="1" hangingPunct="0">
              <a:lnSpc>
                <a:spcPct val="150000"/>
              </a:lnSpc>
            </a:pPr>
            <a:r>
              <a:rPr lang="zh-CN" altLang="en-US" sz="2607" b="1" kern="0" dirty="0" smtClean="0">
                <a:solidFill>
                  <a:srgbClr val="FF0000"/>
                </a:solidFill>
                <a:latin typeface="Times New Roman" pitchFamily="65" charset="-122"/>
                <a:ea typeface="宋体" pitchFamily="65" charset="-122"/>
              </a:rPr>
              <a:t>解析</a:t>
            </a:r>
            <a:r>
              <a:rPr lang="zh-CN" altLang="en-US" sz="2607" kern="0" dirty="0" smtClean="0">
                <a:solidFill>
                  <a:srgbClr val="FF0000"/>
                </a:solidFill>
                <a:latin typeface="Times New Roman" pitchFamily="65" charset="-122"/>
                <a:ea typeface="宋体" pitchFamily="65" charset="-122"/>
              </a:rPr>
              <a:t>　根据前文“那小小的灵魂</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便每每跟着春风</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一同飞翔了”可知</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画线</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句子主要表达“她”对窗外世界的向往之情。窗外的世界为什么值得向往</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呢</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因为它美丽、和谐、自由</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和囚牢似的教会学校形成鲜明对比。作者通</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过选取典型景物并借助想象的方式表现了窗外世界的特点和“她”的心情。</a:t>
            </a:r>
            <a:endParaRPr lang="zh-CN" altLang="en-US" sz="2800" dirty="0" smtClean="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3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4164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3.</a:t>
            </a: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①素心兰的花色和花香,表现出春光的美好,也表现出春光能够给凝</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滞的灵魂带来生机和活力。②素心兰解意地点头,表达了对窗外美好、和</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谐、自由的春光永驻人间的美好祝愿,深化了文章主旨。③素心兰是文章的</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线索,是主人公“她”由现实转入回忆,由回忆回到现实的载体,使文章首尾</a:t>
            </a:r>
            <a:endParaRPr lang="en-US" altLang="zh-CN" sz="2607" kern="0" dirty="0" smtClean="0">
              <a:solidFill>
                <a:srgbClr val="FF0000"/>
              </a:solidFill>
              <a:latin typeface="Times New Roman" pitchFamily="65" charset="-122"/>
              <a:ea typeface="宋体" pitchFamily="65" charset="-122"/>
            </a:endParaRPr>
          </a:p>
          <a:p>
            <a:pPr eaLnBrk="0" latinLnBrk="1" hangingPunct="0">
              <a:lnSpc>
                <a:spcPct val="150000"/>
              </a:lnSpc>
            </a:pPr>
            <a:r>
              <a:rPr lang="zh-CN" altLang="en-US" sz="2607" kern="0" dirty="0" smtClean="0">
                <a:solidFill>
                  <a:srgbClr val="FF0000"/>
                </a:solidFill>
                <a:latin typeface="Times New Roman" pitchFamily="65" charset="-122"/>
                <a:ea typeface="宋体" pitchFamily="65" charset="-122"/>
              </a:rPr>
              <a:t>圆合,结构严谨。(意思对即可)</a:t>
            </a:r>
            <a:endParaRPr lang="en-US" altLang="zh-CN" sz="2607" kern="0" dirty="0" smtClean="0">
              <a:solidFill>
                <a:srgbClr val="FF0000"/>
              </a:solidFill>
              <a:latin typeface="Times New Roman" pitchFamily="65" charset="-122"/>
              <a:ea typeface="宋体" pitchFamily="65" charset="-122"/>
            </a:endParaRPr>
          </a:p>
          <a:p>
            <a:pPr eaLnBrk="0" latinLnBrk="1" hangingPunct="0">
              <a:lnSpc>
                <a:spcPct val="150000"/>
              </a:lnSpc>
            </a:pPr>
            <a:r>
              <a:rPr lang="zh-CN" altLang="en-US" sz="2607" b="1" kern="0" dirty="0" smtClean="0">
                <a:solidFill>
                  <a:srgbClr val="FF0000"/>
                </a:solidFill>
                <a:latin typeface="Times New Roman" pitchFamily="65" charset="-122"/>
                <a:ea typeface="宋体" pitchFamily="65" charset="-122"/>
              </a:rPr>
              <a:t>解析　</a:t>
            </a:r>
            <a:r>
              <a:rPr lang="zh-CN" altLang="en-US" sz="2607" kern="0" dirty="0" smtClean="0">
                <a:solidFill>
                  <a:srgbClr val="FF0000"/>
                </a:solidFill>
                <a:latin typeface="Times New Roman" pitchFamily="65" charset="-122"/>
                <a:ea typeface="宋体" pitchFamily="65" charset="-122"/>
              </a:rPr>
              <a:t>素心兰是作者用心设置的一个物象</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对其作用的分析可从人物、情</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节、主旨等角度逐一分析。从人物角度看</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素心兰的美好给凝滞的灵魂带来</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生机</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从情节角度看</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是行文线索</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也是虚实转换的载体</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从主题角度看</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表达了</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作者的美好愿望。</a:t>
            </a:r>
            <a:endParaRPr lang="zh-CN" altLang="en-US" sz="2800" dirty="0" smtClean="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3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21221" y="899989"/>
            <a:ext cx="11340000" cy="3009157"/>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FF0000"/>
                </a:solidFill>
                <a:latin typeface="Times New Roman" pitchFamily="65" charset="-122"/>
                <a:ea typeface="宋体" pitchFamily="65" charset="-122"/>
              </a:rPr>
              <a:t>4.答案　①“窗外的春光”既指现实生活中眼前所见窗外的阳光以及素心</a:t>
            </a:r>
            <a:br>
              <a:rPr lang="zh-CN" altLang="en-US" sz="2607" kern="0" dirty="0" smtClean="0">
                <a:solidFill>
                  <a:srgbClr val="FF0000"/>
                </a:solidFill>
                <a:latin typeface="Times New Roman" pitchFamily="65" charset="-122"/>
                <a:ea typeface="宋体" pitchFamily="65" charset="-122"/>
              </a:rPr>
            </a:br>
            <a:r>
              <a:rPr lang="zh-CN" altLang="en-US" sz="2607" kern="0" dirty="0" smtClean="0">
                <a:solidFill>
                  <a:srgbClr val="FF0000"/>
                </a:solidFill>
                <a:latin typeface="Times New Roman" pitchFamily="65" charset="-122"/>
                <a:ea typeface="宋体" pitchFamily="65" charset="-122"/>
              </a:rPr>
              <a:t>兰等撩起思绪的春光,又指美好、和谐、自由的生活;②美好的春光终会逝</a:t>
            </a:r>
            <a:br>
              <a:rPr lang="zh-CN" altLang="en-US" sz="2607" kern="0" dirty="0" smtClean="0">
                <a:solidFill>
                  <a:srgbClr val="FF0000"/>
                </a:solidFill>
                <a:latin typeface="Times New Roman" pitchFamily="65" charset="-122"/>
                <a:ea typeface="宋体" pitchFamily="65" charset="-122"/>
              </a:rPr>
            </a:br>
            <a:r>
              <a:rPr lang="zh-CN" altLang="en-US" sz="2607" kern="0" dirty="0" smtClean="0">
                <a:solidFill>
                  <a:srgbClr val="FF0000"/>
                </a:solidFill>
                <a:latin typeface="Times New Roman" pitchFamily="65" charset="-122"/>
                <a:ea typeface="宋体" pitchFamily="65" charset="-122"/>
              </a:rPr>
              <a:t>去,现实的世界总是充满着丑恶和“多缺陷”,“窗外的春光”不能永驻人</a:t>
            </a:r>
            <a:br>
              <a:rPr lang="zh-CN" altLang="en-US" sz="2607" kern="0" dirty="0" smtClean="0">
                <a:solidFill>
                  <a:srgbClr val="FF0000"/>
                </a:solidFill>
                <a:latin typeface="Times New Roman" pitchFamily="65" charset="-122"/>
                <a:ea typeface="宋体" pitchFamily="65" charset="-122"/>
              </a:rPr>
            </a:br>
            <a:r>
              <a:rPr lang="zh-CN" altLang="en-US" sz="2607" kern="0" dirty="0" smtClean="0">
                <a:solidFill>
                  <a:srgbClr val="FF0000"/>
                </a:solidFill>
                <a:latin typeface="Times New Roman" pitchFamily="65" charset="-122"/>
                <a:ea typeface="宋体" pitchFamily="65" charset="-122"/>
              </a:rPr>
              <a:t>间;③“但愿”既表达对窗外春光终将逝去、人间生活冷硬淡漠的无奈和叹</a:t>
            </a:r>
            <a:br>
              <a:rPr lang="zh-CN" altLang="en-US" sz="2607" kern="0" dirty="0" smtClean="0">
                <a:solidFill>
                  <a:srgbClr val="FF0000"/>
                </a:solidFill>
                <a:latin typeface="Times New Roman" pitchFamily="65" charset="-122"/>
                <a:ea typeface="宋体" pitchFamily="65" charset="-122"/>
              </a:rPr>
            </a:br>
            <a:r>
              <a:rPr lang="zh-CN" altLang="en-US" sz="2607" kern="0" dirty="0" smtClean="0">
                <a:solidFill>
                  <a:srgbClr val="FF0000"/>
                </a:solidFill>
                <a:latin typeface="Times New Roman" pitchFamily="65" charset="-122"/>
                <a:ea typeface="宋体" pitchFamily="65" charset="-122"/>
              </a:rPr>
              <a:t>息,又表达对人间生活永远美好、和谐、自由的希冀和祝愿。(意思对即可)</a:t>
            </a:r>
            <a:endParaRPr lang="zh-CN" altLang="en-US" sz="2607" kern="0" dirty="0">
              <a:solidFill>
                <a:srgbClr val="FF0000"/>
              </a:solidFill>
              <a:latin typeface="Times New Roman" pitchFamily="65" charset="-122"/>
              <a:ea typeface="宋体" pitchFamily="65" charset="-122"/>
            </a:endParaRPr>
          </a:p>
        </p:txBody>
      </p:sp>
      <p:sp>
        <p:nvSpPr>
          <p:cNvPr id="3" name="TextBox 2"/>
          <p:cNvSpPr txBox="1"/>
          <p:nvPr/>
        </p:nvSpPr>
        <p:spPr>
          <a:xfrm>
            <a:off x="540000" y="3852317"/>
            <a:ext cx="11340000" cy="172938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解析　结尾画线句直抒胸臆。探究意蕴要逐一落实关键词:“但愿”“窗外</a:t>
            </a:r>
            <a:br>
              <a:rPr lang="zh-CN" altLang="en-US" sz="2607" kern="0" dirty="0" smtClean="0">
                <a:solidFill>
                  <a:srgbClr val="FF0000"/>
                </a:solidFill>
                <a:latin typeface="Times New Roman" pitchFamily="65" charset="-122"/>
                <a:ea typeface="宋体" pitchFamily="65" charset="-122"/>
              </a:rPr>
            </a:br>
            <a:r>
              <a:rPr lang="zh-CN" altLang="en-US" sz="2607" kern="0" dirty="0" smtClean="0">
                <a:solidFill>
                  <a:srgbClr val="FF0000"/>
                </a:solidFill>
                <a:latin typeface="Times New Roman" pitchFamily="65" charset="-122"/>
                <a:ea typeface="宋体" pitchFamily="65" charset="-122"/>
              </a:rPr>
              <a:t>的春光”“永驻人间”,分析其中所蕴含的作者的情感。句子出现在文末,有</a:t>
            </a:r>
            <a:br>
              <a:rPr lang="zh-CN" altLang="en-US" sz="2607" kern="0" dirty="0" smtClean="0">
                <a:solidFill>
                  <a:srgbClr val="FF0000"/>
                </a:solidFill>
                <a:latin typeface="Times New Roman" pitchFamily="65" charset="-122"/>
                <a:ea typeface="宋体" pitchFamily="65" charset="-122"/>
              </a:rPr>
            </a:br>
            <a:r>
              <a:rPr lang="zh-CN" altLang="en-US" sz="2607" kern="0" dirty="0" smtClean="0">
                <a:solidFill>
                  <a:srgbClr val="FF0000"/>
                </a:solidFill>
                <a:latin typeface="Times New Roman" pitchFamily="65" charset="-122"/>
                <a:ea typeface="宋体" pitchFamily="65" charset="-122"/>
              </a:rPr>
              <a:t>画龙点睛的作用。此外,意蕴探究还必须落实到主旨上来。</a:t>
            </a:r>
            <a:endParaRPr lang="zh-CN" altLang="en-US" sz="2607" kern="0" dirty="0">
              <a:solidFill>
                <a:srgbClr val="FF0000"/>
              </a:solidFill>
              <a:latin typeface="Times New Roman" pitchFamily="65" charset="-122"/>
              <a:ea typeface="宋体" pitchFamily="65" charset="-122"/>
            </a:endParaRPr>
          </a:p>
        </p:txBody>
      </p:sp>
    </p:spTree>
    <p:custDataLst>
      <p:custData r:id="rId1"/>
    </p:custDataLst>
  </p:cSld>
  <p:clrMapOvr>
    <a:masterClrMapping/>
  </p:clrMapOvr>
  <p:timing>
    <p:tnLst>
      <p:par>
        <p:cTn id="1" dur="indefinite" restart="never" nodeType="tmRoot"/>
      </p:par>
    </p:tnLst>
  </p:timing>
</p:sld>
</file>

<file path=ppt/slides/slide3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二、(2018无锡市期末)阅读下面的作品,完成问题。</a:t>
            </a:r>
            <a:endParaRPr lang="zh-CN" altLang="en-US" dirty="0"/>
          </a:p>
          <a:p>
            <a:pPr marL="0" indent="0" algn="ctr"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江底之夜</a:t>
            </a:r>
            <a:endParaRPr lang="zh-CN" altLang="en-US" dirty="0"/>
          </a:p>
          <a:p>
            <a:pPr marL="0" indent="0" algn="ctr"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艾 芜</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走下十里多路的山坡,阻挡在面前的,正是一条水势汹汹的江流和排立在江边</a:t>
            </a:r>
            <a:r>
              <a:rPr dirty="0"/>
              <a:t/>
            </a:r>
            <a:br>
              <a:rPr dirty="0"/>
            </a:br>
            <a:r>
              <a:rPr lang="zh-CN" altLang="en-US" sz="2607" kern="0" dirty="0" smtClean="0">
                <a:solidFill>
                  <a:srgbClr val="000000"/>
                </a:solidFill>
                <a:latin typeface="Times New Roman" pitchFamily="65" charset="-122"/>
                <a:ea typeface="宋体" pitchFamily="65" charset="-122"/>
              </a:rPr>
              <a:t>的一列街屋,都在暮色中渐渐朦胧起来。街口吐出一大群回到远山去的村人,</a:t>
            </a:r>
            <a:r>
              <a:rPr dirty="0"/>
              <a:t/>
            </a:r>
            <a:br>
              <a:rPr dirty="0"/>
            </a:br>
            <a:r>
              <a:rPr lang="zh-CN" altLang="en-US" sz="2607" kern="0" dirty="0" smtClean="0">
                <a:solidFill>
                  <a:srgbClr val="000000"/>
                </a:solidFill>
                <a:latin typeface="Times New Roman" pitchFamily="65" charset="-122"/>
                <a:ea typeface="宋体" pitchFamily="65" charset="-122"/>
              </a:rPr>
              <a:t>荷着土洋炮和带着红缨子的长矛,倘不看见另一只手还提有竹筐及布口袋,都</a:t>
            </a:r>
            <a:r>
              <a:rPr dirty="0"/>
              <a:t/>
            </a:r>
            <a:br>
              <a:rPr dirty="0"/>
            </a:br>
            <a:r>
              <a:rPr lang="zh-CN" altLang="en-US" sz="2607" kern="0" dirty="0" smtClean="0">
                <a:solidFill>
                  <a:srgbClr val="000000"/>
                </a:solidFill>
                <a:latin typeface="Times New Roman" pitchFamily="65" charset="-122"/>
                <a:ea typeface="宋体" pitchFamily="65" charset="-122"/>
              </a:rPr>
              <a:t>会把他们这些赶街的人疑为土匪的。</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“真是幸运!”这样想着。因为一个人,又没带武器,却安然地走到了一个可</a:t>
            </a:r>
            <a:r>
              <a:rPr dirty="0"/>
              <a:t/>
            </a:r>
            <a:br>
              <a:rPr dirty="0"/>
            </a:br>
            <a:r>
              <a:rPr lang="zh-CN" altLang="en-US" sz="2607" kern="0" dirty="0" smtClean="0">
                <a:solidFill>
                  <a:srgbClr val="000000"/>
                </a:solidFill>
                <a:latin typeface="Times New Roman" pitchFamily="65" charset="-122"/>
                <a:ea typeface="宋体" pitchFamily="65" charset="-122"/>
              </a:rPr>
              <a:t>以暂时住宿的地方。</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3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这儿叫江底,我住在一家临江的马店。兼做店老板和小伙计的,是一位三十来</a:t>
            </a:r>
            <a:r>
              <a:t/>
            </a:r>
            <a:br/>
            <a:r>
              <a:rPr lang="zh-CN" altLang="en-US" sz="2607" kern="0" dirty="0" smtClean="0">
                <a:solidFill>
                  <a:srgbClr val="000000"/>
                </a:solidFill>
                <a:latin typeface="Times New Roman" pitchFamily="65" charset="-122"/>
                <a:ea typeface="宋体" pitchFamily="65" charset="-122"/>
              </a:rPr>
              <a:t>岁的粗女人,衣衫已经补了好些块不配色的疤,三个高矮不齐的孩子和一个尚</a:t>
            </a:r>
            <a:r>
              <a:t/>
            </a:r>
            <a:br/>
            <a:r>
              <a:rPr lang="zh-CN" altLang="en-US" sz="2607" kern="0" dirty="0" smtClean="0">
                <a:solidFill>
                  <a:srgbClr val="000000"/>
                </a:solidFill>
                <a:latin typeface="Times New Roman" pitchFamily="65" charset="-122"/>
                <a:ea typeface="宋体" pitchFamily="65" charset="-122"/>
              </a:rPr>
              <a:t>未满岁的婴儿,时常吵闹着她。</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我的装有书和衣衫的包袱,就由她拿去放着。等我和大孩子小猪一块坐在火</a:t>
            </a:r>
            <a:r>
              <a:t/>
            </a:r>
            <a:br/>
            <a:r>
              <a:rPr lang="zh-CN" altLang="en-US" sz="2607" kern="0" dirty="0" smtClean="0">
                <a:solidFill>
                  <a:srgbClr val="000000"/>
                </a:solidFill>
                <a:latin typeface="Times New Roman" pitchFamily="65" charset="-122"/>
                <a:ea typeface="宋体" pitchFamily="65" charset="-122"/>
              </a:rPr>
              <a:t>堆旁边用心烧吃苞谷时,她便走进她那间小屋子,把房门紧关,她的第二个孩</a:t>
            </a:r>
            <a:r>
              <a:t/>
            </a:r>
            <a:br/>
            <a:r>
              <a:rPr lang="zh-CN" altLang="en-US" sz="2607" kern="0" dirty="0" smtClean="0">
                <a:solidFill>
                  <a:srgbClr val="000000"/>
                </a:solidFill>
                <a:latin typeface="Times New Roman" pitchFamily="65" charset="-122"/>
                <a:ea typeface="宋体" pitchFamily="65" charset="-122"/>
              </a:rPr>
              <a:t>子,在屋门口急嚷着“妈妈”。</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“这一包烧黄的,先给你。”</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我一面把刚从火堆里取出来的苞谷撕去一层层的皮,一面招呼着那个快哭的</a:t>
            </a:r>
            <a:r>
              <a:t/>
            </a:r>
            <a:br/>
            <a:r>
              <a:rPr lang="zh-CN" altLang="en-US" sz="2607" kern="0" dirty="0" smtClean="0">
                <a:solidFill>
                  <a:srgbClr val="000000"/>
                </a:solidFill>
                <a:latin typeface="Times New Roman" pitchFamily="65" charset="-122"/>
                <a:ea typeface="宋体" pitchFamily="65" charset="-122"/>
              </a:rPr>
              <a:t>孩子,便听见里面有几本书那样的东西突地跌落在地上。我猜疑她在检查我</a:t>
            </a:r>
            <a:endParaRPr lang="zh-CN" altLang="en-US"/>
          </a:p>
        </p:txBody>
      </p:sp>
    </p:spTree>
    <p:custDataLst>
      <p:custData r:id="rId1"/>
    </p:custDataLst>
  </p:cSld>
  <p:clrMapOvr>
    <a:masterClrMapping/>
  </p:clrMapOvr>
  <p:timing>
    <p:tnLst>
      <p:par>
        <p:cTn id="1" dur="indefinite" restart="never" nodeType="tmRoot"/>
      </p:par>
    </p:tnLst>
  </p:timing>
</p:sld>
</file>

<file path=ppt/slides/slide3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的包袱。该没有东西使她看上吧?她那样健壮,不会把我从后门掀下江去吧?</a:t>
            </a:r>
            <a:r>
              <a:t/>
            </a:r>
            <a:br/>
            <a:r>
              <a:rPr lang="zh-CN" altLang="en-US" sz="2607" kern="0" dirty="0" smtClean="0">
                <a:solidFill>
                  <a:srgbClr val="000000"/>
                </a:solidFill>
                <a:latin typeface="Times New Roman" pitchFamily="65" charset="-122"/>
                <a:ea typeface="宋体" pitchFamily="65" charset="-122"/>
              </a:rPr>
              <a:t>她的丈夫呢?一面胡猜乱想着,一面问小猪:</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“你爸爸呢?”</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他嘟起小嘴巴说道:“没有爸爸,只有个叔叔!”</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“叔叔呢?”</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“叔叔没有住在这里,半夜才</a:t>
            </a:r>
            <a:r>
              <a:rPr lang="zh-CN" altLang="en-US" sz="2607" kern="0" dirty="0" smtClean="0">
                <a:solidFill>
                  <a:srgbClr val="000000"/>
                </a:solidFill>
                <a:latin typeface="黑体"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。呵哟,烧焦了!”他赶忙用铁火钳拨开火</a:t>
            </a:r>
            <a:r>
              <a:t/>
            </a:r>
            <a:br/>
            <a:r>
              <a:rPr lang="zh-CN" altLang="en-US" sz="2607" kern="0" dirty="0" smtClean="0">
                <a:solidFill>
                  <a:srgbClr val="000000"/>
                </a:solidFill>
                <a:latin typeface="Times New Roman" pitchFamily="65" charset="-122"/>
                <a:ea typeface="宋体" pitchFamily="65" charset="-122"/>
              </a:rPr>
              <a:t>堆,将一块冒着烟的苞谷夹了出来。</a:t>
            </a:r>
            <a:endParaRPr lang="zh-CN" altLang="en-US"/>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门呀的一声,女主人生气地出现在门口,“看你一刻也离不开,鬼东西!”一边</a:t>
            </a:r>
            <a:r>
              <a:t/>
            </a:r>
            <a:br/>
            <a:r>
              <a:rPr lang="zh-CN" altLang="en-US" sz="2607" u="sng" kern="0" dirty="0" smtClean="0">
                <a:solidFill>
                  <a:srgbClr val="000000"/>
                </a:solidFill>
                <a:latin typeface="Times New Roman" pitchFamily="65" charset="-122"/>
                <a:ea typeface="宋体" pitchFamily="65" charset="-122"/>
              </a:rPr>
              <a:t>大声叱骂站在门前的二儿子,一边迅速地瞥视我一下。</a:t>
            </a:r>
            <a:endParaRPr lang="zh-CN" altLang="en-US"/>
          </a:p>
        </p:txBody>
      </p:sp>
    </p:spTree>
    <p:custDataLst>
      <p:custData r:id="rId1"/>
    </p:custDataLst>
  </p:cSld>
  <p:clrMapOvr>
    <a:masterClrMapping/>
  </p:clrMapOvr>
  <p:timing>
    <p:tnLst>
      <p:par>
        <p:cTn id="1" dur="indefinite" restart="never" nodeType="tmRoot"/>
      </p:par>
    </p:tnLst>
  </p:timing>
</p:sld>
</file>

<file path=ppt/slides/slide3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“哇——”,她先前抱进屋的孩子在里面哭起来,背在背上的婴儿也跟着哭了</a:t>
            </a:r>
            <a:r>
              <a:t/>
            </a:r>
            <a:br/>
            <a:r>
              <a:rPr lang="zh-CN" altLang="en-US" sz="2607" kern="0" dirty="0" smtClean="0">
                <a:solidFill>
                  <a:srgbClr val="000000"/>
                </a:solidFill>
                <a:latin typeface="Times New Roman" pitchFamily="65" charset="-122"/>
                <a:ea typeface="宋体" pitchFamily="65" charset="-122"/>
              </a:rPr>
              <a:t>起来。她跑进屋里去,把哭着的第三个小孩子提了出来,给他一个耳光之后,</a:t>
            </a:r>
            <a:r>
              <a:t/>
            </a:r>
            <a:br/>
            <a:r>
              <a:rPr lang="zh-CN" altLang="en-US" sz="2607" kern="0" dirty="0" smtClean="0">
                <a:solidFill>
                  <a:srgbClr val="000000"/>
                </a:solidFill>
                <a:latin typeface="Times New Roman" pitchFamily="65" charset="-122"/>
                <a:ea typeface="宋体" pitchFamily="65" charset="-122"/>
              </a:rPr>
              <a:t>随即把大孩子手中啃了一半的苞谷抢去,硬塞在小儿子的嘴上,将那张发出哭</a:t>
            </a:r>
            <a:r>
              <a:t/>
            </a:r>
            <a:br/>
            <a:r>
              <a:rPr lang="zh-CN" altLang="en-US" sz="2607" kern="0" dirty="0" smtClean="0">
                <a:solidFill>
                  <a:srgbClr val="000000"/>
                </a:solidFill>
                <a:latin typeface="Times New Roman" pitchFamily="65" charset="-122"/>
                <a:ea typeface="宋体" pitchFamily="65" charset="-122"/>
              </a:rPr>
              <a:t>声的嘴洞,莽撞地堵住。</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这第三个孩子真的不哭了,但背上那个却哭得更加凶横了。小猪躲在黑角落</a:t>
            </a:r>
            <a:r>
              <a:t/>
            </a:r>
            <a:br/>
            <a:r>
              <a:rPr lang="zh-CN" altLang="en-US" sz="2607" kern="0" dirty="0" smtClean="0">
                <a:solidFill>
                  <a:srgbClr val="000000"/>
                </a:solidFill>
                <a:latin typeface="Times New Roman" pitchFamily="65" charset="-122"/>
                <a:ea typeface="宋体" pitchFamily="65" charset="-122"/>
              </a:rPr>
              <a:t>里小声地抽噎,不敢哭出来。</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睡的时候,我被引进店后一间小屋子,里面发出久无人住的霉气。蜘蛛像吊着</a:t>
            </a:r>
            <a:r>
              <a:t/>
            </a:r>
            <a:br/>
            <a:r>
              <a:rPr lang="zh-CN" altLang="en-US" sz="2607" kern="0" dirty="0" smtClean="0">
                <a:solidFill>
                  <a:srgbClr val="000000"/>
                </a:solidFill>
                <a:latin typeface="Times New Roman" pitchFamily="65" charset="-122"/>
                <a:ea typeface="宋体" pitchFamily="65" charset="-122"/>
              </a:rPr>
              <a:t>许多流苏一样地,出现在屋顶下边和四只角上。两条长凳上横放着三四块松</a:t>
            </a:r>
            <a:r>
              <a:t/>
            </a:r>
            <a:br/>
            <a:r>
              <a:rPr lang="zh-CN" altLang="en-US" sz="2607" kern="0" dirty="0" smtClean="0">
                <a:solidFill>
                  <a:srgbClr val="000000"/>
                </a:solidFill>
                <a:latin typeface="Times New Roman" pitchFamily="65" charset="-122"/>
                <a:ea typeface="宋体" pitchFamily="65" charset="-122"/>
              </a:rPr>
              <a:t>木板子,没有草席,没有棉被。</a:t>
            </a:r>
            <a:endParaRPr lang="zh-CN" altLang="en-US"/>
          </a:p>
        </p:txBody>
      </p:sp>
    </p:spTree>
    <p:custDataLst>
      <p:custData r:id="rId1"/>
    </p:custData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正当领事法尔冈孛列琪着急万分时,有一个老人来自荐继任此职。来者七十</a:t>
            </a:r>
            <a:r>
              <a:t/>
            </a:r>
            <a:br/>
            <a:r>
              <a:rPr lang="zh-CN" altLang="en-US" sz="2607" kern="0" dirty="0" smtClean="0">
                <a:solidFill>
                  <a:srgbClr val="000000"/>
                </a:solidFill>
                <a:latin typeface="Times New Roman" pitchFamily="65" charset="-122"/>
                <a:ea typeface="宋体" pitchFamily="65" charset="-122"/>
              </a:rPr>
              <a:t>来岁,精神矍铄,腰背挺直,举止风度宛然一个军人。</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“你从什么地方来?”</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“我是波兰人。”</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“你办过公事没有?有没有公职人员的证明文件?”</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老人从怀里掏出一块褪色绸子,把绸包解开来,说道:“这些就是证件。这个</a:t>
            </a:r>
            <a:r>
              <a:t/>
            </a:r>
            <a:br/>
            <a:r>
              <a:rPr lang="zh-CN" altLang="en-US" sz="2607" kern="0" dirty="0" smtClean="0">
                <a:solidFill>
                  <a:srgbClr val="000000"/>
                </a:solidFill>
                <a:latin typeface="Times New Roman" pitchFamily="65" charset="-122"/>
                <a:ea typeface="宋体" pitchFamily="65" charset="-122"/>
              </a:rPr>
              <a:t>十字勋章1830年得到的;这个西班牙勋章从卡罗斯党战争里得到的;这是法国</a:t>
            </a:r>
            <a:r>
              <a:t/>
            </a:r>
            <a:br/>
            <a:r>
              <a:rPr lang="zh-CN" altLang="en-US" sz="2607" kern="0" dirty="0" smtClean="0">
                <a:solidFill>
                  <a:srgbClr val="000000"/>
                </a:solidFill>
                <a:latin typeface="Times New Roman" pitchFamily="65" charset="-122"/>
                <a:ea typeface="宋体" pitchFamily="65" charset="-122"/>
              </a:rPr>
              <a:t>勋章;这在匈牙利得的。后来,我又在美国跟南方打仗,可他们没给勋章。”</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于是,法尔冈孛列琪先生拿起那张文件来看。“哦,史卡汶思基?哦!在短兵相</a:t>
            </a:r>
            <a:endParaRPr lang="zh-CN" altLang="en-US"/>
          </a:p>
        </p:txBody>
      </p:sp>
    </p:spTree>
    <p:custDataLst>
      <p:custData r:id="rId1"/>
    </p:custDataLst>
  </p:cSld>
  <p:clrMapOvr>
    <a:masterClrMapping/>
  </p:clrMapOvr>
  <p:timing>
    <p:tnLst>
      <p:par>
        <p:cTn id="1" dur="indefinite" restart="never" nodeType="tmRoot"/>
      </p:par>
    </p:tnLst>
  </p:timing>
</p:sld>
</file>

<file path=ppt/slides/slide3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“这样怎么好睡呢?老板娘。”</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“真没法呵,将就点吧,客人!”女主人板着面孔。</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“怎么能够将就?谁愿意出钱睡这样的客店?”</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“到了我们这地方,是要受点委屈的哪。”接着冷冷地笑着。</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“难道这地方会穷到这样子吗?”</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见我稍露讥刺,她便吊下两只嘴角,气愤地说道:</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“哪里穷?这样好的地方!那些天杀的东西接二连三来抢,还有你们那些保商</a:t>
            </a:r>
            <a:r>
              <a:t/>
            </a:r>
            <a:br/>
            <a:r>
              <a:rPr lang="zh-CN" altLang="en-US" sz="2607" kern="0" dirty="0" smtClean="0">
                <a:solidFill>
                  <a:srgbClr val="000000"/>
                </a:solidFill>
                <a:latin typeface="Times New Roman" pitchFamily="65" charset="-122"/>
                <a:ea typeface="宋体" pitchFamily="65" charset="-122"/>
              </a:rPr>
              <a:t>队</a:t>
            </a:r>
            <a:r>
              <a:rPr lang="zh-CN" altLang="en-US" sz="2607" kern="0" dirty="0" smtClean="0">
                <a:solidFill>
                  <a:srgbClr val="000000"/>
                </a:solidFill>
                <a:latin typeface="黑体"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哼,过一回,光一回</a:t>
            </a:r>
            <a:r>
              <a:rPr lang="zh-CN" altLang="en-US" sz="2607" kern="0" dirty="0" smtClean="0">
                <a:solidFill>
                  <a:srgbClr val="000000"/>
                </a:solidFill>
                <a:latin typeface="黑体"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我早已非常疲倦:“算了,算了,就这样睡吧。”</a:t>
            </a:r>
            <a:endParaRPr lang="zh-CN" altLang="en-US"/>
          </a:p>
        </p:txBody>
      </p:sp>
    </p:spTree>
    <p:custDataLst>
      <p:custData r:id="rId1"/>
    </p:custDataLst>
  </p:cSld>
  <p:clrMapOvr>
    <a:masterClrMapping/>
  </p:clrMapOvr>
  <p:timing>
    <p:tnLst>
      <p:par>
        <p:cTn id="1" dur="indefinite" restart="never" nodeType="tmRoot"/>
      </p:par>
    </p:tnLst>
  </p:timing>
</p:sld>
</file>

<file path=ppt/slides/slide3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4164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光板的床上不好睡,壁板缝里又钻入江风,约到半夜以后就醒了,听着江涛打岸。</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“笃笃笃</a:t>
            </a:r>
            <a:r>
              <a:rPr lang="zh-CN" altLang="en-US" sz="2607" kern="0" dirty="0" smtClean="0">
                <a:solidFill>
                  <a:srgbClr val="000000"/>
                </a:solidFill>
                <a:latin typeface="黑体"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”店外响起敲门的声音,起初小而低沉,渐渐便大起来:“砰砰砰</a:t>
            </a:r>
            <a:r>
              <a:rPr lang="zh-CN" altLang="en-US" sz="2607" kern="0" dirty="0" smtClean="0">
                <a:solidFill>
                  <a:srgbClr val="000000"/>
                </a:solidFill>
                <a:latin typeface="黑体"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”女主人喂喂地急应着去开门。</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“睡死了!老子晚上走这样远来!”</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“呵呵!这是你们山上种的南瓜吗?</a:t>
            </a:r>
            <a:r>
              <a:rPr lang="zh-CN" altLang="en-US" sz="2607" kern="0" dirty="0" smtClean="0">
                <a:solidFill>
                  <a:srgbClr val="000000"/>
                </a:solidFill>
                <a:latin typeface="黑体"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小声点,小声点,今晚有过路的人。”</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“包袱大吗?”</a:t>
            </a:r>
            <a:endParaRPr lang="zh-CN" altLang="en-US" dirty="0"/>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男子突然很小声,女人的回答却低微到听不见。我轻坐起来,带着些微的恐怖。壁板缝里望江上,月色正好,黑油油的江水,碰在江中突出的大石上,溅射出无数</a:t>
            </a:r>
            <a:endParaRPr lang="en-US" altLang="zh-CN" sz="2607" kern="0" dirty="0" smtClean="0">
              <a:solidFill>
                <a:srgbClr val="000000"/>
              </a:solidFill>
              <a:latin typeface="Times New Roman" pitchFamily="65" charset="-122"/>
              <a:ea typeface="宋体" pitchFamily="65" charset="-122"/>
            </a:endParaRPr>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灿然的银花。一个旅人</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晚上来到这儿息宿</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半夜被人推下江去</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谁也不会察觉。</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3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21221" y="755973"/>
            <a:ext cx="11340000" cy="54164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呵,可怖的地方!我不安地躺着,直到天微明才昏迷迷地睡去。天光大亮醒来,觉</a:t>
            </a:r>
            <a:endParaRPr lang="en-US" altLang="zh-CN" sz="2607" kern="0" dirty="0" smtClean="0">
              <a:solidFill>
                <a:srgbClr val="000000"/>
              </a:solidFill>
              <a:latin typeface="Times New Roman" pitchFamily="65" charset="-122"/>
              <a:ea typeface="宋体" pitchFamily="65" charset="-122"/>
            </a:endParaRPr>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得自己还在着,便非常喜悦地做着早上要吃的东西。</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那男子已不见了。女主人将一个壮大黄圆的南瓜连皮切在瓦罐内,三个高矮不齐的孩子围在她身边,睁大贪食的眼睛,舐着带有唾液的嘴唇。</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忽然看见壁上挂着一张小小的相片,就着窗外透进的鲜朗晨光,能从薄尘中分辨出两个年轻军人的雄健姿影。侧边隐约有字,细看始明白:</a:t>
            </a:r>
            <a:endParaRPr lang="zh-CN" altLang="en-US" dirty="0"/>
          </a:p>
          <a:p>
            <a:pPr lvl="0"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民国八年与徐排长摄于四川之泸州,后徐君阵亡于成都龙泉驿一役,即将此仅存之遗影,敬赠君之夫人惠存。</a:t>
            </a:r>
            <a:endParaRPr lang="en-US" altLang="zh-CN" sz="2607" kern="0" dirty="0" smtClean="0">
              <a:solidFill>
                <a:srgbClr val="000000"/>
              </a:solidFill>
              <a:latin typeface="Times New Roman" pitchFamily="65" charset="-122"/>
              <a:ea typeface="宋体" pitchFamily="65" charset="-122"/>
            </a:endParaRPr>
          </a:p>
          <a:p>
            <a:pPr lvl="0" eaLnBrk="0" latinLnBrk="1" hangingPunct="0">
              <a:lnSpc>
                <a:spcPct val="150000"/>
              </a:lnSpc>
            </a:pPr>
            <a:r>
              <a:rPr lang="en-US" altLang="zh-CN" sz="2607" kern="0" dirty="0" smtClean="0">
                <a:solidFill>
                  <a:srgbClr val="000000"/>
                </a:solidFill>
                <a:latin typeface="Times New Roman" pitchFamily="65" charset="-122"/>
                <a:ea typeface="宋体" pitchFamily="65" charset="-122"/>
              </a:rPr>
              <a:t>                                                                                                                  </a:t>
            </a:r>
            <a:r>
              <a:rPr lang="zh-CN" altLang="en-US" sz="2607" kern="0" dirty="0" smtClean="0">
                <a:solidFill>
                  <a:srgbClr val="000000"/>
                </a:solidFill>
                <a:latin typeface="Times New Roman" pitchFamily="65" charset="-122"/>
                <a:ea typeface="宋体" pitchFamily="65" charset="-122"/>
              </a:rPr>
              <a:t>陈长元谨赠</a:t>
            </a:r>
            <a:endParaRPr lang="zh-CN" altLang="en-US" dirty="0" smtClean="0">
              <a:solidFill>
                <a:prstClr val="black"/>
              </a:solidFill>
            </a:endParaRPr>
          </a:p>
        </p:txBody>
      </p:sp>
    </p:spTree>
    <p:custDataLst>
      <p:custData r:id="rId1"/>
    </p:custDataLst>
  </p:cSld>
  <p:clrMapOvr>
    <a:masterClrMapping/>
  </p:clrMapOvr>
  <p:timing>
    <p:tnLst>
      <p:par>
        <p:cTn id="1" dur="indefinite" restart="never" nodeType="tmRoot"/>
      </p:par>
    </p:tnLst>
  </p:timing>
</p:sld>
</file>

<file path=ppt/slides/slide3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421282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字迹粗劣,大概是一个排老二之流写的罢。回头去看见孩子们和母亲还在那</a:t>
            </a:r>
            <a:r>
              <a:rPr dirty="0"/>
              <a:t/>
            </a:r>
            <a:br>
              <a:rPr dirty="0"/>
            </a:br>
            <a:r>
              <a:rPr lang="zh-CN" altLang="en-US" sz="2607" kern="0" dirty="0" smtClean="0">
                <a:solidFill>
                  <a:srgbClr val="000000"/>
                </a:solidFill>
                <a:latin typeface="Times New Roman" pitchFamily="65" charset="-122"/>
                <a:ea typeface="宋体" pitchFamily="65" charset="-122"/>
              </a:rPr>
              <a:t>里热心地弄煮着南瓜,</a:t>
            </a:r>
            <a:r>
              <a:rPr lang="zh-CN" altLang="en-US" sz="2607" u="sng" kern="0" dirty="0" smtClean="0">
                <a:solidFill>
                  <a:srgbClr val="000000"/>
                </a:solidFill>
                <a:latin typeface="Times New Roman" pitchFamily="65" charset="-122"/>
                <a:ea typeface="宋体" pitchFamily="65" charset="-122"/>
              </a:rPr>
              <a:t>心里便禁不住黯然起来</a:t>
            </a:r>
            <a:r>
              <a:rPr lang="zh-CN" altLang="en-US" sz="2607" kern="0" dirty="0" smtClean="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                                                                                   (选自《漂泊杂记》,有删改)</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1.简要分析第一段在文中的作用。</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3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416483"/>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2.试推断文章画线句中女主人生气的原因。</a:t>
            </a:r>
            <a:endParaRPr lang="zh-CN" altLang="en-US" sz="2800" dirty="0" smtClean="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3.简要概括女主人家庭的生存状况。</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smtClean="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3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30091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4.请探究文章结尾画线句“心里便禁不住黯然起来”的意蕴。</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3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3424655"/>
          </a:xfrm>
          <a:prstGeom prst="rect">
            <a:avLst/>
          </a:prstGeom>
          <a:noFill/>
        </p:spPr>
        <p:txBody>
          <a:bodyPr wrap="square" lIns="0" tIns="0" rIns="0" bIns="0" rtlCol="0">
            <a:spAutoFit/>
          </a:bodyPr>
          <a:lstStyle/>
          <a:p>
            <a:pPr marL="0" indent="0" eaLnBrk="0" latinLnBrk="1" hangingPunct="0">
              <a:lnSpc>
                <a:spcPct val="150000"/>
              </a:lnSpc>
              <a:spcBef>
                <a:spcPts val="0"/>
              </a:spcBef>
              <a:buNone/>
            </a:pPr>
            <a:endParaRPr lang="zh-CN" altLang="en-US" dirty="0">
              <a:solidFill>
                <a:srgbClr val="FF0000"/>
              </a:solidFill>
            </a:endParaRPr>
          </a:p>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1.</a:t>
            </a: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环境描写,描写了江底的自然景象,暗示动荡不安的社会时局;交代了</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故事发生的背景。</a:t>
            </a:r>
            <a:endParaRPr lang="en-US" altLang="zh-CN" sz="2607" kern="0" dirty="0" smtClean="0">
              <a:solidFill>
                <a:srgbClr val="FF0000"/>
              </a:solidFill>
              <a:latin typeface="Times New Roman" pitchFamily="65" charset="-122"/>
              <a:ea typeface="宋体" pitchFamily="65" charset="-122"/>
            </a:endParaRPr>
          </a:p>
          <a:p>
            <a:pPr eaLnBrk="0" latinLnBrk="1" hangingPunct="0">
              <a:lnSpc>
                <a:spcPct val="150000"/>
              </a:lnSpc>
            </a:pPr>
            <a:r>
              <a:rPr lang="zh-CN" altLang="en-US" sz="2607" b="1" kern="0" dirty="0" smtClean="0">
                <a:solidFill>
                  <a:srgbClr val="FF0000"/>
                </a:solidFill>
                <a:latin typeface="Times New Roman" pitchFamily="65" charset="-122"/>
                <a:ea typeface="宋体" pitchFamily="65" charset="-122"/>
              </a:rPr>
              <a:t>解析</a:t>
            </a:r>
            <a:r>
              <a:rPr lang="zh-CN" altLang="en-US" sz="2607" kern="0" dirty="0" smtClean="0">
                <a:solidFill>
                  <a:srgbClr val="FF0000"/>
                </a:solidFill>
                <a:latin typeface="Times New Roman" pitchFamily="65" charset="-122"/>
                <a:ea typeface="宋体" pitchFamily="65" charset="-122"/>
              </a:rPr>
              <a:t>　分析第一段的作用</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要在整体把握文章思路、理解文章内容的基础上</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进行分析</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第一段为环境描写</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暗示动荡不安的社会时局。从位置来说</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文章</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首段一般交代了故事发生的背景。</a:t>
            </a:r>
            <a:endParaRPr lang="zh-CN" altLang="en-US" sz="2800" dirty="0" smtClean="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3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240732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2.</a:t>
            </a: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没在包袱里找到值钱的东西而失望;通过叱骂儿子来掩饰心虚;嫌儿</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子多嘴,自曝家丑。</a:t>
            </a:r>
            <a:endParaRPr lang="en-US" altLang="zh-CN" sz="2607" kern="0" dirty="0" smtClean="0">
              <a:solidFill>
                <a:srgbClr val="FF0000"/>
              </a:solidFill>
              <a:latin typeface="Times New Roman" pitchFamily="65" charset="-122"/>
              <a:ea typeface="宋体" pitchFamily="65" charset="-122"/>
            </a:endParaRPr>
          </a:p>
          <a:p>
            <a:pPr eaLnBrk="0" latinLnBrk="1" hangingPunct="0">
              <a:lnSpc>
                <a:spcPct val="150000"/>
              </a:lnSpc>
            </a:pPr>
            <a:r>
              <a:rPr lang="zh-CN" altLang="en-US" sz="2607" b="1" kern="0" dirty="0" smtClean="0">
                <a:solidFill>
                  <a:srgbClr val="FF0000"/>
                </a:solidFill>
                <a:latin typeface="Times New Roman" pitchFamily="65" charset="-122"/>
                <a:ea typeface="宋体" pitchFamily="65" charset="-122"/>
              </a:rPr>
              <a:t>解析</a:t>
            </a:r>
            <a:r>
              <a:rPr lang="zh-CN" altLang="en-US" sz="2607" kern="0" dirty="0" smtClean="0">
                <a:solidFill>
                  <a:srgbClr val="FF0000"/>
                </a:solidFill>
                <a:latin typeface="Times New Roman" pitchFamily="65" charset="-122"/>
                <a:ea typeface="宋体" pitchFamily="65" charset="-122"/>
              </a:rPr>
              <a:t>　画线句描写了女主人的生气以及叱骂二儿子并迅速地瞥视我</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联系上</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下文分析她此时的心理活动。</a:t>
            </a:r>
            <a:endParaRPr lang="zh-CN" altLang="en-US" sz="2800" dirty="0" smtClean="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3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421282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3.</a:t>
            </a:r>
            <a:r>
              <a:rPr lang="zh-CN" altLang="en-US" sz="2607" b="1" kern="0" dirty="0" smtClean="0">
                <a:solidFill>
                  <a:srgbClr val="FF0000"/>
                </a:solidFill>
                <a:latin typeface="Times New Roman" pitchFamily="65" charset="-122"/>
                <a:ea typeface="宋体" pitchFamily="65" charset="-122"/>
              </a:rPr>
              <a:t>答案　</a:t>
            </a:r>
            <a:r>
              <a:rPr lang="zh-CN" altLang="en-US" sz="2607" kern="0" dirty="0" smtClean="0">
                <a:solidFill>
                  <a:srgbClr val="FF0000"/>
                </a:solidFill>
                <a:latin typeface="Times New Roman" pitchFamily="65" charset="-122"/>
                <a:ea typeface="宋体" pitchFamily="65" charset="-122"/>
              </a:rPr>
              <a:t>生活在战乱年代,家庭贫穷,丧夫多子,饱受掠夺,被迫苟且偷生,孩子</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活在暴力下。</a:t>
            </a:r>
            <a:endParaRPr lang="en-US" altLang="zh-CN" sz="2607" kern="0" dirty="0" smtClean="0">
              <a:solidFill>
                <a:srgbClr val="FF0000"/>
              </a:solidFill>
              <a:latin typeface="Times New Roman" pitchFamily="65" charset="-122"/>
              <a:ea typeface="宋体" pitchFamily="65" charset="-122"/>
            </a:endParaRPr>
          </a:p>
          <a:p>
            <a:pPr eaLnBrk="0" latinLnBrk="1" hangingPunct="0">
              <a:lnSpc>
                <a:spcPct val="150000"/>
              </a:lnSpc>
            </a:pPr>
            <a:r>
              <a:rPr lang="zh-CN" altLang="en-US" sz="2607" b="1" kern="0" dirty="0" smtClean="0">
                <a:solidFill>
                  <a:srgbClr val="FF0000"/>
                </a:solidFill>
                <a:latin typeface="Times New Roman" pitchFamily="65" charset="-122"/>
                <a:ea typeface="宋体" pitchFamily="65" charset="-122"/>
              </a:rPr>
              <a:t>解析</a:t>
            </a:r>
            <a:r>
              <a:rPr lang="zh-CN" altLang="en-US" sz="2607" kern="0" dirty="0" smtClean="0">
                <a:solidFill>
                  <a:srgbClr val="FF0000"/>
                </a:solidFill>
                <a:latin typeface="Times New Roman" pitchFamily="65" charset="-122"/>
                <a:ea typeface="宋体" pitchFamily="65" charset="-122"/>
              </a:rPr>
              <a:t>    概括女主人家庭的生活状况需要找到答题区间</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明确每个场面中描写</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女主人的中心</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从对社会背景的介绍可见其生活在战乱年代</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初次见面可知其</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家庭状况贫穷多子</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从半夜发生的事情中可知她人性扭曲、被迫苟且偷生</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从</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对其语言的描写中可知其饱受掠夺</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总之女主人是一个在纷乱时代被掠夺</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性</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格扭曲</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挣扎着生活的人物形象。</a:t>
            </a:r>
            <a:endParaRPr lang="zh-CN" altLang="en-US" sz="2800" dirty="0" smtClean="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3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361098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4.</a:t>
            </a: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对这一家人艰难的生活处境表示同情和忧虑;对女主人因生活重压</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导致人性扭曲而感伤;对女主人生活窘境的理解,表达了自己的愧疚之情;对</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善良的贫苦百姓走上歧途感到怅惘与悲哀。</a:t>
            </a:r>
            <a:endParaRPr lang="en-US" altLang="zh-CN" sz="2607" kern="0" dirty="0" smtClean="0">
              <a:solidFill>
                <a:srgbClr val="FF0000"/>
              </a:solidFill>
              <a:latin typeface="Times New Roman" pitchFamily="65" charset="-122"/>
              <a:ea typeface="宋体" pitchFamily="65" charset="-122"/>
            </a:endParaRPr>
          </a:p>
          <a:p>
            <a:pPr eaLnBrk="0" latinLnBrk="1" hangingPunct="0">
              <a:lnSpc>
                <a:spcPct val="150000"/>
              </a:lnSpc>
            </a:pPr>
            <a:r>
              <a:rPr lang="zh-CN" altLang="en-US" sz="2607" b="1" kern="0" dirty="0" smtClean="0">
                <a:solidFill>
                  <a:srgbClr val="FF0000"/>
                </a:solidFill>
                <a:latin typeface="Times New Roman" pitchFamily="65" charset="-122"/>
                <a:ea typeface="宋体" pitchFamily="65" charset="-122"/>
              </a:rPr>
              <a:t>解析　</a:t>
            </a:r>
            <a:r>
              <a:rPr lang="zh-CN" altLang="en-US" sz="2607" kern="0" dirty="0" smtClean="0">
                <a:solidFill>
                  <a:srgbClr val="FF0000"/>
                </a:solidFill>
                <a:latin typeface="Times New Roman" pitchFamily="65" charset="-122"/>
                <a:ea typeface="宋体" pitchFamily="65" charset="-122"/>
              </a:rPr>
              <a:t>探究作品意蕴要多层次、多角度理解</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作者对女主人的生活窘境、人</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性的扭曲表示同情和忧虑</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上升到更广层面</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是对善良的贫苦百姓走上歧途感</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到怅惘与悲哀。</a:t>
            </a:r>
            <a:endParaRPr lang="zh-CN" altLang="en-US" sz="2800" dirty="0" smtClean="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接的时候,缴获两面旗。你真是个勇敢的士兵了。”</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“我也能做一个忠诚小心的灯塔看守人。”</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当晚,那新任的灯塔看守人显然就职了,灯塔已照常把明亮的光映射在海面上。</a:t>
            </a:r>
            <a:r>
              <a:rPr lang="zh-CN" altLang="en-US" sz="2607" u="sng" kern="0" dirty="0" smtClean="0">
                <a:solidFill>
                  <a:srgbClr val="000000"/>
                </a:solidFill>
                <a:latin typeface="Times New Roman" pitchFamily="65" charset="-122"/>
                <a:ea typeface="宋体" pitchFamily="65" charset="-122"/>
              </a:rPr>
              <a:t>史卡汶思基立在露台上,他此时的感觉,有些像一头被追赶的野兽,终于在人际</a:t>
            </a:r>
            <a:endParaRPr lang="en-US" altLang="zh-CN" sz="2607" u="sng" kern="0" dirty="0" smtClean="0">
              <a:solidFill>
                <a:srgbClr val="000000"/>
              </a:solidFill>
              <a:latin typeface="Times New Roman" pitchFamily="65" charset="-122"/>
              <a:ea typeface="宋体" pitchFamily="65" charset="-122"/>
            </a:endParaRPr>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所不能到的洞窟里,获得了藏身之处。</a:t>
            </a:r>
            <a:r>
              <a:rPr lang="zh-CN" altLang="en-US" sz="2607" kern="0" dirty="0" smtClean="0">
                <a:solidFill>
                  <a:srgbClr val="000000"/>
                </a:solidFill>
                <a:latin typeface="Times New Roman" pitchFamily="65" charset="-122"/>
                <a:ea typeface="宋体" pitchFamily="65" charset="-122"/>
              </a:rPr>
              <a:t>他想起了平生经历的种种旧事,一部分</a:t>
            </a:r>
            <a:endParaRPr lang="en-US" altLang="zh-CN" sz="2607" kern="0" dirty="0" smtClean="0">
              <a:solidFill>
                <a:srgbClr val="000000"/>
              </a:solidFill>
              <a:latin typeface="Times New Roman" pitchFamily="65" charset="-122"/>
              <a:ea typeface="宋体" pitchFamily="65" charset="-122"/>
            </a:endParaRPr>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惊险的生活,他曾对法尔冈孛列琪说过了;但是此外还有无数的没有提起。他</a:t>
            </a:r>
            <a:endParaRPr lang="en-US" altLang="zh-CN" sz="2607" kern="0" dirty="0" smtClean="0">
              <a:solidFill>
                <a:srgbClr val="000000"/>
              </a:solidFill>
              <a:latin typeface="Times New Roman" pitchFamily="65" charset="-122"/>
              <a:ea typeface="宋体" pitchFamily="65" charset="-122"/>
            </a:endParaRPr>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在澳洲做过金矿工,在非洲掘过钻石,又在东印度做过雇佣兵,经营过牧场,开办</a:t>
            </a:r>
            <a:endParaRPr lang="en-US" altLang="zh-CN" sz="2607" kern="0" dirty="0" smtClean="0">
              <a:solidFill>
                <a:srgbClr val="000000"/>
              </a:solidFill>
              <a:latin typeface="Times New Roman" pitchFamily="65" charset="-122"/>
              <a:ea typeface="宋体" pitchFamily="65" charset="-122"/>
            </a:endParaRPr>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过铁厂,不幸都破产了。</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在他看来,冥冥之中有一只巨大而仇怨的手,在到处跟着他。但是史卡汶思基</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3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421282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000000"/>
                </a:solidFill>
                <a:latin typeface="Times New Roman" pitchFamily="65" charset="-122"/>
                <a:ea typeface="宋体" pitchFamily="65" charset="-122"/>
              </a:rPr>
              <a:t>名师点睛</a:t>
            </a:r>
            <a:endParaRPr lang="zh-CN" altLang="en-US" b="1"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散文化小说人物形象题要注意整体与局部(所谓整体,就是结合全文考查对人</a:t>
            </a:r>
            <a:r>
              <a:rPr dirty="0"/>
              <a:t/>
            </a:r>
            <a:br>
              <a:rPr dirty="0"/>
            </a:br>
            <a:r>
              <a:rPr lang="zh-CN" altLang="en-US" sz="2607" kern="0" dirty="0" smtClean="0">
                <a:solidFill>
                  <a:srgbClr val="000000"/>
                </a:solidFill>
                <a:latin typeface="Times New Roman" pitchFamily="65" charset="-122"/>
                <a:ea typeface="宋体" pitchFamily="65" charset="-122"/>
              </a:rPr>
              <a:t>物的整体分析或概括;所谓局部,就是结合文中某处描写去考查对人物性格特</a:t>
            </a:r>
            <a:r>
              <a:rPr dirty="0"/>
              <a:t/>
            </a:r>
            <a:br>
              <a:rPr dirty="0"/>
            </a:br>
            <a:r>
              <a:rPr lang="zh-CN" altLang="en-US" sz="2607" kern="0" dirty="0" smtClean="0">
                <a:solidFill>
                  <a:srgbClr val="000000"/>
                </a:solidFill>
                <a:latin typeface="Times New Roman" pitchFamily="65" charset="-122"/>
                <a:ea typeface="宋体" pitchFamily="65" charset="-122"/>
              </a:rPr>
              <a:t>点的把握,对情感、心理活动的分析),更突出局部;要注意直接与间接,更突出</a:t>
            </a:r>
            <a:r>
              <a:rPr dirty="0"/>
              <a:t/>
            </a:r>
            <a:br>
              <a:rPr dirty="0"/>
            </a:br>
            <a:r>
              <a:rPr lang="zh-CN" altLang="en-US" sz="2607" kern="0" dirty="0" smtClean="0">
                <a:solidFill>
                  <a:srgbClr val="000000"/>
                </a:solidFill>
                <a:latin typeface="Times New Roman" pitchFamily="65" charset="-122"/>
                <a:ea typeface="宋体" pitchFamily="65" charset="-122"/>
              </a:rPr>
              <a:t>间接(即借助其他非人物分析概括题,如情节作用题、物象题、艺术赏析题等</a:t>
            </a:r>
            <a:r>
              <a:rPr dirty="0"/>
              <a:t/>
            </a:r>
            <a:br>
              <a:rPr dirty="0"/>
            </a:br>
            <a:r>
              <a:rPr lang="zh-CN" altLang="en-US" sz="2607" kern="0" dirty="0" smtClean="0">
                <a:solidFill>
                  <a:srgbClr val="000000"/>
                </a:solidFill>
                <a:latin typeface="Times New Roman" pitchFamily="65" charset="-122"/>
                <a:ea typeface="宋体" pitchFamily="65" charset="-122"/>
              </a:rPr>
              <a:t>来考查人物形象)。如上面第二大题中的第2小题就属于对人物的局部考查,</a:t>
            </a:r>
            <a:endParaRPr lang="en-US" altLang="zh-CN" sz="2607" kern="0" dirty="0" smtClean="0">
              <a:solidFill>
                <a:srgbClr val="000000"/>
              </a:solidFill>
              <a:latin typeface="Times New Roman" pitchFamily="65" charset="-122"/>
              <a:ea typeface="宋体" pitchFamily="65" charset="-122"/>
            </a:endParaRPr>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第3题和第4题则是对人物的间接考查。</a:t>
            </a:r>
            <a:endParaRPr lang="zh-CN" altLang="en-US" sz="2800" dirty="0" smtClean="0"/>
          </a:p>
        </p:txBody>
      </p:sp>
    </p:spTree>
    <p:custDataLst>
      <p:custData r:id="rId1"/>
    </p:custDataLst>
  </p:cSld>
  <p:clrMapOvr>
    <a:masterClrMapping/>
  </p:clrMapOvr>
  <p:timing>
    <p:tnLst>
      <p:par>
        <p:cTn id="1" dur="indefinite" restart="never" nodeType="tmRoot"/>
      </p:par>
    </p:tnLst>
  </p:timing>
</p:sld>
</file>

<file path=ppt/slides/slide3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361098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000000"/>
                </a:solidFill>
                <a:latin typeface="Times New Roman" pitchFamily="65" charset="-122"/>
                <a:ea typeface="宋体" pitchFamily="65" charset="-122"/>
              </a:rPr>
              <a:t>练后心得</a:t>
            </a:r>
            <a:endParaRPr lang="zh-CN" altLang="en-US" b="1"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en-US" altLang="zh-CN" sz="2607" u="sng" kern="0" dirty="0" smtClean="0">
              <a:solidFill>
                <a:srgbClr val="000000"/>
              </a:solidFill>
              <a:latin typeface="Times New Roman" pitchFamily="65" charset="-122"/>
              <a:ea typeface="宋体" pitchFamily="65" charset="-122"/>
            </a:endParaRPr>
          </a:p>
          <a:p>
            <a:pPr eaLnBrk="0" latinLnBrk="1" hangingPunct="0">
              <a:lnSpc>
                <a:spcPct val="150000"/>
              </a:lnSpc>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sz="2800" dirty="0" smtClean="0"/>
          </a:p>
        </p:txBody>
      </p:sp>
    </p:spTree>
    <p:custDataLst>
      <p:custData r:id="rId1"/>
    </p:custDataLst>
  </p:cSld>
  <p:clrMapOvr>
    <a:masterClrMapping/>
  </p:clrMapOvr>
  <p:timing>
    <p:tnLst>
      <p:par>
        <p:cTn id="1" dur="indefinite" restart="never" nodeType="tmRoot"/>
      </p:par>
    </p:tnLst>
  </p:timing>
</p:sld>
</file>

<file path=ppt/slides/slide3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4164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三、(2018泰兴考前全真模拟)阅读下面的文字,完成问题。</a:t>
            </a:r>
            <a:endParaRPr lang="zh-CN" altLang="en-US" dirty="0"/>
          </a:p>
          <a:p>
            <a:pPr marL="0" indent="0" algn="ctr"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异　秉</a:t>
            </a:r>
            <a:endParaRPr lang="zh-CN" altLang="en-US" dirty="0"/>
          </a:p>
          <a:p>
            <a:pPr marL="0" indent="0" algn="ctr"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汪曾祺</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王二是这条街的人看着他发达起来的。</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他家在后街濒河的高坡上。这家总是那么安静,从外面听不到什么声音。后</a:t>
            </a:r>
            <a:r>
              <a:rPr dirty="0"/>
              <a:t/>
            </a:r>
            <a:br>
              <a:rPr dirty="0"/>
            </a:br>
            <a:r>
              <a:rPr lang="zh-CN" altLang="en-US" sz="2607" kern="0" dirty="0" smtClean="0">
                <a:solidFill>
                  <a:srgbClr val="000000"/>
                </a:solidFill>
                <a:latin typeface="Times New Roman" pitchFamily="65" charset="-122"/>
                <a:ea typeface="宋体" pitchFamily="65" charset="-122"/>
              </a:rPr>
              <a:t>街的人家总是吵吵闹闹的。男人揪着头发打老婆,女人拿火叉打孩子。王家</a:t>
            </a:r>
            <a:r>
              <a:rPr dirty="0"/>
              <a:t/>
            </a:r>
            <a:br>
              <a:rPr dirty="0"/>
            </a:br>
            <a:r>
              <a:rPr lang="zh-CN" altLang="en-US" sz="2607" kern="0" dirty="0" smtClean="0">
                <a:solidFill>
                  <a:srgbClr val="000000"/>
                </a:solidFill>
                <a:latin typeface="Times New Roman" pitchFamily="65" charset="-122"/>
                <a:ea typeface="宋体" pitchFamily="65" charset="-122"/>
              </a:rPr>
              <a:t>从来没有这些声音。他们家起得很早。天不亮王二就起来备料,然后就烧煮。他媳妇梳好头就推磨磨豆腐,帮王二烧火,火光照得她的圆盘脸红红的。</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每天下午,他出摊很早。他摆摊的地点是在保全堂。这地点好,东街西街和附</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3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近几条巷子到这里都不远。到了上灯以后,王二的生意就到了高潮。只见他</a:t>
            </a:r>
            <a:r>
              <a:t/>
            </a:r>
            <a:br/>
            <a:r>
              <a:rPr lang="zh-CN" altLang="en-US" sz="2607" kern="0" dirty="0" smtClean="0">
                <a:solidFill>
                  <a:srgbClr val="000000"/>
                </a:solidFill>
                <a:latin typeface="Times New Roman" pitchFamily="65" charset="-122"/>
                <a:ea typeface="宋体" pitchFamily="65" charset="-122"/>
              </a:rPr>
              <a:t>拿了刀不停地切,一面还忙着收钱,包油炸的、盐炒的豌豆、瓜子,很少有歇</a:t>
            </a:r>
            <a:r>
              <a:t/>
            </a:r>
            <a:br/>
            <a:r>
              <a:rPr lang="zh-CN" altLang="en-US" sz="2607" kern="0" dirty="0" smtClean="0">
                <a:solidFill>
                  <a:srgbClr val="000000"/>
                </a:solidFill>
                <a:latin typeface="Times New Roman" pitchFamily="65" charset="-122"/>
                <a:ea typeface="宋体" pitchFamily="65" charset="-122"/>
              </a:rPr>
              <a:t>一歇的时候。一直忙到九点多钟,在他的两盏高罩的煤油灯里煤油已经点去</a:t>
            </a:r>
            <a:r>
              <a:t/>
            </a:r>
            <a:br/>
            <a:r>
              <a:rPr lang="zh-CN" altLang="en-US" sz="2607" kern="0" dirty="0" smtClean="0">
                <a:solidFill>
                  <a:srgbClr val="000000"/>
                </a:solidFill>
                <a:latin typeface="Times New Roman" pitchFamily="65" charset="-122"/>
                <a:ea typeface="宋体" pitchFamily="65" charset="-122"/>
              </a:rPr>
              <a:t>了一多半,装熏烧的盘子和装豌豆的匣子都已经见了底的时候,他媳妇给他送</a:t>
            </a:r>
            <a:r>
              <a:t/>
            </a:r>
            <a:br/>
            <a:r>
              <a:rPr lang="zh-CN" altLang="en-US" sz="2607" kern="0" dirty="0" smtClean="0">
                <a:solidFill>
                  <a:srgbClr val="000000"/>
                </a:solidFill>
                <a:latin typeface="Times New Roman" pitchFamily="65" charset="-122"/>
                <a:ea typeface="宋体" pitchFamily="65" charset="-122"/>
              </a:rPr>
              <a:t>饭来了,他才用热水擦一把脸,吃晚饭。吃完晚饭,总还有一些零零星星的生</a:t>
            </a:r>
            <a:r>
              <a:t/>
            </a:r>
            <a:br/>
            <a:r>
              <a:rPr lang="zh-CN" altLang="en-US" sz="2607" kern="0" dirty="0" smtClean="0">
                <a:solidFill>
                  <a:srgbClr val="000000"/>
                </a:solidFill>
                <a:latin typeface="Times New Roman" pitchFamily="65" charset="-122"/>
                <a:ea typeface="宋体" pitchFamily="65" charset="-122"/>
              </a:rPr>
              <a:t>意,他不忙收摊子,就端了一杯热茶,坐到保全堂店堂里的椅子上,听人聊天,一</a:t>
            </a:r>
            <a:r>
              <a:t/>
            </a:r>
            <a:br/>
            <a:r>
              <a:rPr lang="zh-CN" altLang="en-US" sz="2607" kern="0" dirty="0" smtClean="0">
                <a:solidFill>
                  <a:srgbClr val="000000"/>
                </a:solidFill>
                <a:latin typeface="Times New Roman" pitchFamily="65" charset="-122"/>
                <a:ea typeface="宋体" pitchFamily="65" charset="-122"/>
              </a:rPr>
              <a:t>面拿眼睛瞟着他的摊子,见有人走来,就起身切一盘,包两包。他的主顾都是</a:t>
            </a:r>
            <a:r>
              <a:t/>
            </a:r>
            <a:br/>
            <a:r>
              <a:rPr lang="zh-CN" altLang="en-US" sz="2607" kern="0" dirty="0" smtClean="0">
                <a:solidFill>
                  <a:srgbClr val="000000"/>
                </a:solidFill>
                <a:latin typeface="Times New Roman" pitchFamily="65" charset="-122"/>
                <a:ea typeface="宋体" pitchFamily="65" charset="-122"/>
              </a:rPr>
              <a:t>熟人,谁什么时候来,买什么,他心里都是有数的。</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这一条街上的店铺、摆摊的,近几年,景况都不大好。只有王二的生意却越做</a:t>
            </a:r>
            <a:endParaRPr lang="zh-CN" altLang="en-US"/>
          </a:p>
        </p:txBody>
      </p:sp>
    </p:spTree>
    <p:custDataLst>
      <p:custData r:id="rId1"/>
    </p:custDataLst>
  </p:cSld>
  <p:clrMapOvr>
    <a:masterClrMapping/>
  </p:clrMapOvr>
  <p:timing>
    <p:tnLst>
      <p:par>
        <p:cTn id="1" dur="indefinite" restart="never" nodeType="tmRoot"/>
      </p:par>
    </p:tnLst>
  </p:timing>
</p:sld>
</file>

<file path=ppt/slides/slide3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越兴旺。每天晚上到了买卖高潮的时候,摊子外面有时会拥着好些人。遇上</a:t>
            </a:r>
            <a:r>
              <a:t/>
            </a:r>
            <a:br/>
            <a:r>
              <a:rPr lang="zh-CN" altLang="en-US" sz="2607" kern="0" dirty="0" smtClean="0">
                <a:solidFill>
                  <a:srgbClr val="000000"/>
                </a:solidFill>
                <a:latin typeface="Times New Roman" pitchFamily="65" charset="-122"/>
                <a:ea typeface="宋体" pitchFamily="65" charset="-122"/>
              </a:rPr>
              <a:t>下雨下雪,叫主顾在当街打伞站着,实在很不过意。于是经人说合,出了租钱,</a:t>
            </a:r>
            <a:r>
              <a:t/>
            </a:r>
            <a:br/>
            <a:r>
              <a:rPr lang="zh-CN" altLang="en-US" sz="2607" kern="0" dirty="0" smtClean="0">
                <a:solidFill>
                  <a:srgbClr val="000000"/>
                </a:solidFill>
                <a:latin typeface="Times New Roman" pitchFamily="65" charset="-122"/>
                <a:ea typeface="宋体" pitchFamily="65" charset="-122"/>
              </a:rPr>
              <a:t>他就把他的摊子搬到隔壁源昌烟店的店堂里去了。源昌烟店是个老名号,专</a:t>
            </a:r>
            <a:r>
              <a:t/>
            </a:r>
            <a:br/>
            <a:r>
              <a:rPr lang="zh-CN" altLang="en-US" sz="2607" kern="0" dirty="0" smtClean="0">
                <a:solidFill>
                  <a:srgbClr val="000000"/>
                </a:solidFill>
                <a:latin typeface="Times New Roman" pitchFamily="65" charset="-122"/>
                <a:ea typeface="宋体" pitchFamily="65" charset="-122"/>
              </a:rPr>
              <a:t>卖旱烟。王二来了,就占了半边店堂。他的摊子原来在保全堂廊檐是东西向</a:t>
            </a:r>
            <a:r>
              <a:t/>
            </a:r>
            <a:br/>
            <a:r>
              <a:rPr lang="zh-CN" altLang="en-US" sz="2607" kern="0" dirty="0" smtClean="0">
                <a:solidFill>
                  <a:srgbClr val="000000"/>
                </a:solidFill>
                <a:latin typeface="Times New Roman" pitchFamily="65" charset="-122"/>
                <a:ea typeface="宋体" pitchFamily="65" charset="-122"/>
              </a:rPr>
              <a:t>横放着的,迁到源昌,就改成南北向,直放了。所以,已经不能算是一个摊子,而</a:t>
            </a:r>
            <a:r>
              <a:t/>
            </a:r>
            <a:br/>
            <a:r>
              <a:rPr lang="zh-CN" altLang="en-US" sz="2607" kern="0" dirty="0" smtClean="0">
                <a:solidFill>
                  <a:srgbClr val="000000"/>
                </a:solidFill>
                <a:latin typeface="Times New Roman" pitchFamily="65" charset="-122"/>
                <a:ea typeface="宋体" pitchFamily="65" charset="-122"/>
              </a:rPr>
              <a:t>是半个店铺了。他所卖的东西的品种也增加了。最显眼的变化是他把长罩</a:t>
            </a:r>
            <a:r>
              <a:t/>
            </a:r>
            <a:br/>
            <a:r>
              <a:rPr lang="zh-CN" altLang="en-US" sz="2607" kern="0" dirty="0" smtClean="0">
                <a:solidFill>
                  <a:srgbClr val="000000"/>
                </a:solidFill>
                <a:latin typeface="Times New Roman" pitchFamily="65" charset="-122"/>
                <a:ea typeface="宋体" pitchFamily="65" charset="-122"/>
              </a:rPr>
              <a:t>煤油灯撤掉,挂起一盏呼呼作响的汽灯。这白亮白亮的汽灯,越发显得源昌柜</a:t>
            </a:r>
            <a:r>
              <a:t/>
            </a:r>
            <a:br/>
            <a:r>
              <a:rPr lang="zh-CN" altLang="en-US" sz="2607" kern="0" dirty="0" smtClean="0">
                <a:solidFill>
                  <a:srgbClr val="000000"/>
                </a:solidFill>
                <a:latin typeface="Times New Roman" pitchFamily="65" charset="-122"/>
                <a:ea typeface="宋体" pitchFamily="65" charset="-122"/>
              </a:rPr>
              <a:t>台里的一盏煤油灯十分暗淡了。</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王二的发达,从他的生活也看得出来的。他可以自由地去听书了。王二最爱</a:t>
            </a:r>
            <a:endParaRPr lang="zh-CN" altLang="en-US"/>
          </a:p>
        </p:txBody>
      </p:sp>
    </p:spTree>
    <p:custDataLst>
      <p:custData r:id="rId1"/>
    </p:custDataLst>
  </p:cSld>
  <p:clrMapOvr>
    <a:masterClrMapping/>
  </p:clrMapOvr>
  <p:timing>
    <p:tnLst>
      <p:par>
        <p:cTn id="1" dur="indefinite" restart="never" nodeType="tmRoot"/>
      </p:par>
    </p:tnLst>
  </p:timing>
</p:sld>
</file>

<file path=ppt/slides/slide3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听书。以前去听书都要经过考虑。一是花钱,二是费时间,更主要的是考虑这</a:t>
            </a:r>
            <a:r>
              <a:t/>
            </a:r>
            <a:br/>
            <a:r>
              <a:rPr lang="zh-CN" altLang="en-US" sz="2607" kern="0" dirty="0" smtClean="0">
                <a:solidFill>
                  <a:srgbClr val="000000"/>
                </a:solidFill>
                <a:latin typeface="Times New Roman" pitchFamily="65" charset="-122"/>
                <a:ea typeface="宋体" pitchFamily="65" charset="-122"/>
              </a:rPr>
              <a:t>于他的身份不大相称:一个卖熏烧的,常常听书,怕人议论。近年来,他觉得可</a:t>
            </a:r>
            <a:r>
              <a:t/>
            </a:r>
            <a:br/>
            <a:r>
              <a:rPr lang="zh-CN" altLang="en-US" sz="2607" kern="0" dirty="0" smtClean="0">
                <a:solidFill>
                  <a:srgbClr val="000000"/>
                </a:solidFill>
                <a:latin typeface="Times New Roman" pitchFamily="65" charset="-122"/>
                <a:ea typeface="宋体" pitchFamily="65" charset="-122"/>
              </a:rPr>
              <a:t>以了,想听就去。下午的书一点开书,不到四点钟就“明日请早”了,这耽误</a:t>
            </a:r>
            <a:r>
              <a:t/>
            </a:r>
            <a:br/>
            <a:r>
              <a:rPr lang="zh-CN" altLang="en-US" sz="2607" kern="0" dirty="0" smtClean="0">
                <a:solidFill>
                  <a:srgbClr val="000000"/>
                </a:solidFill>
                <a:latin typeface="Times New Roman" pitchFamily="65" charset="-122"/>
                <a:ea typeface="宋体" pitchFamily="65" charset="-122"/>
              </a:rPr>
              <a:t>不了他的生意。第二,过年推牌九。王二平常绝不赌钱,只有过年赌五天。过</a:t>
            </a:r>
            <a:r>
              <a:t/>
            </a:r>
            <a:br/>
            <a:r>
              <a:rPr lang="zh-CN" altLang="en-US" sz="2607" kern="0" dirty="0" smtClean="0">
                <a:solidFill>
                  <a:srgbClr val="000000"/>
                </a:solidFill>
                <a:latin typeface="Times New Roman" pitchFamily="65" charset="-122"/>
                <a:ea typeface="宋体" pitchFamily="65" charset="-122"/>
              </a:rPr>
              <a:t>年赌钱不犯禁。下注时,王二把五吊钱稳稳地推出去,心不跳,手不抖。推牌</a:t>
            </a:r>
            <a:r>
              <a:t/>
            </a:r>
            <a:br/>
            <a:r>
              <a:rPr lang="zh-CN" altLang="en-US" sz="2607" kern="0" dirty="0" smtClean="0">
                <a:solidFill>
                  <a:srgbClr val="000000"/>
                </a:solidFill>
                <a:latin typeface="Times New Roman" pitchFamily="65" charset="-122"/>
                <a:ea typeface="宋体" pitchFamily="65" charset="-122"/>
              </a:rPr>
              <a:t>九这玩意,财越大,气越粗,王二输的时候竟不多。</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王二把他的买卖乔迁到隔壁源昌去了,但是每天九点以后他一定还是端了一</a:t>
            </a:r>
            <a:r>
              <a:t/>
            </a:r>
            <a:br/>
            <a:r>
              <a:rPr lang="zh-CN" altLang="en-US" sz="2607" kern="0" dirty="0" smtClean="0">
                <a:solidFill>
                  <a:srgbClr val="000000"/>
                </a:solidFill>
                <a:latin typeface="Times New Roman" pitchFamily="65" charset="-122"/>
                <a:ea typeface="宋体" pitchFamily="65" charset="-122"/>
              </a:rPr>
              <a:t>杯茶到保全堂店堂里来坐个点把钟,听人闲聊。</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有一天,对门万顺酱园连家的一个亲戚兼食客万事通张汉谈起人生有命。说</a:t>
            </a:r>
            <a:endParaRPr lang="zh-CN" altLang="en-US"/>
          </a:p>
        </p:txBody>
      </p:sp>
    </p:spTree>
    <p:custDataLst>
      <p:custData r:id="rId1"/>
    </p:custDataLst>
  </p:cSld>
  <p:clrMapOvr>
    <a:masterClrMapping/>
  </p:clrMapOvr>
  <p:timing>
    <p:tnLst>
      <p:par>
        <p:cTn id="1" dur="indefinite" restart="never" nodeType="tmRoot"/>
      </p:par>
    </p:tnLst>
  </p:timing>
</p:sld>
</file>

<file path=ppt/slides/slide3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凡是成大事业,有大作为,兴旺发达的,都有异相,或有特殊的秉赋。汉高祖刘</a:t>
            </a:r>
            <a:r>
              <a:t/>
            </a:r>
            <a:br/>
            <a:r>
              <a:rPr lang="zh-CN" altLang="en-US" sz="2607" kern="0" dirty="0" smtClean="0">
                <a:solidFill>
                  <a:srgbClr val="000000"/>
                </a:solidFill>
                <a:latin typeface="Times New Roman" pitchFamily="65" charset="-122"/>
                <a:ea typeface="宋体" pitchFamily="65" charset="-122"/>
              </a:rPr>
              <a:t>邦,股有七十二黑子——就是屁股上有七十二颗黑痣,谁有过?燕人张翼德,睡</a:t>
            </a:r>
            <a:r>
              <a:t/>
            </a:r>
            <a:br/>
            <a:r>
              <a:rPr lang="zh-CN" altLang="en-US" sz="2607" kern="0" dirty="0" smtClean="0">
                <a:solidFill>
                  <a:srgbClr val="000000"/>
                </a:solidFill>
                <a:latin typeface="Times New Roman" pitchFamily="65" charset="-122"/>
                <a:ea typeface="宋体" pitchFamily="65" charset="-122"/>
              </a:rPr>
              <a:t>着了也睁着眼睛。就是市井之人,凡有走了一步好运的,也莫不有与众不同之</a:t>
            </a:r>
            <a:r>
              <a:t/>
            </a:r>
            <a:br/>
            <a:r>
              <a:rPr lang="zh-CN" altLang="en-US" sz="2607" kern="0" dirty="0" smtClean="0">
                <a:solidFill>
                  <a:srgbClr val="000000"/>
                </a:solidFill>
                <a:latin typeface="Times New Roman" pitchFamily="65" charset="-122"/>
                <a:ea typeface="宋体" pitchFamily="65" charset="-122"/>
              </a:rPr>
              <a:t>处。必有非常之人,乃成非常之事。大家听了,不禁暗暗点头。</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忽然张汉话锋一转,向王二道:“即以王二而论,他这些年飞黄腾达,财源茂盛,</a:t>
            </a:r>
            <a:r>
              <a:t/>
            </a:r>
            <a:br/>
            <a:r>
              <a:rPr lang="zh-CN" altLang="en-US" sz="2607" kern="0" dirty="0" smtClean="0">
                <a:solidFill>
                  <a:srgbClr val="000000"/>
                </a:solidFill>
                <a:latin typeface="Times New Roman" pitchFamily="65" charset="-122"/>
                <a:ea typeface="宋体" pitchFamily="65" charset="-122"/>
              </a:rPr>
              <a:t>也必有其异秉。”</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王二不解何为“异秉”。</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“就是与众不同,和别人不一样的地方。你说说,你说说!”大家也都怂恿王</a:t>
            </a:r>
            <a:r>
              <a:t/>
            </a:r>
            <a:br/>
            <a:r>
              <a:rPr lang="zh-CN" altLang="en-US" sz="2607" kern="0" dirty="0" smtClean="0">
                <a:solidFill>
                  <a:srgbClr val="000000"/>
                </a:solidFill>
                <a:latin typeface="Times New Roman" pitchFamily="65" charset="-122"/>
                <a:ea typeface="宋体" pitchFamily="65" charset="-122"/>
              </a:rPr>
              <a:t>二:“说说!说说!”</a:t>
            </a:r>
            <a:endParaRPr lang="zh-CN" altLang="en-US"/>
          </a:p>
        </p:txBody>
      </p:sp>
    </p:spTree>
    <p:custDataLst>
      <p:custData r:id="rId1"/>
    </p:custDataLst>
  </p:cSld>
  <p:clrMapOvr>
    <a:masterClrMapping/>
  </p:clrMapOvr>
  <p:timing>
    <p:tnLst>
      <p:par>
        <p:cTn id="1" dur="indefinite" restart="never" nodeType="tmRoot"/>
      </p:par>
    </p:tnLst>
  </p:timing>
</p:sld>
</file>

<file path=ppt/slides/slide3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王二虽然发了一点财,却随时不忘自己的身份,从不僭越自大,在大家敦促之</a:t>
            </a:r>
            <a:r>
              <a:rPr dirty="0"/>
              <a:t/>
            </a:r>
            <a:br>
              <a:rPr dirty="0"/>
            </a:br>
            <a:r>
              <a:rPr lang="zh-CN" altLang="en-US" sz="2607" kern="0" dirty="0" smtClean="0">
                <a:solidFill>
                  <a:srgbClr val="000000"/>
                </a:solidFill>
                <a:latin typeface="Times New Roman" pitchFamily="65" charset="-122"/>
                <a:ea typeface="宋体" pitchFamily="65" charset="-122"/>
              </a:rPr>
              <a:t>下,只有很诚恳地欠一欠身说:“我呀,有那么一点:大小解分清。”他怕大家</a:t>
            </a:r>
            <a:r>
              <a:rPr dirty="0"/>
              <a:t/>
            </a:r>
            <a:br>
              <a:rPr dirty="0"/>
            </a:br>
            <a:r>
              <a:rPr lang="zh-CN" altLang="en-US" sz="2607" kern="0" dirty="0" smtClean="0">
                <a:solidFill>
                  <a:srgbClr val="000000"/>
                </a:solidFill>
                <a:latin typeface="Times New Roman" pitchFamily="65" charset="-122"/>
                <a:ea typeface="宋体" pitchFamily="65" charset="-122"/>
              </a:rPr>
              <a:t>不懂,又解释道:“我解手时,总是先解小手,后解大手。”</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说着,已经过了十点半了,大家起身道别。该上门了。掌柜向柜台里一看,经</a:t>
            </a:r>
            <a:r>
              <a:rPr dirty="0"/>
              <a:t/>
            </a:r>
            <a:br>
              <a:rPr dirty="0"/>
            </a:br>
            <a:r>
              <a:rPr lang="zh-CN" altLang="en-US" sz="2607" kern="0" dirty="0" smtClean="0">
                <a:solidFill>
                  <a:srgbClr val="000000"/>
                </a:solidFill>
                <a:latin typeface="Times New Roman" pitchFamily="65" charset="-122"/>
                <a:ea typeface="宋体" pitchFamily="65" charset="-122"/>
              </a:rPr>
              <a:t>常挨打的学生意的小伙计陈相公不见了,就大声喊:“陈相公!”喊了几声,没</a:t>
            </a:r>
            <a:r>
              <a:rPr dirty="0"/>
              <a:t/>
            </a:r>
            <a:br>
              <a:rPr dirty="0"/>
            </a:br>
            <a:r>
              <a:rPr lang="zh-CN" altLang="en-US" sz="2607" kern="0" dirty="0" smtClean="0">
                <a:solidFill>
                  <a:srgbClr val="000000"/>
                </a:solidFill>
                <a:latin typeface="Times New Roman" pitchFamily="65" charset="-122"/>
                <a:ea typeface="宋体" pitchFamily="65" charset="-122"/>
              </a:rPr>
              <a:t>人应声。</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原来陈相公在厕所里。这是陶先生发现的。他一头走进厕所,发现陈相公已</a:t>
            </a:r>
            <a:r>
              <a:rPr dirty="0"/>
              <a:t/>
            </a:r>
            <a:br>
              <a:rPr dirty="0"/>
            </a:br>
            <a:r>
              <a:rPr lang="zh-CN" altLang="en-US" sz="2607" kern="0" dirty="0" smtClean="0">
                <a:solidFill>
                  <a:srgbClr val="000000"/>
                </a:solidFill>
                <a:latin typeface="Times New Roman" pitchFamily="65" charset="-122"/>
                <a:ea typeface="宋体" pitchFamily="65" charset="-122"/>
              </a:rPr>
              <a:t>经蹲在那里。本来,这时候都不是他们俩解大手的时候。</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                                                                                                                   (有删改)</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3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481465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1.王二“发达起来”,有哪些原因?请简要概括。</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2.文章第五段写王二听书和推牌九,请说说这对表现人物形象的作用。</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3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416483"/>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3.张汉在文章后半部分出现,作者这样安排有何用意?</a:t>
            </a:r>
            <a:endParaRPr lang="zh-CN" altLang="en-US" sz="2800" dirty="0" smtClean="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4.“本来,这时候都不是他们俩解大手的时候。”探究文章最后一句的意</a:t>
            </a:r>
            <a:r>
              <a:rPr dirty="0"/>
              <a:t/>
            </a:r>
            <a:br>
              <a:rPr dirty="0"/>
            </a:br>
            <a:r>
              <a:rPr lang="zh-CN" altLang="en-US" sz="2607" kern="0" dirty="0" smtClean="0">
                <a:solidFill>
                  <a:srgbClr val="000000"/>
                </a:solidFill>
                <a:latin typeface="Times New Roman" pitchFamily="65" charset="-122"/>
                <a:ea typeface="宋体" pitchFamily="65" charset="-122"/>
              </a:rPr>
              <a:t>蕴。</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有着印第安人的坚忍,还有极大的镇静的抵抗力。终于他老了,渐渐地失去了</a:t>
            </a:r>
            <a:r>
              <a:rPr dirty="0"/>
              <a:t/>
            </a:r>
            <a:br>
              <a:rPr dirty="0"/>
            </a:br>
            <a:r>
              <a:rPr lang="zh-CN" altLang="en-US" sz="2607" kern="0" dirty="0" smtClean="0">
                <a:solidFill>
                  <a:srgbClr val="000000"/>
                </a:solidFill>
                <a:latin typeface="Times New Roman" pitchFamily="65" charset="-122"/>
                <a:ea typeface="宋体" pitchFamily="65" charset="-122"/>
              </a:rPr>
              <a:t>精力,逐渐憔悴下去。最后,只剩下一个念头在支配着他,那就是希望休息。老</a:t>
            </a:r>
            <a:endParaRPr lang="en-US" altLang="zh-CN" sz="2607" kern="0" dirty="0" smtClean="0">
              <a:solidFill>
                <a:srgbClr val="000000"/>
              </a:solidFill>
              <a:latin typeface="Times New Roman" pitchFamily="65" charset="-122"/>
              <a:ea typeface="宋体" pitchFamily="65" charset="-122"/>
            </a:endParaRPr>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年人大概都喜欢离群独处,好像先已有了入墓之感。对于史卡汶思基来说,这</a:t>
            </a:r>
            <a:endParaRPr lang="en-US" altLang="zh-CN" sz="2607" kern="0" dirty="0" smtClean="0">
              <a:solidFill>
                <a:srgbClr val="000000"/>
              </a:solidFill>
              <a:latin typeface="Times New Roman" pitchFamily="65" charset="-122"/>
              <a:ea typeface="宋体" pitchFamily="65" charset="-122"/>
            </a:endParaRPr>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座灯塔也就一半等于坟墓。现在,在这个小岛上,回想起从前种种漂泊、不幸</a:t>
            </a:r>
            <a:endParaRPr lang="en-US" altLang="zh-CN" sz="2607" kern="0" dirty="0" smtClean="0">
              <a:solidFill>
                <a:srgbClr val="000000"/>
              </a:solidFill>
              <a:latin typeface="Times New Roman" pitchFamily="65" charset="-122"/>
              <a:ea typeface="宋体" pitchFamily="65" charset="-122"/>
            </a:endParaRPr>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和失败,简直可以付之一笑。</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但是警醒的时候来了。</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某一天,小船送来了淡水和食物,除了平时的东西外,还多了一个包裹。老人</a:t>
            </a:r>
            <a:r>
              <a:rPr dirty="0"/>
              <a:t/>
            </a:r>
            <a:br>
              <a:rPr dirty="0"/>
            </a:br>
            <a:r>
              <a:rPr lang="zh-CN" altLang="en-US" sz="2607" kern="0" dirty="0" smtClean="0">
                <a:solidFill>
                  <a:srgbClr val="000000"/>
                </a:solidFill>
                <a:latin typeface="Times New Roman" pitchFamily="65" charset="-122"/>
                <a:ea typeface="宋体" pitchFamily="65" charset="-122"/>
              </a:rPr>
              <a:t>满心奇怪地解开包裹,是几本书;他拣起一本,看了看,他的手大大地颤动起</a:t>
            </a:r>
            <a:r>
              <a:rPr dirty="0"/>
              <a:t/>
            </a:r>
            <a:br>
              <a:rPr dirty="0"/>
            </a:br>
            <a:r>
              <a:rPr lang="zh-CN" altLang="en-US" sz="2607" kern="0" dirty="0" smtClean="0">
                <a:solidFill>
                  <a:srgbClr val="000000"/>
                </a:solidFill>
                <a:latin typeface="Times New Roman" pitchFamily="65" charset="-122"/>
                <a:ea typeface="宋体" pitchFamily="65" charset="-122"/>
              </a:rPr>
              <a:t>来。他遮掩着眼睛,好像不信似的,仿佛在做梦一般。原来是一本波兰诗集。</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3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93229" y="755973"/>
            <a:ext cx="11340000" cy="4026487"/>
          </a:xfrm>
          <a:prstGeom prst="rect">
            <a:avLst/>
          </a:prstGeom>
          <a:noFill/>
        </p:spPr>
        <p:txBody>
          <a:bodyPr wrap="square" lIns="0" tIns="0" rIns="0" bIns="0" rtlCol="0">
            <a:spAutoFit/>
          </a:bodyPr>
          <a:lstStyle/>
          <a:p>
            <a:pPr marL="0" indent="0" eaLnBrk="0" latinLnBrk="1" hangingPunct="0">
              <a:lnSpc>
                <a:spcPct val="150000"/>
              </a:lnSpc>
              <a:spcBef>
                <a:spcPts val="0"/>
              </a:spcBef>
              <a:buNone/>
            </a:pPr>
            <a:endParaRPr lang="zh-CN" altLang="en-US" dirty="0">
              <a:solidFill>
                <a:srgbClr val="FF0000"/>
              </a:solidFill>
            </a:endParaRPr>
          </a:p>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1.</a:t>
            </a: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勤快,能吃苦;家庭和睦,妻子贤惠能干;用心经营,灵活变通;低调朴实,</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为人诚恳,人缘好。</a:t>
            </a:r>
            <a:endParaRPr lang="en-US" altLang="zh-CN" sz="2607" kern="0" dirty="0" smtClean="0">
              <a:solidFill>
                <a:srgbClr val="FF0000"/>
              </a:solidFill>
              <a:latin typeface="Times New Roman" pitchFamily="65" charset="-122"/>
              <a:ea typeface="宋体" pitchFamily="65" charset="-122"/>
            </a:endParaRPr>
          </a:p>
          <a:p>
            <a:pPr eaLnBrk="0" latinLnBrk="1" hangingPunct="0">
              <a:lnSpc>
                <a:spcPct val="150000"/>
              </a:lnSpc>
            </a:pPr>
            <a:r>
              <a:rPr lang="zh-CN" altLang="en-US" sz="2607" b="1" kern="0" dirty="0" smtClean="0">
                <a:solidFill>
                  <a:srgbClr val="FF0000"/>
                </a:solidFill>
                <a:latin typeface="Times New Roman" pitchFamily="65" charset="-122"/>
                <a:ea typeface="宋体" pitchFamily="65" charset="-122"/>
              </a:rPr>
              <a:t>解析</a:t>
            </a:r>
            <a:r>
              <a:rPr lang="zh-CN" altLang="en-US" sz="2607" kern="0" dirty="0" smtClean="0">
                <a:solidFill>
                  <a:srgbClr val="FF0000"/>
                </a:solidFill>
                <a:latin typeface="Times New Roman" pitchFamily="65" charset="-122"/>
                <a:ea typeface="宋体" pitchFamily="65" charset="-122"/>
              </a:rPr>
              <a:t>　小说第五段开头有“王二的发达</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从他的生活也看得出来的”</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由此向</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前讲发达的原因</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由此向后讲发达后的生活状态。因此</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锁定答题区间在文章</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的前四段</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从人物的性格特点、家庭关系、经营理念等角度逐一梳理相关情</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节并加以概括即可。</a:t>
            </a:r>
            <a:endParaRPr lang="zh-CN" altLang="en-US" sz="2800" dirty="0" smtClean="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3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93229" y="1044005"/>
            <a:ext cx="11340000" cy="361098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2.</a:t>
            </a: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通过行为的变化,体现王二的发达;展现了王二忙中偷闲、张弛有度</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的生活状态,使人物形象更为丰富饱满。</a:t>
            </a:r>
            <a:endParaRPr lang="en-US" altLang="zh-CN" sz="2607" kern="0" dirty="0" smtClean="0">
              <a:solidFill>
                <a:srgbClr val="FF0000"/>
              </a:solidFill>
              <a:latin typeface="Times New Roman" pitchFamily="65" charset="-122"/>
              <a:ea typeface="宋体" pitchFamily="65" charset="-122"/>
            </a:endParaRPr>
          </a:p>
          <a:p>
            <a:pPr eaLnBrk="0" latinLnBrk="1" hangingPunct="0">
              <a:lnSpc>
                <a:spcPct val="150000"/>
              </a:lnSpc>
            </a:pPr>
            <a:r>
              <a:rPr lang="zh-CN" altLang="en-US" sz="2607" b="1" kern="0" dirty="0" smtClean="0">
                <a:solidFill>
                  <a:srgbClr val="FF0000"/>
                </a:solidFill>
                <a:latin typeface="Times New Roman" pitchFamily="65" charset="-122"/>
                <a:ea typeface="宋体" pitchFamily="65" charset="-122"/>
              </a:rPr>
              <a:t>解析</a:t>
            </a:r>
            <a:r>
              <a:rPr lang="zh-CN" altLang="en-US" sz="2607" kern="0" dirty="0" smtClean="0">
                <a:solidFill>
                  <a:srgbClr val="FF0000"/>
                </a:solidFill>
                <a:latin typeface="Times New Roman" pitchFamily="65" charset="-122"/>
                <a:ea typeface="宋体" pitchFamily="65" charset="-122"/>
              </a:rPr>
              <a:t>　此题考查小说情节对人物形象的表现作用。这里的“听书和推牌</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九”都是王二发达后的娱乐活动</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表现了王二发达后享受生活的状态</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与发达</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前的紧张忙碌形成对比。人物生活状态的前后变化也使人物形象变得真</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实、立体、多元。</a:t>
            </a:r>
            <a:endParaRPr lang="zh-CN" altLang="en-US" sz="2800" dirty="0" smtClean="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3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361098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3.</a:t>
            </a: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引出“异秉”这个话题,照应题目,推动情节发展,使前文看似散淡的</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材料得以整合提升,展现了更为广阔的社会生活,使文章的意蕴更加丰富。</a:t>
            </a:r>
            <a:endParaRPr lang="en-US" altLang="zh-CN" sz="2607" kern="0" dirty="0" smtClean="0">
              <a:solidFill>
                <a:srgbClr val="FF0000"/>
              </a:solidFill>
              <a:latin typeface="Times New Roman" pitchFamily="65" charset="-122"/>
              <a:ea typeface="宋体" pitchFamily="65" charset="-122"/>
            </a:endParaRPr>
          </a:p>
          <a:p>
            <a:pPr eaLnBrk="0" latinLnBrk="1" hangingPunct="0">
              <a:lnSpc>
                <a:spcPct val="150000"/>
              </a:lnSpc>
            </a:pPr>
            <a:r>
              <a:rPr lang="zh-CN" altLang="en-US" sz="2607" b="1" kern="0" dirty="0" smtClean="0">
                <a:solidFill>
                  <a:srgbClr val="FF0000"/>
                </a:solidFill>
                <a:latin typeface="Times New Roman" pitchFamily="65" charset="-122"/>
                <a:ea typeface="宋体" pitchFamily="65" charset="-122"/>
              </a:rPr>
              <a:t>解析</a:t>
            </a:r>
            <a:r>
              <a:rPr lang="zh-CN" altLang="en-US" sz="2607" kern="0" dirty="0" smtClean="0">
                <a:solidFill>
                  <a:srgbClr val="FF0000"/>
                </a:solidFill>
                <a:latin typeface="Times New Roman" pitchFamily="65" charset="-122"/>
                <a:ea typeface="宋体" pitchFamily="65" charset="-122"/>
              </a:rPr>
              <a:t>    题目“异秉”到这里才由张汉之口说出</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自然照应了文题</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张汉的话解</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释了王二发达的原因</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也引出了下文陶先生、陈相公等人解大手的情节</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所以</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有串联情节的作用</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张汉的话引古证今</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充实了小说的内容</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丰富了小说的意</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蕴。</a:t>
            </a:r>
            <a:endParaRPr lang="zh-CN" altLang="en-US" sz="2800" dirty="0" smtClean="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3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180549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4.</a:t>
            </a:r>
            <a:r>
              <a:rPr lang="zh-CN" altLang="en-US" sz="2607" b="1" kern="0" dirty="0" smtClean="0">
                <a:solidFill>
                  <a:srgbClr val="FF0000"/>
                </a:solidFill>
                <a:latin typeface="Times New Roman" pitchFamily="65" charset="-122"/>
                <a:ea typeface="宋体" pitchFamily="65" charset="-122"/>
              </a:rPr>
              <a:t>答案　</a:t>
            </a:r>
            <a:r>
              <a:rPr lang="zh-CN" altLang="en-US" sz="2607" kern="0" dirty="0" smtClean="0">
                <a:solidFill>
                  <a:srgbClr val="FF0000"/>
                </a:solidFill>
                <a:latin typeface="Times New Roman" pitchFamily="65" charset="-122"/>
                <a:ea typeface="宋体" pitchFamily="65" charset="-122"/>
              </a:rPr>
              <a:t>表现了陶先生、陈相公想有所作为、期待发达的心理;表现了王二</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发达对周围人产生的影响,折射出底层小人物的无知与盲从;蕴含了作者对追</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求美好生活但又有些缺点的小人物的理解和善意的嘲讽。</a:t>
            </a:r>
            <a:endParaRPr lang="zh-CN" altLang="en-US" dirty="0">
              <a:solidFill>
                <a:srgbClr val="FF0000"/>
              </a:solidFill>
            </a:endParaRPr>
          </a:p>
        </p:txBody>
      </p:sp>
      <p:sp>
        <p:nvSpPr>
          <p:cNvPr id="3" name="TextBox 2"/>
          <p:cNvSpPr txBox="1"/>
          <p:nvPr/>
        </p:nvSpPr>
        <p:spPr>
          <a:xfrm>
            <a:off x="540000" y="2700189"/>
            <a:ext cx="11340000" cy="173682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FF0000"/>
                </a:solidFill>
                <a:latin typeface="Times New Roman" pitchFamily="65" charset="-122"/>
                <a:ea typeface="宋体" pitchFamily="65" charset="-122"/>
              </a:rPr>
              <a:t>解析　</a:t>
            </a:r>
            <a:r>
              <a:rPr lang="zh-CN" altLang="en-US" sz="2607" kern="0" dirty="0" smtClean="0">
                <a:solidFill>
                  <a:srgbClr val="FF0000"/>
                </a:solidFill>
                <a:latin typeface="Times New Roman" pitchFamily="65" charset="-122"/>
                <a:ea typeface="宋体" pitchFamily="65" charset="-122"/>
              </a:rPr>
              <a:t>不是解大手的时候为什么要去解大手呢?关键是受了张汉的话的影</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响,想模仿王二走向发达。探究时要抓住人物的心理状态和行为动机,同时结</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合文章主旨分析作者对他们的情感态度。</a:t>
            </a:r>
            <a:endParaRPr lang="zh-CN" altLang="en-US" dirty="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3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四、(2018苏北四市考前模拟)阅读下面的作品,完成问题。</a:t>
            </a:r>
            <a:endParaRPr lang="zh-CN" altLang="en-US" dirty="0"/>
          </a:p>
          <a:p>
            <a:pPr marL="0" indent="0" algn="ctr"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生　存</a:t>
            </a:r>
            <a:endParaRPr lang="zh-CN" altLang="en-US" dirty="0"/>
          </a:p>
          <a:p>
            <a:pPr marL="0" indent="0" algn="ctr"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沈从文</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看完信</a:t>
            </a:r>
            <a:r>
              <a:rPr lang="zh-CN" altLang="en-US" sz="1963" kern="0" baseline="59000" dirty="0" smtClean="0">
                <a:solidFill>
                  <a:srgbClr val="000000"/>
                </a:solidFill>
                <a:latin typeface="Times New Roman" pitchFamily="65" charset="-122"/>
                <a:ea typeface="宋体" pitchFamily="65" charset="-122"/>
              </a:rPr>
              <a:t>①</a:t>
            </a:r>
            <a:r>
              <a:rPr lang="zh-CN" altLang="en-US" sz="2607" kern="0" dirty="0" smtClean="0">
                <a:solidFill>
                  <a:srgbClr val="000000"/>
                </a:solidFill>
                <a:latin typeface="Times New Roman" pitchFamily="65" charset="-122"/>
                <a:ea typeface="宋体" pitchFamily="65" charset="-122"/>
              </a:rPr>
              <a:t>时年青人</a:t>
            </a:r>
            <a:r>
              <a:rPr lang="zh-CN" altLang="en-US" sz="1963" kern="0" baseline="59000" dirty="0" smtClean="0">
                <a:solidFill>
                  <a:srgbClr val="000000"/>
                </a:solidFill>
                <a:latin typeface="Times New Roman" pitchFamily="65" charset="-122"/>
                <a:ea typeface="宋体" pitchFamily="65" charset="-122"/>
              </a:rPr>
              <a:t>②</a:t>
            </a:r>
            <a:r>
              <a:rPr lang="zh-CN" altLang="en-US" sz="2607" kern="0" dirty="0" smtClean="0">
                <a:solidFill>
                  <a:srgbClr val="000000"/>
                </a:solidFill>
                <a:latin typeface="Times New Roman" pitchFamily="65" charset="-122"/>
                <a:ea typeface="宋体" pitchFamily="65" charset="-122"/>
              </a:rPr>
              <a:t>心中异常纷乱,印象中浮出寄住在岳家害痨病的妻子的种</a:t>
            </a:r>
            <a:r>
              <a:rPr dirty="0"/>
              <a:t/>
            </a:r>
            <a:br>
              <a:rPr dirty="0"/>
            </a:br>
            <a:r>
              <a:rPr lang="zh-CN" altLang="en-US" sz="2607" kern="0" dirty="0" smtClean="0">
                <a:solidFill>
                  <a:srgbClr val="000000"/>
                </a:solidFill>
                <a:latin typeface="Times New Roman" pitchFamily="65" charset="-122"/>
                <a:ea typeface="宋体" pitchFamily="65" charset="-122"/>
              </a:rPr>
              <a:t>种神情。又重新在字里行间去搜寻妻的话外的意思,读了又读,眼睛潮湿了。</a:t>
            </a:r>
            <a:r>
              <a:rPr dirty="0"/>
              <a:t/>
            </a:r>
            <a:br>
              <a:rPr dirty="0"/>
            </a:br>
            <a:r>
              <a:rPr lang="zh-CN" altLang="en-US" sz="2607" kern="0" dirty="0" smtClean="0">
                <a:solidFill>
                  <a:srgbClr val="000000"/>
                </a:solidFill>
                <a:latin typeface="Times New Roman" pitchFamily="65" charset="-122"/>
                <a:ea typeface="宋体" pitchFamily="65" charset="-122"/>
              </a:rPr>
              <a:t>这时唯一办法是赶回去。</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回去既无能力,并且一回到那小县城,抱着那快要死去的人哭一场,此后又怎</a:t>
            </a:r>
            <a:r>
              <a:rPr dirty="0"/>
              <a:t/>
            </a:r>
            <a:br>
              <a:rPr dirty="0"/>
            </a:br>
            <a:r>
              <a:rPr lang="zh-CN" altLang="en-US" sz="2607" kern="0" dirty="0" smtClean="0">
                <a:solidFill>
                  <a:srgbClr val="000000"/>
                </a:solidFill>
                <a:latin typeface="Times New Roman" pitchFamily="65" charset="-122"/>
                <a:ea typeface="宋体" pitchFamily="65" charset="-122"/>
              </a:rPr>
              <a:t>么办?回去办不到,就照信上说的在此奋斗,为谁奋斗?纵成功了,又有何意义?</a:t>
            </a:r>
            <a:r>
              <a:rPr dirty="0"/>
              <a:t/>
            </a:r>
            <a:br>
              <a:rPr dirty="0"/>
            </a:br>
            <a:r>
              <a:rPr lang="zh-CN" altLang="en-US" sz="2607" kern="0" dirty="0" smtClean="0">
                <a:solidFill>
                  <a:srgbClr val="000000"/>
                </a:solidFill>
                <a:latin typeface="Times New Roman" pitchFamily="65" charset="-122"/>
                <a:ea typeface="宋体" pitchFamily="65" charset="-122"/>
              </a:rPr>
              <a:t>越想心中越乱。末了还是上街。</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3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在街上乱走了一阵,看看一个铺子里钟还只九点,就进城去找他的朋友。到北</a:t>
            </a:r>
            <a:r>
              <a:t/>
            </a:r>
            <a:br/>
            <a:r>
              <a:rPr lang="zh-CN" altLang="en-US" sz="2607" kern="0" dirty="0" smtClean="0">
                <a:solidFill>
                  <a:srgbClr val="000000"/>
                </a:solidFill>
                <a:latin typeface="Times New Roman" pitchFamily="65" charset="-122"/>
                <a:ea typeface="宋体" pitchFamily="65" charset="-122"/>
              </a:rPr>
              <a:t>京大学东斋宿舍见到了朋友陆尔全,正在写信。</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姓陆的说:“老聂,你见我留下那封信了,是不是?”</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他说:“我见到了那个信。”</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“是不是有汇款?”</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“有十块钱。你要用,明天取来你拿一半。”</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“好极了,我们正急得要命,好朋友</a:t>
            </a:r>
            <a:r>
              <a:rPr lang="zh-CN" altLang="en-US" sz="2607" kern="0" dirty="0" smtClean="0">
                <a:solidFill>
                  <a:srgbClr val="000000"/>
                </a:solidFill>
                <a:latin typeface="Arial Narrow" pitchFamily="65" charset="-122"/>
                <a:ea typeface="Arial Unicode MS" pitchFamily="65" charset="-122"/>
              </a:rPr>
              <a:t>××</a:t>
            </a:r>
            <a:r>
              <a:rPr lang="zh-CN" altLang="en-US" sz="2607" kern="0" dirty="0" smtClean="0">
                <a:solidFill>
                  <a:srgbClr val="000000"/>
                </a:solidFill>
                <a:latin typeface="Times New Roman" pitchFamily="65" charset="-122"/>
                <a:ea typeface="宋体" pitchFamily="65" charset="-122"/>
              </a:rPr>
              <a:t>回来就病倒了,住在忠会公寓里,烧得个</a:t>
            </a:r>
            <a:r>
              <a:t/>
            </a:r>
            <a:br/>
            <a:r>
              <a:rPr lang="zh-CN" altLang="en-US" sz="2607" kern="0" dirty="0" smtClean="0">
                <a:solidFill>
                  <a:srgbClr val="000000"/>
                </a:solidFill>
                <a:latin typeface="Times New Roman" pitchFamily="65" charset="-122"/>
                <a:ea typeface="宋体" pitchFamily="65" charset="-122"/>
              </a:rPr>
              <a:t>昏迷不醒。我们去看看他去。这是我们朋友中最好的最能干的一个,不应当</a:t>
            </a:r>
            <a:r>
              <a:t/>
            </a:r>
            <a:br/>
            <a:r>
              <a:rPr lang="zh-CN" altLang="en-US" sz="2607" kern="0" dirty="0" smtClean="0">
                <a:solidFill>
                  <a:srgbClr val="000000"/>
                </a:solidFill>
                <a:latin typeface="Times New Roman" pitchFamily="65" charset="-122"/>
                <a:ea typeface="宋体" pitchFamily="65" charset="-122"/>
              </a:rPr>
              <a:t>这样死去。”</a:t>
            </a:r>
            <a:endParaRPr lang="zh-CN" altLang="en-US"/>
          </a:p>
        </p:txBody>
      </p:sp>
    </p:spTree>
    <p:custDataLst>
      <p:custData r:id="rId1"/>
    </p:custDataLst>
  </p:cSld>
  <p:clrMapOvr>
    <a:masterClrMapping/>
  </p:clrMapOvr>
  <p:timing>
    <p:tnLst>
      <p:par>
        <p:cTn id="1" dur="indefinite" restart="never" nodeType="tmRoot"/>
      </p:par>
    </p:tnLst>
  </p:timing>
</p:sld>
</file>

<file path=ppt/slides/slide3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年青人心想,</a:t>
            </a:r>
            <a:r>
              <a:rPr lang="zh-CN" altLang="en-US" sz="2607" u="sng" kern="0" dirty="0" smtClean="0">
                <a:solidFill>
                  <a:srgbClr val="000000"/>
                </a:solidFill>
                <a:latin typeface="Times New Roman" pitchFamily="65" charset="-122"/>
                <a:ea typeface="宋体" pitchFamily="65" charset="-122"/>
              </a:rPr>
              <a:t>许多人都不应当死去!</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两人到得那公寓里,只见靠墙硬板床上躺着一个长个子,两人站在床边,病人</a:t>
            </a:r>
            <a:r>
              <a:t/>
            </a:r>
            <a:br/>
            <a:r>
              <a:rPr lang="zh-CN" altLang="en-US" sz="2607" kern="0" dirty="0" smtClean="0">
                <a:solidFill>
                  <a:srgbClr val="000000"/>
                </a:solidFill>
                <a:latin typeface="Times New Roman" pitchFamily="65" charset="-122"/>
                <a:ea typeface="宋体" pitchFamily="65" charset="-122"/>
              </a:rPr>
              <a:t>竟似乎一点不知道。陆尔全摸摸那病人头额,同火一样灼手。就问另外一个</a:t>
            </a:r>
            <a:r>
              <a:t/>
            </a:r>
            <a:br/>
            <a:r>
              <a:rPr lang="zh-CN" altLang="en-US" sz="2607" kern="0" dirty="0" smtClean="0">
                <a:solidFill>
                  <a:srgbClr val="000000"/>
                </a:solidFill>
                <a:latin typeface="Times New Roman" pitchFamily="65" charset="-122"/>
                <a:ea typeface="宋体" pitchFamily="65" charset="-122"/>
              </a:rPr>
              <a:t>人,“怎么样?”</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另外一个年青人就说,“怎么样?还不是一样的!明天再不进医院,实在要命!</a:t>
            </a:r>
            <a:r>
              <a:t/>
            </a:r>
            <a:br/>
            <a:r>
              <a:rPr lang="zh-CN" altLang="en-US" sz="2607" kern="0" dirty="0" smtClean="0">
                <a:solidFill>
                  <a:srgbClr val="000000"/>
                </a:solidFill>
                <a:latin typeface="Times New Roman" pitchFamily="65" charset="-122"/>
                <a:ea typeface="宋体" pitchFamily="65" charset="-122"/>
              </a:rPr>
              <a:t>可是在路上一振动,肠子也会破的。”</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陆尔全说:“我们又得了五块钱。”且把聂勋介绍给那人,“这是好朋友聂</a:t>
            </a:r>
            <a:r>
              <a:t/>
            </a:r>
            <a:br/>
            <a:r>
              <a:rPr lang="zh-CN" altLang="en-US" sz="2607" kern="0" dirty="0" smtClean="0">
                <a:solidFill>
                  <a:srgbClr val="000000"/>
                </a:solidFill>
                <a:latin typeface="Times New Roman" pitchFamily="65" charset="-122"/>
                <a:ea typeface="宋体" pitchFamily="65" charset="-122"/>
              </a:rPr>
              <a:t>勋,学艺术的。他答应借我们五块钱。”</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“那好极了,明天就决定进医院!”</a:t>
            </a:r>
            <a:endParaRPr lang="zh-CN" altLang="en-US"/>
          </a:p>
        </p:txBody>
      </p:sp>
    </p:spTree>
    <p:custDataLst>
      <p:custData r:id="rId1"/>
    </p:custDataLst>
  </p:cSld>
  <p:clrMapOvr>
    <a:masterClrMapping/>
  </p:clrMapOvr>
  <p:timing>
    <p:tnLst>
      <p:par>
        <p:cTn id="1" dur="indefinite" restart="never" nodeType="tmRoot"/>
      </p:par>
    </p:tnLst>
  </p:timing>
</p:sld>
</file>

<file path=ppt/slides/slide3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聂勋却插口说:“钱不够,我还有多的,拿八块也成。”</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陆尔全说:“还是拿五块罢,你也要钱用!这里应当差不多了。”</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“五块够了,我们已经有了十二块!”</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大家于是抛开病人来谈陕西近事,几个青年显然都是从那边才回来的。说到</a:t>
            </a:r>
            <a:r>
              <a:t/>
            </a:r>
            <a:br/>
            <a:r>
              <a:rPr lang="zh-CN" altLang="en-US" sz="2607" kern="0" dirty="0" smtClean="0">
                <a:solidFill>
                  <a:srgbClr val="000000"/>
                </a:solidFill>
                <a:latin typeface="Times New Roman" pitchFamily="65" charset="-122"/>
                <a:ea typeface="宋体" pitchFamily="65" charset="-122"/>
              </a:rPr>
              <a:t>一个朋友在那边死去时,病人忽然醒了,轻轻的说:“死了的让他死去,活下的</a:t>
            </a:r>
            <a:r>
              <a:t/>
            </a:r>
            <a:br/>
            <a:r>
              <a:rPr lang="zh-CN" altLang="en-US" sz="2607" kern="0" dirty="0" smtClean="0">
                <a:solidFill>
                  <a:srgbClr val="000000"/>
                </a:solidFill>
                <a:latin typeface="Times New Roman" pitchFamily="65" charset="-122"/>
                <a:ea typeface="宋体" pitchFamily="65" charset="-122"/>
              </a:rPr>
              <a:t>还是要好好的活!”大家眼睛都向病人呆着。到了十点,两人回到学生宿舍,</a:t>
            </a:r>
            <a:r>
              <a:t/>
            </a:r>
            <a:br/>
            <a:r>
              <a:rPr lang="zh-CN" altLang="en-US" sz="2607" kern="0" dirty="0" smtClean="0">
                <a:solidFill>
                  <a:srgbClr val="000000"/>
                </a:solidFill>
                <a:latin typeface="Times New Roman" pitchFamily="65" charset="-122"/>
                <a:ea typeface="宋体" pitchFamily="65" charset="-122"/>
              </a:rPr>
              <a:t>聂勋把那汇票取出来交给陆尔全,信封也交给他,只把信拿在手中。</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陆尔全说:“是你家信吗?你那美丽太太写来的吗?她病好恢复工作了吗?”</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他咬着下唇不作声,勉强微笑着。</a:t>
            </a:r>
            <a:endParaRPr lang="zh-CN" altLang="en-US"/>
          </a:p>
        </p:txBody>
      </p:sp>
    </p:spTree>
    <p:custDataLst>
      <p:custData r:id="rId1"/>
    </p:custDataLst>
  </p:cSld>
  <p:clrMapOvr>
    <a:masterClrMapping/>
  </p:clrMapOvr>
  <p:timing>
    <p:tnLst>
      <p:par>
        <p:cTn id="1" dur="indefinite" restart="never" nodeType="tmRoot"/>
      </p:par>
    </p:tnLst>
  </p:timing>
</p:sld>
</file>

<file path=ppt/slides/slide3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陆尔全又说:“我看你画进步得真快,努力吧,过两年一定成功!”</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他依然微笑着。</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陆尔全似乎没注意到这微笑里的悲哀,又说:“你那木刻我给</a:t>
            </a:r>
            <a:r>
              <a:rPr lang="zh-CN" altLang="en-US" sz="2607" kern="0" dirty="0" smtClean="0">
                <a:solidFill>
                  <a:srgbClr val="000000"/>
                </a:solidFill>
                <a:latin typeface="Arial Narrow" pitchFamily="65" charset="-122"/>
                <a:ea typeface="Arial Unicode MS" pitchFamily="65" charset="-122"/>
              </a:rPr>
              <a:t>××</a:t>
            </a:r>
            <a:r>
              <a:rPr lang="zh-CN" altLang="en-US" sz="2607" kern="0" dirty="0" smtClean="0">
                <a:solidFill>
                  <a:srgbClr val="000000"/>
                </a:solidFill>
                <a:latin typeface="Times New Roman" pitchFamily="65" charset="-122"/>
                <a:ea typeface="宋体" pitchFamily="65" charset="-122"/>
              </a:rPr>
              <a:t>看了,都觉得</a:t>
            </a:r>
            <a:r>
              <a:t/>
            </a:r>
            <a:br/>
            <a:r>
              <a:rPr lang="zh-CN" altLang="en-US" sz="2607" kern="0" dirty="0" smtClean="0">
                <a:solidFill>
                  <a:srgbClr val="000000"/>
                </a:solidFill>
                <a:latin typeface="Times New Roman" pitchFamily="65" charset="-122"/>
                <a:ea typeface="宋体" pitchFamily="65" charset="-122"/>
              </a:rPr>
              <a:t>好。你做什么都有希望,只要努力。大家各在自己分上努力,这世界终究是归</a:t>
            </a:r>
            <a:r>
              <a:t/>
            </a:r>
            <a:br/>
            <a:r>
              <a:rPr lang="zh-CN" altLang="en-US" sz="2607" kern="0" dirty="0" smtClean="0">
                <a:solidFill>
                  <a:srgbClr val="000000"/>
                </a:solidFill>
                <a:latin typeface="Times New Roman" pitchFamily="65" charset="-122"/>
                <a:ea typeface="宋体" pitchFamily="65" charset="-122"/>
              </a:rPr>
              <a:t>我们年青人来支配、来创造的。”</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他依然微笑着。</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看看时候已不早了,聂勋就离开他的朋友回转会馆去。在路上记起病人那两</a:t>
            </a:r>
            <a:r>
              <a:t/>
            </a:r>
            <a:br/>
            <a:r>
              <a:rPr lang="zh-CN" altLang="en-US" sz="2607" kern="0" dirty="0" smtClean="0">
                <a:solidFill>
                  <a:srgbClr val="000000"/>
                </a:solidFill>
                <a:latin typeface="Times New Roman" pitchFamily="65" charset="-122"/>
                <a:ea typeface="宋体" pitchFamily="65" charset="-122"/>
              </a:rPr>
              <a:t>句话,“死了的让他死去,活下的还是要好好的活”。且因为已把病妻寄来的</a:t>
            </a:r>
            <a:r>
              <a:t/>
            </a:r>
            <a:br/>
            <a:r>
              <a:rPr lang="zh-CN" altLang="en-US" sz="2607" kern="0" dirty="0" smtClean="0">
                <a:solidFill>
                  <a:srgbClr val="000000"/>
                </a:solidFill>
                <a:latin typeface="Times New Roman" pitchFamily="65" charset="-122"/>
                <a:ea typeface="宋体" pitchFamily="65" charset="-122"/>
              </a:rPr>
              <a:t>钱一部分借给这个陌生病人,好像自己也正在参加另外一种生活,精神强旺多</a:t>
            </a:r>
            <a:endParaRPr lang="zh-CN" altLang="en-US"/>
          </a:p>
        </p:txBody>
      </p:sp>
    </p:spTree>
    <p:custDataLst>
      <p:custData r:id="rId1"/>
    </p:custDataLst>
  </p:cSld>
  <p:clrMapOvr>
    <a:masterClrMapping/>
  </p:clrMapOvr>
  <p:timing>
    <p:tnLst>
      <p:par>
        <p:cTn id="1" dur="indefinite" restart="never" nodeType="tmRoot"/>
      </p:par>
    </p:tnLst>
  </p:timing>
</p:sld>
</file>

<file path=ppt/slides/slide3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481465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了。到得会馆时已快十一点。</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坐在自己那个床边,重新取出那个信来在灯光下阅看,重新在字里行间去寻觅</a:t>
            </a:r>
            <a:r>
              <a:rPr dirty="0"/>
              <a:t/>
            </a:r>
            <a:br>
              <a:rPr dirty="0"/>
            </a:br>
            <a:r>
              <a:rPr lang="zh-CN" altLang="en-US" sz="2607" kern="0" dirty="0" smtClean="0">
                <a:solidFill>
                  <a:srgbClr val="000000"/>
                </a:solidFill>
                <a:latin typeface="Times New Roman" pitchFamily="65" charset="-122"/>
                <a:ea typeface="宋体" pitchFamily="65" charset="-122"/>
              </a:rPr>
              <a:t>那些看不见的悲哀和隐忍不言的希望。他想,我一定要活下来奋斗!我什么都</a:t>
            </a:r>
            <a:r>
              <a:rPr dirty="0"/>
              <a:t/>
            </a:r>
            <a:br>
              <a:rPr dirty="0"/>
            </a:br>
            <a:r>
              <a:rPr lang="zh-CN" altLang="en-US" sz="2607" kern="0" dirty="0" smtClean="0">
                <a:solidFill>
                  <a:srgbClr val="000000"/>
                </a:solidFill>
                <a:latin typeface="Times New Roman" pitchFamily="65" charset="-122"/>
                <a:ea typeface="宋体" pitchFamily="65" charset="-122"/>
              </a:rPr>
              <a:t>不怕。我要作个人,我要作个人!</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可是,临到末了,他却忍不住哭了。</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他把身子缩成一团,侧身睡在床上,让眼泪毫无顾忌的流到那脏枕头上去。</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                                            一九三七年五月为牺牲于抗日战争中表弟长荣而作</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                                                                                                                     (有删改)</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他忘记了自己曾给波兰侨民协会捐助了半个月薪俸,那协会就赠他这几本书,</a:t>
            </a:r>
            <a:r>
              <a:t/>
            </a:r>
            <a:br/>
            <a:r>
              <a:rPr lang="zh-CN" altLang="en-US" sz="2607" kern="0" dirty="0" smtClean="0">
                <a:solidFill>
                  <a:srgbClr val="000000"/>
                </a:solidFill>
                <a:latin typeface="Times New Roman" pitchFamily="65" charset="-122"/>
                <a:ea typeface="宋体" pitchFamily="65" charset="-122"/>
              </a:rPr>
              <a:t>以示答谢。</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他心跳得更厉害了,他好像在这孤岛上将要举行什么庄严的典礼了。阿斯宾</a:t>
            </a:r>
            <a:r>
              <a:t/>
            </a:r>
            <a:br/>
            <a:r>
              <a:rPr lang="zh-CN" altLang="en-US" sz="2607" kern="0" dirty="0" smtClean="0">
                <a:solidFill>
                  <a:srgbClr val="000000"/>
                </a:solidFill>
                <a:latin typeface="Times New Roman" pitchFamily="65" charset="-122"/>
                <a:ea typeface="宋体" pitchFamily="65" charset="-122"/>
              </a:rPr>
              <a:t>华尔的大钟,正在鸣报下午五时;天宇清朗,净无云翳,只有几只海鸥在空中盘</a:t>
            </a:r>
            <a:r>
              <a:t/>
            </a:r>
            <a:br/>
            <a:r>
              <a:rPr lang="zh-CN" altLang="en-US" sz="2607" kern="0" dirty="0" smtClean="0">
                <a:solidFill>
                  <a:srgbClr val="000000"/>
                </a:solidFill>
                <a:latin typeface="Times New Roman" pitchFamily="65" charset="-122"/>
                <a:ea typeface="宋体" pitchFamily="65" charset="-122"/>
              </a:rPr>
              <a:t>旋;大海摇摇欲睡,波浪喁喁低语。远处阿斯宾华尔的白色房屋好像在微笑。</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忽然,在这大自然的肃穆中,可以听到那老人的颤抖的声音:</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圣母啊,你守护着光明的琛思妥诃华,</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你照临在奥斯脱罗孛拉摩,</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谢天主予我以重生——</a:t>
            </a:r>
            <a:endParaRPr lang="zh-CN" altLang="en-US"/>
          </a:p>
        </p:txBody>
      </p:sp>
    </p:spTree>
    <p:custDataLst>
      <p:custData r:id="rId1"/>
    </p:custDataLst>
  </p:cSld>
  <p:clrMapOvr>
    <a:masterClrMapping/>
  </p:clrMapOvr>
  <p:timing>
    <p:tnLst>
      <p:par>
        <p:cTn id="1" dur="indefinite" restart="never" nodeType="tmRoot"/>
      </p:par>
    </p:tnLst>
  </p:timing>
</p:sld>
</file>

<file path=ppt/slides/slide3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4212820"/>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[注]　①远在家乡寄住在岳家的妻子所写之信。信中说自己病重无医,把积</a:t>
            </a:r>
            <a:endParaRPr lang="zh-CN" altLang="en-US" sz="2800" dirty="0" smtClean="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余的十元钱给他汇来。②指聂勋。他在北京南城某会馆的小房子里画画,生</a:t>
            </a:r>
            <a:r>
              <a:rPr dirty="0"/>
              <a:t/>
            </a:r>
            <a:br>
              <a:rPr dirty="0"/>
            </a:br>
            <a:r>
              <a:rPr lang="zh-CN" altLang="en-US" sz="2607" kern="0" dirty="0" smtClean="0">
                <a:solidFill>
                  <a:srgbClr val="000000"/>
                </a:solidFill>
                <a:latin typeface="Times New Roman" pitchFamily="65" charset="-122"/>
                <a:ea typeface="宋体" pitchFamily="65" charset="-122"/>
              </a:rPr>
              <a:t>活窘迫,每天只能吃一顿正餐。</a:t>
            </a:r>
            <a:endParaRPr lang="en-US" altLang="zh-CN" sz="2607" kern="0" dirty="0" smtClean="0">
              <a:solidFill>
                <a:srgbClr val="000000"/>
              </a:solidFill>
              <a:latin typeface="Times New Roman" pitchFamily="65" charset="-122"/>
              <a:ea typeface="宋体" pitchFamily="65" charset="-122"/>
            </a:endParaRPr>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1.小说第二段写聂勋“越想心中越乱”,请简析其具体原因。</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3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4814651"/>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2.请理解文中画线语句蕴含的深意。</a:t>
            </a:r>
            <a:endParaRPr lang="zh-CN" altLang="en-US" sz="2800" dirty="0" smtClean="0"/>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sz="2800" dirty="0" smtClean="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3.聂勋将汇票交给陆尔全之后的多次“微笑”反映了他怎样的内心活动?这</a:t>
            </a:r>
            <a:r>
              <a:rPr dirty="0"/>
              <a:t/>
            </a:r>
            <a:br>
              <a:rPr dirty="0"/>
            </a:br>
            <a:r>
              <a:rPr lang="zh-CN" altLang="en-US" sz="2607" kern="0" dirty="0" smtClean="0">
                <a:solidFill>
                  <a:srgbClr val="000000"/>
                </a:solidFill>
                <a:latin typeface="Times New Roman" pitchFamily="65" charset="-122"/>
                <a:ea typeface="宋体" pitchFamily="65" charset="-122"/>
              </a:rPr>
              <a:t>样写有什么意义?</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3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3610989"/>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4.小说书写人间苦难与至情,却只是平实地叙事。试探究这样写的作用。</a:t>
            </a:r>
            <a:endParaRPr lang="zh-CN" altLang="en-US" sz="2800" dirty="0" smtClean="0"/>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sz="2800" dirty="0" smtClean="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3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3424655"/>
          </a:xfrm>
          <a:prstGeom prst="rect">
            <a:avLst/>
          </a:prstGeom>
          <a:noFill/>
        </p:spPr>
        <p:txBody>
          <a:bodyPr wrap="square" lIns="0" tIns="0" rIns="0" bIns="0" rtlCol="0">
            <a:spAutoFit/>
          </a:bodyPr>
          <a:lstStyle/>
          <a:p>
            <a:pPr marL="0" indent="0" eaLnBrk="0" latinLnBrk="1" hangingPunct="0">
              <a:lnSpc>
                <a:spcPct val="150000"/>
              </a:lnSpc>
              <a:spcBef>
                <a:spcPts val="0"/>
              </a:spcBef>
              <a:buNone/>
            </a:pPr>
            <a:endParaRPr lang="zh-CN" altLang="en-US" dirty="0">
              <a:solidFill>
                <a:srgbClr val="FF0000"/>
              </a:solidFill>
            </a:endParaRPr>
          </a:p>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1.</a:t>
            </a: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①妻子即将病死,自己无能为力;②自己在北京奋斗艰难,希望渺茫。</a:t>
            </a:r>
            <a:endParaRPr lang="en-US" altLang="zh-CN" sz="2607" kern="0" dirty="0" smtClean="0">
              <a:solidFill>
                <a:srgbClr val="FF0000"/>
              </a:solidFill>
              <a:latin typeface="Times New Roman" pitchFamily="65" charset="-122"/>
              <a:ea typeface="宋体" pitchFamily="65" charset="-122"/>
            </a:endParaRPr>
          </a:p>
          <a:p>
            <a:pPr eaLnBrk="0" latinLnBrk="1" hangingPunct="0">
              <a:lnSpc>
                <a:spcPct val="150000"/>
              </a:lnSpc>
            </a:pPr>
            <a:r>
              <a:rPr lang="zh-CN" altLang="en-US" sz="2607" b="1" kern="0" dirty="0" smtClean="0">
                <a:solidFill>
                  <a:srgbClr val="FF0000"/>
                </a:solidFill>
                <a:latin typeface="Times New Roman" pitchFamily="65" charset="-122"/>
                <a:ea typeface="宋体" pitchFamily="65" charset="-122"/>
              </a:rPr>
              <a:t>解析</a:t>
            </a:r>
            <a:r>
              <a:rPr lang="zh-CN" altLang="en-US" sz="2607" kern="0" dirty="0" smtClean="0">
                <a:solidFill>
                  <a:srgbClr val="FF0000"/>
                </a:solidFill>
                <a:latin typeface="Times New Roman" pitchFamily="65" charset="-122"/>
                <a:ea typeface="宋体" pitchFamily="65" charset="-122"/>
              </a:rPr>
              <a:t>    本题答题区间在小说第一、二两段</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根据第一段“印象中浮出寄住在</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岳家害痨病的妻子的种种神情</a:t>
            </a:r>
            <a:r>
              <a:rPr lang="en-US" altLang="zh-CN" sz="2607" kern="0" dirty="0" smtClean="0">
                <a:solidFill>
                  <a:srgbClr val="FF0000"/>
                </a:solidFill>
                <a:latin typeface="黑体"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这时唯一办法是赶回去”和第二段开头</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“回去既无能力”可概括出第一个原因</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第二段中的几个问句</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则揭示了心乱</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的第二个原因。</a:t>
            </a:r>
            <a:endParaRPr lang="zh-CN" altLang="en-US" sz="2800" dirty="0" smtClean="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3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30091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2.</a:t>
            </a: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①妻子、朋友等不应因贫困无助而死;②生活无情,命运无常,许多人</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只能无奈地死去;③表达对社会的批判。(意思对即可)</a:t>
            </a:r>
            <a:endParaRPr lang="en-US" altLang="zh-CN" sz="2607" kern="0" dirty="0" smtClean="0">
              <a:solidFill>
                <a:srgbClr val="FF0000"/>
              </a:solidFill>
              <a:latin typeface="Times New Roman" pitchFamily="65" charset="-122"/>
              <a:ea typeface="宋体" pitchFamily="65" charset="-122"/>
            </a:endParaRPr>
          </a:p>
          <a:p>
            <a:pPr eaLnBrk="0" latinLnBrk="1" hangingPunct="0">
              <a:lnSpc>
                <a:spcPct val="150000"/>
              </a:lnSpc>
            </a:pPr>
            <a:r>
              <a:rPr lang="zh-CN" altLang="en-US" sz="2607" b="1" kern="0" dirty="0" smtClean="0">
                <a:solidFill>
                  <a:srgbClr val="FF0000"/>
                </a:solidFill>
                <a:latin typeface="Times New Roman" pitchFamily="65" charset="-122"/>
                <a:ea typeface="宋体" pitchFamily="65" charset="-122"/>
              </a:rPr>
              <a:t>解析</a:t>
            </a:r>
            <a:r>
              <a:rPr lang="zh-CN" altLang="en-US" sz="2607" kern="0" dirty="0" smtClean="0">
                <a:solidFill>
                  <a:srgbClr val="FF0000"/>
                </a:solidFill>
                <a:latin typeface="Times New Roman" pitchFamily="65" charset="-122"/>
                <a:ea typeface="宋体" pitchFamily="65" charset="-122"/>
              </a:rPr>
              <a:t>　“许多人”既包括妻子、朋友</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也包括许许多多的普通人</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不应当</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死”是不应该因贫困无助而死</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不应当死”却死了</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表现了人生的悲苦</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最</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后落实到主旨上来</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反常的社会现象表达了作者的批判之情。</a:t>
            </a:r>
            <a:endParaRPr lang="zh-CN" altLang="en-US" sz="2800" dirty="0" smtClean="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3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481465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3.</a:t>
            </a: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(1)内心活动:悲伤,欣慰,萌生希望。(2)意义:①表现聂勋善良无私,具</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有天赋,始终保持希望;②展现友情的温暖;③增强悲剧意味;④推动情节发</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展。(答对三点即可)</a:t>
            </a:r>
            <a:endParaRPr lang="en-US" altLang="zh-CN" sz="2607" kern="0" dirty="0" smtClean="0">
              <a:solidFill>
                <a:srgbClr val="FF0000"/>
              </a:solidFill>
              <a:latin typeface="Times New Roman" pitchFamily="65" charset="-122"/>
              <a:ea typeface="宋体" pitchFamily="65" charset="-122"/>
            </a:endParaRPr>
          </a:p>
          <a:p>
            <a:pPr eaLnBrk="0" latinLnBrk="1" hangingPunct="0">
              <a:lnSpc>
                <a:spcPct val="150000"/>
              </a:lnSpc>
            </a:pPr>
            <a:r>
              <a:rPr lang="zh-CN" altLang="en-US" sz="2607" b="1" kern="0" dirty="0" smtClean="0">
                <a:solidFill>
                  <a:srgbClr val="FF0000"/>
                </a:solidFill>
                <a:latin typeface="Times New Roman" pitchFamily="65" charset="-122"/>
                <a:ea typeface="宋体" pitchFamily="65" charset="-122"/>
              </a:rPr>
              <a:t>解析</a:t>
            </a:r>
            <a:r>
              <a:rPr lang="zh-CN" altLang="en-US" sz="2607" kern="0" dirty="0" smtClean="0">
                <a:solidFill>
                  <a:srgbClr val="FF0000"/>
                </a:solidFill>
                <a:latin typeface="Times New Roman" pitchFamily="65" charset="-122"/>
                <a:ea typeface="宋体" pitchFamily="65" charset="-122"/>
              </a:rPr>
              <a:t>　第一问考查细节所表达的人物心理</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将汇票交给陆尔全之后的多次</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‘微笑’”</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需要找出每一次“微笑”的相关情节并分析对应的人物心理</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最</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后加以整合。第二问考查细节描写的作用</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需从人物、情节、主题、艺术表</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现力等角度逐一分析</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但无论从哪一个角度分析</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都不要抛开因帮助别人而微</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笑这一中心情节。</a:t>
            </a:r>
            <a:endParaRPr lang="zh-CN" altLang="en-US" sz="2800" dirty="0" smtClean="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3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481465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4.</a:t>
            </a: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①表现主人公坦然、勇敢地面对不幸人生,无私救助他人,表达作者</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对他的赞美之情;②削弱作品感伤的氛围,表达作者对死亡的达观理解;③真实</a:t>
            </a:r>
            <a:endParaRPr lang="en-US" altLang="zh-CN" sz="2607" kern="0" dirty="0" smtClean="0">
              <a:solidFill>
                <a:srgbClr val="FF0000"/>
              </a:solidFill>
              <a:latin typeface="Times New Roman" pitchFamily="65" charset="-122"/>
              <a:ea typeface="宋体" pitchFamily="65" charset="-122"/>
            </a:endParaRPr>
          </a:p>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地反映人生的悲苦、伤痛、艰辛和遗憾,以及背后艰难的时代色彩和模样。</a:t>
            </a:r>
            <a:endParaRPr lang="en-US" altLang="zh-CN" sz="2607" kern="0" dirty="0" smtClean="0">
              <a:solidFill>
                <a:srgbClr val="FF0000"/>
              </a:solidFill>
              <a:latin typeface="Times New Roman" pitchFamily="65" charset="-122"/>
              <a:ea typeface="宋体" pitchFamily="65" charset="-122"/>
            </a:endParaRPr>
          </a:p>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(意思对即可)</a:t>
            </a:r>
            <a:endParaRPr lang="en-US" altLang="zh-CN" sz="2607" kern="0" dirty="0" smtClean="0">
              <a:solidFill>
                <a:srgbClr val="FF0000"/>
              </a:solidFill>
              <a:latin typeface="Times New Roman" pitchFamily="65" charset="-122"/>
              <a:ea typeface="宋体" pitchFamily="65" charset="-122"/>
            </a:endParaRPr>
          </a:p>
          <a:p>
            <a:pPr eaLnBrk="0" latinLnBrk="1" hangingPunct="0">
              <a:lnSpc>
                <a:spcPct val="150000"/>
              </a:lnSpc>
            </a:pPr>
            <a:r>
              <a:rPr lang="zh-CN" altLang="en-US" sz="2607" b="1" kern="0" dirty="0" smtClean="0">
                <a:solidFill>
                  <a:srgbClr val="FF0000"/>
                </a:solidFill>
                <a:latin typeface="Times New Roman" pitchFamily="65" charset="-122"/>
                <a:ea typeface="宋体" pitchFamily="65" charset="-122"/>
              </a:rPr>
              <a:t>解析 </a:t>
            </a:r>
            <a:r>
              <a:rPr lang="zh-CN" altLang="en-US" sz="2607" kern="0" dirty="0" smtClean="0">
                <a:solidFill>
                  <a:srgbClr val="FF0000"/>
                </a:solidFill>
                <a:latin typeface="Times New Roman" pitchFamily="65" charset="-122"/>
                <a:ea typeface="宋体" pitchFamily="65" charset="-122"/>
              </a:rPr>
              <a:t>   此题探究小说的叙事风格。探究方向一是散文化小说的文体规律</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二</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是叙事风格对表现人物、情节、环境、主旨等小说诸要素的表现作用。该</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题可从“平实”二字切入</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平”是“平和”</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有助于表现主人公的坦然</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削弱</a:t>
            </a:r>
            <a:endParaRPr lang="en-US" altLang="zh-CN" sz="2607" kern="0" dirty="0" smtClean="0">
              <a:solidFill>
                <a:srgbClr val="FF0000"/>
              </a:solidFill>
              <a:latin typeface="Times New Roman" pitchFamily="65" charset="-122"/>
              <a:ea typeface="宋体" pitchFamily="65" charset="-122"/>
            </a:endParaRPr>
          </a:p>
          <a:p>
            <a:pPr eaLnBrk="0" latinLnBrk="1" hangingPunct="0">
              <a:lnSpc>
                <a:spcPct val="150000"/>
              </a:lnSpc>
            </a:pPr>
            <a:r>
              <a:rPr lang="zh-CN" altLang="en-US" sz="2607" kern="0" dirty="0" smtClean="0">
                <a:solidFill>
                  <a:srgbClr val="FF0000"/>
                </a:solidFill>
                <a:latin typeface="Times New Roman" pitchFamily="65" charset="-122"/>
                <a:ea typeface="宋体" pitchFamily="65" charset="-122"/>
              </a:rPr>
              <a:t>作品的感伤氛围</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实”是“真实”</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可以真实地反映人生状态和时代风貌。</a:t>
            </a:r>
            <a:endParaRPr lang="zh-CN" altLang="en-US" sz="2800" dirty="0" smtClean="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3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21221" y="611957"/>
            <a:ext cx="11340000" cy="601831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000000"/>
                </a:solidFill>
                <a:latin typeface="Times New Roman" pitchFamily="65" charset="-122"/>
                <a:ea typeface="宋体" pitchFamily="65" charset="-122"/>
              </a:rPr>
              <a:t>名师点睛</a:t>
            </a:r>
            <a:endParaRPr lang="zh-CN" altLang="en-US" b="1"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主旨意蕴题是散文化小说阅读题中最难的。因为它要突出情调,而情调感情</a:t>
            </a:r>
            <a:r>
              <a:rPr dirty="0"/>
              <a:t/>
            </a:r>
            <a:br>
              <a:rPr dirty="0"/>
            </a:br>
            <a:r>
              <a:rPr lang="zh-CN" altLang="en-US" sz="2607" kern="0" dirty="0" smtClean="0">
                <a:solidFill>
                  <a:srgbClr val="000000"/>
                </a:solidFill>
                <a:latin typeface="Times New Roman" pitchFamily="65" charset="-122"/>
                <a:ea typeface="宋体" pitchFamily="65" charset="-122"/>
              </a:rPr>
              <a:t>之类是最难把握的,说不清,道不明,又无明确语句表明作者的观点态度。为此,我们既要紧紧扣住人物性格、命运来认识,又要注意感受作者在小说中进行的氛围的渲染</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如小说中的地域文化、风俗人情以及景物描写</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要把人物放在这种自然、历史的氛围中去观照</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去思考。如上面的小说</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异秉</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作者以简洁恬静的笔调描绘了苏北小镇的风土人情、世事云烟</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刻画出王二等勤俭谦恭的凡俗人物矜持萎琐以至于自虐般的生存状态。虽然此作一如汪氏其他小说一样有着仿佛和谐温存的情致</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但亦含作家对人物生命形式的审视</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是对苦涩人生的悲悯与忧伤。明乎此</a:t>
            </a:r>
            <a:r>
              <a:rPr lang="en-US" altLang="zh-CN" sz="2607" kern="0" dirty="0" smtClean="0">
                <a:solidFill>
                  <a:srgbClr val="000000"/>
                </a:solidFill>
                <a:latin typeface="Times New Roman"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我们再去分析最后一句的意蕴自然水到渠成。</a:t>
            </a:r>
            <a:endParaRPr lang="zh-CN" altLang="en-US" sz="2800" dirty="0" smtClean="0"/>
          </a:p>
        </p:txBody>
      </p:sp>
    </p:spTree>
    <p:custDataLst>
      <p:custData r:id="rId1"/>
    </p:custDataLst>
  </p:cSld>
  <p:clrMapOvr>
    <a:masterClrMapping/>
  </p:clrMapOvr>
  <p:timing>
    <p:tnLst>
      <p:par>
        <p:cTn id="1" dur="indefinite" restart="never" nodeType="tmRoot"/>
      </p:par>
    </p:tnLst>
  </p:timing>
</p:sld>
</file>

<file path=ppt/slides/slide3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369998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000000"/>
                </a:solidFill>
                <a:latin typeface="Times New Roman" pitchFamily="65" charset="-122"/>
                <a:ea typeface="宋体" pitchFamily="65" charset="-122"/>
              </a:rPr>
              <a:t>练后心得</a:t>
            </a:r>
            <a:endParaRPr lang="zh-CN" altLang="en-US" b="1"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en-US" altLang="zh-CN" sz="2607" u="sng" kern="0" dirty="0" smtClean="0">
              <a:solidFill>
                <a:srgbClr val="000000"/>
              </a:solidFill>
              <a:latin typeface="Times New Roman" pitchFamily="65" charset="-122"/>
              <a:ea typeface="宋体" pitchFamily="65" charset="-122"/>
            </a:endParaRPr>
          </a:p>
          <a:p>
            <a:pPr eaLnBrk="0" latinLnBrk="1" hangingPunct="0">
              <a:lnSpc>
                <a:spcPct val="150000"/>
              </a:lnSpc>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en-US" altLang="zh-CN" sz="2607" u="sng" kern="0" dirty="0" smtClean="0">
              <a:solidFill>
                <a:srgbClr val="000000"/>
              </a:solidFill>
              <a:latin typeface="Times New Roman" pitchFamily="65" charset="-122"/>
              <a:ea typeface="宋体" pitchFamily="65" charset="-122"/>
            </a:endParaRPr>
          </a:p>
          <a:p>
            <a:pPr eaLnBrk="0" latinLnBrk="1" hangingPunct="0">
              <a:lnSpc>
                <a:spcPct val="150000"/>
              </a:lnSpc>
            </a:pPr>
            <a:r>
              <a:rPr lang="zh-CN" altLang="en-US" sz="2800" u="sng" kern="0" dirty="0" smtClean="0">
                <a:solidFill>
                  <a:srgbClr val="000000"/>
                </a:solidFill>
                <a:latin typeface="Times New Roman" pitchFamily="65" charset="-122"/>
                <a:ea typeface="宋体" pitchFamily="65" charset="-122"/>
              </a:rPr>
              <a:t>  </a:t>
            </a:r>
            <a:r>
              <a:rPr lang="zh-CN" altLang="en-US" sz="2800" u="sng" kern="0" dirty="0" smtClean="0">
                <a:solidFill>
                  <a:srgbClr val="000000"/>
                </a:solidFill>
                <a:latin typeface="Times New Roman" pitchFamily="65" charset="-122"/>
                <a:ea typeface="宋体" pitchFamily="65" charset="-122"/>
              </a:rPr>
              <a:t>                                                                                       </a:t>
            </a:r>
            <a:r>
              <a:rPr lang="zh-CN" altLang="en-US" sz="2800" u="sng" kern="0" dirty="0" smtClean="0">
                <a:solidFill>
                  <a:srgbClr val="000000"/>
                </a:solidFill>
                <a:latin typeface="Times New Roman" pitchFamily="65" charset="-122"/>
                <a:ea typeface="宋体" pitchFamily="65" charset="-122"/>
              </a:rPr>
              <a:t>  </a:t>
            </a:r>
            <a:endParaRPr lang="en-US" altLang="zh-CN" sz="2800" u="sng" kern="0" dirty="0" smtClean="0">
              <a:solidFill>
                <a:srgbClr val="000000"/>
              </a:solidFill>
              <a:latin typeface="Times New Roman" pitchFamily="65" charset="-122"/>
              <a:ea typeface="宋体" pitchFamily="65" charset="-122"/>
            </a:endParaRPr>
          </a:p>
          <a:p>
            <a:pPr eaLnBrk="0" latinLnBrk="1" hangingPunct="0">
              <a:lnSpc>
                <a:spcPct val="150000"/>
              </a:lnSpc>
            </a:pPr>
            <a:r>
              <a:rPr lang="zh-CN" altLang="en-US" sz="2800" u="sng" kern="0" dirty="0" smtClean="0">
                <a:solidFill>
                  <a:srgbClr val="000000"/>
                </a:solidFill>
                <a:latin typeface="Times New Roman" pitchFamily="65" charset="-122"/>
                <a:ea typeface="宋体" pitchFamily="65" charset="-122"/>
              </a:rPr>
              <a:t> </a:t>
            </a:r>
            <a:r>
              <a:rPr lang="zh-CN" altLang="en-US" sz="2800" u="sng" kern="0" dirty="0" smtClean="0">
                <a:solidFill>
                  <a:srgbClr val="000000"/>
                </a:solidFill>
                <a:latin typeface="Times New Roman" pitchFamily="65" charset="-122"/>
                <a:ea typeface="宋体" pitchFamily="65" charset="-122"/>
              </a:rPr>
              <a:t>                                                                                       </a:t>
            </a:r>
            <a:r>
              <a:rPr lang="zh-CN" altLang="en-US" sz="2800" u="sng" kern="0" dirty="0" smtClean="0">
                <a:solidFill>
                  <a:srgbClr val="000000"/>
                </a:solidFill>
                <a:latin typeface="Times New Roman" pitchFamily="65" charset="-122"/>
                <a:ea typeface="宋体" pitchFamily="65" charset="-122"/>
              </a:rPr>
              <a:t>   </a:t>
            </a:r>
            <a:endParaRPr lang="zh-CN" altLang="en-US" sz="2800" dirty="0" smtClean="0"/>
          </a:p>
          <a:p>
            <a:pPr marL="0" indent="0" eaLnBrk="0" latinLnBrk="1" hangingPunct="0">
              <a:lnSpc>
                <a:spcPct val="150000"/>
              </a:lnSpc>
              <a:spcBef>
                <a:spcPts val="0"/>
              </a:spcBef>
              <a:buNone/>
            </a:pPr>
            <a:endParaRPr lang="en-US" altLang="zh-CN" sz="2607" u="sng" kern="0" dirty="0" smtClean="0">
              <a:solidFill>
                <a:srgbClr val="000000"/>
              </a:solidFill>
              <a:latin typeface="Times New Roman" pitchFamily="65" charset="-122"/>
              <a:ea typeface="宋体" pitchFamily="65" charset="-122"/>
            </a:endParaRPr>
          </a:p>
        </p:txBody>
      </p:sp>
    </p:spTree>
    <p:custDataLst>
      <p:custData r:id="rId1"/>
    </p:custDataLst>
  </p:cSld>
  <p:clrMapOvr>
    <a:masterClrMapping/>
  </p:clrMapOvr>
  <p:timing>
    <p:tnLst>
      <p:par>
        <p:cTn id="1" dur="indefinite" restart="never" nodeType="tmRoot"/>
      </p:par>
    </p:tnLst>
  </p:timing>
</p:sld>
</file>

<file path=ppt/slides/slide3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194570"/>
            <a:ext cx="11340000" cy="481465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(2018南通三模)阅读下面的作品,完成问题。(20分)</a:t>
            </a:r>
            <a:endParaRPr lang="zh-CN" altLang="en-US" dirty="0"/>
          </a:p>
          <a:p>
            <a:pPr marL="0" indent="0" algn="ctr"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滩　上</a:t>
            </a:r>
            <a:endParaRPr lang="zh-CN" altLang="en-US" dirty="0"/>
          </a:p>
          <a:p>
            <a:pPr marL="0" indent="0" algn="ctr"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路 翎</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①黎明的江岸上,纤夫们发出了一种甜美、柔和而宏阔的声音,在这个声音的</a:t>
            </a:r>
            <a:r>
              <a:rPr dirty="0"/>
              <a:t/>
            </a:r>
            <a:br>
              <a:rPr dirty="0"/>
            </a:br>
            <a:r>
              <a:rPr lang="zh-CN" altLang="en-US" sz="2607" kern="0" dirty="0" smtClean="0">
                <a:solidFill>
                  <a:srgbClr val="000000"/>
                </a:solidFill>
                <a:latin typeface="Times New Roman" pitchFamily="65" charset="-122"/>
                <a:ea typeface="宋体" pitchFamily="65" charset="-122"/>
              </a:rPr>
              <a:t>每一个间歇里,有一个美丽、嘹亮的男子的声音在歌唱着。</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②纤夫们出现在急流左边的石滩上,形成一个向前倾斜的肉色的整体,紧张地</a:t>
            </a:r>
            <a:r>
              <a:rPr dirty="0"/>
              <a:t/>
            </a:r>
            <a:br>
              <a:rPr dirty="0"/>
            </a:br>
            <a:r>
              <a:rPr lang="zh-CN" altLang="en-US" sz="2607" kern="0" dirty="0" smtClean="0">
                <a:solidFill>
                  <a:srgbClr val="000000"/>
                </a:solidFill>
                <a:latin typeface="Times New Roman" pitchFamily="65" charset="-122"/>
                <a:ea typeface="宋体" pitchFamily="65" charset="-122"/>
              </a:rPr>
              <a:t>静止着不动,因为江流非常湍急。在急流里挣扎着的沉重的大木船上,敲起了</a:t>
            </a:r>
            <a:r>
              <a:rPr dirty="0"/>
              <a:t/>
            </a:r>
            <a:br>
              <a:rPr dirty="0"/>
            </a:br>
            <a:r>
              <a:rPr lang="zh-CN" altLang="en-US" sz="2607" kern="0" dirty="0" smtClean="0">
                <a:solidFill>
                  <a:srgbClr val="000000"/>
                </a:solidFill>
                <a:latin typeface="Times New Roman" pitchFamily="65" charset="-122"/>
                <a:ea typeface="宋体" pitchFamily="65" charset="-122"/>
              </a:rPr>
              <a:t>鼓来。纤夫们那肉色的、向前倾斜的紧张的整体里面,发出了年轻男子的嘹</a:t>
            </a:r>
            <a:endParaRPr lang="zh-CN" altLang="en-US" dirty="0"/>
          </a:p>
        </p:txBody>
      </p:sp>
      <p:pic>
        <p:nvPicPr>
          <p:cNvPr id="3" name="Picture 8"/>
          <p:cNvPicPr>
            <a:picLocks noChangeAspect="1" noChangeArrowheads="1"/>
          </p:cNvPicPr>
          <p:nvPr/>
        </p:nvPicPr>
        <p:blipFill>
          <a:blip r:embed="rId4" cstate="print"/>
          <a:srcRect/>
          <a:stretch>
            <a:fillRect/>
          </a:stretch>
        </p:blipFill>
        <p:spPr bwMode="auto">
          <a:xfrm>
            <a:off x="521221" y="762511"/>
            <a:ext cx="2371725" cy="476250"/>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现在又何不显神迹使我们回到家乡。</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他读不出声了,哽咽起来,颓然仆地,银白色的头发拌和在海沙里。已经四十</a:t>
            </a:r>
            <a:r>
              <a:t/>
            </a:r>
            <a:br/>
            <a:r>
              <a:rPr lang="zh-CN" altLang="en-US" sz="2607" kern="0" dirty="0" smtClean="0">
                <a:solidFill>
                  <a:srgbClr val="000000"/>
                </a:solidFill>
                <a:latin typeface="Times New Roman" pitchFamily="65" charset="-122"/>
                <a:ea typeface="宋体" pitchFamily="65" charset="-122"/>
              </a:rPr>
              <a:t>年了,听不到祖国的语言;而现在这语言却翻越重洋,到另一半球上访孑然独</a:t>
            </a:r>
            <a:r>
              <a:t/>
            </a:r>
            <a:br/>
            <a:r>
              <a:rPr lang="zh-CN" altLang="en-US" sz="2607" kern="0" dirty="0" smtClean="0">
                <a:solidFill>
                  <a:srgbClr val="000000"/>
                </a:solidFill>
                <a:latin typeface="Times New Roman" pitchFamily="65" charset="-122"/>
                <a:ea typeface="宋体" pitchFamily="65" charset="-122"/>
              </a:rPr>
              <a:t>处的他。这是多么可爱可亲,而又多么美丽啊!老人哽咽不止,他只能以一场</a:t>
            </a:r>
            <a:r>
              <a:t/>
            </a:r>
            <a:br/>
            <a:r>
              <a:rPr lang="zh-CN" altLang="en-US" sz="2607" kern="0" dirty="0" smtClean="0">
                <a:solidFill>
                  <a:srgbClr val="000000"/>
                </a:solidFill>
                <a:latin typeface="Times New Roman" pitchFamily="65" charset="-122"/>
                <a:ea typeface="宋体" pitchFamily="65" charset="-122"/>
              </a:rPr>
              <a:t>伟大的哭泣来祈求热爱的祖国给他以饶恕,他的确已经把祖国丢在一边。</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终于,短如一瞬的暮色沉下来,遮隐了白纸上的文字。</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老人便枕在石上,闭着眼睛。于是,那“守护着光明的琛思妥诃华”的圣母便</a:t>
            </a:r>
            <a:r>
              <a:t/>
            </a:r>
            <a:br/>
            <a:r>
              <a:rPr lang="zh-CN" altLang="en-US" sz="2607" kern="0" dirty="0" smtClean="0">
                <a:solidFill>
                  <a:srgbClr val="000000"/>
                </a:solidFill>
                <a:latin typeface="Times New Roman" pitchFamily="65" charset="-122"/>
                <a:ea typeface="宋体" pitchFamily="65" charset="-122"/>
              </a:rPr>
              <a:t>把他的灵魂送回故土。</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忽然,有人在史卡汶思基头上喊道:“喂,老头儿!起来!怎么回事?”</a:t>
            </a:r>
            <a:endParaRPr lang="zh-CN" altLang="en-US"/>
          </a:p>
        </p:txBody>
      </p:sp>
    </p:spTree>
    <p:custDataLst>
      <p:custData r:id="rId1"/>
    </p:custDataLst>
  </p:cSld>
  <p:clrMapOvr>
    <a:masterClrMapping/>
  </p:clrMapOvr>
  <p:timing>
    <p:tnLst>
      <p:par>
        <p:cTn id="1" dur="indefinite" restart="never" nodeType="tmRoot"/>
      </p:par>
    </p:tnLst>
  </p:timing>
</p:sld>
</file>

<file path=ppt/slides/slide3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亮的歌唱声,而后就是那一声柔和而宏阔的应和,那个整体向前移动了一步。</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③礁石滩连接着宽阔的沙滩,再里面就是绿色的、树木丰茂的山坡了。黎明</a:t>
            </a:r>
            <a:r>
              <a:t/>
            </a:r>
            <a:br/>
            <a:r>
              <a:rPr lang="zh-CN" altLang="en-US" sz="2607" kern="0" dirty="0" smtClean="0">
                <a:solidFill>
                  <a:srgbClr val="000000"/>
                </a:solidFill>
                <a:latin typeface="Times New Roman" pitchFamily="65" charset="-122"/>
                <a:ea typeface="宋体" pitchFamily="65" charset="-122"/>
              </a:rPr>
              <a:t>的凉爽而活泼的风在江面上和沙滩上吹着,淡蓝的洁净的天上映着日出的红</a:t>
            </a:r>
            <a:r>
              <a:t/>
            </a:r>
            <a:br/>
            <a:r>
              <a:rPr lang="zh-CN" altLang="en-US" sz="2607" kern="0" dirty="0" smtClean="0">
                <a:solidFill>
                  <a:srgbClr val="000000"/>
                </a:solidFill>
                <a:latin typeface="Times New Roman" pitchFamily="65" charset="-122"/>
                <a:ea typeface="宋体" pitchFamily="65" charset="-122"/>
              </a:rPr>
              <a:t>光。那个强壮的、赤膊的、浓眉大眼的美丽男子,肩上披着一块破烂了的白</a:t>
            </a:r>
            <a:r>
              <a:t/>
            </a:r>
            <a:br/>
            <a:r>
              <a:rPr lang="zh-CN" altLang="en-US" sz="2607" kern="0" dirty="0" smtClean="0">
                <a:solidFill>
                  <a:srgbClr val="000000"/>
                </a:solidFill>
                <a:latin typeface="Times New Roman" pitchFamily="65" charset="-122"/>
                <a:ea typeface="宋体" pitchFamily="65" charset="-122"/>
              </a:rPr>
              <a:t>布,因了内心的悲伤而尽情地歌唱着,虽然那歌词是异常的单调。从四周发出</a:t>
            </a:r>
            <a:r>
              <a:t/>
            </a:r>
            <a:br/>
            <a:r>
              <a:rPr lang="zh-CN" altLang="en-US" sz="2607" kern="0" dirty="0" smtClean="0">
                <a:solidFill>
                  <a:srgbClr val="000000"/>
                </a:solidFill>
                <a:latin typeface="Times New Roman" pitchFamily="65" charset="-122"/>
                <a:ea typeface="宋体" pitchFamily="65" charset="-122"/>
              </a:rPr>
              <a:t>来的匍匐在地上的兄弟们的那一声宏大的应接,使他的整个心都颤抖着。</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④他结婚才半年,因了穷苦和不幸,他的女人病倒了——已经非常的严重。</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⑤天没有亮的时候,他就出门来了,没有人看顾她;然而他仍然出门了,因为他</a:t>
            </a:r>
            <a:r>
              <a:t/>
            </a:r>
            <a:br/>
            <a:r>
              <a:rPr lang="zh-CN" altLang="en-US" sz="2607" kern="0" dirty="0" smtClean="0">
                <a:solidFill>
                  <a:srgbClr val="000000"/>
                </a:solidFill>
                <a:latin typeface="Times New Roman" pitchFamily="65" charset="-122"/>
                <a:ea typeface="宋体" pitchFamily="65" charset="-122"/>
              </a:rPr>
              <a:t>的兄弟们需要他。在这个江上,再没有人比他歌唱得更好了。</a:t>
            </a:r>
            <a:endParaRPr lang="zh-CN" altLang="en-US"/>
          </a:p>
        </p:txBody>
      </p:sp>
    </p:spTree>
    <p:custDataLst>
      <p:custData r:id="rId1"/>
    </p:custDataLst>
  </p:cSld>
  <p:clrMapOvr>
    <a:masterClrMapping/>
  </p:clrMapOvr>
  <p:timing>
    <p:tnLst>
      <p:par>
        <p:cTn id="1" dur="indefinite" restart="never" nodeType="tmRoot"/>
      </p:par>
    </p:tnLst>
  </p:timing>
</p:sld>
</file>

<file path=ppt/slides/slide3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⑥他站在黎明的江边,预见着什么重大的不幸,他确信他已经摆好了架势,准</a:t>
            </a:r>
            <a:r>
              <a:t/>
            </a:r>
            <a:br/>
            <a:r>
              <a:rPr lang="zh-CN" altLang="en-US" sz="2607" kern="0" dirty="0" smtClean="0">
                <a:solidFill>
                  <a:srgbClr val="000000"/>
                </a:solidFill>
                <a:latin typeface="Times New Roman" pitchFamily="65" charset="-122"/>
                <a:ea typeface="宋体" pitchFamily="65" charset="-122"/>
              </a:rPr>
              <a:t>备迎接命运的打击。他的思想时而飞翔在他的不幸的女人身边,忏悔着他的</a:t>
            </a:r>
            <a:r>
              <a:t/>
            </a:r>
            <a:br/>
            <a:r>
              <a:rPr lang="zh-CN" altLang="en-US" sz="2607" kern="0" dirty="0" smtClean="0">
                <a:solidFill>
                  <a:srgbClr val="000000"/>
                </a:solidFill>
                <a:latin typeface="Times New Roman" pitchFamily="65" charset="-122"/>
                <a:ea typeface="宋体" pitchFamily="65" charset="-122"/>
              </a:rPr>
              <a:t>罪孽;时而飞进了他的辛苦的兄弟们心里,内心充满甜蜜。他慢慢地移动着,</a:t>
            </a:r>
            <a:r>
              <a:t/>
            </a:r>
            <a:br/>
            <a:r>
              <a:rPr lang="zh-CN" altLang="en-US" sz="2607" kern="0" dirty="0" smtClean="0">
                <a:solidFill>
                  <a:srgbClr val="000000"/>
                </a:solidFill>
                <a:latin typeface="Times New Roman" pitchFamily="65" charset="-122"/>
                <a:ea typeface="宋体" pitchFamily="65" charset="-122"/>
              </a:rPr>
              <a:t>沉醉地激情地歌唱着。</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⑦因而,这个早晨是如此的美丽和痛苦。</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⑧太阳升了起来。一个褴褛的老女人在沙滩上出现了,困难地奔跑了过来,一</a:t>
            </a:r>
            <a:r>
              <a:t/>
            </a:r>
            <a:br/>
            <a:r>
              <a:rPr lang="zh-CN" altLang="en-US" sz="2607" kern="0" dirty="0" smtClean="0">
                <a:solidFill>
                  <a:srgbClr val="000000"/>
                </a:solidFill>
                <a:latin typeface="Times New Roman" pitchFamily="65" charset="-122"/>
                <a:ea typeface="宋体" pitchFamily="65" charset="-122"/>
              </a:rPr>
              <a:t>直跑到纤夫们的身边。</a:t>
            </a:r>
            <a:r>
              <a:rPr lang="zh-CN" altLang="en-US" sz="2607" u="sng" kern="0" dirty="0" smtClean="0">
                <a:solidFill>
                  <a:srgbClr val="000000"/>
                </a:solidFill>
                <a:latin typeface="Times New Roman" pitchFamily="65" charset="-122"/>
                <a:ea typeface="宋体" pitchFamily="65" charset="-122"/>
              </a:rPr>
              <a:t>纤夫们发出了宏大的声音,跨出了坚实的一步,好像整</a:t>
            </a:r>
            <a:r>
              <a:t/>
            </a:r>
            <a:br/>
            <a:r>
              <a:rPr lang="zh-CN" altLang="en-US" sz="2607" u="sng" kern="0" dirty="0" smtClean="0">
                <a:solidFill>
                  <a:srgbClr val="000000"/>
                </a:solidFill>
                <a:latin typeface="Times New Roman" pitchFamily="65" charset="-122"/>
                <a:ea typeface="宋体" pitchFamily="65" charset="-122"/>
              </a:rPr>
              <a:t>个的世界在脚下震动着</a:t>
            </a:r>
            <a:r>
              <a:rPr lang="zh-CN" altLang="en-US" sz="2607" kern="0" dirty="0" smtClean="0">
                <a:solidFill>
                  <a:srgbClr val="000000"/>
                </a:solidFill>
                <a:latin typeface="Times New Roman" pitchFamily="65" charset="-122"/>
                <a:ea typeface="宋体" pitchFamily="65" charset="-122"/>
              </a:rPr>
              <a:t>。他激情地歌唱着,觉得是在无比美丽而舒适的波涛</a:t>
            </a:r>
            <a:r>
              <a:t/>
            </a:r>
            <a:br/>
            <a:r>
              <a:rPr lang="zh-CN" altLang="en-US" sz="2607" kern="0" dirty="0" smtClean="0">
                <a:solidFill>
                  <a:srgbClr val="000000"/>
                </a:solidFill>
                <a:latin typeface="Times New Roman" pitchFamily="65" charset="-122"/>
                <a:ea typeface="宋体" pitchFamily="65" charset="-122"/>
              </a:rPr>
              <a:t>上漂浮着。</a:t>
            </a:r>
            <a:endParaRPr lang="zh-CN" altLang="en-US"/>
          </a:p>
        </p:txBody>
      </p:sp>
    </p:spTree>
    <p:custDataLst>
      <p:custData r:id="rId1"/>
    </p:custDataLst>
  </p:cSld>
  <p:clrMapOvr>
    <a:masterClrMapping/>
  </p:clrMapOvr>
  <p:timing>
    <p:tnLst>
      <p:par>
        <p:cTn id="1" dur="indefinite" restart="never" nodeType="tmRoot"/>
      </p:par>
    </p:tnLst>
  </p:timing>
</p:sld>
</file>

<file path=ppt/slides/slide3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⑨“这不得了呀,赵青云!你那个女人她过去了!”老女人大声叫着,跑了过来,</a:t>
            </a:r>
            <a:r>
              <a:t/>
            </a:r>
            <a:br/>
            <a:r>
              <a:rPr lang="zh-CN" altLang="en-US" sz="2607" kern="0" dirty="0" smtClean="0">
                <a:solidFill>
                  <a:srgbClr val="000000"/>
                </a:solidFill>
                <a:latin typeface="Times New Roman" pitchFamily="65" charset="-122"/>
                <a:ea typeface="宋体" pitchFamily="65" charset="-122"/>
              </a:rPr>
              <a:t>看着他。他的脸忽然地发抖了,他的歌唱声音破碎了,他觉得有一阵眩晕。但</a:t>
            </a:r>
            <a:r>
              <a:t/>
            </a:r>
            <a:br/>
            <a:r>
              <a:rPr lang="zh-CN" altLang="en-US" sz="2607" kern="0" dirty="0" smtClean="0">
                <a:solidFill>
                  <a:srgbClr val="000000"/>
                </a:solidFill>
                <a:latin typeface="Times New Roman" pitchFamily="65" charset="-122"/>
                <a:ea typeface="宋体" pitchFamily="65" charset="-122"/>
              </a:rPr>
              <a:t>他感觉到,他的兄弟们发出了呼声,抬着他前进了一步。</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⑩他突然有燃烧的奇异的快乐,他用可怕的眼睛望着江面的远处,于是他用轻</a:t>
            </a:r>
            <a:r>
              <a:t/>
            </a:r>
            <a:br/>
            <a:r>
              <a:rPr lang="zh-CN" altLang="en-US" sz="2607" kern="0" dirty="0" smtClean="0">
                <a:solidFill>
                  <a:srgbClr val="000000"/>
                </a:solidFill>
                <a:latin typeface="Times New Roman" pitchFamily="65" charset="-122"/>
                <a:ea typeface="宋体" pitchFamily="65" charset="-122"/>
              </a:rPr>
              <a:t>柔的、美丽的、动情的声音唱道:</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　　江上的风波呀从古到如今哟!</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　　人间的事情呀有多少问不得!</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　　拉得牢呀依哟呀兄弟们啊的心疼!</a:t>
            </a:r>
            <a:endParaRPr lang="zh-CN" altLang="en-US"/>
          </a:p>
          <a:p>
            <a:pPr marL="0" indent="0" eaLnBrk="0" latinLnBrk="1" hangingPunct="0">
              <a:lnSpc>
                <a:spcPct val="150000"/>
              </a:lnSpc>
              <a:spcBef>
                <a:spcPts val="0"/>
              </a:spcBef>
              <a:buNone/>
            </a:pPr>
            <a:r>
              <a:rPr lang="zh-CN" altLang="en-US" sz="2145" kern="0" spc="704" dirty="0" smtClean="0">
                <a:solidFill>
                  <a:srgbClr val="000000"/>
                </a:solidFill>
                <a:latin typeface="Times New Roman" pitchFamily="65" charset="-122"/>
                <a:ea typeface="宋体" pitchFamily="65" charset="-122"/>
              </a:rPr>
              <a:t> </a:t>
            </a:r>
            <a:r>
              <a:rPr lang="zh-CN" altLang="en-US" sz="2607" kern="0" dirty="0" smtClean="0">
                <a:solidFill>
                  <a:srgbClr val="000000"/>
                </a:solidFill>
                <a:latin typeface="Times New Roman" pitchFamily="65" charset="-122"/>
                <a:ea typeface="宋体" pitchFamily="65" charset="-122"/>
              </a:rPr>
              <a:t>“嗨——哟!”纤夫们唱着,于是他们沉重地前进了一步。这样地,赵青云</a:t>
            </a:r>
            <a:endParaRPr lang="zh-CN" altLang="en-US"/>
          </a:p>
        </p:txBody>
      </p:sp>
      <p:pic>
        <p:nvPicPr>
          <p:cNvPr id="3" name="图片 3" descr="textimage23.jpeg"/>
          <p:cNvPicPr>
            <a:picLocks noChangeAspect="1"/>
          </p:cNvPicPr>
          <p:nvPr/>
        </p:nvPicPr>
        <p:blipFill>
          <a:blip r:embed="rId4" cstate="print"/>
          <a:stretch>
            <a:fillRect/>
          </a:stretch>
        </p:blipFill>
        <p:spPr>
          <a:xfrm>
            <a:off x="540000" y="5842689"/>
            <a:ext cx="361950" cy="361950"/>
          </a:xfrm>
          <a:prstGeom prst="rect">
            <a:avLst/>
          </a:prstGeom>
        </p:spPr>
      </p:pic>
    </p:spTree>
    <p:custDataLst>
      <p:custData r:id="rId1"/>
    </p:custDataLst>
  </p:cSld>
  <p:clrMapOvr>
    <a:masterClrMapping/>
  </p:clrMapOvr>
  <p:timing>
    <p:tnLst>
      <p:par>
        <p:cTn id="1" dur="indefinite" restart="never" nodeType="tmRoot"/>
      </p:par>
    </p:tnLst>
  </p:timing>
</p:sld>
</file>

<file path=ppt/slides/slide3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561089"/>
            <a:ext cx="11340000" cy="601831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就在那种奇异的激情里继续地歌唱。老女人恐怖地看着他,跟着走了两步,突</a:t>
            </a:r>
            <a:r>
              <a:rPr dirty="0"/>
              <a:t/>
            </a:r>
            <a:br>
              <a:rPr dirty="0"/>
            </a:br>
            <a:r>
              <a:rPr lang="zh-CN" altLang="en-US" sz="2607" kern="0" dirty="0" smtClean="0">
                <a:solidFill>
                  <a:srgbClr val="000000"/>
                </a:solidFill>
                <a:latin typeface="Times New Roman" pitchFamily="65" charset="-122"/>
                <a:ea typeface="宋体" pitchFamily="65" charset="-122"/>
              </a:rPr>
              <a:t>然地替他觉得悲痛,哭了起来。</a:t>
            </a:r>
            <a:endParaRPr lang="zh-CN" altLang="en-US" dirty="0"/>
          </a:p>
          <a:p>
            <a:pPr marL="0" indent="0" eaLnBrk="0" latinLnBrk="1" hangingPunct="0">
              <a:lnSpc>
                <a:spcPct val="150000"/>
              </a:lnSpc>
              <a:spcBef>
                <a:spcPts val="0"/>
              </a:spcBef>
              <a:buNone/>
            </a:pPr>
            <a:r>
              <a:rPr lang="zh-CN" altLang="en-US" sz="2145" kern="0" spc="704" dirty="0" smtClean="0">
                <a:solidFill>
                  <a:srgbClr val="000000"/>
                </a:solidFill>
                <a:latin typeface="Times New Roman" pitchFamily="65" charset="-122"/>
                <a:ea typeface="宋体" pitchFamily="65" charset="-122"/>
              </a:rPr>
              <a:t> </a:t>
            </a:r>
            <a:r>
              <a:rPr lang="zh-CN" altLang="en-US" sz="2607" kern="0" dirty="0" smtClean="0">
                <a:solidFill>
                  <a:srgbClr val="000000"/>
                </a:solidFill>
                <a:latin typeface="Times New Roman" pitchFamily="65" charset="-122"/>
                <a:ea typeface="宋体" pitchFamily="65" charset="-122"/>
              </a:rPr>
              <a:t>赵青云望着前面,他感觉到恐怖。纤绳松弛了,纤夫们从地上散乱地爬了起</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来——那个坚强的沉重的整体破碎了。</a:t>
            </a:r>
            <a:r>
              <a:rPr lang="zh-CN" altLang="en-US" sz="2607" u="sng" kern="0" dirty="0" smtClean="0">
                <a:solidFill>
                  <a:srgbClr val="000000"/>
                </a:solidFill>
                <a:latin typeface="Times New Roman" pitchFamily="65" charset="-122"/>
                <a:ea typeface="宋体" pitchFamily="65" charset="-122"/>
              </a:rPr>
              <a:t>他什么都不明了,好像整个的世界在</a:t>
            </a:r>
            <a:r>
              <a:rPr dirty="0"/>
              <a:t/>
            </a:r>
            <a:br>
              <a:rPr dirty="0"/>
            </a:br>
            <a:r>
              <a:rPr lang="zh-CN" altLang="en-US" sz="2607" u="sng" kern="0" dirty="0" smtClean="0">
                <a:solidFill>
                  <a:srgbClr val="000000"/>
                </a:solidFill>
                <a:latin typeface="Times New Roman" pitchFamily="65" charset="-122"/>
                <a:ea typeface="宋体" pitchFamily="65" charset="-122"/>
              </a:rPr>
              <a:t>脚下震动着</a:t>
            </a:r>
            <a:r>
              <a:rPr lang="zh-CN" altLang="en-US" sz="2607" kern="0" dirty="0" smtClean="0">
                <a:solidFill>
                  <a:srgbClr val="000000"/>
                </a:solidFill>
                <a:latin typeface="Times New Roman" pitchFamily="65" charset="-122"/>
                <a:ea typeface="宋体" pitchFamily="65" charset="-122"/>
              </a:rPr>
              <a:t>。纤夫们围绕着赵青云,赵青云呆呆地站在他们的中间。</a:t>
            </a:r>
            <a:endParaRPr lang="zh-CN" altLang="en-US" dirty="0"/>
          </a:p>
          <a:p>
            <a:pPr marL="0" indent="0" eaLnBrk="0" latinLnBrk="1" hangingPunct="0">
              <a:lnSpc>
                <a:spcPct val="150000"/>
              </a:lnSpc>
              <a:spcBef>
                <a:spcPts val="0"/>
              </a:spcBef>
              <a:buNone/>
            </a:pPr>
            <a:r>
              <a:rPr lang="zh-CN" altLang="en-US" sz="2145" kern="0" spc="704" dirty="0" smtClean="0">
                <a:solidFill>
                  <a:srgbClr val="000000"/>
                </a:solidFill>
                <a:latin typeface="Times New Roman" pitchFamily="65" charset="-122"/>
                <a:ea typeface="宋体" pitchFamily="65" charset="-122"/>
              </a:rPr>
              <a:t> </a:t>
            </a:r>
            <a:r>
              <a:rPr lang="zh-CN" altLang="en-US" sz="2607" kern="0" dirty="0" smtClean="0">
                <a:solidFill>
                  <a:srgbClr val="000000"/>
                </a:solidFill>
                <a:latin typeface="Times New Roman" pitchFamily="65" charset="-122"/>
                <a:ea typeface="宋体" pitchFamily="65" charset="-122"/>
              </a:rPr>
              <a:t>“可怜她死得惨啊!”老女人挤了进来,哭着说。</a:t>
            </a:r>
            <a:endParaRPr lang="zh-CN" altLang="en-US" dirty="0"/>
          </a:p>
          <a:p>
            <a:pPr marL="0" indent="0" eaLnBrk="0" latinLnBrk="1" hangingPunct="0">
              <a:lnSpc>
                <a:spcPct val="150000"/>
              </a:lnSpc>
              <a:spcBef>
                <a:spcPts val="0"/>
              </a:spcBef>
              <a:buNone/>
            </a:pPr>
            <a:r>
              <a:rPr lang="zh-CN" altLang="en-US" sz="2145" kern="0" spc="704" dirty="0" smtClean="0">
                <a:solidFill>
                  <a:srgbClr val="000000"/>
                </a:solidFill>
                <a:latin typeface="Times New Roman" pitchFamily="65" charset="-122"/>
                <a:ea typeface="宋体" pitchFamily="65" charset="-122"/>
              </a:rPr>
              <a:t> </a:t>
            </a:r>
            <a:r>
              <a:rPr lang="zh-CN" altLang="en-US" sz="2607" kern="0" dirty="0" smtClean="0">
                <a:solidFill>
                  <a:srgbClr val="000000"/>
                </a:solidFill>
                <a:latin typeface="Times New Roman" pitchFamily="65" charset="-122"/>
                <a:ea typeface="宋体" pitchFamily="65" charset="-122"/>
              </a:rPr>
              <a:t>“婶娘,”赵青云疲乏地说,“没得啥子好哭的!”随后他剧烈地抽搐了一</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下,低下头去,沉默着。老女人也停止了她的哭声。</a:t>
            </a:r>
            <a:endParaRPr lang="zh-CN" altLang="en-US" dirty="0"/>
          </a:p>
          <a:p>
            <a:pPr marL="0" indent="0" eaLnBrk="0" latinLnBrk="1" hangingPunct="0">
              <a:lnSpc>
                <a:spcPct val="150000"/>
              </a:lnSpc>
              <a:spcBef>
                <a:spcPts val="0"/>
              </a:spcBef>
              <a:buNone/>
            </a:pPr>
            <a:r>
              <a:rPr lang="zh-CN" altLang="en-US" sz="2145" kern="0" spc="704" dirty="0" smtClean="0">
                <a:solidFill>
                  <a:srgbClr val="000000"/>
                </a:solidFill>
                <a:latin typeface="Times New Roman" pitchFamily="65" charset="-122"/>
                <a:ea typeface="宋体" pitchFamily="65" charset="-122"/>
              </a:rPr>
              <a:t> </a:t>
            </a:r>
            <a:r>
              <a:rPr lang="zh-CN" altLang="en-US" sz="2607" kern="0" dirty="0" smtClean="0">
                <a:solidFill>
                  <a:srgbClr val="000000"/>
                </a:solidFill>
                <a:latin typeface="Times New Roman" pitchFamily="65" charset="-122"/>
                <a:ea typeface="宋体" pitchFamily="65" charset="-122"/>
              </a:rPr>
              <a:t>辉煌的太阳升起来了,照耀着这沉默的、静穆的、褴褛的一群。</a:t>
            </a:r>
            <a:endParaRPr lang="en-US" altLang="zh-CN" sz="2607" kern="0" dirty="0" smtClean="0">
              <a:solidFill>
                <a:srgbClr val="000000"/>
              </a:solidFill>
              <a:latin typeface="Times New Roman" pitchFamily="65" charset="-122"/>
              <a:ea typeface="宋体" pitchFamily="65" charset="-122"/>
            </a:endParaRPr>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                                                                                                                    (有删改)</a:t>
            </a:r>
            <a:endParaRPr lang="zh-CN" altLang="en-US" dirty="0"/>
          </a:p>
        </p:txBody>
      </p:sp>
      <p:pic>
        <p:nvPicPr>
          <p:cNvPr id="3" name="图片 3" descr="textimage24.jpeg"/>
          <p:cNvPicPr>
            <a:picLocks noChangeAspect="1"/>
          </p:cNvPicPr>
          <p:nvPr/>
        </p:nvPicPr>
        <p:blipFill>
          <a:blip r:embed="rId4" cstate="print"/>
          <a:stretch>
            <a:fillRect/>
          </a:stretch>
        </p:blipFill>
        <p:spPr>
          <a:xfrm>
            <a:off x="540000" y="1887074"/>
            <a:ext cx="361950" cy="361949"/>
          </a:xfrm>
          <a:prstGeom prst="rect">
            <a:avLst/>
          </a:prstGeom>
        </p:spPr>
      </p:pic>
      <p:pic>
        <p:nvPicPr>
          <p:cNvPr id="4" name="图片 4" descr="textimage25.jpeg"/>
          <p:cNvPicPr>
            <a:picLocks noChangeAspect="1"/>
          </p:cNvPicPr>
          <p:nvPr/>
        </p:nvPicPr>
        <p:blipFill>
          <a:blip r:embed="rId5" cstate="print"/>
          <a:stretch>
            <a:fillRect/>
          </a:stretch>
        </p:blipFill>
        <p:spPr>
          <a:xfrm>
            <a:off x="540000" y="3695426"/>
            <a:ext cx="361950" cy="361949"/>
          </a:xfrm>
          <a:prstGeom prst="rect">
            <a:avLst/>
          </a:prstGeom>
        </p:spPr>
      </p:pic>
      <p:pic>
        <p:nvPicPr>
          <p:cNvPr id="5" name="图片 5" descr="textimage26.jpeg"/>
          <p:cNvPicPr>
            <a:picLocks noChangeAspect="1"/>
          </p:cNvPicPr>
          <p:nvPr/>
        </p:nvPicPr>
        <p:blipFill>
          <a:blip r:embed="rId6" cstate="print"/>
          <a:stretch>
            <a:fillRect/>
          </a:stretch>
        </p:blipFill>
        <p:spPr>
          <a:xfrm>
            <a:off x="540000" y="4298210"/>
            <a:ext cx="361950" cy="361950"/>
          </a:xfrm>
          <a:prstGeom prst="rect">
            <a:avLst/>
          </a:prstGeom>
        </p:spPr>
      </p:pic>
      <p:pic>
        <p:nvPicPr>
          <p:cNvPr id="6" name="图片 6" descr="textimage27.jpeg"/>
          <p:cNvPicPr>
            <a:picLocks noChangeAspect="1"/>
          </p:cNvPicPr>
          <p:nvPr/>
        </p:nvPicPr>
        <p:blipFill>
          <a:blip r:embed="rId7" cstate="print"/>
          <a:stretch>
            <a:fillRect/>
          </a:stretch>
        </p:blipFill>
        <p:spPr>
          <a:xfrm>
            <a:off x="540000" y="5503778"/>
            <a:ext cx="361950" cy="361950"/>
          </a:xfrm>
          <a:prstGeom prst="rect">
            <a:avLst/>
          </a:prstGeom>
        </p:spPr>
      </p:pic>
    </p:spTree>
    <p:custDataLst>
      <p:custData r:id="rId1"/>
    </p:custDataLst>
  </p:cSld>
  <p:clrMapOvr>
    <a:masterClrMapping/>
  </p:clrMapOvr>
  <p:timing>
    <p:tnLst>
      <p:par>
        <p:cTn id="1" dur="indefinite" restart="never" nodeType="tmRoot"/>
      </p:par>
    </p:tnLst>
  </p:timing>
</p:sld>
</file>

<file path=ppt/slides/slide3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481465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1.请根据前六段文意,分别阐释“美丽”和“痛苦”的内涵。(4分)</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2.文章第⑨段写老女人传告死讯这一情节有什么作用?(6分)</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3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481465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3.文中画线的两处,分别表现了什么内容?(4分)</a:t>
            </a:r>
            <a:endParaRPr lang="zh-CN" altLang="en-US" dirty="0" smtClean="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4.作者多次描写滩上拉纤的场面,试探究这样写的表达效果。(6分)</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3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361098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1.</a:t>
            </a: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①美丽:天气晴好,歌声嘹亮宏阔,团队精诚合作。②痛苦:生活贫穷</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困苦,拉纤艰难辛苦,家庭遭遇不幸,赵青云内心矛盾自责。</a:t>
            </a:r>
            <a:endParaRPr lang="en-US" altLang="zh-CN" sz="2607" kern="0" dirty="0" smtClean="0">
              <a:solidFill>
                <a:srgbClr val="FF0000"/>
              </a:solidFill>
              <a:latin typeface="Times New Roman" pitchFamily="65" charset="-122"/>
              <a:ea typeface="宋体" pitchFamily="65" charset="-122"/>
            </a:endParaRPr>
          </a:p>
          <a:p>
            <a:pPr eaLnBrk="0" latinLnBrk="1" hangingPunct="0">
              <a:lnSpc>
                <a:spcPct val="150000"/>
              </a:lnSpc>
            </a:pPr>
            <a:r>
              <a:rPr lang="zh-CN" altLang="en-US" sz="2607" b="1" kern="0" dirty="0" smtClean="0">
                <a:solidFill>
                  <a:srgbClr val="FF0000"/>
                </a:solidFill>
                <a:latin typeface="Times New Roman" pitchFamily="65" charset="-122"/>
                <a:ea typeface="宋体" pitchFamily="65" charset="-122"/>
              </a:rPr>
              <a:t>解析　</a:t>
            </a:r>
            <a:r>
              <a:rPr lang="zh-CN" altLang="en-US" sz="2607" kern="0" dirty="0" smtClean="0">
                <a:solidFill>
                  <a:srgbClr val="FF0000"/>
                </a:solidFill>
                <a:latin typeface="Times New Roman" pitchFamily="65" charset="-122"/>
                <a:ea typeface="宋体" pitchFamily="65" charset="-122"/>
              </a:rPr>
              <a:t>此题是对概念内涵的解释</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根据上下文的描述</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可以概括提炼出答案。</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由“黎明的江岸上”“甜美、柔和而宏阔的声音”等可以概括出自然环境</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的优美</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合作精神的可贵</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但是</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这种美好却是为生活所累</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不得已而为之</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之后</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赵青云遭遇的不幸更是增添了此中痛苦。</a:t>
            </a:r>
            <a:endParaRPr lang="zh-CN" altLang="en-US" sz="2800" dirty="0" smtClean="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3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648083"/>
            <a:ext cx="11340000" cy="180549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2.</a:t>
            </a: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①写老女人传告死讯与上文写妻子病重和赵青云预见有重大不幸</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相照应;②引出下文对赵青云内心悲痛而隐忍坚强的叙写,推动了故事情节的</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发展;③渲染了小说的悲凉氛围,增强了小说的悲剧色彩。</a:t>
            </a:r>
            <a:endParaRPr lang="zh-CN" altLang="en-US" dirty="0">
              <a:solidFill>
                <a:srgbClr val="FF0000"/>
              </a:solidFill>
            </a:endParaRPr>
          </a:p>
        </p:txBody>
      </p:sp>
      <p:sp>
        <p:nvSpPr>
          <p:cNvPr id="3" name="TextBox 2"/>
          <p:cNvSpPr txBox="1"/>
          <p:nvPr/>
        </p:nvSpPr>
        <p:spPr>
          <a:xfrm>
            <a:off x="540000" y="2375801"/>
            <a:ext cx="11340000" cy="421282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FF0000"/>
                </a:solidFill>
                <a:latin typeface="Times New Roman" pitchFamily="65" charset="-122"/>
                <a:ea typeface="宋体" pitchFamily="65" charset="-122"/>
              </a:rPr>
              <a:t>解析</a:t>
            </a:r>
            <a:r>
              <a:rPr lang="zh-CN" altLang="en-US" sz="2607" kern="0" dirty="0" smtClean="0">
                <a:solidFill>
                  <a:srgbClr val="FF0000"/>
                </a:solidFill>
                <a:latin typeface="Times New Roman" pitchFamily="65" charset="-122"/>
                <a:ea typeface="宋体" pitchFamily="65" charset="-122"/>
              </a:rPr>
              <a:t>　回答情节的作用的题,可以从内容和结构上分析。如从结构上分析,有</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照应前文引出下文的作用。</a:t>
            </a:r>
            <a:endParaRPr lang="zh-CN" altLang="en-US" dirty="0">
              <a:solidFill>
                <a:srgbClr val="FF0000"/>
              </a:solidFill>
            </a:endParaRPr>
          </a:p>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3.</a:t>
            </a: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第一处:纤夫们声音洪大,脚步齐整,力量惊人。第二处:赵青云丧妻</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后内心的痛苦、精神的崩溃。</a:t>
            </a:r>
            <a:endParaRPr lang="en-US" altLang="zh-CN" sz="2607" kern="0" dirty="0" smtClean="0">
              <a:solidFill>
                <a:srgbClr val="FF0000"/>
              </a:solidFill>
              <a:latin typeface="Times New Roman" pitchFamily="65" charset="-122"/>
              <a:ea typeface="宋体" pitchFamily="65" charset="-122"/>
            </a:endParaRPr>
          </a:p>
          <a:p>
            <a:pPr eaLnBrk="0" latinLnBrk="1" hangingPunct="0">
              <a:lnSpc>
                <a:spcPct val="150000"/>
              </a:lnSpc>
            </a:pPr>
            <a:r>
              <a:rPr lang="zh-CN" altLang="en-US" sz="2607" b="1" kern="0" dirty="0" smtClean="0">
                <a:solidFill>
                  <a:srgbClr val="FF0000"/>
                </a:solidFill>
                <a:latin typeface="Times New Roman" pitchFamily="65" charset="-122"/>
                <a:ea typeface="宋体" pitchFamily="65" charset="-122"/>
              </a:rPr>
              <a:t>解析　</a:t>
            </a:r>
            <a:r>
              <a:rPr lang="zh-CN" altLang="en-US" sz="2607" kern="0" dirty="0" smtClean="0">
                <a:solidFill>
                  <a:srgbClr val="FF0000"/>
                </a:solidFill>
                <a:latin typeface="Times New Roman" pitchFamily="65" charset="-122"/>
                <a:ea typeface="宋体" pitchFamily="65" charset="-122"/>
              </a:rPr>
              <a:t>同为“震动”</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却有不同的表现内容。第一处是写实</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表现纤夫们的力</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量强大</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第二处不仅仅有视听的效果</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更是人物内心翻江倒海的痛苦所致</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是</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逼近精神崩溃的无声呐喊和控诉。</a:t>
            </a:r>
            <a:endParaRPr lang="zh-CN" altLang="en-US" sz="2800" dirty="0" smtClean="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3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180549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4.</a:t>
            </a: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①突出了纤夫们的艰辛、坚毅、默契;②张扬了原始、野性的阳刚</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之美;③揭示了旧时底层百姓生活的悲惨;④贯穿全篇,使文章前后联系紧密,</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浑然一体。</a:t>
            </a:r>
            <a:endParaRPr lang="zh-CN" altLang="en-US" dirty="0">
              <a:solidFill>
                <a:srgbClr val="FF0000"/>
              </a:solidFill>
            </a:endParaRPr>
          </a:p>
        </p:txBody>
      </p:sp>
      <p:sp>
        <p:nvSpPr>
          <p:cNvPr id="3" name="TextBox 2"/>
          <p:cNvSpPr txBox="1"/>
          <p:nvPr/>
        </p:nvSpPr>
        <p:spPr>
          <a:xfrm>
            <a:off x="540000" y="2628181"/>
            <a:ext cx="11340000" cy="361098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FF0000"/>
                </a:solidFill>
                <a:latin typeface="Times New Roman" pitchFamily="65" charset="-122"/>
                <a:ea typeface="宋体" pitchFamily="65" charset="-122"/>
              </a:rPr>
              <a:t>解析</a:t>
            </a:r>
            <a:r>
              <a:rPr lang="zh-CN" altLang="en-US" sz="2607" kern="0" dirty="0" smtClean="0">
                <a:solidFill>
                  <a:srgbClr val="FF0000"/>
                </a:solidFill>
                <a:latin typeface="Times New Roman" pitchFamily="65" charset="-122"/>
                <a:ea typeface="宋体" pitchFamily="65" charset="-122"/>
              </a:rPr>
              <a:t>　首先考虑线索作用。然后抓住文中多处拉纤场面的描写,如纤夫们</a:t>
            </a:r>
            <a:endParaRPr lang="en-US" altLang="zh-CN" dirty="0" smtClean="0">
              <a:solidFill>
                <a:srgbClr val="FF0000"/>
              </a:solidFill>
            </a:endParaRPr>
          </a:p>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“形成一个向前倾斜的肉色的整体”“紧张地静止着不动,因为江流非常湍</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急”表现其艰辛、坚毅的形象;“嘹亮的歌唱声”“柔和而宏阔的应和”</a:t>
            </a:r>
            <a:endParaRPr lang="en-US" altLang="zh-CN" dirty="0" smtClean="0">
              <a:solidFill>
                <a:srgbClr val="FF0000"/>
              </a:solidFill>
            </a:endParaRPr>
          </a:p>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“整体向前移动了一步”表现其默契;“纤夫们发出了宏大的声音”“跨出</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了坚实的一步”体现出其阳刚野性之美。表达效果还可从主旨、情感等角</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度思考,如由点及面,由个体联想到整体,如底层劳动人民的悲苦等。</a:t>
            </a:r>
            <a:endParaRPr lang="zh-CN" altLang="en-US" dirty="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4164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老人睁开眼来,吃惊地看着站在他面前的人。站着的是港警约翰生。</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“怎么啦?你病了吗?”</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“没有。”</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“可是你没点灯。一条船出了事,亏得没淹死人,要不你得吃官司呢。你被免</a:t>
            </a:r>
            <a:r>
              <a:rPr dirty="0"/>
              <a:t/>
            </a:r>
            <a:br>
              <a:rPr dirty="0"/>
            </a:br>
            <a:r>
              <a:rPr lang="zh-CN" altLang="en-US" sz="2607" kern="0" dirty="0" smtClean="0">
                <a:solidFill>
                  <a:srgbClr val="000000"/>
                </a:solidFill>
                <a:latin typeface="Times New Roman" pitchFamily="65" charset="-122"/>
                <a:ea typeface="宋体" pitchFamily="65" charset="-122"/>
              </a:rPr>
              <a:t>职了。”</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几天之后,有人看见史卡汶思基在一条开往纽约去的轮船上了,腰背伛曲,但</a:t>
            </a:r>
            <a:r>
              <a:rPr dirty="0"/>
              <a:t/>
            </a:r>
            <a:br>
              <a:rPr dirty="0"/>
            </a:br>
            <a:r>
              <a:rPr lang="zh-CN" altLang="en-US" sz="2607" kern="0" dirty="0" smtClean="0">
                <a:solidFill>
                  <a:srgbClr val="000000"/>
                </a:solidFill>
                <a:latin typeface="Times New Roman" pitchFamily="65" charset="-122"/>
                <a:ea typeface="宋体" pitchFamily="65" charset="-122"/>
              </a:rPr>
              <a:t>目光很亮。</a:t>
            </a:r>
            <a:r>
              <a:rPr lang="zh-CN" altLang="en-US" sz="2607" u="sng" kern="0" dirty="0" smtClean="0">
                <a:solidFill>
                  <a:srgbClr val="000000"/>
                </a:solidFill>
                <a:latin typeface="Times New Roman" pitchFamily="65" charset="-122"/>
                <a:ea typeface="宋体" pitchFamily="65" charset="-122"/>
              </a:rPr>
              <a:t>他怀中带着一本书,不时地用手去抚摸,好像唯恐连这一点点东西</a:t>
            </a:r>
            <a:r>
              <a:rPr dirty="0"/>
              <a:t/>
            </a:r>
            <a:br>
              <a:rPr dirty="0"/>
            </a:br>
            <a:r>
              <a:rPr lang="zh-CN" altLang="en-US" sz="2607" u="sng" kern="0" dirty="0" smtClean="0">
                <a:solidFill>
                  <a:srgbClr val="000000"/>
                </a:solidFill>
                <a:latin typeface="Times New Roman" pitchFamily="65" charset="-122"/>
                <a:ea typeface="宋体" pitchFamily="65" charset="-122"/>
              </a:rPr>
              <a:t>也会离开他。</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                                                          (选自《二十世纪外国小说读本》,有删改)</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611957"/>
            <a:ext cx="11340000" cy="72064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3700" kern="0" dirty="0" smtClean="0">
                <a:solidFill>
                  <a:srgbClr val="000000"/>
                </a:solidFill>
                <a:latin typeface="黑体" pitchFamily="49" charset="-122"/>
                <a:ea typeface="黑体" pitchFamily="49" charset="-122"/>
              </a:rPr>
              <a:t>提分攻略一　把握特征,发掘意义,突破形象类题目</a:t>
            </a:r>
            <a:endParaRPr lang="zh-CN" altLang="en-US" sz="3700" dirty="0">
              <a:latin typeface="黑体" pitchFamily="49" charset="-122"/>
              <a:ea typeface="黑体" pitchFamily="49" charset="-122"/>
            </a:endParaRPr>
          </a:p>
        </p:txBody>
      </p:sp>
      <p:pic>
        <p:nvPicPr>
          <p:cNvPr id="3" name="Picture 2"/>
          <p:cNvPicPr>
            <a:picLocks noChangeAspect="1" noChangeArrowheads="1"/>
          </p:cNvPicPr>
          <p:nvPr/>
        </p:nvPicPr>
        <p:blipFill>
          <a:blip r:embed="rId4" cstate="print"/>
          <a:srcRect/>
          <a:stretch>
            <a:fillRect/>
          </a:stretch>
        </p:blipFill>
        <p:spPr bwMode="auto">
          <a:xfrm>
            <a:off x="521221" y="1332026"/>
            <a:ext cx="2419350" cy="495300"/>
          </a:xfrm>
          <a:prstGeom prst="rect">
            <a:avLst/>
          </a:prstGeom>
          <a:noFill/>
          <a:ln w="9525">
            <a:noFill/>
            <a:miter lim="800000"/>
            <a:headEnd/>
            <a:tailEnd/>
          </a:ln>
        </p:spPr>
      </p:pic>
      <p:graphicFrame>
        <p:nvGraphicFramePr>
          <p:cNvPr id="5" name="表格 2"/>
          <p:cNvGraphicFramePr>
            <a:graphicFrameLocks noGrp="1"/>
          </p:cNvGraphicFramePr>
          <p:nvPr/>
        </p:nvGraphicFramePr>
        <p:xfrm>
          <a:off x="631329" y="1886893"/>
          <a:ext cx="10494389" cy="4846320"/>
        </p:xfrm>
        <a:graphic>
          <a:graphicData uri="http://schemas.openxmlformats.org/drawingml/2006/table">
            <a:tbl>
              <a:tblPr/>
              <a:tblGrid>
                <a:gridCol w="509862"/>
                <a:gridCol w="2442466"/>
                <a:gridCol w="4669204"/>
                <a:gridCol w="1823418"/>
                <a:gridCol w="1049439"/>
              </a:tblGrid>
              <a:tr h="288061">
                <a:tc>
                  <a:txBody>
                    <a:bodyPr/>
                    <a:lstStyle/>
                    <a:p>
                      <a:pPr marL="0" marR="0" indent="0" algn="l" defTabSz="1216061" rtl="0" eaLnBrk="0" fontAlgn="auto" latinLnBrk="1" hangingPunct="0">
                        <a:lnSpc>
                          <a:spcPct val="150000"/>
                        </a:lnSpc>
                        <a:spcBef>
                          <a:spcPts val="0"/>
                        </a:spcBef>
                        <a:spcAft>
                          <a:spcPts val="0"/>
                        </a:spcAft>
                        <a:buClrTx/>
                        <a:buSzTx/>
                        <a:buFontTx/>
                        <a:buNone/>
                        <a:tabLst/>
                        <a:defRPr/>
                      </a:pPr>
                      <a:r>
                        <a:rPr lang="zh-CN" altLang="en-US" sz="1200" kern="0" dirty="0" smtClean="0">
                          <a:solidFill>
                            <a:srgbClr val="000000"/>
                          </a:solidFill>
                          <a:latin typeface="Times New Roman" pitchFamily="65" charset="-122"/>
                          <a:ea typeface="宋体" pitchFamily="65" charset="-122"/>
                        </a:rPr>
                        <a:t>年份</a:t>
                      </a:r>
                    </a:p>
                  </a:txBody>
                  <a:tcPr marL="45720" marR="45720"/>
                </a:tc>
                <a:tc>
                  <a:txBody>
                    <a:bodyPr/>
                    <a:lstStyle/>
                    <a:p>
                      <a:pPr marL="0" marR="0" indent="0" algn="l" defTabSz="1216061" rtl="0" eaLnBrk="0" fontAlgn="auto" latinLnBrk="1" hangingPunct="0">
                        <a:lnSpc>
                          <a:spcPct val="150000"/>
                        </a:lnSpc>
                        <a:spcBef>
                          <a:spcPts val="0"/>
                        </a:spcBef>
                        <a:spcAft>
                          <a:spcPts val="0"/>
                        </a:spcAft>
                        <a:buClrTx/>
                        <a:buSzTx/>
                        <a:buFontTx/>
                        <a:buNone/>
                        <a:tabLst/>
                        <a:defRPr/>
                      </a:pPr>
                      <a:r>
                        <a:rPr lang="zh-CN" altLang="en-US" sz="1200" kern="0" dirty="0" smtClean="0">
                          <a:solidFill>
                            <a:srgbClr val="000000"/>
                          </a:solidFill>
                          <a:latin typeface="Times New Roman" pitchFamily="65" charset="-122"/>
                          <a:ea typeface="宋体" pitchFamily="65" charset="-122"/>
                        </a:rPr>
                        <a:t>选材</a:t>
                      </a:r>
                    </a:p>
                  </a:txBody>
                  <a:tcPr marL="45720" marR="45720"/>
                </a:tc>
                <a:tc>
                  <a:txBody>
                    <a:bodyPr/>
                    <a:lstStyle/>
                    <a:p>
                      <a:pPr marL="0" marR="0" indent="0" algn="l" defTabSz="1216061" rtl="0" eaLnBrk="0" fontAlgn="auto" latinLnBrk="1" hangingPunct="0">
                        <a:lnSpc>
                          <a:spcPct val="150000"/>
                        </a:lnSpc>
                        <a:spcBef>
                          <a:spcPts val="0"/>
                        </a:spcBef>
                        <a:spcAft>
                          <a:spcPts val="0"/>
                        </a:spcAft>
                        <a:buClrTx/>
                        <a:buSzTx/>
                        <a:buFontTx/>
                        <a:buNone/>
                        <a:tabLst/>
                        <a:defRPr/>
                      </a:pPr>
                      <a:r>
                        <a:rPr lang="zh-CN" altLang="en-US" sz="1200" kern="0" dirty="0" smtClean="0">
                          <a:solidFill>
                            <a:srgbClr val="000000"/>
                          </a:solidFill>
                          <a:latin typeface="Times New Roman" pitchFamily="65" charset="-122"/>
                          <a:ea typeface="宋体" pitchFamily="65" charset="-122"/>
                        </a:rPr>
                        <a:t>题目</a:t>
                      </a:r>
                    </a:p>
                  </a:txBody>
                  <a:tcPr marL="45720" marR="45720"/>
                </a:tc>
                <a:tc>
                  <a:txBody>
                    <a:bodyPr/>
                    <a:lstStyle/>
                    <a:p>
                      <a:pPr marL="0" marR="0" indent="0" algn="l" defTabSz="1216061" rtl="0" eaLnBrk="0" fontAlgn="auto" latinLnBrk="1" hangingPunct="0">
                        <a:lnSpc>
                          <a:spcPct val="100000"/>
                        </a:lnSpc>
                        <a:spcBef>
                          <a:spcPts val="0"/>
                        </a:spcBef>
                        <a:spcAft>
                          <a:spcPts val="0"/>
                        </a:spcAft>
                        <a:buClrTx/>
                        <a:buSzTx/>
                        <a:buFontTx/>
                        <a:buNone/>
                        <a:tabLst/>
                        <a:defRPr/>
                      </a:pPr>
                      <a:r>
                        <a:rPr lang="zh-CN" altLang="en-US" sz="1200" kern="0" dirty="0" smtClean="0">
                          <a:solidFill>
                            <a:srgbClr val="000000"/>
                          </a:solidFill>
                          <a:latin typeface="Times New Roman" pitchFamily="65" charset="-122"/>
                          <a:ea typeface="宋体" pitchFamily="65" charset="-122"/>
                        </a:rPr>
                        <a:t>类型</a:t>
                      </a:r>
                    </a:p>
                  </a:txBody>
                  <a:tcPr marL="45720" marR="45720"/>
                </a:tc>
                <a:tc>
                  <a:txBody>
                    <a:bodyPr/>
                    <a:lstStyle/>
                    <a:p>
                      <a:pPr marL="0" marR="0" indent="0" algn="l" defTabSz="1216061" rtl="0" eaLnBrk="0" fontAlgn="auto" latinLnBrk="1" hangingPunct="0">
                        <a:lnSpc>
                          <a:spcPct val="150000"/>
                        </a:lnSpc>
                        <a:spcBef>
                          <a:spcPts val="0"/>
                        </a:spcBef>
                        <a:spcAft>
                          <a:spcPts val="0"/>
                        </a:spcAft>
                        <a:buClrTx/>
                        <a:buSzTx/>
                        <a:buFontTx/>
                        <a:buNone/>
                        <a:tabLst/>
                        <a:defRPr/>
                      </a:pPr>
                      <a:r>
                        <a:rPr lang="zh-CN" altLang="en-US" sz="1200" kern="0" dirty="0" smtClean="0">
                          <a:solidFill>
                            <a:srgbClr val="000000"/>
                          </a:solidFill>
                          <a:latin typeface="Times New Roman" pitchFamily="65" charset="-122"/>
                          <a:ea typeface="宋体" pitchFamily="65" charset="-122"/>
                        </a:rPr>
                        <a:t>规律总结</a:t>
                      </a:r>
                    </a:p>
                  </a:txBody>
                  <a:tcPr marL="45720" marR="45720"/>
                </a:tc>
              </a:tr>
              <a:tr h="288061">
                <a:tc>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2018</a:t>
                      </a:r>
                    </a:p>
                  </a:txBody>
                  <a:tcPr marL="45720" marR="45720"/>
                </a:tc>
                <a:tc>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《小哥儿俩》(凌叔华)</a:t>
                      </a:r>
                    </a:p>
                  </a:txBody>
                  <a:tcPr marL="45720" marR="45720"/>
                </a:tc>
                <a:tc>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15.二乖的天真可爱表现在哪些方面?请简要概括。</a:t>
                      </a:r>
                    </a:p>
                  </a:txBody>
                  <a:tcPr marL="45720" marR="45720"/>
                </a:tc>
                <a:tc>
                  <a:txBody>
                    <a:bodyPr/>
                    <a:lstStyle/>
                    <a:p>
                      <a:pPr eaLnBrk="0" latinLnBrk="1" hangingPunct="0"/>
                      <a:r>
                        <a:rPr lang="zh-CN" altLang="en-US" sz="1200" kern="0" dirty="0" smtClean="0">
                          <a:solidFill>
                            <a:srgbClr val="000000"/>
                          </a:solidFill>
                          <a:latin typeface="Times New Roman" pitchFamily="65" charset="-122"/>
                          <a:ea typeface="宋体" pitchFamily="65" charset="-122"/>
                        </a:rPr>
                        <a:t>分析人物形象</a:t>
                      </a:r>
                    </a:p>
                  </a:txBody>
                  <a:tcPr marL="45720" marR="45720"/>
                </a:tc>
                <a:tc rowSpan="8">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①考查对象涉及主要人物、次要人物和物象。</a:t>
                      </a:r>
                    </a:p>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②指向具体,不简单考查人物形象特点的概括,而是指向人物的某一个方</a:t>
                      </a:r>
                      <a:r>
                        <a:rPr sz="1200" dirty="0"/>
                        <a:t/>
                      </a:r>
                      <a:br>
                        <a:rPr sz="1200" dirty="0"/>
                      </a:br>
                      <a:r>
                        <a:rPr lang="zh-CN" altLang="en-US" sz="1200" kern="0" dirty="0" smtClean="0">
                          <a:solidFill>
                            <a:srgbClr val="000000"/>
                          </a:solidFill>
                          <a:latin typeface="Times New Roman" pitchFamily="65" charset="-122"/>
                          <a:ea typeface="宋体" pitchFamily="65" charset="-122"/>
                        </a:rPr>
                        <a:t>面,如生活状</a:t>
                      </a:r>
                      <a:r>
                        <a:rPr sz="1200" dirty="0"/>
                        <a:t/>
                      </a:r>
                      <a:br>
                        <a:rPr sz="1200" dirty="0"/>
                      </a:br>
                      <a:r>
                        <a:rPr lang="zh-CN" altLang="en-US" sz="1200" kern="0" dirty="0" smtClean="0">
                          <a:solidFill>
                            <a:srgbClr val="000000"/>
                          </a:solidFill>
                          <a:latin typeface="Times New Roman" pitchFamily="65" charset="-122"/>
                          <a:ea typeface="宋体" pitchFamily="65" charset="-122"/>
                        </a:rPr>
                        <a:t>态、精神状</a:t>
                      </a:r>
                      <a:r>
                        <a:rPr sz="1200" dirty="0"/>
                        <a:t/>
                      </a:r>
                      <a:br>
                        <a:rPr sz="1200" dirty="0"/>
                      </a:br>
                      <a:r>
                        <a:rPr lang="zh-CN" altLang="en-US" sz="1200" kern="0" dirty="0" smtClean="0">
                          <a:solidFill>
                            <a:srgbClr val="000000"/>
                          </a:solidFill>
                          <a:latin typeface="Times New Roman" pitchFamily="65" charset="-122"/>
                          <a:ea typeface="宋体" pitchFamily="65" charset="-122"/>
                        </a:rPr>
                        <a:t>态、心理状态等。</a:t>
                      </a:r>
                    </a:p>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③注重结合相关情节考查人物形象。</a:t>
                      </a:r>
                    </a:p>
                  </a:txBody>
                  <a:tcPr marL="45720" marR="45720"/>
                </a:tc>
              </a:tr>
              <a:tr h="243226">
                <a:tc rowSpan="3">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2017</a:t>
                      </a:r>
                    </a:p>
                  </a:txBody>
                  <a:tcPr marL="45720" marR="45720"/>
                </a:tc>
                <a:tc rowSpan="3">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《一个圣诞节的回忆》[(美)杜鲁</a:t>
                      </a:r>
                      <a:r>
                        <a:rPr sz="1200"/>
                        <a:t/>
                      </a:r>
                      <a:br>
                        <a:rPr sz="1200"/>
                      </a:br>
                      <a:r>
                        <a:rPr lang="zh-CN" altLang="en-US" sz="1200" kern="0" dirty="0" smtClean="0">
                          <a:solidFill>
                            <a:srgbClr val="000000"/>
                          </a:solidFill>
                          <a:latin typeface="Times New Roman" pitchFamily="65" charset="-122"/>
                          <a:ea typeface="宋体" pitchFamily="65" charset="-122"/>
                        </a:rPr>
                        <a:t>门·卡波特]</a:t>
                      </a:r>
                    </a:p>
                  </a:txBody>
                  <a:tcPr marL="45720" marR="45720"/>
                </a:tc>
                <a:tc>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13.结合情节,简要分析小说中“我的朋友”的生活状态。</a:t>
                      </a:r>
                    </a:p>
                  </a:txBody>
                  <a:tcPr marL="45720" marR="45720"/>
                </a:tc>
                <a:tc>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分析人物形象</a:t>
                      </a:r>
                    </a:p>
                  </a:txBody>
                  <a:tcPr marL="45720" marR="45720"/>
                </a:tc>
                <a:tc vMerge="1">
                  <a:txBody>
                    <a:bodyPr/>
                    <a:lstStyle/>
                    <a:p>
                      <a:pPr eaLnBrk="0" latinLnBrk="1" hangingPunct="0"/>
                      <a:r>
                        <a:t/>
                      </a:r>
                      <a:br/>
                      <a:endParaRPr/>
                    </a:p>
                  </a:txBody>
                  <a:tcPr marL="45720" marR="45720"/>
                </a:tc>
              </a:tr>
              <a:tr h="373320">
                <a:tc vMerge="1">
                  <a:txBody>
                    <a:bodyPr/>
                    <a:lstStyle/>
                    <a:p>
                      <a:pPr eaLnBrk="0" latinLnBrk="1" hangingPunct="0"/>
                      <a:r>
                        <a:t/>
                      </a:r>
                      <a:br/>
                      <a:endParaRPr/>
                    </a:p>
                  </a:txBody>
                  <a:tcPr marL="45720" marR="45720"/>
                </a:tc>
                <a:tc vMerge="1">
                  <a:txBody>
                    <a:bodyPr/>
                    <a:lstStyle/>
                    <a:p>
                      <a:pPr eaLnBrk="0" latinLnBrk="1" hangingPunct="0"/>
                      <a:r>
                        <a:t/>
                      </a:r>
                      <a:br/>
                      <a:endParaRPr/>
                    </a:p>
                  </a:txBody>
                  <a:tcPr marL="45720" marR="45720"/>
                </a:tc>
                <a:tc>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14.文中画线句表达了“我”什么样的情感?</a:t>
                      </a:r>
                    </a:p>
                  </a:txBody>
                  <a:tcPr marL="45720" marR="45720"/>
                </a:tc>
                <a:tc>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分析人物情感</a:t>
                      </a:r>
                    </a:p>
                  </a:txBody>
                  <a:tcPr marL="45720" marR="45720"/>
                </a:tc>
                <a:tc vMerge="1">
                  <a:txBody>
                    <a:bodyPr/>
                    <a:lstStyle/>
                    <a:p>
                      <a:pPr eaLnBrk="0" latinLnBrk="1" hangingPunct="0"/>
                      <a:r>
                        <a:t/>
                      </a:r>
                      <a:br/>
                      <a:endParaRPr/>
                    </a:p>
                  </a:txBody>
                  <a:tcPr marL="45720" marR="45720"/>
                </a:tc>
              </a:tr>
              <a:tr h="373320">
                <a:tc vMerge="1">
                  <a:txBody>
                    <a:bodyPr/>
                    <a:lstStyle/>
                    <a:p>
                      <a:pPr eaLnBrk="0" latinLnBrk="1" hangingPunct="0"/>
                      <a:r>
                        <a:t/>
                      </a:r>
                      <a:br/>
                      <a:endParaRPr/>
                    </a:p>
                  </a:txBody>
                  <a:tcPr marL="45720" marR="45720"/>
                </a:tc>
                <a:tc vMerge="1">
                  <a:txBody>
                    <a:bodyPr/>
                    <a:lstStyle/>
                    <a:p>
                      <a:pPr eaLnBrk="0" latinLnBrk="1" hangingPunct="0"/>
                      <a:r>
                        <a:t/>
                      </a:r>
                      <a:br/>
                      <a:endParaRPr/>
                    </a:p>
                  </a:txBody>
                  <a:tcPr marL="45720" marR="45720"/>
                </a:tc>
                <a:tc>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15.小狗奎尼在小说中多次出现,简析其对人物刻画的映衬作用。</a:t>
                      </a:r>
                    </a:p>
                  </a:txBody>
                  <a:tcPr marL="45720" marR="45720"/>
                </a:tc>
                <a:tc>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分析物象作用</a:t>
                      </a:r>
                    </a:p>
                  </a:txBody>
                  <a:tcPr marL="45720" marR="45720"/>
                </a:tc>
                <a:tc vMerge="1">
                  <a:txBody>
                    <a:bodyPr/>
                    <a:lstStyle/>
                    <a:p>
                      <a:pPr eaLnBrk="0" latinLnBrk="1" hangingPunct="0"/>
                      <a:r>
                        <a:t/>
                      </a:r>
                      <a:br/>
                      <a:endParaRPr/>
                    </a:p>
                  </a:txBody>
                  <a:tcPr marL="45720" marR="45720"/>
                </a:tc>
              </a:tr>
              <a:tr h="617509">
                <a:tc>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2016</a:t>
                      </a:r>
                    </a:p>
                  </a:txBody>
                  <a:tcPr marL="45720" marR="45720"/>
                </a:tc>
                <a:tc>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《会明》(沈从文)</a:t>
                      </a:r>
                    </a:p>
                  </a:txBody>
                  <a:tcPr marL="45720" marR="45720"/>
                </a:tc>
                <a:tc>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14.文中两处画线句分别表现了会明什么样的精神状</a:t>
                      </a:r>
                      <a:r>
                        <a:rPr sz="1200" dirty="0"/>
                        <a:t/>
                      </a:r>
                      <a:br>
                        <a:rPr sz="1200" dirty="0"/>
                      </a:br>
                      <a:r>
                        <a:rPr lang="zh-CN" altLang="en-US" sz="1200" kern="0" dirty="0" smtClean="0">
                          <a:solidFill>
                            <a:srgbClr val="000000"/>
                          </a:solidFill>
                          <a:latin typeface="Times New Roman" pitchFamily="65" charset="-122"/>
                          <a:ea typeface="宋体" pitchFamily="65" charset="-122"/>
                        </a:rPr>
                        <a:t>态?请简要分析。</a:t>
                      </a:r>
                    </a:p>
                  </a:txBody>
                  <a:tcPr marL="45720" marR="45720"/>
                </a:tc>
                <a:tc>
                  <a:txBody>
                    <a:bodyPr/>
                    <a:lstStyle/>
                    <a:p>
                      <a:pPr eaLnBrk="0" latinLnBrk="1" hangingPunct="0"/>
                      <a:r>
                        <a:rPr lang="zh-CN" altLang="en-US" sz="1200" kern="0" dirty="0" smtClean="0">
                          <a:solidFill>
                            <a:srgbClr val="000000"/>
                          </a:solidFill>
                          <a:latin typeface="Times New Roman" pitchFamily="65" charset="-122"/>
                          <a:ea typeface="宋体" pitchFamily="65" charset="-122"/>
                        </a:rPr>
                        <a:t>情感概括分析</a:t>
                      </a:r>
                    </a:p>
                  </a:txBody>
                  <a:tcPr marL="45720" marR="45720"/>
                </a:tc>
                <a:tc vMerge="1">
                  <a:txBody>
                    <a:bodyPr/>
                    <a:lstStyle/>
                    <a:p>
                      <a:pPr eaLnBrk="0" latinLnBrk="1" hangingPunct="0"/>
                      <a:r>
                        <a:t/>
                      </a:r>
                      <a:br/>
                      <a:endParaRPr/>
                    </a:p>
                  </a:txBody>
                  <a:tcPr marL="45720" marR="45720"/>
                </a:tc>
              </a:tr>
              <a:tr h="469696">
                <a:tc rowSpan="2">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2014</a:t>
                      </a:r>
                    </a:p>
                  </a:txBody>
                  <a:tcPr marL="45720" marR="45720"/>
                </a:tc>
                <a:tc rowSpan="2">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《安娜之死》</a:t>
                      </a:r>
                    </a:p>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[(俄)列夫·托尔斯泰]</a:t>
                      </a:r>
                    </a:p>
                  </a:txBody>
                  <a:tcPr marL="45720" marR="45720"/>
                </a:tc>
                <a:tc>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13.第⑥段中对安娜周围人的描写,具有什么特点和作用?</a:t>
                      </a:r>
                    </a:p>
                  </a:txBody>
                  <a:tcPr marL="45720" marR="45720"/>
                </a:tc>
                <a:tc rowSpan="2">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分析次要人物的形象及其作用</a:t>
                      </a:r>
                    </a:p>
                    <a:p>
                      <a:pPr eaLnBrk="0" latinLnBrk="1" hangingPunct="0"/>
                      <a:r>
                        <a:rPr lang="zh-CN" altLang="en-US" sz="1200" kern="0" dirty="0" smtClean="0">
                          <a:solidFill>
                            <a:srgbClr val="000000"/>
                          </a:solidFill>
                          <a:latin typeface="Times New Roman" pitchFamily="65" charset="-122"/>
                          <a:ea typeface="宋体" pitchFamily="65" charset="-122"/>
                        </a:rPr>
                        <a:t>分析人物心理及其意义</a:t>
                      </a:r>
                    </a:p>
                  </a:txBody>
                  <a:tcPr marL="45720" marR="45720"/>
                </a:tc>
                <a:tc vMerge="1">
                  <a:txBody>
                    <a:bodyPr/>
                    <a:lstStyle/>
                    <a:p>
                      <a:pPr eaLnBrk="0" latinLnBrk="1" hangingPunct="0"/>
                      <a:r>
                        <a:t/>
                      </a:r>
                      <a:br/>
                      <a:endParaRPr/>
                    </a:p>
                  </a:txBody>
                  <a:tcPr marL="45720" marR="45720"/>
                </a:tc>
              </a:tr>
              <a:tr h="364392">
                <a:tc vMerge="1">
                  <a:txBody>
                    <a:bodyPr/>
                    <a:lstStyle/>
                    <a:p>
                      <a:pPr eaLnBrk="0" latinLnBrk="1" hangingPunct="0"/>
                      <a:r>
                        <a:t/>
                      </a:r>
                      <a:br/>
                      <a:endParaRPr/>
                    </a:p>
                  </a:txBody>
                  <a:tcPr marL="45720" marR="45720"/>
                </a:tc>
                <a:tc vMerge="1">
                  <a:txBody>
                    <a:bodyPr/>
                    <a:lstStyle/>
                    <a:p>
                      <a:pPr eaLnBrk="0" latinLnBrk="1" hangingPunct="0"/>
                      <a:r>
                        <a:t/>
                      </a:r>
                      <a:br/>
                      <a:endParaRPr/>
                    </a:p>
                  </a:txBody>
                  <a:tcPr marL="45720" marR="45720"/>
                </a:tc>
                <a:tc>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14.安娜投到铁轨上之后有什么样的内心活动?这样写有什么意义?</a:t>
                      </a:r>
                    </a:p>
                  </a:txBody>
                  <a:tcPr marL="45720" marR="45720"/>
                </a:tc>
                <a:tc vMerge="1">
                  <a:txBody>
                    <a:bodyPr/>
                    <a:lstStyle/>
                    <a:p>
                      <a:pPr eaLnBrk="0" latinLnBrk="1" hangingPunct="0"/>
                      <a:endParaRPr/>
                    </a:p>
                  </a:txBody>
                  <a:tcPr marL="45720" marR="45720"/>
                </a:tc>
                <a:tc vMerge="1">
                  <a:txBody>
                    <a:bodyPr/>
                    <a:lstStyle/>
                    <a:p>
                      <a:pPr eaLnBrk="0" latinLnBrk="1" hangingPunct="0"/>
                      <a:r>
                        <a:t/>
                      </a:r>
                      <a:br/>
                      <a:endParaRPr/>
                    </a:p>
                  </a:txBody>
                  <a:tcPr marL="45720" marR="45720"/>
                </a:tc>
              </a:tr>
              <a:tr h="1008112">
                <a:tc>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2012</a:t>
                      </a:r>
                    </a:p>
                  </a:txBody>
                  <a:tcPr marL="45720" marR="45720"/>
                </a:tc>
                <a:tc>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《邮差先生》</a:t>
                      </a:r>
                    </a:p>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(师陀)</a:t>
                      </a:r>
                    </a:p>
                  </a:txBody>
                  <a:tcPr marL="45720" marR="45720"/>
                </a:tc>
                <a:tc>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12.文中两处画线的句子写出了邮差什么样的性格?</a:t>
                      </a:r>
                      <a:r>
                        <a:rPr sz="1200" dirty="0"/>
                        <a:t/>
                      </a:r>
                      <a:br>
                        <a:rPr sz="1200" dirty="0"/>
                      </a:br>
                      <a:r>
                        <a:rPr lang="zh-CN" altLang="en-US" sz="1200" kern="0" dirty="0" smtClean="0">
                          <a:solidFill>
                            <a:srgbClr val="000000"/>
                          </a:solidFill>
                          <a:latin typeface="Times New Roman" pitchFamily="65" charset="-122"/>
                          <a:ea typeface="宋体" pitchFamily="65" charset="-122"/>
                        </a:rPr>
                        <a:t>请简要分析。</a:t>
                      </a:r>
                    </a:p>
                  </a:txBody>
                  <a:tcPr marL="45720" marR="45720"/>
                </a:tc>
                <a:tc>
                  <a:txBody>
                    <a:bodyPr/>
                    <a:lstStyle/>
                    <a:p>
                      <a:pPr eaLnBrk="0" latinLnBrk="1" hangingPunct="0"/>
                      <a:r>
                        <a:rPr lang="zh-CN" altLang="en-US" sz="1200" kern="0" dirty="0" smtClean="0">
                          <a:solidFill>
                            <a:srgbClr val="000000"/>
                          </a:solidFill>
                          <a:latin typeface="Times New Roman" pitchFamily="65" charset="-122"/>
                          <a:ea typeface="宋体" pitchFamily="65" charset="-122"/>
                        </a:rPr>
                        <a:t>分析人物形象</a:t>
                      </a:r>
                    </a:p>
                  </a:txBody>
                  <a:tcPr marL="45720" marR="45720"/>
                </a:tc>
                <a:tc vMerge="1">
                  <a:txBody>
                    <a:bodyPr/>
                    <a:lstStyle/>
                    <a:p>
                      <a:pPr eaLnBrk="0" latinLnBrk="1" hangingPunct="0"/>
                      <a:r>
                        <a:t/>
                      </a:r>
                      <a:br/>
                      <a:endParaRPr/>
                    </a:p>
                  </a:txBody>
                  <a:tcPr marL="45720" marR="45720"/>
                </a:tc>
              </a:tr>
            </a:tbl>
          </a:graphicData>
        </a:graphic>
      </p:graphicFrame>
      <p:cxnSp>
        <p:nvCxnSpPr>
          <p:cNvPr id="6" name="直接连接符 5"/>
          <p:cNvCxnSpPr/>
          <p:nvPr/>
        </p:nvCxnSpPr>
        <p:spPr>
          <a:xfrm>
            <a:off x="8226077" y="4860429"/>
            <a:ext cx="18002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custDataLst>
      <p:custData r:id="rId1"/>
    </p:custData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481465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1.结合全文,简要分析史卡汶思基的形象特点。</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416483"/>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2.文中画线句子分别表现了史卡汶思基怎样的心理?请简要分析。</a:t>
            </a:r>
            <a:endParaRPr lang="zh-CN" altLang="en-US" sz="2800" dirty="0" smtClean="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(1)史卡汶思基立在露台上,他此时的感觉,有些像一头被追赶的野兽,终于在</a:t>
            </a:r>
            <a:r>
              <a:rPr dirty="0"/>
              <a:t/>
            </a:r>
            <a:br>
              <a:rPr dirty="0"/>
            </a:br>
            <a:r>
              <a:rPr lang="zh-CN" altLang="en-US" sz="2607" kern="0" dirty="0" smtClean="0">
                <a:solidFill>
                  <a:srgbClr val="000000"/>
                </a:solidFill>
                <a:latin typeface="Times New Roman" pitchFamily="65" charset="-122"/>
                <a:ea typeface="宋体" pitchFamily="65" charset="-122"/>
              </a:rPr>
              <a:t>人际所不能到的洞窟里,获得了藏身之处。</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en-US" altLang="zh-CN" sz="2607" u="sng" kern="0" dirty="0" smtClean="0">
              <a:solidFill>
                <a:srgbClr val="000000"/>
              </a:solidFill>
              <a:latin typeface="Times New Roman" pitchFamily="65" charset="-122"/>
              <a:ea typeface="宋体" pitchFamily="65" charset="-122"/>
            </a:endParaRPr>
          </a:p>
          <a:p>
            <a:pPr marL="0" indent="0" eaLnBrk="0" latinLnBrk="1" hangingPunct="0">
              <a:lnSpc>
                <a:spcPct val="150000"/>
              </a:lnSpc>
              <a:spcBef>
                <a:spcPts val="0"/>
              </a:spcBef>
              <a:buNone/>
            </a:pPr>
            <a:r>
              <a:rPr lang="zh-CN" altLang="en-US" dirty="0" smtClean="0"/>
              <a:t> </a:t>
            </a:r>
            <a:r>
              <a:rPr lang="zh-CN" altLang="en-US" sz="2607" kern="0" dirty="0" smtClean="0">
                <a:solidFill>
                  <a:srgbClr val="000000"/>
                </a:solidFill>
                <a:latin typeface="Times New Roman" pitchFamily="65" charset="-122"/>
                <a:ea typeface="宋体" pitchFamily="65" charset="-122"/>
              </a:rPr>
              <a:t>(2)他怀中带着一本书,不时地用手去抚摸,好像唯恐连这一点点东西也会离</a:t>
            </a:r>
            <a:endParaRPr lang="en-US" altLang="zh-CN" sz="2607" kern="0" dirty="0" smtClean="0">
              <a:solidFill>
                <a:srgbClr val="000000"/>
              </a:solidFill>
              <a:latin typeface="Times New Roman" pitchFamily="65" charset="-122"/>
              <a:ea typeface="宋体" pitchFamily="65" charset="-122"/>
            </a:endParaRPr>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开他。</a:t>
            </a:r>
            <a:endParaRPr lang="zh-CN" altLang="en-US" sz="2800" dirty="0" smtClean="0"/>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sz="2800" dirty="0" smtClean="0"/>
          </a:p>
        </p:txBody>
      </p:sp>
    </p:spTree>
    <p:custDataLst>
      <p:custData r:id="rId1"/>
    </p:custData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30091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3.小说开头交代失踪的灯塔看守人,有何作用?</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4628318"/>
          </a:xfrm>
          <a:prstGeom prst="rect">
            <a:avLst/>
          </a:prstGeom>
          <a:noFill/>
        </p:spPr>
        <p:txBody>
          <a:bodyPr wrap="square" lIns="0" tIns="0" rIns="0" bIns="0" rtlCol="0">
            <a:spAutoFit/>
          </a:bodyPr>
          <a:lstStyle/>
          <a:p>
            <a:pPr marL="0" indent="0" eaLnBrk="0" latinLnBrk="1" hangingPunct="0">
              <a:lnSpc>
                <a:spcPct val="150000"/>
              </a:lnSpc>
              <a:spcBef>
                <a:spcPts val="0"/>
              </a:spcBef>
              <a:buNone/>
            </a:pPr>
            <a:endParaRPr lang="zh-CN" altLang="en-US" dirty="0">
              <a:solidFill>
                <a:srgbClr val="FF0000"/>
              </a:solidFill>
            </a:endParaRPr>
          </a:p>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1.</a:t>
            </a: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①“七十来岁,精神矍铄,腰背挺直”“宛然一个军人”“忠诚小</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心”,可见史卡汶思基是一位精神矍铄的忠诚的波兰老军人;②“有着印第安</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人的坚忍”“极大的镇静的抵抗力”,表现了他坚忍、镇静的精神风貌;③</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“你被免职了”“目光很亮”,表现其命运多舛、人生充满了不幸和失败,但</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是仍然带着信念和希望走向下一个旅程;④老人因沉浸在一本波兰诗集中忘</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记了点灯而被解雇,表现了老人对祖国爱得深沉,是一位深深眷恋祖国的漂泊</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异乡的孤独老人。</a:t>
            </a:r>
            <a:endParaRPr lang="zh-CN" altLang="en-US" dirty="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FF0000"/>
                </a:solidFill>
                <a:latin typeface="Times New Roman" pitchFamily="65" charset="-122"/>
                <a:ea typeface="宋体" pitchFamily="65" charset="-122"/>
              </a:rPr>
              <a:t>解析　</a:t>
            </a:r>
            <a:r>
              <a:rPr lang="zh-CN" altLang="en-US" sz="2607" kern="0" dirty="0" smtClean="0">
                <a:solidFill>
                  <a:srgbClr val="FF0000"/>
                </a:solidFill>
                <a:latin typeface="Times New Roman" pitchFamily="65" charset="-122"/>
                <a:ea typeface="宋体" pitchFamily="65" charset="-122"/>
              </a:rPr>
              <a:t>史卡汶思基是作者塑造的一个主要形象,对他的刻画也相对集中。审</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题时注意“结合全文”“简要分析”。解答此类题,可通过对人物肖像、语</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言、动作、心理、身份地位的直接描写来分析,如根据“七十来岁,精神矍</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铄”等可分析出这是一个精神矍铄、正派忠诚的波兰老人。可借助人物介</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绍和评价把握人物基本特征,如根据“坚忍”“镇静的抵抗力”等可看出老</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人坚忍、镇静的精神风貌。可在情节变化中把握人物形象特点,如老人最终</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被解雇,又走上流浪之途,可见其命运多舛、人生充满了不幸和失败;被解雇</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是因为沉浸在对故土的思念中而忘记了职责,可见其对故土爱得深沉,由此可</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见其对祖国的深深眷恋。根据题意,分析人物形象,可以从外貌行为,分析到</a:t>
            </a:r>
            <a:endParaRPr lang="zh-CN" altLang="en-US" dirty="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4164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性格特点,由外到内,由浅入深,由具体到抽象,结合具体的情节,进行具体分</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析。</a:t>
            </a:r>
            <a:endParaRPr lang="zh-CN" altLang="en-US" dirty="0">
              <a:solidFill>
                <a:srgbClr val="FF0000"/>
              </a:solidFill>
            </a:endParaRPr>
          </a:p>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2.</a:t>
            </a: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(1)①充满欣喜、紧张和愉悦的心情。史卡汶思基迫切想寻求一份</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工作,不再像一头被追赶的野兽,因此他得到这份工作是充满欣喜、紧张和愉</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悦的,洋溢着幸福感。②充满归属感、满足感、安全感。灯塔看守人的职业</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终于让他安定下来,他终于找到了一个安静的地方度过余生,这是一种归属</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感、满足感、安全感。</a:t>
            </a:r>
            <a:endParaRPr lang="zh-CN" altLang="en-US" dirty="0">
              <a:solidFill>
                <a:srgbClr val="FF0000"/>
              </a:solidFill>
            </a:endParaRPr>
          </a:p>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(2)①“唯恐”,表现老人在面对连续的不幸遭遇之后失望、苦楚、惊慌的心情;②没有绝望,不再孤单,心灵也得到了慰藉,祖国的语言成为他灵魂的真正归宿。</a:t>
            </a:r>
            <a:endParaRPr lang="en-US" altLang="zh-CN" sz="2607" kern="0" dirty="0" smtClean="0">
              <a:solidFill>
                <a:srgbClr val="FF0000"/>
              </a:solidFill>
              <a:latin typeface="Times New Roman" pitchFamily="65" charset="-122"/>
              <a:ea typeface="宋体" pitchFamily="65" charset="-122"/>
            </a:endParaRPr>
          </a:p>
        </p:txBody>
      </p:sp>
    </p:spTree>
    <p:custDataLst>
      <p:custData r:id="rId1"/>
    </p:custData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FF0000"/>
                </a:solidFill>
                <a:latin typeface="Times New Roman" pitchFamily="65" charset="-122"/>
                <a:ea typeface="宋体" pitchFamily="65" charset="-122"/>
              </a:rPr>
              <a:t>解析</a:t>
            </a:r>
            <a:r>
              <a:rPr lang="zh-CN" altLang="en-US" sz="2607" kern="0" dirty="0" smtClean="0">
                <a:solidFill>
                  <a:srgbClr val="FF0000"/>
                </a:solidFill>
                <a:latin typeface="Times New Roman" pitchFamily="65" charset="-122"/>
                <a:ea typeface="宋体" pitchFamily="65" charset="-122"/>
              </a:rPr>
              <a:t>　解答此类题,需根据上下文分析人物的心理活动和行动依据,紧密联系</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语境,透过人物的语言、动作等细节,由表及里地把握人物心理。(1)上文提</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到史卡汶思基迫切想寻求一份工作,不惜拿出自己毕生的荣誉勋章来证明自</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己的忠诚和能力,因此他得到这份工作是充满欣喜、紧张和愉悦的;从下文他</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对自己一生坎坷遭遇的回忆来看,灯塔看守人的职业终于让他安定下来,此刻</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对他而言,就像找到了归属感、满足感、安全感。(2)“唯恐”,将老人在面</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对连续的不幸遭遇之后失望、苦楚、惊慌的心情表现得淋漓尽致;根据人物</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性格把握人物的内心世界,由表及里地把握人物心理,注意人物心理活动的丰</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富性和变化性,老人骨子里是坚忍的、顽强的,本来寄希望于灯塔看守人的身</a:t>
            </a:r>
            <a:endParaRPr lang="zh-CN" altLang="en-US" dirty="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4164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份来寻求栖身之所,但希望破灭后,并没有绝望,祖国、祖国的语言成为他灵</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魂的真正归宿,从此他不再孤单,心灵也得到了慰藉。</a:t>
            </a:r>
            <a:endParaRPr lang="zh-CN" altLang="en-US" dirty="0">
              <a:solidFill>
                <a:srgbClr val="FF0000"/>
              </a:solidFill>
            </a:endParaRPr>
          </a:p>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3.</a:t>
            </a: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①灯塔看守人失踪激发了读者的阅读兴趣,这位失踪的看守人为什么失踪,给读者留下想象的空间,同时也推动情节发展,为后文领事法尔冈孛列琪寻找接替者提供依据;②从这位失踪的灯塔看守人生存的环境来看,这是一位能忍受孤独、适应单调环境的修行者的形象,这与史卡汶思基的形象相互映衬;③灯塔看守人的失踪是故意为之还是偶然遭遇,暗示了史卡汶思基的替代工作不会长久,突出了底层人民苦难心酸的共同经历,赋予了人物强烈的悲剧色彩,揭露了美国资产阶级“民主”“自由”的虚伪,抒发了作者对劳动人民的深切同情。</a:t>
            </a:r>
          </a:p>
        </p:txBody>
      </p:sp>
    </p:spTree>
    <p:custDataLst>
      <p:custData r:id="rId1"/>
    </p:custData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474597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FF0000"/>
                </a:solidFill>
                <a:latin typeface="Times New Roman" pitchFamily="65" charset="-122"/>
                <a:ea typeface="宋体" pitchFamily="65" charset="-122"/>
              </a:rPr>
              <a:t>解析</a:t>
            </a:r>
            <a:r>
              <a:rPr lang="zh-CN" altLang="en-US" sz="2607" kern="0" dirty="0" smtClean="0">
                <a:solidFill>
                  <a:srgbClr val="FF0000"/>
                </a:solidFill>
                <a:latin typeface="Times New Roman" pitchFamily="65" charset="-122"/>
                <a:ea typeface="宋体" pitchFamily="65" charset="-122"/>
              </a:rPr>
              <a:t>　次要人物的作用要从自身作用、情节作用、人物作用、主题作用、</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环境(背景)这五个方面进行综合考虑,重点突出情节、人物、主题三个方面</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的作用。从情节来看,灯塔看守人失踪激发了读者的阅读兴趣,为后文领事法</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尔冈孛列琪寻找接替者提供依据;文中交代了失踪的灯塔看守人生存的环境,</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可见,这是一位能忍受孤独、适应单调环境的修行者的形象,这与史卡汶思基</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的形象相互映衬;从主题来看,灯塔看守人的失踪是故意为之还是偶然遭遇,</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暗示了史卡汶思基的替代工作不会长久,突出了底层人民苦难心酸的共同经</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历,抒发了作者对劳动人民的深切同情。</a:t>
            </a:r>
            <a:endParaRPr lang="zh-CN" altLang="en-US" dirty="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4164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四、(2018盐城三模)阅读下面的文字,完成后面的题目。</a:t>
            </a:r>
            <a:endParaRPr lang="zh-CN" altLang="en-US" dirty="0"/>
          </a:p>
          <a:p>
            <a:pPr marL="0" indent="0" algn="ctr"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黄　宝</a:t>
            </a:r>
            <a:endParaRPr lang="zh-CN" altLang="en-US" dirty="0"/>
          </a:p>
          <a:p>
            <a:pPr marL="0" indent="0" algn="ctr"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聂鑫森</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黄宝惨烈的叫声,是在农历冬至节的凌晨突然爆发的。下了一夜的雪停住了,</a:t>
            </a:r>
            <a:r>
              <a:rPr dirty="0"/>
              <a:t/>
            </a:r>
            <a:br>
              <a:rPr dirty="0"/>
            </a:br>
            <a:r>
              <a:rPr lang="zh-CN" altLang="en-US" sz="2607" kern="0" dirty="0" smtClean="0">
                <a:solidFill>
                  <a:srgbClr val="000000"/>
                </a:solidFill>
                <a:latin typeface="Times New Roman" pitchFamily="65" charset="-122"/>
                <a:ea typeface="宋体" pitchFamily="65" charset="-122"/>
              </a:rPr>
              <a:t>雪光如万道刀光从窗口反射到屋里来,墙上的大挂钟正好清脆地敲了五下。</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妻子说:“刘乾生开杀戒了!”</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我蓦地坐起来,然后又躺下去,长长地叹了一口气。</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黄宝必定要死的,我早就预感到了。</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昨天傍晚,我走出这栋楼三单元的铁栅门去散步。在刘乾生杂物间的门外,有</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188032"/>
            <a:ext cx="11340000" cy="421282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1.对人物形象的解读角度单一,没有从外在形象、性格特点和普遍意义等角</a:t>
            </a:r>
            <a:r>
              <a:rPr dirty="0"/>
              <a:t/>
            </a:r>
            <a:br>
              <a:rPr dirty="0"/>
            </a:br>
            <a:r>
              <a:rPr lang="en-US" dirty="0" smtClean="0"/>
              <a:t>     </a:t>
            </a:r>
            <a:r>
              <a:rPr lang="zh-CN" altLang="en-US" sz="2607" kern="0" dirty="0" smtClean="0">
                <a:solidFill>
                  <a:srgbClr val="000000"/>
                </a:solidFill>
                <a:latin typeface="Times New Roman" pitchFamily="65" charset="-122"/>
                <a:ea typeface="宋体" pitchFamily="65" charset="-122"/>
              </a:rPr>
              <a:t>度综合考虑。</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2.形象特点概括不全。</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3.表达失据,形象分析脱离情节或与具体情节不吻合。</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4.人与物、人与人之间的相互关系及表现作用未能理清。</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5.断章取义,不能结合小说三要素全面考虑。</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6.人物情感、心理分析没有注意复杂性和变化性。</a:t>
            </a:r>
            <a:endParaRPr lang="zh-CN" altLang="en-US" dirty="0"/>
          </a:p>
        </p:txBody>
      </p:sp>
      <p:pic>
        <p:nvPicPr>
          <p:cNvPr id="3" name="Picture 5"/>
          <p:cNvPicPr>
            <a:picLocks noChangeAspect="1" noChangeArrowheads="1"/>
          </p:cNvPicPr>
          <p:nvPr/>
        </p:nvPicPr>
        <p:blipFill>
          <a:blip r:embed="rId4" cstate="print"/>
          <a:srcRect/>
          <a:stretch>
            <a:fillRect/>
          </a:stretch>
        </p:blipFill>
        <p:spPr bwMode="auto">
          <a:xfrm>
            <a:off x="521221" y="827981"/>
            <a:ext cx="2390775" cy="476250"/>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一个用小木杉支起的三角架,这个“绞架”当然是为黄宝准备的。</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刘乾生看见我,尴尬地搓搓手,说:“明日冬至哩。厂长的爹七十大寿哩,我</a:t>
            </a:r>
            <a:r>
              <a:rPr lang="zh-CN" altLang="en-US" sz="2607" kern="0" dirty="0" smtClean="0">
                <a:solidFill>
                  <a:srgbClr val="000000"/>
                </a:solidFill>
                <a:latin typeface="黑体" pitchFamily="65" charset="-122"/>
                <a:ea typeface="宋体" pitchFamily="65" charset="-122"/>
              </a:rPr>
              <a:t>…</a:t>
            </a:r>
            <a:r>
              <a:rPr dirty="0"/>
              <a:t/>
            </a:r>
            <a:br>
              <a:rPr dirty="0"/>
            </a:br>
            <a:r>
              <a:rPr lang="zh-CN" altLang="en-US" sz="2607" kern="0" dirty="0" smtClean="0">
                <a:solidFill>
                  <a:srgbClr val="000000"/>
                </a:solidFill>
                <a:latin typeface="黑体"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没别的送,就送这条狗吧。”</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黄宝摆着尾巴跑过来,眼里分明有泪。</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我解开一个小塑料袋,把切好的香肠倒在雪地上。黄宝低低地叫唤了一声,然</a:t>
            </a:r>
            <a:r>
              <a:rPr dirty="0"/>
              <a:t/>
            </a:r>
            <a:br>
              <a:rPr dirty="0"/>
            </a:br>
            <a:r>
              <a:rPr lang="zh-CN" altLang="en-US" sz="2607" kern="0" dirty="0" smtClean="0">
                <a:solidFill>
                  <a:srgbClr val="000000"/>
                </a:solidFill>
                <a:latin typeface="Times New Roman" pitchFamily="65" charset="-122"/>
                <a:ea typeface="宋体" pitchFamily="65" charset="-122"/>
              </a:rPr>
              <a:t>后大口地嚼起来。</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我转过脸走向庭院中。往常,黄宝在吃过这些美食后,都会欢叫着跟上来,陪着</a:t>
            </a:r>
            <a:endParaRPr lang="en-US" altLang="zh-CN" sz="2607" kern="0" dirty="0" smtClean="0">
              <a:solidFill>
                <a:srgbClr val="000000"/>
              </a:solidFill>
              <a:latin typeface="Times New Roman" pitchFamily="65" charset="-122"/>
              <a:ea typeface="宋体" pitchFamily="65" charset="-122"/>
            </a:endParaRPr>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我散步。但这次没有!我回过头去,看见黄宝吃完后,又回到刘乾生的身边,去嗅</a:t>
            </a:r>
            <a:endParaRPr lang="en-US" altLang="zh-CN" sz="2607" kern="0" dirty="0" smtClean="0">
              <a:solidFill>
                <a:srgbClr val="000000"/>
              </a:solidFill>
              <a:latin typeface="Times New Roman" pitchFamily="65" charset="-122"/>
              <a:ea typeface="宋体" pitchFamily="65" charset="-122"/>
            </a:endParaRPr>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主人的裤脚。</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黄宝的叫声渐小渐弱,然后戛然而止。</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我是先认识黄宝,尔后才认识刘乾生的。</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在一个初秋的早晨,天刚蒙蒙亮,我出门去散步。顺便提着垃圾袋朝墙边那一</a:t>
            </a:r>
            <a:r>
              <a:t/>
            </a:r>
            <a:br/>
            <a:r>
              <a:rPr lang="zh-CN" altLang="en-US" sz="2607" kern="0" dirty="0" smtClean="0">
                <a:solidFill>
                  <a:srgbClr val="000000"/>
                </a:solidFill>
                <a:latin typeface="Times New Roman" pitchFamily="65" charset="-122"/>
                <a:ea typeface="宋体" pitchFamily="65" charset="-122"/>
              </a:rPr>
              <a:t>排塑料桶走去。突然一条黄毛土狗跑了过来,不停地摇着尾巴,眼巴巴地望着</a:t>
            </a:r>
            <a:r>
              <a:t/>
            </a:r>
            <a:br/>
            <a:r>
              <a:rPr lang="zh-CN" altLang="en-US" sz="2607" kern="0" dirty="0" smtClean="0">
                <a:solidFill>
                  <a:srgbClr val="000000"/>
                </a:solidFill>
                <a:latin typeface="Times New Roman" pitchFamily="65" charset="-122"/>
                <a:ea typeface="宋体" pitchFamily="65" charset="-122"/>
              </a:rPr>
              <a:t>我,嘴边流着涎水。它眼神里透出的恳求感染了我。我从大塑料袋里,翻寻出</a:t>
            </a:r>
            <a:r>
              <a:t/>
            </a:r>
            <a:br/>
            <a:r>
              <a:rPr lang="zh-CN" altLang="en-US" sz="2607" kern="0" dirty="0" smtClean="0">
                <a:solidFill>
                  <a:srgbClr val="000000"/>
                </a:solidFill>
                <a:latin typeface="Times New Roman" pitchFamily="65" charset="-122"/>
                <a:ea typeface="宋体" pitchFamily="65" charset="-122"/>
              </a:rPr>
              <a:t>那个专装肉骨头的小塑料袋,解开口子,放到地上,然后我去散步了。</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十分钟后,我觉得身后有了动静,一看竟是这条黄毛土狗跟来了。刚刚走到后</a:t>
            </a:r>
            <a:r>
              <a:t/>
            </a:r>
            <a:br/>
            <a:r>
              <a:rPr lang="zh-CN" altLang="en-US" sz="2607" kern="0" dirty="0" smtClean="0">
                <a:solidFill>
                  <a:srgbClr val="000000"/>
                </a:solidFill>
                <a:latin typeface="Times New Roman" pitchFamily="65" charset="-122"/>
                <a:ea typeface="宋体" pitchFamily="65" charset="-122"/>
              </a:rPr>
              <a:t>院,斜刺里蹿出一条不大不小的狼狗,张牙舞爪地吼叫着。老实说我有些慌</a:t>
            </a:r>
            <a:r>
              <a:t/>
            </a:r>
            <a:br/>
            <a:r>
              <a:rPr lang="zh-CN" altLang="en-US" sz="2607" kern="0" dirty="0" smtClean="0">
                <a:solidFill>
                  <a:srgbClr val="000000"/>
                </a:solidFill>
                <a:latin typeface="Times New Roman" pitchFamily="65" charset="-122"/>
                <a:ea typeface="宋体" pitchFamily="65" charset="-122"/>
              </a:rPr>
              <a:t>乱。黄毛土狗飞快地从我身后跳到前面,大张着嘴,露出两排利齿,愤怒地嘶</a:t>
            </a:r>
            <a:endParaRPr lang="zh-CN" altLang="en-US"/>
          </a:p>
        </p:txBody>
      </p:sp>
    </p:spTree>
    <p:custDataLst>
      <p:custData r:id="rId1"/>
    </p:custData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吼着,逼得那条狼狗慢慢地往后退去。在这一刻,我对这条黄毛土狗,有了极</a:t>
            </a:r>
            <a:r>
              <a:t/>
            </a:r>
            <a:br/>
            <a:r>
              <a:rPr lang="zh-CN" altLang="en-US" sz="2607" kern="0" dirty="0" smtClean="0">
                <a:solidFill>
                  <a:srgbClr val="000000"/>
                </a:solidFill>
                <a:latin typeface="Times New Roman" pitchFamily="65" charset="-122"/>
                <a:ea typeface="宋体" pitchFamily="65" charset="-122"/>
              </a:rPr>
              <a:t>好的印象。</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以后我每次下楼,如果塑料袋里没有肉骨头,就会切好一截香肠。黄毛土狗吃</a:t>
            </a:r>
            <a:r>
              <a:t/>
            </a:r>
            <a:br/>
            <a:r>
              <a:rPr lang="zh-CN" altLang="en-US" sz="2607" kern="0" dirty="0" smtClean="0">
                <a:solidFill>
                  <a:srgbClr val="000000"/>
                </a:solidFill>
                <a:latin typeface="Times New Roman" pitchFamily="65" charset="-122"/>
                <a:ea typeface="宋体" pitchFamily="65" charset="-122"/>
              </a:rPr>
              <a:t>过后,会陪着我在庭院中一圈一圈地散步。</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后来我知道了它的名字叫黄宝。</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因为认识黄宝,所以对它的主人也开始留心打听起来。</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黄宝的主人叫刘乾生,住在这栋楼二单元二层靠右边的一个两居室里。他是</a:t>
            </a:r>
            <a:r>
              <a:t/>
            </a:r>
            <a:br/>
            <a:r>
              <a:rPr lang="zh-CN" altLang="en-US" sz="2607" kern="0" dirty="0" smtClean="0">
                <a:solidFill>
                  <a:srgbClr val="000000"/>
                </a:solidFill>
                <a:latin typeface="Times New Roman" pitchFamily="65" charset="-122"/>
                <a:ea typeface="宋体" pitchFamily="65" charset="-122"/>
              </a:rPr>
              <a:t>城东一家中型锻压机厂的工人,是个锻工。这厂是个特困企业,常常发不出工</a:t>
            </a:r>
            <a:r>
              <a:t/>
            </a:r>
            <a:br/>
            <a:r>
              <a:rPr lang="zh-CN" altLang="en-US" sz="2607" kern="0" dirty="0" smtClean="0">
                <a:solidFill>
                  <a:srgbClr val="000000"/>
                </a:solidFill>
                <a:latin typeface="Times New Roman" pitchFamily="65" charset="-122"/>
                <a:ea typeface="宋体" pitchFamily="65" charset="-122"/>
              </a:rPr>
              <a:t>资。眼下正在搞改制,他能否继续留用还是个未知数。老婆早几年和他分手</a:t>
            </a:r>
            <a:endParaRPr lang="zh-CN" altLang="en-US"/>
          </a:p>
        </p:txBody>
      </p:sp>
    </p:spTree>
    <p:custDataLst>
      <p:custData r:id="rId1"/>
    </p:custData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了,另找了个开小饭馆的老板过快活日子去了,把一个读初中的儿子扔给了</a:t>
            </a:r>
            <a:r>
              <a:t/>
            </a:r>
            <a:br/>
            <a:r>
              <a:rPr lang="zh-CN" altLang="en-US" sz="2607" kern="0" dirty="0" smtClean="0">
                <a:solidFill>
                  <a:srgbClr val="000000"/>
                </a:solidFill>
                <a:latin typeface="Times New Roman" pitchFamily="65" charset="-122"/>
                <a:ea typeface="宋体" pitchFamily="65" charset="-122"/>
              </a:rPr>
              <a:t>他。刘乾生当然买不起这里的房子,是房产商开发这块地皮时,拆迁了他一栋</a:t>
            </a:r>
            <a:r>
              <a:t/>
            </a:r>
            <a:br/>
            <a:r>
              <a:rPr lang="zh-CN" altLang="en-US" sz="2607" kern="0" dirty="0" smtClean="0">
                <a:solidFill>
                  <a:srgbClr val="000000"/>
                </a:solidFill>
                <a:latin typeface="Times New Roman" pitchFamily="65" charset="-122"/>
                <a:ea typeface="宋体" pitchFamily="65" charset="-122"/>
              </a:rPr>
              <a:t>土砖瓦房,将一套两居室和一个杂物间赔偿给了他。</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黄宝就孤零零地住在一楼的杂物间里,里面空空荡荡的,刘乾生有时带一点剩</a:t>
            </a:r>
            <a:r>
              <a:t/>
            </a:r>
            <a:br/>
            <a:r>
              <a:rPr lang="zh-CN" altLang="en-US" sz="2607" kern="0" dirty="0" smtClean="0">
                <a:solidFill>
                  <a:srgbClr val="000000"/>
                </a:solidFill>
                <a:latin typeface="Times New Roman" pitchFamily="65" charset="-122"/>
                <a:ea typeface="宋体" pitchFamily="65" charset="-122"/>
              </a:rPr>
              <a:t>饭剩菜倒在杂物间门边的破盆里,有时什么也不带。因此,黄宝常常处在一种</a:t>
            </a:r>
            <a:r>
              <a:t/>
            </a:r>
            <a:br/>
            <a:r>
              <a:rPr lang="zh-CN" altLang="en-US" sz="2607" kern="0" dirty="0" smtClean="0">
                <a:solidFill>
                  <a:srgbClr val="000000"/>
                </a:solidFill>
                <a:latin typeface="Times New Roman" pitchFamily="65" charset="-122"/>
                <a:ea typeface="宋体" pitchFamily="65" charset="-122"/>
              </a:rPr>
              <a:t>饥饿之中,这栋楼的人,都觉得黄宝太可怜了,出门时总带些肉骨头和拌了肉</a:t>
            </a:r>
            <a:r>
              <a:t/>
            </a:r>
            <a:br/>
            <a:r>
              <a:rPr lang="zh-CN" altLang="en-US" sz="2607" kern="0" dirty="0" smtClean="0">
                <a:solidFill>
                  <a:srgbClr val="000000"/>
                </a:solidFill>
                <a:latin typeface="Times New Roman" pitchFamily="65" charset="-122"/>
                <a:ea typeface="宋体" pitchFamily="65" charset="-122"/>
              </a:rPr>
              <a:t>汤的米饭,倒进那只破盆里。出于条件反射,黄宝一听见铁栅门响,就会欢叫</a:t>
            </a:r>
            <a:r>
              <a:t/>
            </a:r>
            <a:br/>
            <a:r>
              <a:rPr lang="zh-CN" altLang="en-US" sz="2607" kern="0" dirty="0" smtClean="0">
                <a:solidFill>
                  <a:srgbClr val="000000"/>
                </a:solidFill>
                <a:latin typeface="Times New Roman" pitchFamily="65" charset="-122"/>
                <a:ea typeface="宋体" pitchFamily="65" charset="-122"/>
              </a:rPr>
              <a:t>着跑过来,那是它最快乐的时候。</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黄宝一天天长高长壮了。</a:t>
            </a:r>
            <a:endParaRPr lang="zh-CN" altLang="en-US"/>
          </a:p>
        </p:txBody>
      </p:sp>
    </p:spTree>
    <p:custDataLst>
      <p:custData r:id="rId1"/>
    </p:custData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有一天傍晚,黄宝跟着我散步,走到社区门口时,正碰到刘乾生下班回来。萧</a:t>
            </a:r>
            <a:r>
              <a:t/>
            </a:r>
            <a:br/>
            <a:r>
              <a:rPr lang="zh-CN" altLang="en-US" sz="2607" kern="0" dirty="0" smtClean="0">
                <a:solidFill>
                  <a:srgbClr val="000000"/>
                </a:solidFill>
                <a:latin typeface="Times New Roman" pitchFamily="65" charset="-122"/>
                <a:ea typeface="宋体" pitchFamily="65" charset="-122"/>
              </a:rPr>
              <a:t>索的秋风里,他的脸色很憔悴,矮矮墩墩的身子显得很沉重。他对我笑了一</a:t>
            </a:r>
            <a:r>
              <a:t/>
            </a:r>
            <a:br/>
            <a:r>
              <a:rPr lang="zh-CN" altLang="en-US" sz="2607" kern="0" dirty="0" smtClean="0">
                <a:solidFill>
                  <a:srgbClr val="000000"/>
                </a:solidFill>
                <a:latin typeface="Times New Roman" pitchFamily="65" charset="-122"/>
                <a:ea typeface="宋体" pitchFamily="65" charset="-122"/>
              </a:rPr>
              <a:t>下,然后问:“我听说你是写文章的,你认识我们厂长吗?他将来肯定是董事长,</a:t>
            </a:r>
            <a:r>
              <a:t/>
            </a:r>
            <a:br/>
            <a:r>
              <a:rPr lang="zh-CN" altLang="en-US" sz="2607" kern="0" dirty="0" smtClean="0">
                <a:solidFill>
                  <a:srgbClr val="000000"/>
                </a:solidFill>
                <a:latin typeface="Times New Roman" pitchFamily="65" charset="-122"/>
                <a:ea typeface="宋体" pitchFamily="65" charset="-122"/>
              </a:rPr>
              <a:t>权力大着哩。”</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我摇了摇头。</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他叹了口气,说:“幸亏我早打听到了他爹的寿诞是哪一天,老爷子平生特爱</a:t>
            </a:r>
            <a:r>
              <a:t/>
            </a:r>
            <a:br/>
            <a:r>
              <a:rPr lang="zh-CN" altLang="en-US" sz="2607" kern="0" dirty="0" smtClean="0">
                <a:solidFill>
                  <a:srgbClr val="000000"/>
                </a:solidFill>
                <a:latin typeface="Times New Roman" pitchFamily="65" charset="-122"/>
                <a:ea typeface="宋体" pitchFamily="65" charset="-122"/>
              </a:rPr>
              <a:t>吃狗肉。”</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说完,径自走了。</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书房里,空调呼呼地吐着热风。大概是八点多钟的样子,我听见有人敲门。我</a:t>
            </a:r>
            <a:endParaRPr lang="zh-CN" altLang="en-US"/>
          </a:p>
        </p:txBody>
      </p:sp>
    </p:spTree>
    <p:custDataLst>
      <p:custData r:id="rId1"/>
    </p:custData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走出书房,踱到大门后,从猫眼里往外望去,竟是刘乾生,手里提着一腿狗肉。</a:t>
            </a:r>
            <a:r>
              <a:t/>
            </a:r>
            <a:br/>
            <a:r>
              <a:rPr lang="zh-CN" altLang="en-US" sz="2607" u="sng" kern="0" dirty="0" smtClean="0">
                <a:solidFill>
                  <a:srgbClr val="000000"/>
                </a:solidFill>
                <a:latin typeface="Times New Roman" pitchFamily="65" charset="-122"/>
                <a:ea typeface="宋体" pitchFamily="65" charset="-122"/>
              </a:rPr>
              <a:t>我觉得心里非常难受,便又蹑手蹑脚回到了书房,任敲门声断断续续地响</a:t>
            </a:r>
            <a:r>
              <a:rPr lang="zh-CN" altLang="en-US" sz="2607" kern="0" dirty="0" smtClean="0">
                <a:solidFill>
                  <a:srgbClr val="000000"/>
                </a:solidFill>
                <a:latin typeface="Times New Roman" pitchFamily="65" charset="-122"/>
                <a:ea typeface="宋体" pitchFamily="65" charset="-122"/>
              </a:rPr>
              <a:t>。</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刘乾生终于走了。</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傍晚,我下楼散步的时候,雪下得挺大。黄宝住的杂物间的门关紧了,雪地上</a:t>
            </a:r>
            <a:r>
              <a:t/>
            </a:r>
            <a:br/>
            <a:r>
              <a:rPr lang="zh-CN" altLang="en-US" sz="2607" kern="0" dirty="0" smtClean="0">
                <a:solidFill>
                  <a:srgbClr val="000000"/>
                </a:solidFill>
                <a:latin typeface="Times New Roman" pitchFamily="65" charset="-122"/>
                <a:ea typeface="宋体" pitchFamily="65" charset="-122"/>
              </a:rPr>
              <a:t>洁白如故。</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住在这栋楼的几个邻居,不知从什么地方冒了出来,围聚到我身边。他们的脸</a:t>
            </a:r>
            <a:r>
              <a:t/>
            </a:r>
            <a:br/>
            <a:r>
              <a:rPr lang="zh-CN" altLang="en-US" sz="2607" kern="0" dirty="0" smtClean="0">
                <a:solidFill>
                  <a:srgbClr val="000000"/>
                </a:solidFill>
                <a:latin typeface="Times New Roman" pitchFamily="65" charset="-122"/>
                <a:ea typeface="宋体" pitchFamily="65" charset="-122"/>
              </a:rPr>
              <a:t>上积淀着愤懑,七嘴八舌地说起来。</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“黄宝被他杀了,哪个忍心吃黄宝的肉!”</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“刘乾生心狠,不可交。没有人会再理他。”</a:t>
            </a:r>
            <a:endParaRPr lang="zh-CN" altLang="en-US"/>
          </a:p>
        </p:txBody>
      </p:sp>
    </p:spTree>
    <p:custDataLst>
      <p:custData r:id="rId1"/>
    </p:custData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481465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我什么也不想说,什么也不想听,一转身,走向漫天风雪中。</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这栋楼的人真的不再搭理刘乾生了。</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到春节前夕,我听说刘乾生在改制后企业留用人员的红榜上名落孙山,厂里以</a:t>
            </a:r>
            <a:r>
              <a:rPr dirty="0"/>
              <a:t/>
            </a:r>
            <a:br>
              <a:rPr dirty="0"/>
            </a:br>
            <a:r>
              <a:rPr lang="zh-CN" altLang="en-US" sz="2607" kern="0" dirty="0" smtClean="0">
                <a:solidFill>
                  <a:srgbClr val="000000"/>
                </a:solidFill>
                <a:latin typeface="Times New Roman" pitchFamily="65" charset="-122"/>
                <a:ea typeface="宋体" pitchFamily="65" charset="-122"/>
              </a:rPr>
              <a:t>三万元的低额款买断了他的工龄。按规定,满了45岁的人才不再留用,刘乾生</a:t>
            </a:r>
            <a:r>
              <a:rPr dirty="0"/>
              <a:t/>
            </a:r>
            <a:br>
              <a:rPr dirty="0"/>
            </a:br>
            <a:r>
              <a:rPr lang="zh-CN" altLang="en-US" sz="2607" kern="0" dirty="0" smtClean="0">
                <a:solidFill>
                  <a:srgbClr val="000000"/>
                </a:solidFill>
                <a:latin typeface="Times New Roman" pitchFamily="65" charset="-122"/>
                <a:ea typeface="宋体" pitchFamily="65" charset="-122"/>
              </a:rPr>
              <a:t>还差三个月哩。</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我决定去看望终日缩在家里不敢出门的刘乾生,他应该得到更多的同情和关</a:t>
            </a:r>
            <a:r>
              <a:rPr dirty="0"/>
              <a:t/>
            </a:r>
            <a:br>
              <a:rPr dirty="0"/>
            </a:br>
            <a:r>
              <a:rPr lang="zh-CN" altLang="en-US" sz="2607" kern="0" dirty="0" smtClean="0">
                <a:solidFill>
                  <a:srgbClr val="000000"/>
                </a:solidFill>
                <a:latin typeface="Times New Roman" pitchFamily="65" charset="-122"/>
                <a:ea typeface="宋体" pitchFamily="65" charset="-122"/>
              </a:rPr>
              <a:t>爱。</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                                                                               (选自《最后的绝招》,有删改)</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416483"/>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1.请简要概括小说中刘乾生的形象特征。</a:t>
            </a:r>
            <a:endParaRPr lang="zh-CN" altLang="en-US" sz="2800" dirty="0" smtClean="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2.小说画线语句体现了人物怎样的心理?</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3.小说对刘乾生的刻画大量运用了侧面描写,请结合内容进行具体分析。</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21221" y="1044005"/>
            <a:ext cx="11340000" cy="60183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1.</a:t>
            </a: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生活落魄,缺少关爱,性格冷漠,人格扭曲,本性善良。</a:t>
            </a:r>
            <a:endParaRPr lang="zh-CN" altLang="en-US" dirty="0">
              <a:solidFill>
                <a:srgbClr val="FF0000"/>
              </a:solidFill>
            </a:endParaRPr>
          </a:p>
        </p:txBody>
      </p:sp>
      <p:sp>
        <p:nvSpPr>
          <p:cNvPr id="3" name="TextBox 2"/>
          <p:cNvSpPr txBox="1"/>
          <p:nvPr/>
        </p:nvSpPr>
        <p:spPr>
          <a:xfrm>
            <a:off x="521221" y="1692077"/>
            <a:ext cx="11340000" cy="233865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FF0000"/>
                </a:solidFill>
                <a:latin typeface="Times New Roman" pitchFamily="65" charset="-122"/>
                <a:ea typeface="宋体" pitchFamily="65" charset="-122"/>
              </a:rPr>
              <a:t>解析</a:t>
            </a:r>
            <a:r>
              <a:rPr lang="zh-CN" altLang="en-US" sz="2607" kern="0" dirty="0" smtClean="0">
                <a:solidFill>
                  <a:srgbClr val="FF0000"/>
                </a:solidFill>
                <a:latin typeface="Times New Roman" pitchFamily="65" charset="-122"/>
                <a:ea typeface="宋体" pitchFamily="65" charset="-122"/>
              </a:rPr>
              <a:t>　小说的中心事件是杀狗,起因是刘乾生生活落魄,面临下岗;杀掉陪伴</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自己的狗,表现了刘乾生的冷酷;杀狗的目的是送狗肉讨好上司,表现了其人</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格的卑劣;刘乾生杀狗前的“尴尬”、杀狗后对“我”的讨好、下岗后“终</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日缩在家里不敢出门”表现了其本性的善良。</a:t>
            </a:r>
            <a:endParaRPr lang="zh-CN" altLang="en-US" dirty="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361098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2.</a:t>
            </a: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表现了“我”对黄宝之死的悲伤及对刘乾生的厌恶,还表现了刘乾</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生对我的讨好以及内心的犹豫、愧疚和矛盾、挣扎。</a:t>
            </a:r>
            <a:endParaRPr lang="en-US" altLang="zh-CN" sz="2607" kern="0" dirty="0" smtClean="0">
              <a:solidFill>
                <a:srgbClr val="FF0000"/>
              </a:solidFill>
              <a:latin typeface="Times New Roman" pitchFamily="65" charset="-122"/>
              <a:ea typeface="宋体" pitchFamily="65" charset="-122"/>
            </a:endParaRPr>
          </a:p>
          <a:p>
            <a:pPr eaLnBrk="0" latinLnBrk="1" hangingPunct="0">
              <a:lnSpc>
                <a:spcPct val="150000"/>
              </a:lnSpc>
            </a:pPr>
            <a:r>
              <a:rPr lang="zh-CN" altLang="en-US" sz="2607" b="1" kern="0" dirty="0" smtClean="0">
                <a:solidFill>
                  <a:srgbClr val="FF0000"/>
                </a:solidFill>
                <a:latin typeface="Times New Roman" pitchFamily="65" charset="-122"/>
                <a:ea typeface="宋体" pitchFamily="65" charset="-122"/>
              </a:rPr>
              <a:t>解析</a:t>
            </a:r>
            <a:r>
              <a:rPr lang="zh-CN" altLang="en-US" sz="2607" kern="0" dirty="0" smtClean="0">
                <a:solidFill>
                  <a:srgbClr val="FF0000"/>
                </a:solidFill>
                <a:latin typeface="Times New Roman" pitchFamily="65" charset="-122"/>
                <a:ea typeface="宋体" pitchFamily="65" charset="-122"/>
              </a:rPr>
              <a:t>　此题要求分析“我觉得心里非常难受</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便又蹑手蹑脚回到了书房</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任敲</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门声断断续续地响”体现了人物的什么心理</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根据前文的情节可知</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我”将</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刘乾生拒之门外的原因主要是“悲伤”“厌恶”</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敲门声断断续续地响”</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表现了刘乾生内心的犹豫、愧疚和矛盾、挣扎。</a:t>
            </a:r>
            <a:endParaRPr lang="zh-CN" altLang="en-US" sz="2800" dirty="0" smtClean="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2"/>
          <p:cNvGraphicFramePr>
            <a:graphicFrameLocks noGrp="1"/>
          </p:cNvGraphicFramePr>
          <p:nvPr/>
        </p:nvGraphicFramePr>
        <p:xfrm>
          <a:off x="540000" y="1260000"/>
          <a:ext cx="10987200" cy="4295963"/>
        </p:xfrm>
        <a:graphic>
          <a:graphicData uri="http://schemas.openxmlformats.org/drawingml/2006/table">
            <a:tbl>
              <a:tblPr/>
              <a:tblGrid>
                <a:gridCol w="629293"/>
                <a:gridCol w="1152128"/>
                <a:gridCol w="7056784"/>
                <a:gridCol w="2148995"/>
              </a:tblGrid>
              <a:tr h="216053">
                <a:tc rowSpan="5">
                  <a:txBody>
                    <a:bodyPr/>
                    <a:lstStyle/>
                    <a:p>
                      <a:pPr eaLnBrk="0" latinLnBrk="1" hangingPunct="0">
                        <a:lnSpc>
                          <a:spcPct val="150000"/>
                        </a:lnSpc>
                        <a:spcBef>
                          <a:spcPts val="0"/>
                        </a:spcBef>
                      </a:pPr>
                      <a:r>
                        <a:rPr lang="zh-CN" altLang="en-US" sz="1200" kern="0" spc="-159" dirty="0" smtClean="0">
                          <a:solidFill>
                            <a:srgbClr val="000000"/>
                          </a:solidFill>
                          <a:latin typeface="Times New Roman" pitchFamily="65" charset="-122"/>
                          <a:ea typeface="宋体" pitchFamily="65" charset="-122"/>
                        </a:rPr>
                        <a:t> </a:t>
                      </a:r>
                    </a:p>
                  </a:txBody>
                  <a:tcPr marL="45720" marR="45720"/>
                </a:tc>
                <a:tc>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故事情节</a:t>
                      </a:r>
                    </a:p>
                  </a:txBody>
                  <a:tcPr marL="45720" marR="45720"/>
                </a:tc>
                <a:tc>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情节往往是人物性格形成发展的过程。</a:t>
                      </a:r>
                    </a:p>
                  </a:txBody>
                  <a:tcPr marL="45720" marR="45720"/>
                </a:tc>
                <a:tc rowSpan="10">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解题步骤:</a:t>
                      </a:r>
                    </a:p>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审题定向:明对象(形象、状态、心理等),明方向</a:t>
                      </a:r>
                      <a:r>
                        <a:rPr sz="1200"/>
                        <a:t/>
                      </a:r>
                      <a:br>
                        <a:rPr sz="1200"/>
                      </a:br>
                      <a:r>
                        <a:rPr lang="zh-CN" altLang="en-US" sz="1200" kern="0" dirty="0" smtClean="0">
                          <a:solidFill>
                            <a:srgbClr val="000000"/>
                          </a:solidFill>
                          <a:latin typeface="Times New Roman" pitchFamily="65" charset="-122"/>
                          <a:ea typeface="宋体" pitchFamily="65" charset="-122"/>
                        </a:rPr>
                        <a:t>(特点、作用等),明要求(概括、分析等)</a:t>
                      </a:r>
                    </a:p>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a:t>
                      </a:r>
                    </a:p>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梳理情节(细节)找依据</a:t>
                      </a:r>
                    </a:p>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a:t>
                      </a:r>
                    </a:p>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内切外联(语境和文本),综合思考(人物、情节、</a:t>
                      </a:r>
                      <a:r>
                        <a:rPr sz="1200"/>
                        <a:t/>
                      </a:r>
                      <a:br>
                        <a:rPr sz="1200"/>
                      </a:br>
                      <a:r>
                        <a:rPr lang="zh-CN" altLang="en-US" sz="1200" kern="0" dirty="0" smtClean="0">
                          <a:solidFill>
                            <a:srgbClr val="000000"/>
                          </a:solidFill>
                          <a:latin typeface="Times New Roman" pitchFamily="65" charset="-122"/>
                          <a:ea typeface="宋体" pitchFamily="65" charset="-122"/>
                        </a:rPr>
                        <a:t>环境、主旨)</a:t>
                      </a:r>
                    </a:p>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a:t>
                      </a:r>
                    </a:p>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按照指令,分点作答</a:t>
                      </a:r>
                    </a:p>
                  </a:txBody>
                  <a:tcPr marL="45720" marR="45720"/>
                </a:tc>
              </a:tr>
              <a:tr h="330787">
                <a:tc vMerge="1">
                  <a:txBody>
                    <a:bodyPr/>
                    <a:lstStyle/>
                    <a:p>
                      <a:pPr eaLnBrk="0" latinLnBrk="1" hangingPunct="0"/>
                      <a:r>
                        <a:t/>
                      </a:r>
                      <a:br/>
                      <a:endParaRPr/>
                    </a:p>
                  </a:txBody>
                  <a:tcPr marL="45720" marR="45720"/>
                </a:tc>
                <a:tc>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矛盾冲突</a:t>
                      </a:r>
                    </a:p>
                  </a:txBody>
                  <a:tcPr marL="45720" marR="45720"/>
                </a:tc>
                <a:tc>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在激烈的矛盾冲突中,人物的思想性格往往反映得最充分、最深刻。</a:t>
                      </a:r>
                    </a:p>
                  </a:txBody>
                  <a:tcPr marL="45720" marR="45720"/>
                </a:tc>
                <a:tc vMerge="1">
                  <a:txBody>
                    <a:bodyPr/>
                    <a:lstStyle/>
                    <a:p>
                      <a:pPr eaLnBrk="0" latinLnBrk="1" hangingPunct="0"/>
                      <a:r>
                        <a:t/>
                      </a:r>
                      <a:br/>
                      <a:endParaRPr/>
                    </a:p>
                  </a:txBody>
                  <a:tcPr marL="45720" marR="45720"/>
                </a:tc>
              </a:tr>
              <a:tr h="282312">
                <a:tc vMerge="1">
                  <a:txBody>
                    <a:bodyPr/>
                    <a:lstStyle/>
                    <a:p>
                      <a:pPr eaLnBrk="0" latinLnBrk="1" hangingPunct="0"/>
                      <a:r>
                        <a:t/>
                      </a:r>
                      <a:br/>
                      <a:endParaRPr/>
                    </a:p>
                  </a:txBody>
                  <a:tcPr marL="45720" marR="45720"/>
                </a:tc>
                <a:tc>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描写方法</a:t>
                      </a:r>
                    </a:p>
                  </a:txBody>
                  <a:tcPr marL="45720" marR="45720"/>
                </a:tc>
                <a:tc>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作品对人物的肖像描写、语言描写、动作描写、心理描写、侧面描写等,都是用来表现人物的思想感情和性格特征的。</a:t>
                      </a:r>
                    </a:p>
                  </a:txBody>
                  <a:tcPr marL="45720" marR="45720"/>
                </a:tc>
                <a:tc vMerge="1">
                  <a:txBody>
                    <a:bodyPr/>
                    <a:lstStyle/>
                    <a:p>
                      <a:pPr eaLnBrk="0" latinLnBrk="1" hangingPunct="0"/>
                      <a:r>
                        <a:t/>
                      </a:r>
                      <a:br/>
                      <a:endParaRPr/>
                    </a:p>
                  </a:txBody>
                  <a:tcPr marL="45720" marR="45720"/>
                </a:tc>
              </a:tr>
              <a:tr h="458464">
                <a:tc vMerge="1">
                  <a:txBody>
                    <a:bodyPr/>
                    <a:lstStyle/>
                    <a:p>
                      <a:pPr eaLnBrk="0" latinLnBrk="1" hangingPunct="0"/>
                      <a:r>
                        <a:t/>
                      </a:r>
                      <a:br/>
                      <a:endParaRPr/>
                    </a:p>
                  </a:txBody>
                  <a:tcPr marL="45720" marR="45720"/>
                </a:tc>
                <a:tc>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典型环境</a:t>
                      </a:r>
                    </a:p>
                  </a:txBody>
                  <a:tcPr marL="45720" marR="45720"/>
                </a:tc>
                <a:tc>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人物的成长变化、性格的形成与环境有着密不可分的关系,什么样的典型环境塑造什么样的典型性格。</a:t>
                      </a:r>
                    </a:p>
                  </a:txBody>
                  <a:tcPr marL="45720" marR="45720"/>
                </a:tc>
                <a:tc vMerge="1">
                  <a:txBody>
                    <a:bodyPr/>
                    <a:lstStyle/>
                    <a:p>
                      <a:pPr eaLnBrk="0" latinLnBrk="1" hangingPunct="0"/>
                      <a:r>
                        <a:t/>
                      </a:r>
                      <a:br/>
                      <a:endParaRPr/>
                    </a:p>
                  </a:txBody>
                  <a:tcPr marL="45720" marR="45720"/>
                </a:tc>
              </a:tr>
              <a:tr h="602640">
                <a:tc vMerge="1">
                  <a:txBody>
                    <a:bodyPr/>
                    <a:lstStyle/>
                    <a:p>
                      <a:pPr eaLnBrk="0" latinLnBrk="1" hangingPunct="0"/>
                      <a:r>
                        <a:t/>
                      </a:r>
                      <a:br/>
                      <a:endParaRPr/>
                    </a:p>
                  </a:txBody>
                  <a:tcPr marL="45720" marR="45720"/>
                </a:tc>
                <a:tc>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介绍评价</a:t>
                      </a:r>
                    </a:p>
                  </a:txBody>
                  <a:tcPr marL="45720" marR="45720"/>
                </a:tc>
                <a:tc>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关注文中对人物的介绍和评价,这些议论评价往往直接显示人物的形象特点。</a:t>
                      </a:r>
                    </a:p>
                  </a:txBody>
                  <a:tcPr marL="45720" marR="45720"/>
                </a:tc>
                <a:tc vMerge="1">
                  <a:txBody>
                    <a:bodyPr/>
                    <a:lstStyle/>
                    <a:p>
                      <a:pPr eaLnBrk="0" latinLnBrk="1" hangingPunct="0"/>
                      <a:r>
                        <a:t/>
                      </a:r>
                      <a:br/>
                      <a:endParaRPr/>
                    </a:p>
                  </a:txBody>
                  <a:tcPr marL="45720" marR="45720"/>
                </a:tc>
              </a:tr>
              <a:tr h="385099">
                <a:tc rowSpan="5">
                  <a:txBody>
                    <a:bodyPr/>
                    <a:lstStyle/>
                    <a:p>
                      <a:pPr eaLnBrk="0" latinLnBrk="1" hangingPunct="0">
                        <a:lnSpc>
                          <a:spcPct val="150000"/>
                        </a:lnSpc>
                        <a:spcBef>
                          <a:spcPts val="0"/>
                        </a:spcBef>
                      </a:pPr>
                      <a:r>
                        <a:rPr lang="zh-CN" altLang="en-US" sz="1200" kern="0" spc="-1168" dirty="0" smtClean="0">
                          <a:solidFill>
                            <a:srgbClr val="000000"/>
                          </a:solidFill>
                          <a:latin typeface="Times New Roman" pitchFamily="65" charset="-122"/>
                          <a:ea typeface="宋体" pitchFamily="65" charset="-122"/>
                        </a:rPr>
                        <a:t> </a:t>
                      </a:r>
                    </a:p>
                  </a:txBody>
                  <a:tcPr marL="45720" marR="45720"/>
                </a:tc>
                <a:tc>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情节</a:t>
                      </a:r>
                    </a:p>
                  </a:txBody>
                  <a:tcPr marL="45720" marR="45720"/>
                </a:tc>
                <a:tc>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贯穿全文或推动故事情节发展。</a:t>
                      </a:r>
                    </a:p>
                  </a:txBody>
                  <a:tcPr marL="45720" marR="45720"/>
                </a:tc>
                <a:tc vMerge="1">
                  <a:txBody>
                    <a:bodyPr/>
                    <a:lstStyle/>
                    <a:p>
                      <a:pPr eaLnBrk="0" latinLnBrk="1" hangingPunct="0"/>
                      <a:r>
                        <a:t/>
                      </a:r>
                      <a:br/>
                      <a:endParaRPr/>
                    </a:p>
                  </a:txBody>
                  <a:tcPr marL="45720" marR="45720"/>
                </a:tc>
              </a:tr>
              <a:tr h="373320">
                <a:tc vMerge="1">
                  <a:txBody>
                    <a:bodyPr/>
                    <a:lstStyle/>
                    <a:p>
                      <a:pPr eaLnBrk="0" latinLnBrk="1" hangingPunct="0"/>
                      <a:r>
                        <a:t/>
                      </a:r>
                      <a:br/>
                      <a:endParaRPr/>
                    </a:p>
                  </a:txBody>
                  <a:tcPr marL="45720" marR="45720"/>
                </a:tc>
                <a:tc>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人物</a:t>
                      </a:r>
                    </a:p>
                  </a:txBody>
                  <a:tcPr marL="45720" marR="45720"/>
                </a:tc>
                <a:tc>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对主要人物侧面烘托或对比映衬。</a:t>
                      </a:r>
                    </a:p>
                  </a:txBody>
                  <a:tcPr marL="45720" marR="45720"/>
                </a:tc>
                <a:tc vMerge="1">
                  <a:txBody>
                    <a:bodyPr/>
                    <a:lstStyle/>
                    <a:p>
                      <a:pPr eaLnBrk="0" latinLnBrk="1" hangingPunct="0"/>
                      <a:r>
                        <a:t/>
                      </a:r>
                      <a:br/>
                      <a:endParaRPr/>
                    </a:p>
                  </a:txBody>
                  <a:tcPr marL="45720" marR="45720"/>
                </a:tc>
              </a:tr>
              <a:tr h="373320">
                <a:tc vMerge="1">
                  <a:txBody>
                    <a:bodyPr/>
                    <a:lstStyle/>
                    <a:p>
                      <a:pPr eaLnBrk="0" latinLnBrk="1" hangingPunct="0"/>
                      <a:r>
                        <a:t/>
                      </a:r>
                      <a:br/>
                      <a:endParaRPr/>
                    </a:p>
                  </a:txBody>
                  <a:tcPr marL="45720" marR="45720"/>
                </a:tc>
                <a:tc>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主题</a:t>
                      </a:r>
                    </a:p>
                  </a:txBody>
                  <a:tcPr marL="45720" marR="45720"/>
                </a:tc>
                <a:tc>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或暗示、突出,或丰富、升华。</a:t>
                      </a:r>
                    </a:p>
                  </a:txBody>
                  <a:tcPr marL="45720" marR="45720"/>
                </a:tc>
                <a:tc vMerge="1">
                  <a:txBody>
                    <a:bodyPr/>
                    <a:lstStyle/>
                    <a:p>
                      <a:pPr eaLnBrk="0" latinLnBrk="1" hangingPunct="0"/>
                      <a:r>
                        <a:t/>
                      </a:r>
                      <a:br/>
                      <a:endParaRPr/>
                    </a:p>
                  </a:txBody>
                  <a:tcPr marL="45720" marR="45720"/>
                </a:tc>
              </a:tr>
              <a:tr h="0">
                <a:tc vMerge="1">
                  <a:txBody>
                    <a:bodyPr/>
                    <a:lstStyle/>
                    <a:p>
                      <a:pPr eaLnBrk="0" latinLnBrk="1" hangingPunct="0"/>
                      <a:r>
                        <a:t/>
                      </a:r>
                      <a:br/>
                      <a:endParaRPr/>
                    </a:p>
                  </a:txBody>
                  <a:tcPr marL="45720" marR="45720"/>
                </a:tc>
                <a:tc>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环境</a:t>
                      </a:r>
                    </a:p>
                  </a:txBody>
                  <a:tcPr marL="45720" marR="45720"/>
                </a:tc>
                <a:tc>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物象往往是景物的一部分,次要人物往往以点带面,是社会环境的重要组成部分。</a:t>
                      </a:r>
                    </a:p>
                  </a:txBody>
                  <a:tcPr marL="45720" marR="45720"/>
                </a:tc>
                <a:tc vMerge="1">
                  <a:txBody>
                    <a:bodyPr/>
                    <a:lstStyle/>
                    <a:p>
                      <a:pPr eaLnBrk="0" latinLnBrk="1" hangingPunct="0"/>
                      <a:r>
                        <a:t/>
                      </a:r>
                      <a:br/>
                      <a:endParaRPr/>
                    </a:p>
                  </a:txBody>
                  <a:tcPr marL="45720" marR="45720"/>
                </a:tc>
              </a:tr>
              <a:tr h="350492">
                <a:tc vMerge="1">
                  <a:txBody>
                    <a:bodyPr/>
                    <a:lstStyle/>
                    <a:p>
                      <a:pPr eaLnBrk="0" latinLnBrk="1" hangingPunct="0"/>
                      <a:r>
                        <a:t/>
                      </a:r>
                      <a:br/>
                      <a:endParaRPr/>
                    </a:p>
                  </a:txBody>
                  <a:tcPr marL="45720" marR="45720"/>
                </a:tc>
                <a:tc>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自身特点</a:t>
                      </a:r>
                    </a:p>
                  </a:txBody>
                  <a:tcPr marL="45720" marR="45720"/>
                </a:tc>
                <a:tc>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物象自身的隐喻、象征意义,次要人物的身份、叙述视角等具有独特的艺术表现力。</a:t>
                      </a:r>
                    </a:p>
                  </a:txBody>
                  <a:tcPr marL="45720" marR="45720"/>
                </a:tc>
                <a:tc vMerge="1">
                  <a:txBody>
                    <a:bodyPr/>
                    <a:lstStyle/>
                    <a:p>
                      <a:pPr eaLnBrk="0" latinLnBrk="1" hangingPunct="0"/>
                      <a:r>
                        <a:t/>
                      </a:r>
                      <a:br/>
                      <a:endParaRPr/>
                    </a:p>
                  </a:txBody>
                  <a:tcPr marL="45720" marR="45720"/>
                </a:tc>
              </a:tr>
            </a:tbl>
          </a:graphicData>
        </a:graphic>
      </p:graphicFrame>
      <p:pic>
        <p:nvPicPr>
          <p:cNvPr id="3" name="图片 3" descr="textimage0.jpeg"/>
          <p:cNvPicPr>
            <a:picLocks noChangeAspect="1"/>
          </p:cNvPicPr>
          <p:nvPr/>
        </p:nvPicPr>
        <p:blipFill>
          <a:blip r:embed="rId4" cstate="print"/>
          <a:stretch>
            <a:fillRect/>
          </a:stretch>
        </p:blipFill>
        <p:spPr>
          <a:xfrm>
            <a:off x="612000" y="1368493"/>
            <a:ext cx="142875" cy="523874"/>
          </a:xfrm>
          <a:prstGeom prst="rect">
            <a:avLst/>
          </a:prstGeom>
        </p:spPr>
      </p:pic>
      <p:pic>
        <p:nvPicPr>
          <p:cNvPr id="4" name="图片 4" descr="textimage1.jpeg"/>
          <p:cNvPicPr>
            <a:picLocks noChangeAspect="1"/>
          </p:cNvPicPr>
          <p:nvPr/>
        </p:nvPicPr>
        <p:blipFill>
          <a:blip r:embed="rId5" cstate="print"/>
          <a:stretch>
            <a:fillRect/>
          </a:stretch>
        </p:blipFill>
        <p:spPr>
          <a:xfrm>
            <a:off x="665237" y="4068341"/>
            <a:ext cx="142875" cy="895350"/>
          </a:xfrm>
          <a:prstGeom prst="rect">
            <a:avLst/>
          </a:prstGeom>
        </p:spPr>
      </p:pic>
      <p:pic>
        <p:nvPicPr>
          <p:cNvPr id="5" name="Picture 3"/>
          <p:cNvPicPr>
            <a:picLocks noChangeAspect="1" noChangeArrowheads="1"/>
          </p:cNvPicPr>
          <p:nvPr/>
        </p:nvPicPr>
        <p:blipFill>
          <a:blip r:embed="rId6" cstate="print"/>
          <a:srcRect/>
          <a:stretch>
            <a:fillRect/>
          </a:stretch>
        </p:blipFill>
        <p:spPr bwMode="auto">
          <a:xfrm>
            <a:off x="449213" y="683965"/>
            <a:ext cx="2409825" cy="514350"/>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421282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3.</a:t>
            </a: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从黄宝悲惨的生活境遇侧面展现了刘乾生落魄的生活,并表现出他</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性格的冷漠;从“我”对刘乾生既厌恶又同情的态度侧面体现了刘乾生人格</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的卑劣和身份的卑微;从邻居对他的评价侧面表现了他被人鄙弃的境地。</a:t>
            </a:r>
            <a:endParaRPr lang="en-US" altLang="zh-CN" sz="2607" kern="0" dirty="0" smtClean="0">
              <a:solidFill>
                <a:srgbClr val="FF0000"/>
              </a:solidFill>
              <a:latin typeface="Times New Roman" pitchFamily="65" charset="-122"/>
              <a:ea typeface="宋体" pitchFamily="65" charset="-122"/>
            </a:endParaRPr>
          </a:p>
          <a:p>
            <a:pPr eaLnBrk="0" latinLnBrk="1" hangingPunct="0">
              <a:lnSpc>
                <a:spcPct val="150000"/>
              </a:lnSpc>
            </a:pPr>
            <a:r>
              <a:rPr lang="zh-CN" altLang="en-US" sz="2607" b="1" kern="0" dirty="0" smtClean="0">
                <a:solidFill>
                  <a:srgbClr val="FF0000"/>
                </a:solidFill>
                <a:latin typeface="Times New Roman" pitchFamily="65" charset="-122"/>
                <a:ea typeface="宋体" pitchFamily="65" charset="-122"/>
              </a:rPr>
              <a:t>解析</a:t>
            </a:r>
            <a:r>
              <a:rPr lang="zh-CN" altLang="en-US" sz="2607" kern="0" dirty="0" smtClean="0">
                <a:solidFill>
                  <a:srgbClr val="FF0000"/>
                </a:solidFill>
                <a:latin typeface="Times New Roman" pitchFamily="65" charset="-122"/>
                <a:ea typeface="宋体" pitchFamily="65" charset="-122"/>
              </a:rPr>
              <a:t>　侧面描写一般有环境的烘托和其他人物的烘托等。本文主要通过次</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要人物和物象的烘托来表现主要人物的特征。文中的次要人物有“我”</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“邻居”</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主要物象是“黄宝”</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三者均从不同角度衬托了刘乾生的性格特</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征</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分析时要注意次要人物</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物象</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、相关情节和表现角度三者的对应关系。</a:t>
            </a:r>
            <a:endParaRPr lang="zh-CN" altLang="en-US" sz="2800" dirty="0" smtClean="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361098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000000"/>
                </a:solidFill>
                <a:latin typeface="Times New Roman" pitchFamily="65" charset="-122"/>
                <a:ea typeface="宋体" pitchFamily="65" charset="-122"/>
              </a:rPr>
              <a:t>名师点睛</a:t>
            </a:r>
            <a:endParaRPr lang="zh-CN" altLang="en-US" b="1" dirty="0" smtClean="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次要人物对主要人物的表现作用一般有以下几种:侧面烘托、相互映衬、反</a:t>
            </a:r>
            <a:r>
              <a:rPr dirty="0"/>
              <a:t/>
            </a:r>
            <a:br>
              <a:rPr dirty="0"/>
            </a:br>
            <a:r>
              <a:rPr lang="zh-CN" altLang="en-US" sz="2607" kern="0" dirty="0" smtClean="0">
                <a:solidFill>
                  <a:srgbClr val="000000"/>
                </a:solidFill>
                <a:latin typeface="Times New Roman" pitchFamily="65" charset="-122"/>
                <a:ea typeface="宋体" pitchFamily="65" charset="-122"/>
              </a:rPr>
              <a:t>面衬托。答题时,要结合文本具体分析,不可一概而论。如上面第三题《灯塔</a:t>
            </a:r>
            <a:r>
              <a:rPr dirty="0"/>
              <a:t/>
            </a:r>
            <a:br>
              <a:rPr dirty="0"/>
            </a:br>
            <a:r>
              <a:rPr lang="zh-CN" altLang="en-US" sz="2607" kern="0" dirty="0" smtClean="0">
                <a:solidFill>
                  <a:srgbClr val="000000"/>
                </a:solidFill>
                <a:latin typeface="Times New Roman" pitchFamily="65" charset="-122"/>
                <a:ea typeface="宋体" pitchFamily="65" charset="-122"/>
              </a:rPr>
              <a:t>看守人》中,失踪的灯塔看守人与主人公史卡汶思基的形象就是相互映衬;第</a:t>
            </a:r>
            <a:r>
              <a:rPr dirty="0"/>
              <a:t/>
            </a:r>
            <a:br>
              <a:rPr dirty="0"/>
            </a:br>
            <a:r>
              <a:rPr lang="zh-CN" altLang="en-US" sz="2607" kern="0" dirty="0" smtClean="0">
                <a:solidFill>
                  <a:srgbClr val="000000"/>
                </a:solidFill>
                <a:latin typeface="Times New Roman" pitchFamily="65" charset="-122"/>
                <a:ea typeface="宋体" pitchFamily="65" charset="-122"/>
              </a:rPr>
              <a:t>四题《黄宝》中,次要人物“我”“邻居”以及物象“黄宝”对刘乾生则是</a:t>
            </a:r>
            <a:endParaRPr lang="en-US" altLang="zh-CN" sz="2607" kern="0" dirty="0" smtClean="0">
              <a:solidFill>
                <a:srgbClr val="000000"/>
              </a:solidFill>
              <a:latin typeface="Times New Roman" pitchFamily="65" charset="-122"/>
              <a:ea typeface="宋体" pitchFamily="65" charset="-122"/>
            </a:endParaRPr>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侧面衬托。</a:t>
            </a:r>
            <a:endParaRPr lang="zh-CN" altLang="en-US" sz="2800" dirty="0" smtClean="0"/>
          </a:p>
        </p:txBody>
      </p:sp>
    </p:spTree>
    <p:custDataLst>
      <p:custData r:id="rId1"/>
    </p:custData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30091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000000"/>
                </a:solidFill>
                <a:latin typeface="Times New Roman" pitchFamily="65" charset="-122"/>
                <a:ea typeface="宋体" pitchFamily="65" charset="-122"/>
              </a:rPr>
              <a:t>练后心得</a:t>
            </a:r>
            <a:endParaRPr lang="zh-CN" altLang="en-US" b="1"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eaLnBrk="0" latinLnBrk="1" hangingPunct="0">
              <a:lnSpc>
                <a:spcPct val="150000"/>
              </a:lnSpc>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sz="2800" dirty="0" smtClean="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269914"/>
            <a:ext cx="11340000" cy="481465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(2018苏锡常镇一模)阅读下面的作品,完成问题。(20分)</a:t>
            </a:r>
            <a:endParaRPr lang="zh-CN" altLang="en-US" dirty="0"/>
          </a:p>
          <a:p>
            <a:pPr marL="0" indent="0" algn="ctr"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老妇与猫</a:t>
            </a:r>
            <a:endParaRPr lang="zh-CN" altLang="en-US" dirty="0"/>
          </a:p>
          <a:p>
            <a:pPr marL="0" indent="0" algn="ctr"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[英]多丽丝·莱辛</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①她叫赫蒂,是与二十世纪同时诞生的。</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②她们全家很不舒服地挤在伦敦当局盖的一座便宜公寓里。第二次世界大</a:t>
            </a:r>
            <a:r>
              <a:rPr dirty="0"/>
              <a:t/>
            </a:r>
            <a:br>
              <a:rPr dirty="0"/>
            </a:br>
            <a:r>
              <a:rPr lang="zh-CN" altLang="en-US" sz="2607" kern="0" dirty="0" smtClean="0">
                <a:solidFill>
                  <a:srgbClr val="000000"/>
                </a:solidFill>
                <a:latin typeface="Times New Roman" pitchFamily="65" charset="-122"/>
                <a:ea typeface="宋体" pitchFamily="65" charset="-122"/>
              </a:rPr>
              <a:t>战后的一个严冬,她丈夫得肺炎病逝。她丈夫死时不过中年,现在她的四个子</a:t>
            </a:r>
            <a:r>
              <a:rPr dirty="0"/>
              <a:t/>
            </a:r>
            <a:br>
              <a:rPr dirty="0"/>
            </a:br>
            <a:r>
              <a:rPr lang="zh-CN" altLang="en-US" sz="2607" kern="0" dirty="0" smtClean="0">
                <a:solidFill>
                  <a:srgbClr val="000000"/>
                </a:solidFill>
                <a:latin typeface="Times New Roman" pitchFamily="65" charset="-122"/>
                <a:ea typeface="宋体" pitchFamily="65" charset="-122"/>
              </a:rPr>
              <a:t>女都已是中年人了,只有一个女儿给她寄圣诞卡。此外,她在他们眼里并不存</a:t>
            </a:r>
            <a:r>
              <a:rPr dirty="0"/>
              <a:t/>
            </a:r>
            <a:br>
              <a:rPr dirty="0"/>
            </a:br>
            <a:r>
              <a:rPr lang="zh-CN" altLang="en-US" sz="2607" kern="0" dirty="0" smtClean="0">
                <a:solidFill>
                  <a:srgbClr val="000000"/>
                </a:solidFill>
                <a:latin typeface="Times New Roman" pitchFamily="65" charset="-122"/>
                <a:ea typeface="宋体" pitchFamily="65" charset="-122"/>
              </a:rPr>
              <a:t>在。因为他们都是些体面的人,有家有业。他们总算是提起她的时候,就说她</a:t>
            </a:r>
            <a:endParaRPr lang="zh-CN" altLang="en-US" dirty="0"/>
          </a:p>
        </p:txBody>
      </p:sp>
      <p:pic>
        <p:nvPicPr>
          <p:cNvPr id="3" name="Picture 8"/>
          <p:cNvPicPr>
            <a:picLocks noChangeAspect="1" noChangeArrowheads="1"/>
          </p:cNvPicPr>
          <p:nvPr/>
        </p:nvPicPr>
        <p:blipFill>
          <a:blip r:embed="rId4" cstate="print"/>
          <a:srcRect/>
          <a:stretch>
            <a:fillRect/>
          </a:stretch>
        </p:blipFill>
        <p:spPr bwMode="auto">
          <a:xfrm>
            <a:off x="521221" y="837855"/>
            <a:ext cx="2371725" cy="476250"/>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有几分古怪。她的儿女们生怕她的吉卜赛血统会以比老往火车站跑还要糟</a:t>
            </a:r>
            <a:r>
              <a:t/>
            </a:r>
            <a:br/>
            <a:r>
              <a:rPr lang="zh-CN" altLang="en-US" sz="2607" kern="0" dirty="0" smtClean="0">
                <a:solidFill>
                  <a:srgbClr val="000000"/>
                </a:solidFill>
                <a:latin typeface="Times New Roman" pitchFamily="65" charset="-122"/>
                <a:ea typeface="宋体" pitchFamily="65" charset="-122"/>
              </a:rPr>
              <a:t>糕的方式表现出来。</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③在她丈夫去世、儿女们陆续结婚离家以后,市政当局便让她搬到同一公寓</a:t>
            </a:r>
            <a:r>
              <a:t/>
            </a:r>
            <a:br/>
            <a:r>
              <a:rPr lang="zh-CN" altLang="en-US" sz="2607" kern="0" dirty="0" smtClean="0">
                <a:solidFill>
                  <a:srgbClr val="000000"/>
                </a:solidFill>
                <a:latin typeface="Times New Roman" pitchFamily="65" charset="-122"/>
                <a:ea typeface="宋体" pitchFamily="65" charset="-122"/>
              </a:rPr>
              <a:t>里的一个小套间去住。她放弃了体面的职业,把对火车和旅行者的热爱也抛</a:t>
            </a:r>
            <a:r>
              <a:t/>
            </a:r>
            <a:br/>
            <a:r>
              <a:rPr lang="zh-CN" altLang="en-US" sz="2607" kern="0" dirty="0" smtClean="0">
                <a:solidFill>
                  <a:srgbClr val="000000"/>
                </a:solidFill>
                <a:latin typeface="Times New Roman" pitchFamily="65" charset="-122"/>
                <a:ea typeface="宋体" pitchFamily="65" charset="-122"/>
              </a:rPr>
              <a:t>到脑后。她房间里总是堆满了鲜艳的旧衣裳,一件样子惹她喜欢而舍不得卖</a:t>
            </a:r>
            <a:r>
              <a:t/>
            </a:r>
            <a:br/>
            <a:r>
              <a:rPr lang="zh-CN" altLang="en-US" sz="2607" kern="0" dirty="0" smtClean="0">
                <a:solidFill>
                  <a:srgbClr val="000000"/>
                </a:solidFill>
                <a:latin typeface="Times New Roman" pitchFamily="65" charset="-122"/>
                <a:ea typeface="宋体" pitchFamily="65" charset="-122"/>
              </a:rPr>
              <a:t>掉的连衣裙啦,一条条串珠形的花边啦,旧皮毛啦,饰带啦,等等。</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④当有一天她看见一只小猫在一个肮脏的角落里发抖时,就把它抱回家中。</a:t>
            </a:r>
            <a:r>
              <a:t/>
            </a:r>
            <a:br/>
            <a:r>
              <a:rPr lang="zh-CN" altLang="en-US" sz="2607" kern="0" dirty="0" smtClean="0">
                <a:solidFill>
                  <a:srgbClr val="000000"/>
                </a:solidFill>
                <a:latin typeface="Times New Roman" pitchFamily="65" charset="-122"/>
                <a:ea typeface="宋体" pitchFamily="65" charset="-122"/>
              </a:rPr>
              <a:t>它是只杂色猫,比起那些毛色柔和、体态优美的良种猫来,蒂贝可以说是等而</a:t>
            </a:r>
            <a:r>
              <a:t/>
            </a:r>
            <a:br/>
            <a:r>
              <a:rPr lang="zh-CN" altLang="en-US" sz="2607" kern="0" dirty="0" smtClean="0">
                <a:solidFill>
                  <a:srgbClr val="000000"/>
                </a:solidFill>
                <a:latin typeface="Times New Roman" pitchFamily="65" charset="-122"/>
                <a:ea typeface="宋体" pitchFamily="65" charset="-122"/>
              </a:rPr>
              <a:t>下之了。但是它很有自立精神,当它吃腻了罐头猫食或赫蒂喂它的面包的时</a:t>
            </a:r>
            <a:endParaRPr lang="zh-CN" altLang="en-US"/>
          </a:p>
        </p:txBody>
      </p:sp>
    </p:spTree>
    <p:custDataLst>
      <p:custData r:id="rId1"/>
    </p:custData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候,便自己去捉鸽子吃。她对着猫诉说:“你这个讨人嫌的老畜生,你这只老</a:t>
            </a:r>
            <a:r>
              <a:t/>
            </a:r>
            <a:br/>
            <a:r>
              <a:rPr lang="zh-CN" altLang="en-US" sz="2607" kern="0" dirty="0" smtClean="0">
                <a:solidFill>
                  <a:srgbClr val="000000"/>
                </a:solidFill>
                <a:latin typeface="Times New Roman" pitchFamily="65" charset="-122"/>
                <a:ea typeface="宋体" pitchFamily="65" charset="-122"/>
              </a:rPr>
              <a:t>脏猫,谁也不要你,是吧,蒂贝,谁也不要你。你只不过是只没主的野猫,一只偷</a:t>
            </a:r>
            <a:r>
              <a:t/>
            </a:r>
            <a:br/>
            <a:r>
              <a:rPr lang="zh-CN" altLang="en-US" sz="2607" kern="0" dirty="0" smtClean="0">
                <a:solidFill>
                  <a:srgbClr val="000000"/>
                </a:solidFill>
                <a:latin typeface="Times New Roman" pitchFamily="65" charset="-122"/>
                <a:ea typeface="宋体" pitchFamily="65" charset="-122"/>
              </a:rPr>
              <a:t>嘴的老猫,嗨,蒂贝,蒂贝,蒂贝。”</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⑤楼里面到处都是猫,市政当局终于派了个官员来,说要坚决执行有关饲养动</a:t>
            </a:r>
            <a:r>
              <a:t/>
            </a:r>
            <a:br/>
            <a:r>
              <a:rPr lang="zh-CN" altLang="en-US" sz="2607" kern="0" dirty="0" smtClean="0">
                <a:solidFill>
                  <a:srgbClr val="000000"/>
                </a:solidFill>
                <a:latin typeface="Times New Roman" pitchFamily="65" charset="-122"/>
                <a:ea typeface="宋体" pitchFamily="65" charset="-122"/>
              </a:rPr>
              <a:t>物的规定,赫蒂也和别人一样得把猫杀掉。就这样,她离开了住了三十年,几</a:t>
            </a:r>
            <a:r>
              <a:t/>
            </a:r>
            <a:br/>
            <a:r>
              <a:rPr lang="zh-CN" altLang="en-US" sz="2607" kern="0" dirty="0" smtClean="0">
                <a:solidFill>
                  <a:srgbClr val="000000"/>
                </a:solidFill>
                <a:latin typeface="Times New Roman" pitchFamily="65" charset="-122"/>
                <a:ea typeface="宋体" pitchFamily="65" charset="-122"/>
              </a:rPr>
              <a:t>乎占去她生命一半时间的那条街。她又一次在一间屋子里安下了家。她又</a:t>
            </a:r>
            <a:r>
              <a:t/>
            </a:r>
            <a:br/>
            <a:r>
              <a:rPr lang="zh-CN" altLang="en-US" sz="2607" kern="0" dirty="0" smtClean="0">
                <a:solidFill>
                  <a:srgbClr val="000000"/>
                </a:solidFill>
                <a:latin typeface="Times New Roman" pitchFamily="65" charset="-122"/>
                <a:ea typeface="宋体" pitchFamily="65" charset="-122"/>
              </a:rPr>
              <a:t>开始做起买卖来,那个小房间很快就像她以前住的那间一样,摊满了五颜六色</a:t>
            </a:r>
            <a:r>
              <a:t/>
            </a:r>
            <a:br/>
            <a:r>
              <a:rPr lang="zh-CN" altLang="en-US" sz="2607" kern="0" dirty="0" smtClean="0">
                <a:solidFill>
                  <a:srgbClr val="000000"/>
                </a:solidFill>
                <a:latin typeface="Times New Roman" pitchFamily="65" charset="-122"/>
                <a:ea typeface="宋体" pitchFamily="65" charset="-122"/>
              </a:rPr>
              <a:t>的不同质地的衣物和装饰衣服的金属小圆片。她的买卖不错。</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⑥选举在即,这条街上穷人无家可归的状况成了人们注意的中心,成了整个地</a:t>
            </a:r>
            <a:endParaRPr lang="zh-CN" altLang="en-US"/>
          </a:p>
        </p:txBody>
      </p:sp>
    </p:spTree>
    <p:custDataLst>
      <p:custData r:id="rId1"/>
    </p:custData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区,甚至是整个城市的象征。街的一半是改建过的精美雅致的住宅,里面都是</a:t>
            </a:r>
            <a:r>
              <a:t/>
            </a:r>
            <a:br/>
            <a:r>
              <a:rPr lang="zh-CN" altLang="en-US" sz="2607" kern="0" dirty="0" smtClean="0">
                <a:solidFill>
                  <a:srgbClr val="000000"/>
                </a:solidFill>
                <a:latin typeface="Times New Roman" pitchFamily="65" charset="-122"/>
                <a:ea typeface="宋体" pitchFamily="65" charset="-122"/>
              </a:rPr>
              <a:t>大把花钱的人,而另一半则是快要完蛋的房子,住着像赫蒂这样的人。分配住</a:t>
            </a:r>
            <a:r>
              <a:t/>
            </a:r>
            <a:br/>
            <a:r>
              <a:rPr lang="zh-CN" altLang="en-US" sz="2607" kern="0" dirty="0" smtClean="0">
                <a:solidFill>
                  <a:srgbClr val="000000"/>
                </a:solidFill>
                <a:latin typeface="Times New Roman" pitchFamily="65" charset="-122"/>
                <a:ea typeface="宋体" pitchFamily="65" charset="-122"/>
              </a:rPr>
              <a:t>房的官员来做最后的安排。她和那所房子里的其余四个老太太应该搬到北</a:t>
            </a:r>
            <a:r>
              <a:t/>
            </a:r>
            <a:br/>
            <a:r>
              <a:rPr lang="zh-CN" altLang="en-US" sz="2607" kern="0" dirty="0" smtClean="0">
                <a:solidFill>
                  <a:srgbClr val="000000"/>
                </a:solidFill>
                <a:latin typeface="Times New Roman" pitchFamily="65" charset="-122"/>
                <a:ea typeface="宋体" pitchFamily="65" charset="-122"/>
              </a:rPr>
              <a:t>郊市政当局办的一所养老院里去。“你不能把猫带去。”他机械地说道。</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⑦这时的蒂贝看上去像在雨水和泥泞中缠结成一团的旧毛线,由于在一场恶</a:t>
            </a:r>
            <a:r>
              <a:t/>
            </a:r>
            <a:br/>
            <a:r>
              <a:rPr lang="zh-CN" altLang="en-US" sz="2607" kern="0" dirty="0" smtClean="0">
                <a:solidFill>
                  <a:srgbClr val="000000"/>
                </a:solidFill>
                <a:latin typeface="Times New Roman" pitchFamily="65" charset="-122"/>
                <a:ea typeface="宋体" pitchFamily="65" charset="-122"/>
              </a:rPr>
              <a:t>斗中撕裂了一条肌肉,它的一只眼睛永远半闭着。腹部一侧有一片地方一根</a:t>
            </a:r>
            <a:r>
              <a:t/>
            </a:r>
            <a:br/>
            <a:r>
              <a:rPr lang="zh-CN" altLang="en-US" sz="2607" kern="0" dirty="0" smtClean="0">
                <a:solidFill>
                  <a:srgbClr val="000000"/>
                </a:solidFill>
                <a:latin typeface="Times New Roman" pitchFamily="65" charset="-122"/>
                <a:ea typeface="宋体" pitchFamily="65" charset="-122"/>
              </a:rPr>
              <a:t>毛也没有,上面有块厚厚的伤疤。她想好了主意,她和蒂贝一起蜷缩着,坐在</a:t>
            </a:r>
            <a:r>
              <a:t/>
            </a:r>
            <a:br/>
            <a:r>
              <a:rPr lang="zh-CN" altLang="en-US" sz="2607" kern="0" dirty="0" smtClean="0">
                <a:solidFill>
                  <a:srgbClr val="000000"/>
                </a:solidFill>
                <a:latin typeface="Times New Roman" pitchFamily="65" charset="-122"/>
                <a:ea typeface="宋体" pitchFamily="65" charset="-122"/>
              </a:rPr>
              <a:t>离原来住的那所房子两个门远的一所空房子的门廊里过了几夜。</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⑧天气变得很冷,圣诞节来了又去了。她看见施工人员的卡车停在了楼外,两</a:t>
            </a:r>
            <a:endParaRPr lang="zh-CN" altLang="en-US"/>
          </a:p>
        </p:txBody>
      </p:sp>
    </p:spTree>
    <p:custDataLst>
      <p:custData r:id="rId1"/>
    </p:custData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个人往下卸他们的工具。到了第二天,赫蒂和她的猫、她那堆满衣服的童车</a:t>
            </a:r>
            <a:r>
              <a:t/>
            </a:r>
            <a:br/>
            <a:r>
              <a:rPr lang="zh-CN" altLang="en-US" sz="2607" kern="0" dirty="0" smtClean="0">
                <a:solidFill>
                  <a:srgbClr val="000000"/>
                </a:solidFill>
                <a:latin typeface="Times New Roman" pitchFamily="65" charset="-122"/>
                <a:ea typeface="宋体" pitchFamily="65" charset="-122"/>
              </a:rPr>
              <a:t>以及她的两条毯子早已无影无踪了。大约两英里以外,耸立着三幢大空房</a:t>
            </a:r>
            <a:r>
              <a:t/>
            </a:r>
            <a:br/>
            <a:r>
              <a:rPr lang="zh-CN" altLang="en-US" sz="2607" kern="0" dirty="0" smtClean="0">
                <a:solidFill>
                  <a:srgbClr val="000000"/>
                </a:solidFill>
                <a:latin typeface="Times New Roman" pitchFamily="65" charset="-122"/>
                <a:ea typeface="宋体" pitchFamily="65" charset="-122"/>
              </a:rPr>
              <a:t>子。在一个寒冷阴暗的黄昏,她就在这个角落里安下了家。</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⑨在童车上堆着的大堆衣物下窝了一路的蒂贝跳下车来蹿出房间消失在荒</a:t>
            </a:r>
            <a:r>
              <a:t/>
            </a:r>
            <a:br/>
            <a:r>
              <a:rPr lang="zh-CN" altLang="en-US" sz="2607" kern="0" dirty="0" smtClean="0">
                <a:solidFill>
                  <a:srgbClr val="000000"/>
                </a:solidFill>
                <a:latin typeface="Times New Roman" pitchFamily="65" charset="-122"/>
                <a:ea typeface="宋体" pitchFamily="65" charset="-122"/>
              </a:rPr>
              <a:t>草堆里,捕捉野物充当晚饭去了。它吃饱后高高兴兴地回来了,看来还挺愿意</a:t>
            </a:r>
            <a:r>
              <a:t/>
            </a:r>
            <a:br/>
            <a:r>
              <a:rPr lang="zh-CN" altLang="en-US" sz="2607" kern="0" dirty="0" smtClean="0">
                <a:solidFill>
                  <a:srgbClr val="000000"/>
                </a:solidFill>
                <a:latin typeface="Times New Roman" pitchFamily="65" charset="-122"/>
                <a:ea typeface="宋体" pitchFamily="65" charset="-122"/>
              </a:rPr>
              <a:t>被赫蒂用硬邦邦的瘦骨嶙峋的老胳膊抱在怀里。她感到心里很乱,提不起精</a:t>
            </a:r>
            <a:r>
              <a:t/>
            </a:r>
            <a:br/>
            <a:r>
              <a:rPr lang="zh-CN" altLang="en-US" sz="2607" kern="0" dirty="0" smtClean="0">
                <a:solidFill>
                  <a:srgbClr val="000000"/>
                </a:solidFill>
                <a:latin typeface="Times New Roman" pitchFamily="65" charset="-122"/>
                <a:ea typeface="宋体" pitchFamily="65" charset="-122"/>
              </a:rPr>
              <a:t>神来,不过她认为这是因为在春天到来之前她还面临着一段漫长的冬天。其</a:t>
            </a:r>
            <a:r>
              <a:t/>
            </a:r>
            <a:br/>
            <a:r>
              <a:rPr lang="zh-CN" altLang="en-US" sz="2607" kern="0" dirty="0" smtClean="0">
                <a:solidFill>
                  <a:srgbClr val="000000"/>
                </a:solidFill>
                <a:latin typeface="Times New Roman" pitchFamily="65" charset="-122"/>
                <a:ea typeface="宋体" pitchFamily="65" charset="-122"/>
              </a:rPr>
              <a:t>实她是病了。</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⑩这时赫蒂已不再去想自己是个病人、生病的程度和生命的危险——不去</a:t>
            </a:r>
            <a:endParaRPr lang="zh-CN" altLang="en-US"/>
          </a:p>
        </p:txBody>
      </p:sp>
    </p:spTree>
    <p:custDataLst>
      <p:custData r:id="rId1"/>
    </p:custData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想她活下去的渺茫希望。头一天她脑子还挺清楚,但是今天她的思想是模糊</a:t>
            </a:r>
            <a:r>
              <a:t/>
            </a:r>
            <a:br/>
            <a:r>
              <a:rPr lang="zh-CN" altLang="en-US" sz="2607" kern="0" dirty="0" smtClean="0">
                <a:solidFill>
                  <a:srgbClr val="000000"/>
                </a:solidFill>
                <a:latin typeface="Times New Roman" pitchFamily="65" charset="-122"/>
                <a:ea typeface="宋体" pitchFamily="65" charset="-122"/>
              </a:rPr>
              <a:t>不清的,她高声地说话,大声笑着。她甚至还匆匆忙忙地爬起来过一次,在破</a:t>
            </a:r>
            <a:r>
              <a:t/>
            </a:r>
            <a:br/>
            <a:r>
              <a:rPr lang="zh-CN" altLang="en-US" sz="2607" kern="0" dirty="0" smtClean="0">
                <a:solidFill>
                  <a:srgbClr val="000000"/>
                </a:solidFill>
                <a:latin typeface="Times New Roman" pitchFamily="65" charset="-122"/>
                <a:ea typeface="宋体" pitchFamily="65" charset="-122"/>
              </a:rPr>
              <a:t>衣服堆里翻找一张四年前她那个好女儿寄给她的旧圣诞卡。她声音严厉而</a:t>
            </a:r>
            <a:r>
              <a:t/>
            </a:r>
            <a:br/>
            <a:r>
              <a:rPr lang="zh-CN" altLang="en-US" sz="2607" kern="0" dirty="0" smtClean="0">
                <a:solidFill>
                  <a:srgbClr val="000000"/>
                </a:solidFill>
                <a:latin typeface="Times New Roman" pitchFamily="65" charset="-122"/>
                <a:ea typeface="宋体" pitchFamily="65" charset="-122"/>
              </a:rPr>
              <a:t>刺耳地向四个子女说,她现在老了,需要有一个自己的房间,“我是你们的好</a:t>
            </a:r>
            <a:r>
              <a:t/>
            </a:r>
            <a:br/>
            <a:r>
              <a:rPr lang="zh-CN" altLang="en-US" sz="2607" kern="0" dirty="0" smtClean="0">
                <a:solidFill>
                  <a:srgbClr val="000000"/>
                </a:solidFill>
                <a:latin typeface="Times New Roman" pitchFamily="65" charset="-122"/>
                <a:ea typeface="宋体" pitchFamily="65" charset="-122"/>
              </a:rPr>
              <a:t>妈妈,”她当着看不见的证人——老邻居、社会福利人员和一个医生的面对</a:t>
            </a:r>
            <a:r>
              <a:t/>
            </a:r>
            <a:br/>
            <a:r>
              <a:rPr lang="zh-CN" altLang="en-US" sz="2607" kern="0" dirty="0" smtClean="0">
                <a:solidFill>
                  <a:srgbClr val="000000"/>
                </a:solidFill>
                <a:latin typeface="Times New Roman" pitchFamily="65" charset="-122"/>
                <a:ea typeface="宋体" pitchFamily="65" charset="-122"/>
              </a:rPr>
              <a:t>他们大声喊道,“</a:t>
            </a:r>
            <a:r>
              <a:rPr lang="zh-CN" altLang="en-US" sz="2607" u="sng" kern="0" dirty="0" smtClean="0">
                <a:solidFill>
                  <a:srgbClr val="000000"/>
                </a:solidFill>
                <a:latin typeface="Times New Roman" pitchFamily="65" charset="-122"/>
                <a:ea typeface="宋体" pitchFamily="65" charset="-122"/>
              </a:rPr>
              <a:t>我从来没让你们缺过任何东西,从来没有!你们小时候我总</a:t>
            </a:r>
            <a:r>
              <a:t/>
            </a:r>
            <a:br/>
            <a:r>
              <a:rPr lang="zh-CN" altLang="en-US" sz="2607" u="sng" kern="0" dirty="0" smtClean="0">
                <a:solidFill>
                  <a:srgbClr val="000000"/>
                </a:solidFill>
                <a:latin typeface="Times New Roman" pitchFamily="65" charset="-122"/>
                <a:ea typeface="宋体" pitchFamily="65" charset="-122"/>
              </a:rPr>
              <a:t>是把最好的东西给你们!你们可以随便问任何一个人,问呀!问他们呀!</a:t>
            </a:r>
            <a:r>
              <a:rPr lang="zh-CN" altLang="en-US" sz="2607" kern="0" dirty="0" smtClean="0">
                <a:solidFill>
                  <a:srgbClr val="000000"/>
                </a:solidFill>
                <a:latin typeface="Times New Roman" pitchFamily="65" charset="-122"/>
                <a:ea typeface="宋体" pitchFamily="65" charset="-122"/>
              </a:rPr>
              <a:t>”</a:t>
            </a:r>
            <a:endParaRPr lang="zh-CN" altLang="en-US"/>
          </a:p>
          <a:p>
            <a:pPr marL="0" indent="0" eaLnBrk="0" latinLnBrk="1" hangingPunct="0">
              <a:lnSpc>
                <a:spcPct val="150000"/>
              </a:lnSpc>
              <a:spcBef>
                <a:spcPts val="0"/>
              </a:spcBef>
              <a:buNone/>
            </a:pPr>
            <a:r>
              <a:rPr lang="zh-CN" altLang="en-US" sz="2145" kern="0" spc="704" dirty="0" smtClean="0">
                <a:solidFill>
                  <a:srgbClr val="000000"/>
                </a:solidFill>
                <a:latin typeface="Times New Roman" pitchFamily="65" charset="-122"/>
                <a:ea typeface="宋体" pitchFamily="65" charset="-122"/>
              </a:rPr>
              <a:t> </a:t>
            </a:r>
            <a:r>
              <a:rPr lang="zh-CN" altLang="en-US" sz="2607" kern="0" dirty="0" smtClean="0">
                <a:solidFill>
                  <a:srgbClr val="000000"/>
                </a:solidFill>
                <a:latin typeface="Times New Roman" pitchFamily="65" charset="-122"/>
                <a:ea typeface="宋体" pitchFamily="65" charset="-122"/>
              </a:rPr>
              <a:t>蒂贝蹲伏着望着她。它已经陪着老妇人度过三个夜晚了。她的头垂在胸</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前,密密的白发从大红色的毛线帽子下露了出来,遮住了那张由于充血而带上</a:t>
            </a:r>
            <a:endParaRPr lang="zh-CN" altLang="en-US"/>
          </a:p>
        </p:txBody>
      </p:sp>
      <p:pic>
        <p:nvPicPr>
          <p:cNvPr id="3" name="图片 3" descr="textimage2.jpeg"/>
          <p:cNvPicPr>
            <a:picLocks noChangeAspect="1"/>
          </p:cNvPicPr>
          <p:nvPr/>
        </p:nvPicPr>
        <p:blipFill>
          <a:blip r:embed="rId4" cstate="print"/>
          <a:stretch>
            <a:fillRect/>
          </a:stretch>
        </p:blipFill>
        <p:spPr>
          <a:xfrm>
            <a:off x="540000" y="5239905"/>
            <a:ext cx="361950" cy="361950"/>
          </a:xfrm>
          <a:prstGeom prst="rect">
            <a:avLst/>
          </a:prstGeom>
        </p:spPr>
      </p:pic>
    </p:spTree>
    <p:custDataLst>
      <p:custData r:id="rId1"/>
    </p:custData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30091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了具有欺骗性红晕的脸——这是冻昏过去以后的充血。她还没有断气,但是</a:t>
            </a:r>
            <a:r>
              <a:rPr dirty="0"/>
              <a:t/>
            </a:r>
            <a:br>
              <a:rPr dirty="0"/>
            </a:br>
            <a:r>
              <a:rPr lang="zh-CN" altLang="en-US" sz="2607" kern="0" dirty="0" smtClean="0">
                <a:solidFill>
                  <a:srgbClr val="000000"/>
                </a:solidFill>
                <a:latin typeface="Times New Roman" pitchFamily="65" charset="-122"/>
                <a:ea typeface="宋体" pitchFamily="65" charset="-122"/>
              </a:rPr>
              <a:t>当晚就死了。</a:t>
            </a:r>
            <a:endParaRPr lang="zh-CN" altLang="en-US" dirty="0"/>
          </a:p>
          <a:p>
            <a:pPr marL="0" indent="0" eaLnBrk="0" latinLnBrk="1" hangingPunct="0">
              <a:lnSpc>
                <a:spcPct val="150000"/>
              </a:lnSpc>
              <a:spcBef>
                <a:spcPts val="0"/>
              </a:spcBef>
              <a:buNone/>
            </a:pPr>
            <a:r>
              <a:rPr lang="zh-CN" altLang="en-US" sz="2145" kern="0" spc="704" dirty="0" smtClean="0">
                <a:solidFill>
                  <a:srgbClr val="000000"/>
                </a:solidFill>
                <a:latin typeface="Times New Roman" pitchFamily="65" charset="-122"/>
                <a:ea typeface="宋体" pitchFamily="65" charset="-122"/>
              </a:rPr>
              <a:t> </a:t>
            </a:r>
            <a:r>
              <a:rPr lang="zh-CN" altLang="en-US" sz="2607" kern="0" dirty="0" smtClean="0">
                <a:solidFill>
                  <a:srgbClr val="000000"/>
                </a:solidFill>
                <a:latin typeface="Times New Roman" pitchFamily="65" charset="-122"/>
                <a:ea typeface="宋体" pitchFamily="65" charset="-122"/>
              </a:rPr>
              <a:t>至于那只猫,后来给一位官员捉走了。他们给它打了一针,正如我们说的那</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样,“让它去安睡了”。</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                                                                                                                    (有删节)</a:t>
            </a:r>
            <a:endParaRPr lang="zh-CN" altLang="en-US" dirty="0"/>
          </a:p>
        </p:txBody>
      </p:sp>
      <p:pic>
        <p:nvPicPr>
          <p:cNvPr id="3" name="图片 3" descr="textimage3.jpeg"/>
          <p:cNvPicPr>
            <a:picLocks noChangeAspect="1"/>
          </p:cNvPicPr>
          <p:nvPr/>
        </p:nvPicPr>
        <p:blipFill>
          <a:blip r:embed="rId4" cstate="print"/>
          <a:stretch>
            <a:fillRect/>
          </a:stretch>
        </p:blipFill>
        <p:spPr>
          <a:xfrm>
            <a:off x="540000" y="2225985"/>
            <a:ext cx="361950" cy="361949"/>
          </a:xfrm>
          <a:prstGeom prst="rect">
            <a:avLst/>
          </a:prstGeom>
        </p:spPr>
      </p:pic>
    </p:spTree>
    <p:custDataLst>
      <p:custData r:id="rId1"/>
    </p:custData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4164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一、(2018如皋三测)阅读下面的作品,完成问题。</a:t>
            </a:r>
            <a:endParaRPr lang="zh-CN" altLang="en-US" dirty="0"/>
          </a:p>
          <a:p>
            <a:pPr marL="0" indent="0" algn="ctr"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黄　金</a:t>
            </a:r>
            <a:endParaRPr lang="zh-CN" altLang="en-US" dirty="0"/>
          </a:p>
          <a:p>
            <a:pPr marL="0" indent="0" algn="ctr"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鲁 彦</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陈四桥四面围着山,不通轮船,不通火车,村里的人不大往城里去,城里的人也</a:t>
            </a:r>
            <a:r>
              <a:rPr dirty="0"/>
              <a:t/>
            </a:r>
            <a:br>
              <a:rPr dirty="0"/>
            </a:br>
            <a:r>
              <a:rPr lang="zh-CN" altLang="en-US" sz="2607" kern="0" dirty="0" smtClean="0">
                <a:solidFill>
                  <a:srgbClr val="000000"/>
                </a:solidFill>
                <a:latin typeface="Times New Roman" pitchFamily="65" charset="-122"/>
                <a:ea typeface="宋体" pitchFamily="65" charset="-122"/>
              </a:rPr>
              <a:t>不大到村里来。但每一家人家却是设着无线电话的,关于村中和附近地方的</a:t>
            </a:r>
            <a:r>
              <a:rPr dirty="0"/>
              <a:t/>
            </a:r>
            <a:br>
              <a:rPr dirty="0"/>
            </a:br>
            <a:r>
              <a:rPr lang="zh-CN" altLang="en-US" sz="2607" kern="0" dirty="0" smtClean="0">
                <a:solidFill>
                  <a:srgbClr val="000000"/>
                </a:solidFill>
                <a:latin typeface="Times New Roman" pitchFamily="65" charset="-122"/>
                <a:ea typeface="宋体" pitchFamily="65" charset="-122"/>
              </a:rPr>
              <a:t>消息,无论大小,他们立刻就会知道,而且仿佛是他们自己做的一般。</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一天清晨,如史伯伯手里拿着他儿子伊明的信,一封不很如意的信。信中说,</a:t>
            </a:r>
            <a:r>
              <a:rPr dirty="0"/>
              <a:t/>
            </a:r>
            <a:br>
              <a:rPr dirty="0"/>
            </a:br>
            <a:r>
              <a:rPr lang="zh-CN" altLang="en-US" sz="2607" kern="0" dirty="0" smtClean="0">
                <a:solidFill>
                  <a:srgbClr val="000000"/>
                </a:solidFill>
                <a:latin typeface="Times New Roman" pitchFamily="65" charset="-122"/>
                <a:ea typeface="宋体" pitchFamily="65" charset="-122"/>
              </a:rPr>
              <a:t>最近不能寄钱来。而年关将至,如史伯伯钱快要用完了。他知道,家中这十几</a:t>
            </a:r>
            <a:r>
              <a:rPr dirty="0"/>
              <a:t/>
            </a:r>
            <a:br>
              <a:rPr dirty="0"/>
            </a:br>
            <a:r>
              <a:rPr lang="zh-CN" altLang="en-US" sz="2607" kern="0" dirty="0" smtClean="0">
                <a:solidFill>
                  <a:srgbClr val="000000"/>
                </a:solidFill>
                <a:latin typeface="Times New Roman" pitchFamily="65" charset="-122"/>
                <a:ea typeface="宋体" pitchFamily="65" charset="-122"/>
              </a:rPr>
              <a:t>元钱用完时是没有地方去借的。虽然陈四桥尽多有钱的人家,但你还没有开</a:t>
            </a:r>
            <a:endParaRPr lang="zh-CN" altLang="en-US" dirty="0"/>
          </a:p>
        </p:txBody>
      </p:sp>
      <p:pic>
        <p:nvPicPr>
          <p:cNvPr id="3" name="Picture 4"/>
          <p:cNvPicPr>
            <a:picLocks noChangeAspect="1" noChangeArrowheads="1"/>
          </p:cNvPicPr>
          <p:nvPr/>
        </p:nvPicPr>
        <p:blipFill>
          <a:blip r:embed="rId4" cstate="print"/>
          <a:srcRect/>
          <a:stretch>
            <a:fillRect/>
          </a:stretch>
        </p:blipFill>
        <p:spPr bwMode="auto">
          <a:xfrm>
            <a:off x="521221" y="539949"/>
            <a:ext cx="2343150" cy="514350"/>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416483"/>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1.简要概括小说中“老妇人”的形象特点。(4分)</a:t>
            </a:r>
            <a:endParaRPr lang="zh-CN" altLang="en-US" sz="2800" dirty="0" smtClean="0"/>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2.文章画线句表达了老妇人赫蒂怎样的心理?请简要分析。(4分)</a:t>
            </a:r>
            <a:endParaRPr lang="zh-CN" altLang="en-US" sz="2800" dirty="0" smtClean="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3.小说花了许多笔墨写“猫”,这样处理有什么作用?(6分)</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3009157"/>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4.结合全文,探究小说最后一段的表达效果。(6分)</a:t>
            </a:r>
            <a:endParaRPr lang="zh-CN" altLang="en-US" sz="2800" dirty="0" smtClean="0"/>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sz="2800" dirty="0" smtClean="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416483"/>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FF0000"/>
                </a:solidFill>
                <a:latin typeface="Times New Roman" pitchFamily="65" charset="-122"/>
                <a:ea typeface="宋体" pitchFamily="65" charset="-122"/>
              </a:rPr>
              <a:t>1.</a:t>
            </a: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善良,顽强,能干,追求独立自由,爱(体谅)子女。(答出四点即可)</a:t>
            </a:r>
            <a:endParaRPr lang="zh-CN" altLang="en-US" sz="2800" dirty="0" smtClean="0">
              <a:solidFill>
                <a:srgbClr val="FF0000"/>
              </a:solidFill>
            </a:endParaRPr>
          </a:p>
          <a:p>
            <a:pPr marL="0" indent="0" eaLnBrk="0" latinLnBrk="1" hangingPunct="0">
              <a:lnSpc>
                <a:spcPct val="150000"/>
              </a:lnSpc>
              <a:spcBef>
                <a:spcPts val="0"/>
              </a:spcBef>
              <a:buNone/>
            </a:pPr>
            <a:r>
              <a:rPr lang="zh-CN" altLang="en-US" sz="2607" b="1" kern="0" dirty="0" smtClean="0">
                <a:solidFill>
                  <a:srgbClr val="FF0000"/>
                </a:solidFill>
                <a:latin typeface="Times New Roman" pitchFamily="65" charset="-122"/>
                <a:ea typeface="宋体" pitchFamily="65" charset="-122"/>
              </a:rPr>
              <a:t>解析</a:t>
            </a:r>
            <a:r>
              <a:rPr lang="zh-CN" altLang="en-US" sz="2607" kern="0" dirty="0" smtClean="0">
                <a:solidFill>
                  <a:srgbClr val="FF0000"/>
                </a:solidFill>
                <a:latin typeface="Times New Roman" pitchFamily="65" charset="-122"/>
                <a:ea typeface="宋体" pitchFamily="65" charset="-122"/>
              </a:rPr>
              <a:t>　形象特点需要结合人物的身份、处境、性格进行分析,也要在具体的</a:t>
            </a:r>
            <a:r>
              <a:rPr dirty="0" smtClean="0">
                <a:solidFill>
                  <a:srgbClr val="FF0000"/>
                </a:solidFill>
              </a:rPr>
              <a:t/>
            </a:r>
            <a:br>
              <a:rPr dirty="0" smtClean="0">
                <a:solidFill>
                  <a:srgbClr val="FF0000"/>
                </a:solidFill>
              </a:rPr>
            </a:br>
            <a:r>
              <a:rPr lang="zh-CN" altLang="en-US" sz="2607" kern="0" dirty="0" smtClean="0">
                <a:solidFill>
                  <a:srgbClr val="FF0000"/>
                </a:solidFill>
                <a:latin typeface="Times New Roman" pitchFamily="65" charset="-122"/>
                <a:ea typeface="宋体" pitchFamily="65" charset="-122"/>
              </a:rPr>
              <a:t>情节中体现。妇人收留小猫,说明其善良;妇人在丈夫离世、被子女抛弃的情</a:t>
            </a:r>
            <a:r>
              <a:rPr dirty="0" smtClean="0">
                <a:solidFill>
                  <a:srgbClr val="FF0000"/>
                </a:solidFill>
              </a:rPr>
              <a:t/>
            </a:r>
            <a:br>
              <a:rPr dirty="0" smtClean="0">
                <a:solidFill>
                  <a:srgbClr val="FF0000"/>
                </a:solidFill>
              </a:rPr>
            </a:br>
            <a:r>
              <a:rPr lang="zh-CN" altLang="en-US" sz="2607" kern="0" dirty="0" smtClean="0">
                <a:solidFill>
                  <a:srgbClr val="FF0000"/>
                </a:solidFill>
                <a:latin typeface="Times New Roman" pitchFamily="65" charset="-122"/>
                <a:ea typeface="宋体" pitchFamily="65" charset="-122"/>
              </a:rPr>
              <a:t>况下,依然通过做小买卖养活自己,说明其能干、自立。文末对子女的一段控</a:t>
            </a:r>
            <a:r>
              <a:rPr dirty="0" smtClean="0">
                <a:solidFill>
                  <a:srgbClr val="FF0000"/>
                </a:solidFill>
              </a:rPr>
              <a:t/>
            </a:r>
            <a:br>
              <a:rPr dirty="0" smtClean="0">
                <a:solidFill>
                  <a:srgbClr val="FF0000"/>
                </a:solidFill>
              </a:rPr>
            </a:br>
            <a:r>
              <a:rPr lang="zh-CN" altLang="en-US" sz="2607" kern="0" dirty="0" smtClean="0">
                <a:solidFill>
                  <a:srgbClr val="FF0000"/>
                </a:solidFill>
                <a:latin typeface="Times New Roman" pitchFamily="65" charset="-122"/>
                <a:ea typeface="宋体" pitchFamily="65" charset="-122"/>
              </a:rPr>
              <a:t>诉,又说明了这是一位爱子女却晚景凄凉的可怜母亲。</a:t>
            </a:r>
            <a:endParaRPr lang="zh-CN" altLang="en-US" dirty="0" smtClean="0">
              <a:solidFill>
                <a:srgbClr val="FF0000"/>
              </a:solidFill>
            </a:endParaRPr>
          </a:p>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2.</a:t>
            </a:r>
            <a:r>
              <a:rPr lang="zh-CN" altLang="en-US" sz="2607" b="1" kern="0" dirty="0" smtClean="0">
                <a:solidFill>
                  <a:srgbClr val="FF0000"/>
                </a:solidFill>
                <a:latin typeface="Times New Roman" pitchFamily="65" charset="-122"/>
                <a:ea typeface="宋体" pitchFamily="65" charset="-122"/>
              </a:rPr>
              <a:t>答案　</a:t>
            </a:r>
            <a:r>
              <a:rPr lang="zh-CN" altLang="en-US" sz="2607" kern="0" dirty="0" smtClean="0">
                <a:solidFill>
                  <a:srgbClr val="FF0000"/>
                </a:solidFill>
                <a:latin typeface="Times New Roman" pitchFamily="65" charset="-122"/>
                <a:ea typeface="宋体" pitchFamily="65" charset="-122"/>
              </a:rPr>
              <a:t>对爱孩子却得不到回报的不解、委屈、愤怒、抱怨。</a:t>
            </a:r>
            <a:endParaRPr lang="en-US" altLang="zh-CN" sz="2607" kern="0" dirty="0" smtClean="0">
              <a:solidFill>
                <a:srgbClr val="FF0000"/>
              </a:solidFill>
              <a:latin typeface="Times New Roman" pitchFamily="65" charset="-122"/>
              <a:ea typeface="宋体" pitchFamily="65" charset="-122"/>
            </a:endParaRPr>
          </a:p>
          <a:p>
            <a:pPr eaLnBrk="0" latinLnBrk="1" hangingPunct="0">
              <a:lnSpc>
                <a:spcPct val="150000"/>
              </a:lnSpc>
            </a:pPr>
            <a:r>
              <a:rPr lang="zh-CN" altLang="en-US" sz="2607" b="1" kern="0" dirty="0" smtClean="0">
                <a:solidFill>
                  <a:srgbClr val="FF0000"/>
                </a:solidFill>
                <a:latin typeface="Times New Roman" pitchFamily="65" charset="-122"/>
                <a:ea typeface="宋体" pitchFamily="65" charset="-122"/>
              </a:rPr>
              <a:t>解析</a:t>
            </a:r>
            <a:r>
              <a:rPr lang="zh-CN" altLang="en-US" sz="2607" kern="0" dirty="0" smtClean="0">
                <a:solidFill>
                  <a:srgbClr val="FF0000"/>
                </a:solidFill>
                <a:latin typeface="Times New Roman" pitchFamily="65" charset="-122"/>
                <a:ea typeface="宋体" pitchFamily="65" charset="-122"/>
              </a:rPr>
              <a:t>　此处体现了妇人在临终前的愤怒情绪</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一连串的感叹号仿佛是在控诉</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子女的不孝。分析画线句的人物心理</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需要结合对上下文的理解</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妇人凄凉的处境的确与子女的不孝不无关联</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此处的愤怒、委屈就是妇人内心的真实写照。</a:t>
            </a:r>
            <a:endParaRPr lang="en-US" altLang="zh-CN" sz="2607" kern="0" dirty="0" smtClean="0">
              <a:solidFill>
                <a:srgbClr val="FF0000"/>
              </a:solidFill>
              <a:latin typeface="Times New Roman" pitchFamily="65" charset="-122"/>
              <a:ea typeface="宋体" pitchFamily="65" charset="-122"/>
            </a:endParaRPr>
          </a:p>
        </p:txBody>
      </p:sp>
    </p:spTree>
    <p:custDataLst>
      <p:custData r:id="rId1"/>
    </p:custData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30091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3.</a:t>
            </a: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猫是老妇人不断搬家的原因,推动了故事情节的发展;二者对举来写,</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互相映衬,以猫的命运衬托妇人的悲惨命运;猫与老妇人相依为命,丰富了小</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说的内容,强化了小说的悲剧效果。</a:t>
            </a:r>
            <a:endParaRPr lang="en-US" altLang="zh-CN" sz="2607" kern="0" dirty="0" smtClean="0">
              <a:solidFill>
                <a:srgbClr val="FF0000"/>
              </a:solidFill>
              <a:latin typeface="Times New Roman" pitchFamily="65" charset="-122"/>
              <a:ea typeface="宋体" pitchFamily="65" charset="-122"/>
            </a:endParaRPr>
          </a:p>
          <a:p>
            <a:pPr eaLnBrk="0" latinLnBrk="1" hangingPunct="0">
              <a:lnSpc>
                <a:spcPct val="150000"/>
              </a:lnSpc>
            </a:pPr>
            <a:r>
              <a:rPr lang="zh-CN" altLang="en-US" sz="2607" b="1" kern="0" dirty="0" smtClean="0">
                <a:solidFill>
                  <a:srgbClr val="FF0000"/>
                </a:solidFill>
                <a:latin typeface="Times New Roman" pitchFamily="65" charset="-122"/>
                <a:ea typeface="宋体" pitchFamily="65" charset="-122"/>
              </a:rPr>
              <a:t>解析</a:t>
            </a:r>
            <a:r>
              <a:rPr lang="zh-CN" altLang="en-US" sz="2607" kern="0" dirty="0" smtClean="0">
                <a:solidFill>
                  <a:srgbClr val="FF0000"/>
                </a:solidFill>
                <a:latin typeface="Times New Roman" pitchFamily="65" charset="-122"/>
                <a:ea typeface="宋体" pitchFamily="65" charset="-122"/>
              </a:rPr>
              <a:t>　“猫”的作用可以从情节角度、人物形象角度考虑。情节上</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推波助</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澜</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猫的遭遇与妇人同病相怜</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因此</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猫的作用是映衬老妇人的悲惨命运。</a:t>
            </a:r>
            <a:endParaRPr lang="zh-CN" altLang="en-US" sz="2800" dirty="0" smtClean="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180549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4.</a:t>
            </a: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补充交代猫的最终结局,使小说情节完整;借猫的悲剧,烘托了老妇人</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的悲惨命运;表达了作者对弱势群体的同情和对社会冷漠无情的讽刺与批判;</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叙述语言含蓄克制,蕴含了强烈的感情。(答出三点即可)</a:t>
            </a:r>
            <a:endParaRPr lang="zh-CN" altLang="en-US" dirty="0">
              <a:solidFill>
                <a:srgbClr val="FF0000"/>
              </a:solidFill>
            </a:endParaRPr>
          </a:p>
        </p:txBody>
      </p:sp>
      <p:sp>
        <p:nvSpPr>
          <p:cNvPr id="3" name="TextBox 2"/>
          <p:cNvSpPr txBox="1"/>
          <p:nvPr/>
        </p:nvSpPr>
        <p:spPr>
          <a:xfrm>
            <a:off x="540000" y="2628181"/>
            <a:ext cx="11340000" cy="233865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FF0000"/>
                </a:solidFill>
                <a:latin typeface="Times New Roman" pitchFamily="65" charset="-122"/>
                <a:ea typeface="宋体" pitchFamily="65" charset="-122"/>
              </a:rPr>
              <a:t>解析</a:t>
            </a:r>
            <a:r>
              <a:rPr lang="zh-CN" altLang="en-US" sz="2607" kern="0" dirty="0" smtClean="0">
                <a:solidFill>
                  <a:srgbClr val="FF0000"/>
                </a:solidFill>
                <a:latin typeface="Times New Roman" pitchFamily="65" charset="-122"/>
                <a:ea typeface="宋体" pitchFamily="65" charset="-122"/>
              </a:rPr>
              <a:t>　表达效果题可以从以下几个角度考虑:情节、人物、主旨、语言等。</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情节上,末尾段有补充完善情节的效果,写猫的死去也是烘托妇人的悲惨结</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局;从主旨看,本文借猫与妇人的命运揭示了社会的阴暗面,表达了对弱势群</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体的同情;语言是含蓄克制的,言有尽而意无穷。</a:t>
            </a:r>
            <a:endParaRPr lang="zh-CN" altLang="en-US" dirty="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72064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3700" kern="0" dirty="0" smtClean="0">
                <a:solidFill>
                  <a:srgbClr val="000000"/>
                </a:solidFill>
                <a:latin typeface="黑体" pitchFamily="49" charset="-122"/>
                <a:ea typeface="黑体" pitchFamily="49" charset="-122"/>
              </a:rPr>
              <a:t>提分攻略二　定向概括,把握关联,突破情节类题目</a:t>
            </a:r>
            <a:endParaRPr lang="zh-CN" altLang="en-US" sz="3700" dirty="0">
              <a:latin typeface="黑体" pitchFamily="49" charset="-122"/>
              <a:ea typeface="黑体" pitchFamily="49" charset="-122"/>
            </a:endParaRPr>
          </a:p>
        </p:txBody>
      </p:sp>
      <p:pic>
        <p:nvPicPr>
          <p:cNvPr id="3" name="Picture 2"/>
          <p:cNvPicPr>
            <a:picLocks noChangeAspect="1" noChangeArrowheads="1"/>
          </p:cNvPicPr>
          <p:nvPr/>
        </p:nvPicPr>
        <p:blipFill>
          <a:blip r:embed="rId4" cstate="print"/>
          <a:srcRect/>
          <a:stretch>
            <a:fillRect/>
          </a:stretch>
        </p:blipFill>
        <p:spPr bwMode="auto">
          <a:xfrm>
            <a:off x="521221" y="1620069"/>
            <a:ext cx="2419350" cy="495300"/>
          </a:xfrm>
          <a:prstGeom prst="rect">
            <a:avLst/>
          </a:prstGeom>
          <a:noFill/>
          <a:ln w="9525">
            <a:noFill/>
            <a:miter lim="800000"/>
            <a:headEnd/>
            <a:tailEnd/>
          </a:ln>
        </p:spPr>
      </p:pic>
      <p:graphicFrame>
        <p:nvGraphicFramePr>
          <p:cNvPr id="4" name="表格 2"/>
          <p:cNvGraphicFramePr>
            <a:graphicFrameLocks noGrp="1"/>
          </p:cNvGraphicFramePr>
          <p:nvPr/>
        </p:nvGraphicFramePr>
        <p:xfrm>
          <a:off x="835941" y="2268141"/>
          <a:ext cx="9766400" cy="3749040"/>
        </p:xfrm>
        <a:graphic>
          <a:graphicData uri="http://schemas.openxmlformats.org/drawingml/2006/table">
            <a:tbl>
              <a:tblPr/>
              <a:tblGrid>
                <a:gridCol w="701301"/>
                <a:gridCol w="2961099"/>
                <a:gridCol w="2441600"/>
                <a:gridCol w="1870109"/>
                <a:gridCol w="1792291"/>
              </a:tblGrid>
              <a:tr h="0">
                <a:tc>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年份</a:t>
                      </a:r>
                    </a:p>
                  </a:txBody>
                  <a:tcPr marL="45720" marR="45720"/>
                </a:tc>
                <a:tc>
                  <a:txBody>
                    <a:bodyPr/>
                    <a:lstStyle/>
                    <a:p>
                      <a:pPr eaLnBrk="0" latinLnBrk="1" hangingPunct="0"/>
                      <a:r>
                        <a:rPr lang="zh-CN" altLang="en-US" sz="1200" kern="0" dirty="0" smtClean="0">
                          <a:solidFill>
                            <a:srgbClr val="000000"/>
                          </a:solidFill>
                          <a:latin typeface="Times New Roman" pitchFamily="65" charset="-122"/>
                          <a:ea typeface="宋体" pitchFamily="65" charset="-122"/>
                        </a:rPr>
                        <a:t>选材</a:t>
                      </a:r>
                    </a:p>
                  </a:txBody>
                  <a:tcPr marL="45720" marR="45720"/>
                </a:tc>
                <a:tc>
                  <a:txBody>
                    <a:bodyPr/>
                    <a:lstStyle/>
                    <a:p>
                      <a:pPr eaLnBrk="0" latinLnBrk="1" hangingPunct="0"/>
                      <a:r>
                        <a:rPr lang="zh-CN" altLang="en-US" sz="1200" kern="0" dirty="0" smtClean="0">
                          <a:solidFill>
                            <a:srgbClr val="000000"/>
                          </a:solidFill>
                          <a:latin typeface="Times New Roman" pitchFamily="65" charset="-122"/>
                          <a:ea typeface="宋体" pitchFamily="65" charset="-122"/>
                        </a:rPr>
                        <a:t>题目</a:t>
                      </a:r>
                    </a:p>
                  </a:txBody>
                  <a:tcPr marL="45720" marR="45720"/>
                </a:tc>
                <a:tc>
                  <a:txBody>
                    <a:bodyPr/>
                    <a:lstStyle/>
                    <a:p>
                      <a:pPr eaLnBrk="0" latinLnBrk="1" hangingPunct="0"/>
                      <a:r>
                        <a:rPr lang="zh-CN" altLang="en-US" sz="1200" kern="0" dirty="0" smtClean="0">
                          <a:solidFill>
                            <a:srgbClr val="000000"/>
                          </a:solidFill>
                          <a:latin typeface="Times New Roman" pitchFamily="65" charset="-122"/>
                          <a:ea typeface="宋体" pitchFamily="65" charset="-122"/>
                        </a:rPr>
                        <a:t>类型</a:t>
                      </a:r>
                    </a:p>
                  </a:txBody>
                  <a:tcPr marL="45720" marR="45720"/>
                </a:tc>
                <a:tc>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规律总结</a:t>
                      </a:r>
                    </a:p>
                  </a:txBody>
                  <a:tcPr marL="45720" marR="45720"/>
                </a:tc>
              </a:tr>
              <a:tr h="850845">
                <a:tc rowSpan="2">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2016</a:t>
                      </a:r>
                    </a:p>
                  </a:txBody>
                  <a:tcPr marL="45720" marR="45720"/>
                </a:tc>
                <a:tc rowSpan="2">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《会明》</a:t>
                      </a:r>
                    </a:p>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(沈从文)</a:t>
                      </a:r>
                    </a:p>
                  </a:txBody>
                  <a:tcPr marL="45720" marR="45720"/>
                </a:tc>
                <a:tc>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13.第④段中会明为什么逢人就问何时开</a:t>
                      </a:r>
                      <a:r>
                        <a:rPr sz="1200" dirty="0"/>
                        <a:t/>
                      </a:r>
                      <a:br>
                        <a:rPr sz="1200" dirty="0"/>
                      </a:br>
                      <a:r>
                        <a:rPr lang="zh-CN" altLang="en-US" sz="1200" kern="0" dirty="0" smtClean="0">
                          <a:solidFill>
                            <a:srgbClr val="000000"/>
                          </a:solidFill>
                          <a:latin typeface="Times New Roman" pitchFamily="65" charset="-122"/>
                          <a:ea typeface="宋体" pitchFamily="65" charset="-122"/>
                        </a:rPr>
                        <a:t>火?请简要概括。</a:t>
                      </a:r>
                    </a:p>
                  </a:txBody>
                  <a:tcPr marL="45720" marR="45720"/>
                </a:tc>
                <a:tc>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情节概括</a:t>
                      </a:r>
                    </a:p>
                  </a:txBody>
                  <a:tcPr marL="45720" marR="45720"/>
                </a:tc>
                <a:tc rowSpan="4">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①对情节的概括一</a:t>
                      </a:r>
                      <a:r>
                        <a:rPr sz="1200" dirty="0"/>
                        <a:t/>
                      </a:r>
                      <a:br>
                        <a:rPr sz="1200" dirty="0"/>
                      </a:br>
                      <a:r>
                        <a:rPr lang="zh-CN" altLang="en-US" sz="1200" kern="0" dirty="0" smtClean="0">
                          <a:solidFill>
                            <a:srgbClr val="000000"/>
                          </a:solidFill>
                          <a:latin typeface="Times New Roman" pitchFamily="65" charset="-122"/>
                          <a:ea typeface="宋体" pitchFamily="65" charset="-122"/>
                        </a:rPr>
                        <a:t>般指向具体的段落</a:t>
                      </a:r>
                      <a:r>
                        <a:rPr sz="1200" dirty="0"/>
                        <a:t/>
                      </a:r>
                      <a:br>
                        <a:rPr sz="1200" dirty="0"/>
                      </a:br>
                      <a:r>
                        <a:rPr lang="zh-CN" altLang="en-US" sz="1200" kern="0" dirty="0" smtClean="0">
                          <a:solidFill>
                            <a:srgbClr val="000000"/>
                          </a:solidFill>
                          <a:latin typeface="Times New Roman" pitchFamily="65" charset="-122"/>
                          <a:ea typeface="宋体" pitchFamily="65" charset="-122"/>
                        </a:rPr>
                        <a:t>而不是全文。但答</a:t>
                      </a:r>
                      <a:r>
                        <a:rPr sz="1200" dirty="0"/>
                        <a:t/>
                      </a:r>
                      <a:br>
                        <a:rPr sz="1200" dirty="0"/>
                      </a:br>
                      <a:r>
                        <a:rPr lang="zh-CN" altLang="en-US" sz="1200" kern="0" dirty="0" smtClean="0">
                          <a:solidFill>
                            <a:srgbClr val="000000"/>
                          </a:solidFill>
                          <a:latin typeface="Times New Roman" pitchFamily="65" charset="-122"/>
                          <a:ea typeface="宋体" pitchFamily="65" charset="-122"/>
                        </a:rPr>
                        <a:t>案的来源却不拘泥</a:t>
                      </a:r>
                      <a:r>
                        <a:rPr sz="1200" dirty="0"/>
                        <a:t/>
                      </a:r>
                      <a:br>
                        <a:rPr sz="1200" dirty="0"/>
                      </a:br>
                      <a:r>
                        <a:rPr lang="zh-CN" altLang="en-US" sz="1200" kern="0" dirty="0" smtClean="0">
                          <a:solidFill>
                            <a:srgbClr val="000000"/>
                          </a:solidFill>
                          <a:latin typeface="Times New Roman" pitchFamily="65" charset="-122"/>
                          <a:ea typeface="宋体" pitchFamily="65" charset="-122"/>
                        </a:rPr>
                        <a:t>于题干所指向的段</a:t>
                      </a:r>
                      <a:r>
                        <a:rPr sz="1200" dirty="0"/>
                        <a:t/>
                      </a:r>
                      <a:br>
                        <a:rPr sz="1200" dirty="0"/>
                      </a:br>
                      <a:r>
                        <a:rPr lang="zh-CN" altLang="en-US" sz="1200" kern="0" dirty="0" smtClean="0">
                          <a:solidFill>
                            <a:srgbClr val="000000"/>
                          </a:solidFill>
                          <a:latin typeface="Times New Roman" pitchFamily="65" charset="-122"/>
                          <a:ea typeface="宋体" pitchFamily="65" charset="-122"/>
                        </a:rPr>
                        <a:t>落,需瞻前顾后。</a:t>
                      </a:r>
                    </a:p>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②注重考查情节与</a:t>
                      </a:r>
                      <a:r>
                        <a:rPr sz="1200" dirty="0"/>
                        <a:t/>
                      </a:r>
                      <a:br>
                        <a:rPr sz="1200" dirty="0"/>
                      </a:br>
                      <a:r>
                        <a:rPr lang="zh-CN" altLang="en-US" sz="1200" kern="0" dirty="0" smtClean="0">
                          <a:solidFill>
                            <a:srgbClr val="000000"/>
                          </a:solidFill>
                          <a:latin typeface="Times New Roman" pitchFamily="65" charset="-122"/>
                          <a:ea typeface="宋体" pitchFamily="65" charset="-122"/>
                        </a:rPr>
                        <a:t>情节之间的相互关</a:t>
                      </a:r>
                      <a:r>
                        <a:rPr sz="1200" dirty="0"/>
                        <a:t/>
                      </a:r>
                      <a:br>
                        <a:rPr sz="1200" dirty="0"/>
                      </a:br>
                      <a:r>
                        <a:rPr lang="zh-CN" altLang="en-US" sz="1200" kern="0" dirty="0" smtClean="0">
                          <a:solidFill>
                            <a:srgbClr val="000000"/>
                          </a:solidFill>
                          <a:latin typeface="Times New Roman" pitchFamily="65" charset="-122"/>
                          <a:ea typeface="宋体" pitchFamily="65" charset="-122"/>
                        </a:rPr>
                        <a:t>联。需对“题源”</a:t>
                      </a:r>
                      <a:r>
                        <a:rPr sz="1200" dirty="0"/>
                        <a:t/>
                      </a:r>
                      <a:br>
                        <a:rPr sz="1200" dirty="0"/>
                      </a:br>
                      <a:r>
                        <a:rPr lang="zh-CN" altLang="en-US" sz="1200" kern="0" dirty="0" smtClean="0">
                          <a:solidFill>
                            <a:srgbClr val="000000"/>
                          </a:solidFill>
                          <a:latin typeface="Times New Roman" pitchFamily="65" charset="-122"/>
                          <a:ea typeface="宋体" pitchFamily="65" charset="-122"/>
                        </a:rPr>
                        <a:t>文字认真精读,把握</a:t>
                      </a:r>
                      <a:r>
                        <a:rPr sz="1200" dirty="0"/>
                        <a:t/>
                      </a:r>
                      <a:br>
                        <a:rPr sz="1200" dirty="0"/>
                      </a:br>
                      <a:r>
                        <a:rPr lang="zh-CN" altLang="en-US" sz="1200" kern="0" dirty="0" smtClean="0">
                          <a:solidFill>
                            <a:srgbClr val="000000"/>
                          </a:solidFill>
                          <a:latin typeface="Times New Roman" pitchFamily="65" charset="-122"/>
                          <a:ea typeface="宋体" pitchFamily="65" charset="-122"/>
                        </a:rPr>
                        <a:t>内容要点和上下文</a:t>
                      </a:r>
                      <a:r>
                        <a:rPr sz="1200" dirty="0"/>
                        <a:t/>
                      </a:r>
                      <a:br>
                        <a:rPr sz="1200" dirty="0"/>
                      </a:br>
                      <a:r>
                        <a:rPr lang="zh-CN" altLang="en-US" sz="1200" kern="0" dirty="0" smtClean="0">
                          <a:solidFill>
                            <a:srgbClr val="000000"/>
                          </a:solidFill>
                          <a:latin typeface="Times New Roman" pitchFamily="65" charset="-122"/>
                          <a:ea typeface="宋体" pitchFamily="65" charset="-122"/>
                        </a:rPr>
                        <a:t>语境。</a:t>
                      </a:r>
                    </a:p>
                  </a:txBody>
                  <a:tcPr marL="45720" marR="45720"/>
                </a:tc>
              </a:tr>
              <a:tr h="602640">
                <a:tc vMerge="1">
                  <a:txBody>
                    <a:bodyPr/>
                    <a:lstStyle/>
                    <a:p>
                      <a:pPr eaLnBrk="0" latinLnBrk="1" hangingPunct="0"/>
                      <a:r>
                        <a:t/>
                      </a:r>
                      <a:br/>
                      <a:endParaRPr/>
                    </a:p>
                  </a:txBody>
                  <a:tcPr marL="45720" marR="45720"/>
                </a:tc>
                <a:tc vMerge="1">
                  <a:txBody>
                    <a:bodyPr/>
                    <a:lstStyle/>
                    <a:p>
                      <a:pPr eaLnBrk="0" latinLnBrk="1" hangingPunct="0"/>
                      <a:r>
                        <a:t/>
                      </a:r>
                      <a:br/>
                      <a:endParaRPr/>
                    </a:p>
                  </a:txBody>
                  <a:tcPr marL="45720" marR="45720"/>
                </a:tc>
                <a:tc>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15.文中多处写到“插军旗”,请说明这个细节在全文中的主要作用。</a:t>
                      </a:r>
                    </a:p>
                  </a:txBody>
                  <a:tcPr marL="45720" marR="45720"/>
                </a:tc>
                <a:tc>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情节作用</a:t>
                      </a:r>
                    </a:p>
                  </a:txBody>
                  <a:tcPr marL="45720" marR="45720"/>
                </a:tc>
                <a:tc vMerge="1">
                  <a:txBody>
                    <a:bodyPr/>
                    <a:lstStyle/>
                    <a:p>
                      <a:pPr eaLnBrk="0" latinLnBrk="1" hangingPunct="0"/>
                      <a:r>
                        <a:t/>
                      </a:r>
                      <a:br/>
                      <a:endParaRPr/>
                    </a:p>
                  </a:txBody>
                  <a:tcPr marL="45720" marR="45720"/>
                </a:tc>
              </a:tr>
              <a:tr h="602640">
                <a:tc>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2014</a:t>
                      </a:r>
                    </a:p>
                  </a:txBody>
                  <a:tcPr marL="45720" marR="45720"/>
                </a:tc>
                <a:tc>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《安娜之死》</a:t>
                      </a:r>
                    </a:p>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[(俄)列夫·托尔斯泰]</a:t>
                      </a:r>
                    </a:p>
                  </a:txBody>
                  <a:tcPr marL="45720" marR="45720"/>
                </a:tc>
                <a:tc>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12.本文前五段写出了安娜的绝望,请简析其具体内容。</a:t>
                      </a:r>
                    </a:p>
                  </a:txBody>
                  <a:tcPr marL="45720" marR="45720"/>
                </a:tc>
                <a:tc>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情节概括</a:t>
                      </a:r>
                    </a:p>
                  </a:txBody>
                  <a:tcPr marL="45720" marR="45720"/>
                </a:tc>
                <a:tc vMerge="1">
                  <a:txBody>
                    <a:bodyPr/>
                    <a:lstStyle/>
                    <a:p>
                      <a:pPr eaLnBrk="0" latinLnBrk="1" hangingPunct="0"/>
                      <a:r>
                        <a:t/>
                      </a:r>
                      <a:br/>
                      <a:endParaRPr/>
                    </a:p>
                  </a:txBody>
                  <a:tcPr marL="45720" marR="45720"/>
                </a:tc>
              </a:tr>
              <a:tr h="602640">
                <a:tc>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2011</a:t>
                      </a:r>
                    </a:p>
                  </a:txBody>
                  <a:tcPr marL="45720" marR="45720"/>
                </a:tc>
                <a:tc>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《“这是你的战争!”》</a:t>
                      </a:r>
                    </a:p>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(宗璞)</a:t>
                      </a:r>
                    </a:p>
                  </a:txBody>
                  <a:tcPr marL="45720" marR="45720"/>
                </a:tc>
                <a:tc>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11.文中第③节师生问答的内容,与上下文的人、事叙写有何关联?</a:t>
                      </a:r>
                    </a:p>
                  </a:txBody>
                  <a:tcPr marL="45720" marR="45720"/>
                </a:tc>
                <a:tc>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情节作用</a:t>
                      </a:r>
                    </a:p>
                  </a:txBody>
                  <a:tcPr marL="45720" marR="45720"/>
                </a:tc>
                <a:tc vMerge="1">
                  <a:txBody>
                    <a:bodyPr/>
                    <a:lstStyle/>
                    <a:p>
                      <a:pPr eaLnBrk="0" latinLnBrk="1" hangingPunct="0"/>
                      <a:r>
                        <a:t/>
                      </a:r>
                      <a:br/>
                      <a:endParaRPr/>
                    </a:p>
                  </a:txBody>
                  <a:tcPr marL="45720" marR="45720"/>
                </a:tc>
              </a:tr>
            </a:tbl>
          </a:graphicData>
        </a:graphic>
      </p:graphicFrame>
    </p:spTree>
    <p:custDataLst>
      <p:custData r:id="rId1"/>
    </p:custData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620080"/>
            <a:ext cx="11340000" cy="30091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1.概括指向不明,答非所问。</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2.情节之间的关联把握不准,答题区域移位。</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3.作用分析“就事论事”,不能从内容出发并落实到主旨这个原点上。</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4.答题标签化、空泛化,缺乏统合意识、关联意识。</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5.术语使用不准确,如“铺垫”与“伏笔”、“统领”与“引起”等。</a:t>
            </a:r>
            <a:endParaRPr lang="zh-CN" altLang="en-US" dirty="0"/>
          </a:p>
        </p:txBody>
      </p:sp>
      <p:pic>
        <p:nvPicPr>
          <p:cNvPr id="3" name="Picture 5"/>
          <p:cNvPicPr>
            <a:picLocks noChangeAspect="1" noChangeArrowheads="1"/>
          </p:cNvPicPr>
          <p:nvPr/>
        </p:nvPicPr>
        <p:blipFill>
          <a:blip r:embed="rId4" cstate="print"/>
          <a:srcRect/>
          <a:stretch>
            <a:fillRect/>
          </a:stretch>
        </p:blipFill>
        <p:spPr bwMode="auto">
          <a:xfrm>
            <a:off x="521221" y="1260029"/>
            <a:ext cx="2390775" cy="476250"/>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58485" y="1302934"/>
            <a:ext cx="11340000" cy="53315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1.概括小说情节</a:t>
            </a:r>
            <a:endParaRPr lang="zh-CN" altLang="en-US" dirty="0"/>
          </a:p>
        </p:txBody>
      </p:sp>
      <p:pic>
        <p:nvPicPr>
          <p:cNvPr id="3" name="Picture 3"/>
          <p:cNvPicPr>
            <a:picLocks noChangeAspect="1" noChangeArrowheads="1"/>
          </p:cNvPicPr>
          <p:nvPr/>
        </p:nvPicPr>
        <p:blipFill>
          <a:blip r:embed="rId4" cstate="print"/>
          <a:srcRect/>
          <a:stretch>
            <a:fillRect/>
          </a:stretch>
        </p:blipFill>
        <p:spPr bwMode="auto">
          <a:xfrm>
            <a:off x="449213" y="798867"/>
            <a:ext cx="2409825" cy="514350"/>
          </a:xfrm>
          <a:prstGeom prst="rect">
            <a:avLst/>
          </a:prstGeom>
          <a:noFill/>
          <a:ln w="9525">
            <a:noFill/>
            <a:miter lim="800000"/>
            <a:headEnd/>
            <a:tailEnd/>
          </a:ln>
        </p:spPr>
      </p:pic>
      <p:graphicFrame>
        <p:nvGraphicFramePr>
          <p:cNvPr id="4" name="表格 2"/>
          <p:cNvGraphicFramePr>
            <a:graphicFrameLocks noGrp="1"/>
          </p:cNvGraphicFramePr>
          <p:nvPr/>
        </p:nvGraphicFramePr>
        <p:xfrm>
          <a:off x="540000" y="1908101"/>
          <a:ext cx="10987200" cy="2390605"/>
        </p:xfrm>
        <a:graphic>
          <a:graphicData uri="http://schemas.openxmlformats.org/drawingml/2006/table">
            <a:tbl>
              <a:tblPr/>
              <a:tblGrid>
                <a:gridCol w="773309"/>
                <a:gridCol w="3456384"/>
                <a:gridCol w="6757507"/>
              </a:tblGrid>
              <a:tr h="288061">
                <a:tc rowSpan="4">
                  <a:txBody>
                    <a:bodyPr/>
                    <a:lstStyle/>
                    <a:p>
                      <a:pPr eaLnBrk="0" latinLnBrk="1" hangingPunct="0">
                        <a:lnSpc>
                          <a:spcPct val="150000"/>
                        </a:lnSpc>
                        <a:spcBef>
                          <a:spcPts val="0"/>
                        </a:spcBef>
                      </a:pPr>
                      <a:r>
                        <a:rPr lang="zh-CN" altLang="en-US" sz="1200" kern="0" spc="-670" dirty="0" smtClean="0">
                          <a:solidFill>
                            <a:srgbClr val="000000"/>
                          </a:solidFill>
                          <a:latin typeface="Times New Roman" pitchFamily="65" charset="-122"/>
                          <a:ea typeface="宋体" pitchFamily="65" charset="-122"/>
                        </a:rPr>
                        <a:t> </a:t>
                      </a:r>
                    </a:p>
                  </a:txBody>
                  <a:tcPr marL="45720" marR="45720"/>
                </a:tc>
                <a:tc>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故事发展</a:t>
                      </a:r>
                    </a:p>
                  </a:txBody>
                  <a:tcPr marL="45720" marR="45720"/>
                </a:tc>
                <a:tc>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情节发展的基本模式:开端—发展—高潮—结局。</a:t>
                      </a:r>
                    </a:p>
                  </a:txBody>
                  <a:tcPr marL="45720" marR="45720"/>
                </a:tc>
              </a:tr>
              <a:tr h="189477">
                <a:tc vMerge="1">
                  <a:txBody>
                    <a:bodyPr/>
                    <a:lstStyle/>
                    <a:p>
                      <a:pPr eaLnBrk="0" latinLnBrk="1" hangingPunct="0"/>
                      <a:r>
                        <a:t/>
                      </a:r>
                      <a:br/>
                      <a:endParaRPr/>
                    </a:p>
                  </a:txBody>
                  <a:tcPr marL="45720" marR="45720"/>
                </a:tc>
                <a:tc>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人物角度</a:t>
                      </a:r>
                    </a:p>
                  </a:txBody>
                  <a:tcPr marL="45720" marR="45720"/>
                </a:tc>
                <a:tc>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从小说主人公的心理、态度、情感变化过程等去分析情节结构。</a:t>
                      </a:r>
                    </a:p>
                  </a:txBody>
                  <a:tcPr marL="45720" marR="45720"/>
                </a:tc>
              </a:tr>
              <a:tr h="378925">
                <a:tc vMerge="1">
                  <a:txBody>
                    <a:bodyPr/>
                    <a:lstStyle/>
                    <a:p>
                      <a:pPr eaLnBrk="0" latinLnBrk="1" hangingPunct="0"/>
                      <a:r>
                        <a:t/>
                      </a:r>
                      <a:br/>
                      <a:endParaRPr/>
                    </a:p>
                  </a:txBody>
                  <a:tcPr marL="45720" marR="45720"/>
                </a:tc>
                <a:tc>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结构层次</a:t>
                      </a:r>
                    </a:p>
                  </a:txBody>
                  <a:tcPr marL="45720" marR="45720"/>
                </a:tc>
                <a:tc>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寻找线索,抓住重要场面、重要事件概括文章的主要情节。</a:t>
                      </a:r>
                    </a:p>
                  </a:txBody>
                  <a:tcPr marL="45720" marR="45720"/>
                </a:tc>
              </a:tr>
              <a:tr h="602640">
                <a:tc vMerge="1">
                  <a:txBody>
                    <a:bodyPr/>
                    <a:lstStyle/>
                    <a:p>
                      <a:pPr eaLnBrk="0" latinLnBrk="1" hangingPunct="0"/>
                      <a:r>
                        <a:t/>
                      </a:r>
                      <a:br/>
                      <a:endParaRPr/>
                    </a:p>
                  </a:txBody>
                  <a:tcPr marL="45720" marR="45720"/>
                </a:tc>
                <a:tc>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叙述顺序</a:t>
                      </a:r>
                    </a:p>
                  </a:txBody>
                  <a:tcPr marL="45720" marR="45720"/>
                </a:tc>
                <a:tc>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依据小说的叙述顺序,重新梳理情节。小说的叙述顺序一般有:顺</a:t>
                      </a:r>
                      <a:r>
                        <a:rPr sz="1200" dirty="0"/>
                        <a:t/>
                      </a:r>
                      <a:br>
                        <a:rPr sz="1200" dirty="0"/>
                      </a:br>
                      <a:r>
                        <a:rPr lang="zh-CN" altLang="en-US" sz="1200" kern="0" dirty="0" smtClean="0">
                          <a:solidFill>
                            <a:srgbClr val="000000"/>
                          </a:solidFill>
                          <a:latin typeface="Times New Roman" pitchFamily="65" charset="-122"/>
                          <a:ea typeface="宋体" pitchFamily="65" charset="-122"/>
                        </a:rPr>
                        <a:t>叙、倒叙、插叙、补叙等,需要根据正常的时空顺序重新梳理。</a:t>
                      </a:r>
                    </a:p>
                  </a:txBody>
                  <a:tcPr marL="45720" marR="45720"/>
                </a:tc>
              </a:tr>
              <a:tr h="602640">
                <a:tc>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解题</a:t>
                      </a:r>
                    </a:p>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步骤</a:t>
                      </a:r>
                    </a:p>
                  </a:txBody>
                  <a:tcPr marL="45720" marR="45720"/>
                </a:tc>
                <a:tc gridSpan="2">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认真审题,明确概括指向→根据情节之间的关联,锁定答题区域并认真筛选→归纳整理,分点概括</a:t>
                      </a:r>
                    </a:p>
                  </a:txBody>
                  <a:tcPr marL="45720" marR="45720"/>
                </a:tc>
                <a:tc hMerge="1">
                  <a:txBody>
                    <a:bodyPr/>
                    <a:lstStyle/>
                    <a:p>
                      <a:pPr eaLnBrk="0" latinLnBrk="1" hangingPunct="0"/>
                      <a:r>
                        <a:t/>
                      </a:r>
                      <a:br/>
                      <a:endParaRPr/>
                    </a:p>
                  </a:txBody>
                  <a:tcPr marL="45720" marR="45720"/>
                </a:tc>
              </a:tr>
            </a:tbl>
          </a:graphicData>
        </a:graphic>
      </p:graphicFrame>
      <p:pic>
        <p:nvPicPr>
          <p:cNvPr id="5" name="图片 3" descr="textimage4.jpeg"/>
          <p:cNvPicPr>
            <a:picLocks noChangeAspect="1"/>
          </p:cNvPicPr>
          <p:nvPr/>
        </p:nvPicPr>
        <p:blipFill>
          <a:blip r:embed="rId5" cstate="print"/>
          <a:stretch>
            <a:fillRect/>
          </a:stretch>
        </p:blipFill>
        <p:spPr>
          <a:xfrm>
            <a:off x="612000" y="2016594"/>
            <a:ext cx="197253" cy="723260"/>
          </a:xfrm>
          <a:prstGeom prst="rect">
            <a:avLst/>
          </a:prstGeom>
        </p:spPr>
      </p:pic>
    </p:spTree>
    <p:custDataLst>
      <p:custData r:id="rId1"/>
    </p:custData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2.分析情节作用</a:t>
            </a:r>
            <a:endParaRPr lang="zh-CN" altLang="en-US"/>
          </a:p>
        </p:txBody>
      </p:sp>
      <p:graphicFrame>
        <p:nvGraphicFramePr>
          <p:cNvPr id="4" name="表格 4"/>
          <p:cNvGraphicFramePr>
            <a:graphicFrameLocks noGrp="1"/>
          </p:cNvGraphicFramePr>
          <p:nvPr/>
        </p:nvGraphicFramePr>
        <p:xfrm>
          <a:off x="540000" y="1502784"/>
          <a:ext cx="10987200" cy="1701461"/>
        </p:xfrm>
        <a:graphic>
          <a:graphicData uri="http://schemas.openxmlformats.org/drawingml/2006/table">
            <a:tbl>
              <a:tblPr/>
              <a:tblGrid>
                <a:gridCol w="989333"/>
                <a:gridCol w="3888432"/>
                <a:gridCol w="6109435"/>
              </a:tblGrid>
              <a:tr h="649393">
                <a:tc rowSpan="2">
                  <a:txBody>
                    <a:bodyPr/>
                    <a:lstStyle/>
                    <a:p>
                      <a:pPr eaLnBrk="0" latinLnBrk="1" hangingPunct="0">
                        <a:lnSpc>
                          <a:spcPct val="150000"/>
                        </a:lnSpc>
                        <a:spcBef>
                          <a:spcPts val="0"/>
                        </a:spcBef>
                      </a:pPr>
                      <a:r>
                        <a:rPr lang="zh-CN" altLang="en-US" sz="1200" kern="0" spc="-670" dirty="0" smtClean="0">
                          <a:solidFill>
                            <a:srgbClr val="000000"/>
                          </a:solidFill>
                          <a:latin typeface="Times New Roman" pitchFamily="65" charset="-122"/>
                          <a:ea typeface="宋体" pitchFamily="65" charset="-122"/>
                        </a:rPr>
                        <a:t> </a:t>
                      </a:r>
                    </a:p>
                  </a:txBody>
                  <a:tcPr marL="45720" marR="45720"/>
                </a:tc>
                <a:tc>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内容</a:t>
                      </a:r>
                    </a:p>
                  </a:txBody>
                  <a:tcPr marL="45720" marR="45720"/>
                </a:tc>
                <a:tc>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内容上为塑造人物、表现主题服务,为情节发展服务。</a:t>
                      </a:r>
                    </a:p>
                  </a:txBody>
                  <a:tcPr marL="45720" marR="45720"/>
                </a:tc>
              </a:tr>
              <a:tr h="602639">
                <a:tc vMerge="1">
                  <a:txBody>
                    <a:bodyPr/>
                    <a:lstStyle/>
                    <a:p>
                      <a:pPr eaLnBrk="0" latinLnBrk="1" hangingPunct="0"/>
                      <a:r>
                        <a:t/>
                      </a:r>
                      <a:br/>
                      <a:endParaRPr/>
                    </a:p>
                  </a:txBody>
                  <a:tcPr marL="45720" marR="45720"/>
                </a:tc>
                <a:tc>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结构</a:t>
                      </a:r>
                    </a:p>
                  </a:txBody>
                  <a:tcPr marL="45720" marR="45720"/>
                </a:tc>
                <a:tc>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呼应标题、设置悬念、照应文段、埋下伏笔、为后面情节做铺</a:t>
                      </a:r>
                      <a:r>
                        <a:rPr sz="1200" dirty="0"/>
                        <a:t/>
                      </a:r>
                      <a:br>
                        <a:rPr sz="1200" dirty="0"/>
                      </a:br>
                      <a:r>
                        <a:rPr lang="zh-CN" altLang="en-US" sz="1200" kern="0" dirty="0" smtClean="0">
                          <a:solidFill>
                            <a:srgbClr val="000000"/>
                          </a:solidFill>
                          <a:latin typeface="Times New Roman" pitchFamily="65" charset="-122"/>
                          <a:ea typeface="宋体" pitchFamily="65" charset="-122"/>
                        </a:rPr>
                        <a:t>垫、推动情节发展等。</a:t>
                      </a:r>
                    </a:p>
                  </a:txBody>
                  <a:tcPr marL="45720" marR="45720"/>
                </a:tc>
              </a:tr>
              <a:tr h="411988">
                <a:tc>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解题步骤</a:t>
                      </a:r>
                    </a:p>
                  </a:txBody>
                  <a:tcPr marL="45720" marR="45720"/>
                </a:tc>
                <a:tc gridSpan="2">
                  <a:txBody>
                    <a:bodyPr/>
                    <a:lstStyle/>
                    <a:p>
                      <a:pPr eaLnBrk="0" latinLnBrk="1" hangingPunct="0">
                        <a:lnSpc>
                          <a:spcPct val="150000"/>
                        </a:lnSpc>
                        <a:spcBef>
                          <a:spcPts val="0"/>
                        </a:spcBef>
                      </a:pPr>
                      <a:r>
                        <a:rPr lang="zh-CN" altLang="en-US" sz="1200" kern="0" dirty="0" smtClean="0">
                          <a:solidFill>
                            <a:srgbClr val="000000"/>
                          </a:solidFill>
                          <a:latin typeface="Times New Roman" pitchFamily="65" charset="-122"/>
                          <a:ea typeface="宋体" pitchFamily="65" charset="-122"/>
                        </a:rPr>
                        <a:t>锁定位置,概括内容→内容作用+结构作用+情感、主旨方面的表达作用</a:t>
                      </a:r>
                    </a:p>
                  </a:txBody>
                  <a:tcPr marL="45720" marR="45720"/>
                </a:tc>
                <a:tc hMerge="1">
                  <a:txBody>
                    <a:bodyPr/>
                    <a:lstStyle/>
                    <a:p>
                      <a:pPr eaLnBrk="0" latinLnBrk="1" hangingPunct="0"/>
                      <a:r>
                        <a:t/>
                      </a:r>
                      <a:br/>
                      <a:endParaRPr/>
                    </a:p>
                  </a:txBody>
                  <a:tcPr marL="45720" marR="45720"/>
                </a:tc>
              </a:tr>
            </a:tbl>
          </a:graphicData>
        </a:graphic>
      </p:graphicFrame>
      <p:pic>
        <p:nvPicPr>
          <p:cNvPr id="5" name="图片 5" descr="textimage5.jpeg"/>
          <p:cNvPicPr>
            <a:picLocks noChangeAspect="1"/>
          </p:cNvPicPr>
          <p:nvPr/>
        </p:nvPicPr>
        <p:blipFill>
          <a:blip r:embed="rId4" cstate="print"/>
          <a:stretch>
            <a:fillRect/>
          </a:stretch>
        </p:blipFill>
        <p:spPr>
          <a:xfrm>
            <a:off x="612000" y="1611277"/>
            <a:ext cx="197253" cy="723260"/>
          </a:xfrm>
          <a:prstGeom prst="rect">
            <a:avLst/>
          </a:prstGeom>
        </p:spPr>
      </p:pic>
    </p:spTree>
    <p:custDataLst>
      <p:custData r:id="rId1"/>
    </p:custData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2"/>
          <p:cNvGraphicFramePr>
            <a:graphicFrameLocks noGrp="1"/>
          </p:cNvGraphicFramePr>
          <p:nvPr/>
        </p:nvGraphicFramePr>
        <p:xfrm>
          <a:off x="540000" y="1260000"/>
          <a:ext cx="10987200" cy="3134389"/>
        </p:xfrm>
        <a:graphic>
          <a:graphicData uri="http://schemas.openxmlformats.org/drawingml/2006/table">
            <a:tbl>
              <a:tblPr/>
              <a:tblGrid>
                <a:gridCol w="701301"/>
                <a:gridCol w="2232248"/>
                <a:gridCol w="8053651"/>
              </a:tblGrid>
              <a:tr h="1061280">
                <a:tc rowSpan="3">
                  <a:txBody>
                    <a:bodyPr/>
                    <a:lstStyle/>
                    <a:p>
                      <a:pPr eaLnBrk="0" latinLnBrk="1" hangingPunct="0">
                        <a:lnSpc>
                          <a:spcPct val="150000"/>
                        </a:lnSpc>
                        <a:spcBef>
                          <a:spcPts val="0"/>
                        </a:spcBef>
                      </a:pPr>
                      <a:r>
                        <a:rPr lang="zh-CN" altLang="en-US" sz="1400" kern="0" spc="-670" dirty="0" smtClean="0">
                          <a:solidFill>
                            <a:srgbClr val="000000"/>
                          </a:solidFill>
                          <a:latin typeface="Times New Roman" pitchFamily="65" charset="-122"/>
                          <a:ea typeface="宋体" pitchFamily="65" charset="-122"/>
                        </a:rPr>
                        <a:t> </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线索</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线索有单线和双线两种,双线则分明线、暗线。明线所叙述的人物故事容易集中突出;暗线则能够在更深更广的层面上揭示出当时社会的各种矛盾或斗争的焦点,使故事情节安排更加巧妙,使小说矛盾和主题更加突出。</a:t>
                      </a:r>
                    </a:p>
                  </a:txBody>
                  <a:tcPr marL="45720" marR="45720"/>
                </a:tc>
              </a:tr>
              <a:tr h="738949">
                <a:tc vMerge="1">
                  <a:txBody>
                    <a:bodyPr/>
                    <a:lstStyle/>
                    <a:p>
                      <a:pPr eaLnBrk="0" latinLnBrk="1" hangingPunct="0"/>
                      <a:r>
                        <a:t/>
                      </a:r>
                      <a:br/>
                      <a:endParaRP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叙述视角</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和方式</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分析第一、二、三人称不同叙述视角和平叙、倒叙、插叙、补叙等不同叙述方式的好处。</a:t>
                      </a:r>
                    </a:p>
                  </a:txBody>
                  <a:tcPr marL="45720" marR="45720"/>
                </a:tc>
              </a:tr>
              <a:tr h="602640">
                <a:tc vMerge="1">
                  <a:txBody>
                    <a:bodyPr/>
                    <a:lstStyle/>
                    <a:p>
                      <a:pPr eaLnBrk="0" latinLnBrk="1" hangingPunct="0"/>
                      <a:r>
                        <a:t/>
                      </a:r>
                      <a:br/>
                      <a:endParaRP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组织材料</a:t>
                      </a:r>
                    </a:p>
                  </a:txBody>
                  <a:tcPr marL="45720" marR="45720"/>
                </a:tc>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详略、总分、突转、呼应、悬念、误会、对比、完整性、连贯性、曲折性、紧凑性等。</a:t>
                      </a:r>
                    </a:p>
                  </a:txBody>
                  <a:tcPr marL="45720" marR="45720"/>
                </a:tc>
              </a:tr>
              <a:tr h="602640">
                <a:tc>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解题</a:t>
                      </a:r>
                    </a:p>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步骤</a:t>
                      </a:r>
                    </a:p>
                  </a:txBody>
                  <a:tcPr marL="45720" marR="45720"/>
                </a:tc>
                <a:tc gridSpan="2">
                  <a:txBody>
                    <a:bodyPr/>
                    <a:lstStyle/>
                    <a:p>
                      <a:pPr eaLnBrk="0" latinLnBrk="1" hangingPunct="0">
                        <a:lnSpc>
                          <a:spcPct val="150000"/>
                        </a:lnSpc>
                        <a:spcBef>
                          <a:spcPts val="0"/>
                        </a:spcBef>
                      </a:pPr>
                      <a:r>
                        <a:rPr lang="zh-CN" altLang="en-US" sz="1400" kern="0" dirty="0" smtClean="0">
                          <a:solidFill>
                            <a:srgbClr val="000000"/>
                          </a:solidFill>
                          <a:latin typeface="Times New Roman" pitchFamily="65" charset="-122"/>
                          <a:ea typeface="宋体" pitchFamily="65" charset="-122"/>
                        </a:rPr>
                        <a:t>指出技巧→结合文本具体分析→点明表达效果</a:t>
                      </a:r>
                    </a:p>
                  </a:txBody>
                  <a:tcPr marL="45720" marR="45720"/>
                </a:tc>
                <a:tc hMerge="1">
                  <a:txBody>
                    <a:bodyPr/>
                    <a:lstStyle/>
                    <a:p>
                      <a:pPr eaLnBrk="0" latinLnBrk="1" hangingPunct="0"/>
                      <a:r>
                        <a:t/>
                      </a:r>
                      <a:br/>
                      <a:endParaRPr/>
                    </a:p>
                  </a:txBody>
                  <a:tcPr marL="45720" marR="45720"/>
                </a:tc>
              </a:tr>
            </a:tbl>
          </a:graphicData>
        </a:graphic>
      </p:graphicFrame>
      <p:pic>
        <p:nvPicPr>
          <p:cNvPr id="3" name="图片 3" descr="textimage6.jpeg"/>
          <p:cNvPicPr>
            <a:picLocks noChangeAspect="1"/>
          </p:cNvPicPr>
          <p:nvPr/>
        </p:nvPicPr>
        <p:blipFill>
          <a:blip r:embed="rId4" cstate="print"/>
          <a:stretch>
            <a:fillRect/>
          </a:stretch>
        </p:blipFill>
        <p:spPr>
          <a:xfrm>
            <a:off x="612000" y="1368493"/>
            <a:ext cx="269261" cy="987288"/>
          </a:xfrm>
          <a:prstGeom prst="rect">
            <a:avLst/>
          </a:prstGeom>
        </p:spPr>
      </p:pic>
      <p:sp>
        <p:nvSpPr>
          <p:cNvPr id="4" name="TextBox 3"/>
          <p:cNvSpPr txBox="1"/>
          <p:nvPr/>
        </p:nvSpPr>
        <p:spPr>
          <a:xfrm>
            <a:off x="540000" y="611957"/>
            <a:ext cx="11340000" cy="53315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3.分析情节安排特点</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口,他们就先说他们怎样的穷了。三天后,又是他们远祖的死忌,必须做两桌</a:t>
            </a:r>
            <a:r>
              <a:t/>
            </a:r>
            <a:br/>
            <a:r>
              <a:rPr lang="zh-CN" altLang="en-US" sz="2607" kern="0" dirty="0" smtClean="0">
                <a:solidFill>
                  <a:srgbClr val="000000"/>
                </a:solidFill>
                <a:latin typeface="Times New Roman" pitchFamily="65" charset="-122"/>
                <a:ea typeface="宋体" pitchFamily="65" charset="-122"/>
              </a:rPr>
              <a:t>羹饭。</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三天过去,便是做羹饭的日子。如史伯伯一清早便提着篮子到三里外的林家</a:t>
            </a:r>
            <a:r>
              <a:t/>
            </a:r>
            <a:br/>
            <a:r>
              <a:rPr lang="zh-CN" altLang="en-US" sz="2607" kern="0" dirty="0" smtClean="0">
                <a:solidFill>
                  <a:srgbClr val="000000"/>
                </a:solidFill>
                <a:latin typeface="Times New Roman" pitchFamily="65" charset="-122"/>
                <a:ea typeface="宋体" pitchFamily="65" charset="-122"/>
              </a:rPr>
              <a:t>塘去买菜。</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簿子上写着,这一天羹饭的鱼,必须是支鱼。但寻遍鱼摊,如史伯伯看不见一</a:t>
            </a:r>
            <a:r>
              <a:t/>
            </a:r>
            <a:br/>
            <a:r>
              <a:rPr lang="zh-CN" altLang="en-US" sz="2607" kern="0" dirty="0" smtClean="0">
                <a:solidFill>
                  <a:srgbClr val="000000"/>
                </a:solidFill>
                <a:latin typeface="Times New Roman" pitchFamily="65" charset="-122"/>
                <a:ea typeface="宋体" pitchFamily="65" charset="-122"/>
              </a:rPr>
              <a:t>条支鱼,不得已,他买了一条米鱼代替。米鱼的价钱比支鱼大,味道也比支鱼</a:t>
            </a:r>
            <a:r>
              <a:t/>
            </a:r>
            <a:br/>
            <a:r>
              <a:rPr lang="zh-CN" altLang="en-US" sz="2607" kern="0" dirty="0" smtClean="0">
                <a:solidFill>
                  <a:srgbClr val="000000"/>
                </a:solidFill>
                <a:latin typeface="Times New Roman" pitchFamily="65" charset="-122"/>
                <a:ea typeface="宋体" pitchFamily="65" charset="-122"/>
              </a:rPr>
              <a:t>好,吃的人一定满意的,他想。</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晚间,羹饭供在祖堂中的时候,亲房的人都来拜了。大房这一天没有人在家,</a:t>
            </a:r>
            <a:r>
              <a:t/>
            </a:r>
            <a:br/>
            <a:r>
              <a:rPr lang="zh-CN" altLang="en-US" sz="2607" kern="0" dirty="0" smtClean="0">
                <a:solidFill>
                  <a:srgbClr val="000000"/>
                </a:solidFill>
                <a:latin typeface="Times New Roman" pitchFamily="65" charset="-122"/>
                <a:ea typeface="宋体" pitchFamily="65" charset="-122"/>
              </a:rPr>
              <a:t>便派叔伯兄弟阿黑来代大房,二房轮着吃的是阿安。阿黑平常对如史伯伯是</a:t>
            </a:r>
            <a:endParaRPr lang="zh-CN" altLang="en-US"/>
          </a:p>
        </p:txBody>
      </p:sp>
    </p:spTree>
    <p:custDataLst>
      <p:custData r:id="rId1"/>
    </p:custData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37397"/>
            <a:ext cx="11340000" cy="54164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一、(2018第一次全国大联考江苏卷)阅读下面作品,完成问题。</a:t>
            </a:r>
            <a:endParaRPr lang="zh-CN" altLang="en-US" dirty="0"/>
          </a:p>
          <a:p>
            <a:pPr marL="0" indent="0" algn="ctr"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守　望</a:t>
            </a:r>
            <a:endParaRPr lang="zh-CN" altLang="en-US" dirty="0"/>
          </a:p>
          <a:p>
            <a:pPr marL="0" indent="0" algn="ctr"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叶敬之</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泗阳人把用芦花编织、冬天穿了取暖的鞋子叫“毛窝子”,其他地方则称之</a:t>
            </a:r>
            <a:r>
              <a:rPr dirty="0"/>
              <a:t/>
            </a:r>
            <a:br>
              <a:rPr dirty="0"/>
            </a:br>
            <a:r>
              <a:rPr lang="zh-CN" altLang="en-US" sz="2607" kern="0" dirty="0" smtClean="0">
                <a:solidFill>
                  <a:srgbClr val="000000"/>
                </a:solidFill>
                <a:latin typeface="Times New Roman" pitchFamily="65" charset="-122"/>
                <a:ea typeface="宋体" pitchFamily="65" charset="-122"/>
              </a:rPr>
              <a:t>为“芦花鞋”。三十多年前,每到冬天,农民们几乎个个穿毛窝子。赶上逢</a:t>
            </a:r>
            <a:r>
              <a:rPr dirty="0"/>
              <a:t/>
            </a:r>
            <a:br>
              <a:rPr dirty="0"/>
            </a:br>
            <a:r>
              <a:rPr lang="zh-CN" altLang="en-US" sz="2607" kern="0" dirty="0" smtClean="0">
                <a:solidFill>
                  <a:srgbClr val="000000"/>
                </a:solidFill>
                <a:latin typeface="Times New Roman" pitchFamily="65" charset="-122"/>
                <a:ea typeface="宋体" pitchFamily="65" charset="-122"/>
              </a:rPr>
              <a:t>集,半条街都是卖毛窝子的。农民们走来串去,一家家挑着,拣着,都想买一双</a:t>
            </a:r>
            <a:r>
              <a:rPr dirty="0"/>
              <a:t/>
            </a:r>
            <a:br>
              <a:rPr dirty="0"/>
            </a:br>
            <a:r>
              <a:rPr lang="zh-CN" altLang="en-US" sz="2607" kern="0" dirty="0" smtClean="0">
                <a:solidFill>
                  <a:srgbClr val="000000"/>
                </a:solidFill>
                <a:latin typeface="Times New Roman" pitchFamily="65" charset="-122"/>
                <a:ea typeface="宋体" pitchFamily="65" charset="-122"/>
              </a:rPr>
              <a:t>既便宜又结实漂亮的毛窝子。</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小时候,母亲也带着我买过毛窝子。</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记得有一年冬天,逢集,天很蓝,母亲来到李大爷那儿,拿起一双毛窝子,左看看,</a:t>
            </a:r>
            <a:endParaRPr lang="zh-CN" altLang="en-US" dirty="0"/>
          </a:p>
        </p:txBody>
      </p:sp>
      <p:pic>
        <p:nvPicPr>
          <p:cNvPr id="3" name="Picture 4"/>
          <p:cNvPicPr>
            <a:picLocks noChangeAspect="1" noChangeArrowheads="1"/>
          </p:cNvPicPr>
          <p:nvPr/>
        </p:nvPicPr>
        <p:blipFill>
          <a:blip r:embed="rId4" cstate="print"/>
          <a:srcRect/>
          <a:stretch>
            <a:fillRect/>
          </a:stretch>
        </p:blipFill>
        <p:spPr bwMode="auto">
          <a:xfrm>
            <a:off x="521221" y="677346"/>
            <a:ext cx="2343150" cy="514350"/>
          </a:xfrm>
          <a:prstGeom prst="rect">
            <a:avLst/>
          </a:prstGeom>
          <a:noFill/>
          <a:ln w="9525">
            <a:noFill/>
            <a:miter lim="800000"/>
            <a:headEnd/>
            <a:tailEnd/>
          </a:ln>
        </p:spPr>
      </p:pic>
    </p:spTree>
    <p:custDataLst>
      <p:custData r:id="rId1"/>
    </p:custData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右看看,付了钱。</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李大爷红脸膛,尖下巴,眼睛下面各有两道深深的皱纹,像两道垄沟。他接钱,</a:t>
            </a:r>
            <a:r>
              <a:t/>
            </a:r>
            <a:br/>
            <a:r>
              <a:rPr lang="zh-CN" altLang="en-US" sz="2607" kern="0" dirty="0" smtClean="0">
                <a:solidFill>
                  <a:srgbClr val="000000"/>
                </a:solidFill>
                <a:latin typeface="Times New Roman" pitchFamily="65" charset="-122"/>
                <a:ea typeface="宋体" pitchFamily="65" charset="-122"/>
              </a:rPr>
              <a:t>递毛窝子,脸都带笑,顺便夸我两句:“这是你家大少爷啊?一脸福相!”嗓音清</a:t>
            </a:r>
            <a:r>
              <a:t/>
            </a:r>
            <a:br/>
            <a:r>
              <a:rPr lang="zh-CN" altLang="en-US" sz="2607" kern="0" dirty="0" smtClean="0">
                <a:solidFill>
                  <a:srgbClr val="000000"/>
                </a:solidFill>
                <a:latin typeface="Times New Roman" pitchFamily="65" charset="-122"/>
                <a:ea typeface="宋体" pitchFamily="65" charset="-122"/>
              </a:rPr>
              <a:t>亮。</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现在想起来,李大爷的毛窝子质量的确属于上乘。鞋型漂亮,不歪不斜,还结</a:t>
            </a:r>
            <a:r>
              <a:t/>
            </a:r>
            <a:br/>
            <a:r>
              <a:rPr lang="zh-CN" altLang="en-US" sz="2607" kern="0" dirty="0" smtClean="0">
                <a:solidFill>
                  <a:srgbClr val="000000"/>
                </a:solidFill>
                <a:latin typeface="Times New Roman" pitchFamily="65" charset="-122"/>
                <a:ea typeface="宋体" pitchFamily="65" charset="-122"/>
              </a:rPr>
              <a:t>实;芦花磨光了,鞋茎还在,依旧端端正正。</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毛窝子,最适宜陪伴山芋稀饭和咸菜。当人们的碗里有了大米饭、猪肉的时</a:t>
            </a:r>
            <a:r>
              <a:t/>
            </a:r>
            <a:br/>
            <a:r>
              <a:rPr lang="zh-CN" altLang="en-US" sz="2607" kern="0" dirty="0" smtClean="0">
                <a:solidFill>
                  <a:srgbClr val="000000"/>
                </a:solidFill>
                <a:latin typeface="Times New Roman" pitchFamily="65" charset="-122"/>
                <a:ea typeface="宋体" pitchFamily="65" charset="-122"/>
              </a:rPr>
              <a:t>候,毛窝子渐渐被棉鞋取代,消失了踪影。</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有一年寒假,我带着孩子到街上闲逛。少有的寒冷,风呼呼地吹着,无意中看</a:t>
            </a:r>
            <a:endParaRPr lang="zh-CN" altLang="en-US"/>
          </a:p>
        </p:txBody>
      </p:sp>
    </p:spTree>
    <p:custDataLst>
      <p:custData r:id="rId1"/>
    </p:custData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见李大爷还在卖毛窝子,但人们匆匆从他面前走过,没有一个人停下来</a:t>
            </a:r>
            <a:r>
              <a:rPr lang="zh-CN" altLang="en-US" sz="2607" kern="0" dirty="0" smtClean="0">
                <a:solidFill>
                  <a:srgbClr val="000000"/>
                </a:solidFill>
                <a:latin typeface="黑体" pitchFamily="65" charset="-122"/>
                <a:ea typeface="宋体" pitchFamily="65" charset="-122"/>
              </a:rPr>
              <a:t>……</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李大爷还是红脸膛,尖下巴,只是眼睛下面的皱纹变成三道,而且更深了。他</a:t>
            </a:r>
            <a:r>
              <a:t/>
            </a:r>
            <a:br/>
            <a:r>
              <a:rPr lang="zh-CN" altLang="en-US" sz="2607" kern="0" dirty="0" smtClean="0">
                <a:solidFill>
                  <a:srgbClr val="000000"/>
                </a:solidFill>
                <a:latin typeface="Times New Roman" pitchFamily="65" charset="-122"/>
                <a:ea typeface="宋体" pitchFamily="65" charset="-122"/>
              </a:rPr>
              <a:t>坐在地上,眼睛眯缝着,像在打盹,又像在思考着什么。</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我在他面前停了下来,问:“大爷,还有人买毛窝子吗?”</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他睁了睁眼睛,动了动身子,咳嗽一声对我说:“还是有人买的</a:t>
            </a:r>
            <a:r>
              <a:rPr lang="zh-CN" altLang="en-US" sz="2607" kern="0" dirty="0" smtClean="0">
                <a:solidFill>
                  <a:srgbClr val="000000"/>
                </a:solidFill>
                <a:latin typeface="黑体"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我也放不</a:t>
            </a:r>
            <a:r>
              <a:t/>
            </a:r>
            <a:br/>
            <a:r>
              <a:rPr lang="zh-CN" altLang="en-US" sz="2607" kern="0" dirty="0" smtClean="0">
                <a:solidFill>
                  <a:srgbClr val="000000"/>
                </a:solidFill>
                <a:latin typeface="Times New Roman" pitchFamily="65" charset="-122"/>
                <a:ea typeface="宋体" pitchFamily="65" charset="-122"/>
              </a:rPr>
              <a:t>下这门手艺。过去会打毛窝子的,一个个都走了;在的,也打不动了。唉,现在</a:t>
            </a:r>
            <a:r>
              <a:t/>
            </a:r>
            <a:br/>
            <a:r>
              <a:rPr lang="zh-CN" altLang="en-US" sz="2607" kern="0" dirty="0" smtClean="0">
                <a:solidFill>
                  <a:srgbClr val="000000"/>
                </a:solidFill>
                <a:latin typeface="Times New Roman" pitchFamily="65" charset="-122"/>
                <a:ea typeface="宋体" pitchFamily="65" charset="-122"/>
              </a:rPr>
              <a:t>的小年轻,没有人愿意学这个手艺了。”</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李大爷的眼睛没有了早年的光亮,变得泛红和灰暗。</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临走时,我买了一双毛窝子。</a:t>
            </a:r>
            <a:endParaRPr lang="zh-CN" altLang="en-US"/>
          </a:p>
        </p:txBody>
      </p:sp>
    </p:spTree>
    <p:custDataLst>
      <p:custData r:id="rId1"/>
    </p:custData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路上,我告诉孩子:“这叫毛窝子。过去一到冬天,爸爸就穿着这个</a:t>
            </a:r>
            <a:r>
              <a:rPr lang="zh-CN" altLang="en-US" sz="2607" kern="0" dirty="0" smtClean="0">
                <a:solidFill>
                  <a:srgbClr val="000000"/>
                </a:solidFill>
                <a:latin typeface="黑体"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“毛窝子</a:t>
            </a:r>
            <a:r>
              <a:rPr lang="zh-CN" altLang="en-US" sz="2607" kern="0" dirty="0" smtClean="0">
                <a:solidFill>
                  <a:srgbClr val="000000"/>
                </a:solidFill>
                <a:latin typeface="黑体"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”儿子听了一阵大笑,“多难听。这也能穿吗?不扎脚啊?”</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有一年暑假,我又上街闲逛,惊讶地发现,竟然有人在卖毛窝子!很快,我认出了</a:t>
            </a:r>
            <a:r>
              <a:t/>
            </a:r>
            <a:br/>
            <a:r>
              <a:rPr lang="zh-CN" altLang="en-US" sz="2607" kern="0" dirty="0" smtClean="0">
                <a:solidFill>
                  <a:srgbClr val="000000"/>
                </a:solidFill>
                <a:latin typeface="Times New Roman" pitchFamily="65" charset="-122"/>
                <a:ea typeface="宋体" pitchFamily="65" charset="-122"/>
              </a:rPr>
              <a:t>卖主就是李大爷。不过,他的脸色已经变得黑紫,眼睛下面有四道皱纹了;整</a:t>
            </a:r>
            <a:r>
              <a:t/>
            </a:r>
            <a:br/>
            <a:r>
              <a:rPr lang="zh-CN" altLang="en-US" sz="2607" kern="0" dirty="0" smtClean="0">
                <a:solidFill>
                  <a:srgbClr val="000000"/>
                </a:solidFill>
                <a:latin typeface="Times New Roman" pitchFamily="65" charset="-122"/>
                <a:ea typeface="宋体" pitchFamily="65" charset="-122"/>
              </a:rPr>
              <a:t>个脸盘好像被风干了一样,比过去缩小一半。眼睛半开半闭,眼睑有点溃烂泛</a:t>
            </a:r>
            <a:r>
              <a:t/>
            </a:r>
            <a:br/>
            <a:r>
              <a:rPr lang="zh-CN" altLang="en-US" sz="2607" kern="0" dirty="0" smtClean="0">
                <a:solidFill>
                  <a:srgbClr val="000000"/>
                </a:solidFill>
                <a:latin typeface="Times New Roman" pitchFamily="65" charset="-122"/>
                <a:ea typeface="宋体" pitchFamily="65" charset="-122"/>
              </a:rPr>
              <a:t>红。</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“夏天怎么卖起毛窝子啦?”我招呼道。李大爷没有反应。</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边上一个卖猪肉的中年人朝我摇摇手。“这个,听不见了。”他指指耳朵。</a:t>
            </a:r>
            <a:r>
              <a:t/>
            </a:r>
            <a:br/>
            <a:r>
              <a:rPr lang="zh-CN" altLang="en-US" sz="2607" kern="0" dirty="0" smtClean="0">
                <a:solidFill>
                  <a:srgbClr val="000000"/>
                </a:solidFill>
                <a:latin typeface="Times New Roman" pitchFamily="65" charset="-122"/>
                <a:ea typeface="宋体" pitchFamily="65" charset="-122"/>
              </a:rPr>
              <a:t>“这个,有毛病了。”他指指脑袋。</a:t>
            </a:r>
            <a:endParaRPr lang="zh-CN" altLang="en-US"/>
          </a:p>
        </p:txBody>
      </p:sp>
    </p:spTree>
    <p:custDataLst>
      <p:custData r:id="rId1"/>
    </p:custData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中年人说:“前几年,乡长带几个人逛街,说是省里的。其中一个像是当官的,</a:t>
            </a:r>
            <a:r>
              <a:t/>
            </a:r>
            <a:br/>
            <a:r>
              <a:rPr lang="zh-CN" altLang="en-US" sz="2607" kern="0" dirty="0" smtClean="0">
                <a:solidFill>
                  <a:srgbClr val="000000"/>
                </a:solidFill>
                <a:latin typeface="Times New Roman" pitchFamily="65" charset="-122"/>
                <a:ea typeface="宋体" pitchFamily="65" charset="-122"/>
              </a:rPr>
              <a:t>指着毛窝子说:‘这个可以申报非物质文化遗产。’李大爷高兴了,从那以后</a:t>
            </a:r>
            <a:r>
              <a:t/>
            </a:r>
            <a:br/>
            <a:r>
              <a:rPr lang="zh-CN" altLang="en-US" sz="2607" kern="0" dirty="0" smtClean="0">
                <a:solidFill>
                  <a:srgbClr val="000000"/>
                </a:solidFill>
                <a:latin typeface="Times New Roman" pitchFamily="65" charset="-122"/>
                <a:ea typeface="宋体" pitchFamily="65" charset="-122"/>
              </a:rPr>
              <a:t>就整天惦念这件事情。以前光是冬天出来卖,现在夏天也来卖。他说:‘要是</a:t>
            </a:r>
            <a:r>
              <a:t/>
            </a:r>
            <a:br/>
            <a:r>
              <a:rPr lang="zh-CN" altLang="en-US" sz="2607" kern="0" dirty="0" smtClean="0">
                <a:solidFill>
                  <a:srgbClr val="000000"/>
                </a:solidFill>
                <a:latin typeface="Times New Roman" pitchFamily="65" charset="-122"/>
                <a:ea typeface="宋体" pitchFamily="65" charset="-122"/>
              </a:rPr>
              <a:t>人家省里的人来找我找不到呢?’几年过去了,也没见人来过。李大爷不甘</a:t>
            </a:r>
            <a:r>
              <a:t/>
            </a:r>
            <a:br/>
            <a:r>
              <a:rPr lang="zh-CN" altLang="en-US" sz="2607" kern="0" dirty="0" smtClean="0">
                <a:solidFill>
                  <a:srgbClr val="000000"/>
                </a:solidFill>
                <a:latin typeface="Times New Roman" pitchFamily="65" charset="-122"/>
                <a:ea typeface="宋体" pitchFamily="65" charset="-122"/>
              </a:rPr>
              <a:t>心,一年四季,逢集就来。”</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散集了。李大爷拎起毛窝子,要往肩上挂。胳膊抖抖的,挂不上去;中年人搭</a:t>
            </a:r>
            <a:r>
              <a:t/>
            </a:r>
            <a:br/>
            <a:r>
              <a:rPr lang="zh-CN" altLang="en-US" sz="2607" kern="0" dirty="0" smtClean="0">
                <a:solidFill>
                  <a:srgbClr val="000000"/>
                </a:solidFill>
                <a:latin typeface="Times New Roman" pitchFamily="65" charset="-122"/>
                <a:ea typeface="宋体" pitchFamily="65" charset="-122"/>
              </a:rPr>
              <a:t>了把手才挂上,中年人又把拐杖递给他。李大爷拄着拐杖,佝偻着身体,左脚</a:t>
            </a:r>
            <a:r>
              <a:t/>
            </a:r>
            <a:br/>
            <a:r>
              <a:rPr lang="zh-CN" altLang="en-US" sz="2607" kern="0" dirty="0" smtClean="0">
                <a:solidFill>
                  <a:srgbClr val="000000"/>
                </a:solidFill>
                <a:latin typeface="Times New Roman" pitchFamily="65" charset="-122"/>
                <a:ea typeface="宋体" pitchFamily="65" charset="-122"/>
              </a:rPr>
              <a:t>往前迈一步,停下;等右脚上前,跟左脚平齐,才把左脚再向前迈一步</a:t>
            </a:r>
            <a:r>
              <a:rPr lang="zh-CN" altLang="en-US" sz="2607" kern="0" dirty="0" smtClean="0">
                <a:solidFill>
                  <a:srgbClr val="000000"/>
                </a:solidFill>
                <a:latin typeface="黑体" pitchFamily="65" charset="-122"/>
                <a:ea typeface="宋体" pitchFamily="65" charset="-122"/>
              </a:rPr>
              <a:t>……</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望着李大爷的背影,我心里酸酸的。</a:t>
            </a:r>
            <a:endParaRPr lang="zh-CN" altLang="en-US"/>
          </a:p>
        </p:txBody>
      </p:sp>
    </p:spTree>
    <p:custDataLst>
      <p:custData r:id="rId1"/>
    </p:custData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暑假快结束了,我和孩子一起骑着自行车上洪泽湖玩。</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走到东沙村,忽然看见不远处腾起一股浓烟。</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“该不是失火了吧?”我们急忙赶往冒烟的地方。</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只见一个空旷的场地,堆满了毛窝子——足有几百上千双毛窝子!正被人点着</a:t>
            </a:r>
            <a:r>
              <a:t/>
            </a:r>
            <a:br/>
            <a:r>
              <a:rPr lang="zh-CN" altLang="en-US" sz="2607" kern="0" dirty="0" smtClean="0">
                <a:solidFill>
                  <a:srgbClr val="000000"/>
                </a:solidFill>
                <a:latin typeface="Times New Roman" pitchFamily="65" charset="-122"/>
                <a:ea typeface="宋体" pitchFamily="65" charset="-122"/>
              </a:rPr>
              <a:t>了火焚烧。</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一个中年男人,还在不停地从一间屋里往外面扔毛窝子。</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“你们烧这个干吗呀?”我马上想起了李大爷,他就是东沙村的。</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边上一个看热闹的说:“李大爷活着的时候,谁都不许进他的屋子。前几天死</a:t>
            </a:r>
            <a:r>
              <a:t/>
            </a:r>
            <a:br/>
            <a:r>
              <a:rPr lang="zh-CN" altLang="en-US" sz="2607" kern="0" dirty="0" smtClean="0">
                <a:solidFill>
                  <a:srgbClr val="000000"/>
                </a:solidFill>
                <a:latin typeface="Times New Roman" pitchFamily="65" charset="-122"/>
                <a:ea typeface="宋体" pitchFamily="65" charset="-122"/>
              </a:rPr>
              <a:t>了,儿子打开门一看,一屋毛窝子。没法处理,就烧了。”</a:t>
            </a:r>
            <a:endParaRPr lang="zh-CN" altLang="en-US"/>
          </a:p>
        </p:txBody>
      </p:sp>
    </p:spTree>
    <p:custDataLst>
      <p:custData r:id="rId1"/>
    </p:custData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30091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我捡起一双毛窝子。鞋型漂亮,不歪不斜,结结实实,芦花还散发着清香。摸</a:t>
            </a:r>
            <a:r>
              <a:rPr dirty="0"/>
              <a:t/>
            </a:r>
            <a:br>
              <a:rPr dirty="0"/>
            </a:br>
            <a:r>
              <a:rPr lang="zh-CN" altLang="en-US" sz="2607" kern="0" dirty="0" smtClean="0">
                <a:solidFill>
                  <a:srgbClr val="000000"/>
                </a:solidFill>
                <a:latin typeface="Times New Roman" pitchFamily="65" charset="-122"/>
                <a:ea typeface="宋体" pitchFamily="65" charset="-122"/>
              </a:rPr>
              <a:t>在手里,毛茸茸的,柔软舒适。</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我带走了那双毛窝子。</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到了洪泽湖边,回望东沙村上空,烟雾已经散尽,斜晖脉脉,蓝天澄碧。</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                                                       (选自《小小说月刊》2017年第1期,有删改)</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4814651"/>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1.请简要分析“我”三次得到李大爷的毛窝子的原因。</a:t>
            </a:r>
            <a:endParaRPr lang="zh-CN" altLang="en-US" sz="2800" dirty="0" smtClean="0"/>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sz="2800" dirty="0" smtClean="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2.文章第一段有什么作用?请简要分析。</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4628318"/>
          </a:xfrm>
          <a:prstGeom prst="rect">
            <a:avLst/>
          </a:prstGeom>
          <a:noFill/>
        </p:spPr>
        <p:txBody>
          <a:bodyPr wrap="square" lIns="0" tIns="0" rIns="0" bIns="0" rtlCol="0">
            <a:spAutoFit/>
          </a:bodyPr>
          <a:lstStyle/>
          <a:p>
            <a:pPr marL="0" indent="0" eaLnBrk="0" latinLnBrk="1" hangingPunct="0">
              <a:lnSpc>
                <a:spcPct val="150000"/>
              </a:lnSpc>
              <a:spcBef>
                <a:spcPts val="0"/>
              </a:spcBef>
              <a:buNone/>
            </a:pPr>
            <a:endParaRPr lang="zh-CN" altLang="en-US" dirty="0">
              <a:solidFill>
                <a:srgbClr val="FF0000"/>
              </a:solidFill>
            </a:endParaRPr>
          </a:p>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1.</a:t>
            </a: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第一次得到李大爷的毛窝子是因为李大爷编的毛窝子质量上乘;第</a:t>
            </a:r>
            <a:r>
              <a:rPr dirty="0" smtClean="0">
                <a:solidFill>
                  <a:srgbClr val="FF0000"/>
                </a:solidFill>
              </a:rPr>
              <a:t/>
            </a:r>
            <a:br>
              <a:rPr dirty="0" smtClean="0">
                <a:solidFill>
                  <a:srgbClr val="FF0000"/>
                </a:solidFill>
              </a:rPr>
            </a:br>
            <a:r>
              <a:rPr lang="zh-CN" altLang="en-US" sz="2607" kern="0" dirty="0" smtClean="0">
                <a:solidFill>
                  <a:srgbClr val="FF0000"/>
                </a:solidFill>
                <a:latin typeface="Times New Roman" pitchFamily="65" charset="-122"/>
                <a:ea typeface="宋体" pitchFamily="65" charset="-122"/>
              </a:rPr>
              <a:t>二次得到李大爷的毛窝子是因为“我”对毛窝子的怀念;第三次得到李大爷</a:t>
            </a:r>
            <a:r>
              <a:rPr dirty="0" smtClean="0">
                <a:solidFill>
                  <a:srgbClr val="FF0000"/>
                </a:solidFill>
              </a:rPr>
              <a:t/>
            </a:r>
            <a:br>
              <a:rPr dirty="0" smtClean="0">
                <a:solidFill>
                  <a:srgbClr val="FF0000"/>
                </a:solidFill>
              </a:rPr>
            </a:br>
            <a:r>
              <a:rPr lang="zh-CN" altLang="en-US" sz="2607" kern="0" dirty="0" smtClean="0">
                <a:solidFill>
                  <a:srgbClr val="FF0000"/>
                </a:solidFill>
                <a:latin typeface="Times New Roman" pitchFamily="65" charset="-122"/>
                <a:ea typeface="宋体" pitchFamily="65" charset="-122"/>
              </a:rPr>
              <a:t>的毛窝子是因为对李大爷的怀念和对传统手工技艺无人传承的叹息。</a:t>
            </a:r>
            <a:endParaRPr lang="en-US" altLang="zh-CN" sz="2607" kern="0" dirty="0" smtClean="0">
              <a:solidFill>
                <a:srgbClr val="FF0000"/>
              </a:solidFill>
              <a:latin typeface="Times New Roman" pitchFamily="65" charset="-122"/>
              <a:ea typeface="宋体" pitchFamily="65" charset="-122"/>
            </a:endParaRPr>
          </a:p>
          <a:p>
            <a:pPr eaLnBrk="0" latinLnBrk="1" hangingPunct="0">
              <a:lnSpc>
                <a:spcPct val="150000"/>
              </a:lnSpc>
            </a:pPr>
            <a:r>
              <a:rPr lang="zh-CN" altLang="en-US" sz="2607" b="1" kern="0" dirty="0" smtClean="0">
                <a:solidFill>
                  <a:srgbClr val="FF0000"/>
                </a:solidFill>
                <a:latin typeface="Times New Roman" pitchFamily="65" charset="-122"/>
                <a:ea typeface="宋体" pitchFamily="65" charset="-122"/>
              </a:rPr>
              <a:t>解析</a:t>
            </a:r>
            <a:r>
              <a:rPr lang="zh-CN" altLang="en-US" sz="2607" kern="0" dirty="0" smtClean="0">
                <a:solidFill>
                  <a:srgbClr val="FF0000"/>
                </a:solidFill>
                <a:latin typeface="Times New Roman" pitchFamily="65" charset="-122"/>
                <a:ea typeface="宋体" pitchFamily="65" charset="-122"/>
              </a:rPr>
              <a:t>    此题考查对小说相关情节的概括能力</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要求把握情节之间的关联。解</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答本题</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应先到文中找到与“‘我’三次得到李大爷的毛窝子”相关的内容</a:t>
            </a:r>
            <a:r>
              <a:rPr lang="en-US" altLang="zh-CN" sz="2607" kern="0" dirty="0" smtClean="0">
                <a:solidFill>
                  <a:srgbClr val="FF0000"/>
                </a:solidFill>
                <a:latin typeface="Times New Roman" pitchFamily="65" charset="-122"/>
                <a:ea typeface="宋体" pitchFamily="65" charset="-122"/>
              </a:rPr>
              <a:t>,</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然后结合上下文的内容分析具体的原因。答题时把内容和原因一一对应</a:t>
            </a:r>
            <a:r>
              <a:rPr lang="en-US" altLang="zh-CN" sz="2607" kern="0" dirty="0" smtClean="0">
                <a:solidFill>
                  <a:srgbClr val="FF0000"/>
                </a:solidFill>
                <a:latin typeface="Times New Roman" pitchFamily="65" charset="-122"/>
                <a:ea typeface="宋体" pitchFamily="65" charset="-122"/>
              </a:rPr>
              <a:t>,</a:t>
            </a:r>
            <a:r>
              <a:rPr lang="zh-CN" altLang="en-US" sz="2607" kern="0" dirty="0" smtClean="0">
                <a:solidFill>
                  <a:srgbClr val="FF0000"/>
                </a:solidFill>
                <a:latin typeface="Times New Roman" pitchFamily="65" charset="-122"/>
                <a:ea typeface="宋体" pitchFamily="65" charset="-122"/>
              </a:rPr>
              <a:t>分</a:t>
            </a:r>
            <a:r>
              <a:rPr lang="zh-CN" altLang="en-US" sz="2800" dirty="0" smtClean="0">
                <a:solidFill>
                  <a:srgbClr val="FF0000"/>
                </a:solidFill>
              </a:rPr>
              <a:t/>
            </a:r>
            <a:br>
              <a:rPr lang="zh-CN" altLang="en-US" sz="2800" dirty="0" smtClean="0">
                <a:solidFill>
                  <a:srgbClr val="FF0000"/>
                </a:solidFill>
              </a:rPr>
            </a:br>
            <a:r>
              <a:rPr lang="zh-CN" altLang="en-US" sz="2607" kern="0" dirty="0" smtClean="0">
                <a:solidFill>
                  <a:srgbClr val="FF0000"/>
                </a:solidFill>
                <a:latin typeface="Times New Roman" pitchFamily="65" charset="-122"/>
                <a:ea typeface="宋体" pitchFamily="65" charset="-122"/>
              </a:rPr>
              <a:t>条陈述即可。</a:t>
            </a:r>
            <a:endParaRPr lang="zh-CN" altLang="en-US" sz="2800" dirty="0" smtClean="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180549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FF0000"/>
                </a:solidFill>
                <a:latin typeface="Times New Roman" pitchFamily="65" charset="-122"/>
                <a:ea typeface="宋体" pitchFamily="65" charset="-122"/>
              </a:rPr>
              <a:t>2.</a:t>
            </a:r>
            <a:r>
              <a:rPr lang="zh-CN" altLang="en-US" sz="2607" b="1" kern="0" dirty="0" smtClean="0">
                <a:solidFill>
                  <a:srgbClr val="FF0000"/>
                </a:solidFill>
                <a:latin typeface="Times New Roman" pitchFamily="65" charset="-122"/>
                <a:ea typeface="宋体" pitchFamily="65" charset="-122"/>
              </a:rPr>
              <a:t>答案</a:t>
            </a:r>
            <a:r>
              <a:rPr lang="zh-CN" altLang="en-US" sz="2607" kern="0" dirty="0" smtClean="0">
                <a:solidFill>
                  <a:srgbClr val="FF0000"/>
                </a:solidFill>
                <a:latin typeface="Times New Roman" pitchFamily="65" charset="-122"/>
                <a:ea typeface="宋体" pitchFamily="65" charset="-122"/>
              </a:rPr>
              <a:t>　第一段介绍了毛窝子的基本情况以及曾经受欢迎的情形,交代了故</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事的背景;引出主人公李大爷;为下文的内容做了铺垫;此处毛窝子受欢迎的</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情形与下文受冷落的遭遇形成鲜明对比。</a:t>
            </a:r>
            <a:endParaRPr lang="zh-CN" altLang="en-US" dirty="0">
              <a:solidFill>
                <a:srgbClr val="FF0000"/>
              </a:solidFill>
            </a:endParaRPr>
          </a:p>
        </p:txBody>
      </p:sp>
      <p:sp>
        <p:nvSpPr>
          <p:cNvPr id="3" name="TextBox 2"/>
          <p:cNvSpPr txBox="1"/>
          <p:nvPr/>
        </p:nvSpPr>
        <p:spPr>
          <a:xfrm>
            <a:off x="540000" y="2628181"/>
            <a:ext cx="11340000" cy="173682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b="1" kern="0" dirty="0" smtClean="0">
                <a:solidFill>
                  <a:srgbClr val="FF0000"/>
                </a:solidFill>
                <a:latin typeface="Times New Roman" pitchFamily="65" charset="-122"/>
                <a:ea typeface="宋体" pitchFamily="65" charset="-122"/>
              </a:rPr>
              <a:t>解析</a:t>
            </a:r>
            <a:r>
              <a:rPr lang="zh-CN" altLang="en-US" sz="2607" kern="0" dirty="0" smtClean="0">
                <a:solidFill>
                  <a:srgbClr val="FF0000"/>
                </a:solidFill>
                <a:latin typeface="Times New Roman" pitchFamily="65" charset="-122"/>
                <a:ea typeface="宋体" pitchFamily="65" charset="-122"/>
              </a:rPr>
              <a:t>　情节作用题,首先概括其内容:介绍了毛窝子的基本情况以及曾经受欢</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迎的情形。然后从小说的诸要素逐一考虑:环境上交代背景,情节上引出下</a:t>
            </a:r>
            <a:r>
              <a:rPr dirty="0">
                <a:solidFill>
                  <a:srgbClr val="FF0000"/>
                </a:solidFill>
              </a:rPr>
              <a:t/>
            </a:r>
            <a:br>
              <a:rPr dirty="0">
                <a:solidFill>
                  <a:srgbClr val="FF0000"/>
                </a:solidFill>
              </a:rPr>
            </a:br>
            <a:r>
              <a:rPr lang="zh-CN" altLang="en-US" sz="2607" kern="0" dirty="0" smtClean="0">
                <a:solidFill>
                  <a:srgbClr val="FF0000"/>
                </a:solidFill>
                <a:latin typeface="Times New Roman" pitchFamily="65" charset="-122"/>
                <a:ea typeface="宋体" pitchFamily="65" charset="-122"/>
              </a:rPr>
              <a:t>文,人物上引出主人公,主旨上形成对比,突出主题。</a:t>
            </a:r>
            <a:endParaRPr lang="zh-CN" altLang="en-US" dirty="0">
              <a:solidFill>
                <a:srgbClr val="FF0000"/>
              </a:solidFill>
            </a:endParaRPr>
          </a:p>
        </p:txBody>
      </p:sp>
    </p:spTree>
    <p:custDataLst>
      <p:custData r:id="rId1"/>
    </p:custData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很恭敬的。这一天不知怎的,他有点异样:拜过后,他睁着眼睛,绕着桌子看了</a:t>
            </a:r>
            <a:r>
              <a:t/>
            </a:r>
            <a:br/>
            <a:r>
              <a:rPr lang="zh-CN" altLang="en-US" sz="2607" kern="0" dirty="0" smtClean="0">
                <a:solidFill>
                  <a:srgbClr val="000000"/>
                </a:solidFill>
                <a:latin typeface="Times New Roman" pitchFamily="65" charset="-122"/>
                <a:ea typeface="宋体" pitchFamily="65" charset="-122"/>
              </a:rPr>
              <a:t>一遍,像在那里寻找什么似的。如史伯母很注意他。随后,他拖着阿安走到屋</a:t>
            </a:r>
            <a:r>
              <a:t/>
            </a:r>
            <a:br/>
            <a:r>
              <a:rPr lang="zh-CN" altLang="en-US" sz="2607" kern="0" dirty="0" smtClean="0">
                <a:solidFill>
                  <a:srgbClr val="000000"/>
                </a:solidFill>
                <a:latin typeface="Times New Roman" pitchFamily="65" charset="-122"/>
                <a:ea typeface="宋体" pitchFamily="65" charset="-122"/>
              </a:rPr>
              <a:t>角里,低低的说了一些什么。</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酒才一巡,阿黑便先动筷钳鱼吃。尝了一尝,便大声的说:“这是什么鱼?米鱼!</a:t>
            </a:r>
            <a:r>
              <a:t/>
            </a:r>
            <a:br/>
            <a:r>
              <a:rPr lang="zh-CN" altLang="en-US" sz="2607" kern="0" dirty="0" smtClean="0">
                <a:solidFill>
                  <a:srgbClr val="000000"/>
                </a:solidFill>
                <a:latin typeface="Times New Roman" pitchFamily="65" charset="-122"/>
                <a:ea typeface="宋体" pitchFamily="65" charset="-122"/>
              </a:rPr>
              <a:t>簿子上明明写的是支鱼!做不起羹饭,不做还要好些!”</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如史伯伯气得跳了起来,说:“阿黑,支鱼买不到,用米鱼代还不好吗?哪种贵?</a:t>
            </a:r>
            <a:r>
              <a:t/>
            </a:r>
            <a:br/>
            <a:r>
              <a:rPr lang="zh-CN" altLang="en-US" sz="2607" kern="0" dirty="0" smtClean="0">
                <a:solidFill>
                  <a:srgbClr val="000000"/>
                </a:solidFill>
                <a:latin typeface="Times New Roman" pitchFamily="65" charset="-122"/>
                <a:ea typeface="宋体" pitchFamily="65" charset="-122"/>
              </a:rPr>
              <a:t>哪种便宜?哪种好吃?哪种不好吃?”</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“支鱼贵!支鱼好吃!”</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“米鱼便宜!米鱼不好吃!”阿安突然也站了起来说。</a:t>
            </a:r>
            <a:endParaRPr lang="zh-CN" altLang="en-US"/>
          </a:p>
        </p:txBody>
      </p:sp>
    </p:spTree>
    <p:custDataLst>
      <p:custData r:id="rId1"/>
    </p:custData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二、(2018南通中学期初,改编)阅读下面的作品,完成问题。</a:t>
            </a:r>
            <a:endParaRPr lang="zh-CN" altLang="en-US" dirty="0"/>
          </a:p>
          <a:p>
            <a:pPr marL="0" indent="0" algn="ctr"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大师的由来</a:t>
            </a:r>
            <a:endParaRPr lang="zh-CN" altLang="en-US" dirty="0"/>
          </a:p>
          <a:p>
            <a:pPr marL="0" indent="0" algn="ctr"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[法]莫洛亚</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画家杜什正在收尾,就要画完那张药罐里插着花枝的静物写生。这时,小说家</a:t>
            </a:r>
            <a:r>
              <a:rPr dirty="0"/>
              <a:t/>
            </a:r>
            <a:br>
              <a:rPr dirty="0"/>
            </a:br>
            <a:r>
              <a:rPr lang="zh-CN" altLang="en-US" sz="2607" kern="0" dirty="0" smtClean="0">
                <a:solidFill>
                  <a:srgbClr val="000000"/>
                </a:solidFill>
                <a:latin typeface="Times New Roman" pitchFamily="65" charset="-122"/>
                <a:ea typeface="宋体" pitchFamily="65" charset="-122"/>
              </a:rPr>
              <a:t>葛雷兹走进画室,看他朋友这么画了几分钟,大声嚷道:“不行!”</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那一位惊愕之下,抬起头来,停下不画了。</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“不行!”葛雷兹又嚷道,“不行!这样画法,永无出头之日,你有技巧,有才能,</a:t>
            </a:r>
            <a:r>
              <a:rPr dirty="0"/>
              <a:t/>
            </a:r>
            <a:br>
              <a:rPr dirty="0"/>
            </a:br>
            <a:r>
              <a:rPr lang="zh-CN" altLang="en-US" sz="2607" kern="0" dirty="0" smtClean="0">
                <a:solidFill>
                  <a:srgbClr val="000000"/>
                </a:solidFill>
                <a:latin typeface="Times New Roman" pitchFamily="65" charset="-122"/>
                <a:ea typeface="宋体" pitchFamily="65" charset="-122"/>
              </a:rPr>
              <a:t>为人正派。可是你的画风平淡无奇,老兄。这样轰不开,打不响。一个画展五</a:t>
            </a:r>
            <a:r>
              <a:rPr dirty="0"/>
              <a:t/>
            </a:r>
            <a:br>
              <a:rPr dirty="0"/>
            </a:br>
            <a:r>
              <a:rPr lang="zh-CN" altLang="en-US" sz="2607" kern="0" dirty="0" smtClean="0">
                <a:solidFill>
                  <a:srgbClr val="000000"/>
                </a:solidFill>
                <a:latin typeface="Times New Roman" pitchFamily="65" charset="-122"/>
                <a:ea typeface="宋体" pitchFamily="65" charset="-122"/>
              </a:rPr>
              <a:t>千幅画,把观众看得迷迷糊糊,凭什么可以让他们流连在阁下的大作之前</a:t>
            </a:r>
            <a:r>
              <a:rPr lang="zh-CN" altLang="en-US" sz="2607" kern="0" dirty="0" smtClean="0">
                <a:solidFill>
                  <a:srgbClr val="000000"/>
                </a:solidFill>
                <a:latin typeface="黑体" pitchFamily="65" charset="-122"/>
                <a:ea typeface="宋体" pitchFamily="65" charset="-122"/>
              </a:rPr>
              <a:t>……</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不行的,杜什,这样永远成不了名。”</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“为什么?”正直的杜什叹了口气,“我看到什么画什么,只管把内心的感受</a:t>
            </a:r>
            <a:r>
              <a:t/>
            </a:r>
            <a:br/>
            <a:r>
              <a:rPr lang="zh-CN" altLang="en-US" sz="2607" kern="0" dirty="0" smtClean="0">
                <a:solidFill>
                  <a:srgbClr val="000000"/>
                </a:solidFill>
                <a:latin typeface="Times New Roman" pitchFamily="65" charset="-122"/>
                <a:ea typeface="宋体" pitchFamily="65" charset="-122"/>
              </a:rPr>
              <a:t>表现出来。”</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“话是不错的,可怜的朋友。你已有家室之累,老兄,一个老婆加三个孩子,他</a:t>
            </a:r>
            <a:r>
              <a:t/>
            </a:r>
            <a:br/>
            <a:r>
              <a:rPr lang="zh-CN" altLang="en-US" sz="2607" kern="0" dirty="0" smtClean="0">
                <a:solidFill>
                  <a:srgbClr val="000000"/>
                </a:solidFill>
                <a:latin typeface="Times New Roman" pitchFamily="65" charset="-122"/>
                <a:ea typeface="宋体" pitchFamily="65" charset="-122"/>
              </a:rPr>
              <a:t>们每人每天要三千卡路里热量。而作品比买主多,蠢货比行家多。你想想,怎</a:t>
            </a:r>
            <a:r>
              <a:t/>
            </a:r>
            <a:br/>
            <a:r>
              <a:rPr lang="zh-CN" altLang="en-US" sz="2607" kern="0" dirty="0" smtClean="0">
                <a:solidFill>
                  <a:srgbClr val="000000"/>
                </a:solidFill>
                <a:latin typeface="Times New Roman" pitchFamily="65" charset="-122"/>
                <a:ea typeface="宋体" pitchFamily="65" charset="-122"/>
              </a:rPr>
              <a:t>样才能出人头地?”</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“靠苦功,靠真诚。”</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“咱们说正经的。那些蠢货,想要刺激他们一下,杜什,非得干些异乎寻常的</a:t>
            </a:r>
            <a:r>
              <a:t/>
            </a:r>
            <a:br/>
            <a:r>
              <a:rPr lang="zh-CN" altLang="en-US" sz="2607" kern="0" dirty="0" smtClean="0">
                <a:solidFill>
                  <a:srgbClr val="000000"/>
                </a:solidFill>
                <a:latin typeface="Times New Roman" pitchFamily="65" charset="-122"/>
                <a:ea typeface="宋体" pitchFamily="65" charset="-122"/>
              </a:rPr>
              <a:t>事。宣布你要到北极去作画啦,开创一个画派啦,诸如此类。把体现、冲动、</a:t>
            </a:r>
            <a:endParaRPr lang="zh-CN" altLang="en-US"/>
          </a:p>
        </p:txBody>
      </p:sp>
    </p:spTree>
    <p:custDataLst>
      <p:custData r:id="rId1"/>
    </p:custData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抽象画等术语,一股脑儿搅在一起,炮制几篇宣言。否认存在什么动态或静</a:t>
            </a:r>
            <a:r>
              <a:t/>
            </a:r>
            <a:br/>
            <a:r>
              <a:rPr lang="zh-CN" altLang="en-US" sz="2607" kern="0" dirty="0" smtClean="0">
                <a:solidFill>
                  <a:srgbClr val="000000"/>
                </a:solidFill>
                <a:latin typeface="Times New Roman" pitchFamily="65" charset="-122"/>
                <a:ea typeface="宋体" pitchFamily="65" charset="-122"/>
              </a:rPr>
              <a:t>态、圆形或方形。发明只用红黄两色作画,或者抛出什么圆锥形绘画、四度</a:t>
            </a:r>
            <a:r>
              <a:t/>
            </a:r>
            <a:br/>
            <a:r>
              <a:rPr lang="zh-CN" altLang="en-US" sz="2607" kern="0" dirty="0" smtClean="0">
                <a:solidFill>
                  <a:srgbClr val="000000"/>
                </a:solidFill>
                <a:latin typeface="Times New Roman" pitchFamily="65" charset="-122"/>
                <a:ea typeface="宋体" pitchFamily="65" charset="-122"/>
              </a:rPr>
              <a:t>空间绘画</a:t>
            </a:r>
            <a:r>
              <a:rPr lang="zh-CN" altLang="en-US" sz="2607" kern="0" dirty="0" smtClean="0">
                <a:solidFill>
                  <a:srgbClr val="000000"/>
                </a:solidFill>
                <a:latin typeface="黑体"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这时,飘来一缕奇妙幽微的清香,宣告高司涅夫斯卡夫人的到来。这是一位美</a:t>
            </a:r>
            <a:r>
              <a:t/>
            </a:r>
            <a:br/>
            <a:r>
              <a:rPr lang="zh-CN" altLang="en-US" sz="2607" kern="0" dirty="0" smtClean="0">
                <a:solidFill>
                  <a:srgbClr val="000000"/>
                </a:solidFill>
                <a:latin typeface="Times New Roman" pitchFamily="65" charset="-122"/>
                <a:ea typeface="宋体" pitchFamily="65" charset="-122"/>
              </a:rPr>
              <a:t>艳的波兰女子。她订有几份名贵的杂志,这些刊物都不惜工本精印三岁孩童</a:t>
            </a:r>
            <a:r>
              <a:t/>
            </a:r>
            <a:br/>
            <a:r>
              <a:rPr lang="zh-CN" altLang="en-US" sz="2607" kern="0" dirty="0" smtClean="0">
                <a:solidFill>
                  <a:srgbClr val="000000"/>
                </a:solidFill>
                <a:latin typeface="Times New Roman" pitchFamily="65" charset="-122"/>
                <a:ea typeface="宋体" pitchFamily="65" charset="-122"/>
              </a:rPr>
              <a:t>的杰作,就是找不到老实人杜什的大名。她坐下瞅了一眼画布,顺便摇晃了一</a:t>
            </a:r>
            <a:r>
              <a:t/>
            </a:r>
            <a:br/>
            <a:r>
              <a:rPr lang="zh-CN" altLang="en-US" sz="2607" kern="0" dirty="0" smtClean="0">
                <a:solidFill>
                  <a:srgbClr val="000000"/>
                </a:solidFill>
                <a:latin typeface="Times New Roman" pitchFamily="65" charset="-122"/>
                <a:ea typeface="宋体" pitchFamily="65" charset="-122"/>
              </a:rPr>
              <a:t>下金黄色的秀发,那么娇嗔地一笑。</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“昨天,我看了个展览,”她的嗓音珠圆玉润,柔婉娇媚,“那是关于全盛时期</a:t>
            </a:r>
            <a:r>
              <a:t/>
            </a:r>
            <a:br/>
            <a:r>
              <a:rPr lang="zh-CN" altLang="en-US" sz="2607" kern="0" dirty="0" smtClean="0">
                <a:solidFill>
                  <a:srgbClr val="000000"/>
                </a:solidFill>
                <a:latin typeface="Times New Roman" pitchFamily="65" charset="-122"/>
                <a:ea typeface="宋体" pitchFamily="65" charset="-122"/>
              </a:rPr>
              <a:t>的黑人艺术。噢!何等的艺术敏感,何等的造型美,何等的表现力!”</a:t>
            </a:r>
            <a:endParaRPr lang="zh-CN" altLang="en-US"/>
          </a:p>
        </p:txBody>
      </p:sp>
    </p:spTree>
    <p:custDataLst>
      <p:custData r:id="rId1"/>
    </p:custData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画家送上一张自己颇感得意的肖像画,请她鉴赏。</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“蛮好。”她用唇尖轻轻吐出两字。之后,她失望地,婉转地,娇媚地,留下一</a:t>
            </a:r>
            <a:r>
              <a:t/>
            </a:r>
            <a:br/>
            <a:r>
              <a:rPr lang="zh-CN" altLang="en-US" sz="2607" kern="0" dirty="0" smtClean="0">
                <a:solidFill>
                  <a:srgbClr val="000000"/>
                </a:solidFill>
                <a:latin typeface="Times New Roman" pitchFamily="65" charset="-122"/>
                <a:ea typeface="宋体" pitchFamily="65" charset="-122"/>
              </a:rPr>
              <a:t>缕清香,走了。</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杜什抄起调色板,朝屋角扔去,颓然坐倒在沙发上:“我宁可去当保险公司跑</a:t>
            </a:r>
            <a:r>
              <a:t/>
            </a:r>
            <a:br/>
            <a:r>
              <a:rPr lang="zh-CN" altLang="en-US" sz="2607" kern="0" dirty="0" smtClean="0">
                <a:solidFill>
                  <a:srgbClr val="000000"/>
                </a:solidFill>
                <a:latin typeface="Times New Roman" pitchFamily="65" charset="-122"/>
                <a:ea typeface="宋体" pitchFamily="65" charset="-122"/>
              </a:rPr>
              <a:t>街。画画这一行,最最要不得。帮闲们只知瞎捧,走红的全是画匠。那些搞批</a:t>
            </a:r>
            <a:r>
              <a:t/>
            </a:r>
            <a:br/>
            <a:r>
              <a:rPr lang="zh-CN" altLang="en-US" sz="2607" kern="0" dirty="0" smtClean="0">
                <a:solidFill>
                  <a:srgbClr val="000000"/>
                </a:solidFill>
                <a:latin typeface="Times New Roman" pitchFamily="65" charset="-122"/>
                <a:ea typeface="宋体" pitchFamily="65" charset="-122"/>
              </a:rPr>
              <a:t>评的,不看重大师,一味提倡怪诞。我领教够了,不干了!”</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葛雷兹听毕,点上一支烟,想了半天。临了,说道:“你能不能这样做,向大家郑</a:t>
            </a:r>
            <a:r>
              <a:t/>
            </a:r>
            <a:br/>
            <a:r>
              <a:rPr lang="zh-CN" altLang="en-US" sz="2607" kern="0" dirty="0" smtClean="0">
                <a:solidFill>
                  <a:srgbClr val="000000"/>
                </a:solidFill>
                <a:latin typeface="Times New Roman" pitchFamily="65" charset="-122"/>
                <a:ea typeface="宋体" pitchFamily="65" charset="-122"/>
              </a:rPr>
              <a:t>重其事地宣布,这十年来,你一直着意于革新画法?”</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“敝人我?”</a:t>
            </a:r>
            <a:endParaRPr lang="zh-CN" altLang="en-US"/>
          </a:p>
        </p:txBody>
      </p:sp>
    </p:spTree>
    <p:custDataLst>
      <p:custData r:id="rId1"/>
    </p:custData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“你听着</a:t>
            </a:r>
            <a:r>
              <a:rPr lang="zh-CN" altLang="en-US" sz="2607" kern="0" dirty="0" smtClean="0">
                <a:solidFill>
                  <a:srgbClr val="000000"/>
                </a:solidFill>
                <a:latin typeface="黑体"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我写两篇文章,登在显著地位,告诉知识界的名流,说你开创了</a:t>
            </a:r>
            <a:r>
              <a:t/>
            </a:r>
            <a:br/>
            <a:r>
              <a:rPr lang="zh-CN" altLang="en-US" sz="2607" kern="0" dirty="0" smtClean="0">
                <a:solidFill>
                  <a:srgbClr val="000000"/>
                </a:solidFill>
                <a:latin typeface="Times New Roman" pitchFamily="65" charset="-122"/>
                <a:ea typeface="宋体" pitchFamily="65" charset="-122"/>
              </a:rPr>
              <a:t>一个意识分解画派。在你之前,所有肖像画家,都致力于研究人物的面部表</a:t>
            </a:r>
            <a:r>
              <a:t/>
            </a:r>
            <a:br/>
            <a:r>
              <a:rPr lang="zh-CN" altLang="en-US" sz="2607" kern="0" dirty="0" smtClean="0">
                <a:solidFill>
                  <a:srgbClr val="000000"/>
                </a:solidFill>
                <a:latin typeface="Times New Roman" pitchFamily="65" charset="-122"/>
                <a:ea typeface="宋体" pitchFamily="65" charset="-122"/>
              </a:rPr>
              <a:t>情。这真是愚不可及!才不是那么一回事。真正能体现一个人的,是他在我们</a:t>
            </a:r>
            <a:r>
              <a:t/>
            </a:r>
            <a:br/>
            <a:r>
              <a:rPr lang="zh-CN" altLang="en-US" sz="2607" kern="0" dirty="0" smtClean="0">
                <a:solidFill>
                  <a:srgbClr val="000000"/>
                </a:solidFill>
                <a:latin typeface="Times New Roman" pitchFamily="65" charset="-122"/>
                <a:ea typeface="宋体" pitchFamily="65" charset="-122"/>
              </a:rPr>
              <a:t>心中唤起的意念。因此,画一位上校,就应以天蓝和金黄两色作底,打上五道</a:t>
            </a:r>
            <a:r>
              <a:t/>
            </a:r>
            <a:br/>
            <a:r>
              <a:rPr lang="zh-CN" altLang="en-US" sz="2607" kern="0" dirty="0" smtClean="0">
                <a:solidFill>
                  <a:srgbClr val="000000"/>
                </a:solidFill>
                <a:latin typeface="Times New Roman" pitchFamily="65" charset="-122"/>
                <a:ea typeface="宋体" pitchFamily="65" charset="-122"/>
              </a:rPr>
              <a:t>粗杠(法国上校军衔的标志),这个角上画匹马,那个角上画些勋绶。实业家的</a:t>
            </a:r>
            <a:r>
              <a:t/>
            </a:r>
            <a:br/>
            <a:r>
              <a:rPr lang="zh-CN" altLang="en-US" sz="2607" kern="0" dirty="0" smtClean="0">
                <a:solidFill>
                  <a:srgbClr val="000000"/>
                </a:solidFill>
                <a:latin typeface="Times New Roman" pitchFamily="65" charset="-122"/>
                <a:ea typeface="宋体" pitchFamily="65" charset="-122"/>
              </a:rPr>
              <a:t>肖像,就用工厂的烟囱,攥紧的拳头打在桌上来表现。杜什,就得拿这些去应</a:t>
            </a:r>
            <a:r>
              <a:t/>
            </a:r>
            <a:br/>
            <a:r>
              <a:rPr lang="zh-CN" altLang="en-US" sz="2607" kern="0" dirty="0" smtClean="0">
                <a:solidFill>
                  <a:srgbClr val="000000"/>
                </a:solidFill>
                <a:latin typeface="Times New Roman" pitchFamily="65" charset="-122"/>
                <a:ea typeface="宋体" pitchFamily="65" charset="-122"/>
              </a:rPr>
              <a:t>市,懂吗?这种肖像分解画,一个月里你能不能替我炮制二十幅出来?”</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画家惨然一笑,答道:“一小时里都画得出。换了别人,大可借此发迹呢!”</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“但是,何妨一试?”</a:t>
            </a:r>
            <a:endParaRPr lang="zh-CN" altLang="en-US"/>
          </a:p>
        </p:txBody>
      </p:sp>
    </p:spTree>
    <p:custDataLst>
      <p:custData r:id="rId1"/>
    </p:custData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“我不会胡说八道。”</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“那好办,老兄。有人向你请教,你就不慌不忙,点上烟斗,朝他脸上喷一口烟,</a:t>
            </a:r>
            <a:r>
              <a:t/>
            </a:r>
            <a:br/>
            <a:r>
              <a:rPr lang="zh-CN" altLang="en-US" sz="2607" kern="0" dirty="0" smtClean="0">
                <a:solidFill>
                  <a:srgbClr val="000000"/>
                </a:solidFill>
                <a:latin typeface="Times New Roman" pitchFamily="65" charset="-122"/>
                <a:ea typeface="宋体" pitchFamily="65" charset="-122"/>
              </a:rPr>
              <a:t>来上这么一句‘难道你从来没看到过江流水涌吗?’”</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“这是什么意思?”</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“什么意思也没有,”葛雷兹说,“这样,人家会觉得你很高明。你等着吧,到</a:t>
            </a:r>
            <a:r>
              <a:t/>
            </a:r>
            <a:br/>
            <a:r>
              <a:rPr lang="zh-CN" altLang="en-US" sz="2607" kern="0" dirty="0" smtClean="0">
                <a:solidFill>
                  <a:srgbClr val="000000"/>
                </a:solidFill>
                <a:latin typeface="Times New Roman" pitchFamily="65" charset="-122"/>
                <a:ea typeface="宋体" pitchFamily="65" charset="-122"/>
              </a:rPr>
              <a:t>时候,咱们再来谈这桩趣事,拿他们取笑一番!”</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两个月后,杜什画展在胜利声中结束。美丽的高司涅夫斯卡夫人,那么柔婉娇</a:t>
            </a:r>
            <a:r>
              <a:t/>
            </a:r>
            <a:br/>
            <a:r>
              <a:rPr lang="zh-CN" altLang="en-US" sz="2607" kern="0" dirty="0" smtClean="0">
                <a:solidFill>
                  <a:srgbClr val="000000"/>
                </a:solidFill>
                <a:latin typeface="Times New Roman" pitchFamily="65" charset="-122"/>
                <a:ea typeface="宋体" pitchFamily="65" charset="-122"/>
              </a:rPr>
              <a:t>媚,香气袭人,跟着她新进的名人,寸步不离。</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“噢,”她一再说,“何等的艺术敏感,何等的造型美,何等的表现力!哎,亲爱</a:t>
            </a:r>
            <a:endParaRPr lang="zh-CN" altLang="en-US"/>
          </a:p>
        </p:txBody>
      </p:sp>
    </p:spTree>
    <p:custDataLst>
      <p:custData r:id="rId1"/>
    </p:custDataLst>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的,你是怎么画出来的?”</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画家略顿一顿,点上烟斗,喷出一口浓烟,说道:“难道你,夫人,从来没看到过江</a:t>
            </a:r>
            <a:r>
              <a:t/>
            </a:r>
            <a:br/>
            <a:r>
              <a:rPr lang="zh-CN" altLang="en-US" sz="2607" kern="0" dirty="0" smtClean="0">
                <a:solidFill>
                  <a:srgbClr val="000000"/>
                </a:solidFill>
                <a:latin typeface="Times New Roman" pitchFamily="65" charset="-122"/>
                <a:ea typeface="宋体" pitchFamily="65" charset="-122"/>
              </a:rPr>
              <a:t>流水涌吗?”</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波兰美女感动之下,微启朱唇,预许着柔媚圆满的幸福。</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这时,一位有名的画商,抓住画家的袖子把他拉到墙角,说道:“好家伙,真有你</a:t>
            </a:r>
            <a:r>
              <a:t/>
            </a:r>
            <a:br/>
            <a:r>
              <a:rPr lang="zh-CN" altLang="en-US" sz="2607" kern="0" dirty="0" smtClean="0">
                <a:solidFill>
                  <a:srgbClr val="000000"/>
                </a:solidFill>
                <a:latin typeface="Times New Roman" pitchFamily="65" charset="-122"/>
                <a:ea typeface="宋体" pitchFamily="65" charset="-122"/>
              </a:rPr>
              <a:t>的!这下,可打响了。这些作品,我统包下了。我每年向你买进五十幅画</a:t>
            </a:r>
            <a:r>
              <a:rPr lang="zh-CN" altLang="en-US" sz="2607" kern="0" dirty="0" smtClean="0">
                <a:solidFill>
                  <a:srgbClr val="000000"/>
                </a:solidFill>
                <a:latin typeface="黑体" pitchFamily="65" charset="-122"/>
                <a:ea typeface="宋体" pitchFamily="65" charset="-122"/>
              </a:rPr>
              <a:t>……</a:t>
            </a:r>
            <a:r>
              <a:t/>
            </a:r>
            <a:br/>
            <a:r>
              <a:rPr lang="zh-CN" altLang="en-US" sz="2607" kern="0" dirty="0" smtClean="0">
                <a:solidFill>
                  <a:srgbClr val="000000"/>
                </a:solidFill>
                <a:latin typeface="Times New Roman" pitchFamily="65" charset="-122"/>
                <a:ea typeface="宋体" pitchFamily="65" charset="-122"/>
              </a:rPr>
              <a:t>行不行?”</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杜什像谜一样不可捉摸,只顾抽烟,不予理会。</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画室里人慢慢走空。等最后一位观众离去,葛雷兹把门关上,兴冲冲地,把手</a:t>
            </a:r>
            <a:endParaRPr lang="zh-CN" altLang="en-US"/>
          </a:p>
        </p:txBody>
      </p:sp>
    </p:spTree>
    <p:custDataLst>
      <p:custData r:id="rId1"/>
    </p:custDataLst>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3352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往口袋里一插。“哎,老兄,”他说,“你信不信,他们全给骗了?你听到穿兔皮</a:t>
            </a:r>
            <a:r>
              <a:t/>
            </a:r>
            <a:br/>
            <a:r>
              <a:rPr lang="zh-CN" altLang="en-US" sz="2607" kern="0" dirty="0" smtClean="0">
                <a:solidFill>
                  <a:srgbClr val="000000"/>
                </a:solidFill>
                <a:latin typeface="Times New Roman" pitchFamily="65" charset="-122"/>
                <a:ea typeface="宋体" pitchFamily="65" charset="-122"/>
              </a:rPr>
              <a:t>领那小子说什么了吗?还有你那位波兰美女?那三个俊俏的少女连连说:‘崭</a:t>
            </a:r>
            <a:r>
              <a:t/>
            </a:r>
            <a:br/>
            <a:r>
              <a:rPr lang="zh-CN" altLang="en-US" sz="2607" kern="0" dirty="0" smtClean="0">
                <a:solidFill>
                  <a:srgbClr val="000000"/>
                </a:solidFill>
                <a:latin typeface="Times New Roman" pitchFamily="65" charset="-122"/>
                <a:ea typeface="宋体" pitchFamily="65" charset="-122"/>
              </a:rPr>
              <a:t>新的!崭新的!’啊,杜什,我原以为人类的愚蠢是深不可测的,殊不知更在我预</a:t>
            </a:r>
            <a:r>
              <a:t/>
            </a:r>
            <a:br/>
            <a:r>
              <a:rPr lang="zh-CN" altLang="en-US" sz="2607" kern="0" dirty="0" smtClean="0">
                <a:solidFill>
                  <a:srgbClr val="000000"/>
                </a:solidFill>
                <a:latin typeface="Times New Roman" pitchFamily="65" charset="-122"/>
                <a:ea typeface="宋体" pitchFamily="65" charset="-122"/>
              </a:rPr>
              <a:t>料之外!”</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他抑止不住狂笑起来。画家皱皱眉头,看他笑得呃呃连声,突然喝道:“蠢</a:t>
            </a:r>
            <a:r>
              <a:t/>
            </a:r>
            <a:br/>
            <a:r>
              <a:rPr lang="zh-CN" altLang="en-US" sz="2607" kern="0" dirty="0" smtClean="0">
                <a:solidFill>
                  <a:srgbClr val="000000"/>
                </a:solidFill>
                <a:latin typeface="Times New Roman" pitchFamily="65" charset="-122"/>
                <a:ea typeface="宋体" pitchFamily="65" charset="-122"/>
              </a:rPr>
              <a:t>货!”</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“蠢货?”小说家愤愤然了,“我刚开了一个绝妙的玩笑,自从皮克西沃之后</a:t>
            </a:r>
            <a:r>
              <a:t/>
            </a:r>
            <a:br/>
            <a:r>
              <a:rPr lang="zh-CN" altLang="en-US" sz="2607" kern="0" dirty="0" smtClean="0">
                <a:solidFill>
                  <a:srgbClr val="000000"/>
                </a:solidFill>
                <a:latin typeface="黑体"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a:t>
            </a:r>
            <a:endParaRPr lang="zh-CN" altLang="en-US"/>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画家傲然环视那二十幅肖像分解画,踌躇满志,一字一顿地说:“是的,葛雷兹,</a:t>
            </a:r>
            <a:endParaRPr lang="zh-CN" altLang="en-US"/>
          </a:p>
        </p:txBody>
      </p:sp>
    </p:spTree>
    <p:custDataLst>
      <p:custData r:id="rId1"/>
    </p:custDataLst>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361098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你是蠢货。这种画自有某种新意</a:t>
            </a:r>
            <a:r>
              <a:rPr lang="zh-CN" altLang="en-US" sz="2607" kern="0" dirty="0" smtClean="0">
                <a:solidFill>
                  <a:srgbClr val="000000"/>
                </a:solidFill>
                <a:latin typeface="黑体" pitchFamily="65" charset="-122"/>
                <a:ea typeface="宋体" pitchFamily="65" charset="-122"/>
              </a:rPr>
              <a:t>……</a:t>
            </a:r>
            <a:r>
              <a:rPr lang="zh-CN" altLang="en-US" sz="2607" kern="0" dirty="0" smtClean="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小说家打量着他的朋友,愣住了。</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“真高明!”他吼道,“杜什,你想想,是谁劝你改弦更张,新法作画的?”</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这时,杜什消消停停地,从烟斗里吸了一大口烟。</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“难道你,”他答道,“从来没看到过江流水涌吗?”</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                                                                                                        (有删改)</a:t>
            </a:r>
            <a:endParaRPr lang="zh-CN" altLang="en-US" dirty="0"/>
          </a:p>
        </p:txBody>
      </p:sp>
    </p:spTree>
    <p:custDataLst>
      <p:custData r:id="rId1"/>
    </p:custDataLst>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00000"/>
            <a:ext cx="11340000" cy="5416483"/>
          </a:xfrm>
          <a:prstGeom prst="rect">
            <a:avLst/>
          </a:prstGeom>
          <a:noFill/>
        </p:spPr>
        <p:txBody>
          <a:bodyPr wrap="square" lIns="0" tIns="0" rIns="0" bIns="0" rtlCol="0">
            <a:spAutoFit/>
          </a:bodyPr>
          <a:lstStyle/>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1.画家杜什听从建议改变画风的原因有哪些?请简要概括。</a:t>
            </a:r>
            <a:endParaRPr lang="zh-CN" altLang="en-US" sz="2800" dirty="0" smtClean="0"/>
          </a:p>
          <a:p>
            <a:pPr eaLnBrk="0" latinLnBrk="1" hangingPunct="0">
              <a:lnSpc>
                <a:spcPct val="150000"/>
              </a:lnSpc>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sz="2800" dirty="0" smtClean="0"/>
          </a:p>
          <a:p>
            <a:pPr eaLnBrk="0" latinLnBrk="1" hangingPunct="0">
              <a:lnSpc>
                <a:spcPct val="150000"/>
              </a:lnSpc>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sz="2800" dirty="0" smtClean="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2.这篇小说的叙事线索是什么?请简要分析。</a:t>
            </a:r>
            <a:endParaRPr lang="zh-CN" altLang="en-US" dirty="0"/>
          </a:p>
          <a:p>
            <a:pPr marL="0" indent="0" eaLnBrk="0" latinLnBrk="1" hangingPunct="0">
              <a:lnSpc>
                <a:spcPct val="150000"/>
              </a:lnSpc>
              <a:spcBef>
                <a:spcPts val="0"/>
              </a:spcBef>
              <a:buNone/>
            </a:pPr>
            <a:r>
              <a:rPr lang="zh-CN" altLang="en-US" sz="2607" kern="0" dirty="0" smtClean="0">
                <a:solidFill>
                  <a:srgbClr val="000000"/>
                </a:solidFill>
                <a:latin typeface="Times New Roman" pitchFamily="65" charset="-122"/>
                <a:ea typeface="宋体" pitchFamily="65" charset="-122"/>
              </a:rPr>
              <a:t>答:</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p>
          <a:p>
            <a:pPr marL="0" indent="0" eaLnBrk="0" latinLnBrk="1" hangingPunct="0">
              <a:lnSpc>
                <a:spcPct val="150000"/>
              </a:lnSpc>
              <a:spcBef>
                <a:spcPts val="0"/>
              </a:spcBef>
              <a:buNone/>
            </a:pP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r>
              <a:rPr lang="zh-CN" altLang="en-US" sz="2607" u="sng" kern="0" dirty="0" smtClean="0">
                <a:solidFill>
                  <a:srgbClr val="000000"/>
                </a:solidFill>
                <a:latin typeface="Times New Roman" pitchFamily="65" charset="-122"/>
                <a:ea typeface="宋体" pitchFamily="65" charset="-122"/>
              </a:rPr>
              <a:t> </a:t>
            </a:r>
            <a:endParaRPr lang="zh-CN" altLang="en-US" dirty="0"/>
          </a:p>
        </p:txBody>
      </p:sp>
    </p:spTree>
    <p:custDataLst>
      <p:custData r:id="rId1"/>
    </p:custDataLst>
  </p:cSld>
  <p:clrMapOvr>
    <a:masterClrMapping/>
  </p:clrMapOvr>
  <p:timing>
    <p:tnLst>
      <p:par>
        <p:cTn id="1" dur="indefinite" restart="never" nodeType="tmRoot"/>
      </p:par>
    </p:tnLst>
  </p:timing>
</p:sld>
</file>

<file path=ppt/theme/theme1.xml><?xml version="1.0" encoding="utf-8"?>
<a:theme xmlns:a="http://schemas.openxmlformats.org/drawingml/2006/main" name="化学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10.xml.rels><?xml version="1.0" encoding="UTF-8" standalone="yes"?>
<Relationships xmlns="http://schemas.openxmlformats.org/package/2006/relationships"><Relationship Id="rId1" Type="http://schemas.openxmlformats.org/officeDocument/2006/relationships/customXmlProps" Target="itemProps10.xml"/></Relationships>
</file>

<file path=customXml/_rels/item100.xml.rels><?xml version="1.0" encoding="UTF-8" standalone="yes"?>
<Relationships xmlns="http://schemas.openxmlformats.org/package/2006/relationships"><Relationship Id="rId1" Type="http://schemas.openxmlformats.org/officeDocument/2006/relationships/customXmlProps" Target="itemProps100.xml"/></Relationships>
</file>

<file path=customXml/_rels/item101.xml.rels><?xml version="1.0" encoding="UTF-8" standalone="yes"?>
<Relationships xmlns="http://schemas.openxmlformats.org/package/2006/relationships"><Relationship Id="rId1" Type="http://schemas.openxmlformats.org/officeDocument/2006/relationships/customXmlProps" Target="itemProps101.xml"/></Relationships>
</file>

<file path=customXml/_rels/item102.xml.rels><?xml version="1.0" encoding="UTF-8" standalone="yes"?>
<Relationships xmlns="http://schemas.openxmlformats.org/package/2006/relationships"><Relationship Id="rId1" Type="http://schemas.openxmlformats.org/officeDocument/2006/relationships/customXmlProps" Target="itemProps102.xml"/></Relationships>
</file>

<file path=customXml/_rels/item103.xml.rels><?xml version="1.0" encoding="UTF-8" standalone="yes"?>
<Relationships xmlns="http://schemas.openxmlformats.org/package/2006/relationships"><Relationship Id="rId1" Type="http://schemas.openxmlformats.org/officeDocument/2006/relationships/customXmlProps" Target="itemProps103.xml"/></Relationships>
</file>

<file path=customXml/_rels/item104.xml.rels><?xml version="1.0" encoding="UTF-8" standalone="yes"?>
<Relationships xmlns="http://schemas.openxmlformats.org/package/2006/relationships"><Relationship Id="rId1" Type="http://schemas.openxmlformats.org/officeDocument/2006/relationships/customXmlProps" Target="itemProps104.xml"/></Relationships>
</file>

<file path=customXml/_rels/item105.xml.rels><?xml version="1.0" encoding="UTF-8" standalone="yes"?>
<Relationships xmlns="http://schemas.openxmlformats.org/package/2006/relationships"><Relationship Id="rId1" Type="http://schemas.openxmlformats.org/officeDocument/2006/relationships/customXmlProps" Target="itemProps105.xml"/></Relationships>
</file>

<file path=customXml/_rels/item106.xml.rels><?xml version="1.0" encoding="UTF-8" standalone="yes"?>
<Relationships xmlns="http://schemas.openxmlformats.org/package/2006/relationships"><Relationship Id="rId1" Type="http://schemas.openxmlformats.org/officeDocument/2006/relationships/customXmlProps" Target="itemProps106.xml"/></Relationships>
</file>

<file path=customXml/_rels/item107.xml.rels><?xml version="1.0" encoding="UTF-8" standalone="yes"?>
<Relationships xmlns="http://schemas.openxmlformats.org/package/2006/relationships"><Relationship Id="rId1" Type="http://schemas.openxmlformats.org/officeDocument/2006/relationships/customXmlProps" Target="itemProps107.xml"/></Relationships>
</file>

<file path=customXml/_rels/item108.xml.rels><?xml version="1.0" encoding="UTF-8" standalone="yes"?>
<Relationships xmlns="http://schemas.openxmlformats.org/package/2006/relationships"><Relationship Id="rId1" Type="http://schemas.openxmlformats.org/officeDocument/2006/relationships/customXmlProps" Target="itemProps108.xml"/></Relationships>
</file>

<file path=customXml/_rels/item109.xml.rels><?xml version="1.0" encoding="UTF-8" standalone="yes"?>
<Relationships xmlns="http://schemas.openxmlformats.org/package/2006/relationships"><Relationship Id="rId1" Type="http://schemas.openxmlformats.org/officeDocument/2006/relationships/customXmlProps" Target="itemProps109.xml"/></Relationships>
</file>

<file path=customXml/_rels/item11.xml.rels><?xml version="1.0" encoding="UTF-8" standalone="yes"?>
<Relationships xmlns="http://schemas.openxmlformats.org/package/2006/relationships"><Relationship Id="rId1" Type="http://schemas.openxmlformats.org/officeDocument/2006/relationships/customXmlProps" Target="itemProps11.xml"/></Relationships>
</file>

<file path=customXml/_rels/item110.xml.rels><?xml version="1.0" encoding="UTF-8" standalone="yes"?>
<Relationships xmlns="http://schemas.openxmlformats.org/package/2006/relationships"><Relationship Id="rId1" Type="http://schemas.openxmlformats.org/officeDocument/2006/relationships/customXmlProps" Target="itemProps110.xml"/></Relationships>
</file>

<file path=customXml/_rels/item111.xml.rels><?xml version="1.0" encoding="UTF-8" standalone="yes"?>
<Relationships xmlns="http://schemas.openxmlformats.org/package/2006/relationships"><Relationship Id="rId1" Type="http://schemas.openxmlformats.org/officeDocument/2006/relationships/customXmlProps" Target="itemProps111.xml"/></Relationships>
</file>

<file path=customXml/_rels/item112.xml.rels><?xml version="1.0" encoding="UTF-8" standalone="yes"?>
<Relationships xmlns="http://schemas.openxmlformats.org/package/2006/relationships"><Relationship Id="rId1" Type="http://schemas.openxmlformats.org/officeDocument/2006/relationships/customXmlProps" Target="itemProps112.xml"/></Relationships>
</file>

<file path=customXml/_rels/item113.xml.rels><?xml version="1.0" encoding="UTF-8" standalone="yes"?>
<Relationships xmlns="http://schemas.openxmlformats.org/package/2006/relationships"><Relationship Id="rId1" Type="http://schemas.openxmlformats.org/officeDocument/2006/relationships/customXmlProps" Target="itemProps113.xml"/></Relationships>
</file>

<file path=customXml/_rels/item114.xml.rels><?xml version="1.0" encoding="UTF-8" standalone="yes"?>
<Relationships xmlns="http://schemas.openxmlformats.org/package/2006/relationships"><Relationship Id="rId1" Type="http://schemas.openxmlformats.org/officeDocument/2006/relationships/customXmlProps" Target="itemProps114.xml"/></Relationships>
</file>

<file path=customXml/_rels/item115.xml.rels><?xml version="1.0" encoding="UTF-8" standalone="yes"?>
<Relationships xmlns="http://schemas.openxmlformats.org/package/2006/relationships"><Relationship Id="rId1" Type="http://schemas.openxmlformats.org/officeDocument/2006/relationships/customXmlProps" Target="itemProps115.xml"/></Relationships>
</file>

<file path=customXml/_rels/item116.xml.rels><?xml version="1.0" encoding="UTF-8" standalone="yes"?>
<Relationships xmlns="http://schemas.openxmlformats.org/package/2006/relationships"><Relationship Id="rId1" Type="http://schemas.openxmlformats.org/officeDocument/2006/relationships/customXmlProps" Target="itemProps116.xml"/></Relationships>
</file>

<file path=customXml/_rels/item117.xml.rels><?xml version="1.0" encoding="UTF-8" standalone="yes"?>
<Relationships xmlns="http://schemas.openxmlformats.org/package/2006/relationships"><Relationship Id="rId1" Type="http://schemas.openxmlformats.org/officeDocument/2006/relationships/customXmlProps" Target="itemProps117.xml"/></Relationships>
</file>

<file path=customXml/_rels/item118.xml.rels><?xml version="1.0" encoding="UTF-8" standalone="yes"?>
<Relationships xmlns="http://schemas.openxmlformats.org/package/2006/relationships"><Relationship Id="rId1" Type="http://schemas.openxmlformats.org/officeDocument/2006/relationships/customXmlProps" Target="itemProps118.xml"/></Relationships>
</file>

<file path=customXml/_rels/item119.xml.rels><?xml version="1.0" encoding="UTF-8" standalone="yes"?>
<Relationships xmlns="http://schemas.openxmlformats.org/package/2006/relationships"><Relationship Id="rId1" Type="http://schemas.openxmlformats.org/officeDocument/2006/relationships/customXmlProps" Target="itemProps119.xml"/></Relationships>
</file>

<file path=customXml/_rels/item12.xml.rels><?xml version="1.0" encoding="UTF-8" standalone="yes"?>
<Relationships xmlns="http://schemas.openxmlformats.org/package/2006/relationships"><Relationship Id="rId1" Type="http://schemas.openxmlformats.org/officeDocument/2006/relationships/customXmlProps" Target="itemProps12.xml"/></Relationships>
</file>

<file path=customXml/_rels/item120.xml.rels><?xml version="1.0" encoding="UTF-8" standalone="yes"?>
<Relationships xmlns="http://schemas.openxmlformats.org/package/2006/relationships"><Relationship Id="rId1" Type="http://schemas.openxmlformats.org/officeDocument/2006/relationships/customXmlProps" Target="itemProps120.xml"/></Relationships>
</file>

<file path=customXml/_rels/item121.xml.rels><?xml version="1.0" encoding="UTF-8" standalone="yes"?>
<Relationships xmlns="http://schemas.openxmlformats.org/package/2006/relationships"><Relationship Id="rId1" Type="http://schemas.openxmlformats.org/officeDocument/2006/relationships/customXmlProps" Target="itemProps121.xml"/></Relationships>
</file>

<file path=customXml/_rels/item122.xml.rels><?xml version="1.0" encoding="UTF-8" standalone="yes"?>
<Relationships xmlns="http://schemas.openxmlformats.org/package/2006/relationships"><Relationship Id="rId1" Type="http://schemas.openxmlformats.org/officeDocument/2006/relationships/customXmlProps" Target="itemProps122.xml"/></Relationships>
</file>

<file path=customXml/_rels/item123.xml.rels><?xml version="1.0" encoding="UTF-8" standalone="yes"?>
<Relationships xmlns="http://schemas.openxmlformats.org/package/2006/relationships"><Relationship Id="rId1" Type="http://schemas.openxmlformats.org/officeDocument/2006/relationships/customXmlProps" Target="itemProps123.xml"/></Relationships>
</file>

<file path=customXml/_rels/item124.xml.rels><?xml version="1.0" encoding="UTF-8" standalone="yes"?>
<Relationships xmlns="http://schemas.openxmlformats.org/package/2006/relationships"><Relationship Id="rId1" Type="http://schemas.openxmlformats.org/officeDocument/2006/relationships/customXmlProps" Target="itemProps124.xml"/></Relationships>
</file>

<file path=customXml/_rels/item125.xml.rels><?xml version="1.0" encoding="UTF-8" standalone="yes"?>
<Relationships xmlns="http://schemas.openxmlformats.org/package/2006/relationships"><Relationship Id="rId1" Type="http://schemas.openxmlformats.org/officeDocument/2006/relationships/customXmlProps" Target="itemProps125.xml"/></Relationships>
</file>

<file path=customXml/_rels/item126.xml.rels><?xml version="1.0" encoding="UTF-8" standalone="yes"?>
<Relationships xmlns="http://schemas.openxmlformats.org/package/2006/relationships"><Relationship Id="rId1" Type="http://schemas.openxmlformats.org/officeDocument/2006/relationships/customXmlProps" Target="itemProps126.xml"/></Relationships>
</file>

<file path=customXml/_rels/item127.xml.rels><?xml version="1.0" encoding="UTF-8" standalone="yes"?>
<Relationships xmlns="http://schemas.openxmlformats.org/package/2006/relationships"><Relationship Id="rId1" Type="http://schemas.openxmlformats.org/officeDocument/2006/relationships/customXmlProps" Target="itemProps127.xml"/></Relationships>
</file>

<file path=customXml/_rels/item128.xml.rels><?xml version="1.0" encoding="UTF-8" standalone="yes"?>
<Relationships xmlns="http://schemas.openxmlformats.org/package/2006/relationships"><Relationship Id="rId1" Type="http://schemas.openxmlformats.org/officeDocument/2006/relationships/customXmlProps" Target="itemProps128.xml"/></Relationships>
</file>

<file path=customXml/_rels/item129.xml.rels><?xml version="1.0" encoding="UTF-8" standalone="yes"?>
<Relationships xmlns="http://schemas.openxmlformats.org/package/2006/relationships"><Relationship Id="rId1" Type="http://schemas.openxmlformats.org/officeDocument/2006/relationships/customXmlProps" Target="itemProps129.xml"/></Relationships>
</file>

<file path=customXml/_rels/item13.xml.rels><?xml version="1.0" encoding="UTF-8" standalone="yes"?>
<Relationships xmlns="http://schemas.openxmlformats.org/package/2006/relationships"><Relationship Id="rId1" Type="http://schemas.openxmlformats.org/officeDocument/2006/relationships/customXmlProps" Target="itemProps13.xml"/></Relationships>
</file>

<file path=customXml/_rels/item130.xml.rels><?xml version="1.0" encoding="UTF-8" standalone="yes"?>
<Relationships xmlns="http://schemas.openxmlformats.org/package/2006/relationships"><Relationship Id="rId1" Type="http://schemas.openxmlformats.org/officeDocument/2006/relationships/customXmlProps" Target="itemProps130.xml"/></Relationships>
</file>

<file path=customXml/_rels/item131.xml.rels><?xml version="1.0" encoding="UTF-8" standalone="yes"?>
<Relationships xmlns="http://schemas.openxmlformats.org/package/2006/relationships"><Relationship Id="rId1" Type="http://schemas.openxmlformats.org/officeDocument/2006/relationships/customXmlProps" Target="itemProps131.xml"/></Relationships>
</file>

<file path=customXml/_rels/item132.xml.rels><?xml version="1.0" encoding="UTF-8" standalone="yes"?>
<Relationships xmlns="http://schemas.openxmlformats.org/package/2006/relationships"><Relationship Id="rId1" Type="http://schemas.openxmlformats.org/officeDocument/2006/relationships/customXmlProps" Target="itemProps132.xml"/></Relationships>
</file>

<file path=customXml/_rels/item133.xml.rels><?xml version="1.0" encoding="UTF-8" standalone="yes"?>
<Relationships xmlns="http://schemas.openxmlformats.org/package/2006/relationships"><Relationship Id="rId1" Type="http://schemas.openxmlformats.org/officeDocument/2006/relationships/customXmlProps" Target="itemProps133.xml"/></Relationships>
</file>

<file path=customXml/_rels/item134.xml.rels><?xml version="1.0" encoding="UTF-8" standalone="yes"?>
<Relationships xmlns="http://schemas.openxmlformats.org/package/2006/relationships"><Relationship Id="rId1" Type="http://schemas.openxmlformats.org/officeDocument/2006/relationships/customXmlProps" Target="itemProps134.xml"/></Relationships>
</file>

<file path=customXml/_rels/item135.xml.rels><?xml version="1.0" encoding="UTF-8" standalone="yes"?>
<Relationships xmlns="http://schemas.openxmlformats.org/package/2006/relationships"><Relationship Id="rId1" Type="http://schemas.openxmlformats.org/officeDocument/2006/relationships/customXmlProps" Target="itemProps135.xml"/></Relationships>
</file>

<file path=customXml/_rels/item136.xml.rels><?xml version="1.0" encoding="UTF-8" standalone="yes"?>
<Relationships xmlns="http://schemas.openxmlformats.org/package/2006/relationships"><Relationship Id="rId1" Type="http://schemas.openxmlformats.org/officeDocument/2006/relationships/customXmlProps" Target="itemProps136.xml"/></Relationships>
</file>

<file path=customXml/_rels/item137.xml.rels><?xml version="1.0" encoding="UTF-8" standalone="yes"?>
<Relationships xmlns="http://schemas.openxmlformats.org/package/2006/relationships"><Relationship Id="rId1" Type="http://schemas.openxmlformats.org/officeDocument/2006/relationships/customXmlProps" Target="itemProps137.xml"/></Relationships>
</file>

<file path=customXml/_rels/item138.xml.rels><?xml version="1.0" encoding="UTF-8" standalone="yes"?>
<Relationships xmlns="http://schemas.openxmlformats.org/package/2006/relationships"><Relationship Id="rId1" Type="http://schemas.openxmlformats.org/officeDocument/2006/relationships/customXmlProps" Target="itemProps138.xml"/></Relationships>
</file>

<file path=customXml/_rels/item139.xml.rels><?xml version="1.0" encoding="UTF-8" standalone="yes"?>
<Relationships xmlns="http://schemas.openxmlformats.org/package/2006/relationships"><Relationship Id="rId1" Type="http://schemas.openxmlformats.org/officeDocument/2006/relationships/customXmlProps" Target="itemProps139.xml"/></Relationships>
</file>

<file path=customXml/_rels/item14.xml.rels><?xml version="1.0" encoding="UTF-8" standalone="yes"?>
<Relationships xmlns="http://schemas.openxmlformats.org/package/2006/relationships"><Relationship Id="rId1" Type="http://schemas.openxmlformats.org/officeDocument/2006/relationships/customXmlProps" Target="itemProps14.xml"/></Relationships>
</file>

<file path=customXml/_rels/item140.xml.rels><?xml version="1.0" encoding="UTF-8" standalone="yes"?>
<Relationships xmlns="http://schemas.openxmlformats.org/package/2006/relationships"><Relationship Id="rId1" Type="http://schemas.openxmlformats.org/officeDocument/2006/relationships/customXmlProps" Target="itemProps140.xml"/></Relationships>
</file>

<file path=customXml/_rels/item141.xml.rels><?xml version="1.0" encoding="UTF-8" standalone="yes"?>
<Relationships xmlns="http://schemas.openxmlformats.org/package/2006/relationships"><Relationship Id="rId1" Type="http://schemas.openxmlformats.org/officeDocument/2006/relationships/customXmlProps" Target="itemProps141.xml"/></Relationships>
</file>

<file path=customXml/_rels/item142.xml.rels><?xml version="1.0" encoding="UTF-8" standalone="yes"?>
<Relationships xmlns="http://schemas.openxmlformats.org/package/2006/relationships"><Relationship Id="rId1" Type="http://schemas.openxmlformats.org/officeDocument/2006/relationships/customXmlProps" Target="itemProps142.xml"/></Relationships>
</file>

<file path=customXml/_rels/item143.xml.rels><?xml version="1.0" encoding="UTF-8" standalone="yes"?>
<Relationships xmlns="http://schemas.openxmlformats.org/package/2006/relationships"><Relationship Id="rId1" Type="http://schemas.openxmlformats.org/officeDocument/2006/relationships/customXmlProps" Target="itemProps143.xml"/></Relationships>
</file>

<file path=customXml/_rels/item144.xml.rels><?xml version="1.0" encoding="UTF-8" standalone="yes"?>
<Relationships xmlns="http://schemas.openxmlformats.org/package/2006/relationships"><Relationship Id="rId1" Type="http://schemas.openxmlformats.org/officeDocument/2006/relationships/customXmlProps" Target="itemProps144.xml"/></Relationships>
</file>

<file path=customXml/_rels/item145.xml.rels><?xml version="1.0" encoding="UTF-8" standalone="yes"?>
<Relationships xmlns="http://schemas.openxmlformats.org/package/2006/relationships"><Relationship Id="rId1" Type="http://schemas.openxmlformats.org/officeDocument/2006/relationships/customXmlProps" Target="itemProps145.xml"/></Relationships>
</file>

<file path=customXml/_rels/item146.xml.rels><?xml version="1.0" encoding="UTF-8" standalone="yes"?>
<Relationships xmlns="http://schemas.openxmlformats.org/package/2006/relationships"><Relationship Id="rId1" Type="http://schemas.openxmlformats.org/officeDocument/2006/relationships/customXmlProps" Target="itemProps146.xml"/></Relationships>
</file>

<file path=customXml/_rels/item147.xml.rels><?xml version="1.0" encoding="UTF-8" standalone="yes"?>
<Relationships xmlns="http://schemas.openxmlformats.org/package/2006/relationships"><Relationship Id="rId1" Type="http://schemas.openxmlformats.org/officeDocument/2006/relationships/customXmlProps" Target="itemProps147.xml"/></Relationships>
</file>

<file path=customXml/_rels/item148.xml.rels><?xml version="1.0" encoding="UTF-8" standalone="yes"?>
<Relationships xmlns="http://schemas.openxmlformats.org/package/2006/relationships"><Relationship Id="rId1" Type="http://schemas.openxmlformats.org/officeDocument/2006/relationships/customXmlProps" Target="itemProps148.xml"/></Relationships>
</file>

<file path=customXml/_rels/item149.xml.rels><?xml version="1.0" encoding="UTF-8" standalone="yes"?>
<Relationships xmlns="http://schemas.openxmlformats.org/package/2006/relationships"><Relationship Id="rId1" Type="http://schemas.openxmlformats.org/officeDocument/2006/relationships/customXmlProps" Target="itemProps149.xml"/></Relationships>
</file>

<file path=customXml/_rels/item15.xml.rels><?xml version="1.0" encoding="UTF-8" standalone="yes"?>
<Relationships xmlns="http://schemas.openxmlformats.org/package/2006/relationships"><Relationship Id="rId1" Type="http://schemas.openxmlformats.org/officeDocument/2006/relationships/customXmlProps" Target="itemProps15.xml"/></Relationships>
</file>

<file path=customXml/_rels/item150.xml.rels><?xml version="1.0" encoding="UTF-8" standalone="yes"?>
<Relationships xmlns="http://schemas.openxmlformats.org/package/2006/relationships"><Relationship Id="rId1" Type="http://schemas.openxmlformats.org/officeDocument/2006/relationships/customXmlProps" Target="itemProps150.xml"/></Relationships>
</file>

<file path=customXml/_rels/item151.xml.rels><?xml version="1.0" encoding="UTF-8" standalone="yes"?>
<Relationships xmlns="http://schemas.openxmlformats.org/package/2006/relationships"><Relationship Id="rId1" Type="http://schemas.openxmlformats.org/officeDocument/2006/relationships/customXmlProps" Target="itemProps151.xml"/></Relationships>
</file>

<file path=customXml/_rels/item152.xml.rels><?xml version="1.0" encoding="UTF-8" standalone="yes"?>
<Relationships xmlns="http://schemas.openxmlformats.org/package/2006/relationships"><Relationship Id="rId1" Type="http://schemas.openxmlformats.org/officeDocument/2006/relationships/customXmlProps" Target="itemProps152.xml"/></Relationships>
</file>

<file path=customXml/_rels/item153.xml.rels><?xml version="1.0" encoding="UTF-8" standalone="yes"?>
<Relationships xmlns="http://schemas.openxmlformats.org/package/2006/relationships"><Relationship Id="rId1" Type="http://schemas.openxmlformats.org/officeDocument/2006/relationships/customXmlProps" Target="itemProps153.xml"/></Relationships>
</file>

<file path=customXml/_rels/item154.xml.rels><?xml version="1.0" encoding="UTF-8" standalone="yes"?>
<Relationships xmlns="http://schemas.openxmlformats.org/package/2006/relationships"><Relationship Id="rId1" Type="http://schemas.openxmlformats.org/officeDocument/2006/relationships/customXmlProps" Target="itemProps154.xml"/></Relationships>
</file>

<file path=customXml/_rels/item155.xml.rels><?xml version="1.0" encoding="UTF-8" standalone="yes"?>
<Relationships xmlns="http://schemas.openxmlformats.org/package/2006/relationships"><Relationship Id="rId1" Type="http://schemas.openxmlformats.org/officeDocument/2006/relationships/customXmlProps" Target="itemProps155.xml"/></Relationships>
</file>

<file path=customXml/_rels/item156.xml.rels><?xml version="1.0" encoding="UTF-8" standalone="yes"?>
<Relationships xmlns="http://schemas.openxmlformats.org/package/2006/relationships"><Relationship Id="rId1" Type="http://schemas.openxmlformats.org/officeDocument/2006/relationships/customXmlProps" Target="itemProps156.xml"/></Relationships>
</file>

<file path=customXml/_rels/item157.xml.rels><?xml version="1.0" encoding="UTF-8" standalone="yes"?>
<Relationships xmlns="http://schemas.openxmlformats.org/package/2006/relationships"><Relationship Id="rId1" Type="http://schemas.openxmlformats.org/officeDocument/2006/relationships/customXmlProps" Target="itemProps157.xml"/></Relationships>
</file>

<file path=customXml/_rels/item158.xml.rels><?xml version="1.0" encoding="UTF-8" standalone="yes"?>
<Relationships xmlns="http://schemas.openxmlformats.org/package/2006/relationships"><Relationship Id="rId1" Type="http://schemas.openxmlformats.org/officeDocument/2006/relationships/customXmlProps" Target="itemProps158.xml"/></Relationships>
</file>

<file path=customXml/_rels/item159.xml.rels><?xml version="1.0" encoding="UTF-8" standalone="yes"?>
<Relationships xmlns="http://schemas.openxmlformats.org/package/2006/relationships"><Relationship Id="rId1" Type="http://schemas.openxmlformats.org/officeDocument/2006/relationships/customXmlProps" Target="itemProps159.xml"/></Relationships>
</file>

<file path=customXml/_rels/item16.xml.rels><?xml version="1.0" encoding="UTF-8" standalone="yes"?>
<Relationships xmlns="http://schemas.openxmlformats.org/package/2006/relationships"><Relationship Id="rId1" Type="http://schemas.openxmlformats.org/officeDocument/2006/relationships/customXmlProps" Target="itemProps16.xml"/></Relationships>
</file>

<file path=customXml/_rels/item160.xml.rels><?xml version="1.0" encoding="UTF-8" standalone="yes"?>
<Relationships xmlns="http://schemas.openxmlformats.org/package/2006/relationships"><Relationship Id="rId1" Type="http://schemas.openxmlformats.org/officeDocument/2006/relationships/customXmlProps" Target="itemProps160.xml"/></Relationships>
</file>

<file path=customXml/_rels/item161.xml.rels><?xml version="1.0" encoding="UTF-8" standalone="yes"?>
<Relationships xmlns="http://schemas.openxmlformats.org/package/2006/relationships"><Relationship Id="rId1" Type="http://schemas.openxmlformats.org/officeDocument/2006/relationships/customXmlProps" Target="itemProps161.xml"/></Relationships>
</file>

<file path=customXml/_rels/item162.xml.rels><?xml version="1.0" encoding="UTF-8" standalone="yes"?>
<Relationships xmlns="http://schemas.openxmlformats.org/package/2006/relationships"><Relationship Id="rId1" Type="http://schemas.openxmlformats.org/officeDocument/2006/relationships/customXmlProps" Target="itemProps162.xml"/></Relationships>
</file>

<file path=customXml/_rels/item163.xml.rels><?xml version="1.0" encoding="UTF-8" standalone="yes"?>
<Relationships xmlns="http://schemas.openxmlformats.org/package/2006/relationships"><Relationship Id="rId1" Type="http://schemas.openxmlformats.org/officeDocument/2006/relationships/customXmlProps" Target="itemProps163.xml"/></Relationships>
</file>

<file path=customXml/_rels/item164.xml.rels><?xml version="1.0" encoding="UTF-8" standalone="yes"?>
<Relationships xmlns="http://schemas.openxmlformats.org/package/2006/relationships"><Relationship Id="rId1" Type="http://schemas.openxmlformats.org/officeDocument/2006/relationships/customXmlProps" Target="itemProps164.xml"/></Relationships>
</file>

<file path=customXml/_rels/item165.xml.rels><?xml version="1.0" encoding="UTF-8" standalone="yes"?>
<Relationships xmlns="http://schemas.openxmlformats.org/package/2006/relationships"><Relationship Id="rId1" Type="http://schemas.openxmlformats.org/officeDocument/2006/relationships/customXmlProps" Target="itemProps165.xml"/></Relationships>
</file>

<file path=customXml/_rels/item166.xml.rels><?xml version="1.0" encoding="UTF-8" standalone="yes"?>
<Relationships xmlns="http://schemas.openxmlformats.org/package/2006/relationships"><Relationship Id="rId1" Type="http://schemas.openxmlformats.org/officeDocument/2006/relationships/customXmlProps" Target="itemProps166.xml"/></Relationships>
</file>

<file path=customXml/_rels/item167.xml.rels><?xml version="1.0" encoding="UTF-8" standalone="yes"?>
<Relationships xmlns="http://schemas.openxmlformats.org/package/2006/relationships"><Relationship Id="rId1" Type="http://schemas.openxmlformats.org/officeDocument/2006/relationships/customXmlProps" Target="itemProps167.xml"/></Relationships>
</file>

<file path=customXml/_rels/item168.xml.rels><?xml version="1.0" encoding="UTF-8" standalone="yes"?>
<Relationships xmlns="http://schemas.openxmlformats.org/package/2006/relationships"><Relationship Id="rId1" Type="http://schemas.openxmlformats.org/officeDocument/2006/relationships/customXmlProps" Target="itemProps168.xml"/></Relationships>
</file>

<file path=customXml/_rels/item169.xml.rels><?xml version="1.0" encoding="UTF-8" standalone="yes"?>
<Relationships xmlns="http://schemas.openxmlformats.org/package/2006/relationships"><Relationship Id="rId1" Type="http://schemas.openxmlformats.org/officeDocument/2006/relationships/customXmlProps" Target="itemProps169.xml"/></Relationships>
</file>

<file path=customXml/_rels/item17.xml.rels><?xml version="1.0" encoding="UTF-8" standalone="yes"?>
<Relationships xmlns="http://schemas.openxmlformats.org/package/2006/relationships"><Relationship Id="rId1" Type="http://schemas.openxmlformats.org/officeDocument/2006/relationships/customXmlProps" Target="itemProps17.xml"/></Relationships>
</file>

<file path=customXml/_rels/item170.xml.rels><?xml version="1.0" encoding="UTF-8" standalone="yes"?>
<Relationships xmlns="http://schemas.openxmlformats.org/package/2006/relationships"><Relationship Id="rId1" Type="http://schemas.openxmlformats.org/officeDocument/2006/relationships/customXmlProps" Target="itemProps170.xml"/></Relationships>
</file>

<file path=customXml/_rels/item171.xml.rels><?xml version="1.0" encoding="UTF-8" standalone="yes"?>
<Relationships xmlns="http://schemas.openxmlformats.org/package/2006/relationships"><Relationship Id="rId1" Type="http://schemas.openxmlformats.org/officeDocument/2006/relationships/customXmlProps" Target="itemProps171.xml"/></Relationships>
</file>

<file path=customXml/_rels/item172.xml.rels><?xml version="1.0" encoding="UTF-8" standalone="yes"?>
<Relationships xmlns="http://schemas.openxmlformats.org/package/2006/relationships"><Relationship Id="rId1" Type="http://schemas.openxmlformats.org/officeDocument/2006/relationships/customXmlProps" Target="itemProps172.xml"/></Relationships>
</file>

<file path=customXml/_rels/item173.xml.rels><?xml version="1.0" encoding="UTF-8" standalone="yes"?>
<Relationships xmlns="http://schemas.openxmlformats.org/package/2006/relationships"><Relationship Id="rId1" Type="http://schemas.openxmlformats.org/officeDocument/2006/relationships/customXmlProps" Target="itemProps173.xml"/></Relationships>
</file>

<file path=customXml/_rels/item174.xml.rels><?xml version="1.0" encoding="UTF-8" standalone="yes"?>
<Relationships xmlns="http://schemas.openxmlformats.org/package/2006/relationships"><Relationship Id="rId1" Type="http://schemas.openxmlformats.org/officeDocument/2006/relationships/customXmlProps" Target="itemProps174.xml"/></Relationships>
</file>

<file path=customXml/_rels/item175.xml.rels><?xml version="1.0" encoding="UTF-8" standalone="yes"?>
<Relationships xmlns="http://schemas.openxmlformats.org/package/2006/relationships"><Relationship Id="rId1" Type="http://schemas.openxmlformats.org/officeDocument/2006/relationships/customXmlProps" Target="itemProps175.xml"/></Relationships>
</file>

<file path=customXml/_rels/item176.xml.rels><?xml version="1.0" encoding="UTF-8" standalone="yes"?>
<Relationships xmlns="http://schemas.openxmlformats.org/package/2006/relationships"><Relationship Id="rId1" Type="http://schemas.openxmlformats.org/officeDocument/2006/relationships/customXmlProps" Target="itemProps176.xml"/></Relationships>
</file>

<file path=customXml/_rels/item177.xml.rels><?xml version="1.0" encoding="UTF-8" standalone="yes"?>
<Relationships xmlns="http://schemas.openxmlformats.org/package/2006/relationships"><Relationship Id="rId1" Type="http://schemas.openxmlformats.org/officeDocument/2006/relationships/customXmlProps" Target="itemProps177.xml"/></Relationships>
</file>

<file path=customXml/_rels/item178.xml.rels><?xml version="1.0" encoding="UTF-8" standalone="yes"?>
<Relationships xmlns="http://schemas.openxmlformats.org/package/2006/relationships"><Relationship Id="rId1" Type="http://schemas.openxmlformats.org/officeDocument/2006/relationships/customXmlProps" Target="itemProps178.xml"/></Relationships>
</file>

<file path=customXml/_rels/item179.xml.rels><?xml version="1.0" encoding="UTF-8" standalone="yes"?>
<Relationships xmlns="http://schemas.openxmlformats.org/package/2006/relationships"><Relationship Id="rId1" Type="http://schemas.openxmlformats.org/officeDocument/2006/relationships/customXmlProps" Target="itemProps179.xml"/></Relationships>
</file>

<file path=customXml/_rels/item18.xml.rels><?xml version="1.0" encoding="UTF-8" standalone="yes"?>
<Relationships xmlns="http://schemas.openxmlformats.org/package/2006/relationships"><Relationship Id="rId1" Type="http://schemas.openxmlformats.org/officeDocument/2006/relationships/customXmlProps" Target="itemProps18.xml"/></Relationships>
</file>

<file path=customXml/_rels/item180.xml.rels><?xml version="1.0" encoding="UTF-8" standalone="yes"?>
<Relationships xmlns="http://schemas.openxmlformats.org/package/2006/relationships"><Relationship Id="rId1" Type="http://schemas.openxmlformats.org/officeDocument/2006/relationships/customXmlProps" Target="itemProps180.xml"/></Relationships>
</file>

<file path=customXml/_rels/item181.xml.rels><?xml version="1.0" encoding="UTF-8" standalone="yes"?>
<Relationships xmlns="http://schemas.openxmlformats.org/package/2006/relationships"><Relationship Id="rId1" Type="http://schemas.openxmlformats.org/officeDocument/2006/relationships/customXmlProps" Target="itemProps181.xml"/></Relationships>
</file>

<file path=customXml/_rels/item182.xml.rels><?xml version="1.0" encoding="UTF-8" standalone="yes"?>
<Relationships xmlns="http://schemas.openxmlformats.org/package/2006/relationships"><Relationship Id="rId1" Type="http://schemas.openxmlformats.org/officeDocument/2006/relationships/customXmlProps" Target="itemProps182.xml"/></Relationships>
</file>

<file path=customXml/_rels/item183.xml.rels><?xml version="1.0" encoding="UTF-8" standalone="yes"?>
<Relationships xmlns="http://schemas.openxmlformats.org/package/2006/relationships"><Relationship Id="rId1" Type="http://schemas.openxmlformats.org/officeDocument/2006/relationships/customXmlProps" Target="itemProps183.xml"/></Relationships>
</file>

<file path=customXml/_rels/item184.xml.rels><?xml version="1.0" encoding="UTF-8" standalone="yes"?>
<Relationships xmlns="http://schemas.openxmlformats.org/package/2006/relationships"><Relationship Id="rId1" Type="http://schemas.openxmlformats.org/officeDocument/2006/relationships/customXmlProps" Target="itemProps184.xml"/></Relationships>
</file>

<file path=customXml/_rels/item185.xml.rels><?xml version="1.0" encoding="UTF-8" standalone="yes"?>
<Relationships xmlns="http://schemas.openxmlformats.org/package/2006/relationships"><Relationship Id="rId1" Type="http://schemas.openxmlformats.org/officeDocument/2006/relationships/customXmlProps" Target="itemProps185.xml"/></Relationships>
</file>

<file path=customXml/_rels/item186.xml.rels><?xml version="1.0" encoding="UTF-8" standalone="yes"?>
<Relationships xmlns="http://schemas.openxmlformats.org/package/2006/relationships"><Relationship Id="rId1" Type="http://schemas.openxmlformats.org/officeDocument/2006/relationships/customXmlProps" Target="itemProps186.xml"/></Relationships>
</file>

<file path=customXml/_rels/item187.xml.rels><?xml version="1.0" encoding="UTF-8" standalone="yes"?>
<Relationships xmlns="http://schemas.openxmlformats.org/package/2006/relationships"><Relationship Id="rId1" Type="http://schemas.openxmlformats.org/officeDocument/2006/relationships/customXmlProps" Target="itemProps187.xml"/></Relationships>
</file>

<file path=customXml/_rels/item188.xml.rels><?xml version="1.0" encoding="UTF-8" standalone="yes"?>
<Relationships xmlns="http://schemas.openxmlformats.org/package/2006/relationships"><Relationship Id="rId1" Type="http://schemas.openxmlformats.org/officeDocument/2006/relationships/customXmlProps" Target="itemProps188.xml"/></Relationships>
</file>

<file path=customXml/_rels/item189.xml.rels><?xml version="1.0" encoding="UTF-8" standalone="yes"?>
<Relationships xmlns="http://schemas.openxmlformats.org/package/2006/relationships"><Relationship Id="rId1" Type="http://schemas.openxmlformats.org/officeDocument/2006/relationships/customXmlProps" Target="itemProps189.xml"/></Relationships>
</file>

<file path=customXml/_rels/item19.xml.rels><?xml version="1.0" encoding="UTF-8" standalone="yes"?>
<Relationships xmlns="http://schemas.openxmlformats.org/package/2006/relationships"><Relationship Id="rId1" Type="http://schemas.openxmlformats.org/officeDocument/2006/relationships/customXmlProps" Target="itemProps19.xml"/></Relationships>
</file>

<file path=customXml/_rels/item190.xml.rels><?xml version="1.0" encoding="UTF-8" standalone="yes"?>
<Relationships xmlns="http://schemas.openxmlformats.org/package/2006/relationships"><Relationship Id="rId1" Type="http://schemas.openxmlformats.org/officeDocument/2006/relationships/customXmlProps" Target="itemProps190.xml"/></Relationships>
</file>

<file path=customXml/_rels/item191.xml.rels><?xml version="1.0" encoding="UTF-8" standalone="yes"?>
<Relationships xmlns="http://schemas.openxmlformats.org/package/2006/relationships"><Relationship Id="rId1" Type="http://schemas.openxmlformats.org/officeDocument/2006/relationships/customXmlProps" Target="itemProps191.xml"/></Relationships>
</file>

<file path=customXml/_rels/item192.xml.rels><?xml version="1.0" encoding="UTF-8" standalone="yes"?>
<Relationships xmlns="http://schemas.openxmlformats.org/package/2006/relationships"><Relationship Id="rId1" Type="http://schemas.openxmlformats.org/officeDocument/2006/relationships/customXmlProps" Target="itemProps192.xml"/></Relationships>
</file>

<file path=customXml/_rels/item193.xml.rels><?xml version="1.0" encoding="UTF-8" standalone="yes"?>
<Relationships xmlns="http://schemas.openxmlformats.org/package/2006/relationships"><Relationship Id="rId1" Type="http://schemas.openxmlformats.org/officeDocument/2006/relationships/customXmlProps" Target="itemProps193.xml"/></Relationships>
</file>

<file path=customXml/_rels/item194.xml.rels><?xml version="1.0" encoding="UTF-8" standalone="yes"?>
<Relationships xmlns="http://schemas.openxmlformats.org/package/2006/relationships"><Relationship Id="rId1" Type="http://schemas.openxmlformats.org/officeDocument/2006/relationships/customXmlProps" Target="itemProps194.xml"/></Relationships>
</file>

<file path=customXml/_rels/item195.xml.rels><?xml version="1.0" encoding="UTF-8" standalone="yes"?>
<Relationships xmlns="http://schemas.openxmlformats.org/package/2006/relationships"><Relationship Id="rId1" Type="http://schemas.openxmlformats.org/officeDocument/2006/relationships/customXmlProps" Target="itemProps195.xml"/></Relationships>
</file>

<file path=customXml/_rels/item196.xml.rels><?xml version="1.0" encoding="UTF-8" standalone="yes"?>
<Relationships xmlns="http://schemas.openxmlformats.org/package/2006/relationships"><Relationship Id="rId1" Type="http://schemas.openxmlformats.org/officeDocument/2006/relationships/customXmlProps" Target="itemProps196.xml"/></Relationships>
</file>

<file path=customXml/_rels/item197.xml.rels><?xml version="1.0" encoding="UTF-8" standalone="yes"?>
<Relationships xmlns="http://schemas.openxmlformats.org/package/2006/relationships"><Relationship Id="rId1" Type="http://schemas.openxmlformats.org/officeDocument/2006/relationships/customXmlProps" Target="itemProps197.xml"/></Relationships>
</file>

<file path=customXml/_rels/item198.xml.rels><?xml version="1.0" encoding="UTF-8" standalone="yes"?>
<Relationships xmlns="http://schemas.openxmlformats.org/package/2006/relationships"><Relationship Id="rId1" Type="http://schemas.openxmlformats.org/officeDocument/2006/relationships/customXmlProps" Target="itemProps198.xml"/></Relationships>
</file>

<file path=customXml/_rels/item199.xml.rels><?xml version="1.0" encoding="UTF-8" standalone="yes"?>
<Relationships xmlns="http://schemas.openxmlformats.org/package/2006/relationships"><Relationship Id="rId1" Type="http://schemas.openxmlformats.org/officeDocument/2006/relationships/customXmlProps" Target="itemProps199.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20.xml.rels><?xml version="1.0" encoding="UTF-8" standalone="yes"?>
<Relationships xmlns="http://schemas.openxmlformats.org/package/2006/relationships"><Relationship Id="rId1" Type="http://schemas.openxmlformats.org/officeDocument/2006/relationships/customXmlProps" Target="itemProps20.xml"/></Relationships>
</file>

<file path=customXml/_rels/item200.xml.rels><?xml version="1.0" encoding="UTF-8" standalone="yes"?>
<Relationships xmlns="http://schemas.openxmlformats.org/package/2006/relationships"><Relationship Id="rId1" Type="http://schemas.openxmlformats.org/officeDocument/2006/relationships/customXmlProps" Target="itemProps200.xml"/></Relationships>
</file>

<file path=customXml/_rels/item201.xml.rels><?xml version="1.0" encoding="UTF-8" standalone="yes"?>
<Relationships xmlns="http://schemas.openxmlformats.org/package/2006/relationships"><Relationship Id="rId1" Type="http://schemas.openxmlformats.org/officeDocument/2006/relationships/customXmlProps" Target="itemProps201.xml"/></Relationships>
</file>

<file path=customXml/_rels/item202.xml.rels><?xml version="1.0" encoding="UTF-8" standalone="yes"?>
<Relationships xmlns="http://schemas.openxmlformats.org/package/2006/relationships"><Relationship Id="rId1" Type="http://schemas.openxmlformats.org/officeDocument/2006/relationships/customXmlProps" Target="itemProps202.xml"/></Relationships>
</file>

<file path=customXml/_rels/item203.xml.rels><?xml version="1.0" encoding="UTF-8" standalone="yes"?>
<Relationships xmlns="http://schemas.openxmlformats.org/package/2006/relationships"><Relationship Id="rId1" Type="http://schemas.openxmlformats.org/officeDocument/2006/relationships/customXmlProps" Target="itemProps203.xml"/></Relationships>
</file>

<file path=customXml/_rels/item204.xml.rels><?xml version="1.0" encoding="UTF-8" standalone="yes"?>
<Relationships xmlns="http://schemas.openxmlformats.org/package/2006/relationships"><Relationship Id="rId1" Type="http://schemas.openxmlformats.org/officeDocument/2006/relationships/customXmlProps" Target="itemProps204.xml"/></Relationships>
</file>

<file path=customXml/_rels/item205.xml.rels><?xml version="1.0" encoding="UTF-8" standalone="yes"?>
<Relationships xmlns="http://schemas.openxmlformats.org/package/2006/relationships"><Relationship Id="rId1" Type="http://schemas.openxmlformats.org/officeDocument/2006/relationships/customXmlProps" Target="itemProps205.xml"/></Relationships>
</file>

<file path=customXml/_rels/item206.xml.rels><?xml version="1.0" encoding="UTF-8" standalone="yes"?>
<Relationships xmlns="http://schemas.openxmlformats.org/package/2006/relationships"><Relationship Id="rId1" Type="http://schemas.openxmlformats.org/officeDocument/2006/relationships/customXmlProps" Target="itemProps206.xml"/></Relationships>
</file>

<file path=customXml/_rels/item207.xml.rels><?xml version="1.0" encoding="UTF-8" standalone="yes"?>
<Relationships xmlns="http://schemas.openxmlformats.org/package/2006/relationships"><Relationship Id="rId1" Type="http://schemas.openxmlformats.org/officeDocument/2006/relationships/customXmlProps" Target="itemProps207.xml"/></Relationships>
</file>

<file path=customXml/_rels/item208.xml.rels><?xml version="1.0" encoding="UTF-8" standalone="yes"?>
<Relationships xmlns="http://schemas.openxmlformats.org/package/2006/relationships"><Relationship Id="rId1" Type="http://schemas.openxmlformats.org/officeDocument/2006/relationships/customXmlProps" Target="itemProps208.xml"/></Relationships>
</file>

<file path=customXml/_rels/item209.xml.rels><?xml version="1.0" encoding="UTF-8" standalone="yes"?>
<Relationships xmlns="http://schemas.openxmlformats.org/package/2006/relationships"><Relationship Id="rId1" Type="http://schemas.openxmlformats.org/officeDocument/2006/relationships/customXmlProps" Target="itemProps209.xml"/></Relationships>
</file>

<file path=customXml/_rels/item21.xml.rels><?xml version="1.0" encoding="UTF-8" standalone="yes"?>
<Relationships xmlns="http://schemas.openxmlformats.org/package/2006/relationships"><Relationship Id="rId1" Type="http://schemas.openxmlformats.org/officeDocument/2006/relationships/customXmlProps" Target="itemProps21.xml"/></Relationships>
</file>

<file path=customXml/_rels/item210.xml.rels><?xml version="1.0" encoding="UTF-8" standalone="yes"?>
<Relationships xmlns="http://schemas.openxmlformats.org/package/2006/relationships"><Relationship Id="rId1" Type="http://schemas.openxmlformats.org/officeDocument/2006/relationships/customXmlProps" Target="itemProps210.xml"/></Relationships>
</file>

<file path=customXml/_rels/item211.xml.rels><?xml version="1.0" encoding="UTF-8" standalone="yes"?>
<Relationships xmlns="http://schemas.openxmlformats.org/package/2006/relationships"><Relationship Id="rId1" Type="http://schemas.openxmlformats.org/officeDocument/2006/relationships/customXmlProps" Target="itemProps211.xml"/></Relationships>
</file>

<file path=customXml/_rels/item212.xml.rels><?xml version="1.0" encoding="UTF-8" standalone="yes"?>
<Relationships xmlns="http://schemas.openxmlformats.org/package/2006/relationships"><Relationship Id="rId1" Type="http://schemas.openxmlformats.org/officeDocument/2006/relationships/customXmlProps" Target="itemProps212.xml"/></Relationships>
</file>

<file path=customXml/_rels/item213.xml.rels><?xml version="1.0" encoding="UTF-8" standalone="yes"?>
<Relationships xmlns="http://schemas.openxmlformats.org/package/2006/relationships"><Relationship Id="rId1" Type="http://schemas.openxmlformats.org/officeDocument/2006/relationships/customXmlProps" Target="itemProps213.xml"/></Relationships>
</file>

<file path=customXml/_rels/item214.xml.rels><?xml version="1.0" encoding="UTF-8" standalone="yes"?>
<Relationships xmlns="http://schemas.openxmlformats.org/package/2006/relationships"><Relationship Id="rId1" Type="http://schemas.openxmlformats.org/officeDocument/2006/relationships/customXmlProps" Target="itemProps214.xml"/></Relationships>
</file>

<file path=customXml/_rels/item215.xml.rels><?xml version="1.0" encoding="UTF-8" standalone="yes"?>
<Relationships xmlns="http://schemas.openxmlformats.org/package/2006/relationships"><Relationship Id="rId1" Type="http://schemas.openxmlformats.org/officeDocument/2006/relationships/customXmlProps" Target="itemProps215.xml"/></Relationships>
</file>

<file path=customXml/_rels/item216.xml.rels><?xml version="1.0" encoding="UTF-8" standalone="yes"?>
<Relationships xmlns="http://schemas.openxmlformats.org/package/2006/relationships"><Relationship Id="rId1" Type="http://schemas.openxmlformats.org/officeDocument/2006/relationships/customXmlProps" Target="itemProps216.xml"/></Relationships>
</file>

<file path=customXml/_rels/item217.xml.rels><?xml version="1.0" encoding="UTF-8" standalone="yes"?>
<Relationships xmlns="http://schemas.openxmlformats.org/package/2006/relationships"><Relationship Id="rId1" Type="http://schemas.openxmlformats.org/officeDocument/2006/relationships/customXmlProps" Target="itemProps217.xml"/></Relationships>
</file>

<file path=customXml/_rels/item218.xml.rels><?xml version="1.0" encoding="UTF-8" standalone="yes"?>
<Relationships xmlns="http://schemas.openxmlformats.org/package/2006/relationships"><Relationship Id="rId1" Type="http://schemas.openxmlformats.org/officeDocument/2006/relationships/customXmlProps" Target="itemProps218.xml"/></Relationships>
</file>

<file path=customXml/_rels/item219.xml.rels><?xml version="1.0" encoding="UTF-8" standalone="yes"?>
<Relationships xmlns="http://schemas.openxmlformats.org/package/2006/relationships"><Relationship Id="rId1" Type="http://schemas.openxmlformats.org/officeDocument/2006/relationships/customXmlProps" Target="itemProps219.xml"/></Relationships>
</file>

<file path=customXml/_rels/item22.xml.rels><?xml version="1.0" encoding="UTF-8" standalone="yes"?>
<Relationships xmlns="http://schemas.openxmlformats.org/package/2006/relationships"><Relationship Id="rId1" Type="http://schemas.openxmlformats.org/officeDocument/2006/relationships/customXmlProps" Target="itemProps22.xml"/></Relationships>
</file>

<file path=customXml/_rels/item220.xml.rels><?xml version="1.0" encoding="UTF-8" standalone="yes"?>
<Relationships xmlns="http://schemas.openxmlformats.org/package/2006/relationships"><Relationship Id="rId1" Type="http://schemas.openxmlformats.org/officeDocument/2006/relationships/customXmlProps" Target="itemProps220.xml"/></Relationships>
</file>

<file path=customXml/_rels/item221.xml.rels><?xml version="1.0" encoding="UTF-8" standalone="yes"?>
<Relationships xmlns="http://schemas.openxmlformats.org/package/2006/relationships"><Relationship Id="rId1" Type="http://schemas.openxmlformats.org/officeDocument/2006/relationships/customXmlProps" Target="itemProps221.xml"/></Relationships>
</file>

<file path=customXml/_rels/item222.xml.rels><?xml version="1.0" encoding="UTF-8" standalone="yes"?>
<Relationships xmlns="http://schemas.openxmlformats.org/package/2006/relationships"><Relationship Id="rId1" Type="http://schemas.openxmlformats.org/officeDocument/2006/relationships/customXmlProps" Target="itemProps222.xml"/></Relationships>
</file>

<file path=customXml/_rels/item223.xml.rels><?xml version="1.0" encoding="UTF-8" standalone="yes"?>
<Relationships xmlns="http://schemas.openxmlformats.org/package/2006/relationships"><Relationship Id="rId1" Type="http://schemas.openxmlformats.org/officeDocument/2006/relationships/customXmlProps" Target="itemProps223.xml"/></Relationships>
</file>

<file path=customXml/_rels/item224.xml.rels><?xml version="1.0" encoding="UTF-8" standalone="yes"?>
<Relationships xmlns="http://schemas.openxmlformats.org/package/2006/relationships"><Relationship Id="rId1" Type="http://schemas.openxmlformats.org/officeDocument/2006/relationships/customXmlProps" Target="itemProps224.xml"/></Relationships>
</file>

<file path=customXml/_rels/item225.xml.rels><?xml version="1.0" encoding="UTF-8" standalone="yes"?>
<Relationships xmlns="http://schemas.openxmlformats.org/package/2006/relationships"><Relationship Id="rId1" Type="http://schemas.openxmlformats.org/officeDocument/2006/relationships/customXmlProps" Target="itemProps225.xml"/></Relationships>
</file>

<file path=customXml/_rels/item226.xml.rels><?xml version="1.0" encoding="UTF-8" standalone="yes"?>
<Relationships xmlns="http://schemas.openxmlformats.org/package/2006/relationships"><Relationship Id="rId1" Type="http://schemas.openxmlformats.org/officeDocument/2006/relationships/customXmlProps" Target="itemProps226.xml"/></Relationships>
</file>

<file path=customXml/_rels/item227.xml.rels><?xml version="1.0" encoding="UTF-8" standalone="yes"?>
<Relationships xmlns="http://schemas.openxmlformats.org/package/2006/relationships"><Relationship Id="rId1" Type="http://schemas.openxmlformats.org/officeDocument/2006/relationships/customXmlProps" Target="itemProps227.xml"/></Relationships>
</file>

<file path=customXml/_rels/item228.xml.rels><?xml version="1.0" encoding="UTF-8" standalone="yes"?>
<Relationships xmlns="http://schemas.openxmlformats.org/package/2006/relationships"><Relationship Id="rId1" Type="http://schemas.openxmlformats.org/officeDocument/2006/relationships/customXmlProps" Target="itemProps228.xml"/></Relationships>
</file>

<file path=customXml/_rels/item229.xml.rels><?xml version="1.0" encoding="UTF-8" standalone="yes"?>
<Relationships xmlns="http://schemas.openxmlformats.org/package/2006/relationships"><Relationship Id="rId1" Type="http://schemas.openxmlformats.org/officeDocument/2006/relationships/customXmlProps" Target="itemProps229.xml"/></Relationships>
</file>

<file path=customXml/_rels/item23.xml.rels><?xml version="1.0" encoding="UTF-8" standalone="yes"?>
<Relationships xmlns="http://schemas.openxmlformats.org/package/2006/relationships"><Relationship Id="rId1" Type="http://schemas.openxmlformats.org/officeDocument/2006/relationships/customXmlProps" Target="itemProps23.xml"/></Relationships>
</file>

<file path=customXml/_rels/item230.xml.rels><?xml version="1.0" encoding="UTF-8" standalone="yes"?>
<Relationships xmlns="http://schemas.openxmlformats.org/package/2006/relationships"><Relationship Id="rId1" Type="http://schemas.openxmlformats.org/officeDocument/2006/relationships/customXmlProps" Target="itemProps230.xml"/></Relationships>
</file>

<file path=customXml/_rels/item231.xml.rels><?xml version="1.0" encoding="UTF-8" standalone="yes"?>
<Relationships xmlns="http://schemas.openxmlformats.org/package/2006/relationships"><Relationship Id="rId1" Type="http://schemas.openxmlformats.org/officeDocument/2006/relationships/customXmlProps" Target="itemProps231.xml"/></Relationships>
</file>

<file path=customXml/_rels/item232.xml.rels><?xml version="1.0" encoding="UTF-8" standalone="yes"?>
<Relationships xmlns="http://schemas.openxmlformats.org/package/2006/relationships"><Relationship Id="rId1" Type="http://schemas.openxmlformats.org/officeDocument/2006/relationships/customXmlProps" Target="itemProps232.xml"/></Relationships>
</file>

<file path=customXml/_rels/item233.xml.rels><?xml version="1.0" encoding="UTF-8" standalone="yes"?>
<Relationships xmlns="http://schemas.openxmlformats.org/package/2006/relationships"><Relationship Id="rId1" Type="http://schemas.openxmlformats.org/officeDocument/2006/relationships/customXmlProps" Target="itemProps233.xml"/></Relationships>
</file>

<file path=customXml/_rels/item234.xml.rels><?xml version="1.0" encoding="UTF-8" standalone="yes"?>
<Relationships xmlns="http://schemas.openxmlformats.org/package/2006/relationships"><Relationship Id="rId1" Type="http://schemas.openxmlformats.org/officeDocument/2006/relationships/customXmlProps" Target="itemProps234.xml"/></Relationships>
</file>

<file path=customXml/_rels/item235.xml.rels><?xml version="1.0" encoding="UTF-8" standalone="yes"?>
<Relationships xmlns="http://schemas.openxmlformats.org/package/2006/relationships"><Relationship Id="rId1" Type="http://schemas.openxmlformats.org/officeDocument/2006/relationships/customXmlProps" Target="itemProps235.xml"/></Relationships>
</file>

<file path=customXml/_rels/item236.xml.rels><?xml version="1.0" encoding="UTF-8" standalone="yes"?>
<Relationships xmlns="http://schemas.openxmlformats.org/package/2006/relationships"><Relationship Id="rId1" Type="http://schemas.openxmlformats.org/officeDocument/2006/relationships/customXmlProps" Target="itemProps236.xml"/></Relationships>
</file>

<file path=customXml/_rels/item237.xml.rels><?xml version="1.0" encoding="UTF-8" standalone="yes"?>
<Relationships xmlns="http://schemas.openxmlformats.org/package/2006/relationships"><Relationship Id="rId1" Type="http://schemas.openxmlformats.org/officeDocument/2006/relationships/customXmlProps" Target="itemProps237.xml"/></Relationships>
</file>

<file path=customXml/_rels/item238.xml.rels><?xml version="1.0" encoding="UTF-8" standalone="yes"?>
<Relationships xmlns="http://schemas.openxmlformats.org/package/2006/relationships"><Relationship Id="rId1" Type="http://schemas.openxmlformats.org/officeDocument/2006/relationships/customXmlProps" Target="itemProps238.xml"/></Relationships>
</file>

<file path=customXml/_rels/item239.xml.rels><?xml version="1.0" encoding="UTF-8" standalone="yes"?>
<Relationships xmlns="http://schemas.openxmlformats.org/package/2006/relationships"><Relationship Id="rId1" Type="http://schemas.openxmlformats.org/officeDocument/2006/relationships/customXmlProps" Target="itemProps239.xml"/></Relationships>
</file>

<file path=customXml/_rels/item24.xml.rels><?xml version="1.0" encoding="UTF-8" standalone="yes"?>
<Relationships xmlns="http://schemas.openxmlformats.org/package/2006/relationships"><Relationship Id="rId1" Type="http://schemas.openxmlformats.org/officeDocument/2006/relationships/customXmlProps" Target="itemProps24.xml"/></Relationships>
</file>

<file path=customXml/_rels/item240.xml.rels><?xml version="1.0" encoding="UTF-8" standalone="yes"?>
<Relationships xmlns="http://schemas.openxmlformats.org/package/2006/relationships"><Relationship Id="rId1" Type="http://schemas.openxmlformats.org/officeDocument/2006/relationships/customXmlProps" Target="itemProps240.xml"/></Relationships>
</file>

<file path=customXml/_rels/item241.xml.rels><?xml version="1.0" encoding="UTF-8" standalone="yes"?>
<Relationships xmlns="http://schemas.openxmlformats.org/package/2006/relationships"><Relationship Id="rId1" Type="http://schemas.openxmlformats.org/officeDocument/2006/relationships/customXmlProps" Target="itemProps241.xml"/></Relationships>
</file>

<file path=customXml/_rels/item242.xml.rels><?xml version="1.0" encoding="UTF-8" standalone="yes"?>
<Relationships xmlns="http://schemas.openxmlformats.org/package/2006/relationships"><Relationship Id="rId1" Type="http://schemas.openxmlformats.org/officeDocument/2006/relationships/customXmlProps" Target="itemProps242.xml"/></Relationships>
</file>

<file path=customXml/_rels/item243.xml.rels><?xml version="1.0" encoding="UTF-8" standalone="yes"?>
<Relationships xmlns="http://schemas.openxmlformats.org/package/2006/relationships"><Relationship Id="rId1" Type="http://schemas.openxmlformats.org/officeDocument/2006/relationships/customXmlProps" Target="itemProps243.xml"/></Relationships>
</file>

<file path=customXml/_rels/item244.xml.rels><?xml version="1.0" encoding="UTF-8" standalone="yes"?>
<Relationships xmlns="http://schemas.openxmlformats.org/package/2006/relationships"><Relationship Id="rId1" Type="http://schemas.openxmlformats.org/officeDocument/2006/relationships/customXmlProps" Target="itemProps244.xml"/></Relationships>
</file>

<file path=customXml/_rels/item245.xml.rels><?xml version="1.0" encoding="UTF-8" standalone="yes"?>
<Relationships xmlns="http://schemas.openxmlformats.org/package/2006/relationships"><Relationship Id="rId1" Type="http://schemas.openxmlformats.org/officeDocument/2006/relationships/customXmlProps" Target="itemProps245.xml"/></Relationships>
</file>

<file path=customXml/_rels/item246.xml.rels><?xml version="1.0" encoding="UTF-8" standalone="yes"?>
<Relationships xmlns="http://schemas.openxmlformats.org/package/2006/relationships"><Relationship Id="rId1" Type="http://schemas.openxmlformats.org/officeDocument/2006/relationships/customXmlProps" Target="itemProps246.xml"/></Relationships>
</file>

<file path=customXml/_rels/item247.xml.rels><?xml version="1.0" encoding="UTF-8" standalone="yes"?>
<Relationships xmlns="http://schemas.openxmlformats.org/package/2006/relationships"><Relationship Id="rId1" Type="http://schemas.openxmlformats.org/officeDocument/2006/relationships/customXmlProps" Target="itemProps247.xml"/></Relationships>
</file>

<file path=customXml/_rels/item248.xml.rels><?xml version="1.0" encoding="UTF-8" standalone="yes"?>
<Relationships xmlns="http://schemas.openxmlformats.org/package/2006/relationships"><Relationship Id="rId1" Type="http://schemas.openxmlformats.org/officeDocument/2006/relationships/customXmlProps" Target="itemProps248.xml"/></Relationships>
</file>

<file path=customXml/_rels/item249.xml.rels><?xml version="1.0" encoding="UTF-8" standalone="yes"?>
<Relationships xmlns="http://schemas.openxmlformats.org/package/2006/relationships"><Relationship Id="rId1" Type="http://schemas.openxmlformats.org/officeDocument/2006/relationships/customXmlProps" Target="itemProps249.xml"/></Relationships>
</file>

<file path=customXml/_rels/item25.xml.rels><?xml version="1.0" encoding="UTF-8" standalone="yes"?>
<Relationships xmlns="http://schemas.openxmlformats.org/package/2006/relationships"><Relationship Id="rId1" Type="http://schemas.openxmlformats.org/officeDocument/2006/relationships/customXmlProps" Target="itemProps25.xml"/></Relationships>
</file>

<file path=customXml/_rels/item250.xml.rels><?xml version="1.0" encoding="UTF-8" standalone="yes"?>
<Relationships xmlns="http://schemas.openxmlformats.org/package/2006/relationships"><Relationship Id="rId1" Type="http://schemas.openxmlformats.org/officeDocument/2006/relationships/customXmlProps" Target="itemProps250.xml"/></Relationships>
</file>

<file path=customXml/_rels/item251.xml.rels><?xml version="1.0" encoding="UTF-8" standalone="yes"?>
<Relationships xmlns="http://schemas.openxmlformats.org/package/2006/relationships"><Relationship Id="rId1" Type="http://schemas.openxmlformats.org/officeDocument/2006/relationships/customXmlProps" Target="itemProps251.xml"/></Relationships>
</file>

<file path=customXml/_rels/item252.xml.rels><?xml version="1.0" encoding="UTF-8" standalone="yes"?>
<Relationships xmlns="http://schemas.openxmlformats.org/package/2006/relationships"><Relationship Id="rId1" Type="http://schemas.openxmlformats.org/officeDocument/2006/relationships/customXmlProps" Target="itemProps252.xml"/></Relationships>
</file>

<file path=customXml/_rels/item253.xml.rels><?xml version="1.0" encoding="UTF-8" standalone="yes"?>
<Relationships xmlns="http://schemas.openxmlformats.org/package/2006/relationships"><Relationship Id="rId1" Type="http://schemas.openxmlformats.org/officeDocument/2006/relationships/customXmlProps" Target="itemProps253.xml"/></Relationships>
</file>

<file path=customXml/_rels/item254.xml.rels><?xml version="1.0" encoding="UTF-8" standalone="yes"?>
<Relationships xmlns="http://schemas.openxmlformats.org/package/2006/relationships"><Relationship Id="rId1" Type="http://schemas.openxmlformats.org/officeDocument/2006/relationships/customXmlProps" Target="itemProps254.xml"/></Relationships>
</file>

<file path=customXml/_rels/item255.xml.rels><?xml version="1.0" encoding="UTF-8" standalone="yes"?>
<Relationships xmlns="http://schemas.openxmlformats.org/package/2006/relationships"><Relationship Id="rId1" Type="http://schemas.openxmlformats.org/officeDocument/2006/relationships/customXmlProps" Target="itemProps255.xml"/></Relationships>
</file>

<file path=customXml/_rels/item256.xml.rels><?xml version="1.0" encoding="UTF-8" standalone="yes"?>
<Relationships xmlns="http://schemas.openxmlformats.org/package/2006/relationships"><Relationship Id="rId1" Type="http://schemas.openxmlformats.org/officeDocument/2006/relationships/customXmlProps" Target="itemProps256.xml"/></Relationships>
</file>

<file path=customXml/_rels/item257.xml.rels><?xml version="1.0" encoding="UTF-8" standalone="yes"?>
<Relationships xmlns="http://schemas.openxmlformats.org/package/2006/relationships"><Relationship Id="rId1" Type="http://schemas.openxmlformats.org/officeDocument/2006/relationships/customXmlProps" Target="itemProps257.xml"/></Relationships>
</file>

<file path=customXml/_rels/item258.xml.rels><?xml version="1.0" encoding="UTF-8" standalone="yes"?>
<Relationships xmlns="http://schemas.openxmlformats.org/package/2006/relationships"><Relationship Id="rId1" Type="http://schemas.openxmlformats.org/officeDocument/2006/relationships/customXmlProps" Target="itemProps258.xml"/></Relationships>
</file>

<file path=customXml/_rels/item259.xml.rels><?xml version="1.0" encoding="UTF-8" standalone="yes"?>
<Relationships xmlns="http://schemas.openxmlformats.org/package/2006/relationships"><Relationship Id="rId1" Type="http://schemas.openxmlformats.org/officeDocument/2006/relationships/customXmlProps" Target="itemProps259.xml"/></Relationships>
</file>

<file path=customXml/_rels/item26.xml.rels><?xml version="1.0" encoding="UTF-8" standalone="yes"?>
<Relationships xmlns="http://schemas.openxmlformats.org/package/2006/relationships"><Relationship Id="rId1" Type="http://schemas.openxmlformats.org/officeDocument/2006/relationships/customXmlProps" Target="itemProps26.xml"/></Relationships>
</file>

<file path=customXml/_rels/item260.xml.rels><?xml version="1.0" encoding="UTF-8" standalone="yes"?>
<Relationships xmlns="http://schemas.openxmlformats.org/package/2006/relationships"><Relationship Id="rId1" Type="http://schemas.openxmlformats.org/officeDocument/2006/relationships/customXmlProps" Target="itemProps260.xml"/></Relationships>
</file>

<file path=customXml/_rels/item261.xml.rels><?xml version="1.0" encoding="UTF-8" standalone="yes"?>
<Relationships xmlns="http://schemas.openxmlformats.org/package/2006/relationships"><Relationship Id="rId1" Type="http://schemas.openxmlformats.org/officeDocument/2006/relationships/customXmlProps" Target="itemProps261.xml"/></Relationships>
</file>

<file path=customXml/_rels/item262.xml.rels><?xml version="1.0" encoding="UTF-8" standalone="yes"?>
<Relationships xmlns="http://schemas.openxmlformats.org/package/2006/relationships"><Relationship Id="rId1" Type="http://schemas.openxmlformats.org/officeDocument/2006/relationships/customXmlProps" Target="itemProps262.xml"/></Relationships>
</file>

<file path=customXml/_rels/item263.xml.rels><?xml version="1.0" encoding="UTF-8" standalone="yes"?>
<Relationships xmlns="http://schemas.openxmlformats.org/package/2006/relationships"><Relationship Id="rId1" Type="http://schemas.openxmlformats.org/officeDocument/2006/relationships/customXmlProps" Target="itemProps263.xml"/></Relationships>
</file>

<file path=customXml/_rels/item264.xml.rels><?xml version="1.0" encoding="UTF-8" standalone="yes"?>
<Relationships xmlns="http://schemas.openxmlformats.org/package/2006/relationships"><Relationship Id="rId1" Type="http://schemas.openxmlformats.org/officeDocument/2006/relationships/customXmlProps" Target="itemProps264.xml"/></Relationships>
</file>

<file path=customXml/_rels/item265.xml.rels><?xml version="1.0" encoding="UTF-8" standalone="yes"?>
<Relationships xmlns="http://schemas.openxmlformats.org/package/2006/relationships"><Relationship Id="rId1" Type="http://schemas.openxmlformats.org/officeDocument/2006/relationships/customXmlProps" Target="itemProps265.xml"/></Relationships>
</file>

<file path=customXml/_rels/item266.xml.rels><?xml version="1.0" encoding="UTF-8" standalone="yes"?>
<Relationships xmlns="http://schemas.openxmlformats.org/package/2006/relationships"><Relationship Id="rId1" Type="http://schemas.openxmlformats.org/officeDocument/2006/relationships/customXmlProps" Target="itemProps266.xml"/></Relationships>
</file>

<file path=customXml/_rels/item267.xml.rels><?xml version="1.0" encoding="UTF-8" standalone="yes"?>
<Relationships xmlns="http://schemas.openxmlformats.org/package/2006/relationships"><Relationship Id="rId1" Type="http://schemas.openxmlformats.org/officeDocument/2006/relationships/customXmlProps" Target="itemProps267.xml"/></Relationships>
</file>

<file path=customXml/_rels/item268.xml.rels><?xml version="1.0" encoding="UTF-8" standalone="yes"?>
<Relationships xmlns="http://schemas.openxmlformats.org/package/2006/relationships"><Relationship Id="rId1" Type="http://schemas.openxmlformats.org/officeDocument/2006/relationships/customXmlProps" Target="itemProps268.xml"/></Relationships>
</file>

<file path=customXml/_rels/item269.xml.rels><?xml version="1.0" encoding="UTF-8" standalone="yes"?>
<Relationships xmlns="http://schemas.openxmlformats.org/package/2006/relationships"><Relationship Id="rId1" Type="http://schemas.openxmlformats.org/officeDocument/2006/relationships/customXmlProps" Target="itemProps269.xml"/></Relationships>
</file>

<file path=customXml/_rels/item27.xml.rels><?xml version="1.0" encoding="UTF-8" standalone="yes"?>
<Relationships xmlns="http://schemas.openxmlformats.org/package/2006/relationships"><Relationship Id="rId1" Type="http://schemas.openxmlformats.org/officeDocument/2006/relationships/customXmlProps" Target="itemProps27.xml"/></Relationships>
</file>

<file path=customXml/_rels/item270.xml.rels><?xml version="1.0" encoding="UTF-8" standalone="yes"?>
<Relationships xmlns="http://schemas.openxmlformats.org/package/2006/relationships"><Relationship Id="rId1" Type="http://schemas.openxmlformats.org/officeDocument/2006/relationships/customXmlProps" Target="itemProps270.xml"/></Relationships>
</file>

<file path=customXml/_rels/item271.xml.rels><?xml version="1.0" encoding="UTF-8" standalone="yes"?>
<Relationships xmlns="http://schemas.openxmlformats.org/package/2006/relationships"><Relationship Id="rId1" Type="http://schemas.openxmlformats.org/officeDocument/2006/relationships/customXmlProps" Target="itemProps271.xml"/></Relationships>
</file>

<file path=customXml/_rels/item272.xml.rels><?xml version="1.0" encoding="UTF-8" standalone="yes"?>
<Relationships xmlns="http://schemas.openxmlformats.org/package/2006/relationships"><Relationship Id="rId1" Type="http://schemas.openxmlformats.org/officeDocument/2006/relationships/customXmlProps" Target="itemProps272.xml"/></Relationships>
</file>

<file path=customXml/_rels/item273.xml.rels><?xml version="1.0" encoding="UTF-8" standalone="yes"?>
<Relationships xmlns="http://schemas.openxmlformats.org/package/2006/relationships"><Relationship Id="rId1" Type="http://schemas.openxmlformats.org/officeDocument/2006/relationships/customXmlProps" Target="itemProps273.xml"/></Relationships>
</file>

<file path=customXml/_rels/item274.xml.rels><?xml version="1.0" encoding="UTF-8" standalone="yes"?>
<Relationships xmlns="http://schemas.openxmlformats.org/package/2006/relationships"><Relationship Id="rId1" Type="http://schemas.openxmlformats.org/officeDocument/2006/relationships/customXmlProps" Target="itemProps274.xml"/></Relationships>
</file>

<file path=customXml/_rels/item275.xml.rels><?xml version="1.0" encoding="UTF-8" standalone="yes"?>
<Relationships xmlns="http://schemas.openxmlformats.org/package/2006/relationships"><Relationship Id="rId1" Type="http://schemas.openxmlformats.org/officeDocument/2006/relationships/customXmlProps" Target="itemProps275.xml"/></Relationships>
</file>

<file path=customXml/_rels/item276.xml.rels><?xml version="1.0" encoding="UTF-8" standalone="yes"?>
<Relationships xmlns="http://schemas.openxmlformats.org/package/2006/relationships"><Relationship Id="rId1" Type="http://schemas.openxmlformats.org/officeDocument/2006/relationships/customXmlProps" Target="itemProps276.xml"/></Relationships>
</file>

<file path=customXml/_rels/item277.xml.rels><?xml version="1.0" encoding="UTF-8" standalone="yes"?>
<Relationships xmlns="http://schemas.openxmlformats.org/package/2006/relationships"><Relationship Id="rId1" Type="http://schemas.openxmlformats.org/officeDocument/2006/relationships/customXmlProps" Target="itemProps277.xml"/></Relationships>
</file>

<file path=customXml/_rels/item278.xml.rels><?xml version="1.0" encoding="UTF-8" standalone="yes"?>
<Relationships xmlns="http://schemas.openxmlformats.org/package/2006/relationships"><Relationship Id="rId1" Type="http://schemas.openxmlformats.org/officeDocument/2006/relationships/customXmlProps" Target="itemProps278.xml"/></Relationships>
</file>

<file path=customXml/_rels/item279.xml.rels><?xml version="1.0" encoding="UTF-8" standalone="yes"?>
<Relationships xmlns="http://schemas.openxmlformats.org/package/2006/relationships"><Relationship Id="rId1" Type="http://schemas.openxmlformats.org/officeDocument/2006/relationships/customXmlProps" Target="itemProps279.xml"/></Relationships>
</file>

<file path=customXml/_rels/item28.xml.rels><?xml version="1.0" encoding="UTF-8" standalone="yes"?>
<Relationships xmlns="http://schemas.openxmlformats.org/package/2006/relationships"><Relationship Id="rId1" Type="http://schemas.openxmlformats.org/officeDocument/2006/relationships/customXmlProps" Target="itemProps28.xml"/></Relationships>
</file>

<file path=customXml/_rels/item280.xml.rels><?xml version="1.0" encoding="UTF-8" standalone="yes"?>
<Relationships xmlns="http://schemas.openxmlformats.org/package/2006/relationships"><Relationship Id="rId1" Type="http://schemas.openxmlformats.org/officeDocument/2006/relationships/customXmlProps" Target="itemProps280.xml"/></Relationships>
</file>

<file path=customXml/_rels/item281.xml.rels><?xml version="1.0" encoding="UTF-8" standalone="yes"?>
<Relationships xmlns="http://schemas.openxmlformats.org/package/2006/relationships"><Relationship Id="rId1" Type="http://schemas.openxmlformats.org/officeDocument/2006/relationships/customXmlProps" Target="itemProps281.xml"/></Relationships>
</file>

<file path=customXml/_rels/item282.xml.rels><?xml version="1.0" encoding="UTF-8" standalone="yes"?>
<Relationships xmlns="http://schemas.openxmlformats.org/package/2006/relationships"><Relationship Id="rId1" Type="http://schemas.openxmlformats.org/officeDocument/2006/relationships/customXmlProps" Target="itemProps282.xml"/></Relationships>
</file>

<file path=customXml/_rels/item283.xml.rels><?xml version="1.0" encoding="UTF-8" standalone="yes"?>
<Relationships xmlns="http://schemas.openxmlformats.org/package/2006/relationships"><Relationship Id="rId1" Type="http://schemas.openxmlformats.org/officeDocument/2006/relationships/customXmlProps" Target="itemProps283.xml"/></Relationships>
</file>

<file path=customXml/_rels/item284.xml.rels><?xml version="1.0" encoding="UTF-8" standalone="yes"?>
<Relationships xmlns="http://schemas.openxmlformats.org/package/2006/relationships"><Relationship Id="rId1" Type="http://schemas.openxmlformats.org/officeDocument/2006/relationships/customXmlProps" Target="itemProps284.xml"/></Relationships>
</file>

<file path=customXml/_rels/item285.xml.rels><?xml version="1.0" encoding="UTF-8" standalone="yes"?>
<Relationships xmlns="http://schemas.openxmlformats.org/package/2006/relationships"><Relationship Id="rId1" Type="http://schemas.openxmlformats.org/officeDocument/2006/relationships/customXmlProps" Target="itemProps285.xml"/></Relationships>
</file>

<file path=customXml/_rels/item286.xml.rels><?xml version="1.0" encoding="UTF-8" standalone="yes"?>
<Relationships xmlns="http://schemas.openxmlformats.org/package/2006/relationships"><Relationship Id="rId1" Type="http://schemas.openxmlformats.org/officeDocument/2006/relationships/customXmlProps" Target="itemProps286.xml"/></Relationships>
</file>

<file path=customXml/_rels/item287.xml.rels><?xml version="1.0" encoding="UTF-8" standalone="yes"?>
<Relationships xmlns="http://schemas.openxmlformats.org/package/2006/relationships"><Relationship Id="rId1" Type="http://schemas.openxmlformats.org/officeDocument/2006/relationships/customXmlProps" Target="itemProps287.xml"/></Relationships>
</file>

<file path=customXml/_rels/item288.xml.rels><?xml version="1.0" encoding="UTF-8" standalone="yes"?>
<Relationships xmlns="http://schemas.openxmlformats.org/package/2006/relationships"><Relationship Id="rId1" Type="http://schemas.openxmlformats.org/officeDocument/2006/relationships/customXmlProps" Target="itemProps288.xml"/></Relationships>
</file>

<file path=customXml/_rels/item289.xml.rels><?xml version="1.0" encoding="UTF-8" standalone="yes"?>
<Relationships xmlns="http://schemas.openxmlformats.org/package/2006/relationships"><Relationship Id="rId1" Type="http://schemas.openxmlformats.org/officeDocument/2006/relationships/customXmlProps" Target="itemProps289.xml"/></Relationships>
</file>

<file path=customXml/_rels/item29.xml.rels><?xml version="1.0" encoding="UTF-8" standalone="yes"?>
<Relationships xmlns="http://schemas.openxmlformats.org/package/2006/relationships"><Relationship Id="rId1" Type="http://schemas.openxmlformats.org/officeDocument/2006/relationships/customXmlProps" Target="itemProps29.xml"/></Relationships>
</file>

<file path=customXml/_rels/item290.xml.rels><?xml version="1.0" encoding="UTF-8" standalone="yes"?>
<Relationships xmlns="http://schemas.openxmlformats.org/package/2006/relationships"><Relationship Id="rId1" Type="http://schemas.openxmlformats.org/officeDocument/2006/relationships/customXmlProps" Target="itemProps290.xml"/></Relationships>
</file>

<file path=customXml/_rels/item291.xml.rels><?xml version="1.0" encoding="UTF-8" standalone="yes"?>
<Relationships xmlns="http://schemas.openxmlformats.org/package/2006/relationships"><Relationship Id="rId1" Type="http://schemas.openxmlformats.org/officeDocument/2006/relationships/customXmlProps" Target="itemProps291.xml"/></Relationships>
</file>

<file path=customXml/_rels/item292.xml.rels><?xml version="1.0" encoding="UTF-8" standalone="yes"?>
<Relationships xmlns="http://schemas.openxmlformats.org/package/2006/relationships"><Relationship Id="rId1" Type="http://schemas.openxmlformats.org/officeDocument/2006/relationships/customXmlProps" Target="itemProps292.xml"/></Relationships>
</file>

<file path=customXml/_rels/item293.xml.rels><?xml version="1.0" encoding="UTF-8" standalone="yes"?>
<Relationships xmlns="http://schemas.openxmlformats.org/package/2006/relationships"><Relationship Id="rId1" Type="http://schemas.openxmlformats.org/officeDocument/2006/relationships/customXmlProps" Target="itemProps293.xml"/></Relationships>
</file>

<file path=customXml/_rels/item294.xml.rels><?xml version="1.0" encoding="UTF-8" standalone="yes"?>
<Relationships xmlns="http://schemas.openxmlformats.org/package/2006/relationships"><Relationship Id="rId1" Type="http://schemas.openxmlformats.org/officeDocument/2006/relationships/customXmlProps" Target="itemProps294.xml"/></Relationships>
</file>

<file path=customXml/_rels/item295.xml.rels><?xml version="1.0" encoding="UTF-8" standalone="yes"?>
<Relationships xmlns="http://schemas.openxmlformats.org/package/2006/relationships"><Relationship Id="rId1" Type="http://schemas.openxmlformats.org/officeDocument/2006/relationships/customXmlProps" Target="itemProps295.xml"/></Relationships>
</file>

<file path=customXml/_rels/item296.xml.rels><?xml version="1.0" encoding="UTF-8" standalone="yes"?>
<Relationships xmlns="http://schemas.openxmlformats.org/package/2006/relationships"><Relationship Id="rId1" Type="http://schemas.openxmlformats.org/officeDocument/2006/relationships/customXmlProps" Target="itemProps296.xml"/></Relationships>
</file>

<file path=customXml/_rels/item297.xml.rels><?xml version="1.0" encoding="UTF-8" standalone="yes"?>
<Relationships xmlns="http://schemas.openxmlformats.org/package/2006/relationships"><Relationship Id="rId1" Type="http://schemas.openxmlformats.org/officeDocument/2006/relationships/customXmlProps" Target="itemProps297.xml"/></Relationships>
</file>

<file path=customXml/_rels/item298.xml.rels><?xml version="1.0" encoding="UTF-8" standalone="yes"?>
<Relationships xmlns="http://schemas.openxmlformats.org/package/2006/relationships"><Relationship Id="rId1" Type="http://schemas.openxmlformats.org/officeDocument/2006/relationships/customXmlProps" Target="itemProps298.xml"/></Relationships>
</file>

<file path=customXml/_rels/item299.xml.rels><?xml version="1.0" encoding="UTF-8" standalone="yes"?>
<Relationships xmlns="http://schemas.openxmlformats.org/package/2006/relationships"><Relationship Id="rId1" Type="http://schemas.openxmlformats.org/officeDocument/2006/relationships/customXmlProps" Target="itemProps299.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30.xml.rels><?xml version="1.0" encoding="UTF-8" standalone="yes"?>
<Relationships xmlns="http://schemas.openxmlformats.org/package/2006/relationships"><Relationship Id="rId1" Type="http://schemas.openxmlformats.org/officeDocument/2006/relationships/customXmlProps" Target="itemProps30.xml"/></Relationships>
</file>

<file path=customXml/_rels/item300.xml.rels><?xml version="1.0" encoding="UTF-8" standalone="yes"?>
<Relationships xmlns="http://schemas.openxmlformats.org/package/2006/relationships"><Relationship Id="rId1" Type="http://schemas.openxmlformats.org/officeDocument/2006/relationships/customXmlProps" Target="itemProps300.xml"/></Relationships>
</file>

<file path=customXml/_rels/item301.xml.rels><?xml version="1.0" encoding="UTF-8" standalone="yes"?>
<Relationships xmlns="http://schemas.openxmlformats.org/package/2006/relationships"><Relationship Id="rId1" Type="http://schemas.openxmlformats.org/officeDocument/2006/relationships/customXmlProps" Target="itemProps301.xml"/></Relationships>
</file>

<file path=customXml/_rels/item302.xml.rels><?xml version="1.0" encoding="UTF-8" standalone="yes"?>
<Relationships xmlns="http://schemas.openxmlformats.org/package/2006/relationships"><Relationship Id="rId1" Type="http://schemas.openxmlformats.org/officeDocument/2006/relationships/customXmlProps" Target="itemProps302.xml"/></Relationships>
</file>

<file path=customXml/_rels/item303.xml.rels><?xml version="1.0" encoding="UTF-8" standalone="yes"?>
<Relationships xmlns="http://schemas.openxmlformats.org/package/2006/relationships"><Relationship Id="rId1" Type="http://schemas.openxmlformats.org/officeDocument/2006/relationships/customXmlProps" Target="itemProps303.xml"/></Relationships>
</file>

<file path=customXml/_rels/item304.xml.rels><?xml version="1.0" encoding="UTF-8" standalone="yes"?>
<Relationships xmlns="http://schemas.openxmlformats.org/package/2006/relationships"><Relationship Id="rId1" Type="http://schemas.openxmlformats.org/officeDocument/2006/relationships/customXmlProps" Target="itemProps304.xml"/></Relationships>
</file>

<file path=customXml/_rels/item305.xml.rels><?xml version="1.0" encoding="UTF-8" standalone="yes"?>
<Relationships xmlns="http://schemas.openxmlformats.org/package/2006/relationships"><Relationship Id="rId1" Type="http://schemas.openxmlformats.org/officeDocument/2006/relationships/customXmlProps" Target="itemProps305.xml"/></Relationships>
</file>

<file path=customXml/_rels/item306.xml.rels><?xml version="1.0" encoding="UTF-8" standalone="yes"?>
<Relationships xmlns="http://schemas.openxmlformats.org/package/2006/relationships"><Relationship Id="rId1" Type="http://schemas.openxmlformats.org/officeDocument/2006/relationships/customXmlProps" Target="itemProps306.xml"/></Relationships>
</file>

<file path=customXml/_rels/item307.xml.rels><?xml version="1.0" encoding="UTF-8" standalone="yes"?>
<Relationships xmlns="http://schemas.openxmlformats.org/package/2006/relationships"><Relationship Id="rId1" Type="http://schemas.openxmlformats.org/officeDocument/2006/relationships/customXmlProps" Target="itemProps307.xml"/></Relationships>
</file>

<file path=customXml/_rels/item308.xml.rels><?xml version="1.0" encoding="UTF-8" standalone="yes"?>
<Relationships xmlns="http://schemas.openxmlformats.org/package/2006/relationships"><Relationship Id="rId1" Type="http://schemas.openxmlformats.org/officeDocument/2006/relationships/customXmlProps" Target="itemProps308.xml"/></Relationships>
</file>

<file path=customXml/_rels/item309.xml.rels><?xml version="1.0" encoding="UTF-8" standalone="yes"?>
<Relationships xmlns="http://schemas.openxmlformats.org/package/2006/relationships"><Relationship Id="rId1" Type="http://schemas.openxmlformats.org/officeDocument/2006/relationships/customXmlProps" Target="itemProps309.xml"/></Relationships>
</file>

<file path=customXml/_rels/item31.xml.rels><?xml version="1.0" encoding="UTF-8" standalone="yes"?>
<Relationships xmlns="http://schemas.openxmlformats.org/package/2006/relationships"><Relationship Id="rId1" Type="http://schemas.openxmlformats.org/officeDocument/2006/relationships/customXmlProps" Target="itemProps31.xml"/></Relationships>
</file>

<file path=customXml/_rels/item310.xml.rels><?xml version="1.0" encoding="UTF-8" standalone="yes"?>
<Relationships xmlns="http://schemas.openxmlformats.org/package/2006/relationships"><Relationship Id="rId1" Type="http://schemas.openxmlformats.org/officeDocument/2006/relationships/customXmlProps" Target="itemProps310.xml"/></Relationships>
</file>

<file path=customXml/_rels/item311.xml.rels><?xml version="1.0" encoding="UTF-8" standalone="yes"?>
<Relationships xmlns="http://schemas.openxmlformats.org/package/2006/relationships"><Relationship Id="rId1" Type="http://schemas.openxmlformats.org/officeDocument/2006/relationships/customXmlProps" Target="itemProps311.xml"/></Relationships>
</file>

<file path=customXml/_rels/item312.xml.rels><?xml version="1.0" encoding="UTF-8" standalone="yes"?>
<Relationships xmlns="http://schemas.openxmlformats.org/package/2006/relationships"><Relationship Id="rId1" Type="http://schemas.openxmlformats.org/officeDocument/2006/relationships/customXmlProps" Target="itemProps312.xml"/></Relationships>
</file>

<file path=customXml/_rels/item313.xml.rels><?xml version="1.0" encoding="UTF-8" standalone="yes"?>
<Relationships xmlns="http://schemas.openxmlformats.org/package/2006/relationships"><Relationship Id="rId1" Type="http://schemas.openxmlformats.org/officeDocument/2006/relationships/customXmlProps" Target="itemProps313.xml"/></Relationships>
</file>

<file path=customXml/_rels/item314.xml.rels><?xml version="1.0" encoding="UTF-8" standalone="yes"?>
<Relationships xmlns="http://schemas.openxmlformats.org/package/2006/relationships"><Relationship Id="rId1" Type="http://schemas.openxmlformats.org/officeDocument/2006/relationships/customXmlProps" Target="itemProps314.xml"/></Relationships>
</file>

<file path=customXml/_rels/item315.xml.rels><?xml version="1.0" encoding="UTF-8" standalone="yes"?>
<Relationships xmlns="http://schemas.openxmlformats.org/package/2006/relationships"><Relationship Id="rId1" Type="http://schemas.openxmlformats.org/officeDocument/2006/relationships/customXmlProps" Target="itemProps315.xml"/></Relationships>
</file>

<file path=customXml/_rels/item316.xml.rels><?xml version="1.0" encoding="UTF-8" standalone="yes"?>
<Relationships xmlns="http://schemas.openxmlformats.org/package/2006/relationships"><Relationship Id="rId1" Type="http://schemas.openxmlformats.org/officeDocument/2006/relationships/customXmlProps" Target="itemProps316.xml"/></Relationships>
</file>

<file path=customXml/_rels/item317.xml.rels><?xml version="1.0" encoding="UTF-8" standalone="yes"?>
<Relationships xmlns="http://schemas.openxmlformats.org/package/2006/relationships"><Relationship Id="rId1" Type="http://schemas.openxmlformats.org/officeDocument/2006/relationships/customXmlProps" Target="itemProps317.xml"/></Relationships>
</file>

<file path=customXml/_rels/item318.xml.rels><?xml version="1.0" encoding="UTF-8" standalone="yes"?>
<Relationships xmlns="http://schemas.openxmlformats.org/package/2006/relationships"><Relationship Id="rId1" Type="http://schemas.openxmlformats.org/officeDocument/2006/relationships/customXmlProps" Target="itemProps318.xml"/></Relationships>
</file>

<file path=customXml/_rels/item319.xml.rels><?xml version="1.0" encoding="UTF-8" standalone="yes"?>
<Relationships xmlns="http://schemas.openxmlformats.org/package/2006/relationships"><Relationship Id="rId1" Type="http://schemas.openxmlformats.org/officeDocument/2006/relationships/customXmlProps" Target="itemProps319.xml"/></Relationships>
</file>

<file path=customXml/_rels/item32.xml.rels><?xml version="1.0" encoding="UTF-8" standalone="yes"?>
<Relationships xmlns="http://schemas.openxmlformats.org/package/2006/relationships"><Relationship Id="rId1" Type="http://schemas.openxmlformats.org/officeDocument/2006/relationships/customXmlProps" Target="itemProps32.xml"/></Relationships>
</file>

<file path=customXml/_rels/item320.xml.rels><?xml version="1.0" encoding="UTF-8" standalone="yes"?>
<Relationships xmlns="http://schemas.openxmlformats.org/package/2006/relationships"><Relationship Id="rId1" Type="http://schemas.openxmlformats.org/officeDocument/2006/relationships/customXmlProps" Target="itemProps320.xml"/></Relationships>
</file>

<file path=customXml/_rels/item321.xml.rels><?xml version="1.0" encoding="UTF-8" standalone="yes"?>
<Relationships xmlns="http://schemas.openxmlformats.org/package/2006/relationships"><Relationship Id="rId1" Type="http://schemas.openxmlformats.org/officeDocument/2006/relationships/customXmlProps" Target="itemProps321.xml"/></Relationships>
</file>

<file path=customXml/_rels/item322.xml.rels><?xml version="1.0" encoding="UTF-8" standalone="yes"?>
<Relationships xmlns="http://schemas.openxmlformats.org/package/2006/relationships"><Relationship Id="rId1" Type="http://schemas.openxmlformats.org/officeDocument/2006/relationships/customXmlProps" Target="itemProps322.xml"/></Relationships>
</file>

<file path=customXml/_rels/item323.xml.rels><?xml version="1.0" encoding="UTF-8" standalone="yes"?>
<Relationships xmlns="http://schemas.openxmlformats.org/package/2006/relationships"><Relationship Id="rId1" Type="http://schemas.openxmlformats.org/officeDocument/2006/relationships/customXmlProps" Target="itemProps323.xml"/></Relationships>
</file>

<file path=customXml/_rels/item324.xml.rels><?xml version="1.0" encoding="UTF-8" standalone="yes"?>
<Relationships xmlns="http://schemas.openxmlformats.org/package/2006/relationships"><Relationship Id="rId1" Type="http://schemas.openxmlformats.org/officeDocument/2006/relationships/customXmlProps" Target="itemProps324.xml"/></Relationships>
</file>

<file path=customXml/_rels/item325.xml.rels><?xml version="1.0" encoding="UTF-8" standalone="yes"?>
<Relationships xmlns="http://schemas.openxmlformats.org/package/2006/relationships"><Relationship Id="rId1" Type="http://schemas.openxmlformats.org/officeDocument/2006/relationships/customXmlProps" Target="itemProps325.xml"/></Relationships>
</file>

<file path=customXml/_rels/item326.xml.rels><?xml version="1.0" encoding="UTF-8" standalone="yes"?>
<Relationships xmlns="http://schemas.openxmlformats.org/package/2006/relationships"><Relationship Id="rId1" Type="http://schemas.openxmlformats.org/officeDocument/2006/relationships/customXmlProps" Target="itemProps326.xml"/></Relationships>
</file>

<file path=customXml/_rels/item327.xml.rels><?xml version="1.0" encoding="UTF-8" standalone="yes"?>
<Relationships xmlns="http://schemas.openxmlformats.org/package/2006/relationships"><Relationship Id="rId1" Type="http://schemas.openxmlformats.org/officeDocument/2006/relationships/customXmlProps" Target="itemProps327.xml"/></Relationships>
</file>

<file path=customXml/_rels/item328.xml.rels><?xml version="1.0" encoding="UTF-8" standalone="yes"?>
<Relationships xmlns="http://schemas.openxmlformats.org/package/2006/relationships"><Relationship Id="rId1" Type="http://schemas.openxmlformats.org/officeDocument/2006/relationships/customXmlProps" Target="itemProps328.xml"/></Relationships>
</file>

<file path=customXml/_rels/item329.xml.rels><?xml version="1.0" encoding="UTF-8" standalone="yes"?>
<Relationships xmlns="http://schemas.openxmlformats.org/package/2006/relationships"><Relationship Id="rId1" Type="http://schemas.openxmlformats.org/officeDocument/2006/relationships/customXmlProps" Target="itemProps329.xml"/></Relationships>
</file>

<file path=customXml/_rels/item33.xml.rels><?xml version="1.0" encoding="UTF-8" standalone="yes"?>
<Relationships xmlns="http://schemas.openxmlformats.org/package/2006/relationships"><Relationship Id="rId1" Type="http://schemas.openxmlformats.org/officeDocument/2006/relationships/customXmlProps" Target="itemProps33.xml"/></Relationships>
</file>

<file path=customXml/_rels/item330.xml.rels><?xml version="1.0" encoding="UTF-8" standalone="yes"?>
<Relationships xmlns="http://schemas.openxmlformats.org/package/2006/relationships"><Relationship Id="rId1" Type="http://schemas.openxmlformats.org/officeDocument/2006/relationships/customXmlProps" Target="itemProps330.xml"/></Relationships>
</file>

<file path=customXml/_rels/item331.xml.rels><?xml version="1.0" encoding="UTF-8" standalone="yes"?>
<Relationships xmlns="http://schemas.openxmlformats.org/package/2006/relationships"><Relationship Id="rId1" Type="http://schemas.openxmlformats.org/officeDocument/2006/relationships/customXmlProps" Target="itemProps331.xml"/></Relationships>
</file>

<file path=customXml/_rels/item332.xml.rels><?xml version="1.0" encoding="UTF-8" standalone="yes"?>
<Relationships xmlns="http://schemas.openxmlformats.org/package/2006/relationships"><Relationship Id="rId1" Type="http://schemas.openxmlformats.org/officeDocument/2006/relationships/customXmlProps" Target="itemProps332.xml"/></Relationships>
</file>

<file path=customXml/_rels/item333.xml.rels><?xml version="1.0" encoding="UTF-8" standalone="yes"?>
<Relationships xmlns="http://schemas.openxmlformats.org/package/2006/relationships"><Relationship Id="rId1" Type="http://schemas.openxmlformats.org/officeDocument/2006/relationships/customXmlProps" Target="itemProps333.xml"/></Relationships>
</file>

<file path=customXml/_rels/item334.xml.rels><?xml version="1.0" encoding="UTF-8" standalone="yes"?>
<Relationships xmlns="http://schemas.openxmlformats.org/package/2006/relationships"><Relationship Id="rId1" Type="http://schemas.openxmlformats.org/officeDocument/2006/relationships/customXmlProps" Target="itemProps334.xml"/></Relationships>
</file>

<file path=customXml/_rels/item335.xml.rels><?xml version="1.0" encoding="UTF-8" standalone="yes"?>
<Relationships xmlns="http://schemas.openxmlformats.org/package/2006/relationships"><Relationship Id="rId1" Type="http://schemas.openxmlformats.org/officeDocument/2006/relationships/customXmlProps" Target="itemProps335.xml"/></Relationships>
</file>

<file path=customXml/_rels/item336.xml.rels><?xml version="1.0" encoding="UTF-8" standalone="yes"?>
<Relationships xmlns="http://schemas.openxmlformats.org/package/2006/relationships"><Relationship Id="rId1" Type="http://schemas.openxmlformats.org/officeDocument/2006/relationships/customXmlProps" Target="itemProps336.xml"/></Relationships>
</file>

<file path=customXml/_rels/item337.xml.rels><?xml version="1.0" encoding="UTF-8" standalone="yes"?>
<Relationships xmlns="http://schemas.openxmlformats.org/package/2006/relationships"><Relationship Id="rId1" Type="http://schemas.openxmlformats.org/officeDocument/2006/relationships/customXmlProps" Target="itemProps337.xml"/></Relationships>
</file>

<file path=customXml/_rels/item338.xml.rels><?xml version="1.0" encoding="UTF-8" standalone="yes"?>
<Relationships xmlns="http://schemas.openxmlformats.org/package/2006/relationships"><Relationship Id="rId1" Type="http://schemas.openxmlformats.org/officeDocument/2006/relationships/customXmlProps" Target="itemProps338.xml"/></Relationships>
</file>

<file path=customXml/_rels/item339.xml.rels><?xml version="1.0" encoding="UTF-8" standalone="yes"?>
<Relationships xmlns="http://schemas.openxmlformats.org/package/2006/relationships"><Relationship Id="rId1" Type="http://schemas.openxmlformats.org/officeDocument/2006/relationships/customXmlProps" Target="itemProps339.xml"/></Relationships>
</file>

<file path=customXml/_rels/item34.xml.rels><?xml version="1.0" encoding="UTF-8" standalone="yes"?>
<Relationships xmlns="http://schemas.openxmlformats.org/package/2006/relationships"><Relationship Id="rId1" Type="http://schemas.openxmlformats.org/officeDocument/2006/relationships/customXmlProps" Target="itemProps34.xml"/></Relationships>
</file>

<file path=customXml/_rels/item340.xml.rels><?xml version="1.0" encoding="UTF-8" standalone="yes"?>
<Relationships xmlns="http://schemas.openxmlformats.org/package/2006/relationships"><Relationship Id="rId1" Type="http://schemas.openxmlformats.org/officeDocument/2006/relationships/customXmlProps" Target="itemProps340.xml"/></Relationships>
</file>

<file path=customXml/_rels/item341.xml.rels><?xml version="1.0" encoding="UTF-8" standalone="yes"?>
<Relationships xmlns="http://schemas.openxmlformats.org/package/2006/relationships"><Relationship Id="rId1" Type="http://schemas.openxmlformats.org/officeDocument/2006/relationships/customXmlProps" Target="itemProps341.xml"/></Relationships>
</file>

<file path=customXml/_rels/item342.xml.rels><?xml version="1.0" encoding="UTF-8" standalone="yes"?>
<Relationships xmlns="http://schemas.openxmlformats.org/package/2006/relationships"><Relationship Id="rId1" Type="http://schemas.openxmlformats.org/officeDocument/2006/relationships/customXmlProps" Target="itemProps342.xml"/></Relationships>
</file>

<file path=customXml/_rels/item343.xml.rels><?xml version="1.0" encoding="UTF-8" standalone="yes"?>
<Relationships xmlns="http://schemas.openxmlformats.org/package/2006/relationships"><Relationship Id="rId1" Type="http://schemas.openxmlformats.org/officeDocument/2006/relationships/customXmlProps" Target="itemProps343.xml"/></Relationships>
</file>

<file path=customXml/_rels/item344.xml.rels><?xml version="1.0" encoding="UTF-8" standalone="yes"?>
<Relationships xmlns="http://schemas.openxmlformats.org/package/2006/relationships"><Relationship Id="rId1" Type="http://schemas.openxmlformats.org/officeDocument/2006/relationships/customXmlProps" Target="itemProps344.xml"/></Relationships>
</file>

<file path=customXml/_rels/item345.xml.rels><?xml version="1.0" encoding="UTF-8" standalone="yes"?>
<Relationships xmlns="http://schemas.openxmlformats.org/package/2006/relationships"><Relationship Id="rId1" Type="http://schemas.openxmlformats.org/officeDocument/2006/relationships/customXmlProps" Target="itemProps345.xml"/></Relationships>
</file>

<file path=customXml/_rels/item346.xml.rels><?xml version="1.0" encoding="UTF-8" standalone="yes"?>
<Relationships xmlns="http://schemas.openxmlformats.org/package/2006/relationships"><Relationship Id="rId1" Type="http://schemas.openxmlformats.org/officeDocument/2006/relationships/customXmlProps" Target="itemProps346.xml"/></Relationships>
</file>

<file path=customXml/_rels/item347.xml.rels><?xml version="1.0" encoding="UTF-8" standalone="yes"?>
<Relationships xmlns="http://schemas.openxmlformats.org/package/2006/relationships"><Relationship Id="rId1" Type="http://schemas.openxmlformats.org/officeDocument/2006/relationships/customXmlProps" Target="itemProps347.xml"/></Relationships>
</file>

<file path=customXml/_rels/item348.xml.rels><?xml version="1.0" encoding="UTF-8" standalone="yes"?>
<Relationships xmlns="http://schemas.openxmlformats.org/package/2006/relationships"><Relationship Id="rId1" Type="http://schemas.openxmlformats.org/officeDocument/2006/relationships/customXmlProps" Target="itemProps348.xml"/></Relationships>
</file>

<file path=customXml/_rels/item349.xml.rels><?xml version="1.0" encoding="UTF-8" standalone="yes"?>
<Relationships xmlns="http://schemas.openxmlformats.org/package/2006/relationships"><Relationship Id="rId1" Type="http://schemas.openxmlformats.org/officeDocument/2006/relationships/customXmlProps" Target="itemProps349.xml"/></Relationships>
</file>

<file path=customXml/_rels/item35.xml.rels><?xml version="1.0" encoding="UTF-8" standalone="yes"?>
<Relationships xmlns="http://schemas.openxmlformats.org/package/2006/relationships"><Relationship Id="rId1" Type="http://schemas.openxmlformats.org/officeDocument/2006/relationships/customXmlProps" Target="itemProps35.xml"/></Relationships>
</file>

<file path=customXml/_rels/item350.xml.rels><?xml version="1.0" encoding="UTF-8" standalone="yes"?>
<Relationships xmlns="http://schemas.openxmlformats.org/package/2006/relationships"><Relationship Id="rId1" Type="http://schemas.openxmlformats.org/officeDocument/2006/relationships/customXmlProps" Target="itemProps350.xml"/></Relationships>
</file>

<file path=customXml/_rels/item351.xml.rels><?xml version="1.0" encoding="UTF-8" standalone="yes"?>
<Relationships xmlns="http://schemas.openxmlformats.org/package/2006/relationships"><Relationship Id="rId1" Type="http://schemas.openxmlformats.org/officeDocument/2006/relationships/customXmlProps" Target="itemProps351.xml"/></Relationships>
</file>

<file path=customXml/_rels/item352.xml.rels><?xml version="1.0" encoding="UTF-8" standalone="yes"?>
<Relationships xmlns="http://schemas.openxmlformats.org/package/2006/relationships"><Relationship Id="rId1" Type="http://schemas.openxmlformats.org/officeDocument/2006/relationships/customXmlProps" Target="itemProps352.xml"/></Relationships>
</file>

<file path=customXml/_rels/item353.xml.rels><?xml version="1.0" encoding="UTF-8" standalone="yes"?>
<Relationships xmlns="http://schemas.openxmlformats.org/package/2006/relationships"><Relationship Id="rId1" Type="http://schemas.openxmlformats.org/officeDocument/2006/relationships/customXmlProps" Target="itemProps353.xml"/></Relationships>
</file>

<file path=customXml/_rels/item354.xml.rels><?xml version="1.0" encoding="UTF-8" standalone="yes"?>
<Relationships xmlns="http://schemas.openxmlformats.org/package/2006/relationships"><Relationship Id="rId1" Type="http://schemas.openxmlformats.org/officeDocument/2006/relationships/customXmlProps" Target="itemProps354.xml"/></Relationships>
</file>

<file path=customXml/_rels/item355.xml.rels><?xml version="1.0" encoding="UTF-8" standalone="yes"?>
<Relationships xmlns="http://schemas.openxmlformats.org/package/2006/relationships"><Relationship Id="rId1" Type="http://schemas.openxmlformats.org/officeDocument/2006/relationships/customXmlProps" Target="itemProps355.xml"/></Relationships>
</file>

<file path=customXml/_rels/item356.xml.rels><?xml version="1.0" encoding="UTF-8" standalone="yes"?>
<Relationships xmlns="http://schemas.openxmlformats.org/package/2006/relationships"><Relationship Id="rId1" Type="http://schemas.openxmlformats.org/officeDocument/2006/relationships/customXmlProps" Target="itemProps356.xml"/></Relationships>
</file>

<file path=customXml/_rels/item357.xml.rels><?xml version="1.0" encoding="UTF-8" standalone="yes"?>
<Relationships xmlns="http://schemas.openxmlformats.org/package/2006/relationships"><Relationship Id="rId1" Type="http://schemas.openxmlformats.org/officeDocument/2006/relationships/customXmlProps" Target="itemProps357.xml"/></Relationships>
</file>

<file path=customXml/_rels/item358.xml.rels><?xml version="1.0" encoding="UTF-8" standalone="yes"?>
<Relationships xmlns="http://schemas.openxmlformats.org/package/2006/relationships"><Relationship Id="rId1" Type="http://schemas.openxmlformats.org/officeDocument/2006/relationships/customXmlProps" Target="itemProps358.xml"/></Relationships>
</file>

<file path=customXml/_rels/item359.xml.rels><?xml version="1.0" encoding="UTF-8" standalone="yes"?>
<Relationships xmlns="http://schemas.openxmlformats.org/package/2006/relationships"><Relationship Id="rId1" Type="http://schemas.openxmlformats.org/officeDocument/2006/relationships/customXmlProps" Target="itemProps359.xml"/></Relationships>
</file>

<file path=customXml/_rels/item36.xml.rels><?xml version="1.0" encoding="UTF-8" standalone="yes"?>
<Relationships xmlns="http://schemas.openxmlformats.org/package/2006/relationships"><Relationship Id="rId1" Type="http://schemas.openxmlformats.org/officeDocument/2006/relationships/customXmlProps" Target="itemProps36.xml"/></Relationships>
</file>

<file path=customXml/_rels/item360.xml.rels><?xml version="1.0" encoding="UTF-8" standalone="yes"?>
<Relationships xmlns="http://schemas.openxmlformats.org/package/2006/relationships"><Relationship Id="rId1" Type="http://schemas.openxmlformats.org/officeDocument/2006/relationships/customXmlProps" Target="itemProps360.xml"/></Relationships>
</file>

<file path=customXml/_rels/item361.xml.rels><?xml version="1.0" encoding="UTF-8" standalone="yes"?>
<Relationships xmlns="http://schemas.openxmlformats.org/package/2006/relationships"><Relationship Id="rId1" Type="http://schemas.openxmlformats.org/officeDocument/2006/relationships/customXmlProps" Target="itemProps361.xml"/></Relationships>
</file>

<file path=customXml/_rels/item362.xml.rels><?xml version="1.0" encoding="UTF-8" standalone="yes"?>
<Relationships xmlns="http://schemas.openxmlformats.org/package/2006/relationships"><Relationship Id="rId1" Type="http://schemas.openxmlformats.org/officeDocument/2006/relationships/customXmlProps" Target="itemProps362.xml"/></Relationships>
</file>

<file path=customXml/_rels/item363.xml.rels><?xml version="1.0" encoding="UTF-8" standalone="yes"?>
<Relationships xmlns="http://schemas.openxmlformats.org/package/2006/relationships"><Relationship Id="rId1" Type="http://schemas.openxmlformats.org/officeDocument/2006/relationships/customXmlProps" Target="itemProps363.xml"/></Relationships>
</file>

<file path=customXml/_rels/item364.xml.rels><?xml version="1.0" encoding="UTF-8" standalone="yes"?>
<Relationships xmlns="http://schemas.openxmlformats.org/package/2006/relationships"><Relationship Id="rId1" Type="http://schemas.openxmlformats.org/officeDocument/2006/relationships/customXmlProps" Target="itemProps364.xml"/></Relationships>
</file>

<file path=customXml/_rels/item365.xml.rels><?xml version="1.0" encoding="UTF-8" standalone="yes"?>
<Relationships xmlns="http://schemas.openxmlformats.org/package/2006/relationships"><Relationship Id="rId1" Type="http://schemas.openxmlformats.org/officeDocument/2006/relationships/customXmlProps" Target="itemProps365.xml"/></Relationships>
</file>

<file path=customXml/_rels/item366.xml.rels><?xml version="1.0" encoding="UTF-8" standalone="yes"?>
<Relationships xmlns="http://schemas.openxmlformats.org/package/2006/relationships"><Relationship Id="rId1" Type="http://schemas.openxmlformats.org/officeDocument/2006/relationships/customXmlProps" Target="itemProps366.xml"/></Relationships>
</file>

<file path=customXml/_rels/item367.xml.rels><?xml version="1.0" encoding="UTF-8" standalone="yes"?>
<Relationships xmlns="http://schemas.openxmlformats.org/package/2006/relationships"><Relationship Id="rId1" Type="http://schemas.openxmlformats.org/officeDocument/2006/relationships/customXmlProps" Target="itemProps367.xml"/></Relationships>
</file>

<file path=customXml/_rels/item368.xml.rels><?xml version="1.0" encoding="UTF-8" standalone="yes"?>
<Relationships xmlns="http://schemas.openxmlformats.org/package/2006/relationships"><Relationship Id="rId1" Type="http://schemas.openxmlformats.org/officeDocument/2006/relationships/customXmlProps" Target="itemProps368.xml"/></Relationships>
</file>

<file path=customXml/_rels/item369.xml.rels><?xml version="1.0" encoding="UTF-8" standalone="yes"?>
<Relationships xmlns="http://schemas.openxmlformats.org/package/2006/relationships"><Relationship Id="rId1" Type="http://schemas.openxmlformats.org/officeDocument/2006/relationships/customXmlProps" Target="itemProps369.xml"/></Relationships>
</file>

<file path=customXml/_rels/item37.xml.rels><?xml version="1.0" encoding="UTF-8" standalone="yes"?>
<Relationships xmlns="http://schemas.openxmlformats.org/package/2006/relationships"><Relationship Id="rId1" Type="http://schemas.openxmlformats.org/officeDocument/2006/relationships/customXmlProps" Target="itemProps37.xml"/></Relationships>
</file>

<file path=customXml/_rels/item370.xml.rels><?xml version="1.0" encoding="UTF-8" standalone="yes"?>
<Relationships xmlns="http://schemas.openxmlformats.org/package/2006/relationships"><Relationship Id="rId1" Type="http://schemas.openxmlformats.org/officeDocument/2006/relationships/customXmlProps" Target="itemProps370.xml"/></Relationships>
</file>

<file path=customXml/_rels/item371.xml.rels><?xml version="1.0" encoding="UTF-8" standalone="yes"?>
<Relationships xmlns="http://schemas.openxmlformats.org/package/2006/relationships"><Relationship Id="rId1" Type="http://schemas.openxmlformats.org/officeDocument/2006/relationships/customXmlProps" Target="itemProps371.xml"/></Relationships>
</file>

<file path=customXml/_rels/item372.xml.rels><?xml version="1.0" encoding="UTF-8" standalone="yes"?>
<Relationships xmlns="http://schemas.openxmlformats.org/package/2006/relationships"><Relationship Id="rId1" Type="http://schemas.openxmlformats.org/officeDocument/2006/relationships/customXmlProps" Target="itemProps372.xml"/></Relationships>
</file>

<file path=customXml/_rels/item373.xml.rels><?xml version="1.0" encoding="UTF-8" standalone="yes"?>
<Relationships xmlns="http://schemas.openxmlformats.org/package/2006/relationships"><Relationship Id="rId1" Type="http://schemas.openxmlformats.org/officeDocument/2006/relationships/customXmlProps" Target="itemProps373.xml"/></Relationships>
</file>

<file path=customXml/_rels/item374.xml.rels><?xml version="1.0" encoding="UTF-8" standalone="yes"?>
<Relationships xmlns="http://schemas.openxmlformats.org/package/2006/relationships"><Relationship Id="rId1" Type="http://schemas.openxmlformats.org/officeDocument/2006/relationships/customXmlProps" Target="itemProps374.xml"/></Relationships>
</file>

<file path=customXml/_rels/item375.xml.rels><?xml version="1.0" encoding="UTF-8" standalone="yes"?>
<Relationships xmlns="http://schemas.openxmlformats.org/package/2006/relationships"><Relationship Id="rId1" Type="http://schemas.openxmlformats.org/officeDocument/2006/relationships/customXmlProps" Target="itemProps375.xml"/></Relationships>
</file>

<file path=customXml/_rels/item376.xml.rels><?xml version="1.0" encoding="UTF-8" standalone="yes"?>
<Relationships xmlns="http://schemas.openxmlformats.org/package/2006/relationships"><Relationship Id="rId1" Type="http://schemas.openxmlformats.org/officeDocument/2006/relationships/customXmlProps" Target="itemProps376.xml"/></Relationships>
</file>

<file path=customXml/_rels/item377.xml.rels><?xml version="1.0" encoding="UTF-8" standalone="yes"?>
<Relationships xmlns="http://schemas.openxmlformats.org/package/2006/relationships"><Relationship Id="rId1" Type="http://schemas.openxmlformats.org/officeDocument/2006/relationships/customXmlProps" Target="itemProps377.xml"/></Relationships>
</file>

<file path=customXml/_rels/item378.xml.rels><?xml version="1.0" encoding="UTF-8" standalone="yes"?>
<Relationships xmlns="http://schemas.openxmlformats.org/package/2006/relationships"><Relationship Id="rId1" Type="http://schemas.openxmlformats.org/officeDocument/2006/relationships/customXmlProps" Target="itemProps378.xml"/></Relationships>
</file>

<file path=customXml/_rels/item379.xml.rels><?xml version="1.0" encoding="UTF-8" standalone="yes"?>
<Relationships xmlns="http://schemas.openxmlformats.org/package/2006/relationships"><Relationship Id="rId1" Type="http://schemas.openxmlformats.org/officeDocument/2006/relationships/customXmlProps" Target="itemProps379.xml"/></Relationships>
</file>

<file path=customXml/_rels/item38.xml.rels><?xml version="1.0" encoding="UTF-8" standalone="yes"?>
<Relationships xmlns="http://schemas.openxmlformats.org/package/2006/relationships"><Relationship Id="rId1" Type="http://schemas.openxmlformats.org/officeDocument/2006/relationships/customXmlProps" Target="itemProps38.xml"/></Relationships>
</file>

<file path=customXml/_rels/item380.xml.rels><?xml version="1.0" encoding="UTF-8" standalone="yes"?>
<Relationships xmlns="http://schemas.openxmlformats.org/package/2006/relationships"><Relationship Id="rId1" Type="http://schemas.openxmlformats.org/officeDocument/2006/relationships/customXmlProps" Target="itemProps380.xml"/></Relationships>
</file>

<file path=customXml/_rels/item381.xml.rels><?xml version="1.0" encoding="UTF-8" standalone="yes"?>
<Relationships xmlns="http://schemas.openxmlformats.org/package/2006/relationships"><Relationship Id="rId1" Type="http://schemas.openxmlformats.org/officeDocument/2006/relationships/customXmlProps" Target="itemProps381.xml"/></Relationships>
</file>

<file path=customXml/_rels/item382.xml.rels><?xml version="1.0" encoding="UTF-8" standalone="yes"?>
<Relationships xmlns="http://schemas.openxmlformats.org/package/2006/relationships"><Relationship Id="rId1" Type="http://schemas.openxmlformats.org/officeDocument/2006/relationships/customXmlProps" Target="itemProps382.xml"/></Relationships>
</file>

<file path=customXml/_rels/item383.xml.rels><?xml version="1.0" encoding="UTF-8" standalone="yes"?>
<Relationships xmlns="http://schemas.openxmlformats.org/package/2006/relationships"><Relationship Id="rId1" Type="http://schemas.openxmlformats.org/officeDocument/2006/relationships/customXmlProps" Target="itemProps383.xml"/></Relationships>
</file>

<file path=customXml/_rels/item384.xml.rels><?xml version="1.0" encoding="UTF-8" standalone="yes"?>
<Relationships xmlns="http://schemas.openxmlformats.org/package/2006/relationships"><Relationship Id="rId1" Type="http://schemas.openxmlformats.org/officeDocument/2006/relationships/customXmlProps" Target="itemProps384.xml"/></Relationships>
</file>

<file path=customXml/_rels/item385.xml.rels><?xml version="1.0" encoding="UTF-8" standalone="yes"?>
<Relationships xmlns="http://schemas.openxmlformats.org/package/2006/relationships"><Relationship Id="rId1" Type="http://schemas.openxmlformats.org/officeDocument/2006/relationships/customXmlProps" Target="itemProps385.xml"/></Relationships>
</file>

<file path=customXml/_rels/item386.xml.rels><?xml version="1.0" encoding="UTF-8" standalone="yes"?>
<Relationships xmlns="http://schemas.openxmlformats.org/package/2006/relationships"><Relationship Id="rId1" Type="http://schemas.openxmlformats.org/officeDocument/2006/relationships/customXmlProps" Target="itemProps386.xml"/></Relationships>
</file>

<file path=customXml/_rels/item387.xml.rels><?xml version="1.0" encoding="UTF-8" standalone="yes"?>
<Relationships xmlns="http://schemas.openxmlformats.org/package/2006/relationships"><Relationship Id="rId1" Type="http://schemas.openxmlformats.org/officeDocument/2006/relationships/customXmlProps" Target="itemProps387.xml"/></Relationships>
</file>

<file path=customXml/_rels/item388.xml.rels><?xml version="1.0" encoding="UTF-8" standalone="yes"?>
<Relationships xmlns="http://schemas.openxmlformats.org/package/2006/relationships"><Relationship Id="rId1" Type="http://schemas.openxmlformats.org/officeDocument/2006/relationships/customXmlProps" Target="itemProps388.xml"/></Relationships>
</file>

<file path=customXml/_rels/item389.xml.rels><?xml version="1.0" encoding="UTF-8" standalone="yes"?>
<Relationships xmlns="http://schemas.openxmlformats.org/package/2006/relationships"><Relationship Id="rId1" Type="http://schemas.openxmlformats.org/officeDocument/2006/relationships/customXmlProps" Target="itemProps389.xml"/></Relationships>
</file>

<file path=customXml/_rels/item39.xml.rels><?xml version="1.0" encoding="UTF-8" standalone="yes"?>
<Relationships xmlns="http://schemas.openxmlformats.org/package/2006/relationships"><Relationship Id="rId1" Type="http://schemas.openxmlformats.org/officeDocument/2006/relationships/customXmlProps" Target="itemProps39.xml"/></Relationships>
</file>

<file path=customXml/_rels/item390.xml.rels><?xml version="1.0" encoding="UTF-8" standalone="yes"?>
<Relationships xmlns="http://schemas.openxmlformats.org/package/2006/relationships"><Relationship Id="rId1" Type="http://schemas.openxmlformats.org/officeDocument/2006/relationships/customXmlProps" Target="itemProps390.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40.xml.rels><?xml version="1.0" encoding="UTF-8" standalone="yes"?>
<Relationships xmlns="http://schemas.openxmlformats.org/package/2006/relationships"><Relationship Id="rId1" Type="http://schemas.openxmlformats.org/officeDocument/2006/relationships/customXmlProps" Target="itemProps40.xml"/></Relationships>
</file>

<file path=customXml/_rels/item41.xml.rels><?xml version="1.0" encoding="UTF-8" standalone="yes"?>
<Relationships xmlns="http://schemas.openxmlformats.org/package/2006/relationships"><Relationship Id="rId1" Type="http://schemas.openxmlformats.org/officeDocument/2006/relationships/customXmlProps" Target="itemProps41.xml"/></Relationships>
</file>

<file path=customXml/_rels/item42.xml.rels><?xml version="1.0" encoding="UTF-8" standalone="yes"?>
<Relationships xmlns="http://schemas.openxmlformats.org/package/2006/relationships"><Relationship Id="rId1" Type="http://schemas.openxmlformats.org/officeDocument/2006/relationships/customXmlProps" Target="itemProps42.xml"/></Relationships>
</file>

<file path=customXml/_rels/item43.xml.rels><?xml version="1.0" encoding="UTF-8" standalone="yes"?>
<Relationships xmlns="http://schemas.openxmlformats.org/package/2006/relationships"><Relationship Id="rId1" Type="http://schemas.openxmlformats.org/officeDocument/2006/relationships/customXmlProps" Target="itemProps43.xml"/></Relationships>
</file>

<file path=customXml/_rels/item44.xml.rels><?xml version="1.0" encoding="UTF-8" standalone="yes"?>
<Relationships xmlns="http://schemas.openxmlformats.org/package/2006/relationships"><Relationship Id="rId1" Type="http://schemas.openxmlformats.org/officeDocument/2006/relationships/customXmlProps" Target="itemProps44.xml"/></Relationships>
</file>

<file path=customXml/_rels/item45.xml.rels><?xml version="1.0" encoding="UTF-8" standalone="yes"?>
<Relationships xmlns="http://schemas.openxmlformats.org/package/2006/relationships"><Relationship Id="rId1" Type="http://schemas.openxmlformats.org/officeDocument/2006/relationships/customXmlProps" Target="itemProps45.xml"/></Relationships>
</file>

<file path=customXml/_rels/item46.xml.rels><?xml version="1.0" encoding="UTF-8" standalone="yes"?>
<Relationships xmlns="http://schemas.openxmlformats.org/package/2006/relationships"><Relationship Id="rId1" Type="http://schemas.openxmlformats.org/officeDocument/2006/relationships/customXmlProps" Target="itemProps46.xml"/></Relationships>
</file>

<file path=customXml/_rels/item47.xml.rels><?xml version="1.0" encoding="UTF-8" standalone="yes"?>
<Relationships xmlns="http://schemas.openxmlformats.org/package/2006/relationships"><Relationship Id="rId1" Type="http://schemas.openxmlformats.org/officeDocument/2006/relationships/customXmlProps" Target="itemProps47.xml"/></Relationships>
</file>

<file path=customXml/_rels/item48.xml.rels><?xml version="1.0" encoding="UTF-8" standalone="yes"?>
<Relationships xmlns="http://schemas.openxmlformats.org/package/2006/relationships"><Relationship Id="rId1" Type="http://schemas.openxmlformats.org/officeDocument/2006/relationships/customXmlProps" Target="itemProps48.xml"/></Relationships>
</file>

<file path=customXml/_rels/item49.xml.rels><?xml version="1.0" encoding="UTF-8" standalone="yes"?>
<Relationships xmlns="http://schemas.openxmlformats.org/package/2006/relationships"><Relationship Id="rId1" Type="http://schemas.openxmlformats.org/officeDocument/2006/relationships/customXmlProps" Target="itemProps49.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_rels/item50.xml.rels><?xml version="1.0" encoding="UTF-8" standalone="yes"?>
<Relationships xmlns="http://schemas.openxmlformats.org/package/2006/relationships"><Relationship Id="rId1" Type="http://schemas.openxmlformats.org/officeDocument/2006/relationships/customXmlProps" Target="itemProps50.xml"/></Relationships>
</file>

<file path=customXml/_rels/item51.xml.rels><?xml version="1.0" encoding="UTF-8" standalone="yes"?>
<Relationships xmlns="http://schemas.openxmlformats.org/package/2006/relationships"><Relationship Id="rId1" Type="http://schemas.openxmlformats.org/officeDocument/2006/relationships/customXmlProps" Target="itemProps51.xml"/></Relationships>
</file>

<file path=customXml/_rels/item52.xml.rels><?xml version="1.0" encoding="UTF-8" standalone="yes"?>
<Relationships xmlns="http://schemas.openxmlformats.org/package/2006/relationships"><Relationship Id="rId1" Type="http://schemas.openxmlformats.org/officeDocument/2006/relationships/customXmlProps" Target="itemProps52.xml"/></Relationships>
</file>

<file path=customXml/_rels/item53.xml.rels><?xml version="1.0" encoding="UTF-8" standalone="yes"?>
<Relationships xmlns="http://schemas.openxmlformats.org/package/2006/relationships"><Relationship Id="rId1" Type="http://schemas.openxmlformats.org/officeDocument/2006/relationships/customXmlProps" Target="itemProps53.xml"/></Relationships>
</file>

<file path=customXml/_rels/item54.xml.rels><?xml version="1.0" encoding="UTF-8" standalone="yes"?>
<Relationships xmlns="http://schemas.openxmlformats.org/package/2006/relationships"><Relationship Id="rId1" Type="http://schemas.openxmlformats.org/officeDocument/2006/relationships/customXmlProps" Target="itemProps54.xml"/></Relationships>
</file>

<file path=customXml/_rels/item55.xml.rels><?xml version="1.0" encoding="UTF-8" standalone="yes"?>
<Relationships xmlns="http://schemas.openxmlformats.org/package/2006/relationships"><Relationship Id="rId1" Type="http://schemas.openxmlformats.org/officeDocument/2006/relationships/customXmlProps" Target="itemProps55.xml"/></Relationships>
</file>

<file path=customXml/_rels/item56.xml.rels><?xml version="1.0" encoding="UTF-8" standalone="yes"?>
<Relationships xmlns="http://schemas.openxmlformats.org/package/2006/relationships"><Relationship Id="rId1" Type="http://schemas.openxmlformats.org/officeDocument/2006/relationships/customXmlProps" Target="itemProps56.xml"/></Relationships>
</file>

<file path=customXml/_rels/item57.xml.rels><?xml version="1.0" encoding="UTF-8" standalone="yes"?>
<Relationships xmlns="http://schemas.openxmlformats.org/package/2006/relationships"><Relationship Id="rId1" Type="http://schemas.openxmlformats.org/officeDocument/2006/relationships/customXmlProps" Target="itemProps57.xml"/></Relationships>
</file>

<file path=customXml/_rels/item58.xml.rels><?xml version="1.0" encoding="UTF-8" standalone="yes"?>
<Relationships xmlns="http://schemas.openxmlformats.org/package/2006/relationships"><Relationship Id="rId1" Type="http://schemas.openxmlformats.org/officeDocument/2006/relationships/customXmlProps" Target="itemProps58.xml"/></Relationships>
</file>

<file path=customXml/_rels/item59.xml.rels><?xml version="1.0" encoding="UTF-8" standalone="yes"?>
<Relationships xmlns="http://schemas.openxmlformats.org/package/2006/relationships"><Relationship Id="rId1" Type="http://schemas.openxmlformats.org/officeDocument/2006/relationships/customXmlProps" Target="itemProps59.xml"/></Relationships>
</file>

<file path=customXml/_rels/item6.xml.rels><?xml version="1.0" encoding="UTF-8" standalone="yes"?>
<Relationships xmlns="http://schemas.openxmlformats.org/package/2006/relationships"><Relationship Id="rId1" Type="http://schemas.openxmlformats.org/officeDocument/2006/relationships/customXmlProps" Target="itemProps6.xml"/></Relationships>
</file>

<file path=customXml/_rels/item60.xml.rels><?xml version="1.0" encoding="UTF-8" standalone="yes"?>
<Relationships xmlns="http://schemas.openxmlformats.org/package/2006/relationships"><Relationship Id="rId1" Type="http://schemas.openxmlformats.org/officeDocument/2006/relationships/customXmlProps" Target="itemProps60.xml"/></Relationships>
</file>

<file path=customXml/_rels/item61.xml.rels><?xml version="1.0" encoding="UTF-8" standalone="yes"?>
<Relationships xmlns="http://schemas.openxmlformats.org/package/2006/relationships"><Relationship Id="rId1" Type="http://schemas.openxmlformats.org/officeDocument/2006/relationships/customXmlProps" Target="itemProps61.xml"/></Relationships>
</file>

<file path=customXml/_rels/item62.xml.rels><?xml version="1.0" encoding="UTF-8" standalone="yes"?>
<Relationships xmlns="http://schemas.openxmlformats.org/package/2006/relationships"><Relationship Id="rId1" Type="http://schemas.openxmlformats.org/officeDocument/2006/relationships/customXmlProps" Target="itemProps62.xml"/></Relationships>
</file>

<file path=customXml/_rels/item63.xml.rels><?xml version="1.0" encoding="UTF-8" standalone="yes"?>
<Relationships xmlns="http://schemas.openxmlformats.org/package/2006/relationships"><Relationship Id="rId1" Type="http://schemas.openxmlformats.org/officeDocument/2006/relationships/customXmlProps" Target="itemProps63.xml"/></Relationships>
</file>

<file path=customXml/_rels/item64.xml.rels><?xml version="1.0" encoding="UTF-8" standalone="yes"?>
<Relationships xmlns="http://schemas.openxmlformats.org/package/2006/relationships"><Relationship Id="rId1" Type="http://schemas.openxmlformats.org/officeDocument/2006/relationships/customXmlProps" Target="itemProps64.xml"/></Relationships>
</file>

<file path=customXml/_rels/item65.xml.rels><?xml version="1.0" encoding="UTF-8" standalone="yes"?>
<Relationships xmlns="http://schemas.openxmlformats.org/package/2006/relationships"><Relationship Id="rId1" Type="http://schemas.openxmlformats.org/officeDocument/2006/relationships/customXmlProps" Target="itemProps65.xml"/></Relationships>
</file>

<file path=customXml/_rels/item66.xml.rels><?xml version="1.0" encoding="UTF-8" standalone="yes"?>
<Relationships xmlns="http://schemas.openxmlformats.org/package/2006/relationships"><Relationship Id="rId1" Type="http://schemas.openxmlformats.org/officeDocument/2006/relationships/customXmlProps" Target="itemProps66.xml"/></Relationships>
</file>

<file path=customXml/_rels/item67.xml.rels><?xml version="1.0" encoding="UTF-8" standalone="yes"?>
<Relationships xmlns="http://schemas.openxmlformats.org/package/2006/relationships"><Relationship Id="rId1" Type="http://schemas.openxmlformats.org/officeDocument/2006/relationships/customXmlProps" Target="itemProps67.xml"/></Relationships>
</file>

<file path=customXml/_rels/item68.xml.rels><?xml version="1.0" encoding="UTF-8" standalone="yes"?>
<Relationships xmlns="http://schemas.openxmlformats.org/package/2006/relationships"><Relationship Id="rId1" Type="http://schemas.openxmlformats.org/officeDocument/2006/relationships/customXmlProps" Target="itemProps68.xml"/></Relationships>
</file>

<file path=customXml/_rels/item69.xml.rels><?xml version="1.0" encoding="UTF-8" standalone="yes"?>
<Relationships xmlns="http://schemas.openxmlformats.org/package/2006/relationships"><Relationship Id="rId1" Type="http://schemas.openxmlformats.org/officeDocument/2006/relationships/customXmlProps" Target="itemProps69.xml"/></Relationships>
</file>

<file path=customXml/_rels/item7.xml.rels><?xml version="1.0" encoding="UTF-8" standalone="yes"?>
<Relationships xmlns="http://schemas.openxmlformats.org/package/2006/relationships"><Relationship Id="rId1" Type="http://schemas.openxmlformats.org/officeDocument/2006/relationships/customXmlProps" Target="itemProps7.xml"/></Relationships>
</file>

<file path=customXml/_rels/item70.xml.rels><?xml version="1.0" encoding="UTF-8" standalone="yes"?>
<Relationships xmlns="http://schemas.openxmlformats.org/package/2006/relationships"><Relationship Id="rId1" Type="http://schemas.openxmlformats.org/officeDocument/2006/relationships/customXmlProps" Target="itemProps70.xml"/></Relationships>
</file>

<file path=customXml/_rels/item71.xml.rels><?xml version="1.0" encoding="UTF-8" standalone="yes"?>
<Relationships xmlns="http://schemas.openxmlformats.org/package/2006/relationships"><Relationship Id="rId1" Type="http://schemas.openxmlformats.org/officeDocument/2006/relationships/customXmlProps" Target="itemProps71.xml"/></Relationships>
</file>

<file path=customXml/_rels/item72.xml.rels><?xml version="1.0" encoding="UTF-8" standalone="yes"?>
<Relationships xmlns="http://schemas.openxmlformats.org/package/2006/relationships"><Relationship Id="rId1" Type="http://schemas.openxmlformats.org/officeDocument/2006/relationships/customXmlProps" Target="itemProps72.xml"/></Relationships>
</file>

<file path=customXml/_rels/item73.xml.rels><?xml version="1.0" encoding="UTF-8" standalone="yes"?>
<Relationships xmlns="http://schemas.openxmlformats.org/package/2006/relationships"><Relationship Id="rId1" Type="http://schemas.openxmlformats.org/officeDocument/2006/relationships/customXmlProps" Target="itemProps73.xml"/></Relationships>
</file>

<file path=customXml/_rels/item74.xml.rels><?xml version="1.0" encoding="UTF-8" standalone="yes"?>
<Relationships xmlns="http://schemas.openxmlformats.org/package/2006/relationships"><Relationship Id="rId1" Type="http://schemas.openxmlformats.org/officeDocument/2006/relationships/customXmlProps" Target="itemProps74.xml"/></Relationships>
</file>

<file path=customXml/_rels/item75.xml.rels><?xml version="1.0" encoding="UTF-8" standalone="yes"?>
<Relationships xmlns="http://schemas.openxmlformats.org/package/2006/relationships"><Relationship Id="rId1" Type="http://schemas.openxmlformats.org/officeDocument/2006/relationships/customXmlProps" Target="itemProps75.xml"/></Relationships>
</file>

<file path=customXml/_rels/item76.xml.rels><?xml version="1.0" encoding="UTF-8" standalone="yes"?>
<Relationships xmlns="http://schemas.openxmlformats.org/package/2006/relationships"><Relationship Id="rId1" Type="http://schemas.openxmlformats.org/officeDocument/2006/relationships/customXmlProps" Target="itemProps76.xml"/></Relationships>
</file>

<file path=customXml/_rels/item77.xml.rels><?xml version="1.0" encoding="UTF-8" standalone="yes"?>
<Relationships xmlns="http://schemas.openxmlformats.org/package/2006/relationships"><Relationship Id="rId1" Type="http://schemas.openxmlformats.org/officeDocument/2006/relationships/customXmlProps" Target="itemProps77.xml"/></Relationships>
</file>

<file path=customXml/_rels/item78.xml.rels><?xml version="1.0" encoding="UTF-8" standalone="yes"?>
<Relationships xmlns="http://schemas.openxmlformats.org/package/2006/relationships"><Relationship Id="rId1" Type="http://schemas.openxmlformats.org/officeDocument/2006/relationships/customXmlProps" Target="itemProps78.xml"/></Relationships>
</file>

<file path=customXml/_rels/item79.xml.rels><?xml version="1.0" encoding="UTF-8" standalone="yes"?>
<Relationships xmlns="http://schemas.openxmlformats.org/package/2006/relationships"><Relationship Id="rId1" Type="http://schemas.openxmlformats.org/officeDocument/2006/relationships/customXmlProps" Target="itemProps79.xml"/></Relationships>
</file>

<file path=customXml/_rels/item8.xml.rels><?xml version="1.0" encoding="UTF-8" standalone="yes"?>
<Relationships xmlns="http://schemas.openxmlformats.org/package/2006/relationships"><Relationship Id="rId1" Type="http://schemas.openxmlformats.org/officeDocument/2006/relationships/customXmlProps" Target="itemProps8.xml"/></Relationships>
</file>

<file path=customXml/_rels/item80.xml.rels><?xml version="1.0" encoding="UTF-8" standalone="yes"?>
<Relationships xmlns="http://schemas.openxmlformats.org/package/2006/relationships"><Relationship Id="rId1" Type="http://schemas.openxmlformats.org/officeDocument/2006/relationships/customXmlProps" Target="itemProps80.xml"/></Relationships>
</file>

<file path=customXml/_rels/item81.xml.rels><?xml version="1.0" encoding="UTF-8" standalone="yes"?>
<Relationships xmlns="http://schemas.openxmlformats.org/package/2006/relationships"><Relationship Id="rId1" Type="http://schemas.openxmlformats.org/officeDocument/2006/relationships/customXmlProps" Target="itemProps81.xml"/></Relationships>
</file>

<file path=customXml/_rels/item82.xml.rels><?xml version="1.0" encoding="UTF-8" standalone="yes"?>
<Relationships xmlns="http://schemas.openxmlformats.org/package/2006/relationships"><Relationship Id="rId1" Type="http://schemas.openxmlformats.org/officeDocument/2006/relationships/customXmlProps" Target="itemProps82.xml"/></Relationships>
</file>

<file path=customXml/_rels/item83.xml.rels><?xml version="1.0" encoding="UTF-8" standalone="yes"?>
<Relationships xmlns="http://schemas.openxmlformats.org/package/2006/relationships"><Relationship Id="rId1" Type="http://schemas.openxmlformats.org/officeDocument/2006/relationships/customXmlProps" Target="itemProps83.xml"/></Relationships>
</file>

<file path=customXml/_rels/item84.xml.rels><?xml version="1.0" encoding="UTF-8" standalone="yes"?>
<Relationships xmlns="http://schemas.openxmlformats.org/package/2006/relationships"><Relationship Id="rId1" Type="http://schemas.openxmlformats.org/officeDocument/2006/relationships/customXmlProps" Target="itemProps84.xml"/></Relationships>
</file>

<file path=customXml/_rels/item85.xml.rels><?xml version="1.0" encoding="UTF-8" standalone="yes"?>
<Relationships xmlns="http://schemas.openxmlformats.org/package/2006/relationships"><Relationship Id="rId1" Type="http://schemas.openxmlformats.org/officeDocument/2006/relationships/customXmlProps" Target="itemProps85.xml"/></Relationships>
</file>

<file path=customXml/_rels/item86.xml.rels><?xml version="1.0" encoding="UTF-8" standalone="yes"?>
<Relationships xmlns="http://schemas.openxmlformats.org/package/2006/relationships"><Relationship Id="rId1" Type="http://schemas.openxmlformats.org/officeDocument/2006/relationships/customXmlProps" Target="itemProps86.xml"/></Relationships>
</file>

<file path=customXml/_rels/item87.xml.rels><?xml version="1.0" encoding="UTF-8" standalone="yes"?>
<Relationships xmlns="http://schemas.openxmlformats.org/package/2006/relationships"><Relationship Id="rId1" Type="http://schemas.openxmlformats.org/officeDocument/2006/relationships/customXmlProps" Target="itemProps87.xml"/></Relationships>
</file>

<file path=customXml/_rels/item88.xml.rels><?xml version="1.0" encoding="UTF-8" standalone="yes"?>
<Relationships xmlns="http://schemas.openxmlformats.org/package/2006/relationships"><Relationship Id="rId1" Type="http://schemas.openxmlformats.org/officeDocument/2006/relationships/customXmlProps" Target="itemProps88.xml"/></Relationships>
</file>

<file path=customXml/_rels/item89.xml.rels><?xml version="1.0" encoding="UTF-8" standalone="yes"?>
<Relationships xmlns="http://schemas.openxmlformats.org/package/2006/relationships"><Relationship Id="rId1" Type="http://schemas.openxmlformats.org/officeDocument/2006/relationships/customXmlProps" Target="itemProps89.xml"/></Relationships>
</file>

<file path=customXml/_rels/item9.xml.rels><?xml version="1.0" encoding="UTF-8" standalone="yes"?>
<Relationships xmlns="http://schemas.openxmlformats.org/package/2006/relationships"><Relationship Id="rId1" Type="http://schemas.openxmlformats.org/officeDocument/2006/relationships/customXmlProps" Target="itemProps9.xml"/></Relationships>
</file>

<file path=customXml/_rels/item90.xml.rels><?xml version="1.0" encoding="UTF-8" standalone="yes"?>
<Relationships xmlns="http://schemas.openxmlformats.org/package/2006/relationships"><Relationship Id="rId1" Type="http://schemas.openxmlformats.org/officeDocument/2006/relationships/customXmlProps" Target="itemProps90.xml"/></Relationships>
</file>

<file path=customXml/_rels/item91.xml.rels><?xml version="1.0" encoding="UTF-8" standalone="yes"?>
<Relationships xmlns="http://schemas.openxmlformats.org/package/2006/relationships"><Relationship Id="rId1" Type="http://schemas.openxmlformats.org/officeDocument/2006/relationships/customXmlProps" Target="itemProps91.xml"/></Relationships>
</file>

<file path=customXml/_rels/item92.xml.rels><?xml version="1.0" encoding="UTF-8" standalone="yes"?>
<Relationships xmlns="http://schemas.openxmlformats.org/package/2006/relationships"><Relationship Id="rId1" Type="http://schemas.openxmlformats.org/officeDocument/2006/relationships/customXmlProps" Target="itemProps92.xml"/></Relationships>
</file>

<file path=customXml/_rels/item93.xml.rels><?xml version="1.0" encoding="UTF-8" standalone="yes"?>
<Relationships xmlns="http://schemas.openxmlformats.org/package/2006/relationships"><Relationship Id="rId1" Type="http://schemas.openxmlformats.org/officeDocument/2006/relationships/customXmlProps" Target="itemProps93.xml"/></Relationships>
</file>

<file path=customXml/_rels/item94.xml.rels><?xml version="1.0" encoding="UTF-8" standalone="yes"?>
<Relationships xmlns="http://schemas.openxmlformats.org/package/2006/relationships"><Relationship Id="rId1" Type="http://schemas.openxmlformats.org/officeDocument/2006/relationships/customXmlProps" Target="itemProps94.xml"/></Relationships>
</file>

<file path=customXml/_rels/item95.xml.rels><?xml version="1.0" encoding="UTF-8" standalone="yes"?>
<Relationships xmlns="http://schemas.openxmlformats.org/package/2006/relationships"><Relationship Id="rId1" Type="http://schemas.openxmlformats.org/officeDocument/2006/relationships/customXmlProps" Target="itemProps95.xml"/></Relationships>
</file>

<file path=customXml/_rels/item96.xml.rels><?xml version="1.0" encoding="UTF-8" standalone="yes"?>
<Relationships xmlns="http://schemas.openxmlformats.org/package/2006/relationships"><Relationship Id="rId1" Type="http://schemas.openxmlformats.org/officeDocument/2006/relationships/customXmlProps" Target="itemProps96.xml"/></Relationships>
</file>

<file path=customXml/_rels/item97.xml.rels><?xml version="1.0" encoding="UTF-8" standalone="yes"?>
<Relationships xmlns="http://schemas.openxmlformats.org/package/2006/relationships"><Relationship Id="rId1" Type="http://schemas.openxmlformats.org/officeDocument/2006/relationships/customXmlProps" Target="itemProps97.xml"/></Relationships>
</file>

<file path=customXml/_rels/item98.xml.rels><?xml version="1.0" encoding="UTF-8" standalone="yes"?>
<Relationships xmlns="http://schemas.openxmlformats.org/package/2006/relationships"><Relationship Id="rId1" Type="http://schemas.openxmlformats.org/officeDocument/2006/relationships/customXmlProps" Target="itemProps98.xml"/></Relationships>
</file>

<file path=customXml/_rels/item99.xml.rels><?xml version="1.0" encoding="UTF-8" standalone="yes"?>
<Relationships xmlns="http://schemas.openxmlformats.org/package/2006/relationships"><Relationship Id="rId1" Type="http://schemas.openxmlformats.org/officeDocument/2006/relationships/customXmlProps" Target="itemProps99.xml"/></Relationships>
</file>

<file path=customXml/item1.xml><?xml version="1.0" encoding="utf-8"?>
<CustomerInfo>
  <UserName>Administrator</UserName>
  <CompanyName>www.xjghost.com</CompanyName>
  <MachineID>A888</MachineID>
  <ToolID>ljRTAAAAKGU=</ToolID>
  <Data><![CDATA[bGpSVEFBQUFLR1U9]]></Data>
</CustomerInfo>
</file>

<file path=customXml/item10.xml><?xml version="1.0" encoding="utf-8"?>
<CustomerInfo>
  <UserName>Administrator</UserName>
  <CompanyName>www.xjghost.com</CompanyName>
  <MachineID>A888</MachineID>
  <ToolID>ljRTAAAAKGU=</ToolID>
  <Data><![CDATA[bGpSVEFBQUFLR1U9]]></Data>
</CustomerInfo>
</file>

<file path=customXml/item100.xml><?xml version="1.0" encoding="utf-8"?>
<CustomerInfo>
  <UserName>Administrator</UserName>
  <CompanyName>www.xjghost.com</CompanyName>
  <MachineID>A888</MachineID>
  <ToolID>ljRTAAAAKGU=</ToolID>
  <Data><![CDATA[bGpSVEFBQUFLR1U9]]></Data>
</CustomerInfo>
</file>

<file path=customXml/item101.xml><?xml version="1.0" encoding="utf-8"?>
<CustomerInfo>
  <UserName>Administrator</UserName>
  <CompanyName>www.xjghost.com</CompanyName>
  <MachineID>A888</MachineID>
  <ToolID>ljRTAAAAKGU=</ToolID>
  <Data><![CDATA[bGpSVEFBQUFLR1U9]]></Data>
</CustomerInfo>
</file>

<file path=customXml/item102.xml><?xml version="1.0" encoding="utf-8"?>
<CustomerInfo>
  <UserName>Administrator</UserName>
  <CompanyName>www.xjghost.com</CompanyName>
  <MachineID>A888</MachineID>
  <ToolID>ljRTAAAAKGU=</ToolID>
  <Data><![CDATA[bGpSVEFBQUFLR1U9]]></Data>
</CustomerInfo>
</file>

<file path=customXml/item103.xml><?xml version="1.0" encoding="utf-8"?>
<CustomerInfo>
  <UserName>Administrator</UserName>
  <CompanyName>www.xjghost.com</CompanyName>
  <MachineID>A888</MachineID>
  <ToolID>ljRTAAAAKGU=</ToolID>
  <Data><![CDATA[bGpSVEFBQUFLR1U9]]></Data>
</CustomerInfo>
</file>

<file path=customXml/item104.xml><?xml version="1.0" encoding="utf-8"?>
<CustomerInfo>
  <UserName>Administrator</UserName>
  <CompanyName>www.xjghost.com</CompanyName>
  <MachineID>A888</MachineID>
  <ToolID>ljRTAAAAKGU=</ToolID>
  <Data><![CDATA[bGpSVEFBQUFLR1U9]]></Data>
</CustomerInfo>
</file>

<file path=customXml/item105.xml><?xml version="1.0" encoding="utf-8"?>
<CustomerInfo>
  <UserName>Administrator</UserName>
  <CompanyName>www.xjghost.com</CompanyName>
  <MachineID>A888</MachineID>
  <ToolID>ljRTAAAAKGU=</ToolID>
  <Data><![CDATA[bGpSVEFBQUFLR1U9]]></Data>
</CustomerInfo>
</file>

<file path=customXml/item106.xml><?xml version="1.0" encoding="utf-8"?>
<CustomerInfo>
  <UserName>Administrator</UserName>
  <CompanyName>www.xjghost.com</CompanyName>
  <MachineID>A888</MachineID>
  <ToolID>ljRTAAAAKGU=</ToolID>
  <Data><![CDATA[bGpSVEFBQUFLR1U9]]></Data>
</CustomerInfo>
</file>

<file path=customXml/item107.xml><?xml version="1.0" encoding="utf-8"?>
<CustomerInfo>
  <UserName>Administrator</UserName>
  <CompanyName>www.xjghost.com</CompanyName>
  <MachineID>A888</MachineID>
  <ToolID>ljRTAAAAKGU=</ToolID>
  <Data><![CDATA[bGpSVEFBQUFLR1U9]]></Data>
</CustomerInfo>
</file>

<file path=customXml/item108.xml><?xml version="1.0" encoding="utf-8"?>
<CustomerInfo>
  <UserName>Administrator</UserName>
  <CompanyName>www.xjghost.com</CompanyName>
  <MachineID>A888</MachineID>
  <ToolID>ljRTAAAAKGU=</ToolID>
  <Data><![CDATA[bGpSVEFBQUFLR1U9]]></Data>
</CustomerInfo>
</file>

<file path=customXml/item109.xml><?xml version="1.0" encoding="utf-8"?>
<CustomerInfo>
  <UserName>Administrator</UserName>
  <CompanyName>www.xjghost.com</CompanyName>
  <MachineID>A888</MachineID>
  <ToolID>ljRTAAAAKGU=</ToolID>
  <Data><![CDATA[bGpSVEFBQUFLR1U9]]></Data>
</CustomerInfo>
</file>

<file path=customXml/item11.xml><?xml version="1.0" encoding="utf-8"?>
<CustomerInfo>
  <UserName>Administrator</UserName>
  <CompanyName>www.xjghost.com</CompanyName>
  <MachineID>A888</MachineID>
  <ToolID>ljRTAAAAKGU=</ToolID>
  <Data><![CDATA[bGpSVEFBQUFLR1U9]]></Data>
</CustomerInfo>
</file>

<file path=customXml/item110.xml><?xml version="1.0" encoding="utf-8"?>
<CustomerInfo>
  <UserName>Administrator</UserName>
  <CompanyName>www.xjghost.com</CompanyName>
  <MachineID>A888</MachineID>
  <ToolID>ljRTAAAAKGU=</ToolID>
  <Data><![CDATA[bGpSVEFBQUFLR1U9]]></Data>
</CustomerInfo>
</file>

<file path=customXml/item111.xml><?xml version="1.0" encoding="utf-8"?>
<CustomerInfo>
  <UserName>Administrator</UserName>
  <CompanyName>www.xjghost.com</CompanyName>
  <MachineID>A888</MachineID>
  <ToolID>ljRTAAAAKGU=</ToolID>
  <Data><![CDATA[bGpSVEFBQUFLR1U9]]></Data>
</CustomerInfo>
</file>

<file path=customXml/item112.xml><?xml version="1.0" encoding="utf-8"?>
<CustomerInfo>
  <UserName>Administrator</UserName>
  <CompanyName>www.xjghost.com</CompanyName>
  <MachineID>A888</MachineID>
  <ToolID>ljRTAAAAKGU=</ToolID>
  <Data><![CDATA[bGpSVEFBQUFLR1U9]]></Data>
</CustomerInfo>
</file>

<file path=customXml/item113.xml><?xml version="1.0" encoding="utf-8"?>
<CustomerInfo>
  <UserName>Administrator</UserName>
  <CompanyName>www.xjghost.com</CompanyName>
  <MachineID>A888</MachineID>
  <ToolID>ljRTAAAAKGU=</ToolID>
  <Data><![CDATA[bGpSVEFBQUFLR1U9]]></Data>
</CustomerInfo>
</file>

<file path=customXml/item114.xml><?xml version="1.0" encoding="utf-8"?>
<CustomerInfo>
  <UserName>Administrator</UserName>
  <CompanyName>www.xjghost.com</CompanyName>
  <MachineID>A888</MachineID>
  <ToolID>ljRTAAAAKGU=</ToolID>
  <Data><![CDATA[bGpSVEFBQUFLR1U9]]></Data>
</CustomerInfo>
</file>

<file path=customXml/item115.xml><?xml version="1.0" encoding="utf-8"?>
<CustomerInfo>
  <UserName>Administrator</UserName>
  <CompanyName>www.xjghost.com</CompanyName>
  <MachineID>A888</MachineID>
  <ToolID>ljRTAAAAKGU=</ToolID>
  <Data><![CDATA[bGpSVEFBQUFLR1U9]]></Data>
</CustomerInfo>
</file>

<file path=customXml/item116.xml><?xml version="1.0" encoding="utf-8"?>
<CustomerInfo>
  <UserName>Administrator</UserName>
  <CompanyName>www.xjghost.com</CompanyName>
  <MachineID>A888</MachineID>
  <ToolID>ljRTAAAAKGU=</ToolID>
  <Data><![CDATA[bGpSVEFBQUFLR1U9]]></Data>
</CustomerInfo>
</file>

<file path=customXml/item117.xml><?xml version="1.0" encoding="utf-8"?>
<CustomerInfo>
  <UserName>Administrator</UserName>
  <CompanyName>www.xjghost.com</CompanyName>
  <MachineID>A888</MachineID>
  <ToolID>ljRTAAAAKGU=</ToolID>
  <Data><![CDATA[bGpSVEFBQUFLR1U9]]></Data>
</CustomerInfo>
</file>

<file path=customXml/item118.xml><?xml version="1.0" encoding="utf-8"?>
<CustomerInfo>
  <UserName>Administrator</UserName>
  <CompanyName>www.xjghost.com</CompanyName>
  <MachineID>A888</MachineID>
  <ToolID>ljRTAAAAKGU=</ToolID>
  <Data><![CDATA[bGpSVEFBQUFLR1U9]]></Data>
</CustomerInfo>
</file>

<file path=customXml/item119.xml><?xml version="1.0" encoding="utf-8"?>
<CustomerInfo>
  <UserName>Administrator</UserName>
  <CompanyName>www.xjghost.com</CompanyName>
  <MachineID>A888</MachineID>
  <ToolID>ljRTAAAAKGU=</ToolID>
  <Data><![CDATA[bGpSVEFBQUFLR1U9]]></Data>
</CustomerInfo>
</file>

<file path=customXml/item12.xml><?xml version="1.0" encoding="utf-8"?>
<CustomerInfo>
  <UserName>Administrator</UserName>
  <CompanyName>www.xjghost.com</CompanyName>
  <MachineID>A888</MachineID>
  <ToolID>ljRTAAAAKGU=</ToolID>
  <Data><![CDATA[bGpSVEFBQUFLR1U9]]></Data>
</CustomerInfo>
</file>

<file path=customXml/item120.xml><?xml version="1.0" encoding="utf-8"?>
<CustomerInfo>
  <UserName>Administrator</UserName>
  <CompanyName>www.xjghost.com</CompanyName>
  <MachineID>A888</MachineID>
  <ToolID>ljRTAAAAKGU=</ToolID>
  <Data><![CDATA[bGpSVEFBQUFLR1U9]]></Data>
</CustomerInfo>
</file>

<file path=customXml/item121.xml><?xml version="1.0" encoding="utf-8"?>
<CustomerInfo>
  <UserName>Administrator</UserName>
  <CompanyName>www.xjghost.com</CompanyName>
  <MachineID>A888</MachineID>
  <ToolID>ljRTAAAAKGU=</ToolID>
  <Data><![CDATA[bGpSVEFBQUFLR1U9]]></Data>
</CustomerInfo>
</file>

<file path=customXml/item122.xml><?xml version="1.0" encoding="utf-8"?>
<CustomerInfo>
  <UserName>Administrator</UserName>
  <CompanyName>www.xjghost.com</CompanyName>
  <MachineID>A888</MachineID>
  <ToolID>ljRTAAAAKGU=</ToolID>
  <Data><![CDATA[bGpSVEFBQUFLR1U9]]></Data>
</CustomerInfo>
</file>

<file path=customXml/item123.xml><?xml version="1.0" encoding="utf-8"?>
<CustomerInfo>
  <UserName>Administrator</UserName>
  <CompanyName>www.xjghost.com</CompanyName>
  <MachineID>A888</MachineID>
  <ToolID>ljRTAAAAKGU=</ToolID>
  <Data><![CDATA[bGpSVEFBQUFLR1U9]]></Data>
</CustomerInfo>
</file>

<file path=customXml/item124.xml><?xml version="1.0" encoding="utf-8"?>
<CustomerInfo>
  <UserName>Administrator</UserName>
  <CompanyName>www.xjghost.com</CompanyName>
  <MachineID>A888</MachineID>
  <ToolID>ljRTAAAAKGU=</ToolID>
  <Data><![CDATA[bGpSVEFBQUFLR1U9]]></Data>
</CustomerInfo>
</file>

<file path=customXml/item125.xml><?xml version="1.0" encoding="utf-8"?>
<CustomerInfo>
  <UserName>Administrator</UserName>
  <CompanyName>www.xjghost.com</CompanyName>
  <MachineID>A888</MachineID>
  <ToolID>ljRTAAAAKGU=</ToolID>
  <Data><![CDATA[bGpSVEFBQUFLR1U9]]></Data>
</CustomerInfo>
</file>

<file path=customXml/item126.xml><?xml version="1.0" encoding="utf-8"?>
<CustomerInfo>
  <UserName>Administrator</UserName>
  <CompanyName>www.xjghost.com</CompanyName>
  <MachineID>A888</MachineID>
  <ToolID>ljRTAAAAKGU=</ToolID>
  <Data><![CDATA[bGpSVEFBQUFLR1U9]]></Data>
</CustomerInfo>
</file>

<file path=customXml/item127.xml><?xml version="1.0" encoding="utf-8"?>
<CustomerInfo>
  <UserName>Administrator</UserName>
  <CompanyName>www.xjghost.com</CompanyName>
  <MachineID>A888</MachineID>
  <ToolID>ljRTAAAAKGU=</ToolID>
  <Data><![CDATA[bGpSVEFBQUFLR1U9]]></Data>
</CustomerInfo>
</file>

<file path=customXml/item128.xml><?xml version="1.0" encoding="utf-8"?>
<CustomerInfo>
  <UserName>Administrator</UserName>
  <CompanyName>www.xjghost.com</CompanyName>
  <MachineID>A888</MachineID>
  <ToolID>ljRTAAAAKGU=</ToolID>
  <Data><![CDATA[bGpSVEFBQUFLR1U9]]></Data>
</CustomerInfo>
</file>

<file path=customXml/item129.xml><?xml version="1.0" encoding="utf-8"?>
<CustomerInfo>
  <UserName>Administrator</UserName>
  <CompanyName>www.xjghost.com</CompanyName>
  <MachineID>A888</MachineID>
  <ToolID>ljRTAAAAKGU=</ToolID>
  <Data><![CDATA[bGpSVEFBQUFLR1U9]]></Data>
</CustomerInfo>
</file>

<file path=customXml/item13.xml><?xml version="1.0" encoding="utf-8"?>
<CustomerInfo>
  <UserName>Administrator</UserName>
  <CompanyName>www.xjghost.com</CompanyName>
  <MachineID>A888</MachineID>
  <ToolID>ljRTAAAAKGU=</ToolID>
  <Data><![CDATA[bGpSVEFBQUFLR1U9]]></Data>
</CustomerInfo>
</file>

<file path=customXml/item130.xml><?xml version="1.0" encoding="utf-8"?>
<CustomerInfo>
  <UserName>Administrator</UserName>
  <CompanyName>www.xjghost.com</CompanyName>
  <MachineID>A888</MachineID>
  <ToolID>ljRTAAAAKGU=</ToolID>
  <Data><![CDATA[bGpSVEFBQUFLR1U9]]></Data>
</CustomerInfo>
</file>

<file path=customXml/item131.xml><?xml version="1.0" encoding="utf-8"?>
<CustomerInfo>
  <UserName>Administrator</UserName>
  <CompanyName>www.xjghost.com</CompanyName>
  <MachineID>A888</MachineID>
  <ToolID>ljRTAAAAKGU=</ToolID>
  <Data><![CDATA[bGpSVEFBQUFLR1U9]]></Data>
</CustomerInfo>
</file>

<file path=customXml/item132.xml><?xml version="1.0" encoding="utf-8"?>
<CustomerInfo>
  <UserName>Administrator</UserName>
  <CompanyName>www.xjghost.com</CompanyName>
  <MachineID>A888</MachineID>
  <ToolID>ljRTAAAAKGU=</ToolID>
  <Data><![CDATA[bGpSVEFBQUFLR1U9]]></Data>
</CustomerInfo>
</file>

<file path=customXml/item133.xml><?xml version="1.0" encoding="utf-8"?>
<CustomerInfo>
  <UserName>Administrator</UserName>
  <CompanyName>www.xjghost.com</CompanyName>
  <MachineID>A888</MachineID>
  <ToolID>ljRTAAAAKGU=</ToolID>
  <Data><![CDATA[bGpSVEFBQUFLR1U9]]></Data>
</CustomerInfo>
</file>

<file path=customXml/item134.xml><?xml version="1.0" encoding="utf-8"?>
<CustomerInfo>
  <UserName>Administrator</UserName>
  <CompanyName>www.xjghost.com</CompanyName>
  <MachineID>A888</MachineID>
  <ToolID>ljRTAAAAKGU=</ToolID>
  <Data><![CDATA[bGpSVEFBQUFLR1U9]]></Data>
</CustomerInfo>
</file>

<file path=customXml/item135.xml><?xml version="1.0" encoding="utf-8"?>
<CustomerInfo>
  <UserName>Administrator</UserName>
  <CompanyName>www.xjghost.com</CompanyName>
  <MachineID>A888</MachineID>
  <ToolID>ljRTAAAAKGU=</ToolID>
  <Data><![CDATA[bGpSVEFBQUFLR1U9]]></Data>
</CustomerInfo>
</file>

<file path=customXml/item136.xml><?xml version="1.0" encoding="utf-8"?>
<CustomerInfo>
  <UserName>Administrator</UserName>
  <CompanyName>www.xjghost.com</CompanyName>
  <MachineID>A888</MachineID>
  <ToolID>ljRTAAAAKGU=</ToolID>
  <Data><![CDATA[bGpSVEFBQUFLR1U9]]></Data>
</CustomerInfo>
</file>

<file path=customXml/item137.xml><?xml version="1.0" encoding="utf-8"?>
<CustomerInfo>
  <UserName>Administrator</UserName>
  <CompanyName>www.xjghost.com</CompanyName>
  <MachineID>A888</MachineID>
  <ToolID>ljRTAAAAKGU=</ToolID>
  <Data><![CDATA[bGpSVEFBQUFLR1U9]]></Data>
</CustomerInfo>
</file>

<file path=customXml/item138.xml><?xml version="1.0" encoding="utf-8"?>
<CustomerInfo>
  <UserName>Administrator</UserName>
  <CompanyName>www.xjghost.com</CompanyName>
  <MachineID>A888</MachineID>
  <ToolID>ljRTAAAAKGU=</ToolID>
  <Data><![CDATA[bGpSVEFBQUFLR1U9]]></Data>
</CustomerInfo>
</file>

<file path=customXml/item139.xml><?xml version="1.0" encoding="utf-8"?>
<CustomerInfo>
  <UserName>Administrator</UserName>
  <CompanyName>www.xjghost.com</CompanyName>
  <MachineID>A888</MachineID>
  <ToolID>ljRTAAAAKGU=</ToolID>
  <Data><![CDATA[bGpSVEFBQUFLR1U9]]></Data>
</CustomerInfo>
</file>

<file path=customXml/item14.xml><?xml version="1.0" encoding="utf-8"?>
<CustomerInfo>
  <UserName>Administrator</UserName>
  <CompanyName>www.xjghost.com</CompanyName>
  <MachineID>A888</MachineID>
  <ToolID>ljRTAAAAKGU=</ToolID>
  <Data><![CDATA[bGpSVEFBQUFLR1U9]]></Data>
</CustomerInfo>
</file>

<file path=customXml/item140.xml><?xml version="1.0" encoding="utf-8"?>
<CustomerInfo>
  <UserName>Administrator</UserName>
  <CompanyName>www.xjghost.com</CompanyName>
  <MachineID>A888</MachineID>
  <ToolID>ljRTAAAAKGU=</ToolID>
  <Data><![CDATA[bGpSVEFBQUFLR1U9]]></Data>
</CustomerInfo>
</file>

<file path=customXml/item141.xml><?xml version="1.0" encoding="utf-8"?>
<CustomerInfo>
  <UserName>Administrator</UserName>
  <CompanyName>www.xjghost.com</CompanyName>
  <MachineID>A888</MachineID>
  <ToolID>ljRTAAAAKGU=</ToolID>
  <Data><![CDATA[bGpSVEFBQUFLR1U9]]></Data>
</CustomerInfo>
</file>

<file path=customXml/item142.xml><?xml version="1.0" encoding="utf-8"?>
<CustomerInfo>
  <UserName>Administrator</UserName>
  <CompanyName>www.xjghost.com</CompanyName>
  <MachineID>A888</MachineID>
  <ToolID>ljRTAAAAKGU=</ToolID>
  <Data><![CDATA[bGpSVEFBQUFLR1U9]]></Data>
</CustomerInfo>
</file>

<file path=customXml/item143.xml><?xml version="1.0" encoding="utf-8"?>
<CustomerInfo>
  <UserName>Administrator</UserName>
  <CompanyName>www.xjghost.com</CompanyName>
  <MachineID>A888</MachineID>
  <ToolID>ljRTAAAAKGU=</ToolID>
  <Data><![CDATA[bGpSVEFBQUFLR1U9]]></Data>
</CustomerInfo>
</file>

<file path=customXml/item144.xml><?xml version="1.0" encoding="utf-8"?>
<CustomerInfo>
  <UserName>Administrator</UserName>
  <CompanyName>www.xjghost.com</CompanyName>
  <MachineID>A888</MachineID>
  <ToolID>ljRTAAAAKGU=</ToolID>
  <Data><![CDATA[bGpSVEFBQUFLR1U9]]></Data>
</CustomerInfo>
</file>

<file path=customXml/item145.xml><?xml version="1.0" encoding="utf-8"?>
<CustomerInfo>
  <UserName>Administrator</UserName>
  <CompanyName>www.xjghost.com</CompanyName>
  <MachineID>A888</MachineID>
  <ToolID>ljRTAAAAKGU=</ToolID>
  <Data><![CDATA[bGpSVEFBQUFLR1U9]]></Data>
</CustomerInfo>
</file>

<file path=customXml/item146.xml><?xml version="1.0" encoding="utf-8"?>
<CustomerInfo>
  <UserName>Administrator</UserName>
  <CompanyName>www.xjghost.com</CompanyName>
  <MachineID>A888</MachineID>
  <ToolID>ljRTAAAAKGU=</ToolID>
  <Data><![CDATA[bGpSVEFBQUFLR1U9]]></Data>
</CustomerInfo>
</file>

<file path=customXml/item147.xml><?xml version="1.0" encoding="utf-8"?>
<CustomerInfo>
  <UserName>Administrator</UserName>
  <CompanyName>www.xjghost.com</CompanyName>
  <MachineID>A888</MachineID>
  <ToolID>ljRTAAAAKGU=</ToolID>
  <Data><![CDATA[bGpSVEFBQUFLR1U9]]></Data>
</CustomerInfo>
</file>

<file path=customXml/item148.xml><?xml version="1.0" encoding="utf-8"?>
<CustomerInfo>
  <UserName>Administrator</UserName>
  <CompanyName>www.xjghost.com</CompanyName>
  <MachineID>A888</MachineID>
  <ToolID>ljRTAAAAKGU=</ToolID>
  <Data><![CDATA[bGpSVEFBQUFLR1U9]]></Data>
</CustomerInfo>
</file>

<file path=customXml/item149.xml><?xml version="1.0" encoding="utf-8"?>
<CustomerInfo>
  <UserName>Administrator</UserName>
  <CompanyName>www.xjghost.com</CompanyName>
  <MachineID>A888</MachineID>
  <ToolID>ljRTAAAAKGU=</ToolID>
  <Data><![CDATA[bGpSVEFBQUFLR1U9]]></Data>
</CustomerInfo>
</file>

<file path=customXml/item15.xml><?xml version="1.0" encoding="utf-8"?>
<CustomerInfo>
  <UserName>Administrator</UserName>
  <CompanyName>www.xjghost.com</CompanyName>
  <MachineID>A888</MachineID>
  <ToolID>ljRTAAAAKGU=</ToolID>
  <Data><![CDATA[bGpSVEFBQUFLR1U9]]></Data>
</CustomerInfo>
</file>

<file path=customXml/item150.xml><?xml version="1.0" encoding="utf-8"?>
<CustomerInfo>
  <UserName>Administrator</UserName>
  <CompanyName>www.xjghost.com</CompanyName>
  <MachineID>A888</MachineID>
  <ToolID>ljRTAAAAKGU=</ToolID>
  <Data><![CDATA[bGpSVEFBQUFLR1U9]]></Data>
</CustomerInfo>
</file>

<file path=customXml/item151.xml><?xml version="1.0" encoding="utf-8"?>
<CustomerInfo>
  <UserName>Administrator</UserName>
  <CompanyName>www.xjghost.com</CompanyName>
  <MachineID>A888</MachineID>
  <ToolID>ljRTAAAAKGU=</ToolID>
  <Data><![CDATA[bGpSVEFBQUFLR1U9]]></Data>
</CustomerInfo>
</file>

<file path=customXml/item152.xml><?xml version="1.0" encoding="utf-8"?>
<CustomerInfo>
  <UserName>Administrator</UserName>
  <CompanyName>www.xjghost.com</CompanyName>
  <MachineID>A888</MachineID>
  <ToolID>ljRTAAAAKGU=</ToolID>
  <Data><![CDATA[bGpSVEFBQUFLR1U9]]></Data>
</CustomerInfo>
</file>

<file path=customXml/item153.xml><?xml version="1.0" encoding="utf-8"?>
<CustomerInfo>
  <UserName>Administrator</UserName>
  <CompanyName>www.xjghost.com</CompanyName>
  <MachineID>A888</MachineID>
  <ToolID>ljRTAAAAKGU=</ToolID>
  <Data><![CDATA[bGpSVEFBQUFLR1U9]]></Data>
</CustomerInfo>
</file>

<file path=customXml/item154.xml><?xml version="1.0" encoding="utf-8"?>
<CustomerInfo>
  <UserName>Administrator</UserName>
  <CompanyName>www.xjghost.com</CompanyName>
  <MachineID>A888</MachineID>
  <ToolID>ljRTAAAAKGU=</ToolID>
  <Data><![CDATA[bGpSVEFBQUFLR1U9]]></Data>
</CustomerInfo>
</file>

<file path=customXml/item155.xml><?xml version="1.0" encoding="utf-8"?>
<CustomerInfo>
  <UserName>Administrator</UserName>
  <CompanyName>www.xjghost.com</CompanyName>
  <MachineID>A888</MachineID>
  <ToolID>ljRTAAAAKGU=</ToolID>
  <Data><![CDATA[bGpSVEFBQUFLR1U9]]></Data>
</CustomerInfo>
</file>

<file path=customXml/item156.xml><?xml version="1.0" encoding="utf-8"?>
<CustomerInfo>
  <UserName>Administrator</UserName>
  <CompanyName>www.xjghost.com</CompanyName>
  <MachineID>A888</MachineID>
  <ToolID>ljRTAAAAKGU=</ToolID>
  <Data><![CDATA[bGpSVEFBQUFLR1U9]]></Data>
</CustomerInfo>
</file>

<file path=customXml/item157.xml><?xml version="1.0" encoding="utf-8"?>
<CustomerInfo>
  <UserName>Administrator</UserName>
  <CompanyName>www.xjghost.com</CompanyName>
  <MachineID>A888</MachineID>
  <ToolID>ljRTAAAAKGU=</ToolID>
  <Data><![CDATA[bGpSVEFBQUFLR1U9]]></Data>
</CustomerInfo>
</file>

<file path=customXml/item158.xml><?xml version="1.0" encoding="utf-8"?>
<CustomerInfo>
  <UserName>Administrator</UserName>
  <CompanyName>www.xjghost.com</CompanyName>
  <MachineID>A888</MachineID>
  <ToolID>ljRTAAAAKGU=</ToolID>
  <Data><![CDATA[bGpSVEFBQUFLR1U9]]></Data>
</CustomerInfo>
</file>

<file path=customXml/item159.xml><?xml version="1.0" encoding="utf-8"?>
<CustomerInfo>
  <UserName>Administrator</UserName>
  <CompanyName>www.xjghost.com</CompanyName>
  <MachineID>A888</MachineID>
  <ToolID>ljRTAAAAKGU=</ToolID>
  <Data><![CDATA[bGpSVEFBQUFLR1U9]]></Data>
</CustomerInfo>
</file>

<file path=customXml/item16.xml><?xml version="1.0" encoding="utf-8"?>
<CustomerInfo>
  <UserName>Administrator</UserName>
  <CompanyName>www.xjghost.com</CompanyName>
  <MachineID>A888</MachineID>
  <ToolID>ljRTAAAAKGU=</ToolID>
  <Data><![CDATA[bGpSVEFBQUFLR1U9]]></Data>
</CustomerInfo>
</file>

<file path=customXml/item160.xml><?xml version="1.0" encoding="utf-8"?>
<CustomerInfo>
  <UserName>Administrator</UserName>
  <CompanyName>www.xjghost.com</CompanyName>
  <MachineID>A888</MachineID>
  <ToolID>ljRTAAAAKGU=</ToolID>
  <Data><![CDATA[bGpSVEFBQUFLR1U9]]></Data>
</CustomerInfo>
</file>

<file path=customXml/item161.xml><?xml version="1.0" encoding="utf-8"?>
<CustomerInfo>
  <UserName>Administrator</UserName>
  <CompanyName>www.xjghost.com</CompanyName>
  <MachineID>A888</MachineID>
  <ToolID>ljRTAAAAKGU=</ToolID>
  <Data><![CDATA[bGpSVEFBQUFLR1U9]]></Data>
</CustomerInfo>
</file>

<file path=customXml/item162.xml><?xml version="1.0" encoding="utf-8"?>
<CustomerInfo>
  <UserName>Administrator</UserName>
  <CompanyName>www.xjghost.com</CompanyName>
  <MachineID>A888</MachineID>
  <ToolID>ljRTAAAAKGU=</ToolID>
  <Data><![CDATA[bGpSVEFBQUFLR1U9]]></Data>
</CustomerInfo>
</file>

<file path=customXml/item163.xml><?xml version="1.0" encoding="utf-8"?>
<CustomerInfo>
  <UserName>Administrator</UserName>
  <CompanyName>www.xjghost.com</CompanyName>
  <MachineID>A888</MachineID>
  <ToolID>ljRTAAAAKGU=</ToolID>
  <Data><![CDATA[bGpSVEFBQUFLR1U9]]></Data>
</CustomerInfo>
</file>

<file path=customXml/item164.xml><?xml version="1.0" encoding="utf-8"?>
<CustomerInfo>
  <UserName>Administrator</UserName>
  <CompanyName>www.xjghost.com</CompanyName>
  <MachineID>A888</MachineID>
  <ToolID>ljRTAAAAKGU=</ToolID>
  <Data><![CDATA[bGpSVEFBQUFLR1U9]]></Data>
</CustomerInfo>
</file>

<file path=customXml/item165.xml><?xml version="1.0" encoding="utf-8"?>
<CustomerInfo>
  <UserName>Administrator</UserName>
  <CompanyName>www.xjghost.com</CompanyName>
  <MachineID>A888</MachineID>
  <ToolID>ljRTAAAAKGU=</ToolID>
  <Data><![CDATA[bGpSVEFBQUFLR1U9]]></Data>
</CustomerInfo>
</file>

<file path=customXml/item166.xml><?xml version="1.0" encoding="utf-8"?>
<CustomerInfo>
  <UserName>Administrator</UserName>
  <CompanyName>www.xjghost.com</CompanyName>
  <MachineID>A888</MachineID>
  <ToolID>ljRTAAAAKGU=</ToolID>
  <Data><![CDATA[bGpSVEFBQUFLR1U9]]></Data>
</CustomerInfo>
</file>

<file path=customXml/item167.xml><?xml version="1.0" encoding="utf-8"?>
<CustomerInfo>
  <UserName>Administrator</UserName>
  <CompanyName>www.xjghost.com</CompanyName>
  <MachineID>A888</MachineID>
  <ToolID>ljRTAAAAKGU=</ToolID>
  <Data><![CDATA[bGpSVEFBQUFLR1U9]]></Data>
</CustomerInfo>
</file>

<file path=customXml/item168.xml><?xml version="1.0" encoding="utf-8"?>
<CustomerInfo>
  <UserName>Administrator</UserName>
  <CompanyName>www.xjghost.com</CompanyName>
  <MachineID>A888</MachineID>
  <ToolID>ljRTAAAAKGU=</ToolID>
  <Data><![CDATA[bGpSVEFBQUFLR1U9]]></Data>
</CustomerInfo>
</file>

<file path=customXml/item169.xml><?xml version="1.0" encoding="utf-8"?>
<CustomerInfo>
  <UserName>Administrator</UserName>
  <CompanyName>www.xjghost.com</CompanyName>
  <MachineID>A888</MachineID>
  <ToolID>ljRTAAAAKGU=</ToolID>
  <Data><![CDATA[bGpSVEFBQUFLR1U9]]></Data>
</CustomerInfo>
</file>

<file path=customXml/item17.xml><?xml version="1.0" encoding="utf-8"?>
<CustomerInfo>
  <UserName>Administrator</UserName>
  <CompanyName>www.xjghost.com</CompanyName>
  <MachineID>A888</MachineID>
  <ToolID>ljRTAAAAKGU=</ToolID>
  <Data><![CDATA[bGpSVEFBQUFLR1U9]]></Data>
</CustomerInfo>
</file>

<file path=customXml/item170.xml><?xml version="1.0" encoding="utf-8"?>
<CustomerInfo>
  <UserName>Administrator</UserName>
  <CompanyName>www.xjghost.com</CompanyName>
  <MachineID>A888</MachineID>
  <ToolID>ljRTAAAAKGU=</ToolID>
  <Data><![CDATA[bGpSVEFBQUFLR1U9]]></Data>
</CustomerInfo>
</file>

<file path=customXml/item171.xml><?xml version="1.0" encoding="utf-8"?>
<CustomerInfo>
  <UserName>Administrator</UserName>
  <CompanyName>www.xjghost.com</CompanyName>
  <MachineID>A888</MachineID>
  <ToolID>ljRTAAAAKGU=</ToolID>
  <Data><![CDATA[bGpSVEFBQUFLR1U9]]></Data>
</CustomerInfo>
</file>

<file path=customXml/item172.xml><?xml version="1.0" encoding="utf-8"?>
<CustomerInfo>
  <UserName>Administrator</UserName>
  <CompanyName>www.xjghost.com</CompanyName>
  <MachineID>A888</MachineID>
  <ToolID>ljRTAAAAKGU=</ToolID>
  <Data><![CDATA[bGpSVEFBQUFLR1U9]]></Data>
</CustomerInfo>
</file>

<file path=customXml/item173.xml><?xml version="1.0" encoding="utf-8"?>
<CustomerInfo>
  <UserName>Administrator</UserName>
  <CompanyName>www.xjghost.com</CompanyName>
  <MachineID>A888</MachineID>
  <ToolID>ljRTAAAAKGU=</ToolID>
  <Data><![CDATA[bGpSVEFBQUFLR1U9]]></Data>
</CustomerInfo>
</file>

<file path=customXml/item174.xml><?xml version="1.0" encoding="utf-8"?>
<CustomerInfo>
  <UserName>Administrator</UserName>
  <CompanyName>www.xjghost.com</CompanyName>
  <MachineID>A888</MachineID>
  <ToolID>ljRTAAAAKGU=</ToolID>
  <Data><![CDATA[bGpSVEFBQUFLR1U9]]></Data>
</CustomerInfo>
</file>

<file path=customXml/item175.xml><?xml version="1.0" encoding="utf-8"?>
<CustomerInfo>
  <UserName>Administrator</UserName>
  <CompanyName>www.xjghost.com</CompanyName>
  <MachineID>A888</MachineID>
  <ToolID>ljRTAAAAKGU=</ToolID>
  <Data><![CDATA[bGpSVEFBQUFLR1U9]]></Data>
</CustomerInfo>
</file>

<file path=customXml/item176.xml><?xml version="1.0" encoding="utf-8"?>
<CustomerInfo>
  <UserName>Administrator</UserName>
  <CompanyName>www.xjghost.com</CompanyName>
  <MachineID>A888</MachineID>
  <ToolID>ljRTAAAAKGU=</ToolID>
  <Data><![CDATA[bGpSVEFBQUFLR1U9]]></Data>
</CustomerInfo>
</file>

<file path=customXml/item177.xml><?xml version="1.0" encoding="utf-8"?>
<CustomerInfo>
  <UserName>Administrator</UserName>
  <CompanyName>www.xjghost.com</CompanyName>
  <MachineID>A888</MachineID>
  <ToolID>ljRTAAAAKGU=</ToolID>
  <Data><![CDATA[bGpSVEFBQUFLR1U9]]></Data>
</CustomerInfo>
</file>

<file path=customXml/item178.xml><?xml version="1.0" encoding="utf-8"?>
<CustomerInfo>
  <UserName>Administrator</UserName>
  <CompanyName>www.xjghost.com</CompanyName>
  <MachineID>A888</MachineID>
  <ToolID>ljRTAAAAKGU=</ToolID>
  <Data><![CDATA[bGpSVEFBQUFLR1U9]]></Data>
</CustomerInfo>
</file>

<file path=customXml/item179.xml><?xml version="1.0" encoding="utf-8"?>
<CustomerInfo>
  <UserName>Administrator</UserName>
  <CompanyName>www.xjghost.com</CompanyName>
  <MachineID>A888</MachineID>
  <ToolID>ljRTAAAAKGU=</ToolID>
  <Data><![CDATA[bGpSVEFBQUFLR1U9]]></Data>
</CustomerInfo>
</file>

<file path=customXml/item18.xml><?xml version="1.0" encoding="utf-8"?>
<CustomerInfo>
  <UserName>Administrator</UserName>
  <CompanyName>www.xjghost.com</CompanyName>
  <MachineID>A888</MachineID>
  <ToolID>ljRTAAAAKGU=</ToolID>
  <Data><![CDATA[bGpSVEFBQUFLR1U9]]></Data>
</CustomerInfo>
</file>

<file path=customXml/item180.xml><?xml version="1.0" encoding="utf-8"?>
<CustomerInfo>
  <UserName>Administrator</UserName>
  <CompanyName>www.xjghost.com</CompanyName>
  <MachineID>A888</MachineID>
  <ToolID>ljRTAAAAKGU=</ToolID>
  <Data><![CDATA[bGpSVEFBQUFLR1U9]]></Data>
</CustomerInfo>
</file>

<file path=customXml/item181.xml><?xml version="1.0" encoding="utf-8"?>
<CustomerInfo>
  <UserName>Administrator</UserName>
  <CompanyName>www.xjghost.com</CompanyName>
  <MachineID>A888</MachineID>
  <ToolID>ljRTAAAAKGU=</ToolID>
  <Data><![CDATA[bGpSVEFBQUFLR1U9]]></Data>
</CustomerInfo>
</file>

<file path=customXml/item182.xml><?xml version="1.0" encoding="utf-8"?>
<CustomerInfo>
  <UserName>Administrator</UserName>
  <CompanyName>www.xjghost.com</CompanyName>
  <MachineID>A888</MachineID>
  <ToolID>ljRTAAAAKGU=</ToolID>
  <Data><![CDATA[bGpSVEFBQUFLR1U9]]></Data>
</CustomerInfo>
</file>

<file path=customXml/item183.xml><?xml version="1.0" encoding="utf-8"?>
<CustomerInfo>
  <UserName>Administrator</UserName>
  <CompanyName>www.xjghost.com</CompanyName>
  <MachineID>A888</MachineID>
  <ToolID>ljRTAAAAKGU=</ToolID>
  <Data><![CDATA[bGpSVEFBQUFLR1U9]]></Data>
</CustomerInfo>
</file>

<file path=customXml/item184.xml><?xml version="1.0" encoding="utf-8"?>
<CustomerInfo>
  <UserName>Administrator</UserName>
  <CompanyName>www.xjghost.com</CompanyName>
  <MachineID>A888</MachineID>
  <ToolID>ljRTAAAAKGU=</ToolID>
  <Data><![CDATA[bGpSVEFBQUFLR1U9]]></Data>
</CustomerInfo>
</file>

<file path=customXml/item185.xml><?xml version="1.0" encoding="utf-8"?>
<CustomerInfo>
  <UserName>Administrator</UserName>
  <CompanyName>www.xjghost.com</CompanyName>
  <MachineID>A888</MachineID>
  <ToolID>ljRTAAAAKGU=</ToolID>
  <Data><![CDATA[bGpSVEFBQUFLR1U9]]></Data>
</CustomerInfo>
</file>

<file path=customXml/item186.xml><?xml version="1.0" encoding="utf-8"?>
<CustomerInfo>
  <UserName>Administrator</UserName>
  <CompanyName>www.xjghost.com</CompanyName>
  <MachineID>A888</MachineID>
  <ToolID>ljRTAAAAKGU=</ToolID>
  <Data><![CDATA[bGpSVEFBQUFLR1U9]]></Data>
</CustomerInfo>
</file>

<file path=customXml/item187.xml><?xml version="1.0" encoding="utf-8"?>
<CustomerInfo>
  <UserName>Administrator</UserName>
  <CompanyName>www.xjghost.com</CompanyName>
  <MachineID>A888</MachineID>
  <ToolID>ljRTAAAAKGU=</ToolID>
  <Data><![CDATA[bGpSVEFBQUFLR1U9]]></Data>
</CustomerInfo>
</file>

<file path=customXml/item188.xml><?xml version="1.0" encoding="utf-8"?>
<CustomerInfo>
  <UserName>Administrator</UserName>
  <CompanyName>www.xjghost.com</CompanyName>
  <MachineID>A888</MachineID>
  <ToolID>ljRTAAAAKGU=</ToolID>
  <Data><![CDATA[bGpSVEFBQUFLR1U9]]></Data>
</CustomerInfo>
</file>

<file path=customXml/item189.xml><?xml version="1.0" encoding="utf-8"?>
<CustomerInfo>
  <UserName>Administrator</UserName>
  <CompanyName>www.xjghost.com</CompanyName>
  <MachineID>A888</MachineID>
  <ToolID>ljRTAAAAKGU=</ToolID>
  <Data><![CDATA[bGpSVEFBQUFLR1U9]]></Data>
</CustomerInfo>
</file>

<file path=customXml/item19.xml><?xml version="1.0" encoding="utf-8"?>
<CustomerInfo>
  <UserName>Administrator</UserName>
  <CompanyName>www.xjghost.com</CompanyName>
  <MachineID>A888</MachineID>
  <ToolID>ljRTAAAAKGU=</ToolID>
  <Data><![CDATA[bGpSVEFBQUFLR1U9]]></Data>
</CustomerInfo>
</file>

<file path=customXml/item190.xml><?xml version="1.0" encoding="utf-8"?>
<CustomerInfo>
  <UserName>Administrator</UserName>
  <CompanyName>www.xjghost.com</CompanyName>
  <MachineID>A888</MachineID>
  <ToolID>ljRTAAAAKGU=</ToolID>
  <Data><![CDATA[bGpSVEFBQUFLR1U9]]></Data>
</CustomerInfo>
</file>

<file path=customXml/item191.xml><?xml version="1.0" encoding="utf-8"?>
<CustomerInfo>
  <UserName>Administrator</UserName>
  <CompanyName>www.xjghost.com</CompanyName>
  <MachineID>A888</MachineID>
  <ToolID>ljRTAAAAKGU=</ToolID>
  <Data><![CDATA[bGpSVEFBQUFLR1U9]]></Data>
</CustomerInfo>
</file>

<file path=customXml/item192.xml><?xml version="1.0" encoding="utf-8"?>
<CustomerInfo>
  <UserName>Administrator</UserName>
  <CompanyName>www.xjghost.com</CompanyName>
  <MachineID>A888</MachineID>
  <ToolID>ljRTAAAAKGU=</ToolID>
  <Data><![CDATA[bGpSVEFBQUFLR1U9]]></Data>
</CustomerInfo>
</file>

<file path=customXml/item193.xml><?xml version="1.0" encoding="utf-8"?>
<CustomerInfo>
  <UserName>Administrator</UserName>
  <CompanyName>www.xjghost.com</CompanyName>
  <MachineID>A888</MachineID>
  <ToolID>ljRTAAAAKGU=</ToolID>
  <Data><![CDATA[bGpSVEFBQUFLR1U9]]></Data>
</CustomerInfo>
</file>

<file path=customXml/item194.xml><?xml version="1.0" encoding="utf-8"?>
<CustomerInfo>
  <UserName>Administrator</UserName>
  <CompanyName>www.xjghost.com</CompanyName>
  <MachineID>A888</MachineID>
  <ToolID>ljRTAAAAKGU=</ToolID>
  <Data><![CDATA[bGpSVEFBQUFLR1U9]]></Data>
</CustomerInfo>
</file>

<file path=customXml/item195.xml><?xml version="1.0" encoding="utf-8"?>
<CustomerInfo>
  <UserName>Administrator</UserName>
  <CompanyName>www.xjghost.com</CompanyName>
  <MachineID>A888</MachineID>
  <ToolID>ljRTAAAAKGU=</ToolID>
  <Data><![CDATA[bGpSVEFBQUFLR1U9]]></Data>
</CustomerInfo>
</file>

<file path=customXml/item196.xml><?xml version="1.0" encoding="utf-8"?>
<CustomerInfo>
  <UserName>Administrator</UserName>
  <CompanyName>www.xjghost.com</CompanyName>
  <MachineID>A888</MachineID>
  <ToolID>ljRTAAAAKGU=</ToolID>
  <Data><![CDATA[bGpSVEFBQUFLR1U9]]></Data>
</CustomerInfo>
</file>

<file path=customXml/item197.xml><?xml version="1.0" encoding="utf-8"?>
<CustomerInfo>
  <UserName>Administrator</UserName>
  <CompanyName>www.xjghost.com</CompanyName>
  <MachineID>A888</MachineID>
  <ToolID>ljRTAAAAKGU=</ToolID>
  <Data><![CDATA[bGpSVEFBQUFLR1U9]]></Data>
</CustomerInfo>
</file>

<file path=customXml/item198.xml><?xml version="1.0" encoding="utf-8"?>
<CustomerInfo>
  <UserName>Administrator</UserName>
  <CompanyName>www.xjghost.com</CompanyName>
  <MachineID>A888</MachineID>
  <ToolID>ljRTAAAAKGU=</ToolID>
  <Data><![CDATA[bGpSVEFBQUFLR1U9]]></Data>
</CustomerInfo>
</file>

<file path=customXml/item199.xml><?xml version="1.0" encoding="utf-8"?>
<CustomerInfo>
  <UserName>Administrator</UserName>
  <CompanyName>www.xjghost.com</CompanyName>
  <MachineID>A888</MachineID>
  <ToolID>ljRTAAAAKGU=</ToolID>
  <Data><![CDATA[bGpSVEFBQUFLR1U9]]></Data>
</CustomerInfo>
</file>

<file path=customXml/item2.xml><?xml version="1.0" encoding="utf-8"?>
<CustomerInfo>
  <UserName>Administrator</UserName>
  <CompanyName>www.xjghost.com</CompanyName>
  <MachineID>A888</MachineID>
  <ToolID>ljRTAAAAKGU=</ToolID>
  <Data><![CDATA[bGpSVEFBQUFLR1U9]]></Data>
</CustomerInfo>
</file>

<file path=customXml/item20.xml><?xml version="1.0" encoding="utf-8"?>
<CustomerInfo>
  <UserName>Administrator</UserName>
  <CompanyName>www.xjghost.com</CompanyName>
  <MachineID>A888</MachineID>
  <ToolID>ljRTAAAAKGU=</ToolID>
  <Data><![CDATA[bGpSVEFBQUFLR1U9]]></Data>
</CustomerInfo>
</file>

<file path=customXml/item200.xml><?xml version="1.0" encoding="utf-8"?>
<CustomerInfo>
  <UserName>Administrator</UserName>
  <CompanyName>www.xjghost.com</CompanyName>
  <MachineID>A888</MachineID>
  <ToolID>ljRTAAAAKGU=</ToolID>
  <Data><![CDATA[bGpSVEFBQUFLR1U9]]></Data>
</CustomerInfo>
</file>

<file path=customXml/item201.xml><?xml version="1.0" encoding="utf-8"?>
<CustomerInfo>
  <UserName>Administrator</UserName>
  <CompanyName>www.xjghost.com</CompanyName>
  <MachineID>A888</MachineID>
  <ToolID>ljRTAAAAKGU=</ToolID>
  <Data><![CDATA[bGpSVEFBQUFLR1U9]]></Data>
</CustomerInfo>
</file>

<file path=customXml/item202.xml><?xml version="1.0" encoding="utf-8"?>
<CustomerInfo>
  <UserName>Administrator</UserName>
  <CompanyName>www.xjghost.com</CompanyName>
  <MachineID>A888</MachineID>
  <ToolID>ljRTAAAAKGU=</ToolID>
  <Data><![CDATA[bGpSVEFBQUFLR1U9]]></Data>
</CustomerInfo>
</file>

<file path=customXml/item203.xml><?xml version="1.0" encoding="utf-8"?>
<CustomerInfo>
  <UserName>Administrator</UserName>
  <CompanyName>www.xjghost.com</CompanyName>
  <MachineID>A888</MachineID>
  <ToolID>ljRTAAAAKGU=</ToolID>
  <Data><![CDATA[bGpSVEFBQUFLR1U9]]></Data>
</CustomerInfo>
</file>

<file path=customXml/item204.xml><?xml version="1.0" encoding="utf-8"?>
<CustomerInfo>
  <UserName>Administrator</UserName>
  <CompanyName>www.xjghost.com</CompanyName>
  <MachineID>A888</MachineID>
  <ToolID>ljRTAAAAKGU=</ToolID>
  <Data><![CDATA[bGpSVEFBQUFLR1U9]]></Data>
</CustomerInfo>
</file>

<file path=customXml/item205.xml><?xml version="1.0" encoding="utf-8"?>
<CustomerInfo>
  <UserName>Administrator</UserName>
  <CompanyName>www.xjghost.com</CompanyName>
  <MachineID>A888</MachineID>
  <ToolID>ljRTAAAAKGU=</ToolID>
  <Data><![CDATA[bGpSVEFBQUFLR1U9]]></Data>
</CustomerInfo>
</file>

<file path=customXml/item206.xml><?xml version="1.0" encoding="utf-8"?>
<CustomerInfo>
  <UserName>Administrator</UserName>
  <CompanyName>www.xjghost.com</CompanyName>
  <MachineID>A888</MachineID>
  <ToolID>ljRTAAAAKGU=</ToolID>
  <Data><![CDATA[bGpSVEFBQUFLR1U9]]></Data>
</CustomerInfo>
</file>

<file path=customXml/item207.xml><?xml version="1.0" encoding="utf-8"?>
<CustomerInfo>
  <UserName>Administrator</UserName>
  <CompanyName>www.xjghost.com</CompanyName>
  <MachineID>A888</MachineID>
  <ToolID>ljRTAAAAKGU=</ToolID>
  <Data><![CDATA[bGpSVEFBQUFLR1U9]]></Data>
</CustomerInfo>
</file>

<file path=customXml/item208.xml><?xml version="1.0" encoding="utf-8"?>
<CustomerInfo>
  <UserName>Administrator</UserName>
  <CompanyName>www.xjghost.com</CompanyName>
  <MachineID>A888</MachineID>
  <ToolID>ljRTAAAAKGU=</ToolID>
  <Data><![CDATA[bGpSVEFBQUFLR1U9]]></Data>
</CustomerInfo>
</file>

<file path=customXml/item209.xml><?xml version="1.0" encoding="utf-8"?>
<CustomerInfo>
  <UserName>Administrator</UserName>
  <CompanyName>www.xjghost.com</CompanyName>
  <MachineID>A888</MachineID>
  <ToolID>ljRTAAAAKGU=</ToolID>
  <Data><![CDATA[bGpSVEFBQUFLR1U9]]></Data>
</CustomerInfo>
</file>

<file path=customXml/item21.xml><?xml version="1.0" encoding="utf-8"?>
<CustomerInfo>
  <UserName>Administrator</UserName>
  <CompanyName>www.xjghost.com</CompanyName>
  <MachineID>A888</MachineID>
  <ToolID>ljRTAAAAKGU=</ToolID>
  <Data><![CDATA[bGpSVEFBQUFLR1U9]]></Data>
</CustomerInfo>
</file>

<file path=customXml/item210.xml><?xml version="1.0" encoding="utf-8"?>
<CustomerInfo>
  <UserName>Administrator</UserName>
  <CompanyName>www.xjghost.com</CompanyName>
  <MachineID>A888</MachineID>
  <ToolID>ljRTAAAAKGU=</ToolID>
  <Data><![CDATA[bGpSVEFBQUFLR1U9]]></Data>
</CustomerInfo>
</file>

<file path=customXml/item211.xml><?xml version="1.0" encoding="utf-8"?>
<CustomerInfo>
  <UserName>Administrator</UserName>
  <CompanyName>www.xjghost.com</CompanyName>
  <MachineID>A888</MachineID>
  <ToolID>ljRTAAAAKGU=</ToolID>
  <Data><![CDATA[bGpSVEFBQUFLR1U9]]></Data>
</CustomerInfo>
</file>

<file path=customXml/item212.xml><?xml version="1.0" encoding="utf-8"?>
<CustomerInfo>
  <UserName>Administrator</UserName>
  <CompanyName>www.xjghost.com</CompanyName>
  <MachineID>A888</MachineID>
  <ToolID>ljRTAAAAKGU=</ToolID>
  <Data><![CDATA[bGpSVEFBQUFLR1U9]]></Data>
</CustomerInfo>
</file>

<file path=customXml/item213.xml><?xml version="1.0" encoding="utf-8"?>
<CustomerInfo>
  <UserName>Administrator</UserName>
  <CompanyName>www.xjghost.com</CompanyName>
  <MachineID>A888</MachineID>
  <ToolID>ljRTAAAAKGU=</ToolID>
  <Data><![CDATA[bGpSVEFBQUFLR1U9]]></Data>
</CustomerInfo>
</file>

<file path=customXml/item214.xml><?xml version="1.0" encoding="utf-8"?>
<CustomerInfo>
  <UserName>Administrator</UserName>
  <CompanyName>www.xjghost.com</CompanyName>
  <MachineID>A888</MachineID>
  <ToolID>ljRTAAAAKGU=</ToolID>
  <Data><![CDATA[bGpSVEFBQUFLR1U9]]></Data>
</CustomerInfo>
</file>

<file path=customXml/item215.xml><?xml version="1.0" encoding="utf-8"?>
<CustomerInfo>
  <UserName>Administrator</UserName>
  <CompanyName>www.xjghost.com</CompanyName>
  <MachineID>A888</MachineID>
  <ToolID>ljRTAAAAKGU=</ToolID>
  <Data><![CDATA[bGpSVEFBQUFLR1U9]]></Data>
</CustomerInfo>
</file>

<file path=customXml/item216.xml><?xml version="1.0" encoding="utf-8"?>
<CustomerInfo>
  <UserName>Administrator</UserName>
  <CompanyName>www.xjghost.com</CompanyName>
  <MachineID>A888</MachineID>
  <ToolID>ljRTAAAAKGU=</ToolID>
  <Data><![CDATA[bGpSVEFBQUFLR1U9]]></Data>
</CustomerInfo>
</file>

<file path=customXml/item217.xml><?xml version="1.0" encoding="utf-8"?>
<CustomerInfo>
  <UserName>Administrator</UserName>
  <CompanyName>www.xjghost.com</CompanyName>
  <MachineID>A888</MachineID>
  <ToolID>ljRTAAAAKGU=</ToolID>
  <Data><![CDATA[bGpSVEFBQUFLR1U9]]></Data>
</CustomerInfo>
</file>

<file path=customXml/item218.xml><?xml version="1.0" encoding="utf-8"?>
<CustomerInfo>
  <UserName>Administrator</UserName>
  <CompanyName>www.xjghost.com</CompanyName>
  <MachineID>A888</MachineID>
  <ToolID>ljRTAAAAKGU=</ToolID>
  <Data><![CDATA[bGpSVEFBQUFLR1U9]]></Data>
</CustomerInfo>
</file>

<file path=customXml/item219.xml><?xml version="1.0" encoding="utf-8"?>
<CustomerInfo>
  <UserName>Administrator</UserName>
  <CompanyName>www.xjghost.com</CompanyName>
  <MachineID>A888</MachineID>
  <ToolID>ljRTAAAAKGU=</ToolID>
  <Data><![CDATA[bGpSVEFBQUFLR1U9]]></Data>
</CustomerInfo>
</file>

<file path=customXml/item22.xml><?xml version="1.0" encoding="utf-8"?>
<CustomerInfo>
  <UserName>Administrator</UserName>
  <CompanyName>www.xjghost.com</CompanyName>
  <MachineID>A888</MachineID>
  <ToolID>ljRTAAAAKGU=</ToolID>
  <Data><![CDATA[bGpSVEFBQUFLR1U9]]></Data>
</CustomerInfo>
</file>

<file path=customXml/item220.xml><?xml version="1.0" encoding="utf-8"?>
<CustomerInfo>
  <UserName>Administrator</UserName>
  <CompanyName>www.xjghost.com</CompanyName>
  <MachineID>A888</MachineID>
  <ToolID>ljRTAAAAKGU=</ToolID>
  <Data><![CDATA[bGpSVEFBQUFLR1U9]]></Data>
</CustomerInfo>
</file>

<file path=customXml/item221.xml><?xml version="1.0" encoding="utf-8"?>
<CustomerInfo>
  <UserName>Administrator</UserName>
  <CompanyName>www.xjghost.com</CompanyName>
  <MachineID>A888</MachineID>
  <ToolID>ljRTAAAAKGU=</ToolID>
  <Data><![CDATA[bGpSVEFBQUFLR1U9]]></Data>
</CustomerInfo>
</file>

<file path=customXml/item222.xml><?xml version="1.0" encoding="utf-8"?>
<CustomerInfo>
  <UserName>Administrator</UserName>
  <CompanyName>www.xjghost.com</CompanyName>
  <MachineID>A888</MachineID>
  <ToolID>ljRTAAAAKGU=</ToolID>
  <Data><![CDATA[bGpSVEFBQUFLR1U9]]></Data>
</CustomerInfo>
</file>

<file path=customXml/item223.xml><?xml version="1.0" encoding="utf-8"?>
<CustomerInfo>
  <UserName>Administrator</UserName>
  <CompanyName>www.xjghost.com</CompanyName>
  <MachineID>A888</MachineID>
  <ToolID>ljRTAAAAKGU=</ToolID>
  <Data><![CDATA[bGpSVEFBQUFLR1U9]]></Data>
</CustomerInfo>
</file>

<file path=customXml/item224.xml><?xml version="1.0" encoding="utf-8"?>
<CustomerInfo>
  <UserName>Administrator</UserName>
  <CompanyName>www.xjghost.com</CompanyName>
  <MachineID>A888</MachineID>
  <ToolID>ljRTAAAAKGU=</ToolID>
  <Data><![CDATA[bGpSVEFBQUFLR1U9]]></Data>
</CustomerInfo>
</file>

<file path=customXml/item225.xml><?xml version="1.0" encoding="utf-8"?>
<CustomerInfo>
  <UserName>Administrator</UserName>
  <CompanyName>www.xjghost.com</CompanyName>
  <MachineID>A888</MachineID>
  <ToolID>ljRTAAAAKGU=</ToolID>
  <Data><![CDATA[bGpSVEFBQUFLR1U9]]></Data>
</CustomerInfo>
</file>

<file path=customXml/item226.xml><?xml version="1.0" encoding="utf-8"?>
<CustomerInfo>
  <UserName>Administrator</UserName>
  <CompanyName>www.xjghost.com</CompanyName>
  <MachineID>A888</MachineID>
  <ToolID>ljRTAAAAKGU=</ToolID>
  <Data><![CDATA[bGpSVEFBQUFLR1U9]]></Data>
</CustomerInfo>
</file>

<file path=customXml/item227.xml><?xml version="1.0" encoding="utf-8"?>
<CustomerInfo>
  <UserName>Administrator</UserName>
  <CompanyName>www.xjghost.com</CompanyName>
  <MachineID>A888</MachineID>
  <ToolID>ljRTAAAAKGU=</ToolID>
  <Data><![CDATA[bGpSVEFBQUFLR1U9]]></Data>
</CustomerInfo>
</file>

<file path=customXml/item228.xml><?xml version="1.0" encoding="utf-8"?>
<CustomerInfo>
  <UserName>Administrator</UserName>
  <CompanyName>www.xjghost.com</CompanyName>
  <MachineID>A888</MachineID>
  <ToolID>ljRTAAAAKGU=</ToolID>
  <Data><![CDATA[bGpSVEFBQUFLR1U9]]></Data>
</CustomerInfo>
</file>

<file path=customXml/item229.xml><?xml version="1.0" encoding="utf-8"?>
<CustomerInfo>
  <UserName>Administrator</UserName>
  <CompanyName>www.xjghost.com</CompanyName>
  <MachineID>A888</MachineID>
  <ToolID>ljRTAAAAKGU=</ToolID>
  <Data><![CDATA[bGpSVEFBQUFLR1U9]]></Data>
</CustomerInfo>
</file>

<file path=customXml/item23.xml><?xml version="1.0" encoding="utf-8"?>
<CustomerInfo>
  <UserName>Administrator</UserName>
  <CompanyName>www.xjghost.com</CompanyName>
  <MachineID>A888</MachineID>
  <ToolID>ljRTAAAAKGU=</ToolID>
  <Data><![CDATA[bGpSVEFBQUFLR1U9]]></Data>
</CustomerInfo>
</file>

<file path=customXml/item230.xml><?xml version="1.0" encoding="utf-8"?>
<CustomerInfo>
  <UserName>Administrator</UserName>
  <CompanyName>www.xjghost.com</CompanyName>
  <MachineID>A888</MachineID>
  <ToolID>ljRTAAAAKGU=</ToolID>
  <Data><![CDATA[bGpSVEFBQUFLR1U9]]></Data>
</CustomerInfo>
</file>

<file path=customXml/item231.xml><?xml version="1.0" encoding="utf-8"?>
<CustomerInfo>
  <UserName>Administrator</UserName>
  <CompanyName>www.xjghost.com</CompanyName>
  <MachineID>A888</MachineID>
  <ToolID>ljRTAAAAKGU=</ToolID>
  <Data><![CDATA[bGpSVEFBQUFLR1U9]]></Data>
</CustomerInfo>
</file>

<file path=customXml/item232.xml><?xml version="1.0" encoding="utf-8"?>
<CustomerInfo>
  <UserName>Administrator</UserName>
  <CompanyName>www.xjghost.com</CompanyName>
  <MachineID>A888</MachineID>
  <ToolID>ljRTAAAAKGU=</ToolID>
  <Data><![CDATA[bGpSVEFBQUFLR1U9]]></Data>
</CustomerInfo>
</file>

<file path=customXml/item233.xml><?xml version="1.0" encoding="utf-8"?>
<CustomerInfo>
  <UserName>Administrator</UserName>
  <CompanyName>www.xjghost.com</CompanyName>
  <MachineID>A888</MachineID>
  <ToolID>ljRTAAAAKGU=</ToolID>
  <Data><![CDATA[bGpSVEFBQUFLR1U9]]></Data>
</CustomerInfo>
</file>

<file path=customXml/item234.xml><?xml version="1.0" encoding="utf-8"?>
<CustomerInfo>
  <UserName>Administrator</UserName>
  <CompanyName>www.xjghost.com</CompanyName>
  <MachineID>A888</MachineID>
  <ToolID>ljRTAAAAKGU=</ToolID>
  <Data><![CDATA[bGpSVEFBQUFLR1U9]]></Data>
</CustomerInfo>
</file>

<file path=customXml/item235.xml><?xml version="1.0" encoding="utf-8"?>
<CustomerInfo>
  <UserName>Administrator</UserName>
  <CompanyName>www.xjghost.com</CompanyName>
  <MachineID>A888</MachineID>
  <ToolID>ljRTAAAAKGU=</ToolID>
  <Data><![CDATA[bGpSVEFBQUFLR1U9]]></Data>
</CustomerInfo>
</file>

<file path=customXml/item236.xml><?xml version="1.0" encoding="utf-8"?>
<CustomerInfo>
  <UserName>Administrator</UserName>
  <CompanyName>www.xjghost.com</CompanyName>
  <MachineID>A888</MachineID>
  <ToolID>ljRTAAAAKGU=</ToolID>
  <Data><![CDATA[bGpSVEFBQUFLR1U9]]></Data>
</CustomerInfo>
</file>

<file path=customXml/item237.xml><?xml version="1.0" encoding="utf-8"?>
<CustomerInfo>
  <UserName>Administrator</UserName>
  <CompanyName>www.xjghost.com</CompanyName>
  <MachineID>A888</MachineID>
  <ToolID>ljRTAAAAKGU=</ToolID>
  <Data><![CDATA[bGpSVEFBQUFLR1U9]]></Data>
</CustomerInfo>
</file>

<file path=customXml/item238.xml><?xml version="1.0" encoding="utf-8"?>
<CustomerInfo>
  <UserName>Administrator</UserName>
  <CompanyName>www.xjghost.com</CompanyName>
  <MachineID>A888</MachineID>
  <ToolID>ljRTAAAAKGU=</ToolID>
  <Data><![CDATA[bGpSVEFBQUFLR1U9]]></Data>
</CustomerInfo>
</file>

<file path=customXml/item239.xml><?xml version="1.0" encoding="utf-8"?>
<CustomerInfo>
  <UserName>Administrator</UserName>
  <CompanyName>www.xjghost.com</CompanyName>
  <MachineID>A888</MachineID>
  <ToolID>ljRTAAAAKGU=</ToolID>
  <Data><![CDATA[bGpSVEFBQUFLR1U9]]></Data>
</CustomerInfo>
</file>

<file path=customXml/item24.xml><?xml version="1.0" encoding="utf-8"?>
<CustomerInfo>
  <UserName>Administrator</UserName>
  <CompanyName>www.xjghost.com</CompanyName>
  <MachineID>A888</MachineID>
  <ToolID>ljRTAAAAKGU=</ToolID>
  <Data><![CDATA[bGpSVEFBQUFLR1U9]]></Data>
</CustomerInfo>
</file>

<file path=customXml/item240.xml><?xml version="1.0" encoding="utf-8"?>
<CustomerInfo>
  <UserName>Administrator</UserName>
  <CompanyName>www.xjghost.com</CompanyName>
  <MachineID>A888</MachineID>
  <ToolID>ljRTAAAAKGU=</ToolID>
  <Data><![CDATA[bGpSVEFBQUFLR1U9]]></Data>
</CustomerInfo>
</file>

<file path=customXml/item241.xml><?xml version="1.0" encoding="utf-8"?>
<CustomerInfo>
  <UserName>Administrator</UserName>
  <CompanyName>www.xjghost.com</CompanyName>
  <MachineID>A888</MachineID>
  <ToolID>ljRTAAAAKGU=</ToolID>
  <Data><![CDATA[bGpSVEFBQUFLR1U9]]></Data>
</CustomerInfo>
</file>

<file path=customXml/item242.xml><?xml version="1.0" encoding="utf-8"?>
<CustomerInfo>
  <UserName>Administrator</UserName>
  <CompanyName>www.xjghost.com</CompanyName>
  <MachineID>A888</MachineID>
  <ToolID>ljRTAAAAKGU=</ToolID>
  <Data><![CDATA[bGpSVEFBQUFLR1U9]]></Data>
</CustomerInfo>
</file>

<file path=customXml/item243.xml><?xml version="1.0" encoding="utf-8"?>
<CustomerInfo>
  <UserName>Administrator</UserName>
  <CompanyName>www.xjghost.com</CompanyName>
  <MachineID>A888</MachineID>
  <ToolID>ljRTAAAAKGU=</ToolID>
  <Data><![CDATA[bGpSVEFBQUFLR1U9]]></Data>
</CustomerInfo>
</file>

<file path=customXml/item244.xml><?xml version="1.0" encoding="utf-8"?>
<CustomerInfo>
  <UserName>Administrator</UserName>
  <CompanyName>www.xjghost.com</CompanyName>
  <MachineID>A888</MachineID>
  <ToolID>ljRTAAAAKGU=</ToolID>
  <Data><![CDATA[bGpSVEFBQUFLR1U9]]></Data>
</CustomerInfo>
</file>

<file path=customXml/item245.xml><?xml version="1.0" encoding="utf-8"?>
<CustomerInfo>
  <UserName>Administrator</UserName>
  <CompanyName>www.xjghost.com</CompanyName>
  <MachineID>A888</MachineID>
  <ToolID>ljRTAAAAKGU=</ToolID>
  <Data><![CDATA[bGpSVEFBQUFLR1U9]]></Data>
</CustomerInfo>
</file>

<file path=customXml/item246.xml><?xml version="1.0" encoding="utf-8"?>
<CustomerInfo>
  <UserName>Administrator</UserName>
  <CompanyName>www.xjghost.com</CompanyName>
  <MachineID>A888</MachineID>
  <ToolID>ljRTAAAAKGU=</ToolID>
  <Data><![CDATA[bGpSVEFBQUFLR1U9]]></Data>
</CustomerInfo>
</file>

<file path=customXml/item247.xml><?xml version="1.0" encoding="utf-8"?>
<CustomerInfo>
  <UserName>Administrator</UserName>
  <CompanyName>www.xjghost.com</CompanyName>
  <MachineID>A888</MachineID>
  <ToolID>ljRTAAAAKGU=</ToolID>
  <Data><![CDATA[bGpSVEFBQUFLR1U9]]></Data>
</CustomerInfo>
</file>

<file path=customXml/item248.xml><?xml version="1.0" encoding="utf-8"?>
<CustomerInfo>
  <UserName>Administrator</UserName>
  <CompanyName>www.xjghost.com</CompanyName>
  <MachineID>A888</MachineID>
  <ToolID>ljRTAAAAKGU=</ToolID>
  <Data><![CDATA[bGpSVEFBQUFLR1U9]]></Data>
</CustomerInfo>
</file>

<file path=customXml/item249.xml><?xml version="1.0" encoding="utf-8"?>
<CustomerInfo>
  <UserName>Administrator</UserName>
  <CompanyName>www.xjghost.com</CompanyName>
  <MachineID>A888</MachineID>
  <ToolID>ljRTAAAAKGU=</ToolID>
  <Data><![CDATA[bGpSVEFBQUFLR1U9]]></Data>
</CustomerInfo>
</file>

<file path=customXml/item25.xml><?xml version="1.0" encoding="utf-8"?>
<CustomerInfo>
  <UserName>Administrator</UserName>
  <CompanyName>www.xjghost.com</CompanyName>
  <MachineID>A888</MachineID>
  <ToolID>ljRTAAAAKGU=</ToolID>
  <Data><![CDATA[bGpSVEFBQUFLR1U9]]></Data>
</CustomerInfo>
</file>

<file path=customXml/item250.xml><?xml version="1.0" encoding="utf-8"?>
<CustomerInfo>
  <UserName>Administrator</UserName>
  <CompanyName>www.xjghost.com</CompanyName>
  <MachineID>A888</MachineID>
  <ToolID>ljRTAAAAKGU=</ToolID>
  <Data><![CDATA[bGpSVEFBQUFLR1U9]]></Data>
</CustomerInfo>
</file>

<file path=customXml/item251.xml><?xml version="1.0" encoding="utf-8"?>
<CustomerInfo>
  <UserName>Administrator</UserName>
  <CompanyName>www.xjghost.com</CompanyName>
  <MachineID>A888</MachineID>
  <ToolID>ljRTAAAAKGU=</ToolID>
  <Data><![CDATA[bGpSVEFBQUFLR1U9]]></Data>
</CustomerInfo>
</file>

<file path=customXml/item252.xml><?xml version="1.0" encoding="utf-8"?>
<CustomerInfo>
  <UserName>Administrator</UserName>
  <CompanyName>www.xjghost.com</CompanyName>
  <MachineID>A888</MachineID>
  <ToolID>ljRTAAAAKGU=</ToolID>
  <Data><![CDATA[bGpSVEFBQUFLR1U9]]></Data>
</CustomerInfo>
</file>

<file path=customXml/item253.xml><?xml version="1.0" encoding="utf-8"?>
<CustomerInfo>
  <UserName>Administrator</UserName>
  <CompanyName>www.xjghost.com</CompanyName>
  <MachineID>A888</MachineID>
  <ToolID>ljRTAAAAKGU=</ToolID>
  <Data><![CDATA[bGpSVEFBQUFLR1U9]]></Data>
</CustomerInfo>
</file>

<file path=customXml/item254.xml><?xml version="1.0" encoding="utf-8"?>
<CustomerInfo>
  <UserName>Administrator</UserName>
  <CompanyName>www.xjghost.com</CompanyName>
  <MachineID>A888</MachineID>
  <ToolID>ljRTAAAAKGU=</ToolID>
  <Data><![CDATA[bGpSVEFBQUFLR1U9]]></Data>
</CustomerInfo>
</file>

<file path=customXml/item255.xml><?xml version="1.0" encoding="utf-8"?>
<CustomerInfo>
  <UserName>Administrator</UserName>
  <CompanyName>www.xjghost.com</CompanyName>
  <MachineID>A888</MachineID>
  <ToolID>ljRTAAAAKGU=</ToolID>
  <Data><![CDATA[bGpSVEFBQUFLR1U9]]></Data>
</CustomerInfo>
</file>

<file path=customXml/item256.xml><?xml version="1.0" encoding="utf-8"?>
<CustomerInfo>
  <UserName>Administrator</UserName>
  <CompanyName>www.xjghost.com</CompanyName>
  <MachineID>A888</MachineID>
  <ToolID>ljRTAAAAKGU=</ToolID>
  <Data><![CDATA[bGpSVEFBQUFLR1U9]]></Data>
</CustomerInfo>
</file>

<file path=customXml/item257.xml><?xml version="1.0" encoding="utf-8"?>
<CustomerInfo>
  <UserName>Administrator</UserName>
  <CompanyName>www.xjghost.com</CompanyName>
  <MachineID>A888</MachineID>
  <ToolID>ljRTAAAAKGU=</ToolID>
  <Data><![CDATA[bGpSVEFBQUFLR1U9]]></Data>
</CustomerInfo>
</file>

<file path=customXml/item258.xml><?xml version="1.0" encoding="utf-8"?>
<CustomerInfo>
  <UserName>Administrator</UserName>
  <CompanyName>www.xjghost.com</CompanyName>
  <MachineID>A888</MachineID>
  <ToolID>ljRTAAAAKGU=</ToolID>
  <Data><![CDATA[bGpSVEFBQUFLR1U9]]></Data>
</CustomerInfo>
</file>

<file path=customXml/item259.xml><?xml version="1.0" encoding="utf-8"?>
<CustomerInfo>
  <UserName>Administrator</UserName>
  <CompanyName>www.xjghost.com</CompanyName>
  <MachineID>A888</MachineID>
  <ToolID>ljRTAAAAKGU=</ToolID>
  <Data><![CDATA[bGpSVEFBQUFLR1U9]]></Data>
</CustomerInfo>
</file>

<file path=customXml/item26.xml><?xml version="1.0" encoding="utf-8"?>
<CustomerInfo>
  <UserName>Administrator</UserName>
  <CompanyName>www.xjghost.com</CompanyName>
  <MachineID>A888</MachineID>
  <ToolID>ljRTAAAAKGU=</ToolID>
  <Data><![CDATA[bGpSVEFBQUFLR1U9]]></Data>
</CustomerInfo>
</file>

<file path=customXml/item260.xml><?xml version="1.0" encoding="utf-8"?>
<CustomerInfo>
  <UserName>Administrator</UserName>
  <CompanyName>www.xjghost.com</CompanyName>
  <MachineID>A888</MachineID>
  <ToolID>ljRTAAAAKGU=</ToolID>
  <Data><![CDATA[bGpSVEFBQUFLR1U9]]></Data>
</CustomerInfo>
</file>

<file path=customXml/item261.xml><?xml version="1.0" encoding="utf-8"?>
<CustomerInfo>
  <UserName>Administrator</UserName>
  <CompanyName>www.xjghost.com</CompanyName>
  <MachineID>A888</MachineID>
  <ToolID>ljRTAAAAKGU=</ToolID>
  <Data><![CDATA[bGpSVEFBQUFLR1U9]]></Data>
</CustomerInfo>
</file>

<file path=customXml/item262.xml><?xml version="1.0" encoding="utf-8"?>
<CustomerInfo>
  <UserName>Administrator</UserName>
  <CompanyName>www.xjghost.com</CompanyName>
  <MachineID>A888</MachineID>
  <ToolID>ljRTAAAAKGU=</ToolID>
  <Data><![CDATA[bGpSVEFBQUFLR1U9]]></Data>
</CustomerInfo>
</file>

<file path=customXml/item263.xml><?xml version="1.0" encoding="utf-8"?>
<CustomerInfo>
  <UserName>Administrator</UserName>
  <CompanyName>www.xjghost.com</CompanyName>
  <MachineID>A888</MachineID>
  <ToolID>ljRTAAAAKGU=</ToolID>
  <Data><![CDATA[bGpSVEFBQUFLR1U9]]></Data>
</CustomerInfo>
</file>

<file path=customXml/item264.xml><?xml version="1.0" encoding="utf-8"?>
<CustomerInfo>
  <UserName>Administrator</UserName>
  <CompanyName>www.xjghost.com</CompanyName>
  <MachineID>A888</MachineID>
  <ToolID>ljRTAAAAKGU=</ToolID>
  <Data><![CDATA[bGpSVEFBQUFLR1U9]]></Data>
</CustomerInfo>
</file>

<file path=customXml/item265.xml><?xml version="1.0" encoding="utf-8"?>
<CustomerInfo>
  <UserName>Administrator</UserName>
  <CompanyName>www.xjghost.com</CompanyName>
  <MachineID>A888</MachineID>
  <ToolID>ljRTAAAAKGU=</ToolID>
  <Data><![CDATA[bGpSVEFBQUFLR1U9]]></Data>
</CustomerInfo>
</file>

<file path=customXml/item266.xml><?xml version="1.0" encoding="utf-8"?>
<CustomerInfo>
  <UserName>Administrator</UserName>
  <CompanyName>www.xjghost.com</CompanyName>
  <MachineID>A888</MachineID>
  <ToolID>ljRTAAAAKGU=</ToolID>
  <Data><![CDATA[bGpSVEFBQUFLR1U9]]></Data>
</CustomerInfo>
</file>

<file path=customXml/item267.xml><?xml version="1.0" encoding="utf-8"?>
<CustomerInfo>
  <UserName>Administrator</UserName>
  <CompanyName>www.xjghost.com</CompanyName>
  <MachineID>A888</MachineID>
  <ToolID>ljRTAAAAKGU=</ToolID>
  <Data><![CDATA[bGpSVEFBQUFLR1U9]]></Data>
</CustomerInfo>
</file>

<file path=customXml/item268.xml><?xml version="1.0" encoding="utf-8"?>
<CustomerInfo>
  <UserName>Administrator</UserName>
  <CompanyName>www.xjghost.com</CompanyName>
  <MachineID>A888</MachineID>
  <ToolID>ljRTAAAAKGU=</ToolID>
  <Data><![CDATA[bGpSVEFBQUFLR1U9]]></Data>
</CustomerInfo>
</file>

<file path=customXml/item269.xml><?xml version="1.0" encoding="utf-8"?>
<CustomerInfo>
  <UserName>Administrator</UserName>
  <CompanyName>www.xjghost.com</CompanyName>
  <MachineID>A888</MachineID>
  <ToolID>ljRTAAAAKGU=</ToolID>
  <Data><![CDATA[bGpSVEFBQUFLR1U9]]></Data>
</CustomerInfo>
</file>

<file path=customXml/item27.xml><?xml version="1.0" encoding="utf-8"?>
<CustomerInfo>
  <UserName>Administrator</UserName>
  <CompanyName>www.xjghost.com</CompanyName>
  <MachineID>A888</MachineID>
  <ToolID>ljRTAAAAKGU=</ToolID>
  <Data><![CDATA[bGpSVEFBQUFLR1U9]]></Data>
</CustomerInfo>
</file>

<file path=customXml/item270.xml><?xml version="1.0" encoding="utf-8"?>
<CustomerInfo>
  <UserName>Administrator</UserName>
  <CompanyName>www.xjghost.com</CompanyName>
  <MachineID>A888</MachineID>
  <ToolID>ljRTAAAAKGU=</ToolID>
  <Data><![CDATA[bGpSVEFBQUFLR1U9]]></Data>
</CustomerInfo>
</file>

<file path=customXml/item271.xml><?xml version="1.0" encoding="utf-8"?>
<CustomerInfo>
  <UserName>Administrator</UserName>
  <CompanyName>www.xjghost.com</CompanyName>
  <MachineID>A888</MachineID>
  <ToolID>ljRTAAAAKGU=</ToolID>
  <Data><![CDATA[bGpSVEFBQUFLR1U9]]></Data>
</CustomerInfo>
</file>

<file path=customXml/item272.xml><?xml version="1.0" encoding="utf-8"?>
<CustomerInfo>
  <UserName>Administrator</UserName>
  <CompanyName>www.xjghost.com</CompanyName>
  <MachineID>A888</MachineID>
  <ToolID>ljRTAAAAKGU=</ToolID>
  <Data><![CDATA[bGpSVEFBQUFLR1U9]]></Data>
</CustomerInfo>
</file>

<file path=customXml/item273.xml><?xml version="1.0" encoding="utf-8"?>
<CustomerInfo>
  <UserName>Administrator</UserName>
  <CompanyName>www.xjghost.com</CompanyName>
  <MachineID>A888</MachineID>
  <ToolID>ljRTAAAAKGU=</ToolID>
  <Data><![CDATA[bGpSVEFBQUFLR1U9]]></Data>
</CustomerInfo>
</file>

<file path=customXml/item274.xml><?xml version="1.0" encoding="utf-8"?>
<CustomerInfo>
  <UserName>Administrator</UserName>
  <CompanyName>www.xjghost.com</CompanyName>
  <MachineID>A888</MachineID>
  <ToolID>ljRTAAAAKGU=</ToolID>
  <Data><![CDATA[bGpSVEFBQUFLR1U9]]></Data>
</CustomerInfo>
</file>

<file path=customXml/item275.xml><?xml version="1.0" encoding="utf-8"?>
<CustomerInfo>
  <UserName>Administrator</UserName>
  <CompanyName>www.xjghost.com</CompanyName>
  <MachineID>A888</MachineID>
  <ToolID>ljRTAAAAKGU=</ToolID>
  <Data><![CDATA[bGpSVEFBQUFLR1U9]]></Data>
</CustomerInfo>
</file>

<file path=customXml/item276.xml><?xml version="1.0" encoding="utf-8"?>
<CustomerInfo>
  <UserName>Administrator</UserName>
  <CompanyName>www.xjghost.com</CompanyName>
  <MachineID>A888</MachineID>
  <ToolID>ljRTAAAAKGU=</ToolID>
  <Data><![CDATA[bGpSVEFBQUFLR1U9]]></Data>
</CustomerInfo>
</file>

<file path=customXml/item277.xml><?xml version="1.0" encoding="utf-8"?>
<CustomerInfo>
  <UserName>Administrator</UserName>
  <CompanyName>www.xjghost.com</CompanyName>
  <MachineID>A888</MachineID>
  <ToolID>ljRTAAAAKGU=</ToolID>
  <Data><![CDATA[bGpSVEFBQUFLR1U9]]></Data>
</CustomerInfo>
</file>

<file path=customXml/item278.xml><?xml version="1.0" encoding="utf-8"?>
<CustomerInfo>
  <UserName>Administrator</UserName>
  <CompanyName>www.xjghost.com</CompanyName>
  <MachineID>A888</MachineID>
  <ToolID>ljRTAAAAKGU=</ToolID>
  <Data><![CDATA[bGpSVEFBQUFLR1U9]]></Data>
</CustomerInfo>
</file>

<file path=customXml/item279.xml><?xml version="1.0" encoding="utf-8"?>
<CustomerInfo>
  <UserName>Administrator</UserName>
  <CompanyName>www.xjghost.com</CompanyName>
  <MachineID>A888</MachineID>
  <ToolID>ljRTAAAAKGU=</ToolID>
  <Data><![CDATA[bGpSVEFBQUFLR1U9]]></Data>
</CustomerInfo>
</file>

<file path=customXml/item28.xml><?xml version="1.0" encoding="utf-8"?>
<CustomerInfo>
  <UserName>Administrator</UserName>
  <CompanyName>www.xjghost.com</CompanyName>
  <MachineID>A888</MachineID>
  <ToolID>ljRTAAAAKGU=</ToolID>
  <Data><![CDATA[bGpSVEFBQUFLR1U9]]></Data>
</CustomerInfo>
</file>

<file path=customXml/item280.xml><?xml version="1.0" encoding="utf-8"?>
<CustomerInfo>
  <UserName>Administrator</UserName>
  <CompanyName>www.xjghost.com</CompanyName>
  <MachineID>A888</MachineID>
  <ToolID>ljRTAAAAKGU=</ToolID>
  <Data><![CDATA[bGpSVEFBQUFLR1U9]]></Data>
</CustomerInfo>
</file>

<file path=customXml/item281.xml><?xml version="1.0" encoding="utf-8"?>
<CustomerInfo>
  <UserName>Administrator</UserName>
  <CompanyName>www.xjghost.com</CompanyName>
  <MachineID>A888</MachineID>
  <ToolID>ljRTAAAAKGU=</ToolID>
  <Data><![CDATA[bGpSVEFBQUFLR1U9]]></Data>
</CustomerInfo>
</file>

<file path=customXml/item282.xml><?xml version="1.0" encoding="utf-8"?>
<CustomerInfo>
  <UserName>Administrator</UserName>
  <CompanyName>www.xjghost.com</CompanyName>
  <MachineID>A888</MachineID>
  <ToolID>ljRTAAAAKGU=</ToolID>
  <Data><![CDATA[bGpSVEFBQUFLR1U9]]></Data>
</CustomerInfo>
</file>

<file path=customXml/item283.xml><?xml version="1.0" encoding="utf-8"?>
<CustomerInfo>
  <UserName>Administrator</UserName>
  <CompanyName>www.xjghost.com</CompanyName>
  <MachineID>A888</MachineID>
  <ToolID>ljRTAAAAKGU=</ToolID>
  <Data><![CDATA[bGpSVEFBQUFLR1U9]]></Data>
</CustomerInfo>
</file>

<file path=customXml/item284.xml><?xml version="1.0" encoding="utf-8"?>
<CustomerInfo>
  <UserName>Administrator</UserName>
  <CompanyName>www.xjghost.com</CompanyName>
  <MachineID>A888</MachineID>
  <ToolID>ljRTAAAAKGU=</ToolID>
  <Data><![CDATA[bGpSVEFBQUFLR1U9]]></Data>
</CustomerInfo>
</file>

<file path=customXml/item285.xml><?xml version="1.0" encoding="utf-8"?>
<CustomerInfo>
  <UserName>Administrator</UserName>
  <CompanyName>www.xjghost.com</CompanyName>
  <MachineID>A888</MachineID>
  <ToolID>ljRTAAAAKGU=</ToolID>
  <Data><![CDATA[bGpSVEFBQUFLR1U9]]></Data>
</CustomerInfo>
</file>

<file path=customXml/item286.xml><?xml version="1.0" encoding="utf-8"?>
<CustomerInfo>
  <UserName>Administrator</UserName>
  <CompanyName>www.xjghost.com</CompanyName>
  <MachineID>A888</MachineID>
  <ToolID>ljRTAAAAKGU=</ToolID>
  <Data><![CDATA[bGpSVEFBQUFLR1U9]]></Data>
</CustomerInfo>
</file>

<file path=customXml/item287.xml><?xml version="1.0" encoding="utf-8"?>
<CustomerInfo>
  <UserName>Administrator</UserName>
  <CompanyName>www.xjghost.com</CompanyName>
  <MachineID>A888</MachineID>
  <ToolID>ljRTAAAAKGU=</ToolID>
  <Data><![CDATA[bGpSVEFBQUFLR1U9]]></Data>
</CustomerInfo>
</file>

<file path=customXml/item288.xml><?xml version="1.0" encoding="utf-8"?>
<CustomerInfo>
  <UserName>Administrator</UserName>
  <CompanyName>www.xjghost.com</CompanyName>
  <MachineID>A888</MachineID>
  <ToolID>ljRTAAAAKGU=</ToolID>
  <Data><![CDATA[bGpSVEFBQUFLR1U9]]></Data>
</CustomerInfo>
</file>

<file path=customXml/item289.xml><?xml version="1.0" encoding="utf-8"?>
<CustomerInfo>
  <UserName>Administrator</UserName>
  <CompanyName>www.xjghost.com</CompanyName>
  <MachineID>A888</MachineID>
  <ToolID>ljRTAAAAKGU=</ToolID>
  <Data><![CDATA[bGpSVEFBQUFLR1U9]]></Data>
</CustomerInfo>
</file>

<file path=customXml/item29.xml><?xml version="1.0" encoding="utf-8"?>
<CustomerInfo>
  <UserName>Administrator</UserName>
  <CompanyName>www.xjghost.com</CompanyName>
  <MachineID>A888</MachineID>
  <ToolID>ljRTAAAAKGU=</ToolID>
  <Data><![CDATA[bGpSVEFBQUFLR1U9]]></Data>
</CustomerInfo>
</file>

<file path=customXml/item290.xml><?xml version="1.0" encoding="utf-8"?>
<CustomerInfo>
  <UserName>Administrator</UserName>
  <CompanyName>www.xjghost.com</CompanyName>
  <MachineID>A888</MachineID>
  <ToolID>ljRTAAAAKGU=</ToolID>
  <Data><![CDATA[bGpSVEFBQUFLR1U9]]></Data>
</CustomerInfo>
</file>

<file path=customXml/item291.xml><?xml version="1.0" encoding="utf-8"?>
<CustomerInfo>
  <UserName>Administrator</UserName>
  <CompanyName>www.xjghost.com</CompanyName>
  <MachineID>A888</MachineID>
  <ToolID>ljRTAAAAKGU=</ToolID>
  <Data><![CDATA[bGpSVEFBQUFLR1U9]]></Data>
</CustomerInfo>
</file>

<file path=customXml/item292.xml><?xml version="1.0" encoding="utf-8"?>
<CustomerInfo>
  <UserName>Administrator</UserName>
  <CompanyName>www.xjghost.com</CompanyName>
  <MachineID>A888</MachineID>
  <ToolID>ljRTAAAAKGU=</ToolID>
  <Data><![CDATA[bGpSVEFBQUFLR1U9]]></Data>
</CustomerInfo>
</file>

<file path=customXml/item293.xml><?xml version="1.0" encoding="utf-8"?>
<CustomerInfo>
  <UserName>Administrator</UserName>
  <CompanyName>www.xjghost.com</CompanyName>
  <MachineID>A888</MachineID>
  <ToolID>ljRTAAAAKGU=</ToolID>
  <Data><![CDATA[bGpSVEFBQUFLR1U9]]></Data>
</CustomerInfo>
</file>

<file path=customXml/item294.xml><?xml version="1.0" encoding="utf-8"?>
<CustomerInfo>
  <UserName>Administrator</UserName>
  <CompanyName>www.xjghost.com</CompanyName>
  <MachineID>A888</MachineID>
  <ToolID>ljRTAAAAKGU=</ToolID>
  <Data><![CDATA[bGpSVEFBQUFLR1U9]]></Data>
</CustomerInfo>
</file>

<file path=customXml/item295.xml><?xml version="1.0" encoding="utf-8"?>
<CustomerInfo>
  <UserName>Administrator</UserName>
  <CompanyName>www.xjghost.com</CompanyName>
  <MachineID>A888</MachineID>
  <ToolID>ljRTAAAAKGU=</ToolID>
  <Data><![CDATA[bGpSVEFBQUFLR1U9]]></Data>
</CustomerInfo>
</file>

<file path=customXml/item296.xml><?xml version="1.0" encoding="utf-8"?>
<CustomerInfo>
  <UserName>Administrator</UserName>
  <CompanyName>www.xjghost.com</CompanyName>
  <MachineID>A888</MachineID>
  <ToolID>ljRTAAAAKGU=</ToolID>
  <Data><![CDATA[bGpSVEFBQUFLR1U9]]></Data>
</CustomerInfo>
</file>

<file path=customXml/item297.xml><?xml version="1.0" encoding="utf-8"?>
<CustomerInfo>
  <UserName>Administrator</UserName>
  <CompanyName>www.xjghost.com</CompanyName>
  <MachineID>A888</MachineID>
  <ToolID>ljRTAAAAKGU=</ToolID>
  <Data><![CDATA[bGpSVEFBQUFLR1U9]]></Data>
</CustomerInfo>
</file>

<file path=customXml/item298.xml><?xml version="1.0" encoding="utf-8"?>
<CustomerInfo>
  <UserName>Administrator</UserName>
  <CompanyName>www.xjghost.com</CompanyName>
  <MachineID>A888</MachineID>
  <ToolID>ljRTAAAAKGU=</ToolID>
  <Data><![CDATA[bGpSVEFBQUFLR1U9]]></Data>
</CustomerInfo>
</file>

<file path=customXml/item299.xml><?xml version="1.0" encoding="utf-8"?>
<CustomerInfo>
  <UserName>Administrator</UserName>
  <CompanyName>www.xjghost.com</CompanyName>
  <MachineID>A888</MachineID>
  <ToolID>ljRTAAAAKGU=</ToolID>
  <Data><![CDATA[bGpSVEFBQUFLR1U9]]></Data>
</CustomerInfo>
</file>

<file path=customXml/item3.xml><?xml version="1.0" encoding="utf-8"?>
<CustomerInfo>
  <UserName>Administrator</UserName>
  <CompanyName>www.xjghost.com</CompanyName>
  <MachineID>A888</MachineID>
  <ToolID>ljRTAAAAKGU=</ToolID>
  <Data><![CDATA[bGpSVEFBQUFLR1U9]]></Data>
</CustomerInfo>
</file>

<file path=customXml/item30.xml><?xml version="1.0" encoding="utf-8"?>
<CustomerInfo>
  <UserName>Administrator</UserName>
  <CompanyName>www.xjghost.com</CompanyName>
  <MachineID>A888</MachineID>
  <ToolID>ljRTAAAAKGU=</ToolID>
  <Data><![CDATA[bGpSVEFBQUFLR1U9]]></Data>
</CustomerInfo>
</file>

<file path=customXml/item300.xml><?xml version="1.0" encoding="utf-8"?>
<CustomerInfo>
  <UserName>Administrator</UserName>
  <CompanyName>www.xjghost.com</CompanyName>
  <MachineID>A888</MachineID>
  <ToolID>ljRTAAAAKGU=</ToolID>
  <Data><![CDATA[bGpSVEFBQUFLR1U9]]></Data>
</CustomerInfo>
</file>

<file path=customXml/item301.xml><?xml version="1.0" encoding="utf-8"?>
<CustomerInfo>
  <UserName>Administrator</UserName>
  <CompanyName>www.xjghost.com</CompanyName>
  <MachineID>A888</MachineID>
  <ToolID>ljRTAAAAKGU=</ToolID>
  <Data><![CDATA[bGpSVEFBQUFLR1U9]]></Data>
</CustomerInfo>
</file>

<file path=customXml/item302.xml><?xml version="1.0" encoding="utf-8"?>
<CustomerInfo>
  <UserName>Administrator</UserName>
  <CompanyName>www.xjghost.com</CompanyName>
  <MachineID>A888</MachineID>
  <ToolID>ljRTAAAAKGU=</ToolID>
  <Data><![CDATA[bGpSVEFBQUFLR1U9]]></Data>
</CustomerInfo>
</file>

<file path=customXml/item303.xml><?xml version="1.0" encoding="utf-8"?>
<CustomerInfo>
  <UserName>Administrator</UserName>
  <CompanyName>www.xjghost.com</CompanyName>
  <MachineID>A888</MachineID>
  <ToolID>ljRTAAAAKGU=</ToolID>
  <Data><![CDATA[bGpSVEFBQUFLR1U9]]></Data>
</CustomerInfo>
</file>

<file path=customXml/item304.xml><?xml version="1.0" encoding="utf-8"?>
<CustomerInfo>
  <UserName>Administrator</UserName>
  <CompanyName>www.xjghost.com</CompanyName>
  <MachineID>A888</MachineID>
  <ToolID>ljRTAAAAKGU=</ToolID>
  <Data><![CDATA[bGpSVEFBQUFLR1U9]]></Data>
</CustomerInfo>
</file>

<file path=customXml/item305.xml><?xml version="1.0" encoding="utf-8"?>
<CustomerInfo>
  <UserName>Administrator</UserName>
  <CompanyName>www.xjghost.com</CompanyName>
  <MachineID>A888</MachineID>
  <ToolID>ljRTAAAAKGU=</ToolID>
  <Data><![CDATA[bGpSVEFBQUFLR1U9]]></Data>
</CustomerInfo>
</file>

<file path=customXml/item306.xml><?xml version="1.0" encoding="utf-8"?>
<CustomerInfo>
  <UserName>Administrator</UserName>
  <CompanyName>www.xjghost.com</CompanyName>
  <MachineID>A888</MachineID>
  <ToolID>ljRTAAAAKGU=</ToolID>
  <Data><![CDATA[bGpSVEFBQUFLR1U9]]></Data>
</CustomerInfo>
</file>

<file path=customXml/item307.xml><?xml version="1.0" encoding="utf-8"?>
<CustomerInfo>
  <UserName>Administrator</UserName>
  <CompanyName>www.xjghost.com</CompanyName>
  <MachineID>A888</MachineID>
  <ToolID>ljRTAAAAKGU=</ToolID>
  <Data><![CDATA[bGpSVEFBQUFLR1U9]]></Data>
</CustomerInfo>
</file>

<file path=customXml/item308.xml><?xml version="1.0" encoding="utf-8"?>
<CustomerInfo>
  <UserName>Administrator</UserName>
  <CompanyName>www.xjghost.com</CompanyName>
  <MachineID>A888</MachineID>
  <ToolID>ljRTAAAAKGU=</ToolID>
  <Data><![CDATA[bGpSVEFBQUFLR1U9]]></Data>
</CustomerInfo>
</file>

<file path=customXml/item309.xml><?xml version="1.0" encoding="utf-8"?>
<CustomerInfo>
  <UserName>Administrator</UserName>
  <CompanyName>www.xjghost.com</CompanyName>
  <MachineID>A888</MachineID>
  <ToolID>ljRTAAAAKGU=</ToolID>
  <Data><![CDATA[bGpSVEFBQUFLR1U9]]></Data>
</CustomerInfo>
</file>

<file path=customXml/item31.xml><?xml version="1.0" encoding="utf-8"?>
<CustomerInfo>
  <UserName>Administrator</UserName>
  <CompanyName>www.xjghost.com</CompanyName>
  <MachineID>A888</MachineID>
  <ToolID>ljRTAAAAKGU=</ToolID>
  <Data><![CDATA[bGpSVEFBQUFLR1U9]]></Data>
</CustomerInfo>
</file>

<file path=customXml/item310.xml><?xml version="1.0" encoding="utf-8"?>
<CustomerInfo>
  <UserName>Administrator</UserName>
  <CompanyName>www.xjghost.com</CompanyName>
  <MachineID>A888</MachineID>
  <ToolID>ljRTAAAAKGU=</ToolID>
  <Data><![CDATA[bGpSVEFBQUFLR1U9]]></Data>
</CustomerInfo>
</file>

<file path=customXml/item311.xml><?xml version="1.0" encoding="utf-8"?>
<CustomerInfo>
  <UserName>Administrator</UserName>
  <CompanyName>www.xjghost.com</CompanyName>
  <MachineID>A888</MachineID>
  <ToolID>ljRTAAAAKGU=</ToolID>
  <Data><![CDATA[bGpSVEFBQUFLR1U9]]></Data>
</CustomerInfo>
</file>

<file path=customXml/item312.xml><?xml version="1.0" encoding="utf-8"?>
<CustomerInfo>
  <UserName>Administrator</UserName>
  <CompanyName>www.xjghost.com</CompanyName>
  <MachineID>A888</MachineID>
  <ToolID>ljRTAAAAKGU=</ToolID>
  <Data><![CDATA[bGpSVEFBQUFLR1U9]]></Data>
</CustomerInfo>
</file>

<file path=customXml/item313.xml><?xml version="1.0" encoding="utf-8"?>
<CustomerInfo>
  <UserName>Administrator</UserName>
  <CompanyName>www.xjghost.com</CompanyName>
  <MachineID>A888</MachineID>
  <ToolID>ljRTAAAAKGU=</ToolID>
  <Data><![CDATA[bGpSVEFBQUFLR1U9]]></Data>
</CustomerInfo>
</file>

<file path=customXml/item314.xml><?xml version="1.0" encoding="utf-8"?>
<CustomerInfo>
  <UserName>Administrator</UserName>
  <CompanyName>www.xjghost.com</CompanyName>
  <MachineID>A888</MachineID>
  <ToolID>ljRTAAAAKGU=</ToolID>
  <Data><![CDATA[bGpSVEFBQUFLR1U9]]></Data>
</CustomerInfo>
</file>

<file path=customXml/item315.xml><?xml version="1.0" encoding="utf-8"?>
<CustomerInfo>
  <UserName>Administrator</UserName>
  <CompanyName>www.xjghost.com</CompanyName>
  <MachineID>A888</MachineID>
  <ToolID>ljRTAAAAKGU=</ToolID>
  <Data><![CDATA[bGpSVEFBQUFLR1U9]]></Data>
</CustomerInfo>
</file>

<file path=customXml/item316.xml><?xml version="1.0" encoding="utf-8"?>
<CustomerInfo>
  <UserName>Administrator</UserName>
  <CompanyName>www.xjghost.com</CompanyName>
  <MachineID>A888</MachineID>
  <ToolID>ljRTAAAAKGU=</ToolID>
  <Data><![CDATA[bGpSVEFBQUFLR1U9]]></Data>
</CustomerInfo>
</file>

<file path=customXml/item317.xml><?xml version="1.0" encoding="utf-8"?>
<CustomerInfo>
  <UserName>Administrator</UserName>
  <CompanyName>www.xjghost.com</CompanyName>
  <MachineID>A888</MachineID>
  <ToolID>ljRTAAAAKGU=</ToolID>
  <Data><![CDATA[bGpSVEFBQUFLR1U9]]></Data>
</CustomerInfo>
</file>

<file path=customXml/item318.xml><?xml version="1.0" encoding="utf-8"?>
<CustomerInfo>
  <UserName>Administrator</UserName>
  <CompanyName>www.xjghost.com</CompanyName>
  <MachineID>A888</MachineID>
  <ToolID>ljRTAAAAKGU=</ToolID>
  <Data><![CDATA[bGpSVEFBQUFLR1U9]]></Data>
</CustomerInfo>
</file>

<file path=customXml/item319.xml><?xml version="1.0" encoding="utf-8"?>
<CustomerInfo>
  <UserName>Administrator</UserName>
  <CompanyName>www.xjghost.com</CompanyName>
  <MachineID>A888</MachineID>
  <ToolID>ljRTAAAAKGU=</ToolID>
  <Data><![CDATA[bGpSVEFBQUFLR1U9]]></Data>
</CustomerInfo>
</file>

<file path=customXml/item32.xml><?xml version="1.0" encoding="utf-8"?>
<CustomerInfo>
  <UserName>Administrator</UserName>
  <CompanyName>www.xjghost.com</CompanyName>
  <MachineID>A888</MachineID>
  <ToolID>ljRTAAAAKGU=</ToolID>
  <Data><![CDATA[bGpSVEFBQUFLR1U9]]></Data>
</CustomerInfo>
</file>

<file path=customXml/item320.xml><?xml version="1.0" encoding="utf-8"?>
<CustomerInfo>
  <UserName>Administrator</UserName>
  <CompanyName>www.xjghost.com</CompanyName>
  <MachineID>A888</MachineID>
  <ToolID>ljRTAAAAKGU=</ToolID>
  <Data><![CDATA[bGpSVEFBQUFLR1U9]]></Data>
</CustomerInfo>
</file>

<file path=customXml/item321.xml><?xml version="1.0" encoding="utf-8"?>
<CustomerInfo>
  <UserName>Administrator</UserName>
  <CompanyName>www.xjghost.com</CompanyName>
  <MachineID>A888</MachineID>
  <ToolID>ljRTAAAAKGU=</ToolID>
  <Data><![CDATA[bGpSVEFBQUFLR1U9]]></Data>
</CustomerInfo>
</file>

<file path=customXml/item322.xml><?xml version="1.0" encoding="utf-8"?>
<CustomerInfo>
  <UserName>Administrator</UserName>
  <CompanyName>www.xjghost.com</CompanyName>
  <MachineID>A888</MachineID>
  <ToolID>ljRTAAAAKGU=</ToolID>
  <Data><![CDATA[bGpSVEFBQUFLR1U9]]></Data>
</CustomerInfo>
</file>

<file path=customXml/item323.xml><?xml version="1.0" encoding="utf-8"?>
<CustomerInfo>
  <UserName>Administrator</UserName>
  <CompanyName>www.xjghost.com</CompanyName>
  <MachineID>A888</MachineID>
  <ToolID>ljRTAAAAKGU=</ToolID>
  <Data><![CDATA[bGpSVEFBQUFLR1U9]]></Data>
</CustomerInfo>
</file>

<file path=customXml/item324.xml><?xml version="1.0" encoding="utf-8"?>
<CustomerInfo>
  <UserName>Administrator</UserName>
  <CompanyName>www.xjghost.com</CompanyName>
  <MachineID>A888</MachineID>
  <ToolID>ljRTAAAAKGU=</ToolID>
  <Data><![CDATA[bGpSVEFBQUFLR1U9]]></Data>
</CustomerInfo>
</file>

<file path=customXml/item325.xml><?xml version="1.0" encoding="utf-8"?>
<CustomerInfo>
  <UserName>Administrator</UserName>
  <CompanyName>www.xjghost.com</CompanyName>
  <MachineID>A888</MachineID>
  <ToolID>ljRTAAAAKGU=</ToolID>
  <Data><![CDATA[bGpSVEFBQUFLR1U9]]></Data>
</CustomerInfo>
</file>

<file path=customXml/item326.xml><?xml version="1.0" encoding="utf-8"?>
<CustomerInfo>
  <UserName>Administrator</UserName>
  <CompanyName>www.xjghost.com</CompanyName>
  <MachineID>A888</MachineID>
  <ToolID>ljRTAAAAKGU=</ToolID>
  <Data><![CDATA[bGpSVEFBQUFLR1U9]]></Data>
</CustomerInfo>
</file>

<file path=customXml/item327.xml><?xml version="1.0" encoding="utf-8"?>
<CustomerInfo>
  <UserName>Administrator</UserName>
  <CompanyName>www.xjghost.com</CompanyName>
  <MachineID>A888</MachineID>
  <ToolID>ljRTAAAAKGU=</ToolID>
  <Data><![CDATA[bGpSVEFBQUFLR1U9]]></Data>
</CustomerInfo>
</file>

<file path=customXml/item328.xml><?xml version="1.0" encoding="utf-8"?>
<CustomerInfo>
  <UserName>Administrator</UserName>
  <CompanyName>www.xjghost.com</CompanyName>
  <MachineID>A888</MachineID>
  <ToolID>ljRTAAAAKGU=</ToolID>
  <Data><![CDATA[bGpSVEFBQUFLR1U9]]></Data>
</CustomerInfo>
</file>

<file path=customXml/item329.xml><?xml version="1.0" encoding="utf-8"?>
<CustomerInfo>
  <UserName>Administrator</UserName>
  <CompanyName>www.xjghost.com</CompanyName>
  <MachineID>A888</MachineID>
  <ToolID>ljRTAAAAKGU=</ToolID>
  <Data><![CDATA[bGpSVEFBQUFLR1U9]]></Data>
</CustomerInfo>
</file>

<file path=customXml/item33.xml><?xml version="1.0" encoding="utf-8"?>
<CustomerInfo>
  <UserName>Administrator</UserName>
  <CompanyName>www.xjghost.com</CompanyName>
  <MachineID>A888</MachineID>
  <ToolID>ljRTAAAAKGU=</ToolID>
  <Data><![CDATA[bGpSVEFBQUFLR1U9]]></Data>
</CustomerInfo>
</file>

<file path=customXml/item330.xml><?xml version="1.0" encoding="utf-8"?>
<CustomerInfo>
  <UserName>Administrator</UserName>
  <CompanyName>www.xjghost.com</CompanyName>
  <MachineID>A888</MachineID>
  <ToolID>ljRTAAAAKGU=</ToolID>
  <Data><![CDATA[bGpSVEFBQUFLR1U9]]></Data>
</CustomerInfo>
</file>

<file path=customXml/item331.xml><?xml version="1.0" encoding="utf-8"?>
<CustomerInfo>
  <UserName>Administrator</UserName>
  <CompanyName>www.xjghost.com</CompanyName>
  <MachineID>A888</MachineID>
  <ToolID>ljRTAAAAKGU=</ToolID>
  <Data><![CDATA[bGpSVEFBQUFLR1U9]]></Data>
</CustomerInfo>
</file>

<file path=customXml/item332.xml><?xml version="1.0" encoding="utf-8"?>
<CustomerInfo>
  <UserName>Administrator</UserName>
  <CompanyName>www.xjghost.com</CompanyName>
  <MachineID>A888</MachineID>
  <ToolID>ljRTAAAAKGU=</ToolID>
  <Data><![CDATA[bGpSVEFBQUFLR1U9]]></Data>
</CustomerInfo>
</file>

<file path=customXml/item333.xml><?xml version="1.0" encoding="utf-8"?>
<CustomerInfo>
  <UserName>Administrator</UserName>
  <CompanyName>www.xjghost.com</CompanyName>
  <MachineID>A888</MachineID>
  <ToolID>ljRTAAAAKGU=</ToolID>
  <Data><![CDATA[bGpSVEFBQUFLR1U9]]></Data>
</CustomerInfo>
</file>

<file path=customXml/item334.xml><?xml version="1.0" encoding="utf-8"?>
<CustomerInfo>
  <UserName>Administrator</UserName>
  <CompanyName>www.xjghost.com</CompanyName>
  <MachineID>A888</MachineID>
  <ToolID>ljRTAAAAKGU=</ToolID>
  <Data><![CDATA[bGpSVEFBQUFLR1U9]]></Data>
</CustomerInfo>
</file>

<file path=customXml/item335.xml><?xml version="1.0" encoding="utf-8"?>
<CustomerInfo>
  <UserName>Administrator</UserName>
  <CompanyName>www.xjghost.com</CompanyName>
  <MachineID>A888</MachineID>
  <ToolID>ljRTAAAAKGU=</ToolID>
  <Data><![CDATA[bGpSVEFBQUFLR1U9]]></Data>
</CustomerInfo>
</file>

<file path=customXml/item336.xml><?xml version="1.0" encoding="utf-8"?>
<CustomerInfo>
  <UserName>Administrator</UserName>
  <CompanyName>www.xjghost.com</CompanyName>
  <MachineID>A888</MachineID>
  <ToolID>ljRTAAAAKGU=</ToolID>
  <Data><![CDATA[bGpSVEFBQUFLR1U9]]></Data>
</CustomerInfo>
</file>

<file path=customXml/item337.xml><?xml version="1.0" encoding="utf-8"?>
<CustomerInfo>
  <UserName>Administrator</UserName>
  <CompanyName>www.xjghost.com</CompanyName>
  <MachineID>A888</MachineID>
  <ToolID>ljRTAAAAKGU=</ToolID>
  <Data><![CDATA[bGpSVEFBQUFLR1U9]]></Data>
</CustomerInfo>
</file>

<file path=customXml/item338.xml><?xml version="1.0" encoding="utf-8"?>
<CustomerInfo>
  <UserName>Administrator</UserName>
  <CompanyName>www.xjghost.com</CompanyName>
  <MachineID>A888</MachineID>
  <ToolID>ljRTAAAAKGU=</ToolID>
  <Data><![CDATA[bGpSVEFBQUFLR1U9]]></Data>
</CustomerInfo>
</file>

<file path=customXml/item339.xml><?xml version="1.0" encoding="utf-8"?>
<CustomerInfo>
  <UserName>Administrator</UserName>
  <CompanyName>www.xjghost.com</CompanyName>
  <MachineID>A888</MachineID>
  <ToolID>ljRTAAAAKGU=</ToolID>
  <Data><![CDATA[bGpSVEFBQUFLR1U9]]></Data>
</CustomerInfo>
</file>

<file path=customXml/item34.xml><?xml version="1.0" encoding="utf-8"?>
<CustomerInfo>
  <UserName>Administrator</UserName>
  <CompanyName>www.xjghost.com</CompanyName>
  <MachineID>A888</MachineID>
  <ToolID>ljRTAAAAKGU=</ToolID>
  <Data><![CDATA[bGpSVEFBQUFLR1U9]]></Data>
</CustomerInfo>
</file>

<file path=customXml/item340.xml><?xml version="1.0" encoding="utf-8"?>
<CustomerInfo>
  <UserName>Administrator</UserName>
  <CompanyName>www.xjghost.com</CompanyName>
  <MachineID>A888</MachineID>
  <ToolID>ljRTAAAAKGU=</ToolID>
  <Data><![CDATA[bGpSVEFBQUFLR1U9]]></Data>
</CustomerInfo>
</file>

<file path=customXml/item341.xml><?xml version="1.0" encoding="utf-8"?>
<CustomerInfo>
  <UserName>Administrator</UserName>
  <CompanyName>www.xjghost.com</CompanyName>
  <MachineID>A888</MachineID>
  <ToolID>ljRTAAAAKGU=</ToolID>
  <Data><![CDATA[bGpSVEFBQUFLR1U9]]></Data>
</CustomerInfo>
</file>

<file path=customXml/item342.xml><?xml version="1.0" encoding="utf-8"?>
<CustomerInfo>
  <UserName>Administrator</UserName>
  <CompanyName>www.xjghost.com</CompanyName>
  <MachineID>A888</MachineID>
  <ToolID>ljRTAAAAKGU=</ToolID>
  <Data><![CDATA[bGpSVEFBQUFLR1U9]]></Data>
</CustomerInfo>
</file>

<file path=customXml/item343.xml><?xml version="1.0" encoding="utf-8"?>
<CustomerInfo>
  <UserName>Administrator</UserName>
  <CompanyName>www.xjghost.com</CompanyName>
  <MachineID>A888</MachineID>
  <ToolID>ljRTAAAAKGU=</ToolID>
  <Data><![CDATA[bGpSVEFBQUFLR1U9]]></Data>
</CustomerInfo>
</file>

<file path=customXml/item344.xml><?xml version="1.0" encoding="utf-8"?>
<CustomerInfo>
  <UserName>Administrator</UserName>
  <CompanyName>www.xjghost.com</CompanyName>
  <MachineID>A888</MachineID>
  <ToolID>ljRTAAAAKGU=</ToolID>
  <Data><![CDATA[bGpSVEFBQUFLR1U9]]></Data>
</CustomerInfo>
</file>

<file path=customXml/item345.xml><?xml version="1.0" encoding="utf-8"?>
<CustomerInfo>
  <UserName>Administrator</UserName>
  <CompanyName>www.xjghost.com</CompanyName>
  <MachineID>A888</MachineID>
  <ToolID>ljRTAAAAKGU=</ToolID>
  <Data><![CDATA[bGpSVEFBQUFLR1U9]]></Data>
</CustomerInfo>
</file>

<file path=customXml/item346.xml><?xml version="1.0" encoding="utf-8"?>
<CustomerInfo>
  <UserName>Administrator</UserName>
  <CompanyName>www.xjghost.com</CompanyName>
  <MachineID>A888</MachineID>
  <ToolID>ljRTAAAAKGU=</ToolID>
  <Data><![CDATA[bGpSVEFBQUFLR1U9]]></Data>
</CustomerInfo>
</file>

<file path=customXml/item347.xml><?xml version="1.0" encoding="utf-8"?>
<CustomerInfo>
  <UserName>Administrator</UserName>
  <CompanyName>www.xjghost.com</CompanyName>
  <MachineID>A888</MachineID>
  <ToolID>ljRTAAAAKGU=</ToolID>
  <Data><![CDATA[bGpSVEFBQUFLR1U9]]></Data>
</CustomerInfo>
</file>

<file path=customXml/item348.xml><?xml version="1.0" encoding="utf-8"?>
<CustomerInfo>
  <UserName>Administrator</UserName>
  <CompanyName>www.xjghost.com</CompanyName>
  <MachineID>A888</MachineID>
  <ToolID>ljRTAAAAKGU=</ToolID>
  <Data><![CDATA[bGpSVEFBQUFLR1U9]]></Data>
</CustomerInfo>
</file>

<file path=customXml/item349.xml><?xml version="1.0" encoding="utf-8"?>
<CustomerInfo>
  <UserName>Administrator</UserName>
  <CompanyName>www.xjghost.com</CompanyName>
  <MachineID>A888</MachineID>
  <ToolID>ljRTAAAAKGU=</ToolID>
  <Data><![CDATA[bGpSVEFBQUFLR1U9]]></Data>
</CustomerInfo>
</file>

<file path=customXml/item35.xml><?xml version="1.0" encoding="utf-8"?>
<CustomerInfo>
  <UserName>Administrator</UserName>
  <CompanyName>www.xjghost.com</CompanyName>
  <MachineID>A888</MachineID>
  <ToolID>ljRTAAAAKGU=</ToolID>
  <Data><![CDATA[bGpSVEFBQUFLR1U9]]></Data>
</CustomerInfo>
</file>

<file path=customXml/item350.xml><?xml version="1.0" encoding="utf-8"?>
<CustomerInfo>
  <UserName>Administrator</UserName>
  <CompanyName>www.xjghost.com</CompanyName>
  <MachineID>A888</MachineID>
  <ToolID>ljRTAAAAKGU=</ToolID>
  <Data><![CDATA[bGpSVEFBQUFLR1U9]]></Data>
</CustomerInfo>
</file>

<file path=customXml/item351.xml><?xml version="1.0" encoding="utf-8"?>
<CustomerInfo>
  <UserName>Administrator</UserName>
  <CompanyName>www.xjghost.com</CompanyName>
  <MachineID>A888</MachineID>
  <ToolID>ljRTAAAAKGU=</ToolID>
  <Data><![CDATA[bGpSVEFBQUFLR1U9]]></Data>
</CustomerInfo>
</file>

<file path=customXml/item352.xml><?xml version="1.0" encoding="utf-8"?>
<CustomerInfo>
  <UserName>Administrator</UserName>
  <CompanyName>www.xjghost.com</CompanyName>
  <MachineID>A888</MachineID>
  <ToolID>ljRTAAAAKGU=</ToolID>
  <Data><![CDATA[bGpSVEFBQUFLR1U9]]></Data>
</CustomerInfo>
</file>

<file path=customXml/item353.xml><?xml version="1.0" encoding="utf-8"?>
<CustomerInfo>
  <UserName>Administrator</UserName>
  <CompanyName>www.xjghost.com</CompanyName>
  <MachineID>A888</MachineID>
  <ToolID>ljRTAAAAKGU=</ToolID>
  <Data><![CDATA[bGpSVEFBQUFLR1U9]]></Data>
</CustomerInfo>
</file>

<file path=customXml/item354.xml><?xml version="1.0" encoding="utf-8"?>
<CustomerInfo>
  <UserName>Administrator</UserName>
  <CompanyName>www.xjghost.com</CompanyName>
  <MachineID>A888</MachineID>
  <ToolID>ljRTAAAAKGU=</ToolID>
  <Data><![CDATA[bGpSVEFBQUFLR1U9]]></Data>
</CustomerInfo>
</file>

<file path=customXml/item355.xml><?xml version="1.0" encoding="utf-8"?>
<CustomerInfo>
  <UserName>Administrator</UserName>
  <CompanyName>www.xjghost.com</CompanyName>
  <MachineID>A888</MachineID>
  <ToolID>ljRTAAAAKGU=</ToolID>
  <Data><![CDATA[bGpSVEFBQUFLR1U9]]></Data>
</CustomerInfo>
</file>

<file path=customXml/item356.xml><?xml version="1.0" encoding="utf-8"?>
<CustomerInfo>
  <UserName>Administrator</UserName>
  <CompanyName>www.xjghost.com</CompanyName>
  <MachineID>A888</MachineID>
  <ToolID>ljRTAAAAKGU=</ToolID>
  <Data><![CDATA[bGpSVEFBQUFLR1U9]]></Data>
</CustomerInfo>
</file>

<file path=customXml/item357.xml><?xml version="1.0" encoding="utf-8"?>
<CustomerInfo>
  <UserName>Administrator</UserName>
  <CompanyName>www.xjghost.com</CompanyName>
  <MachineID>A888</MachineID>
  <ToolID>ljRTAAAAKGU=</ToolID>
  <Data><![CDATA[bGpSVEFBQUFLR1U9]]></Data>
</CustomerInfo>
</file>

<file path=customXml/item358.xml><?xml version="1.0" encoding="utf-8"?>
<CustomerInfo>
  <UserName>Administrator</UserName>
  <CompanyName>www.xjghost.com</CompanyName>
  <MachineID>A888</MachineID>
  <ToolID>ljRTAAAAKGU=</ToolID>
  <Data><![CDATA[bGpSVEFBQUFLR1U9]]></Data>
</CustomerInfo>
</file>

<file path=customXml/item359.xml><?xml version="1.0" encoding="utf-8"?>
<CustomerInfo>
  <UserName>Administrator</UserName>
  <CompanyName>www.xjghost.com</CompanyName>
  <MachineID>A888</MachineID>
  <ToolID>ljRTAAAAKGU=</ToolID>
  <Data><![CDATA[bGpSVEFBQUFLR1U9]]></Data>
</CustomerInfo>
</file>

<file path=customXml/item36.xml><?xml version="1.0" encoding="utf-8"?>
<CustomerInfo>
  <UserName>Administrator</UserName>
  <CompanyName>www.xjghost.com</CompanyName>
  <MachineID>A888</MachineID>
  <ToolID>ljRTAAAAKGU=</ToolID>
  <Data><![CDATA[bGpSVEFBQUFLR1U9]]></Data>
</CustomerInfo>
</file>

<file path=customXml/item360.xml><?xml version="1.0" encoding="utf-8"?>
<CustomerInfo>
  <UserName>Administrator</UserName>
  <CompanyName>www.xjghost.com</CompanyName>
  <MachineID>A888</MachineID>
  <ToolID>ljRTAAAAKGU=</ToolID>
  <Data><![CDATA[bGpSVEFBQUFLR1U9]]></Data>
</CustomerInfo>
</file>

<file path=customXml/item361.xml><?xml version="1.0" encoding="utf-8"?>
<CustomerInfo>
  <UserName>Administrator</UserName>
  <CompanyName>www.xjghost.com</CompanyName>
  <MachineID>A888</MachineID>
  <ToolID>ljRTAAAAKGU=</ToolID>
  <Data><![CDATA[bGpSVEFBQUFLR1U9]]></Data>
</CustomerInfo>
</file>

<file path=customXml/item362.xml><?xml version="1.0" encoding="utf-8"?>
<CustomerInfo>
  <UserName>Administrator</UserName>
  <CompanyName>www.xjghost.com</CompanyName>
  <MachineID>A888</MachineID>
  <ToolID>ljRTAAAAKGU=</ToolID>
  <Data><![CDATA[bGpSVEFBQUFLR1U9]]></Data>
</CustomerInfo>
</file>

<file path=customXml/item363.xml><?xml version="1.0" encoding="utf-8"?>
<CustomerInfo>
  <UserName>Administrator</UserName>
  <CompanyName>www.xjghost.com</CompanyName>
  <MachineID>A888</MachineID>
  <ToolID>ljRTAAAAKGU=</ToolID>
  <Data><![CDATA[bGpSVEFBQUFLR1U9]]></Data>
</CustomerInfo>
</file>

<file path=customXml/item364.xml><?xml version="1.0" encoding="utf-8"?>
<CustomerInfo>
  <UserName>Administrator</UserName>
  <CompanyName>www.xjghost.com</CompanyName>
  <MachineID>A888</MachineID>
  <ToolID>ljRTAAAAKGU=</ToolID>
  <Data><![CDATA[bGpSVEFBQUFLR1U9]]></Data>
</CustomerInfo>
</file>

<file path=customXml/item365.xml><?xml version="1.0" encoding="utf-8"?>
<CustomerInfo>
  <UserName>Administrator</UserName>
  <CompanyName>www.xjghost.com</CompanyName>
  <MachineID>A888</MachineID>
  <ToolID>ljRTAAAAKGU=</ToolID>
  <Data><![CDATA[bGpSVEFBQUFLR1U9]]></Data>
</CustomerInfo>
</file>

<file path=customXml/item366.xml><?xml version="1.0" encoding="utf-8"?>
<CustomerInfo>
  <UserName>Administrator</UserName>
  <CompanyName>www.xjghost.com</CompanyName>
  <MachineID>A888</MachineID>
  <ToolID>ljRTAAAAKGU=</ToolID>
  <Data><![CDATA[bGpSVEFBQUFLR1U9]]></Data>
</CustomerInfo>
</file>

<file path=customXml/item367.xml><?xml version="1.0" encoding="utf-8"?>
<CustomerInfo>
  <UserName>Administrator</UserName>
  <CompanyName>www.xjghost.com</CompanyName>
  <MachineID>A888</MachineID>
  <ToolID>ljRTAAAAKGU=</ToolID>
  <Data><![CDATA[bGpSVEFBQUFLR1U9]]></Data>
</CustomerInfo>
</file>

<file path=customXml/item368.xml><?xml version="1.0" encoding="utf-8"?>
<CustomerInfo>
  <UserName>Administrator</UserName>
  <CompanyName>www.xjghost.com</CompanyName>
  <MachineID>A888</MachineID>
  <ToolID>ljRTAAAAKGU=</ToolID>
  <Data><![CDATA[bGpSVEFBQUFLR1U9]]></Data>
</CustomerInfo>
</file>

<file path=customXml/item369.xml><?xml version="1.0" encoding="utf-8"?>
<CustomerInfo>
  <UserName>Administrator</UserName>
  <CompanyName>www.xjghost.com</CompanyName>
  <MachineID>A888</MachineID>
  <ToolID>ljRTAAAAKGU=</ToolID>
  <Data><![CDATA[bGpSVEFBQUFLR1U9]]></Data>
</CustomerInfo>
</file>

<file path=customXml/item37.xml><?xml version="1.0" encoding="utf-8"?>
<CustomerInfo>
  <UserName>Administrator</UserName>
  <CompanyName>www.xjghost.com</CompanyName>
  <MachineID>A888</MachineID>
  <ToolID>ljRTAAAAKGU=</ToolID>
  <Data><![CDATA[bGpSVEFBQUFLR1U9]]></Data>
</CustomerInfo>
</file>

<file path=customXml/item370.xml><?xml version="1.0" encoding="utf-8"?>
<CustomerInfo>
  <UserName>Administrator</UserName>
  <CompanyName>www.xjghost.com</CompanyName>
  <MachineID>A888</MachineID>
  <ToolID>ljRTAAAAKGU=</ToolID>
  <Data><![CDATA[bGpSVEFBQUFLR1U9]]></Data>
</CustomerInfo>
</file>

<file path=customXml/item371.xml><?xml version="1.0" encoding="utf-8"?>
<CustomerInfo>
  <UserName>Administrator</UserName>
  <CompanyName>www.xjghost.com</CompanyName>
  <MachineID>A888</MachineID>
  <ToolID>ljRTAAAAKGU=</ToolID>
  <Data><![CDATA[bGpSVEFBQUFLR1U9]]></Data>
</CustomerInfo>
</file>

<file path=customXml/item372.xml><?xml version="1.0" encoding="utf-8"?>
<CustomerInfo>
  <UserName>Administrator</UserName>
  <CompanyName>www.xjghost.com</CompanyName>
  <MachineID>A888</MachineID>
  <ToolID>ljRTAAAAKGU=</ToolID>
  <Data><![CDATA[bGpSVEFBQUFLR1U9]]></Data>
</CustomerInfo>
</file>

<file path=customXml/item373.xml><?xml version="1.0" encoding="utf-8"?>
<CustomerInfo>
  <UserName>Administrator</UserName>
  <CompanyName>www.xjghost.com</CompanyName>
  <MachineID>A888</MachineID>
  <ToolID>ljRTAAAAKGU=</ToolID>
  <Data><![CDATA[bGpSVEFBQUFLR1U9]]></Data>
</CustomerInfo>
</file>

<file path=customXml/item374.xml><?xml version="1.0" encoding="utf-8"?>
<CustomerInfo>
  <UserName>Administrator</UserName>
  <CompanyName>www.xjghost.com</CompanyName>
  <MachineID>A888</MachineID>
  <ToolID>ljRTAAAAKGU=</ToolID>
  <Data><![CDATA[bGpSVEFBQUFLR1U9]]></Data>
</CustomerInfo>
</file>

<file path=customXml/item375.xml><?xml version="1.0" encoding="utf-8"?>
<CustomerInfo>
  <UserName>Administrator</UserName>
  <CompanyName>www.xjghost.com</CompanyName>
  <MachineID>A888</MachineID>
  <ToolID>ljRTAAAAKGU=</ToolID>
  <Data><![CDATA[bGpSVEFBQUFLR1U9]]></Data>
</CustomerInfo>
</file>

<file path=customXml/item376.xml><?xml version="1.0" encoding="utf-8"?>
<CustomerInfo>
  <UserName>Administrator</UserName>
  <CompanyName>www.xjghost.com</CompanyName>
  <MachineID>A888</MachineID>
  <ToolID>ljRTAAAAKGU=</ToolID>
  <Data><![CDATA[bGpSVEFBQUFLR1U9]]></Data>
</CustomerInfo>
</file>

<file path=customXml/item377.xml><?xml version="1.0" encoding="utf-8"?>
<CustomerInfo>
  <UserName>Administrator</UserName>
  <CompanyName>www.xjghost.com</CompanyName>
  <MachineID>A888</MachineID>
  <ToolID>ljRTAAAAKGU=</ToolID>
  <Data><![CDATA[bGpSVEFBQUFLR1U9]]></Data>
</CustomerInfo>
</file>

<file path=customXml/item378.xml><?xml version="1.0" encoding="utf-8"?>
<CustomerInfo>
  <UserName>Administrator</UserName>
  <CompanyName>www.xjghost.com</CompanyName>
  <MachineID>A888</MachineID>
  <ToolID>ljRTAAAAKGU=</ToolID>
  <Data><![CDATA[bGpSVEFBQUFLR1U9]]></Data>
</CustomerInfo>
</file>

<file path=customXml/item379.xml><?xml version="1.0" encoding="utf-8"?>
<CustomerInfo>
  <UserName>Administrator</UserName>
  <CompanyName>www.xjghost.com</CompanyName>
  <MachineID>A888</MachineID>
  <ToolID>ljRTAAAAKGU=</ToolID>
  <Data><![CDATA[bGpSVEFBQUFLR1U9]]></Data>
</CustomerInfo>
</file>

<file path=customXml/item38.xml><?xml version="1.0" encoding="utf-8"?>
<CustomerInfo>
  <UserName>Administrator</UserName>
  <CompanyName>www.xjghost.com</CompanyName>
  <MachineID>A888</MachineID>
  <ToolID>ljRTAAAAKGU=</ToolID>
  <Data><![CDATA[bGpSVEFBQUFLR1U9]]></Data>
</CustomerInfo>
</file>

<file path=customXml/item380.xml><?xml version="1.0" encoding="utf-8"?>
<CustomerInfo>
  <UserName>Administrator</UserName>
  <CompanyName>www.xjghost.com</CompanyName>
  <MachineID>A888</MachineID>
  <ToolID>ljRTAAAAKGU=</ToolID>
  <Data><![CDATA[bGpSVEFBQUFLR1U9]]></Data>
</CustomerInfo>
</file>

<file path=customXml/item381.xml><?xml version="1.0" encoding="utf-8"?>
<CustomerInfo>
  <UserName>Administrator</UserName>
  <CompanyName>www.xjghost.com</CompanyName>
  <MachineID>A888</MachineID>
  <ToolID>ljRTAAAAKGU=</ToolID>
  <Data><![CDATA[bGpSVEFBQUFLR1U9]]></Data>
</CustomerInfo>
</file>

<file path=customXml/item382.xml><?xml version="1.0" encoding="utf-8"?>
<CustomerInfo>
  <UserName>Administrator</UserName>
  <CompanyName>www.xjghost.com</CompanyName>
  <MachineID>A888</MachineID>
  <ToolID>ljRTAAAAKGU=</ToolID>
  <Data><![CDATA[bGpSVEFBQUFLR1U9]]></Data>
</CustomerInfo>
</file>

<file path=customXml/item383.xml><?xml version="1.0" encoding="utf-8"?>
<CustomerInfo>
  <UserName>Administrator</UserName>
  <CompanyName>www.xjghost.com</CompanyName>
  <MachineID>A888</MachineID>
  <ToolID>ljRTAAAAKGU=</ToolID>
  <Data><![CDATA[bGpSVEFBQUFLR1U9]]></Data>
</CustomerInfo>
</file>

<file path=customXml/item384.xml><?xml version="1.0" encoding="utf-8"?>
<CustomerInfo>
  <UserName>Administrator</UserName>
  <CompanyName>www.xjghost.com</CompanyName>
  <MachineID>A888</MachineID>
  <ToolID>ljRTAAAAKGU=</ToolID>
  <Data><![CDATA[bGpSVEFBQUFLR1U9]]></Data>
</CustomerInfo>
</file>

<file path=customXml/item385.xml><?xml version="1.0" encoding="utf-8"?>
<CustomerInfo>
  <UserName>Administrator</UserName>
  <CompanyName>www.xjghost.com</CompanyName>
  <MachineID>A888</MachineID>
  <ToolID>ljRTAAAAKGU=</ToolID>
  <Data><![CDATA[bGpSVEFBQUFLR1U9]]></Data>
</CustomerInfo>
</file>

<file path=customXml/item386.xml><?xml version="1.0" encoding="utf-8"?>
<CustomerInfo>
  <UserName>Administrator</UserName>
  <CompanyName>www.xjghost.com</CompanyName>
  <MachineID>A888</MachineID>
  <ToolID>ljRTAAAAKGU=</ToolID>
  <Data><![CDATA[bGpSVEFBQUFLR1U9]]></Data>
</CustomerInfo>
</file>

<file path=customXml/item387.xml><?xml version="1.0" encoding="utf-8"?>
<CustomerInfo>
  <UserName>Administrator</UserName>
  <CompanyName>www.xjghost.com</CompanyName>
  <MachineID>A888</MachineID>
  <ToolID>ljRTAAAAKGU=</ToolID>
  <Data><![CDATA[bGpSVEFBQUFLR1U9]]></Data>
</CustomerInfo>
</file>

<file path=customXml/item388.xml><?xml version="1.0" encoding="utf-8"?>
<CustomerInfo>
  <UserName>Administrator</UserName>
  <CompanyName>www.xjghost.com</CompanyName>
  <MachineID>A888</MachineID>
  <ToolID>ljRTAAAAKGU=</ToolID>
  <Data><![CDATA[bGpSVEFBQUFLR1U9]]></Data>
</CustomerInfo>
</file>

<file path=customXml/item389.xml><?xml version="1.0" encoding="utf-8"?>
<CustomerInfo>
  <UserName>Administrator</UserName>
  <CompanyName>www.xjghost.com</CompanyName>
  <MachineID>A888</MachineID>
  <ToolID>ljRTAAAAKGU=</ToolID>
  <Data><![CDATA[bGpSVEFBQUFLR1U9]]></Data>
</CustomerInfo>
</file>

<file path=customXml/item39.xml><?xml version="1.0" encoding="utf-8"?>
<CustomerInfo>
  <UserName>Administrator</UserName>
  <CompanyName>www.xjghost.com</CompanyName>
  <MachineID>A888</MachineID>
  <ToolID>ljRTAAAAKGU=</ToolID>
  <Data><![CDATA[bGpSVEFBQUFLR1U9]]></Data>
</CustomerInfo>
</file>

<file path=customXml/item390.xml><?xml version="1.0" encoding="utf-8"?>
<CustomerInfo>
  <UserName>Administrator</UserName>
  <CompanyName>www.xjghost.com</CompanyName>
  <MachineID>A888</MachineID>
  <ToolID>ljRTAAAAKGU=</ToolID>
  <Data><![CDATA[bGpSVEFBQUFLR1U9]]></Data>
</CustomerInfo>
</file>

<file path=customXml/item4.xml><?xml version="1.0" encoding="utf-8"?>
<CustomerInfo>
  <UserName>Administrator</UserName>
  <CompanyName>www.xjghost.com</CompanyName>
  <MachineID>A888</MachineID>
  <ToolID>ljRTAAAAKGU=</ToolID>
  <Data><![CDATA[bGpSVEFBQUFLR1U9]]></Data>
</CustomerInfo>
</file>

<file path=customXml/item40.xml><?xml version="1.0" encoding="utf-8"?>
<CustomerInfo>
  <UserName>Administrator</UserName>
  <CompanyName>www.xjghost.com</CompanyName>
  <MachineID>A888</MachineID>
  <ToolID>ljRTAAAAKGU=</ToolID>
  <Data><![CDATA[bGpSVEFBQUFLR1U9]]></Data>
</CustomerInfo>
</file>

<file path=customXml/item41.xml><?xml version="1.0" encoding="utf-8"?>
<CustomerInfo>
  <UserName>Administrator</UserName>
  <CompanyName>www.xjghost.com</CompanyName>
  <MachineID>A888</MachineID>
  <ToolID>ljRTAAAAKGU=</ToolID>
  <Data><![CDATA[bGpSVEFBQUFLR1U9]]></Data>
</CustomerInfo>
</file>

<file path=customXml/item42.xml><?xml version="1.0" encoding="utf-8"?>
<CustomerInfo>
  <UserName>Administrator</UserName>
  <CompanyName>www.xjghost.com</CompanyName>
  <MachineID>A888</MachineID>
  <ToolID>ljRTAAAAKGU=</ToolID>
  <Data><![CDATA[bGpSVEFBQUFLR1U9]]></Data>
</CustomerInfo>
</file>

<file path=customXml/item43.xml><?xml version="1.0" encoding="utf-8"?>
<CustomerInfo>
  <UserName>Administrator</UserName>
  <CompanyName>www.xjghost.com</CompanyName>
  <MachineID>A888</MachineID>
  <ToolID>ljRTAAAAKGU=</ToolID>
  <Data><![CDATA[bGpSVEFBQUFLR1U9]]></Data>
</CustomerInfo>
</file>

<file path=customXml/item44.xml><?xml version="1.0" encoding="utf-8"?>
<CustomerInfo>
  <UserName>Administrator</UserName>
  <CompanyName>www.xjghost.com</CompanyName>
  <MachineID>A888</MachineID>
  <ToolID>ljRTAAAAKGU=</ToolID>
  <Data><![CDATA[bGpSVEFBQUFLR1U9]]></Data>
</CustomerInfo>
</file>

<file path=customXml/item45.xml><?xml version="1.0" encoding="utf-8"?>
<CustomerInfo>
  <UserName>Administrator</UserName>
  <CompanyName>www.xjghost.com</CompanyName>
  <MachineID>A888</MachineID>
  <ToolID>ljRTAAAAKGU=</ToolID>
  <Data><![CDATA[bGpSVEFBQUFLR1U9]]></Data>
</CustomerInfo>
</file>

<file path=customXml/item46.xml><?xml version="1.0" encoding="utf-8"?>
<CustomerInfo>
  <UserName>Administrator</UserName>
  <CompanyName>www.xjghost.com</CompanyName>
  <MachineID>A888</MachineID>
  <ToolID>ljRTAAAAKGU=</ToolID>
  <Data><![CDATA[bGpSVEFBQUFLR1U9]]></Data>
</CustomerInfo>
</file>

<file path=customXml/item47.xml><?xml version="1.0" encoding="utf-8"?>
<CustomerInfo>
  <UserName>Administrator</UserName>
  <CompanyName>www.xjghost.com</CompanyName>
  <MachineID>A888</MachineID>
  <ToolID>ljRTAAAAKGU=</ToolID>
  <Data><![CDATA[bGpSVEFBQUFLR1U9]]></Data>
</CustomerInfo>
</file>

<file path=customXml/item48.xml><?xml version="1.0" encoding="utf-8"?>
<CustomerInfo>
  <UserName>Administrator</UserName>
  <CompanyName>www.xjghost.com</CompanyName>
  <MachineID>A888</MachineID>
  <ToolID>ljRTAAAAKGU=</ToolID>
  <Data><![CDATA[bGpSVEFBQUFLR1U9]]></Data>
</CustomerInfo>
</file>

<file path=customXml/item49.xml><?xml version="1.0" encoding="utf-8"?>
<CustomerInfo>
  <UserName>Administrator</UserName>
  <CompanyName>www.xjghost.com</CompanyName>
  <MachineID>A888</MachineID>
  <ToolID>ljRTAAAAKGU=</ToolID>
  <Data><![CDATA[bGpSVEFBQUFLR1U9]]></Data>
</CustomerInfo>
</file>

<file path=customXml/item5.xml><?xml version="1.0" encoding="utf-8"?>
<CustomerInfo>
  <UserName>Administrator</UserName>
  <CompanyName>www.xjghost.com</CompanyName>
  <MachineID>A888</MachineID>
  <ToolID>ljRTAAAAKGU=</ToolID>
  <Data><![CDATA[bGpSVEFBQUFLR1U9]]></Data>
</CustomerInfo>
</file>

<file path=customXml/item50.xml><?xml version="1.0" encoding="utf-8"?>
<CustomerInfo>
  <UserName>Administrator</UserName>
  <CompanyName>www.xjghost.com</CompanyName>
  <MachineID>A888</MachineID>
  <ToolID>ljRTAAAAKGU=</ToolID>
  <Data><![CDATA[bGpSVEFBQUFLR1U9]]></Data>
</CustomerInfo>
</file>

<file path=customXml/item51.xml><?xml version="1.0" encoding="utf-8"?>
<CustomerInfo>
  <UserName>Administrator</UserName>
  <CompanyName>www.xjghost.com</CompanyName>
  <MachineID>A888</MachineID>
  <ToolID>ljRTAAAAKGU=</ToolID>
  <Data><![CDATA[bGpSVEFBQUFLR1U9]]></Data>
</CustomerInfo>
</file>

<file path=customXml/item52.xml><?xml version="1.0" encoding="utf-8"?>
<CustomerInfo>
  <UserName>Administrator</UserName>
  <CompanyName>www.xjghost.com</CompanyName>
  <MachineID>A888</MachineID>
  <ToolID>ljRTAAAAKGU=</ToolID>
  <Data><![CDATA[bGpSVEFBQUFLR1U9]]></Data>
</CustomerInfo>
</file>

<file path=customXml/item53.xml><?xml version="1.0" encoding="utf-8"?>
<CustomerInfo>
  <UserName>Administrator</UserName>
  <CompanyName>www.xjghost.com</CompanyName>
  <MachineID>A888</MachineID>
  <ToolID>ljRTAAAAKGU=</ToolID>
  <Data><![CDATA[bGpSVEFBQUFLR1U9]]></Data>
</CustomerInfo>
</file>

<file path=customXml/item54.xml><?xml version="1.0" encoding="utf-8"?>
<CustomerInfo>
  <UserName>Administrator</UserName>
  <CompanyName>www.xjghost.com</CompanyName>
  <MachineID>A888</MachineID>
  <ToolID>ljRTAAAAKGU=</ToolID>
  <Data><![CDATA[bGpSVEFBQUFLR1U9]]></Data>
</CustomerInfo>
</file>

<file path=customXml/item55.xml><?xml version="1.0" encoding="utf-8"?>
<CustomerInfo>
  <UserName>Administrator</UserName>
  <CompanyName>www.xjghost.com</CompanyName>
  <MachineID>A888</MachineID>
  <ToolID>ljRTAAAAKGU=</ToolID>
  <Data><![CDATA[bGpSVEFBQUFLR1U9]]></Data>
</CustomerInfo>
</file>

<file path=customXml/item56.xml><?xml version="1.0" encoding="utf-8"?>
<CustomerInfo>
  <UserName>Administrator</UserName>
  <CompanyName>www.xjghost.com</CompanyName>
  <MachineID>A888</MachineID>
  <ToolID>ljRTAAAAKGU=</ToolID>
  <Data><![CDATA[bGpSVEFBQUFLR1U9]]></Data>
</CustomerInfo>
</file>

<file path=customXml/item57.xml><?xml version="1.0" encoding="utf-8"?>
<CustomerInfo>
  <UserName>Administrator</UserName>
  <CompanyName>www.xjghost.com</CompanyName>
  <MachineID>A888</MachineID>
  <ToolID>ljRTAAAAKGU=</ToolID>
  <Data><![CDATA[bGpSVEFBQUFLR1U9]]></Data>
</CustomerInfo>
</file>

<file path=customXml/item58.xml><?xml version="1.0" encoding="utf-8"?>
<CustomerInfo>
  <UserName>Administrator</UserName>
  <CompanyName>www.xjghost.com</CompanyName>
  <MachineID>A888</MachineID>
  <ToolID>ljRTAAAAKGU=</ToolID>
  <Data><![CDATA[bGpSVEFBQUFLR1U9]]></Data>
</CustomerInfo>
</file>

<file path=customXml/item59.xml><?xml version="1.0" encoding="utf-8"?>
<CustomerInfo>
  <UserName>Administrator</UserName>
  <CompanyName>www.xjghost.com</CompanyName>
  <MachineID>A888</MachineID>
  <ToolID>ljRTAAAAKGU=</ToolID>
  <Data><![CDATA[bGpSVEFBQUFLR1U9]]></Data>
</CustomerInfo>
</file>

<file path=customXml/item6.xml><?xml version="1.0" encoding="utf-8"?>
<CustomerInfo>
  <UserName>Administrator</UserName>
  <CompanyName>www.xjghost.com</CompanyName>
  <MachineID>A888</MachineID>
  <ToolID>ljRTAAAAKGU=</ToolID>
  <Data><![CDATA[bGpSVEFBQUFLR1U9]]></Data>
</CustomerInfo>
</file>

<file path=customXml/item60.xml><?xml version="1.0" encoding="utf-8"?>
<CustomerInfo>
  <UserName>Administrator</UserName>
  <CompanyName>www.xjghost.com</CompanyName>
  <MachineID>A888</MachineID>
  <ToolID>ljRTAAAAKGU=</ToolID>
  <Data><![CDATA[bGpSVEFBQUFLR1U9]]></Data>
</CustomerInfo>
</file>

<file path=customXml/item61.xml><?xml version="1.0" encoding="utf-8"?>
<CustomerInfo>
  <UserName>Administrator</UserName>
  <CompanyName>www.xjghost.com</CompanyName>
  <MachineID>A888</MachineID>
  <ToolID>ljRTAAAAKGU=</ToolID>
  <Data><![CDATA[bGpSVEFBQUFLR1U9]]></Data>
</CustomerInfo>
</file>

<file path=customXml/item62.xml><?xml version="1.0" encoding="utf-8"?>
<CustomerInfo>
  <UserName>Administrator</UserName>
  <CompanyName>www.xjghost.com</CompanyName>
  <MachineID>A888</MachineID>
  <ToolID>ljRTAAAAKGU=</ToolID>
  <Data><![CDATA[bGpSVEFBQUFLR1U9]]></Data>
</CustomerInfo>
</file>

<file path=customXml/item63.xml><?xml version="1.0" encoding="utf-8"?>
<CustomerInfo>
  <UserName>Administrator</UserName>
  <CompanyName>www.xjghost.com</CompanyName>
  <MachineID>A888</MachineID>
  <ToolID>ljRTAAAAKGU=</ToolID>
  <Data><![CDATA[bGpSVEFBQUFLR1U9]]></Data>
</CustomerInfo>
</file>

<file path=customXml/item64.xml><?xml version="1.0" encoding="utf-8"?>
<CustomerInfo>
  <UserName>Administrator</UserName>
  <CompanyName>www.xjghost.com</CompanyName>
  <MachineID>A888</MachineID>
  <ToolID>ljRTAAAAKGU=</ToolID>
  <Data><![CDATA[bGpSVEFBQUFLR1U9]]></Data>
</CustomerInfo>
</file>

<file path=customXml/item65.xml><?xml version="1.0" encoding="utf-8"?>
<CustomerInfo>
  <UserName>Administrator</UserName>
  <CompanyName>www.xjghost.com</CompanyName>
  <MachineID>A888</MachineID>
  <ToolID>ljRTAAAAKGU=</ToolID>
  <Data><![CDATA[bGpSVEFBQUFLR1U9]]></Data>
</CustomerInfo>
</file>

<file path=customXml/item66.xml><?xml version="1.0" encoding="utf-8"?>
<CustomerInfo>
  <UserName>Administrator</UserName>
  <CompanyName>www.xjghost.com</CompanyName>
  <MachineID>A888</MachineID>
  <ToolID>ljRTAAAAKGU=</ToolID>
  <Data><![CDATA[bGpSVEFBQUFLR1U9]]></Data>
</CustomerInfo>
</file>

<file path=customXml/item67.xml><?xml version="1.0" encoding="utf-8"?>
<CustomerInfo>
  <UserName>Administrator</UserName>
  <CompanyName>www.xjghost.com</CompanyName>
  <MachineID>A888</MachineID>
  <ToolID>ljRTAAAAKGU=</ToolID>
  <Data><![CDATA[bGpSVEFBQUFLR1U9]]></Data>
</CustomerInfo>
</file>

<file path=customXml/item68.xml><?xml version="1.0" encoding="utf-8"?>
<CustomerInfo>
  <UserName>Administrator</UserName>
  <CompanyName>www.xjghost.com</CompanyName>
  <MachineID>A888</MachineID>
  <ToolID>ljRTAAAAKGU=</ToolID>
  <Data><![CDATA[bGpSVEFBQUFLR1U9]]></Data>
</CustomerInfo>
</file>

<file path=customXml/item69.xml><?xml version="1.0" encoding="utf-8"?>
<CustomerInfo>
  <UserName>Administrator</UserName>
  <CompanyName>www.xjghost.com</CompanyName>
  <MachineID>A888</MachineID>
  <ToolID>ljRTAAAAKGU=</ToolID>
  <Data><![CDATA[bGpSVEFBQUFLR1U9]]></Data>
</CustomerInfo>
</file>

<file path=customXml/item7.xml><?xml version="1.0" encoding="utf-8"?>
<CustomerInfo>
  <UserName>Administrator</UserName>
  <CompanyName>www.xjghost.com</CompanyName>
  <MachineID>A888</MachineID>
  <ToolID>ljRTAAAAKGU=</ToolID>
  <Data><![CDATA[bGpSVEFBQUFLR1U9]]></Data>
</CustomerInfo>
</file>

<file path=customXml/item70.xml><?xml version="1.0" encoding="utf-8"?>
<CustomerInfo>
  <UserName>Administrator</UserName>
  <CompanyName>www.xjghost.com</CompanyName>
  <MachineID>A888</MachineID>
  <ToolID>ljRTAAAAKGU=</ToolID>
  <Data><![CDATA[bGpSVEFBQUFLR1U9]]></Data>
</CustomerInfo>
</file>

<file path=customXml/item71.xml><?xml version="1.0" encoding="utf-8"?>
<CustomerInfo>
  <UserName>Administrator</UserName>
  <CompanyName>www.xjghost.com</CompanyName>
  <MachineID>A888</MachineID>
  <ToolID>ljRTAAAAKGU=</ToolID>
  <Data><![CDATA[bGpSVEFBQUFLR1U9]]></Data>
</CustomerInfo>
</file>

<file path=customXml/item72.xml><?xml version="1.0" encoding="utf-8"?>
<CustomerInfo>
  <UserName>Administrator</UserName>
  <CompanyName>www.xjghost.com</CompanyName>
  <MachineID>A888</MachineID>
  <ToolID>ljRTAAAAKGU=</ToolID>
  <Data><![CDATA[bGpSVEFBQUFLR1U9]]></Data>
</CustomerInfo>
</file>

<file path=customXml/item73.xml><?xml version="1.0" encoding="utf-8"?>
<CustomerInfo>
  <UserName>Administrator</UserName>
  <CompanyName>www.xjghost.com</CompanyName>
  <MachineID>A888</MachineID>
  <ToolID>ljRTAAAAKGU=</ToolID>
  <Data><![CDATA[bGpSVEFBQUFLR1U9]]></Data>
</CustomerInfo>
</file>

<file path=customXml/item74.xml><?xml version="1.0" encoding="utf-8"?>
<CustomerInfo>
  <UserName>Administrator</UserName>
  <CompanyName>www.xjghost.com</CompanyName>
  <MachineID>A888</MachineID>
  <ToolID>ljRTAAAAKGU=</ToolID>
  <Data><![CDATA[bGpSVEFBQUFLR1U9]]></Data>
</CustomerInfo>
</file>

<file path=customXml/item75.xml><?xml version="1.0" encoding="utf-8"?>
<CustomerInfo>
  <UserName>Administrator</UserName>
  <CompanyName>www.xjghost.com</CompanyName>
  <MachineID>A888</MachineID>
  <ToolID>ljRTAAAAKGU=</ToolID>
  <Data><![CDATA[bGpSVEFBQUFLR1U9]]></Data>
</CustomerInfo>
</file>

<file path=customXml/item76.xml><?xml version="1.0" encoding="utf-8"?>
<CustomerInfo>
  <UserName>Administrator</UserName>
  <CompanyName>www.xjghost.com</CompanyName>
  <MachineID>A888</MachineID>
  <ToolID>ljRTAAAAKGU=</ToolID>
  <Data><![CDATA[bGpSVEFBQUFLR1U9]]></Data>
</CustomerInfo>
</file>

<file path=customXml/item77.xml><?xml version="1.0" encoding="utf-8"?>
<CustomerInfo>
  <UserName>Administrator</UserName>
  <CompanyName>www.xjghost.com</CompanyName>
  <MachineID>A888</MachineID>
  <ToolID>ljRTAAAAKGU=</ToolID>
  <Data><![CDATA[bGpSVEFBQUFLR1U9]]></Data>
</CustomerInfo>
</file>

<file path=customXml/item78.xml><?xml version="1.0" encoding="utf-8"?>
<CustomerInfo>
  <UserName>Administrator</UserName>
  <CompanyName>www.xjghost.com</CompanyName>
  <MachineID>A888</MachineID>
  <ToolID>ljRTAAAAKGU=</ToolID>
  <Data><![CDATA[bGpSVEFBQUFLR1U9]]></Data>
</CustomerInfo>
</file>

<file path=customXml/item79.xml><?xml version="1.0" encoding="utf-8"?>
<CustomerInfo>
  <UserName>Administrator</UserName>
  <CompanyName>www.xjghost.com</CompanyName>
  <MachineID>A888</MachineID>
  <ToolID>ljRTAAAAKGU=</ToolID>
  <Data><![CDATA[bGpSVEFBQUFLR1U9]]></Data>
</CustomerInfo>
</file>

<file path=customXml/item8.xml><?xml version="1.0" encoding="utf-8"?>
<CustomerInfo>
  <UserName>Administrator</UserName>
  <CompanyName>www.xjghost.com</CompanyName>
  <MachineID>A888</MachineID>
  <ToolID>ljRTAAAAKGU=</ToolID>
  <Data><![CDATA[bGpSVEFBQUFLR1U9]]></Data>
</CustomerInfo>
</file>

<file path=customXml/item80.xml><?xml version="1.0" encoding="utf-8"?>
<CustomerInfo>
  <UserName>Administrator</UserName>
  <CompanyName>www.xjghost.com</CompanyName>
  <MachineID>A888</MachineID>
  <ToolID>ljRTAAAAKGU=</ToolID>
  <Data><![CDATA[bGpSVEFBQUFLR1U9]]></Data>
</CustomerInfo>
</file>

<file path=customXml/item81.xml><?xml version="1.0" encoding="utf-8"?>
<CustomerInfo>
  <UserName>Administrator</UserName>
  <CompanyName>www.xjghost.com</CompanyName>
  <MachineID>A888</MachineID>
  <ToolID>ljRTAAAAKGU=</ToolID>
  <Data><![CDATA[bGpSVEFBQUFLR1U9]]></Data>
</CustomerInfo>
</file>

<file path=customXml/item82.xml><?xml version="1.0" encoding="utf-8"?>
<CustomerInfo>
  <UserName>Administrator</UserName>
  <CompanyName>www.xjghost.com</CompanyName>
  <MachineID>A888</MachineID>
  <ToolID>ljRTAAAAKGU=</ToolID>
  <Data><![CDATA[bGpSVEFBQUFLR1U9]]></Data>
</CustomerInfo>
</file>

<file path=customXml/item83.xml><?xml version="1.0" encoding="utf-8"?>
<CustomerInfo>
  <UserName>Administrator</UserName>
  <CompanyName>www.xjghost.com</CompanyName>
  <MachineID>A888</MachineID>
  <ToolID>ljRTAAAAKGU=</ToolID>
  <Data><![CDATA[bGpSVEFBQUFLR1U9]]></Data>
</CustomerInfo>
</file>

<file path=customXml/item84.xml><?xml version="1.0" encoding="utf-8"?>
<CustomerInfo>
  <UserName>Administrator</UserName>
  <CompanyName>www.xjghost.com</CompanyName>
  <MachineID>A888</MachineID>
  <ToolID>ljRTAAAAKGU=</ToolID>
  <Data><![CDATA[bGpSVEFBQUFLR1U9]]></Data>
</CustomerInfo>
</file>

<file path=customXml/item85.xml><?xml version="1.0" encoding="utf-8"?>
<CustomerInfo>
  <UserName>Administrator</UserName>
  <CompanyName>www.xjghost.com</CompanyName>
  <MachineID>A888</MachineID>
  <ToolID>ljRTAAAAKGU=</ToolID>
  <Data><![CDATA[bGpSVEFBQUFLR1U9]]></Data>
</CustomerInfo>
</file>

<file path=customXml/item86.xml><?xml version="1.0" encoding="utf-8"?>
<CustomerInfo>
  <UserName>Administrator</UserName>
  <CompanyName>www.xjghost.com</CompanyName>
  <MachineID>A888</MachineID>
  <ToolID>ljRTAAAAKGU=</ToolID>
  <Data><![CDATA[bGpSVEFBQUFLR1U9]]></Data>
</CustomerInfo>
</file>

<file path=customXml/item87.xml><?xml version="1.0" encoding="utf-8"?>
<CustomerInfo>
  <UserName>Administrator</UserName>
  <CompanyName>www.xjghost.com</CompanyName>
  <MachineID>A888</MachineID>
  <ToolID>ljRTAAAAKGU=</ToolID>
  <Data><![CDATA[bGpSVEFBQUFLR1U9]]></Data>
</CustomerInfo>
</file>

<file path=customXml/item88.xml><?xml version="1.0" encoding="utf-8"?>
<CustomerInfo>
  <UserName>Administrator</UserName>
  <CompanyName>www.xjghost.com</CompanyName>
  <MachineID>A888</MachineID>
  <ToolID>ljRTAAAAKGU=</ToolID>
  <Data><![CDATA[bGpSVEFBQUFLR1U9]]></Data>
</CustomerInfo>
</file>

<file path=customXml/item89.xml><?xml version="1.0" encoding="utf-8"?>
<CustomerInfo>
  <UserName>Administrator</UserName>
  <CompanyName>www.xjghost.com</CompanyName>
  <MachineID>A888</MachineID>
  <ToolID>ljRTAAAAKGU=</ToolID>
  <Data><![CDATA[bGpSVEFBQUFLR1U9]]></Data>
</CustomerInfo>
</file>

<file path=customXml/item9.xml><?xml version="1.0" encoding="utf-8"?>
<CustomerInfo>
  <UserName>Administrator</UserName>
  <CompanyName>www.xjghost.com</CompanyName>
  <MachineID>A888</MachineID>
  <ToolID>ljRTAAAAKGU=</ToolID>
  <Data><![CDATA[bGpSVEFBQUFLR1U9]]></Data>
</CustomerInfo>
</file>

<file path=customXml/item90.xml><?xml version="1.0" encoding="utf-8"?>
<CustomerInfo>
  <UserName>Administrator</UserName>
  <CompanyName>www.xjghost.com</CompanyName>
  <MachineID>A888</MachineID>
  <ToolID>ljRTAAAAKGU=</ToolID>
  <Data><![CDATA[bGpSVEFBQUFLR1U9]]></Data>
</CustomerInfo>
</file>

<file path=customXml/item91.xml><?xml version="1.0" encoding="utf-8"?>
<CustomerInfo>
  <UserName>Administrator</UserName>
  <CompanyName>www.xjghost.com</CompanyName>
  <MachineID>A888</MachineID>
  <ToolID>ljRTAAAAKGU=</ToolID>
  <Data><![CDATA[bGpSVEFBQUFLR1U9]]></Data>
</CustomerInfo>
</file>

<file path=customXml/item92.xml><?xml version="1.0" encoding="utf-8"?>
<CustomerInfo>
  <UserName>Administrator</UserName>
  <CompanyName>www.xjghost.com</CompanyName>
  <MachineID>A888</MachineID>
  <ToolID>ljRTAAAAKGU=</ToolID>
  <Data><![CDATA[bGpSVEFBQUFLR1U9]]></Data>
</CustomerInfo>
</file>

<file path=customXml/item93.xml><?xml version="1.0" encoding="utf-8"?>
<CustomerInfo>
  <UserName>Administrator</UserName>
  <CompanyName>www.xjghost.com</CompanyName>
  <MachineID>A888</MachineID>
  <ToolID>ljRTAAAAKGU=</ToolID>
  <Data><![CDATA[bGpSVEFBQUFLR1U9]]></Data>
</CustomerInfo>
</file>

<file path=customXml/item94.xml><?xml version="1.0" encoding="utf-8"?>
<CustomerInfo>
  <UserName>Administrator</UserName>
  <CompanyName>www.xjghost.com</CompanyName>
  <MachineID>A888</MachineID>
  <ToolID>ljRTAAAAKGU=</ToolID>
  <Data><![CDATA[bGpSVEFBQUFLR1U9]]></Data>
</CustomerInfo>
</file>

<file path=customXml/item95.xml><?xml version="1.0" encoding="utf-8"?>
<CustomerInfo>
  <UserName>Administrator</UserName>
  <CompanyName>www.xjghost.com</CompanyName>
  <MachineID>A888</MachineID>
  <ToolID>ljRTAAAAKGU=</ToolID>
  <Data><![CDATA[bGpSVEFBQUFLR1U9]]></Data>
</CustomerInfo>
</file>

<file path=customXml/item96.xml><?xml version="1.0" encoding="utf-8"?>
<CustomerInfo>
  <UserName>Administrator</UserName>
  <CompanyName>www.xjghost.com</CompanyName>
  <MachineID>A888</MachineID>
  <ToolID>ljRTAAAAKGU=</ToolID>
  <Data><![CDATA[bGpSVEFBQUFLR1U9]]></Data>
</CustomerInfo>
</file>

<file path=customXml/item97.xml><?xml version="1.0" encoding="utf-8"?>
<CustomerInfo>
  <UserName>Administrator</UserName>
  <CompanyName>www.xjghost.com</CompanyName>
  <MachineID>A888</MachineID>
  <ToolID>ljRTAAAAKGU=</ToolID>
  <Data><![CDATA[bGpSVEFBQUFLR1U9]]></Data>
</CustomerInfo>
</file>

<file path=customXml/item98.xml><?xml version="1.0" encoding="utf-8"?>
<CustomerInfo>
  <UserName>Administrator</UserName>
  <CompanyName>www.xjghost.com</CompanyName>
  <MachineID>A888</MachineID>
  <ToolID>ljRTAAAAKGU=</ToolID>
  <Data><![CDATA[bGpSVEFBQUFLR1U9]]></Data>
</CustomerInfo>
</file>

<file path=customXml/item99.xml><?xml version="1.0" encoding="utf-8"?>
<CustomerInfo>
  <UserName>Administrator</UserName>
  <CompanyName>www.xjghost.com</CompanyName>
  <MachineID>A888</MachineID>
  <ToolID>ljRTAAAAKGU=</ToolID>
  <Data><![CDATA[bGpSVEFBQUFLR1U9]]></Data>
</CustomerInfo>
</file>

<file path=customXml/itemProps1.xml><?xml version="1.0" encoding="utf-8"?>
<ds:datastoreItem xmlns:ds="http://schemas.openxmlformats.org/officeDocument/2006/customXml" ds:itemID="{3B0C6A99-D21F-4BA1-BF26-CDB6A6B9D2A7}">
  <ds:schemaRefs/>
</ds:datastoreItem>
</file>

<file path=customXml/itemProps10.xml><?xml version="1.0" encoding="utf-8"?>
<ds:datastoreItem xmlns:ds="http://schemas.openxmlformats.org/officeDocument/2006/customXml" ds:itemID="{3F04D98E-DE1C-4558-B7B5-1475B9ED603F}">
  <ds:schemaRefs/>
</ds:datastoreItem>
</file>

<file path=customXml/itemProps100.xml><?xml version="1.0" encoding="utf-8"?>
<ds:datastoreItem xmlns:ds="http://schemas.openxmlformats.org/officeDocument/2006/customXml" ds:itemID="{68BF3CC7-FD68-4BC4-B107-FF871571D4D5}">
  <ds:schemaRefs/>
</ds:datastoreItem>
</file>

<file path=customXml/itemProps101.xml><?xml version="1.0" encoding="utf-8"?>
<ds:datastoreItem xmlns:ds="http://schemas.openxmlformats.org/officeDocument/2006/customXml" ds:itemID="{19884A1B-92DB-419F-80F5-7F62E986E93C}">
  <ds:schemaRefs/>
</ds:datastoreItem>
</file>

<file path=customXml/itemProps102.xml><?xml version="1.0" encoding="utf-8"?>
<ds:datastoreItem xmlns:ds="http://schemas.openxmlformats.org/officeDocument/2006/customXml" ds:itemID="{C1204F8A-35AD-4B9D-BE12-BEC48B8A124D}">
  <ds:schemaRefs/>
</ds:datastoreItem>
</file>

<file path=customXml/itemProps103.xml><?xml version="1.0" encoding="utf-8"?>
<ds:datastoreItem xmlns:ds="http://schemas.openxmlformats.org/officeDocument/2006/customXml" ds:itemID="{43478445-B927-498E-9482-17DDF2EADF8B}">
  <ds:schemaRefs/>
</ds:datastoreItem>
</file>

<file path=customXml/itemProps104.xml><?xml version="1.0" encoding="utf-8"?>
<ds:datastoreItem xmlns:ds="http://schemas.openxmlformats.org/officeDocument/2006/customXml" ds:itemID="{793B88F8-6AF6-41A4-9505-BE52B3624A89}">
  <ds:schemaRefs/>
</ds:datastoreItem>
</file>

<file path=customXml/itemProps105.xml><?xml version="1.0" encoding="utf-8"?>
<ds:datastoreItem xmlns:ds="http://schemas.openxmlformats.org/officeDocument/2006/customXml" ds:itemID="{BF47712A-5DD8-4360-8612-654B5E22AA0B}">
  <ds:schemaRefs/>
</ds:datastoreItem>
</file>

<file path=customXml/itemProps106.xml><?xml version="1.0" encoding="utf-8"?>
<ds:datastoreItem xmlns:ds="http://schemas.openxmlformats.org/officeDocument/2006/customXml" ds:itemID="{7A621D73-E48E-4A1B-8BCC-2EADFEBC2BAF}">
  <ds:schemaRefs/>
</ds:datastoreItem>
</file>

<file path=customXml/itemProps107.xml><?xml version="1.0" encoding="utf-8"?>
<ds:datastoreItem xmlns:ds="http://schemas.openxmlformats.org/officeDocument/2006/customXml" ds:itemID="{7149ADF9-BB73-48CA-A65B-FCA0543E4893}">
  <ds:schemaRefs/>
</ds:datastoreItem>
</file>

<file path=customXml/itemProps108.xml><?xml version="1.0" encoding="utf-8"?>
<ds:datastoreItem xmlns:ds="http://schemas.openxmlformats.org/officeDocument/2006/customXml" ds:itemID="{A2A1100B-DBD4-4579-9A84-2F17AD5AEABB}">
  <ds:schemaRefs/>
</ds:datastoreItem>
</file>

<file path=customXml/itemProps109.xml><?xml version="1.0" encoding="utf-8"?>
<ds:datastoreItem xmlns:ds="http://schemas.openxmlformats.org/officeDocument/2006/customXml" ds:itemID="{EF4E1E19-607B-499D-A7BC-D92B017FA48E}">
  <ds:schemaRefs/>
</ds:datastoreItem>
</file>

<file path=customXml/itemProps11.xml><?xml version="1.0" encoding="utf-8"?>
<ds:datastoreItem xmlns:ds="http://schemas.openxmlformats.org/officeDocument/2006/customXml" ds:itemID="{A730955C-ECB8-4958-9F78-20FB41F6B0B7}">
  <ds:schemaRefs/>
</ds:datastoreItem>
</file>

<file path=customXml/itemProps110.xml><?xml version="1.0" encoding="utf-8"?>
<ds:datastoreItem xmlns:ds="http://schemas.openxmlformats.org/officeDocument/2006/customXml" ds:itemID="{E04B717D-9CD9-484F-AFD2-5A02FE9B4999}">
  <ds:schemaRefs/>
</ds:datastoreItem>
</file>

<file path=customXml/itemProps111.xml><?xml version="1.0" encoding="utf-8"?>
<ds:datastoreItem xmlns:ds="http://schemas.openxmlformats.org/officeDocument/2006/customXml" ds:itemID="{96589B79-DD2A-4089-842E-37BD927C3969}">
  <ds:schemaRefs/>
</ds:datastoreItem>
</file>

<file path=customXml/itemProps112.xml><?xml version="1.0" encoding="utf-8"?>
<ds:datastoreItem xmlns:ds="http://schemas.openxmlformats.org/officeDocument/2006/customXml" ds:itemID="{0CD9B1AC-93CF-465E-B7FF-37192009E252}">
  <ds:schemaRefs/>
</ds:datastoreItem>
</file>

<file path=customXml/itemProps113.xml><?xml version="1.0" encoding="utf-8"?>
<ds:datastoreItem xmlns:ds="http://schemas.openxmlformats.org/officeDocument/2006/customXml" ds:itemID="{3CE17950-98FB-493E-AAA3-9ED2F130972F}">
  <ds:schemaRefs/>
</ds:datastoreItem>
</file>

<file path=customXml/itemProps114.xml><?xml version="1.0" encoding="utf-8"?>
<ds:datastoreItem xmlns:ds="http://schemas.openxmlformats.org/officeDocument/2006/customXml" ds:itemID="{D3948AF1-C02F-4C3E-A956-42FFD55AE084}">
  <ds:schemaRefs/>
</ds:datastoreItem>
</file>

<file path=customXml/itemProps115.xml><?xml version="1.0" encoding="utf-8"?>
<ds:datastoreItem xmlns:ds="http://schemas.openxmlformats.org/officeDocument/2006/customXml" ds:itemID="{F9040821-1E27-4469-AAB0-4D4E02CEC7F4}">
  <ds:schemaRefs/>
</ds:datastoreItem>
</file>

<file path=customXml/itemProps116.xml><?xml version="1.0" encoding="utf-8"?>
<ds:datastoreItem xmlns:ds="http://schemas.openxmlformats.org/officeDocument/2006/customXml" ds:itemID="{5BF764EB-89D9-4387-8CBE-17D3E5ABBA3F}">
  <ds:schemaRefs/>
</ds:datastoreItem>
</file>

<file path=customXml/itemProps117.xml><?xml version="1.0" encoding="utf-8"?>
<ds:datastoreItem xmlns:ds="http://schemas.openxmlformats.org/officeDocument/2006/customXml" ds:itemID="{1EABE5FA-FC51-4CA8-A2D1-49CE16F45F0C}">
  <ds:schemaRefs/>
</ds:datastoreItem>
</file>

<file path=customXml/itemProps118.xml><?xml version="1.0" encoding="utf-8"?>
<ds:datastoreItem xmlns:ds="http://schemas.openxmlformats.org/officeDocument/2006/customXml" ds:itemID="{A755FEB4-8F68-42A8-AC67-1679141CDE2A}">
  <ds:schemaRefs/>
</ds:datastoreItem>
</file>

<file path=customXml/itemProps119.xml><?xml version="1.0" encoding="utf-8"?>
<ds:datastoreItem xmlns:ds="http://schemas.openxmlformats.org/officeDocument/2006/customXml" ds:itemID="{6AFC7F66-60AE-4E0E-B18C-7038520BEBC4}">
  <ds:schemaRefs/>
</ds:datastoreItem>
</file>

<file path=customXml/itemProps12.xml><?xml version="1.0" encoding="utf-8"?>
<ds:datastoreItem xmlns:ds="http://schemas.openxmlformats.org/officeDocument/2006/customXml" ds:itemID="{AE78AC50-6A5D-481B-9B5B-838DB51681B2}">
  <ds:schemaRefs/>
</ds:datastoreItem>
</file>

<file path=customXml/itemProps120.xml><?xml version="1.0" encoding="utf-8"?>
<ds:datastoreItem xmlns:ds="http://schemas.openxmlformats.org/officeDocument/2006/customXml" ds:itemID="{54D9D370-ED1C-4E06-81ED-E78C04D28C36}">
  <ds:schemaRefs/>
</ds:datastoreItem>
</file>

<file path=customXml/itemProps121.xml><?xml version="1.0" encoding="utf-8"?>
<ds:datastoreItem xmlns:ds="http://schemas.openxmlformats.org/officeDocument/2006/customXml" ds:itemID="{FE202A69-5F0E-40DF-94CD-FFA799FDEDBD}">
  <ds:schemaRefs/>
</ds:datastoreItem>
</file>

<file path=customXml/itemProps122.xml><?xml version="1.0" encoding="utf-8"?>
<ds:datastoreItem xmlns:ds="http://schemas.openxmlformats.org/officeDocument/2006/customXml" ds:itemID="{CEF75CCE-F296-48E3-822B-3D751EC412E8}">
  <ds:schemaRefs/>
</ds:datastoreItem>
</file>

<file path=customXml/itemProps123.xml><?xml version="1.0" encoding="utf-8"?>
<ds:datastoreItem xmlns:ds="http://schemas.openxmlformats.org/officeDocument/2006/customXml" ds:itemID="{1B1F67B8-19A3-40D1-9097-772F591C5B50}">
  <ds:schemaRefs/>
</ds:datastoreItem>
</file>

<file path=customXml/itemProps124.xml><?xml version="1.0" encoding="utf-8"?>
<ds:datastoreItem xmlns:ds="http://schemas.openxmlformats.org/officeDocument/2006/customXml" ds:itemID="{2162E426-2B0A-4604-962E-2325F9BFF38E}">
  <ds:schemaRefs/>
</ds:datastoreItem>
</file>

<file path=customXml/itemProps125.xml><?xml version="1.0" encoding="utf-8"?>
<ds:datastoreItem xmlns:ds="http://schemas.openxmlformats.org/officeDocument/2006/customXml" ds:itemID="{DAC8064D-53AE-4FDB-AED5-EA4BDE9DF6E1}">
  <ds:schemaRefs/>
</ds:datastoreItem>
</file>

<file path=customXml/itemProps126.xml><?xml version="1.0" encoding="utf-8"?>
<ds:datastoreItem xmlns:ds="http://schemas.openxmlformats.org/officeDocument/2006/customXml" ds:itemID="{A823D98F-ABF8-4F6F-8600-1234B1132D58}">
  <ds:schemaRefs/>
</ds:datastoreItem>
</file>

<file path=customXml/itemProps127.xml><?xml version="1.0" encoding="utf-8"?>
<ds:datastoreItem xmlns:ds="http://schemas.openxmlformats.org/officeDocument/2006/customXml" ds:itemID="{9C41A6F0-109D-4A7D-82FA-400A093F2A06}">
  <ds:schemaRefs/>
</ds:datastoreItem>
</file>

<file path=customXml/itemProps128.xml><?xml version="1.0" encoding="utf-8"?>
<ds:datastoreItem xmlns:ds="http://schemas.openxmlformats.org/officeDocument/2006/customXml" ds:itemID="{704C0788-26F5-480A-A47C-65C2ECA17AF4}">
  <ds:schemaRefs/>
</ds:datastoreItem>
</file>

<file path=customXml/itemProps129.xml><?xml version="1.0" encoding="utf-8"?>
<ds:datastoreItem xmlns:ds="http://schemas.openxmlformats.org/officeDocument/2006/customXml" ds:itemID="{F825B8AD-03E8-4B97-BAA4-F9D316763819}">
  <ds:schemaRefs/>
</ds:datastoreItem>
</file>

<file path=customXml/itemProps13.xml><?xml version="1.0" encoding="utf-8"?>
<ds:datastoreItem xmlns:ds="http://schemas.openxmlformats.org/officeDocument/2006/customXml" ds:itemID="{D137EDE2-A719-4905-AD95-0B23C338F9C4}">
  <ds:schemaRefs/>
</ds:datastoreItem>
</file>

<file path=customXml/itemProps130.xml><?xml version="1.0" encoding="utf-8"?>
<ds:datastoreItem xmlns:ds="http://schemas.openxmlformats.org/officeDocument/2006/customXml" ds:itemID="{7C167425-CCFF-457D-AB8B-B3BD688D5D16}">
  <ds:schemaRefs/>
</ds:datastoreItem>
</file>

<file path=customXml/itemProps131.xml><?xml version="1.0" encoding="utf-8"?>
<ds:datastoreItem xmlns:ds="http://schemas.openxmlformats.org/officeDocument/2006/customXml" ds:itemID="{4EBB3D4A-7701-47B7-87BC-037D07F14B2C}">
  <ds:schemaRefs/>
</ds:datastoreItem>
</file>

<file path=customXml/itemProps132.xml><?xml version="1.0" encoding="utf-8"?>
<ds:datastoreItem xmlns:ds="http://schemas.openxmlformats.org/officeDocument/2006/customXml" ds:itemID="{00269AEB-6FA1-4379-90EC-3B3323CB5581}">
  <ds:schemaRefs/>
</ds:datastoreItem>
</file>

<file path=customXml/itemProps133.xml><?xml version="1.0" encoding="utf-8"?>
<ds:datastoreItem xmlns:ds="http://schemas.openxmlformats.org/officeDocument/2006/customXml" ds:itemID="{2D935C36-A98A-47C0-BB0A-A549829C0812}">
  <ds:schemaRefs/>
</ds:datastoreItem>
</file>

<file path=customXml/itemProps134.xml><?xml version="1.0" encoding="utf-8"?>
<ds:datastoreItem xmlns:ds="http://schemas.openxmlformats.org/officeDocument/2006/customXml" ds:itemID="{D29C1B1A-0A80-4CCF-88FF-DCCAFEAFEE32}">
  <ds:schemaRefs/>
</ds:datastoreItem>
</file>

<file path=customXml/itemProps135.xml><?xml version="1.0" encoding="utf-8"?>
<ds:datastoreItem xmlns:ds="http://schemas.openxmlformats.org/officeDocument/2006/customXml" ds:itemID="{F3A38194-3670-4A32-B339-9D7C93CAA9B1}">
  <ds:schemaRefs/>
</ds:datastoreItem>
</file>

<file path=customXml/itemProps136.xml><?xml version="1.0" encoding="utf-8"?>
<ds:datastoreItem xmlns:ds="http://schemas.openxmlformats.org/officeDocument/2006/customXml" ds:itemID="{029E7D3D-230C-43DC-ACE1-4D39BD554CFA}">
  <ds:schemaRefs/>
</ds:datastoreItem>
</file>

<file path=customXml/itemProps137.xml><?xml version="1.0" encoding="utf-8"?>
<ds:datastoreItem xmlns:ds="http://schemas.openxmlformats.org/officeDocument/2006/customXml" ds:itemID="{8D5DC6BB-D00F-4325-8171-63C221AE583D}">
  <ds:schemaRefs/>
</ds:datastoreItem>
</file>

<file path=customXml/itemProps138.xml><?xml version="1.0" encoding="utf-8"?>
<ds:datastoreItem xmlns:ds="http://schemas.openxmlformats.org/officeDocument/2006/customXml" ds:itemID="{18D9C494-437D-493F-B6CA-157A567BACB4}">
  <ds:schemaRefs/>
</ds:datastoreItem>
</file>

<file path=customXml/itemProps139.xml><?xml version="1.0" encoding="utf-8"?>
<ds:datastoreItem xmlns:ds="http://schemas.openxmlformats.org/officeDocument/2006/customXml" ds:itemID="{5D41FEC0-75E5-4BF5-8FD5-299CE9720E48}">
  <ds:schemaRefs/>
</ds:datastoreItem>
</file>

<file path=customXml/itemProps14.xml><?xml version="1.0" encoding="utf-8"?>
<ds:datastoreItem xmlns:ds="http://schemas.openxmlformats.org/officeDocument/2006/customXml" ds:itemID="{6D695BC9-B927-4C07-8693-FD359AAB0672}">
  <ds:schemaRefs/>
</ds:datastoreItem>
</file>

<file path=customXml/itemProps140.xml><?xml version="1.0" encoding="utf-8"?>
<ds:datastoreItem xmlns:ds="http://schemas.openxmlformats.org/officeDocument/2006/customXml" ds:itemID="{E8AB3228-1A9E-4A91-BC47-8FD437BEE7F4}">
  <ds:schemaRefs/>
</ds:datastoreItem>
</file>

<file path=customXml/itemProps141.xml><?xml version="1.0" encoding="utf-8"?>
<ds:datastoreItem xmlns:ds="http://schemas.openxmlformats.org/officeDocument/2006/customXml" ds:itemID="{81774B5D-35F8-45CE-8A96-2B85BD81B97E}">
  <ds:schemaRefs/>
</ds:datastoreItem>
</file>

<file path=customXml/itemProps142.xml><?xml version="1.0" encoding="utf-8"?>
<ds:datastoreItem xmlns:ds="http://schemas.openxmlformats.org/officeDocument/2006/customXml" ds:itemID="{6C1E8CBA-F0CF-441D-9BFF-4573A0C51E7F}">
  <ds:schemaRefs/>
</ds:datastoreItem>
</file>

<file path=customXml/itemProps143.xml><?xml version="1.0" encoding="utf-8"?>
<ds:datastoreItem xmlns:ds="http://schemas.openxmlformats.org/officeDocument/2006/customXml" ds:itemID="{C4C8ACC5-2CC3-4AF1-B39B-F875488FDD33}">
  <ds:schemaRefs/>
</ds:datastoreItem>
</file>

<file path=customXml/itemProps144.xml><?xml version="1.0" encoding="utf-8"?>
<ds:datastoreItem xmlns:ds="http://schemas.openxmlformats.org/officeDocument/2006/customXml" ds:itemID="{71AA5138-7FE8-49E8-AD4E-6C3F5EA13C28}">
  <ds:schemaRefs/>
</ds:datastoreItem>
</file>

<file path=customXml/itemProps145.xml><?xml version="1.0" encoding="utf-8"?>
<ds:datastoreItem xmlns:ds="http://schemas.openxmlformats.org/officeDocument/2006/customXml" ds:itemID="{1E144F97-D84E-4F68-86AB-C99344CDB812}">
  <ds:schemaRefs/>
</ds:datastoreItem>
</file>

<file path=customXml/itemProps146.xml><?xml version="1.0" encoding="utf-8"?>
<ds:datastoreItem xmlns:ds="http://schemas.openxmlformats.org/officeDocument/2006/customXml" ds:itemID="{EE5DA73D-8956-438B-9931-CB642D2B1102}">
  <ds:schemaRefs/>
</ds:datastoreItem>
</file>

<file path=customXml/itemProps147.xml><?xml version="1.0" encoding="utf-8"?>
<ds:datastoreItem xmlns:ds="http://schemas.openxmlformats.org/officeDocument/2006/customXml" ds:itemID="{402FB602-042E-40AA-8DFE-26BA3BAFCF38}">
  <ds:schemaRefs/>
</ds:datastoreItem>
</file>

<file path=customXml/itemProps148.xml><?xml version="1.0" encoding="utf-8"?>
<ds:datastoreItem xmlns:ds="http://schemas.openxmlformats.org/officeDocument/2006/customXml" ds:itemID="{98BDEF2E-13A5-4B6A-B78F-016949918C0C}">
  <ds:schemaRefs/>
</ds:datastoreItem>
</file>

<file path=customXml/itemProps149.xml><?xml version="1.0" encoding="utf-8"?>
<ds:datastoreItem xmlns:ds="http://schemas.openxmlformats.org/officeDocument/2006/customXml" ds:itemID="{9F5EFECE-897A-481B-99D2-98E6F62C3F08}">
  <ds:schemaRefs/>
</ds:datastoreItem>
</file>

<file path=customXml/itemProps15.xml><?xml version="1.0" encoding="utf-8"?>
<ds:datastoreItem xmlns:ds="http://schemas.openxmlformats.org/officeDocument/2006/customXml" ds:itemID="{1B1C22D9-149C-40FF-85BA-8D66BBB30E60}">
  <ds:schemaRefs/>
</ds:datastoreItem>
</file>

<file path=customXml/itemProps150.xml><?xml version="1.0" encoding="utf-8"?>
<ds:datastoreItem xmlns:ds="http://schemas.openxmlformats.org/officeDocument/2006/customXml" ds:itemID="{43B9BC37-7900-4604-9C9B-F4A0C45FD0D1}">
  <ds:schemaRefs/>
</ds:datastoreItem>
</file>

<file path=customXml/itemProps151.xml><?xml version="1.0" encoding="utf-8"?>
<ds:datastoreItem xmlns:ds="http://schemas.openxmlformats.org/officeDocument/2006/customXml" ds:itemID="{DDCDC9B7-F1FD-4A6F-816E-9480294ECB36}">
  <ds:schemaRefs/>
</ds:datastoreItem>
</file>

<file path=customXml/itemProps152.xml><?xml version="1.0" encoding="utf-8"?>
<ds:datastoreItem xmlns:ds="http://schemas.openxmlformats.org/officeDocument/2006/customXml" ds:itemID="{7B8132BE-4558-4371-9353-8F12D971D748}">
  <ds:schemaRefs/>
</ds:datastoreItem>
</file>

<file path=customXml/itemProps153.xml><?xml version="1.0" encoding="utf-8"?>
<ds:datastoreItem xmlns:ds="http://schemas.openxmlformats.org/officeDocument/2006/customXml" ds:itemID="{D1CFCB91-28DE-4A02-93F9-0E292F7E4F8A}">
  <ds:schemaRefs/>
</ds:datastoreItem>
</file>

<file path=customXml/itemProps154.xml><?xml version="1.0" encoding="utf-8"?>
<ds:datastoreItem xmlns:ds="http://schemas.openxmlformats.org/officeDocument/2006/customXml" ds:itemID="{A3D7AF9C-3437-4E92-B8A6-42DF915A4C6E}">
  <ds:schemaRefs/>
</ds:datastoreItem>
</file>

<file path=customXml/itemProps155.xml><?xml version="1.0" encoding="utf-8"?>
<ds:datastoreItem xmlns:ds="http://schemas.openxmlformats.org/officeDocument/2006/customXml" ds:itemID="{8532D959-B184-4901-A80D-7A4B70B0C5B6}">
  <ds:schemaRefs/>
</ds:datastoreItem>
</file>

<file path=customXml/itemProps156.xml><?xml version="1.0" encoding="utf-8"?>
<ds:datastoreItem xmlns:ds="http://schemas.openxmlformats.org/officeDocument/2006/customXml" ds:itemID="{81429DFC-19EB-4D6C-8D38-8D55BADB92A0}">
  <ds:schemaRefs/>
</ds:datastoreItem>
</file>

<file path=customXml/itemProps157.xml><?xml version="1.0" encoding="utf-8"?>
<ds:datastoreItem xmlns:ds="http://schemas.openxmlformats.org/officeDocument/2006/customXml" ds:itemID="{5B750E4F-CFC3-430E-9EF6-ACC53BF50860}">
  <ds:schemaRefs/>
</ds:datastoreItem>
</file>

<file path=customXml/itemProps158.xml><?xml version="1.0" encoding="utf-8"?>
<ds:datastoreItem xmlns:ds="http://schemas.openxmlformats.org/officeDocument/2006/customXml" ds:itemID="{BFE35353-B6AC-4139-B164-C3336B2CA3A9}">
  <ds:schemaRefs/>
</ds:datastoreItem>
</file>

<file path=customXml/itemProps159.xml><?xml version="1.0" encoding="utf-8"?>
<ds:datastoreItem xmlns:ds="http://schemas.openxmlformats.org/officeDocument/2006/customXml" ds:itemID="{D6FFBC4A-F7E2-4A5C-B8D5-6805055B8CF8}">
  <ds:schemaRefs/>
</ds:datastoreItem>
</file>

<file path=customXml/itemProps16.xml><?xml version="1.0" encoding="utf-8"?>
<ds:datastoreItem xmlns:ds="http://schemas.openxmlformats.org/officeDocument/2006/customXml" ds:itemID="{1A054D96-C18F-4808-90B3-9A45E45C7D7A}">
  <ds:schemaRefs/>
</ds:datastoreItem>
</file>

<file path=customXml/itemProps160.xml><?xml version="1.0" encoding="utf-8"?>
<ds:datastoreItem xmlns:ds="http://schemas.openxmlformats.org/officeDocument/2006/customXml" ds:itemID="{AF538460-3661-4006-B86D-994430E43842}">
  <ds:schemaRefs/>
</ds:datastoreItem>
</file>

<file path=customXml/itemProps161.xml><?xml version="1.0" encoding="utf-8"?>
<ds:datastoreItem xmlns:ds="http://schemas.openxmlformats.org/officeDocument/2006/customXml" ds:itemID="{6D968A66-1D3D-4273-8816-EFEFBB6AE4CA}">
  <ds:schemaRefs/>
</ds:datastoreItem>
</file>

<file path=customXml/itemProps162.xml><?xml version="1.0" encoding="utf-8"?>
<ds:datastoreItem xmlns:ds="http://schemas.openxmlformats.org/officeDocument/2006/customXml" ds:itemID="{F7B0AD08-8C56-420A-B07A-E43394A8072F}">
  <ds:schemaRefs/>
</ds:datastoreItem>
</file>

<file path=customXml/itemProps163.xml><?xml version="1.0" encoding="utf-8"?>
<ds:datastoreItem xmlns:ds="http://schemas.openxmlformats.org/officeDocument/2006/customXml" ds:itemID="{4B45E6BA-E163-44D5-9847-5E8547004BB5}">
  <ds:schemaRefs/>
</ds:datastoreItem>
</file>

<file path=customXml/itemProps164.xml><?xml version="1.0" encoding="utf-8"?>
<ds:datastoreItem xmlns:ds="http://schemas.openxmlformats.org/officeDocument/2006/customXml" ds:itemID="{32670FFF-9ED7-4564-A40C-AD310A1D28DF}">
  <ds:schemaRefs/>
</ds:datastoreItem>
</file>

<file path=customXml/itemProps165.xml><?xml version="1.0" encoding="utf-8"?>
<ds:datastoreItem xmlns:ds="http://schemas.openxmlformats.org/officeDocument/2006/customXml" ds:itemID="{B39C22E0-8087-4FC4-B39B-8F0BC3935F90}">
  <ds:schemaRefs/>
</ds:datastoreItem>
</file>

<file path=customXml/itemProps166.xml><?xml version="1.0" encoding="utf-8"?>
<ds:datastoreItem xmlns:ds="http://schemas.openxmlformats.org/officeDocument/2006/customXml" ds:itemID="{BD9EA6E9-39A7-4A38-B29C-44D177444D6B}">
  <ds:schemaRefs/>
</ds:datastoreItem>
</file>

<file path=customXml/itemProps167.xml><?xml version="1.0" encoding="utf-8"?>
<ds:datastoreItem xmlns:ds="http://schemas.openxmlformats.org/officeDocument/2006/customXml" ds:itemID="{6568E82A-24DD-4E81-8BDA-658E67C6C9C5}">
  <ds:schemaRefs/>
</ds:datastoreItem>
</file>

<file path=customXml/itemProps168.xml><?xml version="1.0" encoding="utf-8"?>
<ds:datastoreItem xmlns:ds="http://schemas.openxmlformats.org/officeDocument/2006/customXml" ds:itemID="{E5D6F11C-1857-41EC-ACCB-7DD10308D075}">
  <ds:schemaRefs/>
</ds:datastoreItem>
</file>

<file path=customXml/itemProps169.xml><?xml version="1.0" encoding="utf-8"?>
<ds:datastoreItem xmlns:ds="http://schemas.openxmlformats.org/officeDocument/2006/customXml" ds:itemID="{6DBAF3B7-1C87-421E-9F2E-1AF599C38DD0}">
  <ds:schemaRefs/>
</ds:datastoreItem>
</file>

<file path=customXml/itemProps17.xml><?xml version="1.0" encoding="utf-8"?>
<ds:datastoreItem xmlns:ds="http://schemas.openxmlformats.org/officeDocument/2006/customXml" ds:itemID="{CDD1F603-945B-4D87-9393-E0A7CDD1F507}">
  <ds:schemaRefs/>
</ds:datastoreItem>
</file>

<file path=customXml/itemProps170.xml><?xml version="1.0" encoding="utf-8"?>
<ds:datastoreItem xmlns:ds="http://schemas.openxmlformats.org/officeDocument/2006/customXml" ds:itemID="{57064DA9-4372-42A9-BDEB-44BCF0024FC1}">
  <ds:schemaRefs/>
</ds:datastoreItem>
</file>

<file path=customXml/itemProps171.xml><?xml version="1.0" encoding="utf-8"?>
<ds:datastoreItem xmlns:ds="http://schemas.openxmlformats.org/officeDocument/2006/customXml" ds:itemID="{FA6F1016-E991-4FFB-9CBD-29700623CB10}">
  <ds:schemaRefs/>
</ds:datastoreItem>
</file>

<file path=customXml/itemProps172.xml><?xml version="1.0" encoding="utf-8"?>
<ds:datastoreItem xmlns:ds="http://schemas.openxmlformats.org/officeDocument/2006/customXml" ds:itemID="{030807DD-8965-4A1F-9C39-364C7A651849}">
  <ds:schemaRefs/>
</ds:datastoreItem>
</file>

<file path=customXml/itemProps173.xml><?xml version="1.0" encoding="utf-8"?>
<ds:datastoreItem xmlns:ds="http://schemas.openxmlformats.org/officeDocument/2006/customXml" ds:itemID="{DC3C1174-7890-45EB-BD0C-83F635F541F5}">
  <ds:schemaRefs/>
</ds:datastoreItem>
</file>

<file path=customXml/itemProps174.xml><?xml version="1.0" encoding="utf-8"?>
<ds:datastoreItem xmlns:ds="http://schemas.openxmlformats.org/officeDocument/2006/customXml" ds:itemID="{10023682-7AF8-4158-A317-585D2F4CDD0B}">
  <ds:schemaRefs/>
</ds:datastoreItem>
</file>

<file path=customXml/itemProps175.xml><?xml version="1.0" encoding="utf-8"?>
<ds:datastoreItem xmlns:ds="http://schemas.openxmlformats.org/officeDocument/2006/customXml" ds:itemID="{74BF7363-35AE-4A5C-B2CD-E7E1855D14D3}">
  <ds:schemaRefs/>
</ds:datastoreItem>
</file>

<file path=customXml/itemProps176.xml><?xml version="1.0" encoding="utf-8"?>
<ds:datastoreItem xmlns:ds="http://schemas.openxmlformats.org/officeDocument/2006/customXml" ds:itemID="{A0AA587E-95D9-4CE4-83C0-B9E715B894AE}">
  <ds:schemaRefs/>
</ds:datastoreItem>
</file>

<file path=customXml/itemProps177.xml><?xml version="1.0" encoding="utf-8"?>
<ds:datastoreItem xmlns:ds="http://schemas.openxmlformats.org/officeDocument/2006/customXml" ds:itemID="{87740C75-86EA-4DE5-8D3E-0E95AED668BF}">
  <ds:schemaRefs/>
</ds:datastoreItem>
</file>

<file path=customXml/itemProps178.xml><?xml version="1.0" encoding="utf-8"?>
<ds:datastoreItem xmlns:ds="http://schemas.openxmlformats.org/officeDocument/2006/customXml" ds:itemID="{07760A30-E271-4D85-94C9-384EBCC9EDDB}">
  <ds:schemaRefs/>
</ds:datastoreItem>
</file>

<file path=customXml/itemProps179.xml><?xml version="1.0" encoding="utf-8"?>
<ds:datastoreItem xmlns:ds="http://schemas.openxmlformats.org/officeDocument/2006/customXml" ds:itemID="{AE125DC8-206F-4E27-AB22-40DAF061A626}">
  <ds:schemaRefs/>
</ds:datastoreItem>
</file>

<file path=customXml/itemProps18.xml><?xml version="1.0" encoding="utf-8"?>
<ds:datastoreItem xmlns:ds="http://schemas.openxmlformats.org/officeDocument/2006/customXml" ds:itemID="{7B8C1E8E-1345-44F5-8852-B9EF8471F9C8}">
  <ds:schemaRefs/>
</ds:datastoreItem>
</file>

<file path=customXml/itemProps180.xml><?xml version="1.0" encoding="utf-8"?>
<ds:datastoreItem xmlns:ds="http://schemas.openxmlformats.org/officeDocument/2006/customXml" ds:itemID="{86DBC8F9-73A0-41AF-97E2-CE67BCB7789B}">
  <ds:schemaRefs/>
</ds:datastoreItem>
</file>

<file path=customXml/itemProps181.xml><?xml version="1.0" encoding="utf-8"?>
<ds:datastoreItem xmlns:ds="http://schemas.openxmlformats.org/officeDocument/2006/customXml" ds:itemID="{95A376BB-048A-49D0-9165-9D5784FA5F05}">
  <ds:schemaRefs/>
</ds:datastoreItem>
</file>

<file path=customXml/itemProps182.xml><?xml version="1.0" encoding="utf-8"?>
<ds:datastoreItem xmlns:ds="http://schemas.openxmlformats.org/officeDocument/2006/customXml" ds:itemID="{0E1242F8-2E8F-4ECD-BE23-F8794322BF76}">
  <ds:schemaRefs/>
</ds:datastoreItem>
</file>

<file path=customXml/itemProps183.xml><?xml version="1.0" encoding="utf-8"?>
<ds:datastoreItem xmlns:ds="http://schemas.openxmlformats.org/officeDocument/2006/customXml" ds:itemID="{9D64E3CB-A278-40EC-BE6A-BC19FC317194}">
  <ds:schemaRefs/>
</ds:datastoreItem>
</file>

<file path=customXml/itemProps184.xml><?xml version="1.0" encoding="utf-8"?>
<ds:datastoreItem xmlns:ds="http://schemas.openxmlformats.org/officeDocument/2006/customXml" ds:itemID="{534FA24C-7F9E-4F54-B903-6CE9FDAFA581}">
  <ds:schemaRefs/>
</ds:datastoreItem>
</file>

<file path=customXml/itemProps185.xml><?xml version="1.0" encoding="utf-8"?>
<ds:datastoreItem xmlns:ds="http://schemas.openxmlformats.org/officeDocument/2006/customXml" ds:itemID="{0CF805A3-0D41-4430-9D6A-043C36A3C123}">
  <ds:schemaRefs/>
</ds:datastoreItem>
</file>

<file path=customXml/itemProps186.xml><?xml version="1.0" encoding="utf-8"?>
<ds:datastoreItem xmlns:ds="http://schemas.openxmlformats.org/officeDocument/2006/customXml" ds:itemID="{052987E5-FC85-4E5A-95A1-3CF0A9A0FF59}">
  <ds:schemaRefs/>
</ds:datastoreItem>
</file>

<file path=customXml/itemProps187.xml><?xml version="1.0" encoding="utf-8"?>
<ds:datastoreItem xmlns:ds="http://schemas.openxmlformats.org/officeDocument/2006/customXml" ds:itemID="{4218FC66-BFDB-4516-A255-4DA08A7D4121}">
  <ds:schemaRefs/>
</ds:datastoreItem>
</file>

<file path=customXml/itemProps188.xml><?xml version="1.0" encoding="utf-8"?>
<ds:datastoreItem xmlns:ds="http://schemas.openxmlformats.org/officeDocument/2006/customXml" ds:itemID="{872A072D-A14C-4584-8D6C-325DBAA76F41}">
  <ds:schemaRefs/>
</ds:datastoreItem>
</file>

<file path=customXml/itemProps189.xml><?xml version="1.0" encoding="utf-8"?>
<ds:datastoreItem xmlns:ds="http://schemas.openxmlformats.org/officeDocument/2006/customXml" ds:itemID="{6DDC0C33-15E1-4DFC-ACAE-4EC0EC09B613}">
  <ds:schemaRefs/>
</ds:datastoreItem>
</file>

<file path=customXml/itemProps19.xml><?xml version="1.0" encoding="utf-8"?>
<ds:datastoreItem xmlns:ds="http://schemas.openxmlformats.org/officeDocument/2006/customXml" ds:itemID="{4C4E3D1F-53DF-4F94-9766-3941482CF21D}">
  <ds:schemaRefs/>
</ds:datastoreItem>
</file>

<file path=customXml/itemProps190.xml><?xml version="1.0" encoding="utf-8"?>
<ds:datastoreItem xmlns:ds="http://schemas.openxmlformats.org/officeDocument/2006/customXml" ds:itemID="{CF6829F1-693E-4683-AB03-0854EA968B7C}">
  <ds:schemaRefs/>
</ds:datastoreItem>
</file>

<file path=customXml/itemProps191.xml><?xml version="1.0" encoding="utf-8"?>
<ds:datastoreItem xmlns:ds="http://schemas.openxmlformats.org/officeDocument/2006/customXml" ds:itemID="{8E33CC4B-779F-45E0-BE8C-06721B0F7A17}">
  <ds:schemaRefs/>
</ds:datastoreItem>
</file>

<file path=customXml/itemProps192.xml><?xml version="1.0" encoding="utf-8"?>
<ds:datastoreItem xmlns:ds="http://schemas.openxmlformats.org/officeDocument/2006/customXml" ds:itemID="{F86F96D4-E893-41E0-A590-9A91D99415BA}">
  <ds:schemaRefs/>
</ds:datastoreItem>
</file>

<file path=customXml/itemProps193.xml><?xml version="1.0" encoding="utf-8"?>
<ds:datastoreItem xmlns:ds="http://schemas.openxmlformats.org/officeDocument/2006/customXml" ds:itemID="{0402F37D-244B-4ECE-ABBE-1620EA782803}">
  <ds:schemaRefs/>
</ds:datastoreItem>
</file>

<file path=customXml/itemProps194.xml><?xml version="1.0" encoding="utf-8"?>
<ds:datastoreItem xmlns:ds="http://schemas.openxmlformats.org/officeDocument/2006/customXml" ds:itemID="{F376C64A-0983-4780-A0F4-10AC3D0D30DB}">
  <ds:schemaRefs/>
</ds:datastoreItem>
</file>

<file path=customXml/itemProps195.xml><?xml version="1.0" encoding="utf-8"?>
<ds:datastoreItem xmlns:ds="http://schemas.openxmlformats.org/officeDocument/2006/customXml" ds:itemID="{F4FA91A0-7D70-4571-9E13-F934FF7CE94D}">
  <ds:schemaRefs/>
</ds:datastoreItem>
</file>

<file path=customXml/itemProps196.xml><?xml version="1.0" encoding="utf-8"?>
<ds:datastoreItem xmlns:ds="http://schemas.openxmlformats.org/officeDocument/2006/customXml" ds:itemID="{BC809A25-2FED-421D-B994-92F233D4663A}">
  <ds:schemaRefs/>
</ds:datastoreItem>
</file>

<file path=customXml/itemProps197.xml><?xml version="1.0" encoding="utf-8"?>
<ds:datastoreItem xmlns:ds="http://schemas.openxmlformats.org/officeDocument/2006/customXml" ds:itemID="{0325DB47-A30D-4637-AF88-6583DE62E99E}">
  <ds:schemaRefs/>
</ds:datastoreItem>
</file>

<file path=customXml/itemProps198.xml><?xml version="1.0" encoding="utf-8"?>
<ds:datastoreItem xmlns:ds="http://schemas.openxmlformats.org/officeDocument/2006/customXml" ds:itemID="{8CF9D425-3180-4A05-AA86-4798AAD967D2}">
  <ds:schemaRefs/>
</ds:datastoreItem>
</file>

<file path=customXml/itemProps199.xml><?xml version="1.0" encoding="utf-8"?>
<ds:datastoreItem xmlns:ds="http://schemas.openxmlformats.org/officeDocument/2006/customXml" ds:itemID="{AC55078E-7787-4CAF-BCF6-B25C0E8F5066}">
  <ds:schemaRefs/>
</ds:datastoreItem>
</file>

<file path=customXml/itemProps2.xml><?xml version="1.0" encoding="utf-8"?>
<ds:datastoreItem xmlns:ds="http://schemas.openxmlformats.org/officeDocument/2006/customXml" ds:itemID="{49A37EC9-D02D-4448-BDC9-F68315595AAB}">
  <ds:schemaRefs/>
</ds:datastoreItem>
</file>

<file path=customXml/itemProps20.xml><?xml version="1.0" encoding="utf-8"?>
<ds:datastoreItem xmlns:ds="http://schemas.openxmlformats.org/officeDocument/2006/customXml" ds:itemID="{5A30210A-6510-41FB-B1B7-FA782B96869F}">
  <ds:schemaRefs/>
</ds:datastoreItem>
</file>

<file path=customXml/itemProps200.xml><?xml version="1.0" encoding="utf-8"?>
<ds:datastoreItem xmlns:ds="http://schemas.openxmlformats.org/officeDocument/2006/customXml" ds:itemID="{46055B32-A6E2-46DE-911C-7411DC5B06DA}">
  <ds:schemaRefs/>
</ds:datastoreItem>
</file>

<file path=customXml/itemProps201.xml><?xml version="1.0" encoding="utf-8"?>
<ds:datastoreItem xmlns:ds="http://schemas.openxmlformats.org/officeDocument/2006/customXml" ds:itemID="{7924ECA1-62F8-4D98-B81E-7FE28C9446AF}">
  <ds:schemaRefs/>
</ds:datastoreItem>
</file>

<file path=customXml/itemProps202.xml><?xml version="1.0" encoding="utf-8"?>
<ds:datastoreItem xmlns:ds="http://schemas.openxmlformats.org/officeDocument/2006/customXml" ds:itemID="{96D81B39-4F4E-4638-A9AF-89D0724D7737}">
  <ds:schemaRefs/>
</ds:datastoreItem>
</file>

<file path=customXml/itemProps203.xml><?xml version="1.0" encoding="utf-8"?>
<ds:datastoreItem xmlns:ds="http://schemas.openxmlformats.org/officeDocument/2006/customXml" ds:itemID="{A4001195-5BE1-462B-9CE1-416F371F2A4A}">
  <ds:schemaRefs/>
</ds:datastoreItem>
</file>

<file path=customXml/itemProps204.xml><?xml version="1.0" encoding="utf-8"?>
<ds:datastoreItem xmlns:ds="http://schemas.openxmlformats.org/officeDocument/2006/customXml" ds:itemID="{C03A04D3-BB89-4AEA-814A-BD3B886A260E}">
  <ds:schemaRefs/>
</ds:datastoreItem>
</file>

<file path=customXml/itemProps205.xml><?xml version="1.0" encoding="utf-8"?>
<ds:datastoreItem xmlns:ds="http://schemas.openxmlformats.org/officeDocument/2006/customXml" ds:itemID="{73B6A2E8-9C13-4AC8-B022-670EEF27A469}">
  <ds:schemaRefs/>
</ds:datastoreItem>
</file>

<file path=customXml/itemProps206.xml><?xml version="1.0" encoding="utf-8"?>
<ds:datastoreItem xmlns:ds="http://schemas.openxmlformats.org/officeDocument/2006/customXml" ds:itemID="{A02AE859-82C1-4D31-A365-BC5E712317A0}">
  <ds:schemaRefs/>
</ds:datastoreItem>
</file>

<file path=customXml/itemProps207.xml><?xml version="1.0" encoding="utf-8"?>
<ds:datastoreItem xmlns:ds="http://schemas.openxmlformats.org/officeDocument/2006/customXml" ds:itemID="{08B1CF99-A1C6-47E1-B0CF-A587D603E0A9}">
  <ds:schemaRefs/>
</ds:datastoreItem>
</file>

<file path=customXml/itemProps208.xml><?xml version="1.0" encoding="utf-8"?>
<ds:datastoreItem xmlns:ds="http://schemas.openxmlformats.org/officeDocument/2006/customXml" ds:itemID="{4DA8E81D-EC0D-43EF-A41C-0EF0002FAEFF}">
  <ds:schemaRefs/>
</ds:datastoreItem>
</file>

<file path=customXml/itemProps209.xml><?xml version="1.0" encoding="utf-8"?>
<ds:datastoreItem xmlns:ds="http://schemas.openxmlformats.org/officeDocument/2006/customXml" ds:itemID="{8C8568B3-1C52-492F-B918-7F87A2CE07C6}">
  <ds:schemaRefs/>
</ds:datastoreItem>
</file>

<file path=customXml/itemProps21.xml><?xml version="1.0" encoding="utf-8"?>
<ds:datastoreItem xmlns:ds="http://schemas.openxmlformats.org/officeDocument/2006/customXml" ds:itemID="{6746918D-C9BB-4C78-9026-412D0C8DD05E}">
  <ds:schemaRefs/>
</ds:datastoreItem>
</file>

<file path=customXml/itemProps210.xml><?xml version="1.0" encoding="utf-8"?>
<ds:datastoreItem xmlns:ds="http://schemas.openxmlformats.org/officeDocument/2006/customXml" ds:itemID="{FC384D82-5EDA-4228-95B1-35D6F3B06979}">
  <ds:schemaRefs/>
</ds:datastoreItem>
</file>

<file path=customXml/itemProps211.xml><?xml version="1.0" encoding="utf-8"?>
<ds:datastoreItem xmlns:ds="http://schemas.openxmlformats.org/officeDocument/2006/customXml" ds:itemID="{3B2A031D-4DD9-4069-8B1C-FDFF59FEF2CA}">
  <ds:schemaRefs/>
</ds:datastoreItem>
</file>

<file path=customXml/itemProps212.xml><?xml version="1.0" encoding="utf-8"?>
<ds:datastoreItem xmlns:ds="http://schemas.openxmlformats.org/officeDocument/2006/customXml" ds:itemID="{C6CA28C9-20A1-42C3-8FC0-73E33BC10D70}">
  <ds:schemaRefs/>
</ds:datastoreItem>
</file>

<file path=customXml/itemProps213.xml><?xml version="1.0" encoding="utf-8"?>
<ds:datastoreItem xmlns:ds="http://schemas.openxmlformats.org/officeDocument/2006/customXml" ds:itemID="{DB79D487-059D-4E9C-92C3-E4EB08CD21B6}">
  <ds:schemaRefs/>
</ds:datastoreItem>
</file>

<file path=customXml/itemProps214.xml><?xml version="1.0" encoding="utf-8"?>
<ds:datastoreItem xmlns:ds="http://schemas.openxmlformats.org/officeDocument/2006/customXml" ds:itemID="{245C1C41-6062-4D77-BCDE-F5D09609D6FA}">
  <ds:schemaRefs/>
</ds:datastoreItem>
</file>

<file path=customXml/itemProps215.xml><?xml version="1.0" encoding="utf-8"?>
<ds:datastoreItem xmlns:ds="http://schemas.openxmlformats.org/officeDocument/2006/customXml" ds:itemID="{CB098166-2523-426C-902B-250AF340F09B}">
  <ds:schemaRefs/>
</ds:datastoreItem>
</file>

<file path=customXml/itemProps216.xml><?xml version="1.0" encoding="utf-8"?>
<ds:datastoreItem xmlns:ds="http://schemas.openxmlformats.org/officeDocument/2006/customXml" ds:itemID="{FA49213D-1DE3-4312-8335-655A0CE2D85D}">
  <ds:schemaRefs/>
</ds:datastoreItem>
</file>

<file path=customXml/itemProps217.xml><?xml version="1.0" encoding="utf-8"?>
<ds:datastoreItem xmlns:ds="http://schemas.openxmlformats.org/officeDocument/2006/customXml" ds:itemID="{A5DFF5AF-273D-4ACB-BF8F-72A444154A15}">
  <ds:schemaRefs/>
</ds:datastoreItem>
</file>

<file path=customXml/itemProps218.xml><?xml version="1.0" encoding="utf-8"?>
<ds:datastoreItem xmlns:ds="http://schemas.openxmlformats.org/officeDocument/2006/customXml" ds:itemID="{29E7EDFA-A319-47BE-B689-8FA21E42B151}">
  <ds:schemaRefs/>
</ds:datastoreItem>
</file>

<file path=customXml/itemProps219.xml><?xml version="1.0" encoding="utf-8"?>
<ds:datastoreItem xmlns:ds="http://schemas.openxmlformats.org/officeDocument/2006/customXml" ds:itemID="{53E8BEE0-8693-4A07-912B-5286BDD71D4B}">
  <ds:schemaRefs/>
</ds:datastoreItem>
</file>

<file path=customXml/itemProps22.xml><?xml version="1.0" encoding="utf-8"?>
<ds:datastoreItem xmlns:ds="http://schemas.openxmlformats.org/officeDocument/2006/customXml" ds:itemID="{C1E5DD8E-B156-454A-8FBB-424575030009}">
  <ds:schemaRefs/>
</ds:datastoreItem>
</file>

<file path=customXml/itemProps220.xml><?xml version="1.0" encoding="utf-8"?>
<ds:datastoreItem xmlns:ds="http://schemas.openxmlformats.org/officeDocument/2006/customXml" ds:itemID="{468BEEA6-968C-4547-A92D-1876A23AD6AF}">
  <ds:schemaRefs/>
</ds:datastoreItem>
</file>

<file path=customXml/itemProps221.xml><?xml version="1.0" encoding="utf-8"?>
<ds:datastoreItem xmlns:ds="http://schemas.openxmlformats.org/officeDocument/2006/customXml" ds:itemID="{DC603EC3-3034-46A9-A668-7A655B7605E9}">
  <ds:schemaRefs/>
</ds:datastoreItem>
</file>

<file path=customXml/itemProps222.xml><?xml version="1.0" encoding="utf-8"?>
<ds:datastoreItem xmlns:ds="http://schemas.openxmlformats.org/officeDocument/2006/customXml" ds:itemID="{FC03F776-0DC8-4814-8E8A-6A53BD5EFA2D}">
  <ds:schemaRefs/>
</ds:datastoreItem>
</file>

<file path=customXml/itemProps223.xml><?xml version="1.0" encoding="utf-8"?>
<ds:datastoreItem xmlns:ds="http://schemas.openxmlformats.org/officeDocument/2006/customXml" ds:itemID="{DA474B60-C029-4F58-BC26-59831D79F1DE}">
  <ds:schemaRefs/>
</ds:datastoreItem>
</file>

<file path=customXml/itemProps224.xml><?xml version="1.0" encoding="utf-8"?>
<ds:datastoreItem xmlns:ds="http://schemas.openxmlformats.org/officeDocument/2006/customXml" ds:itemID="{32632C3D-6197-4798-8501-961A4407360E}">
  <ds:schemaRefs/>
</ds:datastoreItem>
</file>

<file path=customXml/itemProps225.xml><?xml version="1.0" encoding="utf-8"?>
<ds:datastoreItem xmlns:ds="http://schemas.openxmlformats.org/officeDocument/2006/customXml" ds:itemID="{A9090D51-E657-44F9-9239-FA0F97577CA4}">
  <ds:schemaRefs/>
</ds:datastoreItem>
</file>

<file path=customXml/itemProps226.xml><?xml version="1.0" encoding="utf-8"?>
<ds:datastoreItem xmlns:ds="http://schemas.openxmlformats.org/officeDocument/2006/customXml" ds:itemID="{FEC80E96-C462-4FCF-931A-8220FD29AA94}">
  <ds:schemaRefs/>
</ds:datastoreItem>
</file>

<file path=customXml/itemProps227.xml><?xml version="1.0" encoding="utf-8"?>
<ds:datastoreItem xmlns:ds="http://schemas.openxmlformats.org/officeDocument/2006/customXml" ds:itemID="{4EF5C757-53E6-4B9F-AC32-0CBAA0FD15C2}">
  <ds:schemaRefs/>
</ds:datastoreItem>
</file>

<file path=customXml/itemProps228.xml><?xml version="1.0" encoding="utf-8"?>
<ds:datastoreItem xmlns:ds="http://schemas.openxmlformats.org/officeDocument/2006/customXml" ds:itemID="{C3EF3B8B-FC35-424E-951B-FF3AD09F62C7}">
  <ds:schemaRefs/>
</ds:datastoreItem>
</file>

<file path=customXml/itemProps229.xml><?xml version="1.0" encoding="utf-8"?>
<ds:datastoreItem xmlns:ds="http://schemas.openxmlformats.org/officeDocument/2006/customXml" ds:itemID="{851C517A-5C0D-4867-ACCF-5E09856A7F11}">
  <ds:schemaRefs/>
</ds:datastoreItem>
</file>

<file path=customXml/itemProps23.xml><?xml version="1.0" encoding="utf-8"?>
<ds:datastoreItem xmlns:ds="http://schemas.openxmlformats.org/officeDocument/2006/customXml" ds:itemID="{8FE74365-99AC-4CD4-A889-C2CF82C639BC}">
  <ds:schemaRefs/>
</ds:datastoreItem>
</file>

<file path=customXml/itemProps230.xml><?xml version="1.0" encoding="utf-8"?>
<ds:datastoreItem xmlns:ds="http://schemas.openxmlformats.org/officeDocument/2006/customXml" ds:itemID="{9DC3E587-8802-4908-9E97-1C789C189987}">
  <ds:schemaRefs/>
</ds:datastoreItem>
</file>

<file path=customXml/itemProps231.xml><?xml version="1.0" encoding="utf-8"?>
<ds:datastoreItem xmlns:ds="http://schemas.openxmlformats.org/officeDocument/2006/customXml" ds:itemID="{9F09800B-28E8-473C-8DA4-8D1D5510B5C5}">
  <ds:schemaRefs/>
</ds:datastoreItem>
</file>

<file path=customXml/itemProps232.xml><?xml version="1.0" encoding="utf-8"?>
<ds:datastoreItem xmlns:ds="http://schemas.openxmlformats.org/officeDocument/2006/customXml" ds:itemID="{78F7ED67-B5E8-4104-8E6C-414187381871}">
  <ds:schemaRefs/>
</ds:datastoreItem>
</file>

<file path=customXml/itemProps233.xml><?xml version="1.0" encoding="utf-8"?>
<ds:datastoreItem xmlns:ds="http://schemas.openxmlformats.org/officeDocument/2006/customXml" ds:itemID="{2C2BBC26-B6F7-43A3-AD16-930B15229841}">
  <ds:schemaRefs/>
</ds:datastoreItem>
</file>

<file path=customXml/itemProps234.xml><?xml version="1.0" encoding="utf-8"?>
<ds:datastoreItem xmlns:ds="http://schemas.openxmlformats.org/officeDocument/2006/customXml" ds:itemID="{83CBF798-C032-48AF-AE0C-F7BF6A87E9A6}">
  <ds:schemaRefs/>
</ds:datastoreItem>
</file>

<file path=customXml/itemProps235.xml><?xml version="1.0" encoding="utf-8"?>
<ds:datastoreItem xmlns:ds="http://schemas.openxmlformats.org/officeDocument/2006/customXml" ds:itemID="{F456D56C-1AD7-4E3A-8D8E-09E636475519}">
  <ds:schemaRefs/>
</ds:datastoreItem>
</file>

<file path=customXml/itemProps236.xml><?xml version="1.0" encoding="utf-8"?>
<ds:datastoreItem xmlns:ds="http://schemas.openxmlformats.org/officeDocument/2006/customXml" ds:itemID="{D9CB3296-B440-4263-B187-0304F1E4263F}">
  <ds:schemaRefs/>
</ds:datastoreItem>
</file>

<file path=customXml/itemProps237.xml><?xml version="1.0" encoding="utf-8"?>
<ds:datastoreItem xmlns:ds="http://schemas.openxmlformats.org/officeDocument/2006/customXml" ds:itemID="{CC6E2D6D-264B-4978-A643-FD969FCB60DE}">
  <ds:schemaRefs/>
</ds:datastoreItem>
</file>

<file path=customXml/itemProps238.xml><?xml version="1.0" encoding="utf-8"?>
<ds:datastoreItem xmlns:ds="http://schemas.openxmlformats.org/officeDocument/2006/customXml" ds:itemID="{9E051925-2C0C-4014-8C3A-6F1F877C2954}">
  <ds:schemaRefs/>
</ds:datastoreItem>
</file>

<file path=customXml/itemProps239.xml><?xml version="1.0" encoding="utf-8"?>
<ds:datastoreItem xmlns:ds="http://schemas.openxmlformats.org/officeDocument/2006/customXml" ds:itemID="{97E55BBC-3D71-4A56-8C25-1B2074208B0E}">
  <ds:schemaRefs/>
</ds:datastoreItem>
</file>

<file path=customXml/itemProps24.xml><?xml version="1.0" encoding="utf-8"?>
<ds:datastoreItem xmlns:ds="http://schemas.openxmlformats.org/officeDocument/2006/customXml" ds:itemID="{58D6255A-EC4F-4713-92B2-63EA477FE39D}">
  <ds:schemaRefs/>
</ds:datastoreItem>
</file>

<file path=customXml/itemProps240.xml><?xml version="1.0" encoding="utf-8"?>
<ds:datastoreItem xmlns:ds="http://schemas.openxmlformats.org/officeDocument/2006/customXml" ds:itemID="{BB7B8604-C03E-4EBF-95EE-7F6E184F7E55}">
  <ds:schemaRefs/>
</ds:datastoreItem>
</file>

<file path=customXml/itemProps241.xml><?xml version="1.0" encoding="utf-8"?>
<ds:datastoreItem xmlns:ds="http://schemas.openxmlformats.org/officeDocument/2006/customXml" ds:itemID="{E35414B4-CEA2-4081-BB6F-2E7658215050}">
  <ds:schemaRefs/>
</ds:datastoreItem>
</file>

<file path=customXml/itemProps242.xml><?xml version="1.0" encoding="utf-8"?>
<ds:datastoreItem xmlns:ds="http://schemas.openxmlformats.org/officeDocument/2006/customXml" ds:itemID="{9C406968-0A91-48D9-AEBA-97D5047F1A89}">
  <ds:schemaRefs/>
</ds:datastoreItem>
</file>

<file path=customXml/itemProps243.xml><?xml version="1.0" encoding="utf-8"?>
<ds:datastoreItem xmlns:ds="http://schemas.openxmlformats.org/officeDocument/2006/customXml" ds:itemID="{C86745C9-70A9-448F-B88B-441D5E2F3289}">
  <ds:schemaRefs/>
</ds:datastoreItem>
</file>

<file path=customXml/itemProps244.xml><?xml version="1.0" encoding="utf-8"?>
<ds:datastoreItem xmlns:ds="http://schemas.openxmlformats.org/officeDocument/2006/customXml" ds:itemID="{DC48F3D5-E710-4547-8F6B-3888FC9B0DA0}">
  <ds:schemaRefs/>
</ds:datastoreItem>
</file>

<file path=customXml/itemProps245.xml><?xml version="1.0" encoding="utf-8"?>
<ds:datastoreItem xmlns:ds="http://schemas.openxmlformats.org/officeDocument/2006/customXml" ds:itemID="{1C86E140-C1B2-41DF-B72D-F2D9B6878A81}">
  <ds:schemaRefs/>
</ds:datastoreItem>
</file>

<file path=customXml/itemProps246.xml><?xml version="1.0" encoding="utf-8"?>
<ds:datastoreItem xmlns:ds="http://schemas.openxmlformats.org/officeDocument/2006/customXml" ds:itemID="{1019BF1F-A02B-4F54-B62E-6A8AD0A18E4A}">
  <ds:schemaRefs/>
</ds:datastoreItem>
</file>

<file path=customXml/itemProps247.xml><?xml version="1.0" encoding="utf-8"?>
<ds:datastoreItem xmlns:ds="http://schemas.openxmlformats.org/officeDocument/2006/customXml" ds:itemID="{AAE60FEF-D310-464C-B0D0-02611ED2B3CC}">
  <ds:schemaRefs/>
</ds:datastoreItem>
</file>

<file path=customXml/itemProps248.xml><?xml version="1.0" encoding="utf-8"?>
<ds:datastoreItem xmlns:ds="http://schemas.openxmlformats.org/officeDocument/2006/customXml" ds:itemID="{03C7DE0B-6E69-43E5-9057-62B9295062E1}">
  <ds:schemaRefs/>
</ds:datastoreItem>
</file>

<file path=customXml/itemProps249.xml><?xml version="1.0" encoding="utf-8"?>
<ds:datastoreItem xmlns:ds="http://schemas.openxmlformats.org/officeDocument/2006/customXml" ds:itemID="{8ACDF1AE-190F-4867-AA49-659CA3E66455}">
  <ds:schemaRefs/>
</ds:datastoreItem>
</file>

<file path=customXml/itemProps25.xml><?xml version="1.0" encoding="utf-8"?>
<ds:datastoreItem xmlns:ds="http://schemas.openxmlformats.org/officeDocument/2006/customXml" ds:itemID="{7125CA89-E0D8-48C4-96D9-78FF99A67C9F}">
  <ds:schemaRefs/>
</ds:datastoreItem>
</file>

<file path=customXml/itemProps250.xml><?xml version="1.0" encoding="utf-8"?>
<ds:datastoreItem xmlns:ds="http://schemas.openxmlformats.org/officeDocument/2006/customXml" ds:itemID="{B5A8DEB3-CBC2-40AB-B3B7-75A432E5E8A5}">
  <ds:schemaRefs/>
</ds:datastoreItem>
</file>

<file path=customXml/itemProps251.xml><?xml version="1.0" encoding="utf-8"?>
<ds:datastoreItem xmlns:ds="http://schemas.openxmlformats.org/officeDocument/2006/customXml" ds:itemID="{11202CB8-774C-4207-B733-C92F31858A78}">
  <ds:schemaRefs/>
</ds:datastoreItem>
</file>

<file path=customXml/itemProps252.xml><?xml version="1.0" encoding="utf-8"?>
<ds:datastoreItem xmlns:ds="http://schemas.openxmlformats.org/officeDocument/2006/customXml" ds:itemID="{2C6D12FE-26FF-406A-90CD-08E5ED636A9C}">
  <ds:schemaRefs/>
</ds:datastoreItem>
</file>

<file path=customXml/itemProps253.xml><?xml version="1.0" encoding="utf-8"?>
<ds:datastoreItem xmlns:ds="http://schemas.openxmlformats.org/officeDocument/2006/customXml" ds:itemID="{907A3226-7D25-409F-982A-1181EDA6B6ED}">
  <ds:schemaRefs/>
</ds:datastoreItem>
</file>

<file path=customXml/itemProps254.xml><?xml version="1.0" encoding="utf-8"?>
<ds:datastoreItem xmlns:ds="http://schemas.openxmlformats.org/officeDocument/2006/customXml" ds:itemID="{DCF3010D-FCC5-4F6D-B004-8226CD0831D7}">
  <ds:schemaRefs/>
</ds:datastoreItem>
</file>

<file path=customXml/itemProps255.xml><?xml version="1.0" encoding="utf-8"?>
<ds:datastoreItem xmlns:ds="http://schemas.openxmlformats.org/officeDocument/2006/customXml" ds:itemID="{63075B98-57B1-4578-93FA-BCAEF85A05A7}">
  <ds:schemaRefs/>
</ds:datastoreItem>
</file>

<file path=customXml/itemProps256.xml><?xml version="1.0" encoding="utf-8"?>
<ds:datastoreItem xmlns:ds="http://schemas.openxmlformats.org/officeDocument/2006/customXml" ds:itemID="{54EF1618-8550-4D33-A2DC-AE00EA4C5CB9}">
  <ds:schemaRefs/>
</ds:datastoreItem>
</file>

<file path=customXml/itemProps257.xml><?xml version="1.0" encoding="utf-8"?>
<ds:datastoreItem xmlns:ds="http://schemas.openxmlformats.org/officeDocument/2006/customXml" ds:itemID="{3C0BEA32-7AE3-4DD9-BBA3-3B024734E88D}">
  <ds:schemaRefs/>
</ds:datastoreItem>
</file>

<file path=customXml/itemProps258.xml><?xml version="1.0" encoding="utf-8"?>
<ds:datastoreItem xmlns:ds="http://schemas.openxmlformats.org/officeDocument/2006/customXml" ds:itemID="{ADFFB062-DBC0-4D74-8105-3BA478625671}">
  <ds:schemaRefs/>
</ds:datastoreItem>
</file>

<file path=customXml/itemProps259.xml><?xml version="1.0" encoding="utf-8"?>
<ds:datastoreItem xmlns:ds="http://schemas.openxmlformats.org/officeDocument/2006/customXml" ds:itemID="{9A3A8D78-744F-43B5-B845-78E16A94E856}">
  <ds:schemaRefs/>
</ds:datastoreItem>
</file>

<file path=customXml/itemProps26.xml><?xml version="1.0" encoding="utf-8"?>
<ds:datastoreItem xmlns:ds="http://schemas.openxmlformats.org/officeDocument/2006/customXml" ds:itemID="{7F26C6D7-6582-4EDF-9899-01147F47FC26}">
  <ds:schemaRefs/>
</ds:datastoreItem>
</file>

<file path=customXml/itemProps260.xml><?xml version="1.0" encoding="utf-8"?>
<ds:datastoreItem xmlns:ds="http://schemas.openxmlformats.org/officeDocument/2006/customXml" ds:itemID="{485E0036-B616-4827-A8BA-7314F6C0749E}">
  <ds:schemaRefs/>
</ds:datastoreItem>
</file>

<file path=customXml/itemProps261.xml><?xml version="1.0" encoding="utf-8"?>
<ds:datastoreItem xmlns:ds="http://schemas.openxmlformats.org/officeDocument/2006/customXml" ds:itemID="{15361A00-DF5E-4803-9010-43E2FB3E3944}">
  <ds:schemaRefs/>
</ds:datastoreItem>
</file>

<file path=customXml/itemProps262.xml><?xml version="1.0" encoding="utf-8"?>
<ds:datastoreItem xmlns:ds="http://schemas.openxmlformats.org/officeDocument/2006/customXml" ds:itemID="{6A0790D1-DBC0-468F-89EA-80F94D0C7B54}">
  <ds:schemaRefs/>
</ds:datastoreItem>
</file>

<file path=customXml/itemProps263.xml><?xml version="1.0" encoding="utf-8"?>
<ds:datastoreItem xmlns:ds="http://schemas.openxmlformats.org/officeDocument/2006/customXml" ds:itemID="{C4656C10-7100-45E9-9E14-EA96729FA949}">
  <ds:schemaRefs/>
</ds:datastoreItem>
</file>

<file path=customXml/itemProps264.xml><?xml version="1.0" encoding="utf-8"?>
<ds:datastoreItem xmlns:ds="http://schemas.openxmlformats.org/officeDocument/2006/customXml" ds:itemID="{16D05D9E-926A-4B51-8A48-DE74D1B75CFA}">
  <ds:schemaRefs/>
</ds:datastoreItem>
</file>

<file path=customXml/itemProps265.xml><?xml version="1.0" encoding="utf-8"?>
<ds:datastoreItem xmlns:ds="http://schemas.openxmlformats.org/officeDocument/2006/customXml" ds:itemID="{E5000592-82AE-4EDA-85DB-A0016341335A}">
  <ds:schemaRefs/>
</ds:datastoreItem>
</file>

<file path=customXml/itemProps266.xml><?xml version="1.0" encoding="utf-8"?>
<ds:datastoreItem xmlns:ds="http://schemas.openxmlformats.org/officeDocument/2006/customXml" ds:itemID="{9E3C643F-2373-4781-9E3B-CA490218F277}">
  <ds:schemaRefs/>
</ds:datastoreItem>
</file>

<file path=customXml/itemProps267.xml><?xml version="1.0" encoding="utf-8"?>
<ds:datastoreItem xmlns:ds="http://schemas.openxmlformats.org/officeDocument/2006/customXml" ds:itemID="{3CE314AA-7D63-4ED2-AE3A-12B684F002F0}">
  <ds:schemaRefs/>
</ds:datastoreItem>
</file>

<file path=customXml/itemProps268.xml><?xml version="1.0" encoding="utf-8"?>
<ds:datastoreItem xmlns:ds="http://schemas.openxmlformats.org/officeDocument/2006/customXml" ds:itemID="{79AE9060-2B84-4F39-A28A-B1266B827B72}">
  <ds:schemaRefs/>
</ds:datastoreItem>
</file>

<file path=customXml/itemProps269.xml><?xml version="1.0" encoding="utf-8"?>
<ds:datastoreItem xmlns:ds="http://schemas.openxmlformats.org/officeDocument/2006/customXml" ds:itemID="{45F280A9-630B-4C79-B472-6475B3915338}">
  <ds:schemaRefs/>
</ds:datastoreItem>
</file>

<file path=customXml/itemProps27.xml><?xml version="1.0" encoding="utf-8"?>
<ds:datastoreItem xmlns:ds="http://schemas.openxmlformats.org/officeDocument/2006/customXml" ds:itemID="{97C8CD84-ECAA-455C-89BE-F31D3F481B93}">
  <ds:schemaRefs/>
</ds:datastoreItem>
</file>

<file path=customXml/itemProps270.xml><?xml version="1.0" encoding="utf-8"?>
<ds:datastoreItem xmlns:ds="http://schemas.openxmlformats.org/officeDocument/2006/customXml" ds:itemID="{A76D7C08-EDDB-4327-97D6-8E92F2B36777}">
  <ds:schemaRefs/>
</ds:datastoreItem>
</file>

<file path=customXml/itemProps271.xml><?xml version="1.0" encoding="utf-8"?>
<ds:datastoreItem xmlns:ds="http://schemas.openxmlformats.org/officeDocument/2006/customXml" ds:itemID="{3843BC86-38AB-4960-974C-189A7ED14957}">
  <ds:schemaRefs/>
</ds:datastoreItem>
</file>

<file path=customXml/itemProps272.xml><?xml version="1.0" encoding="utf-8"?>
<ds:datastoreItem xmlns:ds="http://schemas.openxmlformats.org/officeDocument/2006/customXml" ds:itemID="{BF0D56E6-E519-4953-B902-9840CB4C0C9E}">
  <ds:schemaRefs/>
</ds:datastoreItem>
</file>

<file path=customXml/itemProps273.xml><?xml version="1.0" encoding="utf-8"?>
<ds:datastoreItem xmlns:ds="http://schemas.openxmlformats.org/officeDocument/2006/customXml" ds:itemID="{47388968-96C6-4B82-8AFB-2DFA04F22398}">
  <ds:schemaRefs/>
</ds:datastoreItem>
</file>

<file path=customXml/itemProps274.xml><?xml version="1.0" encoding="utf-8"?>
<ds:datastoreItem xmlns:ds="http://schemas.openxmlformats.org/officeDocument/2006/customXml" ds:itemID="{8B2728CC-1FA4-4C9F-B713-88EF139C65E4}">
  <ds:schemaRefs/>
</ds:datastoreItem>
</file>

<file path=customXml/itemProps275.xml><?xml version="1.0" encoding="utf-8"?>
<ds:datastoreItem xmlns:ds="http://schemas.openxmlformats.org/officeDocument/2006/customXml" ds:itemID="{A494BA60-6A9D-4C22-A26E-AC5EE39C8CFD}">
  <ds:schemaRefs/>
</ds:datastoreItem>
</file>

<file path=customXml/itemProps276.xml><?xml version="1.0" encoding="utf-8"?>
<ds:datastoreItem xmlns:ds="http://schemas.openxmlformats.org/officeDocument/2006/customXml" ds:itemID="{103F0E1C-CB73-41C5-AFAF-BFB3434D5FB2}">
  <ds:schemaRefs/>
</ds:datastoreItem>
</file>

<file path=customXml/itemProps277.xml><?xml version="1.0" encoding="utf-8"?>
<ds:datastoreItem xmlns:ds="http://schemas.openxmlformats.org/officeDocument/2006/customXml" ds:itemID="{DBF3DB13-7741-4DC1-98A8-D48901FAFCD4}">
  <ds:schemaRefs/>
</ds:datastoreItem>
</file>

<file path=customXml/itemProps278.xml><?xml version="1.0" encoding="utf-8"?>
<ds:datastoreItem xmlns:ds="http://schemas.openxmlformats.org/officeDocument/2006/customXml" ds:itemID="{6EF30730-9DD6-44B7-9269-319BA3152EB4}">
  <ds:schemaRefs/>
</ds:datastoreItem>
</file>

<file path=customXml/itemProps279.xml><?xml version="1.0" encoding="utf-8"?>
<ds:datastoreItem xmlns:ds="http://schemas.openxmlformats.org/officeDocument/2006/customXml" ds:itemID="{CA286048-4C6F-4876-922E-48A40DDD64FF}">
  <ds:schemaRefs/>
</ds:datastoreItem>
</file>

<file path=customXml/itemProps28.xml><?xml version="1.0" encoding="utf-8"?>
<ds:datastoreItem xmlns:ds="http://schemas.openxmlformats.org/officeDocument/2006/customXml" ds:itemID="{3B90D1A7-507C-4A63-A24B-1EF326A5F06A}">
  <ds:schemaRefs/>
</ds:datastoreItem>
</file>

<file path=customXml/itemProps280.xml><?xml version="1.0" encoding="utf-8"?>
<ds:datastoreItem xmlns:ds="http://schemas.openxmlformats.org/officeDocument/2006/customXml" ds:itemID="{B2CE1B2F-F905-47AF-B9A6-680BE10D9E8F}">
  <ds:schemaRefs/>
</ds:datastoreItem>
</file>

<file path=customXml/itemProps281.xml><?xml version="1.0" encoding="utf-8"?>
<ds:datastoreItem xmlns:ds="http://schemas.openxmlformats.org/officeDocument/2006/customXml" ds:itemID="{D06B41DB-DB9F-440C-9BC7-15F6C7906F69}">
  <ds:schemaRefs/>
</ds:datastoreItem>
</file>

<file path=customXml/itemProps282.xml><?xml version="1.0" encoding="utf-8"?>
<ds:datastoreItem xmlns:ds="http://schemas.openxmlformats.org/officeDocument/2006/customXml" ds:itemID="{24F48DF8-8FDE-4B64-8E5A-49E7C72FBCEE}">
  <ds:schemaRefs/>
</ds:datastoreItem>
</file>

<file path=customXml/itemProps283.xml><?xml version="1.0" encoding="utf-8"?>
<ds:datastoreItem xmlns:ds="http://schemas.openxmlformats.org/officeDocument/2006/customXml" ds:itemID="{4EBBD91C-EAE2-4E5D-8875-B2C45C11B9D3}">
  <ds:schemaRefs/>
</ds:datastoreItem>
</file>

<file path=customXml/itemProps284.xml><?xml version="1.0" encoding="utf-8"?>
<ds:datastoreItem xmlns:ds="http://schemas.openxmlformats.org/officeDocument/2006/customXml" ds:itemID="{FF5AEF45-53F2-4EE9-8D22-2FC2881DBF6B}">
  <ds:schemaRefs/>
</ds:datastoreItem>
</file>

<file path=customXml/itemProps285.xml><?xml version="1.0" encoding="utf-8"?>
<ds:datastoreItem xmlns:ds="http://schemas.openxmlformats.org/officeDocument/2006/customXml" ds:itemID="{BBBCE920-3B83-48E1-882C-0E46EF5C6529}">
  <ds:schemaRefs/>
</ds:datastoreItem>
</file>

<file path=customXml/itemProps286.xml><?xml version="1.0" encoding="utf-8"?>
<ds:datastoreItem xmlns:ds="http://schemas.openxmlformats.org/officeDocument/2006/customXml" ds:itemID="{5758A424-091C-4E8D-9AD3-CE117EC187BF}">
  <ds:schemaRefs/>
</ds:datastoreItem>
</file>

<file path=customXml/itemProps287.xml><?xml version="1.0" encoding="utf-8"?>
<ds:datastoreItem xmlns:ds="http://schemas.openxmlformats.org/officeDocument/2006/customXml" ds:itemID="{04437AC0-5AD5-4D54-8F8F-58EA568CACD5}">
  <ds:schemaRefs/>
</ds:datastoreItem>
</file>

<file path=customXml/itemProps288.xml><?xml version="1.0" encoding="utf-8"?>
<ds:datastoreItem xmlns:ds="http://schemas.openxmlformats.org/officeDocument/2006/customXml" ds:itemID="{4436299E-CF02-4571-9F8E-114CA1081318}">
  <ds:schemaRefs/>
</ds:datastoreItem>
</file>

<file path=customXml/itemProps289.xml><?xml version="1.0" encoding="utf-8"?>
<ds:datastoreItem xmlns:ds="http://schemas.openxmlformats.org/officeDocument/2006/customXml" ds:itemID="{BF5A67EE-81E2-47C1-A67A-F539F54B395A}">
  <ds:schemaRefs/>
</ds:datastoreItem>
</file>

<file path=customXml/itemProps29.xml><?xml version="1.0" encoding="utf-8"?>
<ds:datastoreItem xmlns:ds="http://schemas.openxmlformats.org/officeDocument/2006/customXml" ds:itemID="{FC1B36C7-9B28-4FE9-904E-20EA36B7083B}">
  <ds:schemaRefs/>
</ds:datastoreItem>
</file>

<file path=customXml/itemProps290.xml><?xml version="1.0" encoding="utf-8"?>
<ds:datastoreItem xmlns:ds="http://schemas.openxmlformats.org/officeDocument/2006/customXml" ds:itemID="{8E8B5D45-F943-44CC-B09D-D1B8C8062CF5}">
  <ds:schemaRefs/>
</ds:datastoreItem>
</file>

<file path=customXml/itemProps291.xml><?xml version="1.0" encoding="utf-8"?>
<ds:datastoreItem xmlns:ds="http://schemas.openxmlformats.org/officeDocument/2006/customXml" ds:itemID="{563F3DCD-C790-4BCE-A2A7-645AA882EF5D}">
  <ds:schemaRefs/>
</ds:datastoreItem>
</file>

<file path=customXml/itemProps292.xml><?xml version="1.0" encoding="utf-8"?>
<ds:datastoreItem xmlns:ds="http://schemas.openxmlformats.org/officeDocument/2006/customXml" ds:itemID="{E9118AF3-63A4-417E-9B1E-7ECE0CA1E41F}">
  <ds:schemaRefs/>
</ds:datastoreItem>
</file>

<file path=customXml/itemProps293.xml><?xml version="1.0" encoding="utf-8"?>
<ds:datastoreItem xmlns:ds="http://schemas.openxmlformats.org/officeDocument/2006/customXml" ds:itemID="{94B96768-570E-4CFD-8B0E-AB63D521359F}">
  <ds:schemaRefs/>
</ds:datastoreItem>
</file>

<file path=customXml/itemProps294.xml><?xml version="1.0" encoding="utf-8"?>
<ds:datastoreItem xmlns:ds="http://schemas.openxmlformats.org/officeDocument/2006/customXml" ds:itemID="{4F05B423-D37B-4435-B078-3CD9BCC15516}">
  <ds:schemaRefs/>
</ds:datastoreItem>
</file>

<file path=customXml/itemProps295.xml><?xml version="1.0" encoding="utf-8"?>
<ds:datastoreItem xmlns:ds="http://schemas.openxmlformats.org/officeDocument/2006/customXml" ds:itemID="{49A97C5A-0A4F-4FDB-9577-96E90B0957CA}">
  <ds:schemaRefs/>
</ds:datastoreItem>
</file>

<file path=customXml/itemProps296.xml><?xml version="1.0" encoding="utf-8"?>
<ds:datastoreItem xmlns:ds="http://schemas.openxmlformats.org/officeDocument/2006/customXml" ds:itemID="{679F85BE-BEC3-4AE3-918A-41F50E3BC730}">
  <ds:schemaRefs/>
</ds:datastoreItem>
</file>

<file path=customXml/itemProps297.xml><?xml version="1.0" encoding="utf-8"?>
<ds:datastoreItem xmlns:ds="http://schemas.openxmlformats.org/officeDocument/2006/customXml" ds:itemID="{71B74AEC-7B02-4EB6-BB42-464E149B1722}">
  <ds:schemaRefs/>
</ds:datastoreItem>
</file>

<file path=customXml/itemProps298.xml><?xml version="1.0" encoding="utf-8"?>
<ds:datastoreItem xmlns:ds="http://schemas.openxmlformats.org/officeDocument/2006/customXml" ds:itemID="{67BFCCE0-C2A1-422B-BD5B-10B408476A09}">
  <ds:schemaRefs/>
</ds:datastoreItem>
</file>

<file path=customXml/itemProps299.xml><?xml version="1.0" encoding="utf-8"?>
<ds:datastoreItem xmlns:ds="http://schemas.openxmlformats.org/officeDocument/2006/customXml" ds:itemID="{DD7DB403-078F-4288-ABF2-7144A874D2ED}">
  <ds:schemaRefs/>
</ds:datastoreItem>
</file>

<file path=customXml/itemProps3.xml><?xml version="1.0" encoding="utf-8"?>
<ds:datastoreItem xmlns:ds="http://schemas.openxmlformats.org/officeDocument/2006/customXml" ds:itemID="{A996C673-2BD3-43DA-B4A7-5D1D64C9BA42}">
  <ds:schemaRefs/>
</ds:datastoreItem>
</file>

<file path=customXml/itemProps30.xml><?xml version="1.0" encoding="utf-8"?>
<ds:datastoreItem xmlns:ds="http://schemas.openxmlformats.org/officeDocument/2006/customXml" ds:itemID="{28C49E80-5CD6-492B-ACDF-4570F1F8BA7E}">
  <ds:schemaRefs/>
</ds:datastoreItem>
</file>

<file path=customXml/itemProps300.xml><?xml version="1.0" encoding="utf-8"?>
<ds:datastoreItem xmlns:ds="http://schemas.openxmlformats.org/officeDocument/2006/customXml" ds:itemID="{AA9E4547-61B8-4E26-9326-7FACD990F577}">
  <ds:schemaRefs/>
</ds:datastoreItem>
</file>

<file path=customXml/itemProps301.xml><?xml version="1.0" encoding="utf-8"?>
<ds:datastoreItem xmlns:ds="http://schemas.openxmlformats.org/officeDocument/2006/customXml" ds:itemID="{951A71E0-1809-4598-A689-D86992B47FB9}">
  <ds:schemaRefs/>
</ds:datastoreItem>
</file>

<file path=customXml/itemProps302.xml><?xml version="1.0" encoding="utf-8"?>
<ds:datastoreItem xmlns:ds="http://schemas.openxmlformats.org/officeDocument/2006/customXml" ds:itemID="{835C4238-8BCD-4C6F-957E-8D16711C1FBB}">
  <ds:schemaRefs/>
</ds:datastoreItem>
</file>

<file path=customXml/itemProps303.xml><?xml version="1.0" encoding="utf-8"?>
<ds:datastoreItem xmlns:ds="http://schemas.openxmlformats.org/officeDocument/2006/customXml" ds:itemID="{E6654965-5023-4F15-A1F7-DABFB4B71280}">
  <ds:schemaRefs/>
</ds:datastoreItem>
</file>

<file path=customXml/itemProps304.xml><?xml version="1.0" encoding="utf-8"?>
<ds:datastoreItem xmlns:ds="http://schemas.openxmlformats.org/officeDocument/2006/customXml" ds:itemID="{FEEBCDDC-48E6-4811-8BB0-33359B14652B}">
  <ds:schemaRefs/>
</ds:datastoreItem>
</file>

<file path=customXml/itemProps305.xml><?xml version="1.0" encoding="utf-8"?>
<ds:datastoreItem xmlns:ds="http://schemas.openxmlformats.org/officeDocument/2006/customXml" ds:itemID="{2FFD5747-3B31-4883-9F5F-06A1EBB15937}">
  <ds:schemaRefs/>
</ds:datastoreItem>
</file>

<file path=customXml/itemProps306.xml><?xml version="1.0" encoding="utf-8"?>
<ds:datastoreItem xmlns:ds="http://schemas.openxmlformats.org/officeDocument/2006/customXml" ds:itemID="{B9F3AB7D-C215-4F1D-9FDD-B37153B3A5F4}">
  <ds:schemaRefs/>
</ds:datastoreItem>
</file>

<file path=customXml/itemProps307.xml><?xml version="1.0" encoding="utf-8"?>
<ds:datastoreItem xmlns:ds="http://schemas.openxmlformats.org/officeDocument/2006/customXml" ds:itemID="{80C117EC-E1C0-46B5-AF3B-9CD48929B69F}">
  <ds:schemaRefs/>
</ds:datastoreItem>
</file>

<file path=customXml/itemProps308.xml><?xml version="1.0" encoding="utf-8"?>
<ds:datastoreItem xmlns:ds="http://schemas.openxmlformats.org/officeDocument/2006/customXml" ds:itemID="{7D1A6F0C-E5DC-497F-BCEB-2FC2B77DFE12}">
  <ds:schemaRefs/>
</ds:datastoreItem>
</file>

<file path=customXml/itemProps309.xml><?xml version="1.0" encoding="utf-8"?>
<ds:datastoreItem xmlns:ds="http://schemas.openxmlformats.org/officeDocument/2006/customXml" ds:itemID="{DC630D21-D094-44C8-9DC3-037513BF7753}">
  <ds:schemaRefs/>
</ds:datastoreItem>
</file>

<file path=customXml/itemProps31.xml><?xml version="1.0" encoding="utf-8"?>
<ds:datastoreItem xmlns:ds="http://schemas.openxmlformats.org/officeDocument/2006/customXml" ds:itemID="{922E1C06-3B63-46DC-A45C-BC0AAA2C820F}">
  <ds:schemaRefs/>
</ds:datastoreItem>
</file>

<file path=customXml/itemProps310.xml><?xml version="1.0" encoding="utf-8"?>
<ds:datastoreItem xmlns:ds="http://schemas.openxmlformats.org/officeDocument/2006/customXml" ds:itemID="{66FC391C-6310-43ED-A454-7B6640EFA526}">
  <ds:schemaRefs/>
</ds:datastoreItem>
</file>

<file path=customXml/itemProps311.xml><?xml version="1.0" encoding="utf-8"?>
<ds:datastoreItem xmlns:ds="http://schemas.openxmlformats.org/officeDocument/2006/customXml" ds:itemID="{B2FE8BC1-5B42-4C70-9448-7EE8D88765CF}">
  <ds:schemaRefs/>
</ds:datastoreItem>
</file>

<file path=customXml/itemProps312.xml><?xml version="1.0" encoding="utf-8"?>
<ds:datastoreItem xmlns:ds="http://schemas.openxmlformats.org/officeDocument/2006/customXml" ds:itemID="{FC5CFB5A-A50F-468A-9C83-70949327A69C}">
  <ds:schemaRefs/>
</ds:datastoreItem>
</file>

<file path=customXml/itemProps313.xml><?xml version="1.0" encoding="utf-8"?>
<ds:datastoreItem xmlns:ds="http://schemas.openxmlformats.org/officeDocument/2006/customXml" ds:itemID="{E10BC034-5D64-4BCD-AD19-01D7CDD6B15F}">
  <ds:schemaRefs/>
</ds:datastoreItem>
</file>

<file path=customXml/itemProps314.xml><?xml version="1.0" encoding="utf-8"?>
<ds:datastoreItem xmlns:ds="http://schemas.openxmlformats.org/officeDocument/2006/customXml" ds:itemID="{2CA2C439-D5CD-43F6-AC64-7F03F929EF03}">
  <ds:schemaRefs/>
</ds:datastoreItem>
</file>

<file path=customXml/itemProps315.xml><?xml version="1.0" encoding="utf-8"?>
<ds:datastoreItem xmlns:ds="http://schemas.openxmlformats.org/officeDocument/2006/customXml" ds:itemID="{4E79E219-A2D2-4555-8D6F-132D9A6F45F8}">
  <ds:schemaRefs/>
</ds:datastoreItem>
</file>

<file path=customXml/itemProps316.xml><?xml version="1.0" encoding="utf-8"?>
<ds:datastoreItem xmlns:ds="http://schemas.openxmlformats.org/officeDocument/2006/customXml" ds:itemID="{19E68840-0568-4D1D-94F4-E5454CEA5817}">
  <ds:schemaRefs/>
</ds:datastoreItem>
</file>

<file path=customXml/itemProps317.xml><?xml version="1.0" encoding="utf-8"?>
<ds:datastoreItem xmlns:ds="http://schemas.openxmlformats.org/officeDocument/2006/customXml" ds:itemID="{6D679279-4460-43C6-A51F-26D6230A70A2}">
  <ds:schemaRefs/>
</ds:datastoreItem>
</file>

<file path=customXml/itemProps318.xml><?xml version="1.0" encoding="utf-8"?>
<ds:datastoreItem xmlns:ds="http://schemas.openxmlformats.org/officeDocument/2006/customXml" ds:itemID="{36509793-5F99-4331-A8F5-43839E596737}">
  <ds:schemaRefs/>
</ds:datastoreItem>
</file>

<file path=customXml/itemProps319.xml><?xml version="1.0" encoding="utf-8"?>
<ds:datastoreItem xmlns:ds="http://schemas.openxmlformats.org/officeDocument/2006/customXml" ds:itemID="{15F34CAC-0BF8-4AC9-B30E-E20A751CE9EE}">
  <ds:schemaRefs/>
</ds:datastoreItem>
</file>

<file path=customXml/itemProps32.xml><?xml version="1.0" encoding="utf-8"?>
<ds:datastoreItem xmlns:ds="http://schemas.openxmlformats.org/officeDocument/2006/customXml" ds:itemID="{665FB4C0-16A2-47A8-AA76-2F607F48F48E}">
  <ds:schemaRefs/>
</ds:datastoreItem>
</file>

<file path=customXml/itemProps320.xml><?xml version="1.0" encoding="utf-8"?>
<ds:datastoreItem xmlns:ds="http://schemas.openxmlformats.org/officeDocument/2006/customXml" ds:itemID="{FC2A182D-663F-416A-A1F4-B071C1FA2DB9}">
  <ds:schemaRefs/>
</ds:datastoreItem>
</file>

<file path=customXml/itemProps321.xml><?xml version="1.0" encoding="utf-8"?>
<ds:datastoreItem xmlns:ds="http://schemas.openxmlformats.org/officeDocument/2006/customXml" ds:itemID="{B775A190-C0FA-44AC-A5C9-20A3D8138524}">
  <ds:schemaRefs/>
</ds:datastoreItem>
</file>

<file path=customXml/itemProps322.xml><?xml version="1.0" encoding="utf-8"?>
<ds:datastoreItem xmlns:ds="http://schemas.openxmlformats.org/officeDocument/2006/customXml" ds:itemID="{702F9ED4-1113-4D7B-BA6A-DDF04F2F2B7C}">
  <ds:schemaRefs/>
</ds:datastoreItem>
</file>

<file path=customXml/itemProps323.xml><?xml version="1.0" encoding="utf-8"?>
<ds:datastoreItem xmlns:ds="http://schemas.openxmlformats.org/officeDocument/2006/customXml" ds:itemID="{2D3801C0-C865-48A3-8B69-4579CE9B281F}">
  <ds:schemaRefs/>
</ds:datastoreItem>
</file>

<file path=customXml/itemProps324.xml><?xml version="1.0" encoding="utf-8"?>
<ds:datastoreItem xmlns:ds="http://schemas.openxmlformats.org/officeDocument/2006/customXml" ds:itemID="{2751F974-95AA-46C1-A4EB-C65C4C0C6BD0}">
  <ds:schemaRefs/>
</ds:datastoreItem>
</file>

<file path=customXml/itemProps325.xml><?xml version="1.0" encoding="utf-8"?>
<ds:datastoreItem xmlns:ds="http://schemas.openxmlformats.org/officeDocument/2006/customXml" ds:itemID="{28D87109-FCB5-4649-9E47-8061B53BA5DE}">
  <ds:schemaRefs/>
</ds:datastoreItem>
</file>

<file path=customXml/itemProps326.xml><?xml version="1.0" encoding="utf-8"?>
<ds:datastoreItem xmlns:ds="http://schemas.openxmlformats.org/officeDocument/2006/customXml" ds:itemID="{588BFE18-E7A2-4535-A1BD-4C7B23BBAA22}">
  <ds:schemaRefs/>
</ds:datastoreItem>
</file>

<file path=customXml/itemProps327.xml><?xml version="1.0" encoding="utf-8"?>
<ds:datastoreItem xmlns:ds="http://schemas.openxmlformats.org/officeDocument/2006/customXml" ds:itemID="{398F3142-D1FF-4C4C-B651-12BFAC9EF385}">
  <ds:schemaRefs/>
</ds:datastoreItem>
</file>

<file path=customXml/itemProps328.xml><?xml version="1.0" encoding="utf-8"?>
<ds:datastoreItem xmlns:ds="http://schemas.openxmlformats.org/officeDocument/2006/customXml" ds:itemID="{CE2B87F2-3C68-4E9D-9CE6-4D05DBB7EC38}">
  <ds:schemaRefs/>
</ds:datastoreItem>
</file>

<file path=customXml/itemProps329.xml><?xml version="1.0" encoding="utf-8"?>
<ds:datastoreItem xmlns:ds="http://schemas.openxmlformats.org/officeDocument/2006/customXml" ds:itemID="{F2D33FA3-60F8-4E12-A3D1-D8B707553CE1}">
  <ds:schemaRefs/>
</ds:datastoreItem>
</file>

<file path=customXml/itemProps33.xml><?xml version="1.0" encoding="utf-8"?>
<ds:datastoreItem xmlns:ds="http://schemas.openxmlformats.org/officeDocument/2006/customXml" ds:itemID="{57CBFC59-70E7-48DE-970A-11B79683EB12}">
  <ds:schemaRefs/>
</ds:datastoreItem>
</file>

<file path=customXml/itemProps330.xml><?xml version="1.0" encoding="utf-8"?>
<ds:datastoreItem xmlns:ds="http://schemas.openxmlformats.org/officeDocument/2006/customXml" ds:itemID="{49FAED4C-70A0-4B80-8CA2-EB104361F19F}">
  <ds:schemaRefs/>
</ds:datastoreItem>
</file>

<file path=customXml/itemProps331.xml><?xml version="1.0" encoding="utf-8"?>
<ds:datastoreItem xmlns:ds="http://schemas.openxmlformats.org/officeDocument/2006/customXml" ds:itemID="{D6440EFE-384E-4CFB-B09E-88A2AAE53DE0}">
  <ds:schemaRefs/>
</ds:datastoreItem>
</file>

<file path=customXml/itemProps332.xml><?xml version="1.0" encoding="utf-8"?>
<ds:datastoreItem xmlns:ds="http://schemas.openxmlformats.org/officeDocument/2006/customXml" ds:itemID="{524BAA64-2C83-4EF8-ADEE-2B9283D7A314}">
  <ds:schemaRefs/>
</ds:datastoreItem>
</file>

<file path=customXml/itemProps333.xml><?xml version="1.0" encoding="utf-8"?>
<ds:datastoreItem xmlns:ds="http://schemas.openxmlformats.org/officeDocument/2006/customXml" ds:itemID="{47672F3B-C071-4A1D-BE46-732805B3B676}">
  <ds:schemaRefs/>
</ds:datastoreItem>
</file>

<file path=customXml/itemProps334.xml><?xml version="1.0" encoding="utf-8"?>
<ds:datastoreItem xmlns:ds="http://schemas.openxmlformats.org/officeDocument/2006/customXml" ds:itemID="{85445E16-0B1D-4A21-824D-E42A5F8DD93A}">
  <ds:schemaRefs/>
</ds:datastoreItem>
</file>

<file path=customXml/itemProps335.xml><?xml version="1.0" encoding="utf-8"?>
<ds:datastoreItem xmlns:ds="http://schemas.openxmlformats.org/officeDocument/2006/customXml" ds:itemID="{DB4482FF-4D59-40FD-870F-53EF811C2691}">
  <ds:schemaRefs/>
</ds:datastoreItem>
</file>

<file path=customXml/itemProps336.xml><?xml version="1.0" encoding="utf-8"?>
<ds:datastoreItem xmlns:ds="http://schemas.openxmlformats.org/officeDocument/2006/customXml" ds:itemID="{C16375D5-B76E-4E51-A7E5-CD7812FF593D}">
  <ds:schemaRefs/>
</ds:datastoreItem>
</file>

<file path=customXml/itemProps337.xml><?xml version="1.0" encoding="utf-8"?>
<ds:datastoreItem xmlns:ds="http://schemas.openxmlformats.org/officeDocument/2006/customXml" ds:itemID="{E27BAF04-891D-4A33-A9C7-40EB042CF16B}">
  <ds:schemaRefs/>
</ds:datastoreItem>
</file>

<file path=customXml/itemProps338.xml><?xml version="1.0" encoding="utf-8"?>
<ds:datastoreItem xmlns:ds="http://schemas.openxmlformats.org/officeDocument/2006/customXml" ds:itemID="{ACB75914-5F91-478C-9FC0-760CB1CC2567}">
  <ds:schemaRefs/>
</ds:datastoreItem>
</file>

<file path=customXml/itemProps339.xml><?xml version="1.0" encoding="utf-8"?>
<ds:datastoreItem xmlns:ds="http://schemas.openxmlformats.org/officeDocument/2006/customXml" ds:itemID="{C1474533-0320-48CE-8F5A-A19CDA5E5F44}">
  <ds:schemaRefs/>
</ds:datastoreItem>
</file>

<file path=customXml/itemProps34.xml><?xml version="1.0" encoding="utf-8"?>
<ds:datastoreItem xmlns:ds="http://schemas.openxmlformats.org/officeDocument/2006/customXml" ds:itemID="{EA651DF3-A346-4A65-BFC6-49539707F82E}">
  <ds:schemaRefs/>
</ds:datastoreItem>
</file>

<file path=customXml/itemProps340.xml><?xml version="1.0" encoding="utf-8"?>
<ds:datastoreItem xmlns:ds="http://schemas.openxmlformats.org/officeDocument/2006/customXml" ds:itemID="{89A33B49-3D27-4311-93A7-F3E568DE8BAB}">
  <ds:schemaRefs/>
</ds:datastoreItem>
</file>

<file path=customXml/itemProps341.xml><?xml version="1.0" encoding="utf-8"?>
<ds:datastoreItem xmlns:ds="http://schemas.openxmlformats.org/officeDocument/2006/customXml" ds:itemID="{2949E949-55ED-43E7-9160-72F728C1B1CF}">
  <ds:schemaRefs/>
</ds:datastoreItem>
</file>

<file path=customXml/itemProps342.xml><?xml version="1.0" encoding="utf-8"?>
<ds:datastoreItem xmlns:ds="http://schemas.openxmlformats.org/officeDocument/2006/customXml" ds:itemID="{AB83D3E5-AC33-46E7-B323-E3EC9B0B7BBF}">
  <ds:schemaRefs/>
</ds:datastoreItem>
</file>

<file path=customXml/itemProps343.xml><?xml version="1.0" encoding="utf-8"?>
<ds:datastoreItem xmlns:ds="http://schemas.openxmlformats.org/officeDocument/2006/customXml" ds:itemID="{F7F9F2E4-AA75-441C-B11E-5329A3DE265E}">
  <ds:schemaRefs/>
</ds:datastoreItem>
</file>

<file path=customXml/itemProps344.xml><?xml version="1.0" encoding="utf-8"?>
<ds:datastoreItem xmlns:ds="http://schemas.openxmlformats.org/officeDocument/2006/customXml" ds:itemID="{7A13C809-ECF7-4279-B871-04FCC0A46783}">
  <ds:schemaRefs/>
</ds:datastoreItem>
</file>

<file path=customXml/itemProps345.xml><?xml version="1.0" encoding="utf-8"?>
<ds:datastoreItem xmlns:ds="http://schemas.openxmlformats.org/officeDocument/2006/customXml" ds:itemID="{B223988B-19EB-4E0E-A2FA-7FDF8C692FCD}">
  <ds:schemaRefs/>
</ds:datastoreItem>
</file>

<file path=customXml/itemProps346.xml><?xml version="1.0" encoding="utf-8"?>
<ds:datastoreItem xmlns:ds="http://schemas.openxmlformats.org/officeDocument/2006/customXml" ds:itemID="{2D91A96C-FEAF-4A2C-B51E-237658D527AC}">
  <ds:schemaRefs/>
</ds:datastoreItem>
</file>

<file path=customXml/itemProps347.xml><?xml version="1.0" encoding="utf-8"?>
<ds:datastoreItem xmlns:ds="http://schemas.openxmlformats.org/officeDocument/2006/customXml" ds:itemID="{4B9B38B5-866D-40D5-B3CA-ADEAF8F08AC8}">
  <ds:schemaRefs/>
</ds:datastoreItem>
</file>

<file path=customXml/itemProps348.xml><?xml version="1.0" encoding="utf-8"?>
<ds:datastoreItem xmlns:ds="http://schemas.openxmlformats.org/officeDocument/2006/customXml" ds:itemID="{B6521F2A-8DCD-4A26-82CC-CFF901BFBB91}">
  <ds:schemaRefs/>
</ds:datastoreItem>
</file>

<file path=customXml/itemProps349.xml><?xml version="1.0" encoding="utf-8"?>
<ds:datastoreItem xmlns:ds="http://schemas.openxmlformats.org/officeDocument/2006/customXml" ds:itemID="{BC853432-A80F-4866-B239-108CA0FC4720}">
  <ds:schemaRefs/>
</ds:datastoreItem>
</file>

<file path=customXml/itemProps35.xml><?xml version="1.0" encoding="utf-8"?>
<ds:datastoreItem xmlns:ds="http://schemas.openxmlformats.org/officeDocument/2006/customXml" ds:itemID="{35FE4A4E-F587-4A99-8F4F-67ABDF0A0DFE}">
  <ds:schemaRefs/>
</ds:datastoreItem>
</file>

<file path=customXml/itemProps350.xml><?xml version="1.0" encoding="utf-8"?>
<ds:datastoreItem xmlns:ds="http://schemas.openxmlformats.org/officeDocument/2006/customXml" ds:itemID="{66537B30-7E74-43CF-9FB5-57A4111BA7C9}">
  <ds:schemaRefs/>
</ds:datastoreItem>
</file>

<file path=customXml/itemProps351.xml><?xml version="1.0" encoding="utf-8"?>
<ds:datastoreItem xmlns:ds="http://schemas.openxmlformats.org/officeDocument/2006/customXml" ds:itemID="{F6CB881D-CBF0-4C18-AC3D-716E17CA5DFD}">
  <ds:schemaRefs/>
</ds:datastoreItem>
</file>

<file path=customXml/itemProps352.xml><?xml version="1.0" encoding="utf-8"?>
<ds:datastoreItem xmlns:ds="http://schemas.openxmlformats.org/officeDocument/2006/customXml" ds:itemID="{10F64820-9F9D-484F-8FBE-6A12DB62F526}">
  <ds:schemaRefs/>
</ds:datastoreItem>
</file>

<file path=customXml/itemProps353.xml><?xml version="1.0" encoding="utf-8"?>
<ds:datastoreItem xmlns:ds="http://schemas.openxmlformats.org/officeDocument/2006/customXml" ds:itemID="{FE139227-6872-4DFB-B98C-495399ED4854}">
  <ds:schemaRefs/>
</ds:datastoreItem>
</file>

<file path=customXml/itemProps354.xml><?xml version="1.0" encoding="utf-8"?>
<ds:datastoreItem xmlns:ds="http://schemas.openxmlformats.org/officeDocument/2006/customXml" ds:itemID="{0B4CD33D-8B68-4020-93F1-2217591BF6FA}">
  <ds:schemaRefs/>
</ds:datastoreItem>
</file>

<file path=customXml/itemProps355.xml><?xml version="1.0" encoding="utf-8"?>
<ds:datastoreItem xmlns:ds="http://schemas.openxmlformats.org/officeDocument/2006/customXml" ds:itemID="{563CDBCE-5CB4-4DB2-97E5-7E79DFC4DBBE}">
  <ds:schemaRefs/>
</ds:datastoreItem>
</file>

<file path=customXml/itemProps356.xml><?xml version="1.0" encoding="utf-8"?>
<ds:datastoreItem xmlns:ds="http://schemas.openxmlformats.org/officeDocument/2006/customXml" ds:itemID="{C4F7CA6C-A56F-4105-9074-3AD131FFC377}">
  <ds:schemaRefs/>
</ds:datastoreItem>
</file>

<file path=customXml/itemProps357.xml><?xml version="1.0" encoding="utf-8"?>
<ds:datastoreItem xmlns:ds="http://schemas.openxmlformats.org/officeDocument/2006/customXml" ds:itemID="{DA98E357-6478-4F15-9526-5AE6E50DA6B1}">
  <ds:schemaRefs/>
</ds:datastoreItem>
</file>

<file path=customXml/itemProps358.xml><?xml version="1.0" encoding="utf-8"?>
<ds:datastoreItem xmlns:ds="http://schemas.openxmlformats.org/officeDocument/2006/customXml" ds:itemID="{DE4D369C-EC0E-411B-8A6A-54F32ADB01C1}">
  <ds:schemaRefs/>
</ds:datastoreItem>
</file>

<file path=customXml/itemProps359.xml><?xml version="1.0" encoding="utf-8"?>
<ds:datastoreItem xmlns:ds="http://schemas.openxmlformats.org/officeDocument/2006/customXml" ds:itemID="{3F2BBBB1-256C-4707-AFF6-61710959CD71}">
  <ds:schemaRefs/>
</ds:datastoreItem>
</file>

<file path=customXml/itemProps36.xml><?xml version="1.0" encoding="utf-8"?>
<ds:datastoreItem xmlns:ds="http://schemas.openxmlformats.org/officeDocument/2006/customXml" ds:itemID="{16B1931F-4438-48B5-8CBA-AED1A0C1D750}">
  <ds:schemaRefs/>
</ds:datastoreItem>
</file>

<file path=customXml/itemProps360.xml><?xml version="1.0" encoding="utf-8"?>
<ds:datastoreItem xmlns:ds="http://schemas.openxmlformats.org/officeDocument/2006/customXml" ds:itemID="{B391C796-0BB1-46A7-8E09-2DE119537FC7}">
  <ds:schemaRefs/>
</ds:datastoreItem>
</file>

<file path=customXml/itemProps361.xml><?xml version="1.0" encoding="utf-8"?>
<ds:datastoreItem xmlns:ds="http://schemas.openxmlformats.org/officeDocument/2006/customXml" ds:itemID="{39455F92-401A-4E05-B65E-DA218598E230}">
  <ds:schemaRefs/>
</ds:datastoreItem>
</file>

<file path=customXml/itemProps362.xml><?xml version="1.0" encoding="utf-8"?>
<ds:datastoreItem xmlns:ds="http://schemas.openxmlformats.org/officeDocument/2006/customXml" ds:itemID="{ABAADDB5-154C-4EBE-AA45-55721A9F5AC3}">
  <ds:schemaRefs/>
</ds:datastoreItem>
</file>

<file path=customXml/itemProps363.xml><?xml version="1.0" encoding="utf-8"?>
<ds:datastoreItem xmlns:ds="http://schemas.openxmlformats.org/officeDocument/2006/customXml" ds:itemID="{5BD5C772-DE9B-4D7E-AD4C-CF150D53785E}">
  <ds:schemaRefs/>
</ds:datastoreItem>
</file>

<file path=customXml/itemProps364.xml><?xml version="1.0" encoding="utf-8"?>
<ds:datastoreItem xmlns:ds="http://schemas.openxmlformats.org/officeDocument/2006/customXml" ds:itemID="{5F54DA04-88E3-4C5E-8049-B9559CC51CB9}">
  <ds:schemaRefs/>
</ds:datastoreItem>
</file>

<file path=customXml/itemProps365.xml><?xml version="1.0" encoding="utf-8"?>
<ds:datastoreItem xmlns:ds="http://schemas.openxmlformats.org/officeDocument/2006/customXml" ds:itemID="{7FDB4D4B-0251-47F3-8A04-F30D020539F2}">
  <ds:schemaRefs/>
</ds:datastoreItem>
</file>

<file path=customXml/itemProps366.xml><?xml version="1.0" encoding="utf-8"?>
<ds:datastoreItem xmlns:ds="http://schemas.openxmlformats.org/officeDocument/2006/customXml" ds:itemID="{8A2B4A95-8191-4116-83A3-BBD2F5C76D7B}">
  <ds:schemaRefs/>
</ds:datastoreItem>
</file>

<file path=customXml/itemProps367.xml><?xml version="1.0" encoding="utf-8"?>
<ds:datastoreItem xmlns:ds="http://schemas.openxmlformats.org/officeDocument/2006/customXml" ds:itemID="{9DD7854B-4B69-45F6-B75F-732A792AB8F7}">
  <ds:schemaRefs/>
</ds:datastoreItem>
</file>

<file path=customXml/itemProps368.xml><?xml version="1.0" encoding="utf-8"?>
<ds:datastoreItem xmlns:ds="http://schemas.openxmlformats.org/officeDocument/2006/customXml" ds:itemID="{7D2C91A1-AC6C-4FDD-B93C-9A6BF3410AF7}">
  <ds:schemaRefs/>
</ds:datastoreItem>
</file>

<file path=customXml/itemProps369.xml><?xml version="1.0" encoding="utf-8"?>
<ds:datastoreItem xmlns:ds="http://schemas.openxmlformats.org/officeDocument/2006/customXml" ds:itemID="{6249B6E4-49A1-41D9-AE89-81C59012ED62}">
  <ds:schemaRefs/>
</ds:datastoreItem>
</file>

<file path=customXml/itemProps37.xml><?xml version="1.0" encoding="utf-8"?>
<ds:datastoreItem xmlns:ds="http://schemas.openxmlformats.org/officeDocument/2006/customXml" ds:itemID="{78E2D315-4753-45E4-BCB8-84EB7574459E}">
  <ds:schemaRefs/>
</ds:datastoreItem>
</file>

<file path=customXml/itemProps370.xml><?xml version="1.0" encoding="utf-8"?>
<ds:datastoreItem xmlns:ds="http://schemas.openxmlformats.org/officeDocument/2006/customXml" ds:itemID="{AE1A1E3E-9E53-4B53-987A-D1F0D4E6ABC2}">
  <ds:schemaRefs/>
</ds:datastoreItem>
</file>

<file path=customXml/itemProps371.xml><?xml version="1.0" encoding="utf-8"?>
<ds:datastoreItem xmlns:ds="http://schemas.openxmlformats.org/officeDocument/2006/customXml" ds:itemID="{5D799F45-6EAF-4F73-B632-87544787A790}">
  <ds:schemaRefs/>
</ds:datastoreItem>
</file>

<file path=customXml/itemProps372.xml><?xml version="1.0" encoding="utf-8"?>
<ds:datastoreItem xmlns:ds="http://schemas.openxmlformats.org/officeDocument/2006/customXml" ds:itemID="{08648BAB-DC72-46EA-B594-42B909B168F5}">
  <ds:schemaRefs/>
</ds:datastoreItem>
</file>

<file path=customXml/itemProps373.xml><?xml version="1.0" encoding="utf-8"?>
<ds:datastoreItem xmlns:ds="http://schemas.openxmlformats.org/officeDocument/2006/customXml" ds:itemID="{93EB71B5-4FB4-4B0A-A9C7-549CE8219738}">
  <ds:schemaRefs/>
</ds:datastoreItem>
</file>

<file path=customXml/itemProps374.xml><?xml version="1.0" encoding="utf-8"?>
<ds:datastoreItem xmlns:ds="http://schemas.openxmlformats.org/officeDocument/2006/customXml" ds:itemID="{FFBBAD1C-A215-4913-AB05-6BE860096DAC}">
  <ds:schemaRefs/>
</ds:datastoreItem>
</file>

<file path=customXml/itemProps375.xml><?xml version="1.0" encoding="utf-8"?>
<ds:datastoreItem xmlns:ds="http://schemas.openxmlformats.org/officeDocument/2006/customXml" ds:itemID="{EDA6FBA8-2F79-452C-B2CF-B4DF20C05529}">
  <ds:schemaRefs/>
</ds:datastoreItem>
</file>

<file path=customXml/itemProps376.xml><?xml version="1.0" encoding="utf-8"?>
<ds:datastoreItem xmlns:ds="http://schemas.openxmlformats.org/officeDocument/2006/customXml" ds:itemID="{1B65A373-DD27-4A28-8AA4-78D2BDF2492E}">
  <ds:schemaRefs/>
</ds:datastoreItem>
</file>

<file path=customXml/itemProps377.xml><?xml version="1.0" encoding="utf-8"?>
<ds:datastoreItem xmlns:ds="http://schemas.openxmlformats.org/officeDocument/2006/customXml" ds:itemID="{E5BE7925-F096-4968-B295-15773D161EDE}">
  <ds:schemaRefs/>
</ds:datastoreItem>
</file>

<file path=customXml/itemProps378.xml><?xml version="1.0" encoding="utf-8"?>
<ds:datastoreItem xmlns:ds="http://schemas.openxmlformats.org/officeDocument/2006/customXml" ds:itemID="{ADE207FF-07BA-4E86-89B5-CEF2AD16ADCA}">
  <ds:schemaRefs/>
</ds:datastoreItem>
</file>

<file path=customXml/itemProps379.xml><?xml version="1.0" encoding="utf-8"?>
<ds:datastoreItem xmlns:ds="http://schemas.openxmlformats.org/officeDocument/2006/customXml" ds:itemID="{C4C4423D-3C19-4667-A7BF-7DEF48630510}">
  <ds:schemaRefs/>
</ds:datastoreItem>
</file>

<file path=customXml/itemProps38.xml><?xml version="1.0" encoding="utf-8"?>
<ds:datastoreItem xmlns:ds="http://schemas.openxmlformats.org/officeDocument/2006/customXml" ds:itemID="{369D9721-D6C2-4615-BD6B-7A7F9494CB58}">
  <ds:schemaRefs/>
</ds:datastoreItem>
</file>

<file path=customXml/itemProps380.xml><?xml version="1.0" encoding="utf-8"?>
<ds:datastoreItem xmlns:ds="http://schemas.openxmlformats.org/officeDocument/2006/customXml" ds:itemID="{A39810BA-04CE-45C6-9AD2-7D6F225A0987}">
  <ds:schemaRefs/>
</ds:datastoreItem>
</file>

<file path=customXml/itemProps381.xml><?xml version="1.0" encoding="utf-8"?>
<ds:datastoreItem xmlns:ds="http://schemas.openxmlformats.org/officeDocument/2006/customXml" ds:itemID="{B378AB3C-B6FE-4075-85D9-9BC60D8BBCB7}">
  <ds:schemaRefs/>
</ds:datastoreItem>
</file>

<file path=customXml/itemProps382.xml><?xml version="1.0" encoding="utf-8"?>
<ds:datastoreItem xmlns:ds="http://schemas.openxmlformats.org/officeDocument/2006/customXml" ds:itemID="{B8390367-E02A-4E56-A85B-1E4D1B189D64}">
  <ds:schemaRefs/>
</ds:datastoreItem>
</file>

<file path=customXml/itemProps383.xml><?xml version="1.0" encoding="utf-8"?>
<ds:datastoreItem xmlns:ds="http://schemas.openxmlformats.org/officeDocument/2006/customXml" ds:itemID="{C686D6C2-7340-4422-A07C-790FD4DD295C}">
  <ds:schemaRefs/>
</ds:datastoreItem>
</file>

<file path=customXml/itemProps384.xml><?xml version="1.0" encoding="utf-8"?>
<ds:datastoreItem xmlns:ds="http://schemas.openxmlformats.org/officeDocument/2006/customXml" ds:itemID="{535223C3-6BA8-4F41-B668-F5C8AAB49AD0}">
  <ds:schemaRefs/>
</ds:datastoreItem>
</file>

<file path=customXml/itemProps385.xml><?xml version="1.0" encoding="utf-8"?>
<ds:datastoreItem xmlns:ds="http://schemas.openxmlformats.org/officeDocument/2006/customXml" ds:itemID="{E02590E3-54A0-4F92-90D9-E864A2BBA857}">
  <ds:schemaRefs/>
</ds:datastoreItem>
</file>

<file path=customXml/itemProps386.xml><?xml version="1.0" encoding="utf-8"?>
<ds:datastoreItem xmlns:ds="http://schemas.openxmlformats.org/officeDocument/2006/customXml" ds:itemID="{AC2905B1-CC3C-44B9-A540-293D31483112}">
  <ds:schemaRefs/>
</ds:datastoreItem>
</file>

<file path=customXml/itemProps387.xml><?xml version="1.0" encoding="utf-8"?>
<ds:datastoreItem xmlns:ds="http://schemas.openxmlformats.org/officeDocument/2006/customXml" ds:itemID="{DD83F262-F5B2-4372-811C-77893134AAA3}">
  <ds:schemaRefs/>
</ds:datastoreItem>
</file>

<file path=customXml/itemProps388.xml><?xml version="1.0" encoding="utf-8"?>
<ds:datastoreItem xmlns:ds="http://schemas.openxmlformats.org/officeDocument/2006/customXml" ds:itemID="{DAA93D6B-DD4F-4EE5-BDE3-F158403CFCDD}">
  <ds:schemaRefs/>
</ds:datastoreItem>
</file>

<file path=customXml/itemProps389.xml><?xml version="1.0" encoding="utf-8"?>
<ds:datastoreItem xmlns:ds="http://schemas.openxmlformats.org/officeDocument/2006/customXml" ds:itemID="{E8C0C963-BE07-4B98-B876-9BB05B2A1114}">
  <ds:schemaRefs/>
</ds:datastoreItem>
</file>

<file path=customXml/itemProps39.xml><?xml version="1.0" encoding="utf-8"?>
<ds:datastoreItem xmlns:ds="http://schemas.openxmlformats.org/officeDocument/2006/customXml" ds:itemID="{B8A914C5-3E5C-4FD8-AE0B-45DD7BB63B11}">
  <ds:schemaRefs/>
</ds:datastoreItem>
</file>

<file path=customXml/itemProps390.xml><?xml version="1.0" encoding="utf-8"?>
<ds:datastoreItem xmlns:ds="http://schemas.openxmlformats.org/officeDocument/2006/customXml" ds:itemID="{17B323C3-C690-4444-BDC8-6DDF1105E463}">
  <ds:schemaRefs/>
</ds:datastoreItem>
</file>

<file path=customXml/itemProps4.xml><?xml version="1.0" encoding="utf-8"?>
<ds:datastoreItem xmlns:ds="http://schemas.openxmlformats.org/officeDocument/2006/customXml" ds:itemID="{E6F73C9B-9DF5-4AF4-BFAB-5AE2C05918C0}">
  <ds:schemaRefs/>
</ds:datastoreItem>
</file>

<file path=customXml/itemProps40.xml><?xml version="1.0" encoding="utf-8"?>
<ds:datastoreItem xmlns:ds="http://schemas.openxmlformats.org/officeDocument/2006/customXml" ds:itemID="{990FBA44-3A38-4BA5-BA98-234C5F2899B1}">
  <ds:schemaRefs/>
</ds:datastoreItem>
</file>

<file path=customXml/itemProps41.xml><?xml version="1.0" encoding="utf-8"?>
<ds:datastoreItem xmlns:ds="http://schemas.openxmlformats.org/officeDocument/2006/customXml" ds:itemID="{FF73DA7B-E529-48B7-A269-06C0D9E3887F}">
  <ds:schemaRefs/>
</ds:datastoreItem>
</file>

<file path=customXml/itemProps42.xml><?xml version="1.0" encoding="utf-8"?>
<ds:datastoreItem xmlns:ds="http://schemas.openxmlformats.org/officeDocument/2006/customXml" ds:itemID="{93851A1D-0AF2-4AD7-9405-CF7666CEF5EB}">
  <ds:schemaRefs/>
</ds:datastoreItem>
</file>

<file path=customXml/itemProps43.xml><?xml version="1.0" encoding="utf-8"?>
<ds:datastoreItem xmlns:ds="http://schemas.openxmlformats.org/officeDocument/2006/customXml" ds:itemID="{DB1E1763-A6B1-4E98-897F-6513D0669893}">
  <ds:schemaRefs/>
</ds:datastoreItem>
</file>

<file path=customXml/itemProps44.xml><?xml version="1.0" encoding="utf-8"?>
<ds:datastoreItem xmlns:ds="http://schemas.openxmlformats.org/officeDocument/2006/customXml" ds:itemID="{DB8979E9-66AB-4F47-AC10-12845FE625CD}">
  <ds:schemaRefs/>
</ds:datastoreItem>
</file>

<file path=customXml/itemProps45.xml><?xml version="1.0" encoding="utf-8"?>
<ds:datastoreItem xmlns:ds="http://schemas.openxmlformats.org/officeDocument/2006/customXml" ds:itemID="{58C274D2-58C7-4618-856B-BE3304D83F1C}">
  <ds:schemaRefs/>
</ds:datastoreItem>
</file>

<file path=customXml/itemProps46.xml><?xml version="1.0" encoding="utf-8"?>
<ds:datastoreItem xmlns:ds="http://schemas.openxmlformats.org/officeDocument/2006/customXml" ds:itemID="{ACFE4933-2820-4527-B88C-2EAC6874F73E}">
  <ds:schemaRefs/>
</ds:datastoreItem>
</file>

<file path=customXml/itemProps47.xml><?xml version="1.0" encoding="utf-8"?>
<ds:datastoreItem xmlns:ds="http://schemas.openxmlformats.org/officeDocument/2006/customXml" ds:itemID="{B602D066-91C8-4D81-BBA1-3250163DAB69}">
  <ds:schemaRefs/>
</ds:datastoreItem>
</file>

<file path=customXml/itemProps48.xml><?xml version="1.0" encoding="utf-8"?>
<ds:datastoreItem xmlns:ds="http://schemas.openxmlformats.org/officeDocument/2006/customXml" ds:itemID="{76FF4D55-E9B6-4614-9977-B0C24A316225}">
  <ds:schemaRefs/>
</ds:datastoreItem>
</file>

<file path=customXml/itemProps49.xml><?xml version="1.0" encoding="utf-8"?>
<ds:datastoreItem xmlns:ds="http://schemas.openxmlformats.org/officeDocument/2006/customXml" ds:itemID="{08A137FF-520A-4631-85D1-D480D1565F28}">
  <ds:schemaRefs/>
</ds:datastoreItem>
</file>

<file path=customXml/itemProps5.xml><?xml version="1.0" encoding="utf-8"?>
<ds:datastoreItem xmlns:ds="http://schemas.openxmlformats.org/officeDocument/2006/customXml" ds:itemID="{E25BA7B3-44B7-415F-B466-8EC1E25D9882}">
  <ds:schemaRefs/>
</ds:datastoreItem>
</file>

<file path=customXml/itemProps50.xml><?xml version="1.0" encoding="utf-8"?>
<ds:datastoreItem xmlns:ds="http://schemas.openxmlformats.org/officeDocument/2006/customXml" ds:itemID="{3BA97B68-AFBB-4740-9BBE-0B1C1178CD12}">
  <ds:schemaRefs/>
</ds:datastoreItem>
</file>

<file path=customXml/itemProps51.xml><?xml version="1.0" encoding="utf-8"?>
<ds:datastoreItem xmlns:ds="http://schemas.openxmlformats.org/officeDocument/2006/customXml" ds:itemID="{9885A41B-CBB5-454A-A61C-0B550D4B4D32}">
  <ds:schemaRefs/>
</ds:datastoreItem>
</file>

<file path=customXml/itemProps52.xml><?xml version="1.0" encoding="utf-8"?>
<ds:datastoreItem xmlns:ds="http://schemas.openxmlformats.org/officeDocument/2006/customXml" ds:itemID="{81EF0C10-0AA5-4373-AB9F-6A5F8449E7D3}">
  <ds:schemaRefs/>
</ds:datastoreItem>
</file>

<file path=customXml/itemProps53.xml><?xml version="1.0" encoding="utf-8"?>
<ds:datastoreItem xmlns:ds="http://schemas.openxmlformats.org/officeDocument/2006/customXml" ds:itemID="{9993263D-2942-4716-A21B-118C462C4D13}">
  <ds:schemaRefs/>
</ds:datastoreItem>
</file>

<file path=customXml/itemProps54.xml><?xml version="1.0" encoding="utf-8"?>
<ds:datastoreItem xmlns:ds="http://schemas.openxmlformats.org/officeDocument/2006/customXml" ds:itemID="{7CCFA44E-B4F8-4688-9A89-36AAF20A59CF}">
  <ds:schemaRefs/>
</ds:datastoreItem>
</file>

<file path=customXml/itemProps55.xml><?xml version="1.0" encoding="utf-8"?>
<ds:datastoreItem xmlns:ds="http://schemas.openxmlformats.org/officeDocument/2006/customXml" ds:itemID="{2B086247-473E-4267-85E6-B96C6117C014}">
  <ds:schemaRefs/>
</ds:datastoreItem>
</file>

<file path=customXml/itemProps56.xml><?xml version="1.0" encoding="utf-8"?>
<ds:datastoreItem xmlns:ds="http://schemas.openxmlformats.org/officeDocument/2006/customXml" ds:itemID="{9A352B95-AB06-4E0B-AC97-0F59801401C9}">
  <ds:schemaRefs/>
</ds:datastoreItem>
</file>

<file path=customXml/itemProps57.xml><?xml version="1.0" encoding="utf-8"?>
<ds:datastoreItem xmlns:ds="http://schemas.openxmlformats.org/officeDocument/2006/customXml" ds:itemID="{59698297-5E32-4841-8316-5070355A2200}">
  <ds:schemaRefs/>
</ds:datastoreItem>
</file>

<file path=customXml/itemProps58.xml><?xml version="1.0" encoding="utf-8"?>
<ds:datastoreItem xmlns:ds="http://schemas.openxmlformats.org/officeDocument/2006/customXml" ds:itemID="{5296ACCF-3A4E-4D10-A6DB-C2AF0EB9671A}">
  <ds:schemaRefs/>
</ds:datastoreItem>
</file>

<file path=customXml/itemProps59.xml><?xml version="1.0" encoding="utf-8"?>
<ds:datastoreItem xmlns:ds="http://schemas.openxmlformats.org/officeDocument/2006/customXml" ds:itemID="{3AB89A84-9DE1-4084-9790-4E174B3BAC46}">
  <ds:schemaRefs/>
</ds:datastoreItem>
</file>

<file path=customXml/itemProps6.xml><?xml version="1.0" encoding="utf-8"?>
<ds:datastoreItem xmlns:ds="http://schemas.openxmlformats.org/officeDocument/2006/customXml" ds:itemID="{A147A654-85B5-49C4-AECA-1FBE7C3F83EE}">
  <ds:schemaRefs/>
</ds:datastoreItem>
</file>

<file path=customXml/itemProps60.xml><?xml version="1.0" encoding="utf-8"?>
<ds:datastoreItem xmlns:ds="http://schemas.openxmlformats.org/officeDocument/2006/customXml" ds:itemID="{4015C3D4-194F-4216-8758-CDB5DCBE5F8F}">
  <ds:schemaRefs/>
</ds:datastoreItem>
</file>

<file path=customXml/itemProps61.xml><?xml version="1.0" encoding="utf-8"?>
<ds:datastoreItem xmlns:ds="http://schemas.openxmlformats.org/officeDocument/2006/customXml" ds:itemID="{69375E3E-C121-4E9C-9DD2-32B4BEFD2D59}">
  <ds:schemaRefs/>
</ds:datastoreItem>
</file>

<file path=customXml/itemProps62.xml><?xml version="1.0" encoding="utf-8"?>
<ds:datastoreItem xmlns:ds="http://schemas.openxmlformats.org/officeDocument/2006/customXml" ds:itemID="{CFD76064-6BBC-42F0-A78B-1A7B64045993}">
  <ds:schemaRefs/>
</ds:datastoreItem>
</file>

<file path=customXml/itemProps63.xml><?xml version="1.0" encoding="utf-8"?>
<ds:datastoreItem xmlns:ds="http://schemas.openxmlformats.org/officeDocument/2006/customXml" ds:itemID="{05DA0308-5366-4297-BAA7-BF1321BA3690}">
  <ds:schemaRefs/>
</ds:datastoreItem>
</file>

<file path=customXml/itemProps64.xml><?xml version="1.0" encoding="utf-8"?>
<ds:datastoreItem xmlns:ds="http://schemas.openxmlformats.org/officeDocument/2006/customXml" ds:itemID="{7526A86C-9657-4A9C-B0C2-C93AB5857FF9}">
  <ds:schemaRefs/>
</ds:datastoreItem>
</file>

<file path=customXml/itemProps65.xml><?xml version="1.0" encoding="utf-8"?>
<ds:datastoreItem xmlns:ds="http://schemas.openxmlformats.org/officeDocument/2006/customXml" ds:itemID="{46F30811-F484-4BA3-B036-E3BD7114CAD4}">
  <ds:schemaRefs/>
</ds:datastoreItem>
</file>

<file path=customXml/itemProps66.xml><?xml version="1.0" encoding="utf-8"?>
<ds:datastoreItem xmlns:ds="http://schemas.openxmlformats.org/officeDocument/2006/customXml" ds:itemID="{84C746FE-90D3-4D08-BBC1-824B236C8501}">
  <ds:schemaRefs/>
</ds:datastoreItem>
</file>

<file path=customXml/itemProps67.xml><?xml version="1.0" encoding="utf-8"?>
<ds:datastoreItem xmlns:ds="http://schemas.openxmlformats.org/officeDocument/2006/customXml" ds:itemID="{69BBB9B6-CDB8-45F4-AF2E-345B69967B08}">
  <ds:schemaRefs/>
</ds:datastoreItem>
</file>

<file path=customXml/itemProps68.xml><?xml version="1.0" encoding="utf-8"?>
<ds:datastoreItem xmlns:ds="http://schemas.openxmlformats.org/officeDocument/2006/customXml" ds:itemID="{8CD9FF50-76A2-4105-9AC7-6BAE9BAAAE94}">
  <ds:schemaRefs/>
</ds:datastoreItem>
</file>

<file path=customXml/itemProps69.xml><?xml version="1.0" encoding="utf-8"?>
<ds:datastoreItem xmlns:ds="http://schemas.openxmlformats.org/officeDocument/2006/customXml" ds:itemID="{2F55D0CC-F86D-45B2-9D0A-4073ADAB5695}">
  <ds:schemaRefs/>
</ds:datastoreItem>
</file>

<file path=customXml/itemProps7.xml><?xml version="1.0" encoding="utf-8"?>
<ds:datastoreItem xmlns:ds="http://schemas.openxmlformats.org/officeDocument/2006/customXml" ds:itemID="{B544D693-6FC4-43F8-A8F8-40A4DC160467}">
  <ds:schemaRefs/>
</ds:datastoreItem>
</file>

<file path=customXml/itemProps70.xml><?xml version="1.0" encoding="utf-8"?>
<ds:datastoreItem xmlns:ds="http://schemas.openxmlformats.org/officeDocument/2006/customXml" ds:itemID="{423A4D7B-3E69-48C8-A61E-2C4688EEA878}">
  <ds:schemaRefs/>
</ds:datastoreItem>
</file>

<file path=customXml/itemProps71.xml><?xml version="1.0" encoding="utf-8"?>
<ds:datastoreItem xmlns:ds="http://schemas.openxmlformats.org/officeDocument/2006/customXml" ds:itemID="{BF3AE336-6A05-421F-A27C-D5B59E162CC1}">
  <ds:schemaRefs/>
</ds:datastoreItem>
</file>

<file path=customXml/itemProps72.xml><?xml version="1.0" encoding="utf-8"?>
<ds:datastoreItem xmlns:ds="http://schemas.openxmlformats.org/officeDocument/2006/customXml" ds:itemID="{9D763DF7-5DDF-4055-BAF9-5B7C133E5BE7}">
  <ds:schemaRefs/>
</ds:datastoreItem>
</file>

<file path=customXml/itemProps73.xml><?xml version="1.0" encoding="utf-8"?>
<ds:datastoreItem xmlns:ds="http://schemas.openxmlformats.org/officeDocument/2006/customXml" ds:itemID="{C24528C8-D8DB-4408-AC6F-4AF6E887ABD5}">
  <ds:schemaRefs/>
</ds:datastoreItem>
</file>

<file path=customXml/itemProps74.xml><?xml version="1.0" encoding="utf-8"?>
<ds:datastoreItem xmlns:ds="http://schemas.openxmlformats.org/officeDocument/2006/customXml" ds:itemID="{15B03972-E6FC-4680-A12A-DD8D10E5B366}">
  <ds:schemaRefs/>
</ds:datastoreItem>
</file>

<file path=customXml/itemProps75.xml><?xml version="1.0" encoding="utf-8"?>
<ds:datastoreItem xmlns:ds="http://schemas.openxmlformats.org/officeDocument/2006/customXml" ds:itemID="{BD92AC13-015B-43D5-94CD-A284D633EE9B}">
  <ds:schemaRefs/>
</ds:datastoreItem>
</file>

<file path=customXml/itemProps76.xml><?xml version="1.0" encoding="utf-8"?>
<ds:datastoreItem xmlns:ds="http://schemas.openxmlformats.org/officeDocument/2006/customXml" ds:itemID="{7C3A628B-654E-477B-9C02-720A755C360E}">
  <ds:schemaRefs/>
</ds:datastoreItem>
</file>

<file path=customXml/itemProps77.xml><?xml version="1.0" encoding="utf-8"?>
<ds:datastoreItem xmlns:ds="http://schemas.openxmlformats.org/officeDocument/2006/customXml" ds:itemID="{2C157AE2-CB5B-4779-9FA3-4CBFF858E819}">
  <ds:schemaRefs/>
</ds:datastoreItem>
</file>

<file path=customXml/itemProps78.xml><?xml version="1.0" encoding="utf-8"?>
<ds:datastoreItem xmlns:ds="http://schemas.openxmlformats.org/officeDocument/2006/customXml" ds:itemID="{C6DF2CE0-F254-46CA-8DE3-C055B9B2CE83}">
  <ds:schemaRefs/>
</ds:datastoreItem>
</file>

<file path=customXml/itemProps79.xml><?xml version="1.0" encoding="utf-8"?>
<ds:datastoreItem xmlns:ds="http://schemas.openxmlformats.org/officeDocument/2006/customXml" ds:itemID="{E9EE9C74-91A4-42A9-8CDB-3E712F85939E}">
  <ds:schemaRefs/>
</ds:datastoreItem>
</file>

<file path=customXml/itemProps8.xml><?xml version="1.0" encoding="utf-8"?>
<ds:datastoreItem xmlns:ds="http://schemas.openxmlformats.org/officeDocument/2006/customXml" ds:itemID="{B2CAB1E0-5787-428E-8AC4-CFC782EAFABD}">
  <ds:schemaRefs/>
</ds:datastoreItem>
</file>

<file path=customXml/itemProps80.xml><?xml version="1.0" encoding="utf-8"?>
<ds:datastoreItem xmlns:ds="http://schemas.openxmlformats.org/officeDocument/2006/customXml" ds:itemID="{C4BB99D1-0803-40AC-BA76-5F2CF12B1F73}">
  <ds:schemaRefs/>
</ds:datastoreItem>
</file>

<file path=customXml/itemProps81.xml><?xml version="1.0" encoding="utf-8"?>
<ds:datastoreItem xmlns:ds="http://schemas.openxmlformats.org/officeDocument/2006/customXml" ds:itemID="{7D61F95B-CC51-4B71-9A7D-9C43F05FBD70}">
  <ds:schemaRefs/>
</ds:datastoreItem>
</file>

<file path=customXml/itemProps82.xml><?xml version="1.0" encoding="utf-8"?>
<ds:datastoreItem xmlns:ds="http://schemas.openxmlformats.org/officeDocument/2006/customXml" ds:itemID="{0ECF14B6-3B6D-45ED-87C9-5933ADEB95F5}">
  <ds:schemaRefs/>
</ds:datastoreItem>
</file>

<file path=customXml/itemProps83.xml><?xml version="1.0" encoding="utf-8"?>
<ds:datastoreItem xmlns:ds="http://schemas.openxmlformats.org/officeDocument/2006/customXml" ds:itemID="{A033740C-A649-4BDE-9F15-553630B2EF3A}">
  <ds:schemaRefs/>
</ds:datastoreItem>
</file>

<file path=customXml/itemProps84.xml><?xml version="1.0" encoding="utf-8"?>
<ds:datastoreItem xmlns:ds="http://schemas.openxmlformats.org/officeDocument/2006/customXml" ds:itemID="{353A267D-5211-43C7-8E16-A1B336A585E2}">
  <ds:schemaRefs/>
</ds:datastoreItem>
</file>

<file path=customXml/itemProps85.xml><?xml version="1.0" encoding="utf-8"?>
<ds:datastoreItem xmlns:ds="http://schemas.openxmlformats.org/officeDocument/2006/customXml" ds:itemID="{B95456C6-6C6E-4E08-80A3-F5139770E654}">
  <ds:schemaRefs/>
</ds:datastoreItem>
</file>

<file path=customXml/itemProps86.xml><?xml version="1.0" encoding="utf-8"?>
<ds:datastoreItem xmlns:ds="http://schemas.openxmlformats.org/officeDocument/2006/customXml" ds:itemID="{6B780CA6-EC32-4369-9E64-4168B650B524}">
  <ds:schemaRefs/>
</ds:datastoreItem>
</file>

<file path=customXml/itemProps87.xml><?xml version="1.0" encoding="utf-8"?>
<ds:datastoreItem xmlns:ds="http://schemas.openxmlformats.org/officeDocument/2006/customXml" ds:itemID="{B5FC0AA8-D727-4C6F-B0F4-47C99CD5A901}">
  <ds:schemaRefs/>
</ds:datastoreItem>
</file>

<file path=customXml/itemProps88.xml><?xml version="1.0" encoding="utf-8"?>
<ds:datastoreItem xmlns:ds="http://schemas.openxmlformats.org/officeDocument/2006/customXml" ds:itemID="{F688C5E1-8070-4451-8C7C-D4FAEA645CFB}">
  <ds:schemaRefs/>
</ds:datastoreItem>
</file>

<file path=customXml/itemProps89.xml><?xml version="1.0" encoding="utf-8"?>
<ds:datastoreItem xmlns:ds="http://schemas.openxmlformats.org/officeDocument/2006/customXml" ds:itemID="{1165874D-8575-4C7F-A06F-A75C813AB232}">
  <ds:schemaRefs/>
</ds:datastoreItem>
</file>

<file path=customXml/itemProps9.xml><?xml version="1.0" encoding="utf-8"?>
<ds:datastoreItem xmlns:ds="http://schemas.openxmlformats.org/officeDocument/2006/customXml" ds:itemID="{80F0F5F1-B39D-4BDC-96DB-3C1327835937}">
  <ds:schemaRefs/>
</ds:datastoreItem>
</file>

<file path=customXml/itemProps90.xml><?xml version="1.0" encoding="utf-8"?>
<ds:datastoreItem xmlns:ds="http://schemas.openxmlformats.org/officeDocument/2006/customXml" ds:itemID="{E7AFB62C-3552-4212-A7D7-53215FA1D1C3}">
  <ds:schemaRefs/>
</ds:datastoreItem>
</file>

<file path=customXml/itemProps91.xml><?xml version="1.0" encoding="utf-8"?>
<ds:datastoreItem xmlns:ds="http://schemas.openxmlformats.org/officeDocument/2006/customXml" ds:itemID="{9A7B6DCF-C1A4-4070-88FE-A2B90E8B9FB5}">
  <ds:schemaRefs/>
</ds:datastoreItem>
</file>

<file path=customXml/itemProps92.xml><?xml version="1.0" encoding="utf-8"?>
<ds:datastoreItem xmlns:ds="http://schemas.openxmlformats.org/officeDocument/2006/customXml" ds:itemID="{8A8474C6-02F5-4687-AA55-C690D880D944}">
  <ds:schemaRefs/>
</ds:datastoreItem>
</file>

<file path=customXml/itemProps93.xml><?xml version="1.0" encoding="utf-8"?>
<ds:datastoreItem xmlns:ds="http://schemas.openxmlformats.org/officeDocument/2006/customXml" ds:itemID="{E79C1FD4-1C3D-410E-B536-2A487760643C}">
  <ds:schemaRefs/>
</ds:datastoreItem>
</file>

<file path=customXml/itemProps94.xml><?xml version="1.0" encoding="utf-8"?>
<ds:datastoreItem xmlns:ds="http://schemas.openxmlformats.org/officeDocument/2006/customXml" ds:itemID="{C6B13C1C-4167-4574-B47B-7DF6DE312CCF}">
  <ds:schemaRefs/>
</ds:datastoreItem>
</file>

<file path=customXml/itemProps95.xml><?xml version="1.0" encoding="utf-8"?>
<ds:datastoreItem xmlns:ds="http://schemas.openxmlformats.org/officeDocument/2006/customXml" ds:itemID="{528035F4-1A6E-48A1-A3E7-4299E76F5214}">
  <ds:schemaRefs/>
</ds:datastoreItem>
</file>

<file path=customXml/itemProps96.xml><?xml version="1.0" encoding="utf-8"?>
<ds:datastoreItem xmlns:ds="http://schemas.openxmlformats.org/officeDocument/2006/customXml" ds:itemID="{84C292F0-21C3-4415-A4A3-B54A39FBBB6A}">
  <ds:schemaRefs/>
</ds:datastoreItem>
</file>

<file path=customXml/itemProps97.xml><?xml version="1.0" encoding="utf-8"?>
<ds:datastoreItem xmlns:ds="http://schemas.openxmlformats.org/officeDocument/2006/customXml" ds:itemID="{619BEA91-E7FD-4FB7-94AF-5DB8804B5CEA}">
  <ds:schemaRefs/>
</ds:datastoreItem>
</file>

<file path=customXml/itemProps98.xml><?xml version="1.0" encoding="utf-8"?>
<ds:datastoreItem xmlns:ds="http://schemas.openxmlformats.org/officeDocument/2006/customXml" ds:itemID="{1908D552-1549-44AA-8E4D-EEEB7CE86372}">
  <ds:schemaRefs/>
</ds:datastoreItem>
</file>

<file path=customXml/itemProps99.xml><?xml version="1.0" encoding="utf-8"?>
<ds:datastoreItem xmlns:ds="http://schemas.openxmlformats.org/officeDocument/2006/customXml" ds:itemID="{C6635490-C14D-4028-AD30-498EDBDD53DF}">
  <ds:schemaRefs/>
</ds:datastoreItem>
</file>

<file path=docProps/app.xml><?xml version="1.0" encoding="utf-8"?>
<Properties xmlns="http://schemas.openxmlformats.org/officeDocument/2006/extended-properties" xmlns:vt="http://schemas.openxmlformats.org/officeDocument/2006/docPropsVTypes">
  <Template>模版</Template>
  <TotalTime>586</TotalTime>
  <Words>19039</Words>
  <Application>Microsoft Office PowerPoint</Application>
  <PresentationFormat>自定义</PresentationFormat>
  <Paragraphs>1948</Paragraphs>
  <Slides>388</Slides>
  <Notes>388</Notes>
  <HiddenSlides>0</HiddenSlides>
  <MMClips>0</MMClips>
  <ScaleCrop>false</ScaleCrop>
  <HeadingPairs>
    <vt:vector size="4" baseType="variant">
      <vt:variant>
        <vt:lpstr>主题</vt:lpstr>
      </vt:variant>
      <vt:variant>
        <vt:i4>1</vt:i4>
      </vt:variant>
      <vt:variant>
        <vt:lpstr>幻灯片标题</vt:lpstr>
      </vt:variant>
      <vt:variant>
        <vt:i4>388</vt:i4>
      </vt:variant>
    </vt:vector>
  </HeadingPairs>
  <TitlesOfParts>
    <vt:vector size="389" baseType="lpstr">
      <vt:lpstr>化学主题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lpstr>幻灯片 57</vt:lpstr>
      <vt:lpstr>幻灯片 58</vt:lpstr>
      <vt:lpstr>幻灯片 59</vt:lpstr>
      <vt:lpstr>幻灯片 60</vt:lpstr>
      <vt:lpstr>幻灯片 61</vt:lpstr>
      <vt:lpstr>幻灯片 62</vt:lpstr>
      <vt:lpstr>幻灯片 63</vt:lpstr>
      <vt:lpstr>幻灯片 64</vt:lpstr>
      <vt:lpstr>幻灯片 65</vt:lpstr>
      <vt:lpstr>幻灯片 66</vt:lpstr>
      <vt:lpstr>幻灯片 67</vt:lpstr>
      <vt:lpstr>幻灯片 68</vt:lpstr>
      <vt:lpstr>幻灯片 69</vt:lpstr>
      <vt:lpstr>幻灯片 70</vt:lpstr>
      <vt:lpstr>幻灯片 71</vt:lpstr>
      <vt:lpstr>幻灯片 72</vt:lpstr>
      <vt:lpstr>幻灯片 73</vt:lpstr>
      <vt:lpstr>幻灯片 74</vt:lpstr>
      <vt:lpstr>幻灯片 75</vt:lpstr>
      <vt:lpstr>幻灯片 76</vt:lpstr>
      <vt:lpstr>幻灯片 77</vt:lpstr>
      <vt:lpstr>幻灯片 78</vt:lpstr>
      <vt:lpstr>幻灯片 79</vt:lpstr>
      <vt:lpstr>幻灯片 80</vt:lpstr>
      <vt:lpstr>幻灯片 81</vt:lpstr>
      <vt:lpstr>幻灯片 82</vt:lpstr>
      <vt:lpstr>幻灯片 83</vt:lpstr>
      <vt:lpstr>幻灯片 84</vt:lpstr>
      <vt:lpstr>幻灯片 85</vt:lpstr>
      <vt:lpstr>幻灯片 86</vt:lpstr>
      <vt:lpstr>幻灯片 87</vt:lpstr>
      <vt:lpstr>幻灯片 88</vt:lpstr>
      <vt:lpstr>幻灯片 89</vt:lpstr>
      <vt:lpstr>幻灯片 90</vt:lpstr>
      <vt:lpstr>幻灯片 91</vt:lpstr>
      <vt:lpstr>幻灯片 92</vt:lpstr>
      <vt:lpstr>幻灯片 93</vt:lpstr>
      <vt:lpstr>幻灯片 94</vt:lpstr>
      <vt:lpstr>幻灯片 95</vt:lpstr>
      <vt:lpstr>幻灯片 96</vt:lpstr>
      <vt:lpstr>幻灯片 97</vt:lpstr>
      <vt:lpstr>幻灯片 98</vt:lpstr>
      <vt:lpstr>幻灯片 99</vt:lpstr>
      <vt:lpstr>幻灯片 100</vt:lpstr>
      <vt:lpstr>幻灯片 101</vt:lpstr>
      <vt:lpstr>幻灯片 102</vt:lpstr>
      <vt:lpstr>幻灯片 103</vt:lpstr>
      <vt:lpstr>幻灯片 104</vt:lpstr>
      <vt:lpstr>幻灯片 105</vt:lpstr>
      <vt:lpstr>幻灯片 106</vt:lpstr>
      <vt:lpstr>幻灯片 107</vt:lpstr>
      <vt:lpstr>幻灯片 108</vt:lpstr>
      <vt:lpstr>幻灯片 109</vt:lpstr>
      <vt:lpstr>幻灯片 110</vt:lpstr>
      <vt:lpstr>幻灯片 111</vt:lpstr>
      <vt:lpstr>幻灯片 112</vt:lpstr>
      <vt:lpstr>幻灯片 113</vt:lpstr>
      <vt:lpstr>幻灯片 114</vt:lpstr>
      <vt:lpstr>幻灯片 115</vt:lpstr>
      <vt:lpstr>幻灯片 116</vt:lpstr>
      <vt:lpstr>幻灯片 117</vt:lpstr>
      <vt:lpstr>幻灯片 118</vt:lpstr>
      <vt:lpstr>幻灯片 119</vt:lpstr>
      <vt:lpstr>幻灯片 120</vt:lpstr>
      <vt:lpstr>幻灯片 121</vt:lpstr>
      <vt:lpstr>幻灯片 122</vt:lpstr>
      <vt:lpstr>幻灯片 123</vt:lpstr>
      <vt:lpstr>幻灯片 124</vt:lpstr>
      <vt:lpstr>幻灯片 125</vt:lpstr>
      <vt:lpstr>幻灯片 126</vt:lpstr>
      <vt:lpstr>幻灯片 127</vt:lpstr>
      <vt:lpstr>幻灯片 128</vt:lpstr>
      <vt:lpstr>幻灯片 129</vt:lpstr>
      <vt:lpstr>幻灯片 130</vt:lpstr>
      <vt:lpstr>幻灯片 131</vt:lpstr>
      <vt:lpstr>幻灯片 132</vt:lpstr>
      <vt:lpstr>幻灯片 133</vt:lpstr>
      <vt:lpstr>幻灯片 134</vt:lpstr>
      <vt:lpstr>幻灯片 135</vt:lpstr>
      <vt:lpstr>幻灯片 136</vt:lpstr>
      <vt:lpstr>幻灯片 137</vt:lpstr>
      <vt:lpstr>幻灯片 138</vt:lpstr>
      <vt:lpstr>幻灯片 139</vt:lpstr>
      <vt:lpstr>幻灯片 140</vt:lpstr>
      <vt:lpstr>幻灯片 141</vt:lpstr>
      <vt:lpstr>幻灯片 142</vt:lpstr>
      <vt:lpstr>幻灯片 143</vt:lpstr>
      <vt:lpstr>幻灯片 144</vt:lpstr>
      <vt:lpstr>幻灯片 145</vt:lpstr>
      <vt:lpstr>幻灯片 146</vt:lpstr>
      <vt:lpstr>幻灯片 147</vt:lpstr>
      <vt:lpstr>幻灯片 148</vt:lpstr>
      <vt:lpstr>幻灯片 149</vt:lpstr>
      <vt:lpstr>幻灯片 150</vt:lpstr>
      <vt:lpstr>幻灯片 151</vt:lpstr>
      <vt:lpstr>幻灯片 152</vt:lpstr>
      <vt:lpstr>幻灯片 153</vt:lpstr>
      <vt:lpstr>幻灯片 154</vt:lpstr>
      <vt:lpstr>幻灯片 155</vt:lpstr>
      <vt:lpstr>幻灯片 156</vt:lpstr>
      <vt:lpstr>幻灯片 157</vt:lpstr>
      <vt:lpstr>幻灯片 158</vt:lpstr>
      <vt:lpstr>幻灯片 159</vt:lpstr>
      <vt:lpstr>幻灯片 160</vt:lpstr>
      <vt:lpstr>幻灯片 161</vt:lpstr>
      <vt:lpstr>幻灯片 162</vt:lpstr>
      <vt:lpstr>幻灯片 163</vt:lpstr>
      <vt:lpstr>幻灯片 164</vt:lpstr>
      <vt:lpstr>幻灯片 165</vt:lpstr>
      <vt:lpstr>幻灯片 166</vt:lpstr>
      <vt:lpstr>幻灯片 167</vt:lpstr>
      <vt:lpstr>幻灯片 168</vt:lpstr>
      <vt:lpstr>幻灯片 169</vt:lpstr>
      <vt:lpstr>幻灯片 170</vt:lpstr>
      <vt:lpstr>幻灯片 171</vt:lpstr>
      <vt:lpstr>幻灯片 172</vt:lpstr>
      <vt:lpstr>幻灯片 173</vt:lpstr>
      <vt:lpstr>幻灯片 174</vt:lpstr>
      <vt:lpstr>幻灯片 175</vt:lpstr>
      <vt:lpstr>幻灯片 176</vt:lpstr>
      <vt:lpstr>幻灯片 177</vt:lpstr>
      <vt:lpstr>幻灯片 178</vt:lpstr>
      <vt:lpstr>幻灯片 179</vt:lpstr>
      <vt:lpstr>幻灯片 180</vt:lpstr>
      <vt:lpstr>幻灯片 181</vt:lpstr>
      <vt:lpstr>幻灯片 182</vt:lpstr>
      <vt:lpstr>幻灯片 183</vt:lpstr>
      <vt:lpstr>幻灯片 184</vt:lpstr>
      <vt:lpstr>幻灯片 185</vt:lpstr>
      <vt:lpstr>幻灯片 186</vt:lpstr>
      <vt:lpstr>幻灯片 187</vt:lpstr>
      <vt:lpstr>幻灯片 188</vt:lpstr>
      <vt:lpstr>幻灯片 189</vt:lpstr>
      <vt:lpstr>幻灯片 190</vt:lpstr>
      <vt:lpstr>幻灯片 191</vt:lpstr>
      <vt:lpstr>幻灯片 192</vt:lpstr>
      <vt:lpstr>幻灯片 193</vt:lpstr>
      <vt:lpstr>幻灯片 194</vt:lpstr>
      <vt:lpstr>幻灯片 195</vt:lpstr>
      <vt:lpstr>幻灯片 196</vt:lpstr>
      <vt:lpstr>幻灯片 197</vt:lpstr>
      <vt:lpstr>幻灯片 198</vt:lpstr>
      <vt:lpstr>幻灯片 199</vt:lpstr>
      <vt:lpstr>幻灯片 200</vt:lpstr>
      <vt:lpstr>幻灯片 201</vt:lpstr>
      <vt:lpstr>幻灯片 202</vt:lpstr>
      <vt:lpstr>幻灯片 203</vt:lpstr>
      <vt:lpstr>幻灯片 204</vt:lpstr>
      <vt:lpstr>幻灯片 205</vt:lpstr>
      <vt:lpstr>幻灯片 206</vt:lpstr>
      <vt:lpstr>幻灯片 207</vt:lpstr>
      <vt:lpstr>幻灯片 208</vt:lpstr>
      <vt:lpstr>幻灯片 209</vt:lpstr>
      <vt:lpstr>幻灯片 210</vt:lpstr>
      <vt:lpstr>幻灯片 211</vt:lpstr>
      <vt:lpstr>幻灯片 212</vt:lpstr>
      <vt:lpstr>幻灯片 213</vt:lpstr>
      <vt:lpstr>幻灯片 214</vt:lpstr>
      <vt:lpstr>幻灯片 215</vt:lpstr>
      <vt:lpstr>幻灯片 216</vt:lpstr>
      <vt:lpstr>幻灯片 217</vt:lpstr>
      <vt:lpstr>幻灯片 218</vt:lpstr>
      <vt:lpstr>幻灯片 219</vt:lpstr>
      <vt:lpstr>幻灯片 220</vt:lpstr>
      <vt:lpstr>幻灯片 221</vt:lpstr>
      <vt:lpstr>幻灯片 222</vt:lpstr>
      <vt:lpstr>幻灯片 223</vt:lpstr>
      <vt:lpstr>幻灯片 224</vt:lpstr>
      <vt:lpstr>幻灯片 225</vt:lpstr>
      <vt:lpstr>幻灯片 226</vt:lpstr>
      <vt:lpstr>幻灯片 227</vt:lpstr>
      <vt:lpstr>幻灯片 228</vt:lpstr>
      <vt:lpstr>幻灯片 229</vt:lpstr>
      <vt:lpstr>幻灯片 230</vt:lpstr>
      <vt:lpstr>幻灯片 231</vt:lpstr>
      <vt:lpstr>幻灯片 232</vt:lpstr>
      <vt:lpstr>幻灯片 233</vt:lpstr>
      <vt:lpstr>幻灯片 234</vt:lpstr>
      <vt:lpstr>幻灯片 235</vt:lpstr>
      <vt:lpstr>幻灯片 236</vt:lpstr>
      <vt:lpstr>幻灯片 237</vt:lpstr>
      <vt:lpstr>幻灯片 238</vt:lpstr>
      <vt:lpstr>幻灯片 239</vt:lpstr>
      <vt:lpstr>幻灯片 240</vt:lpstr>
      <vt:lpstr>幻灯片 241</vt:lpstr>
      <vt:lpstr>幻灯片 242</vt:lpstr>
      <vt:lpstr>幻灯片 243</vt:lpstr>
      <vt:lpstr>幻灯片 244</vt:lpstr>
      <vt:lpstr>幻灯片 245</vt:lpstr>
      <vt:lpstr>幻灯片 246</vt:lpstr>
      <vt:lpstr>幻灯片 247</vt:lpstr>
      <vt:lpstr>幻灯片 248</vt:lpstr>
      <vt:lpstr>幻灯片 249</vt:lpstr>
      <vt:lpstr>幻灯片 250</vt:lpstr>
      <vt:lpstr>幻灯片 251</vt:lpstr>
      <vt:lpstr>幻灯片 252</vt:lpstr>
      <vt:lpstr>幻灯片 253</vt:lpstr>
      <vt:lpstr>幻灯片 254</vt:lpstr>
      <vt:lpstr>幻灯片 255</vt:lpstr>
      <vt:lpstr>幻灯片 256</vt:lpstr>
      <vt:lpstr>幻灯片 257</vt:lpstr>
      <vt:lpstr>幻灯片 258</vt:lpstr>
      <vt:lpstr>幻灯片 259</vt:lpstr>
      <vt:lpstr>幻灯片 260</vt:lpstr>
      <vt:lpstr>幻灯片 261</vt:lpstr>
      <vt:lpstr>幻灯片 262</vt:lpstr>
      <vt:lpstr>幻灯片 263</vt:lpstr>
      <vt:lpstr>幻灯片 264</vt:lpstr>
      <vt:lpstr>幻灯片 265</vt:lpstr>
      <vt:lpstr>幻灯片 266</vt:lpstr>
      <vt:lpstr>幻灯片 267</vt:lpstr>
      <vt:lpstr>幻灯片 268</vt:lpstr>
      <vt:lpstr>幻灯片 269</vt:lpstr>
      <vt:lpstr>幻灯片 270</vt:lpstr>
      <vt:lpstr>幻灯片 271</vt:lpstr>
      <vt:lpstr>幻灯片 272</vt:lpstr>
      <vt:lpstr>幻灯片 273</vt:lpstr>
      <vt:lpstr>幻灯片 274</vt:lpstr>
      <vt:lpstr>幻灯片 275</vt:lpstr>
      <vt:lpstr>幻灯片 276</vt:lpstr>
      <vt:lpstr>幻灯片 277</vt:lpstr>
      <vt:lpstr>幻灯片 278</vt:lpstr>
      <vt:lpstr>幻灯片 279</vt:lpstr>
      <vt:lpstr>幻灯片 280</vt:lpstr>
      <vt:lpstr>幻灯片 281</vt:lpstr>
      <vt:lpstr>幻灯片 282</vt:lpstr>
      <vt:lpstr>幻灯片 283</vt:lpstr>
      <vt:lpstr>幻灯片 284</vt:lpstr>
      <vt:lpstr>幻灯片 285</vt:lpstr>
      <vt:lpstr>幻灯片 286</vt:lpstr>
      <vt:lpstr>幻灯片 287</vt:lpstr>
      <vt:lpstr>幻灯片 288</vt:lpstr>
      <vt:lpstr>幻灯片 289</vt:lpstr>
      <vt:lpstr>幻灯片 290</vt:lpstr>
      <vt:lpstr>幻灯片 291</vt:lpstr>
      <vt:lpstr>幻灯片 292</vt:lpstr>
      <vt:lpstr>幻灯片 293</vt:lpstr>
      <vt:lpstr>幻灯片 294</vt:lpstr>
      <vt:lpstr>幻灯片 295</vt:lpstr>
      <vt:lpstr>幻灯片 296</vt:lpstr>
      <vt:lpstr>幻灯片 297</vt:lpstr>
      <vt:lpstr>幻灯片 298</vt:lpstr>
      <vt:lpstr>幻灯片 299</vt:lpstr>
      <vt:lpstr>幻灯片 300</vt:lpstr>
      <vt:lpstr>幻灯片 301</vt:lpstr>
      <vt:lpstr>幻灯片 302</vt:lpstr>
      <vt:lpstr>幻灯片 303</vt:lpstr>
      <vt:lpstr>幻灯片 304</vt:lpstr>
      <vt:lpstr>幻灯片 305</vt:lpstr>
      <vt:lpstr>幻灯片 306</vt:lpstr>
      <vt:lpstr>幻灯片 307</vt:lpstr>
      <vt:lpstr>幻灯片 308</vt:lpstr>
      <vt:lpstr>幻灯片 309</vt:lpstr>
      <vt:lpstr>幻灯片 310</vt:lpstr>
      <vt:lpstr>幻灯片 311</vt:lpstr>
      <vt:lpstr>幻灯片 312</vt:lpstr>
      <vt:lpstr>幻灯片 313</vt:lpstr>
      <vt:lpstr>幻灯片 314</vt:lpstr>
      <vt:lpstr>幻灯片 315</vt:lpstr>
      <vt:lpstr>幻灯片 316</vt:lpstr>
      <vt:lpstr>幻灯片 317</vt:lpstr>
      <vt:lpstr>幻灯片 318</vt:lpstr>
      <vt:lpstr>幻灯片 319</vt:lpstr>
      <vt:lpstr>幻灯片 320</vt:lpstr>
      <vt:lpstr>幻灯片 321</vt:lpstr>
      <vt:lpstr>幻灯片 322</vt:lpstr>
      <vt:lpstr>幻灯片 323</vt:lpstr>
      <vt:lpstr>幻灯片 324</vt:lpstr>
      <vt:lpstr>幻灯片 325</vt:lpstr>
      <vt:lpstr>幻灯片 326</vt:lpstr>
      <vt:lpstr>幻灯片 327</vt:lpstr>
      <vt:lpstr>幻灯片 328</vt:lpstr>
      <vt:lpstr>幻灯片 329</vt:lpstr>
      <vt:lpstr>幻灯片 330</vt:lpstr>
      <vt:lpstr>幻灯片 331</vt:lpstr>
      <vt:lpstr>幻灯片 332</vt:lpstr>
      <vt:lpstr>幻灯片 333</vt:lpstr>
      <vt:lpstr>幻灯片 334</vt:lpstr>
      <vt:lpstr>幻灯片 335</vt:lpstr>
      <vt:lpstr>幻灯片 336</vt:lpstr>
      <vt:lpstr>幻灯片 337</vt:lpstr>
      <vt:lpstr>幻灯片 338</vt:lpstr>
      <vt:lpstr>幻灯片 339</vt:lpstr>
      <vt:lpstr>幻灯片 340</vt:lpstr>
      <vt:lpstr>幻灯片 341</vt:lpstr>
      <vt:lpstr>幻灯片 342</vt:lpstr>
      <vt:lpstr>幻灯片 343</vt:lpstr>
      <vt:lpstr>幻灯片 344</vt:lpstr>
      <vt:lpstr>幻灯片 345</vt:lpstr>
      <vt:lpstr>幻灯片 346</vt:lpstr>
      <vt:lpstr>幻灯片 347</vt:lpstr>
      <vt:lpstr>幻灯片 348</vt:lpstr>
      <vt:lpstr>幻灯片 349</vt:lpstr>
      <vt:lpstr>幻灯片 350</vt:lpstr>
      <vt:lpstr>幻灯片 351</vt:lpstr>
      <vt:lpstr>幻灯片 352</vt:lpstr>
      <vt:lpstr>幻灯片 353</vt:lpstr>
      <vt:lpstr>幻灯片 354</vt:lpstr>
      <vt:lpstr>幻灯片 355</vt:lpstr>
      <vt:lpstr>幻灯片 356</vt:lpstr>
      <vt:lpstr>幻灯片 357</vt:lpstr>
      <vt:lpstr>幻灯片 358</vt:lpstr>
      <vt:lpstr>幻灯片 359</vt:lpstr>
      <vt:lpstr>幻灯片 360</vt:lpstr>
      <vt:lpstr>幻灯片 361</vt:lpstr>
      <vt:lpstr>幻灯片 362</vt:lpstr>
      <vt:lpstr>幻灯片 363</vt:lpstr>
      <vt:lpstr>幻灯片 364</vt:lpstr>
      <vt:lpstr>幻灯片 365</vt:lpstr>
      <vt:lpstr>幻灯片 366</vt:lpstr>
      <vt:lpstr>幻灯片 367</vt:lpstr>
      <vt:lpstr>幻灯片 368</vt:lpstr>
      <vt:lpstr>幻灯片 369</vt:lpstr>
      <vt:lpstr>幻灯片 370</vt:lpstr>
      <vt:lpstr>幻灯片 371</vt:lpstr>
      <vt:lpstr>幻灯片 372</vt:lpstr>
      <vt:lpstr>幻灯片 373</vt:lpstr>
      <vt:lpstr>幻灯片 374</vt:lpstr>
      <vt:lpstr>幻灯片 375</vt:lpstr>
      <vt:lpstr>幻灯片 376</vt:lpstr>
      <vt:lpstr>幻灯片 377</vt:lpstr>
      <vt:lpstr>幻灯片 378</vt:lpstr>
      <vt:lpstr>幻灯片 379</vt:lpstr>
      <vt:lpstr>幻灯片 380</vt:lpstr>
      <vt:lpstr>幻灯片 381</vt:lpstr>
      <vt:lpstr>幻灯片 382</vt:lpstr>
      <vt:lpstr>幻灯片 383</vt:lpstr>
      <vt:lpstr>幻灯片 384</vt:lpstr>
      <vt:lpstr>幻灯片 385</vt:lpstr>
      <vt:lpstr>幻灯片 386</vt:lpstr>
      <vt:lpstr>幻灯片 387</vt:lpstr>
      <vt:lpstr>幻灯片 388</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封面标题</dc:title>
  <cp:lastModifiedBy>Administrator</cp:lastModifiedBy>
  <cp:revision>496</cp:revision>
  <dcterms:modified xsi:type="dcterms:W3CDTF">2018-11-20T10:51:27Z</dcterms:modified>
</cp:coreProperties>
</file>