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heme/theme4.xml" ContentType="application/vnd.openxmlformats-officedocument.them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3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4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5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6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7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8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9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10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11.xml" ContentType="application/vnd.openxmlformats-officedocument.presentationml.notesSl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notesSlides/notesSlide12.xml" ContentType="application/vnd.openxmlformats-officedocument.presentationml.notesSlide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notesSlides/notesSlide13.xml" ContentType="application/vnd.openxmlformats-officedocument.presentationml.notesSlide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notesSlides/notesSlide14.xml" ContentType="application/vnd.openxmlformats-officedocument.presentationml.notesSlide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notesSlides/notesSlide15.xml" ContentType="application/vnd.openxmlformats-officedocument.presentationml.notesSlide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notesSlides/notesSlide16.xml" ContentType="application/vnd.openxmlformats-officedocument.presentationml.notesSlide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notesSlides/notesSlide17.xml" ContentType="application/vnd.openxmlformats-officedocument.presentationml.notesSlide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notesSlides/notesSlide18.xml" ContentType="application/vnd.openxmlformats-officedocument.presentationml.notesSlide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notesSlides/notesSlide19.xml" ContentType="application/vnd.openxmlformats-officedocument.presentationml.notesSlide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notesSlides/notesSlide20.xml" ContentType="application/vnd.openxmlformats-officedocument.presentationml.notesSlide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notesSlides/notesSlide21.xml" ContentType="application/vnd.openxmlformats-officedocument.presentationml.notesSlide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notesSlides/notesSlide22.xml" ContentType="application/vnd.openxmlformats-officedocument.presentationml.notesSlide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notesSlides/notesSlide23.xml" ContentType="application/vnd.openxmlformats-officedocument.presentationml.notesSlide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notesSlides/notesSlide24.xml" ContentType="application/vnd.openxmlformats-officedocument.presentationml.notesSlide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notesSlides/notesSlide25.xml" ContentType="application/vnd.openxmlformats-officedocument.presentationml.notesSlide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notesSlides/notesSlide26.xml" ContentType="application/vnd.openxmlformats-officedocument.presentationml.notesSlide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notesSlides/notesSlide27.xml" ContentType="application/vnd.openxmlformats-officedocument.presentationml.notesSlide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notesSlides/notesSlide28.xml" ContentType="application/vnd.openxmlformats-officedocument.presentationml.notesSlide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notesSlides/notesSlide29.xml" ContentType="application/vnd.openxmlformats-officedocument.presentationml.notesSlide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notesSlides/notesSlide30.xml" ContentType="application/vnd.openxmlformats-officedocument.presentationml.notesSlide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notesSlides/notesSlide31.xml" ContentType="application/vnd.openxmlformats-officedocument.presentationml.notesSlide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notesSlides/notesSlide32.xml" ContentType="application/vnd.openxmlformats-officedocument.presentationml.notesSlide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notesSlides/notesSlide33.xml" ContentType="application/vnd.openxmlformats-officedocument.presentationml.notesSlide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notesSlides/notesSlide34.xml" ContentType="application/vnd.openxmlformats-officedocument.presentationml.notesSlide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6" r:id="rId3"/>
  </p:sldMasterIdLst>
  <p:notesMasterIdLst>
    <p:notesMasterId r:id="rId61"/>
  </p:notesMasterIdLst>
  <p:sldIdLst>
    <p:sldId id="3182" r:id="rId4"/>
    <p:sldId id="3232" r:id="rId5"/>
    <p:sldId id="3238" r:id="rId6"/>
    <p:sldId id="3240" r:id="rId7"/>
    <p:sldId id="3241" r:id="rId8"/>
    <p:sldId id="3243" r:id="rId9"/>
    <p:sldId id="3244" r:id="rId10"/>
    <p:sldId id="3233" r:id="rId11"/>
    <p:sldId id="3500" r:id="rId12"/>
    <p:sldId id="3415" r:id="rId13"/>
    <p:sldId id="3416" r:id="rId14"/>
    <p:sldId id="3234" r:id="rId15"/>
    <p:sldId id="3502" r:id="rId16"/>
    <p:sldId id="3501" r:id="rId17"/>
    <p:sldId id="3507" r:id="rId18"/>
    <p:sldId id="3503" r:id="rId19"/>
    <p:sldId id="3504" r:id="rId20"/>
    <p:sldId id="3505" r:id="rId21"/>
    <p:sldId id="3506" r:id="rId22"/>
    <p:sldId id="3508" r:id="rId23"/>
    <p:sldId id="3288" r:id="rId24"/>
    <p:sldId id="3289" r:id="rId25"/>
    <p:sldId id="3324" r:id="rId26"/>
    <p:sldId id="3199" r:id="rId27"/>
    <p:sldId id="3200" r:id="rId28"/>
    <p:sldId id="3201" r:id="rId29"/>
    <p:sldId id="3202" r:id="rId30"/>
    <p:sldId id="3327" r:id="rId31"/>
    <p:sldId id="3204" r:id="rId32"/>
    <p:sldId id="3205" r:id="rId33"/>
    <p:sldId id="3206" r:id="rId34"/>
    <p:sldId id="3207" r:id="rId35"/>
    <p:sldId id="3208" r:id="rId36"/>
    <p:sldId id="3209" r:id="rId37"/>
    <p:sldId id="3360" r:id="rId38"/>
    <p:sldId id="3235" r:id="rId39"/>
    <p:sldId id="3509" r:id="rId40"/>
    <p:sldId id="3510" r:id="rId41"/>
    <p:sldId id="3362" r:id="rId42"/>
    <p:sldId id="3363" r:id="rId43"/>
    <p:sldId id="3383" r:id="rId44"/>
    <p:sldId id="3384" r:id="rId45"/>
    <p:sldId id="3386" r:id="rId46"/>
    <p:sldId id="3387" r:id="rId47"/>
    <p:sldId id="3388" r:id="rId48"/>
    <p:sldId id="3390" r:id="rId49"/>
    <p:sldId id="3391" r:id="rId50"/>
    <p:sldId id="3511" r:id="rId51"/>
    <p:sldId id="3237" r:id="rId52"/>
    <p:sldId id="3407" r:id="rId53"/>
    <p:sldId id="3408" r:id="rId54"/>
    <p:sldId id="3236" r:id="rId55"/>
    <p:sldId id="3513" r:id="rId56"/>
    <p:sldId id="3514" r:id="rId57"/>
    <p:sldId id="3405" r:id="rId58"/>
    <p:sldId id="3403" r:id="rId59"/>
    <p:sldId id="3402" r:id="rId60"/>
  </p:sldIdLst>
  <p:sldSz cx="12858750" cy="7232650"/>
  <p:notesSz cx="6858000" cy="9144000"/>
  <p:custDataLst>
    <p:tags r:id="rId6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1" autoAdjust="0"/>
    <p:restoredTop sz="92986" autoAdjust="0"/>
  </p:normalViewPr>
  <p:slideViewPr>
    <p:cSldViewPr>
      <p:cViewPr>
        <p:scale>
          <a:sx n="85" d="100"/>
          <a:sy n="85" d="100"/>
        </p:scale>
        <p:origin x="-72" y="-72"/>
      </p:cViewPr>
      <p:guideLst>
        <p:guide orient="horz" pos="366"/>
        <p:guide orient="horz" pos="4151"/>
        <p:guide pos="4024"/>
        <p:guide pos="554"/>
        <p:guide pos="7601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commentAuthors" Target="commentAuthor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2021-2-21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7432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2252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5123" name="文本占位符 2252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2252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7171" name="文本占位符 2252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4608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36867" name="文本占位符 4608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4608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36867" name="文本占位符 4608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4608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36867" name="文本占位符 4608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4608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36867" name="文本占位符 4608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2252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7171" name="文本占位符 2252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2764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49155" name="文本占位符 2764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2764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49155" name="文本占位符 2764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2764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49155" name="文本占位符 2764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2252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7171" name="文本占位符 2252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2764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49155" name="文本占位符 2764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2764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49155" name="文本占位符 2764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2764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49155" name="文本占位符 2764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31744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61443" name="文本占位符 31745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2764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49155" name="文本占位符 2764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2764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49155" name="文本占位符 2764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B2FA5-93AD-4293-92D2-7790E8296141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2764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49155" name="文本占位符 2764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2764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49155" name="文本占位符 2764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2252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7171" name="文本占位符 2252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FB5F0-CDD8-4C43-AFF0-12C6372A97A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4608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73731" name="文本占位符 4608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4608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73731" name="文本占位符 4608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2252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7171" name="文本占位符 2252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39936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79875" name="文本占位符 39937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幻灯片图像占位符 40960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81923" name="文本占位符 4096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幻灯片图像占位符 40960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81923" name="文本占位符 4096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23552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12291" name="文本占位符 2355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23552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12291" name="文本占位符 2355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23552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12291" name="文本占位符 2355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22528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7171" name="文本占位符 2252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24576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3555" name="文本占位符 24577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24576"/>
          <p:cNvSpPr>
            <a:spLocks noGrp="1" noRot="1" noChangeAspec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3555" name="文本占位符 24577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9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3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t>2021-2-21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AC5D2-7F1E-4263-9279-9D4424343373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455A-92C8-48D2-AB31-E55D64055A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4" y="318103"/>
            <a:ext cx="11090672" cy="13979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5714" y="1773004"/>
            <a:ext cx="5439853" cy="868922"/>
          </a:xfrm>
        </p:spPr>
        <p:txBody>
          <a:bodyPr anchor="b"/>
          <a:lstStyle>
            <a:lvl1pPr marL="0" indent="0">
              <a:buNone/>
              <a:defRPr sz="2530" b="1"/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85714" y="2641926"/>
            <a:ext cx="5439853" cy="38858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0" b="1"/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AC5D2-7F1E-4263-9279-9D4424343373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455A-92C8-48D2-AB31-E55D64055A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PA_5"/>
          <p:cNvGrpSpPr/>
          <p:nvPr>
            <p:custDataLst>
              <p:tags r:id="rId1"/>
            </p:custDataLst>
          </p:nvPr>
        </p:nvGrpSpPr>
        <p:grpSpPr>
          <a:xfrm rot="5400000">
            <a:off x="3838591" y="1100198"/>
            <a:ext cx="2763375" cy="2402581"/>
            <a:chOff x="5803300" y="1948400"/>
            <a:chExt cx="2164994" cy="1905223"/>
          </a:xfrm>
        </p:grpSpPr>
        <p:sp>
          <p:nvSpPr>
            <p:cNvPr id="25" name="7"/>
            <p:cNvSpPr/>
            <p:nvPr/>
          </p:nvSpPr>
          <p:spPr bwMode="auto">
            <a:xfrm>
              <a:off x="5803300" y="1948400"/>
              <a:ext cx="2164994" cy="190522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5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b="1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26" name="6"/>
            <p:cNvSpPr/>
            <p:nvPr/>
          </p:nvSpPr>
          <p:spPr bwMode="auto">
            <a:xfrm>
              <a:off x="5948780" y="2078346"/>
              <a:ext cx="1846429" cy="1624882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6" name="任意多边形: 形状 5"/>
          <p:cNvSpPr/>
          <p:nvPr>
            <p:custDataLst>
              <p:tags r:id="rId2"/>
            </p:custDataLst>
          </p:nvPr>
        </p:nvSpPr>
        <p:spPr bwMode="auto">
          <a:xfrm>
            <a:off x="10793444" y="5160572"/>
            <a:ext cx="2065306" cy="2072076"/>
          </a:xfrm>
          <a:custGeom>
            <a:avLst/>
            <a:gdLst>
              <a:gd name="connsiteX0" fmla="*/ 1958216 w 1958216"/>
              <a:gd name="connsiteY0" fmla="*/ 0 h 1964743"/>
              <a:gd name="connsiteX1" fmla="*/ 1958216 w 1958216"/>
              <a:gd name="connsiteY1" fmla="*/ 1964743 h 1964743"/>
              <a:gd name="connsiteX2" fmla="*/ 0 w 1958216"/>
              <a:gd name="connsiteY2" fmla="*/ 1964743 h 196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8215" h="1964743">
                <a:moveTo>
                  <a:pt x="1958216" y="0"/>
                </a:moveTo>
                <a:lnTo>
                  <a:pt x="1958216" y="1964743"/>
                </a:lnTo>
                <a:lnTo>
                  <a:pt x="0" y="19647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800"/>
          </a:p>
        </p:txBody>
      </p:sp>
      <p:sp>
        <p:nvSpPr>
          <p:cNvPr id="7" name="任意多边形: 形状 6"/>
          <p:cNvSpPr/>
          <p:nvPr>
            <p:custDataLst>
              <p:tags r:id="rId3"/>
            </p:custDataLst>
          </p:nvPr>
        </p:nvSpPr>
        <p:spPr bwMode="auto">
          <a:xfrm>
            <a:off x="9310193" y="3664618"/>
            <a:ext cx="3548557" cy="3568032"/>
          </a:xfrm>
          <a:custGeom>
            <a:avLst/>
            <a:gdLst>
              <a:gd name="connsiteX0" fmla="*/ 3364558 w 3364558"/>
              <a:gd name="connsiteY0" fmla="*/ 0 h 3383209"/>
              <a:gd name="connsiteX1" fmla="*/ 3364558 w 3364558"/>
              <a:gd name="connsiteY1" fmla="*/ 2824816 h 3383209"/>
              <a:gd name="connsiteX2" fmla="*/ 2808026 w 3364558"/>
              <a:gd name="connsiteY2" fmla="*/ 3383209 h 3383209"/>
              <a:gd name="connsiteX3" fmla="*/ 0 w 3364558"/>
              <a:gd name="connsiteY3" fmla="*/ 3383209 h 3383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558" h="3383209">
                <a:moveTo>
                  <a:pt x="3364558" y="0"/>
                </a:moveTo>
                <a:lnTo>
                  <a:pt x="3364558" y="2824816"/>
                </a:lnTo>
                <a:lnTo>
                  <a:pt x="2808026" y="3383209"/>
                </a:lnTo>
                <a:lnTo>
                  <a:pt x="0" y="33832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>
              <a:solidFill>
                <a:schemeClr val="lt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8" name="任意多边形: 形状 7"/>
          <p:cNvSpPr/>
          <p:nvPr>
            <p:custDataLst>
              <p:tags r:id="rId4"/>
            </p:custDataLst>
          </p:nvPr>
        </p:nvSpPr>
        <p:spPr bwMode="auto">
          <a:xfrm>
            <a:off x="7694336" y="2053805"/>
            <a:ext cx="5164416" cy="5178842"/>
          </a:xfrm>
          <a:custGeom>
            <a:avLst/>
            <a:gdLst>
              <a:gd name="connsiteX0" fmla="*/ 4896631 w 4896631"/>
              <a:gd name="connsiteY0" fmla="*/ 0 h 4910579"/>
              <a:gd name="connsiteX1" fmla="*/ 4896631 w 4896631"/>
              <a:gd name="connsiteY1" fmla="*/ 2913209 h 4910579"/>
              <a:gd name="connsiteX2" fmla="*/ 2905819 w 4896631"/>
              <a:gd name="connsiteY2" fmla="*/ 4910579 h 4910579"/>
              <a:gd name="connsiteX3" fmla="*/ 0 w 4896631"/>
              <a:gd name="connsiteY3" fmla="*/ 4910579 h 491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6631" h="4910579">
                <a:moveTo>
                  <a:pt x="4896631" y="0"/>
                </a:moveTo>
                <a:lnTo>
                  <a:pt x="4896631" y="2913209"/>
                </a:lnTo>
                <a:lnTo>
                  <a:pt x="2905819" y="4910579"/>
                </a:lnTo>
                <a:lnTo>
                  <a:pt x="0" y="4910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800"/>
          </a:p>
        </p:txBody>
      </p:sp>
      <p:sp>
        <p:nvSpPr>
          <p:cNvPr id="9" name="任意多边形: 形状 8"/>
          <p:cNvSpPr/>
          <p:nvPr>
            <p:custDataLst>
              <p:tags r:id="rId5"/>
            </p:custDataLst>
          </p:nvPr>
        </p:nvSpPr>
        <p:spPr bwMode="auto">
          <a:xfrm>
            <a:off x="8647153" y="3009098"/>
            <a:ext cx="4211598" cy="4223549"/>
          </a:xfrm>
          <a:custGeom>
            <a:avLst/>
            <a:gdLst>
              <a:gd name="connsiteX0" fmla="*/ 3993219 w 3993219"/>
              <a:gd name="connsiteY0" fmla="*/ 0 h 4004770"/>
              <a:gd name="connsiteX1" fmla="*/ 3993219 w 3993219"/>
              <a:gd name="connsiteY1" fmla="*/ 1508714 h 4004770"/>
              <a:gd name="connsiteX2" fmla="*/ 1504134 w 3993219"/>
              <a:gd name="connsiteY2" fmla="*/ 4004770 h 4004770"/>
              <a:gd name="connsiteX3" fmla="*/ 0 w 3993219"/>
              <a:gd name="connsiteY3" fmla="*/ 4004770 h 4004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3218" h="4004770">
                <a:moveTo>
                  <a:pt x="3993219" y="0"/>
                </a:moveTo>
                <a:lnTo>
                  <a:pt x="3993219" y="1508714"/>
                </a:lnTo>
                <a:lnTo>
                  <a:pt x="1504134" y="4004770"/>
                </a:lnTo>
                <a:lnTo>
                  <a:pt x="0" y="40047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>
              <a:solidFill>
                <a:schemeClr val="lt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0" name="PA_任意多边形 14"/>
          <p:cNvSpPr/>
          <p:nvPr>
            <p:custDataLst>
              <p:tags r:id="rId6"/>
            </p:custDataLst>
          </p:nvPr>
        </p:nvSpPr>
        <p:spPr bwMode="auto">
          <a:xfrm>
            <a:off x="118993" y="86953"/>
            <a:ext cx="3331796" cy="3340766"/>
          </a:xfrm>
          <a:custGeom>
            <a:avLst/>
            <a:gdLst>
              <a:gd name="T0" fmla="*/ 728 w 728"/>
              <a:gd name="T1" fmla="*/ 0 h 730"/>
              <a:gd name="T2" fmla="*/ 100 w 728"/>
              <a:gd name="T3" fmla="*/ 0 h 730"/>
              <a:gd name="T4" fmla="*/ 0 w 728"/>
              <a:gd name="T5" fmla="*/ 102 h 730"/>
              <a:gd name="T6" fmla="*/ 0 w 728"/>
              <a:gd name="T7" fmla="*/ 730 h 730"/>
              <a:gd name="T8" fmla="*/ 728 w 728"/>
              <a:gd name="T9" fmla="*/ 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730">
                <a:moveTo>
                  <a:pt x="728" y="0"/>
                </a:moveTo>
                <a:lnTo>
                  <a:pt x="100" y="0"/>
                </a:lnTo>
                <a:lnTo>
                  <a:pt x="0" y="102"/>
                </a:lnTo>
                <a:lnTo>
                  <a:pt x="0" y="730"/>
                </a:lnTo>
                <a:lnTo>
                  <a:pt x="72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/>
          </a:p>
        </p:txBody>
      </p:sp>
      <p:sp>
        <p:nvSpPr>
          <p:cNvPr id="11" name="PA_任意多边形 15"/>
          <p:cNvSpPr/>
          <p:nvPr>
            <p:custDataLst>
              <p:tags r:id="rId7"/>
            </p:custDataLst>
          </p:nvPr>
        </p:nvSpPr>
        <p:spPr bwMode="auto">
          <a:xfrm>
            <a:off x="118993" y="86953"/>
            <a:ext cx="3331796" cy="3340766"/>
          </a:xfrm>
          <a:custGeom>
            <a:avLst/>
            <a:gdLst>
              <a:gd name="T0" fmla="*/ 728 w 728"/>
              <a:gd name="T1" fmla="*/ 0 h 730"/>
              <a:gd name="T2" fmla="*/ 100 w 728"/>
              <a:gd name="T3" fmla="*/ 0 h 730"/>
              <a:gd name="T4" fmla="*/ 0 w 728"/>
              <a:gd name="T5" fmla="*/ 102 h 730"/>
              <a:gd name="T6" fmla="*/ 0 w 728"/>
              <a:gd name="T7" fmla="*/ 730 h 730"/>
              <a:gd name="T8" fmla="*/ 728 w 728"/>
              <a:gd name="T9" fmla="*/ 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730">
                <a:moveTo>
                  <a:pt x="728" y="0"/>
                </a:moveTo>
                <a:lnTo>
                  <a:pt x="100" y="0"/>
                </a:lnTo>
                <a:lnTo>
                  <a:pt x="0" y="102"/>
                </a:lnTo>
                <a:lnTo>
                  <a:pt x="0" y="730"/>
                </a:lnTo>
                <a:lnTo>
                  <a:pt x="7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/>
          </a:p>
        </p:txBody>
      </p:sp>
      <p:sp>
        <p:nvSpPr>
          <p:cNvPr id="12" name="PA_任意多边形 16"/>
          <p:cNvSpPr/>
          <p:nvPr>
            <p:custDataLst>
              <p:tags r:id="rId8"/>
            </p:custDataLst>
          </p:nvPr>
        </p:nvSpPr>
        <p:spPr bwMode="auto">
          <a:xfrm>
            <a:off x="0" y="0"/>
            <a:ext cx="2951936" cy="2956349"/>
          </a:xfrm>
          <a:custGeom>
            <a:avLst/>
            <a:gdLst>
              <a:gd name="T0" fmla="*/ 0 w 645"/>
              <a:gd name="T1" fmla="*/ 646 h 646"/>
              <a:gd name="T2" fmla="*/ 645 w 645"/>
              <a:gd name="T3" fmla="*/ 0 h 646"/>
              <a:gd name="T4" fmla="*/ 176 w 645"/>
              <a:gd name="T5" fmla="*/ 0 h 646"/>
              <a:gd name="T6" fmla="*/ 0 w 645"/>
              <a:gd name="T7" fmla="*/ 176 h 646"/>
              <a:gd name="T8" fmla="*/ 0 w 645"/>
              <a:gd name="T9" fmla="*/ 646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5" h="646">
                <a:moveTo>
                  <a:pt x="0" y="646"/>
                </a:moveTo>
                <a:lnTo>
                  <a:pt x="645" y="0"/>
                </a:lnTo>
                <a:lnTo>
                  <a:pt x="176" y="0"/>
                </a:lnTo>
                <a:lnTo>
                  <a:pt x="0" y="176"/>
                </a:lnTo>
                <a:lnTo>
                  <a:pt x="0" y="6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>
              <a:solidFill>
                <a:schemeClr val="lt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3" name="PA_任意多边形 17"/>
          <p:cNvSpPr/>
          <p:nvPr>
            <p:custDataLst>
              <p:tags r:id="rId9"/>
            </p:custDataLst>
          </p:nvPr>
        </p:nvSpPr>
        <p:spPr bwMode="auto">
          <a:xfrm>
            <a:off x="0" y="0"/>
            <a:ext cx="1240271" cy="1226473"/>
          </a:xfrm>
          <a:custGeom>
            <a:avLst/>
            <a:gdLst>
              <a:gd name="T0" fmla="*/ 0 w 271"/>
              <a:gd name="T1" fmla="*/ 0 h 268"/>
              <a:gd name="T2" fmla="*/ 0 w 271"/>
              <a:gd name="T3" fmla="*/ 268 h 268"/>
              <a:gd name="T4" fmla="*/ 271 w 271"/>
              <a:gd name="T5" fmla="*/ 0 h 268"/>
              <a:gd name="T6" fmla="*/ 0 w 271"/>
              <a:gd name="T7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68">
                <a:moveTo>
                  <a:pt x="0" y="0"/>
                </a:moveTo>
                <a:lnTo>
                  <a:pt x="0" y="268"/>
                </a:lnTo>
                <a:lnTo>
                  <a:pt x="27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/>
          </a:p>
        </p:txBody>
      </p:sp>
      <p:sp>
        <p:nvSpPr>
          <p:cNvPr id="14" name="PA_任意多边形 18"/>
          <p:cNvSpPr/>
          <p:nvPr>
            <p:custDataLst>
              <p:tags r:id="rId10"/>
            </p:custDataLst>
          </p:nvPr>
        </p:nvSpPr>
        <p:spPr bwMode="auto">
          <a:xfrm>
            <a:off x="0" y="0"/>
            <a:ext cx="402745" cy="402723"/>
          </a:xfrm>
          <a:custGeom>
            <a:avLst/>
            <a:gdLst>
              <a:gd name="T0" fmla="*/ 0 w 88"/>
              <a:gd name="T1" fmla="*/ 0 h 88"/>
              <a:gd name="T2" fmla="*/ 0 w 88"/>
              <a:gd name="T3" fmla="*/ 88 h 88"/>
              <a:gd name="T4" fmla="*/ 88 w 88"/>
              <a:gd name="T5" fmla="*/ 0 h 88"/>
              <a:gd name="T6" fmla="*/ 0 w 88"/>
              <a:gd name="T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" h="88">
                <a:moveTo>
                  <a:pt x="0" y="0"/>
                </a:moveTo>
                <a:lnTo>
                  <a:pt x="0" y="88"/>
                </a:lnTo>
                <a:lnTo>
                  <a:pt x="8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>
              <a:solidFill>
                <a:schemeClr val="lt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74533" y="3797040"/>
            <a:ext cx="7291725" cy="1149050"/>
          </a:xfrm>
        </p:spPr>
        <p:txBody>
          <a:bodyPr anchor="t" anchorCtr="0">
            <a:normAutofit/>
          </a:bodyPr>
          <a:lstStyle>
            <a:lvl1pPr algn="ctr">
              <a:defRPr sz="5695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AC5D2-7F1E-4263-9279-9D4424343373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455A-92C8-48D2-AB31-E55D64055A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12" grpId="0" bldLvl="0" animBg="1"/>
      <p:bldP spid="13" grpId="0" bldLvl="0" animBg="1"/>
      <p:bldP spid="14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AC5D2-7F1E-4263-9279-9D4424343373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455A-92C8-48D2-AB31-E55D64055A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3" y="482177"/>
            <a:ext cx="4392984" cy="1687618"/>
          </a:xfrm>
        </p:spPr>
        <p:txBody>
          <a:bodyPr anchor="t" anchorCtr="0">
            <a:normAutofit/>
          </a:bodyPr>
          <a:lstStyle>
            <a:lvl1pPr>
              <a:defRPr sz="3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467500" y="482177"/>
            <a:ext cx="6507844" cy="5698797"/>
          </a:xfrm>
        </p:spPr>
        <p:txBody>
          <a:bodyPr/>
          <a:lstStyle>
            <a:lvl1pPr marL="0" indent="0">
              <a:buNone/>
              <a:defRPr sz="3375"/>
            </a:lvl1pPr>
            <a:lvl2pPr marL="481965" indent="0">
              <a:buNone/>
              <a:defRPr sz="2955"/>
            </a:lvl2pPr>
            <a:lvl3pPr marL="964565" indent="0">
              <a:buNone/>
              <a:defRPr sz="2530"/>
            </a:lvl3pPr>
            <a:lvl4pPr marL="1446530" indent="0">
              <a:buNone/>
              <a:defRPr sz="2110"/>
            </a:lvl4pPr>
            <a:lvl5pPr marL="1928495" indent="0">
              <a:buNone/>
              <a:defRPr sz="2110"/>
            </a:lvl5pPr>
            <a:lvl6pPr marL="2411095" indent="0">
              <a:buNone/>
              <a:defRPr sz="2110"/>
            </a:lvl6pPr>
            <a:lvl7pPr marL="2893060" indent="0">
              <a:buNone/>
              <a:defRPr sz="2110"/>
            </a:lvl7pPr>
            <a:lvl8pPr marL="3375025" indent="0">
              <a:buNone/>
              <a:defRPr sz="2110"/>
            </a:lvl8pPr>
            <a:lvl9pPr marL="3857625" indent="0">
              <a:buNone/>
              <a:defRPr sz="211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85713" y="2169795"/>
            <a:ext cx="4392984" cy="4019814"/>
          </a:xfrm>
        </p:spPr>
        <p:txBody>
          <a:bodyPr>
            <a:normAutofit/>
          </a:bodyPr>
          <a:lstStyle>
            <a:lvl1pPr marL="0" indent="0">
              <a:buNone/>
              <a:defRPr sz="2110"/>
            </a:lvl1pPr>
            <a:lvl2pPr marL="481965" indent="0">
              <a:buNone/>
              <a:defRPr sz="1475"/>
            </a:lvl2pPr>
            <a:lvl3pPr marL="964565" indent="0">
              <a:buNone/>
              <a:defRPr sz="1265"/>
            </a:lvl3pPr>
            <a:lvl4pPr marL="1446530" indent="0">
              <a:buNone/>
              <a:defRPr sz="1055"/>
            </a:lvl4pPr>
            <a:lvl5pPr marL="1928495" indent="0">
              <a:buNone/>
              <a:defRPr sz="1055"/>
            </a:lvl5pPr>
            <a:lvl6pPr marL="2411095" indent="0">
              <a:buNone/>
              <a:defRPr sz="1055"/>
            </a:lvl6pPr>
            <a:lvl7pPr marL="2893060" indent="0">
              <a:buNone/>
              <a:defRPr sz="1055"/>
            </a:lvl7pPr>
            <a:lvl8pPr marL="3375025" indent="0">
              <a:buNone/>
              <a:defRPr sz="1055"/>
            </a:lvl8pPr>
            <a:lvl9pPr marL="3857625" indent="0">
              <a:buNone/>
              <a:defRPr sz="105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742414" y="385072"/>
            <a:ext cx="1232297" cy="6129337"/>
          </a:xfrm>
        </p:spPr>
        <p:txBody>
          <a:bodyPr vert="eaVert">
            <a:normAutofit/>
          </a:bodyPr>
          <a:lstStyle>
            <a:lvl1pPr>
              <a:defRPr sz="3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84039" y="385072"/>
            <a:ext cx="9751219" cy="61293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AC5D2-7F1E-4263-9279-9D4424343373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455A-92C8-48D2-AB31-E55D64055A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84039" y="581674"/>
            <a:ext cx="11090672" cy="58626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95" y="6198345"/>
            <a:ext cx="12845355" cy="455651"/>
          </a:xfrm>
        </p:spPr>
        <p:txBody>
          <a:bodyPr>
            <a:normAutofit/>
          </a:bodyPr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7F86EF3-1E0F-4C30-9894-DE0F2CB23E57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47E14C7-7549-42C7-AE60-A47C4D4A807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70" b="5908"/>
          <a:stretch>
            <a:fillRect/>
          </a:stretch>
        </p:blipFill>
        <p:spPr bwMode="auto">
          <a:xfrm>
            <a:off x="-14856" y="-18469"/>
            <a:ext cx="12873606" cy="545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95" y="5480784"/>
            <a:ext cx="12845355" cy="717562"/>
          </a:xfrm>
        </p:spPr>
        <p:txBody>
          <a:bodyPr anchor="b">
            <a:normAutofit/>
          </a:bodyPr>
          <a:lstStyle>
            <a:lvl1pPr marL="0" indent="0" algn="ctr">
              <a:buFontTx/>
              <a:buNone/>
              <a:defRPr sz="464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编辑标题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marL="602615" indent="-602615">
              <a:buFont typeface="Wingdings" panose="05000000000000000000" pitchFamily="2" charset="2"/>
              <a:buChar char="Ø"/>
              <a:defRPr sz="2955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61950" indent="-361950">
              <a:buFont typeface="Arial" panose="020B0604020202020204" pitchFamily="34" charset="0"/>
              <a:buChar char="•"/>
              <a:defRPr sz="2530">
                <a:solidFill>
                  <a:schemeClr val="accent1"/>
                </a:solidFill>
              </a:defRPr>
            </a:lvl1pPr>
            <a:lvl2pPr marL="843915" indent="-361950">
              <a:buFont typeface="Arial" panose="020B0604020202020204" pitchFamily="34" charset="0"/>
              <a:buChar char="•"/>
              <a:defRPr sz="2110">
                <a:solidFill>
                  <a:schemeClr val="accent1"/>
                </a:solidFill>
              </a:defRPr>
            </a:lvl2pPr>
            <a:lvl3pPr marL="1325880" indent="-361950">
              <a:buFont typeface="Arial" panose="020B0604020202020204" pitchFamily="34" charset="0"/>
              <a:buChar char="•"/>
              <a:defRPr sz="1900">
                <a:solidFill>
                  <a:schemeClr val="accent1"/>
                </a:solidFill>
              </a:defRPr>
            </a:lvl3pPr>
            <a:lvl4pPr marL="1808480" indent="-361950">
              <a:buFont typeface="Arial" panose="020B0604020202020204" pitchFamily="34" charset="0"/>
              <a:buChar char="•"/>
              <a:defRPr sz="1900">
                <a:solidFill>
                  <a:schemeClr val="accent1"/>
                </a:solidFill>
              </a:defRPr>
            </a:lvl4pPr>
            <a:lvl5pPr marL="2290445" indent="-361950">
              <a:buFont typeface="Arial" panose="020B0604020202020204" pitchFamily="34" charset="0"/>
              <a:buChar char="•"/>
              <a:defRPr sz="19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7F86EF3-1E0F-4C30-9894-DE0F2CB23E57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47E14C7-7549-42C7-AE60-A47C4D4A8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-8842" y="5438927"/>
            <a:ext cx="12867593" cy="1442894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编辑标题</a:t>
            </a:r>
            <a:endParaRPr lang="en-US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>
            <a:normAutofit/>
          </a:bodyPr>
          <a:lstStyle/>
          <a:p>
            <a:fld id="{E7F86EF3-1E0F-4C30-9894-DE0F2CB23E57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>
            <a:normAutofit/>
          </a:bodyPr>
          <a:lstStyle/>
          <a:p>
            <a:fld id="{747E14C7-7549-42C7-AE60-A47C4D4A807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70" b="5908"/>
          <a:stretch>
            <a:fillRect/>
          </a:stretch>
        </p:blipFill>
        <p:spPr bwMode="auto">
          <a:xfrm>
            <a:off x="-14856" y="-18469"/>
            <a:ext cx="12873606" cy="545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99" y="162529"/>
            <a:ext cx="11090672" cy="519937"/>
          </a:xfrm>
        </p:spPr>
        <p:txBody>
          <a:bodyPr>
            <a:noAutofit/>
          </a:bodyPr>
          <a:lstStyle>
            <a:lvl1pPr>
              <a:defRPr sz="2955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82466"/>
            <a:ext cx="12858750" cy="6550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marL="602615" indent="-602615">
              <a:buFont typeface="Wingdings" panose="05000000000000000000" pitchFamily="2" charset="2"/>
              <a:buChar char="Ø"/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>
            <a:normAutofit/>
          </a:bodyPr>
          <a:lstStyle>
            <a:lvl1pPr marL="361950" indent="-361950">
              <a:buFont typeface="Arial" panose="020B0604020202020204" pitchFamily="34" charset="0"/>
              <a:buChar char="•"/>
              <a:defRPr sz="2530"/>
            </a:lvl1pPr>
            <a:lvl2pPr marL="843915" indent="-361950">
              <a:buFont typeface="Arial" panose="020B0604020202020204" pitchFamily="34" charset="0"/>
              <a:buChar char="•"/>
              <a:defRPr sz="2110"/>
            </a:lvl2pPr>
            <a:lvl3pPr marL="1325880" indent="-361950">
              <a:buFont typeface="Arial" panose="020B0604020202020204" pitchFamily="34" charset="0"/>
              <a:buChar char="•"/>
              <a:defRPr sz="1900"/>
            </a:lvl3pPr>
            <a:lvl4pPr marL="1808480" indent="-361950">
              <a:buFont typeface="Arial" panose="020B0604020202020204" pitchFamily="34" charset="0"/>
              <a:buChar char="•"/>
              <a:defRPr sz="1900"/>
            </a:lvl4pPr>
            <a:lvl5pPr marL="2290445" indent="-361950">
              <a:buFont typeface="Arial" panose="020B0604020202020204" pitchFamily="34" charset="0"/>
              <a:buChar char="•"/>
              <a:defRPr sz="1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>
            <a:normAutofit/>
          </a:bodyPr>
          <a:lstStyle>
            <a:lvl1pPr marL="361950" indent="-361950">
              <a:buFont typeface="Arial" panose="020B0604020202020204" pitchFamily="34" charset="0"/>
              <a:buChar char="•"/>
              <a:defRPr sz="2530"/>
            </a:lvl1pPr>
            <a:lvl2pPr marL="843915" indent="-361950">
              <a:buFont typeface="Arial" panose="020B0604020202020204" pitchFamily="34" charset="0"/>
              <a:buChar char="•"/>
              <a:defRPr sz="2110"/>
            </a:lvl2pPr>
            <a:lvl3pPr marL="1325880" indent="-361950">
              <a:buFont typeface="Arial" panose="020B0604020202020204" pitchFamily="34" charset="0"/>
              <a:buChar char="•"/>
              <a:defRPr sz="1900"/>
            </a:lvl3pPr>
            <a:lvl4pPr marL="1808480" indent="-361950">
              <a:buFont typeface="Arial" panose="020B0604020202020204" pitchFamily="34" charset="0"/>
              <a:buChar char="•"/>
              <a:defRPr sz="1900"/>
            </a:lvl4pPr>
            <a:lvl5pPr marL="2290445" indent="-361950">
              <a:buFont typeface="Arial" panose="020B0604020202020204" pitchFamily="34" charset="0"/>
              <a:buChar char="•"/>
              <a:defRPr sz="1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7F86EF3-1E0F-4C30-9894-DE0F2CB23E57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47E14C7-7549-42C7-AE60-A47C4D4A8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>
            <a:normAutofit/>
          </a:bodyPr>
          <a:lstStyle>
            <a:lvl1pPr marL="602615" indent="-602615">
              <a:buFont typeface="Wingdings" panose="05000000000000000000" pitchFamily="2" charset="2"/>
              <a:buChar char="Ø"/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4" y="1773004"/>
            <a:ext cx="5439853" cy="868922"/>
          </a:xfrm>
        </p:spPr>
        <p:txBody>
          <a:bodyPr anchor="b">
            <a:normAutofit/>
          </a:bodyPr>
          <a:lstStyle>
            <a:lvl1pPr marL="0" indent="0">
              <a:buNone/>
              <a:defRPr sz="2530" b="1"/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4" y="2641926"/>
            <a:ext cx="5439853" cy="3885876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>
            <a:normAutofit/>
          </a:bodyPr>
          <a:lstStyle>
            <a:lvl1pPr marL="0" indent="0">
              <a:buNone/>
              <a:defRPr sz="2530" b="1"/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7F86EF3-1E0F-4C30-9894-DE0F2CB23E57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47E14C7-7549-42C7-AE60-A47C4D4A8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-8842" y="5438927"/>
            <a:ext cx="12867593" cy="1094211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编辑标题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7F86EF3-1E0F-4C30-9894-DE0F2CB23E57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47E14C7-7549-42C7-AE60-A47C4D4A807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70" b="5908"/>
          <a:stretch>
            <a:fillRect/>
          </a:stretch>
        </p:blipFill>
        <p:spPr bwMode="auto">
          <a:xfrm>
            <a:off x="-14856" y="-18469"/>
            <a:ext cx="12873606" cy="545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6EF3-1E0F-4C30-9894-DE0F2CB23E57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14C7-7549-42C7-AE60-A47C4D4A8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482177"/>
            <a:ext cx="11090672" cy="931837"/>
          </a:xfrm>
        </p:spPr>
        <p:txBody>
          <a:bodyPr anchor="ctr">
            <a:normAutofit/>
          </a:bodyPr>
          <a:lstStyle>
            <a:lvl1pPr marL="481965" indent="-481965">
              <a:buFont typeface="Wingdings" panose="05000000000000000000" pitchFamily="2" charset="2"/>
              <a:buChar char="Ø"/>
              <a:defRPr sz="3375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5322" y="2021548"/>
            <a:ext cx="6943391" cy="3341438"/>
          </a:xfrm>
        </p:spPr>
        <p:txBody>
          <a:bodyPr anchor="t">
            <a:normAutofit/>
          </a:bodyPr>
          <a:lstStyle>
            <a:lvl1pPr marL="0" indent="0">
              <a:buNone/>
              <a:defRPr sz="3375"/>
            </a:lvl1pPr>
            <a:lvl2pPr marL="481965" indent="0">
              <a:buNone/>
              <a:defRPr sz="2955"/>
            </a:lvl2pPr>
            <a:lvl3pPr marL="964565" indent="0">
              <a:buNone/>
              <a:defRPr sz="2530"/>
            </a:lvl3pPr>
            <a:lvl4pPr marL="1446530" indent="0">
              <a:buNone/>
              <a:defRPr sz="2110"/>
            </a:lvl4pPr>
            <a:lvl5pPr marL="1928495" indent="0">
              <a:buNone/>
              <a:defRPr sz="2110"/>
            </a:lvl5pPr>
            <a:lvl6pPr marL="2411095" indent="0">
              <a:buNone/>
              <a:defRPr sz="2110"/>
            </a:lvl6pPr>
            <a:lvl7pPr marL="2893060" indent="0">
              <a:buNone/>
              <a:defRPr sz="2110"/>
            </a:lvl7pPr>
            <a:lvl8pPr marL="3375025" indent="0">
              <a:buNone/>
              <a:defRPr sz="2110"/>
            </a:lvl8pPr>
            <a:lvl9pPr marL="3857625" indent="0">
              <a:buNone/>
              <a:defRPr sz="211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2093" y="2021548"/>
            <a:ext cx="4072618" cy="3341438"/>
          </a:xfrm>
        </p:spPr>
        <p:txBody>
          <a:bodyPr>
            <a:normAutofit/>
          </a:bodyPr>
          <a:lstStyle>
            <a:lvl1pPr marL="0" indent="0">
              <a:buNone/>
              <a:defRPr sz="1900"/>
            </a:lvl1pPr>
            <a:lvl2pPr marL="481965" indent="0">
              <a:buNone/>
              <a:defRPr sz="1475"/>
            </a:lvl2pPr>
            <a:lvl3pPr marL="964565" indent="0">
              <a:buNone/>
              <a:defRPr sz="1265"/>
            </a:lvl3pPr>
            <a:lvl4pPr marL="1446530" indent="0">
              <a:buNone/>
              <a:defRPr sz="1055"/>
            </a:lvl4pPr>
            <a:lvl5pPr marL="1928495" indent="0">
              <a:buNone/>
              <a:defRPr sz="1055"/>
            </a:lvl5pPr>
            <a:lvl6pPr marL="2411095" indent="0">
              <a:buNone/>
              <a:defRPr sz="1055"/>
            </a:lvl6pPr>
            <a:lvl7pPr marL="2893060" indent="0">
              <a:buNone/>
              <a:defRPr sz="1055"/>
            </a:lvl7pPr>
            <a:lvl8pPr marL="3375025" indent="0">
              <a:buNone/>
              <a:defRPr sz="1055"/>
            </a:lvl8pPr>
            <a:lvl9pPr marL="385762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7F86EF3-1E0F-4C30-9894-DE0F2CB23E57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47E14C7-7549-42C7-AE60-A47C4D4A8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54510" y="385072"/>
            <a:ext cx="1520201" cy="6129337"/>
          </a:xfrm>
        </p:spPr>
        <p:txBody>
          <a:bodyPr vert="eaVert">
            <a:normAutofit/>
          </a:bodyPr>
          <a:lstStyle>
            <a:lvl1pPr marL="481965" indent="-481965">
              <a:buFont typeface="Wingdings" panose="05000000000000000000" pitchFamily="2" charset="2"/>
              <a:buChar char="Ø"/>
              <a:defRPr sz="3375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2"/>
            <a:ext cx="9342633" cy="6129337"/>
          </a:xfrm>
        </p:spPr>
        <p:txBody>
          <a:bodyPr vert="eaVer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7F86EF3-1E0F-4C30-9894-DE0F2CB23E57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47E14C7-7549-42C7-AE60-A47C4D4A8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6EF3-1E0F-4C30-9894-DE0F2CB23E57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14C7-7549-42C7-AE60-A47C4D4A8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884039" y="578654"/>
            <a:ext cx="11090672" cy="58796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84039" y="1925358"/>
            <a:ext cx="11090672" cy="45890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904633C7-0C01-4672-8BF1-E8A9B0B93446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>2021-2-21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68312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136624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202927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269230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335533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401835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470148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542478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12799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681111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747414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flipH="1">
            <a:off x="813717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flipH="1">
            <a:off x="880020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 flipH="1">
            <a:off x="9463236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1014635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 flipH="1">
            <a:off x="1086966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 flipH="1">
            <a:off x="1157287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12235904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 flipV="1">
            <a:off x="-442020" y="6528339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 flipH="1" flipV="1">
            <a:off x="-442020" y="5743665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 flipH="1" flipV="1">
            <a:off x="-442020" y="4956717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>
          <a:xfrm flipH="1" flipV="1">
            <a:off x="-442020" y="4190998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 flipH="1" flipV="1">
            <a:off x="-442020" y="340632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/>
        </p:nvCxnSpPr>
        <p:spPr>
          <a:xfrm flipH="1" flipV="1">
            <a:off x="-442020" y="261937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 flipH="1" flipV="1">
            <a:off x="-442020" y="187488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/>
        </p:nvCxnSpPr>
        <p:spPr>
          <a:xfrm flipH="1" flipV="1">
            <a:off x="-442020" y="1090212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/>
        </p:nvCxnSpPr>
        <p:spPr>
          <a:xfrm flipH="1" flipV="1">
            <a:off x="-442020" y="30326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 userDrawn="1"/>
        </p:nvGrpSpPr>
        <p:grpSpPr>
          <a:xfrm>
            <a:off x="10639194" y="6386146"/>
            <a:ext cx="844151" cy="681171"/>
            <a:chOff x="10087532" y="6055345"/>
            <a:chExt cx="800380" cy="645886"/>
          </a:xfrm>
        </p:grpSpPr>
        <p:sp>
          <p:nvSpPr>
            <p:cNvPr id="30" name="椭圆 29"/>
            <p:cNvSpPr/>
            <p:nvPr/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145315" y="6166446"/>
              <a:ext cx="533753" cy="10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3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>
            <p:custDataLst>
              <p:tags r:id="rId1"/>
            </p:custDataLst>
          </p:nvPr>
        </p:nvSpPr>
        <p:spPr bwMode="auto">
          <a:xfrm>
            <a:off x="10793444" y="5160572"/>
            <a:ext cx="2065306" cy="2072076"/>
          </a:xfrm>
          <a:custGeom>
            <a:avLst/>
            <a:gdLst>
              <a:gd name="connsiteX0" fmla="*/ 1958216 w 1958216"/>
              <a:gd name="connsiteY0" fmla="*/ 0 h 1964743"/>
              <a:gd name="connsiteX1" fmla="*/ 1958216 w 1958216"/>
              <a:gd name="connsiteY1" fmla="*/ 1964743 h 1964743"/>
              <a:gd name="connsiteX2" fmla="*/ 0 w 1958216"/>
              <a:gd name="connsiteY2" fmla="*/ 1964743 h 196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8215" h="1964743">
                <a:moveTo>
                  <a:pt x="1958216" y="0"/>
                </a:moveTo>
                <a:lnTo>
                  <a:pt x="1958216" y="1964743"/>
                </a:lnTo>
                <a:lnTo>
                  <a:pt x="0" y="19647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800"/>
          </a:p>
        </p:txBody>
      </p:sp>
      <p:sp>
        <p:nvSpPr>
          <p:cNvPr id="8" name="任意多边形: 形状 7"/>
          <p:cNvSpPr/>
          <p:nvPr>
            <p:custDataLst>
              <p:tags r:id="rId2"/>
            </p:custDataLst>
          </p:nvPr>
        </p:nvSpPr>
        <p:spPr bwMode="auto">
          <a:xfrm>
            <a:off x="9310193" y="3664618"/>
            <a:ext cx="3548557" cy="3568032"/>
          </a:xfrm>
          <a:custGeom>
            <a:avLst/>
            <a:gdLst>
              <a:gd name="connsiteX0" fmla="*/ 3364558 w 3364558"/>
              <a:gd name="connsiteY0" fmla="*/ 0 h 3383209"/>
              <a:gd name="connsiteX1" fmla="*/ 3364558 w 3364558"/>
              <a:gd name="connsiteY1" fmla="*/ 2824816 h 3383209"/>
              <a:gd name="connsiteX2" fmla="*/ 2808026 w 3364558"/>
              <a:gd name="connsiteY2" fmla="*/ 3383209 h 3383209"/>
              <a:gd name="connsiteX3" fmla="*/ 0 w 3364558"/>
              <a:gd name="connsiteY3" fmla="*/ 3383209 h 3383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558" h="3383209">
                <a:moveTo>
                  <a:pt x="3364558" y="0"/>
                </a:moveTo>
                <a:lnTo>
                  <a:pt x="3364558" y="2824816"/>
                </a:lnTo>
                <a:lnTo>
                  <a:pt x="2808026" y="3383209"/>
                </a:lnTo>
                <a:lnTo>
                  <a:pt x="0" y="33832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>
              <a:solidFill>
                <a:schemeClr val="lt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9" name="任意多边形: 形状 8"/>
          <p:cNvSpPr/>
          <p:nvPr>
            <p:custDataLst>
              <p:tags r:id="rId3"/>
            </p:custDataLst>
          </p:nvPr>
        </p:nvSpPr>
        <p:spPr bwMode="auto">
          <a:xfrm>
            <a:off x="7694336" y="2053805"/>
            <a:ext cx="5164416" cy="5178842"/>
          </a:xfrm>
          <a:custGeom>
            <a:avLst/>
            <a:gdLst>
              <a:gd name="connsiteX0" fmla="*/ 4896631 w 4896631"/>
              <a:gd name="connsiteY0" fmla="*/ 0 h 4910579"/>
              <a:gd name="connsiteX1" fmla="*/ 4896631 w 4896631"/>
              <a:gd name="connsiteY1" fmla="*/ 2913209 h 4910579"/>
              <a:gd name="connsiteX2" fmla="*/ 2905819 w 4896631"/>
              <a:gd name="connsiteY2" fmla="*/ 4910579 h 4910579"/>
              <a:gd name="connsiteX3" fmla="*/ 0 w 4896631"/>
              <a:gd name="connsiteY3" fmla="*/ 4910579 h 491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6631" h="4910579">
                <a:moveTo>
                  <a:pt x="4896631" y="0"/>
                </a:moveTo>
                <a:lnTo>
                  <a:pt x="4896631" y="2913209"/>
                </a:lnTo>
                <a:lnTo>
                  <a:pt x="2905819" y="4910579"/>
                </a:lnTo>
                <a:lnTo>
                  <a:pt x="0" y="4910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800"/>
          </a:p>
        </p:txBody>
      </p:sp>
      <p:sp>
        <p:nvSpPr>
          <p:cNvPr id="10" name="任意多边形: 形状 9"/>
          <p:cNvSpPr/>
          <p:nvPr>
            <p:custDataLst>
              <p:tags r:id="rId4"/>
            </p:custDataLst>
          </p:nvPr>
        </p:nvSpPr>
        <p:spPr bwMode="auto">
          <a:xfrm>
            <a:off x="8647153" y="3009098"/>
            <a:ext cx="4211598" cy="4223549"/>
          </a:xfrm>
          <a:custGeom>
            <a:avLst/>
            <a:gdLst>
              <a:gd name="connsiteX0" fmla="*/ 3993219 w 3993219"/>
              <a:gd name="connsiteY0" fmla="*/ 0 h 4004770"/>
              <a:gd name="connsiteX1" fmla="*/ 3993219 w 3993219"/>
              <a:gd name="connsiteY1" fmla="*/ 1508714 h 4004770"/>
              <a:gd name="connsiteX2" fmla="*/ 1504134 w 3993219"/>
              <a:gd name="connsiteY2" fmla="*/ 4004770 h 4004770"/>
              <a:gd name="connsiteX3" fmla="*/ 0 w 3993219"/>
              <a:gd name="connsiteY3" fmla="*/ 4004770 h 4004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3218" h="4004770">
                <a:moveTo>
                  <a:pt x="3993219" y="0"/>
                </a:moveTo>
                <a:lnTo>
                  <a:pt x="3993219" y="1508714"/>
                </a:lnTo>
                <a:lnTo>
                  <a:pt x="1504134" y="4004770"/>
                </a:lnTo>
                <a:lnTo>
                  <a:pt x="0" y="40047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>
              <a:solidFill>
                <a:schemeClr val="lt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1" name="PA_任意多边形 14"/>
          <p:cNvSpPr/>
          <p:nvPr>
            <p:custDataLst>
              <p:tags r:id="rId5"/>
            </p:custDataLst>
          </p:nvPr>
        </p:nvSpPr>
        <p:spPr bwMode="auto">
          <a:xfrm>
            <a:off x="118993" y="86953"/>
            <a:ext cx="3331796" cy="3340766"/>
          </a:xfrm>
          <a:custGeom>
            <a:avLst/>
            <a:gdLst>
              <a:gd name="T0" fmla="*/ 728 w 728"/>
              <a:gd name="T1" fmla="*/ 0 h 730"/>
              <a:gd name="T2" fmla="*/ 100 w 728"/>
              <a:gd name="T3" fmla="*/ 0 h 730"/>
              <a:gd name="T4" fmla="*/ 0 w 728"/>
              <a:gd name="T5" fmla="*/ 102 h 730"/>
              <a:gd name="T6" fmla="*/ 0 w 728"/>
              <a:gd name="T7" fmla="*/ 730 h 730"/>
              <a:gd name="T8" fmla="*/ 728 w 728"/>
              <a:gd name="T9" fmla="*/ 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730">
                <a:moveTo>
                  <a:pt x="728" y="0"/>
                </a:moveTo>
                <a:lnTo>
                  <a:pt x="100" y="0"/>
                </a:lnTo>
                <a:lnTo>
                  <a:pt x="0" y="102"/>
                </a:lnTo>
                <a:lnTo>
                  <a:pt x="0" y="730"/>
                </a:lnTo>
                <a:lnTo>
                  <a:pt x="72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/>
          </a:p>
        </p:txBody>
      </p:sp>
      <p:sp>
        <p:nvSpPr>
          <p:cNvPr id="12" name="PA_任意多边形 15"/>
          <p:cNvSpPr/>
          <p:nvPr>
            <p:custDataLst>
              <p:tags r:id="rId6"/>
            </p:custDataLst>
          </p:nvPr>
        </p:nvSpPr>
        <p:spPr bwMode="auto">
          <a:xfrm>
            <a:off x="118993" y="86953"/>
            <a:ext cx="3331796" cy="3340766"/>
          </a:xfrm>
          <a:custGeom>
            <a:avLst/>
            <a:gdLst>
              <a:gd name="T0" fmla="*/ 728 w 728"/>
              <a:gd name="T1" fmla="*/ 0 h 730"/>
              <a:gd name="T2" fmla="*/ 100 w 728"/>
              <a:gd name="T3" fmla="*/ 0 h 730"/>
              <a:gd name="T4" fmla="*/ 0 w 728"/>
              <a:gd name="T5" fmla="*/ 102 h 730"/>
              <a:gd name="T6" fmla="*/ 0 w 728"/>
              <a:gd name="T7" fmla="*/ 730 h 730"/>
              <a:gd name="T8" fmla="*/ 728 w 728"/>
              <a:gd name="T9" fmla="*/ 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730">
                <a:moveTo>
                  <a:pt x="728" y="0"/>
                </a:moveTo>
                <a:lnTo>
                  <a:pt x="100" y="0"/>
                </a:lnTo>
                <a:lnTo>
                  <a:pt x="0" y="102"/>
                </a:lnTo>
                <a:lnTo>
                  <a:pt x="0" y="730"/>
                </a:lnTo>
                <a:lnTo>
                  <a:pt x="7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/>
          </a:p>
        </p:txBody>
      </p:sp>
      <p:sp>
        <p:nvSpPr>
          <p:cNvPr id="13" name="PA_任意多边形 16"/>
          <p:cNvSpPr/>
          <p:nvPr>
            <p:custDataLst>
              <p:tags r:id="rId7"/>
            </p:custDataLst>
          </p:nvPr>
        </p:nvSpPr>
        <p:spPr bwMode="auto">
          <a:xfrm>
            <a:off x="0" y="0"/>
            <a:ext cx="2951936" cy="2956349"/>
          </a:xfrm>
          <a:custGeom>
            <a:avLst/>
            <a:gdLst>
              <a:gd name="T0" fmla="*/ 0 w 645"/>
              <a:gd name="T1" fmla="*/ 646 h 646"/>
              <a:gd name="T2" fmla="*/ 645 w 645"/>
              <a:gd name="T3" fmla="*/ 0 h 646"/>
              <a:gd name="T4" fmla="*/ 176 w 645"/>
              <a:gd name="T5" fmla="*/ 0 h 646"/>
              <a:gd name="T6" fmla="*/ 0 w 645"/>
              <a:gd name="T7" fmla="*/ 176 h 646"/>
              <a:gd name="T8" fmla="*/ 0 w 645"/>
              <a:gd name="T9" fmla="*/ 646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5" h="646">
                <a:moveTo>
                  <a:pt x="0" y="646"/>
                </a:moveTo>
                <a:lnTo>
                  <a:pt x="645" y="0"/>
                </a:lnTo>
                <a:lnTo>
                  <a:pt x="176" y="0"/>
                </a:lnTo>
                <a:lnTo>
                  <a:pt x="0" y="176"/>
                </a:lnTo>
                <a:lnTo>
                  <a:pt x="0" y="6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>
              <a:solidFill>
                <a:schemeClr val="lt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4" name="PA_任意多边形 17"/>
          <p:cNvSpPr/>
          <p:nvPr>
            <p:custDataLst>
              <p:tags r:id="rId8"/>
            </p:custDataLst>
          </p:nvPr>
        </p:nvSpPr>
        <p:spPr bwMode="auto">
          <a:xfrm>
            <a:off x="0" y="0"/>
            <a:ext cx="1240271" cy="1226473"/>
          </a:xfrm>
          <a:custGeom>
            <a:avLst/>
            <a:gdLst>
              <a:gd name="T0" fmla="*/ 0 w 271"/>
              <a:gd name="T1" fmla="*/ 0 h 268"/>
              <a:gd name="T2" fmla="*/ 0 w 271"/>
              <a:gd name="T3" fmla="*/ 268 h 268"/>
              <a:gd name="T4" fmla="*/ 271 w 271"/>
              <a:gd name="T5" fmla="*/ 0 h 268"/>
              <a:gd name="T6" fmla="*/ 0 w 271"/>
              <a:gd name="T7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68">
                <a:moveTo>
                  <a:pt x="0" y="0"/>
                </a:moveTo>
                <a:lnTo>
                  <a:pt x="0" y="268"/>
                </a:lnTo>
                <a:lnTo>
                  <a:pt x="27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/>
          </a:p>
        </p:txBody>
      </p:sp>
      <p:sp>
        <p:nvSpPr>
          <p:cNvPr id="15" name="PA_任意多边形 18"/>
          <p:cNvSpPr/>
          <p:nvPr>
            <p:custDataLst>
              <p:tags r:id="rId9"/>
            </p:custDataLst>
          </p:nvPr>
        </p:nvSpPr>
        <p:spPr bwMode="auto">
          <a:xfrm>
            <a:off x="0" y="0"/>
            <a:ext cx="402745" cy="402723"/>
          </a:xfrm>
          <a:custGeom>
            <a:avLst/>
            <a:gdLst>
              <a:gd name="T0" fmla="*/ 0 w 88"/>
              <a:gd name="T1" fmla="*/ 0 h 88"/>
              <a:gd name="T2" fmla="*/ 0 w 88"/>
              <a:gd name="T3" fmla="*/ 88 h 88"/>
              <a:gd name="T4" fmla="*/ 88 w 88"/>
              <a:gd name="T5" fmla="*/ 0 h 88"/>
              <a:gd name="T6" fmla="*/ 0 w 88"/>
              <a:gd name="T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" h="88">
                <a:moveTo>
                  <a:pt x="0" y="0"/>
                </a:moveTo>
                <a:lnTo>
                  <a:pt x="0" y="88"/>
                </a:lnTo>
                <a:lnTo>
                  <a:pt x="8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>
              <a:solidFill>
                <a:schemeClr val="lt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16" name="PA_5"/>
          <p:cNvGrpSpPr/>
          <p:nvPr>
            <p:custDataLst>
              <p:tags r:id="rId10"/>
            </p:custDataLst>
          </p:nvPr>
        </p:nvGrpSpPr>
        <p:grpSpPr>
          <a:xfrm rot="5400000">
            <a:off x="4417236" y="373585"/>
            <a:ext cx="2763375" cy="2402581"/>
            <a:chOff x="5803300" y="1948400"/>
            <a:chExt cx="2164994" cy="1905223"/>
          </a:xfrm>
        </p:grpSpPr>
        <p:sp>
          <p:nvSpPr>
            <p:cNvPr id="17" name="7"/>
            <p:cNvSpPr/>
            <p:nvPr/>
          </p:nvSpPr>
          <p:spPr bwMode="auto">
            <a:xfrm>
              <a:off x="5803300" y="1948400"/>
              <a:ext cx="2164994" cy="190522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5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b="1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18" name="6"/>
            <p:cNvSpPr/>
            <p:nvPr/>
          </p:nvSpPr>
          <p:spPr bwMode="auto">
            <a:xfrm>
              <a:off x="5948780" y="2078346"/>
              <a:ext cx="1846429" cy="1624882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984498" y="2692154"/>
            <a:ext cx="9644063" cy="2602554"/>
          </a:xfrm>
        </p:spPr>
        <p:txBody>
          <a:bodyPr anchor="b">
            <a:normAutofit/>
          </a:bodyPr>
          <a:lstStyle>
            <a:lvl1pPr algn="ctr">
              <a:defRPr sz="633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84498" y="5385981"/>
            <a:ext cx="9644063" cy="564787"/>
          </a:xfrm>
        </p:spPr>
        <p:txBody>
          <a:bodyPr>
            <a:normAutofit/>
          </a:bodyPr>
          <a:lstStyle>
            <a:lvl1pPr marL="0" indent="0" algn="ctr">
              <a:buNone/>
              <a:defRPr sz="2530">
                <a:solidFill>
                  <a:schemeClr val="bg2"/>
                </a:solidFill>
              </a:defRPr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AC5D2-7F1E-4263-9279-9D4424343373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455A-92C8-48D2-AB31-E55D64055A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3" grpId="0" bldLvl="0" animBg="1"/>
      <p:bldP spid="14" grpId="0" bldLvl="0" animBg="1"/>
      <p:bldP spid="15" grpId="0" bldLvl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AC5D2-7F1E-4263-9279-9D4424343373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455A-92C8-48D2-AB31-E55D64055A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8"/>
          <p:cNvSpPr/>
          <p:nvPr/>
        </p:nvSpPr>
        <p:spPr bwMode="auto">
          <a:xfrm flipV="1">
            <a:off x="9998797" y="-1"/>
            <a:ext cx="2859949" cy="2880318"/>
          </a:xfrm>
          <a:custGeom>
            <a:avLst/>
            <a:gdLst>
              <a:gd name="T0" fmla="*/ 418 w 418"/>
              <a:gd name="T1" fmla="*/ 0 h 421"/>
              <a:gd name="T2" fmla="*/ 0 w 418"/>
              <a:gd name="T3" fmla="*/ 421 h 421"/>
              <a:gd name="T4" fmla="*/ 418 w 418"/>
              <a:gd name="T5" fmla="*/ 421 h 421"/>
              <a:gd name="T6" fmla="*/ 418 w 418"/>
              <a:gd name="T7" fmla="*/ 0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8" h="421">
                <a:moveTo>
                  <a:pt x="418" y="0"/>
                </a:moveTo>
                <a:lnTo>
                  <a:pt x="0" y="421"/>
                </a:lnTo>
                <a:lnTo>
                  <a:pt x="418" y="421"/>
                </a:lnTo>
                <a:lnTo>
                  <a:pt x="41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>
              <a:solidFill>
                <a:schemeClr val="lt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23" name="Freeform 9"/>
          <p:cNvSpPr/>
          <p:nvPr/>
        </p:nvSpPr>
        <p:spPr bwMode="auto">
          <a:xfrm flipV="1">
            <a:off x="8753557" y="3"/>
            <a:ext cx="4105189" cy="4118646"/>
          </a:xfrm>
          <a:custGeom>
            <a:avLst/>
            <a:gdLst>
              <a:gd name="T0" fmla="*/ 600 w 600"/>
              <a:gd name="T1" fmla="*/ 0 h 602"/>
              <a:gd name="T2" fmla="*/ 0 w 600"/>
              <a:gd name="T3" fmla="*/ 602 h 602"/>
              <a:gd name="T4" fmla="*/ 469 w 600"/>
              <a:gd name="T5" fmla="*/ 602 h 602"/>
              <a:gd name="T6" fmla="*/ 600 w 600"/>
              <a:gd name="T7" fmla="*/ 471 h 602"/>
              <a:gd name="T8" fmla="*/ 600 w 600"/>
              <a:gd name="T9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0" h="602">
                <a:moveTo>
                  <a:pt x="600" y="0"/>
                </a:moveTo>
                <a:lnTo>
                  <a:pt x="0" y="602"/>
                </a:lnTo>
                <a:lnTo>
                  <a:pt x="469" y="602"/>
                </a:lnTo>
                <a:lnTo>
                  <a:pt x="600" y="471"/>
                </a:lnTo>
                <a:lnTo>
                  <a:pt x="600" y="0"/>
                </a:lnTo>
                <a:close/>
              </a:path>
            </a:pathLst>
          </a:custGeom>
          <a:solidFill>
            <a:srgbClr val="1B2F4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>
              <a:solidFill>
                <a:schemeClr val="lt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24" name="Freeform 10"/>
          <p:cNvSpPr/>
          <p:nvPr/>
        </p:nvSpPr>
        <p:spPr bwMode="auto">
          <a:xfrm flipV="1">
            <a:off x="6687279" y="-1"/>
            <a:ext cx="6171467" cy="6205337"/>
          </a:xfrm>
          <a:custGeom>
            <a:avLst/>
            <a:gdLst>
              <a:gd name="T0" fmla="*/ 902 w 902"/>
              <a:gd name="T1" fmla="*/ 0 h 907"/>
              <a:gd name="T2" fmla="*/ 0 w 902"/>
              <a:gd name="T3" fmla="*/ 907 h 907"/>
              <a:gd name="T4" fmla="*/ 603 w 902"/>
              <a:gd name="T5" fmla="*/ 907 h 907"/>
              <a:gd name="T6" fmla="*/ 902 w 902"/>
              <a:gd name="T7" fmla="*/ 607 h 907"/>
              <a:gd name="T8" fmla="*/ 902 w 902"/>
              <a:gd name="T9" fmla="*/ 0 h 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2" h="905">
                <a:moveTo>
                  <a:pt x="902" y="0"/>
                </a:moveTo>
                <a:lnTo>
                  <a:pt x="0" y="907"/>
                </a:lnTo>
                <a:lnTo>
                  <a:pt x="603" y="907"/>
                </a:lnTo>
                <a:lnTo>
                  <a:pt x="902" y="607"/>
                </a:lnTo>
                <a:lnTo>
                  <a:pt x="9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>
              <a:solidFill>
                <a:schemeClr val="lt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25" name="Freeform 11"/>
          <p:cNvSpPr/>
          <p:nvPr/>
        </p:nvSpPr>
        <p:spPr bwMode="auto">
          <a:xfrm flipV="1">
            <a:off x="4436269" y="3"/>
            <a:ext cx="8422481" cy="7224735"/>
          </a:xfrm>
          <a:custGeom>
            <a:avLst/>
            <a:gdLst>
              <a:gd name="T0" fmla="*/ 1231 w 1231"/>
              <a:gd name="T1" fmla="*/ 0 h 1056"/>
              <a:gd name="T2" fmla="*/ 1053 w 1231"/>
              <a:gd name="T3" fmla="*/ 0 h 1056"/>
              <a:gd name="T4" fmla="*/ 0 w 1231"/>
              <a:gd name="T5" fmla="*/ 1056 h 1056"/>
              <a:gd name="T6" fmla="*/ 624 w 1231"/>
              <a:gd name="T7" fmla="*/ 1056 h 1056"/>
              <a:gd name="T8" fmla="*/ 1231 w 1231"/>
              <a:gd name="T9" fmla="*/ 447 h 1056"/>
              <a:gd name="T10" fmla="*/ 1231 w 1231"/>
              <a:gd name="T11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1" h="1056">
                <a:moveTo>
                  <a:pt x="1231" y="0"/>
                </a:moveTo>
                <a:lnTo>
                  <a:pt x="1053" y="0"/>
                </a:lnTo>
                <a:lnTo>
                  <a:pt x="0" y="1056"/>
                </a:lnTo>
                <a:lnTo>
                  <a:pt x="624" y="1056"/>
                </a:lnTo>
                <a:lnTo>
                  <a:pt x="1231" y="447"/>
                </a:lnTo>
                <a:lnTo>
                  <a:pt x="123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>
              <a:solidFill>
                <a:schemeClr val="lt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10" name="Group 16"/>
          <p:cNvGrpSpPr/>
          <p:nvPr/>
        </p:nvGrpSpPr>
        <p:grpSpPr>
          <a:xfrm>
            <a:off x="3173952" y="5677329"/>
            <a:ext cx="408024" cy="408001"/>
            <a:chOff x="0" y="0"/>
            <a:chExt cx="965499" cy="965499"/>
          </a:xfrm>
          <a:solidFill>
            <a:schemeClr val="bg1"/>
          </a:solidFill>
          <a:effectLst/>
        </p:grpSpPr>
        <p:sp>
          <p:nvSpPr>
            <p:cNvPr id="11" name="AutoShape 17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endParaRPr lang="zh-CN" altLang="en-US" sz="90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  <p:sp>
          <p:nvSpPr>
            <p:cNvPr id="12" name="AutoShape 18"/>
            <p:cNvSpPr/>
            <p:nvPr/>
          </p:nvSpPr>
          <p:spPr bwMode="auto">
            <a:xfrm>
              <a:off x="293778" y="265194"/>
              <a:ext cx="393822" cy="393822"/>
            </a:xfrm>
            <a:custGeom>
              <a:avLst/>
              <a:gdLst>
                <a:gd name="T0" fmla="*/ 196911 w 21600"/>
                <a:gd name="T1" fmla="*/ 196911 h 21600"/>
                <a:gd name="T2" fmla="*/ 196911 w 21600"/>
                <a:gd name="T3" fmla="*/ 196911 h 21600"/>
                <a:gd name="T4" fmla="*/ 196911 w 21600"/>
                <a:gd name="T5" fmla="*/ 196911 h 21600"/>
                <a:gd name="T6" fmla="*/ 196911 w 21600"/>
                <a:gd name="T7" fmla="*/ 19691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949"/>
                  </a:moveTo>
                  <a:cubicBezTo>
                    <a:pt x="21600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lnTo>
                    <a:pt x="21600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>
                <a:defRPr/>
              </a:pPr>
              <a:endParaRPr lang="zh-CN" altLang="en-US" sz="90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23108" y="5677329"/>
            <a:ext cx="408024" cy="408001"/>
            <a:chOff x="6316398" y="415834"/>
            <a:chExt cx="482600" cy="482600"/>
          </a:xfrm>
          <a:solidFill>
            <a:schemeClr val="bg1"/>
          </a:solidFill>
          <a:effectLst/>
        </p:grpSpPr>
        <p:sp>
          <p:nvSpPr>
            <p:cNvPr id="14" name="AutoShape 8" descr="tile_paper_medgray.jpeg"/>
            <p:cNvSpPr/>
            <p:nvPr/>
          </p:nvSpPr>
          <p:spPr bwMode="auto">
            <a:xfrm>
              <a:off x="6316398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>
                <a:solidFill>
                  <a:schemeClr val="lt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+mn-lt"/>
              </a:endParaRPr>
            </a:p>
          </p:txBody>
        </p:sp>
        <p:sp>
          <p:nvSpPr>
            <p:cNvPr id="15" name="AutoShape 82"/>
            <p:cNvSpPr/>
            <p:nvPr/>
          </p:nvSpPr>
          <p:spPr bwMode="auto">
            <a:xfrm>
              <a:off x="6457131" y="556567"/>
              <a:ext cx="201134" cy="201134"/>
            </a:xfrm>
            <a:custGeom>
              <a:avLst/>
              <a:gdLst>
                <a:gd name="T0" fmla="*/ 198438 w 21600"/>
                <a:gd name="T1" fmla="*/ 198438 h 21600"/>
                <a:gd name="T2" fmla="*/ 198438 w 21600"/>
                <a:gd name="T3" fmla="*/ 198438 h 21600"/>
                <a:gd name="T4" fmla="*/ 198438 w 21600"/>
                <a:gd name="T5" fmla="*/ 198438 h 21600"/>
                <a:gd name="T6" fmla="*/ 198438 w 21600"/>
                <a:gd name="T7" fmla="*/ 198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 sz="180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806723" y="5677329"/>
            <a:ext cx="408024" cy="408001"/>
            <a:chOff x="7068981" y="415834"/>
            <a:chExt cx="482600" cy="482600"/>
          </a:xfrm>
          <a:solidFill>
            <a:schemeClr val="bg1"/>
          </a:solidFill>
          <a:effectLst/>
        </p:grpSpPr>
        <p:sp>
          <p:nvSpPr>
            <p:cNvPr id="17" name="AutoShape 8" descr="tile_paper_medgray.jpeg"/>
            <p:cNvSpPr/>
            <p:nvPr/>
          </p:nvSpPr>
          <p:spPr bwMode="auto">
            <a:xfrm>
              <a:off x="7068981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endParaRPr lang="zh-CN" altLang="en-US" sz="90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  <p:sp>
          <p:nvSpPr>
            <p:cNvPr id="18" name="AutoShape 18"/>
            <p:cNvSpPr/>
            <p:nvPr/>
          </p:nvSpPr>
          <p:spPr bwMode="auto">
            <a:xfrm>
              <a:off x="7209714" y="556969"/>
              <a:ext cx="201134" cy="200330"/>
            </a:xfrm>
            <a:custGeom>
              <a:avLst/>
              <a:gdLst>
                <a:gd name="T0" fmla="*/ 198438 w 21600"/>
                <a:gd name="T1" fmla="*/ 197644 h 21600"/>
                <a:gd name="T2" fmla="*/ 198438 w 21600"/>
                <a:gd name="T3" fmla="*/ 197644 h 21600"/>
                <a:gd name="T4" fmla="*/ 198438 w 21600"/>
                <a:gd name="T5" fmla="*/ 197644 h 21600"/>
                <a:gd name="T6" fmla="*/ 198438 w 21600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152"/>
                  </a:moveTo>
                  <a:lnTo>
                    <a:pt x="0" y="5936"/>
                  </a:lnTo>
                  <a:cubicBezTo>
                    <a:pt x="0" y="5498"/>
                    <a:pt x="132" y="5116"/>
                    <a:pt x="396" y="4796"/>
                  </a:cubicBezTo>
                  <a:cubicBezTo>
                    <a:pt x="663" y="4479"/>
                    <a:pt x="979" y="4317"/>
                    <a:pt x="1346" y="4317"/>
                  </a:cubicBezTo>
                  <a:lnTo>
                    <a:pt x="6316" y="4317"/>
                  </a:lnTo>
                  <a:lnTo>
                    <a:pt x="6316" y="1072"/>
                  </a:lnTo>
                  <a:cubicBezTo>
                    <a:pt x="6316" y="781"/>
                    <a:pt x="6399" y="528"/>
                    <a:pt x="6568" y="320"/>
                  </a:cubicBezTo>
                  <a:cubicBezTo>
                    <a:pt x="6737" y="108"/>
                    <a:pt x="6945" y="0"/>
                    <a:pt x="7195" y="0"/>
                  </a:cubicBezTo>
                  <a:lnTo>
                    <a:pt x="14402" y="0"/>
                  </a:lnTo>
                  <a:cubicBezTo>
                    <a:pt x="14661" y="0"/>
                    <a:pt x="14877" y="108"/>
                    <a:pt x="15053" y="320"/>
                  </a:cubicBezTo>
                  <a:cubicBezTo>
                    <a:pt x="15227" y="528"/>
                    <a:pt x="15318" y="781"/>
                    <a:pt x="15318" y="1072"/>
                  </a:cubicBezTo>
                  <a:lnTo>
                    <a:pt x="15318" y="4317"/>
                  </a:lnTo>
                  <a:lnTo>
                    <a:pt x="20263" y="4317"/>
                  </a:lnTo>
                  <a:cubicBezTo>
                    <a:pt x="20630" y="4317"/>
                    <a:pt x="20943" y="4479"/>
                    <a:pt x="21205" y="4796"/>
                  </a:cubicBezTo>
                  <a:cubicBezTo>
                    <a:pt x="21467" y="5116"/>
                    <a:pt x="21599" y="5498"/>
                    <a:pt x="21599" y="5936"/>
                  </a:cubicBezTo>
                  <a:lnTo>
                    <a:pt x="21599" y="11152"/>
                  </a:lnTo>
                  <a:lnTo>
                    <a:pt x="0" y="11152"/>
                  </a:lnTo>
                  <a:close/>
                  <a:moveTo>
                    <a:pt x="21599" y="12782"/>
                  </a:moveTo>
                  <a:lnTo>
                    <a:pt x="21599" y="19981"/>
                  </a:lnTo>
                  <a:cubicBezTo>
                    <a:pt x="21599" y="20425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21"/>
                  </a:cubicBezTo>
                  <a:cubicBezTo>
                    <a:pt x="132" y="20801"/>
                    <a:pt x="0" y="20425"/>
                    <a:pt x="0" y="19981"/>
                  </a:cubicBezTo>
                  <a:lnTo>
                    <a:pt x="0" y="12782"/>
                  </a:lnTo>
                  <a:lnTo>
                    <a:pt x="8355" y="12782"/>
                  </a:lnTo>
                  <a:cubicBezTo>
                    <a:pt x="8340" y="12841"/>
                    <a:pt x="8333" y="12929"/>
                    <a:pt x="8333" y="13052"/>
                  </a:cubicBezTo>
                  <a:lnTo>
                    <a:pt x="8333" y="15199"/>
                  </a:lnTo>
                  <a:cubicBezTo>
                    <a:pt x="8333" y="15713"/>
                    <a:pt x="8482" y="16160"/>
                    <a:pt x="8783" y="16542"/>
                  </a:cubicBezTo>
                  <a:cubicBezTo>
                    <a:pt x="9085" y="16921"/>
                    <a:pt x="9462" y="17112"/>
                    <a:pt x="9914" y="17112"/>
                  </a:cubicBezTo>
                  <a:lnTo>
                    <a:pt x="11707" y="17112"/>
                  </a:lnTo>
                  <a:cubicBezTo>
                    <a:pt x="12137" y="17112"/>
                    <a:pt x="12507" y="16924"/>
                    <a:pt x="12816" y="16548"/>
                  </a:cubicBezTo>
                  <a:cubicBezTo>
                    <a:pt x="13124" y="16175"/>
                    <a:pt x="13278" y="15725"/>
                    <a:pt x="13278" y="15199"/>
                  </a:cubicBezTo>
                  <a:lnTo>
                    <a:pt x="13278" y="13052"/>
                  </a:lnTo>
                  <a:cubicBezTo>
                    <a:pt x="13278" y="12938"/>
                    <a:pt x="13266" y="12847"/>
                    <a:pt x="13242" y="12782"/>
                  </a:cubicBezTo>
                  <a:lnTo>
                    <a:pt x="21599" y="12782"/>
                  </a:lnTo>
                  <a:close/>
                  <a:moveTo>
                    <a:pt x="8108" y="4320"/>
                  </a:moveTo>
                  <a:lnTo>
                    <a:pt x="13511" y="4320"/>
                  </a:lnTo>
                  <a:lnTo>
                    <a:pt x="13511" y="2170"/>
                  </a:lnTo>
                  <a:lnTo>
                    <a:pt x="8108" y="2170"/>
                  </a:lnTo>
                  <a:lnTo>
                    <a:pt x="8108" y="4320"/>
                  </a:lnTo>
                  <a:close/>
                  <a:moveTo>
                    <a:pt x="11707" y="12782"/>
                  </a:moveTo>
                  <a:cubicBezTo>
                    <a:pt x="11849" y="12782"/>
                    <a:pt x="11922" y="12873"/>
                    <a:pt x="11929" y="13052"/>
                  </a:cubicBezTo>
                  <a:lnTo>
                    <a:pt x="11929" y="15199"/>
                  </a:lnTo>
                  <a:cubicBezTo>
                    <a:pt x="11929" y="15367"/>
                    <a:pt x="11856" y="15455"/>
                    <a:pt x="11707" y="15467"/>
                  </a:cubicBezTo>
                  <a:lnTo>
                    <a:pt x="9914" y="15467"/>
                  </a:lnTo>
                  <a:cubicBezTo>
                    <a:pt x="9758" y="15467"/>
                    <a:pt x="9675" y="15379"/>
                    <a:pt x="9667" y="15199"/>
                  </a:cubicBezTo>
                  <a:lnTo>
                    <a:pt x="9667" y="13052"/>
                  </a:lnTo>
                  <a:cubicBezTo>
                    <a:pt x="9667" y="12882"/>
                    <a:pt x="9750" y="12794"/>
                    <a:pt x="9914" y="12782"/>
                  </a:cubicBezTo>
                  <a:lnTo>
                    <a:pt x="11707" y="1278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 sz="180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90338" y="5677329"/>
            <a:ext cx="408024" cy="408001"/>
            <a:chOff x="7821564" y="415834"/>
            <a:chExt cx="482600" cy="482600"/>
          </a:xfrm>
          <a:solidFill>
            <a:schemeClr val="bg1"/>
          </a:solidFill>
          <a:effectLst/>
        </p:grpSpPr>
        <p:sp>
          <p:nvSpPr>
            <p:cNvPr id="20" name="AutoShape 8" descr="tile_paper_medgray.jpeg"/>
            <p:cNvSpPr/>
            <p:nvPr/>
          </p:nvSpPr>
          <p:spPr bwMode="auto">
            <a:xfrm>
              <a:off x="7821564" y="415834"/>
              <a:ext cx="482600" cy="482600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>
                <a:solidFill>
                  <a:schemeClr val="lt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+mn-lt"/>
              </a:endParaRPr>
            </a:p>
          </p:txBody>
        </p:sp>
        <p:sp>
          <p:nvSpPr>
            <p:cNvPr id="21" name="AutoShape 20"/>
            <p:cNvSpPr/>
            <p:nvPr/>
          </p:nvSpPr>
          <p:spPr bwMode="auto">
            <a:xfrm>
              <a:off x="7962297" y="556969"/>
              <a:ext cx="201134" cy="200330"/>
            </a:xfrm>
            <a:custGeom>
              <a:avLst/>
              <a:gdLst>
                <a:gd name="T0" fmla="*/ 198438 w 21600"/>
                <a:gd name="T1" fmla="*/ 197644 h 21600"/>
                <a:gd name="T2" fmla="*/ 198438 w 21600"/>
                <a:gd name="T3" fmla="*/ 197644 h 21600"/>
                <a:gd name="T4" fmla="*/ 198438 w 21600"/>
                <a:gd name="T5" fmla="*/ 197644 h 21600"/>
                <a:gd name="T6" fmla="*/ 198438 w 21600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zh-CN" altLang="en-US" sz="180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77342" y="3777063"/>
            <a:ext cx="6315521" cy="954295"/>
          </a:xfrm>
        </p:spPr>
        <p:txBody>
          <a:bodyPr anchor="b">
            <a:normAutofit/>
          </a:bodyPr>
          <a:lstStyle>
            <a:lvl1pPr>
              <a:defRPr sz="464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7342" y="4800002"/>
            <a:ext cx="6315521" cy="486886"/>
          </a:xfrm>
        </p:spPr>
        <p:txBody>
          <a:bodyPr>
            <a:normAutofit/>
          </a:bodyPr>
          <a:lstStyle>
            <a:lvl1pPr marL="0" indent="0">
              <a:buNone/>
              <a:defRPr sz="2110">
                <a:solidFill>
                  <a:schemeClr val="tx1"/>
                </a:solidFill>
              </a:defRPr>
            </a:lvl1pPr>
            <a:lvl2pPr marL="481965" indent="0">
              <a:buNone/>
              <a:defRPr sz="2110">
                <a:solidFill>
                  <a:schemeClr val="tx1">
                    <a:tint val="75000"/>
                  </a:schemeClr>
                </a:solidFill>
              </a:defRPr>
            </a:lvl2pPr>
            <a:lvl3pPr marL="9645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44653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4pPr>
            <a:lvl5pPr marL="19284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5pPr>
            <a:lvl6pPr marL="24110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6pPr>
            <a:lvl7pPr marL="289306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7pPr>
            <a:lvl8pPr marL="33750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8pPr>
            <a:lvl9pPr marL="38576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AC5D2-7F1E-4263-9279-9D4424343373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455A-92C8-48D2-AB31-E55D64055A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ags" Target="../tags/tag26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ags" Target="../tags/tag25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ags" Target="../tags/tag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126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8E3AC5D2-7F1E-4263-9279-9D4424343373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126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lnSpc>
                <a:spcPct val="120000"/>
              </a:lnSpc>
              <a:defRPr sz="126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834455A-92C8-48D2-AB31-E55D64055A4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</p:sldLayoutIdLst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random/>
      </p:transition>
    </mc:Fallback>
  </mc:AlternateContent>
  <p:txStyles>
    <p:titleStyle>
      <a:lvl1pPr algn="l" defTabSz="964565" rtl="0" eaLnBrk="1" latinLnBrk="0" hangingPunct="1">
        <a:lnSpc>
          <a:spcPct val="12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300" indent="-241300" algn="l" defTabSz="964565" rtl="0" eaLnBrk="1" latinLnBrk="0" hangingPunct="1">
        <a:lnSpc>
          <a:spcPct val="120000"/>
        </a:lnSpc>
        <a:spcBef>
          <a:spcPts val="1055"/>
        </a:spcBef>
        <a:buFont typeface="Arial" panose="020B0604020202020204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1pPr>
      <a:lvl2pPr marL="723265" indent="-241300" algn="l" defTabSz="964565" rtl="0" eaLnBrk="1" latinLnBrk="0" hangingPunct="1">
        <a:lnSpc>
          <a:spcPct val="120000"/>
        </a:lnSpc>
        <a:spcBef>
          <a:spcPct val="106000"/>
        </a:spcBef>
        <a:buFont typeface="Arial" panose="020B0604020202020204" pitchFamily="34" charset="0"/>
        <a:buChar char="•"/>
        <a:defRPr sz="2110" kern="1200">
          <a:solidFill>
            <a:schemeClr val="tx1"/>
          </a:solidFill>
          <a:latin typeface="+mn-lt"/>
          <a:ea typeface="+mn-ea"/>
          <a:cs typeface="+mn-cs"/>
        </a:defRPr>
      </a:lvl2pPr>
      <a:lvl3pPr marL="1205230" indent="-241300" algn="l" defTabSz="964565" rtl="0" eaLnBrk="1" latinLnBrk="0" hangingPunct="1">
        <a:lnSpc>
          <a:spcPct val="12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indent="-241300" algn="l" defTabSz="964565" rtl="0" eaLnBrk="1" latinLnBrk="0" hangingPunct="1">
        <a:lnSpc>
          <a:spcPct val="12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169795" indent="-241300" algn="l" defTabSz="964565" rtl="0" eaLnBrk="1" latinLnBrk="0" hangingPunct="1">
        <a:lnSpc>
          <a:spcPct val="12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76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/>
          <p:cNvGrpSpPr/>
          <p:nvPr/>
        </p:nvGrpSpPr>
        <p:grpSpPr>
          <a:xfrm>
            <a:off x="3348" y="6886974"/>
            <a:ext cx="12855401" cy="345676"/>
            <a:chOff x="0" y="0"/>
            <a:chExt cx="14410" cy="386"/>
          </a:xfrm>
        </p:grpSpPr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4410" cy="387"/>
            </a:xfrm>
            <a:prstGeom prst="rect">
              <a:avLst/>
            </a:prstGeom>
            <a:solidFill>
              <a:srgbClr val="0F40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92500" lnSpcReduction="10000"/>
            </a:bodyPr>
            <a:lstStyle/>
            <a:p>
              <a:endParaRPr lang="zh-CN" altLang="en-US" sz="1800"/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6973" cy="387"/>
            </a:xfrm>
            <a:prstGeom prst="rect">
              <a:avLst/>
            </a:prstGeom>
            <a:solidFill>
              <a:srgbClr val="EB913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92500" lnSpcReduction="10000"/>
            </a:bodyPr>
            <a:lstStyle/>
            <a:p>
              <a:endParaRPr lang="zh-CN" altLang="en-US" sz="1800"/>
            </a:p>
          </p:txBody>
        </p:sp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>
              <a:off x="6750" y="0"/>
              <a:ext cx="445" cy="387"/>
            </a:xfrm>
            <a:prstGeom prst="parallelogram">
              <a:avLst>
                <a:gd name="adj" fmla="val 28747"/>
              </a:avLst>
            </a:prstGeom>
            <a:solidFill>
              <a:srgbClr val="FC53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7500" lnSpcReduction="20000"/>
            </a:bodyPr>
            <a:lstStyle/>
            <a:p>
              <a:endParaRPr lang="zh-CN" altLang="en-US" sz="1800"/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auto">
            <a:xfrm>
              <a:off x="7045" y="0"/>
              <a:ext cx="445" cy="387"/>
            </a:xfrm>
            <a:prstGeom prst="parallelogram">
              <a:avLst>
                <a:gd name="adj" fmla="val 28747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7500" lnSpcReduction="20000"/>
            </a:bodyPr>
            <a:lstStyle/>
            <a:p>
              <a:endParaRPr lang="zh-CN" altLang="en-US" sz="180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86EF3-1E0F-4C30-9894-DE0F2CB23E57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E14C7-7549-42C7-AE60-A47C4D4A8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KSO_TEMPLATE" hidden="1"/>
          <p:cNvSpPr/>
          <p:nvPr>
            <p:custDataLst>
              <p:tags r:id="rId1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</p:sldLayoutIdLst>
  <p:transition/>
  <p:txStyles>
    <p:titleStyle>
      <a:lvl1pPr marL="602615" indent="-602615" algn="l" defTabSz="964565" rtl="0" eaLnBrk="1" latinLnBrk="0" hangingPunct="1">
        <a:lnSpc>
          <a:spcPct val="90000"/>
        </a:lnSpc>
        <a:spcBef>
          <a:spcPct val="0"/>
        </a:spcBef>
        <a:buFont typeface="Wingdings" panose="05000000000000000000" pitchFamily="2" charset="2"/>
        <a:buChar char="Ø"/>
        <a:defRPr sz="464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41300" indent="-241300" algn="l" defTabSz="964565" rtl="0" eaLnBrk="1" latinLnBrk="0" hangingPunct="1">
        <a:lnSpc>
          <a:spcPct val="100000"/>
        </a:lnSpc>
        <a:spcBef>
          <a:spcPts val="1055"/>
        </a:spcBef>
        <a:buFont typeface="Arial" panose="020B0604020202020204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1pPr>
      <a:lvl2pPr marL="723265" indent="-241300" algn="l" defTabSz="964565" rtl="0" eaLnBrk="1" latinLnBrk="0" hangingPunct="1">
        <a:lnSpc>
          <a:spcPct val="100000"/>
        </a:lnSpc>
        <a:spcBef>
          <a:spcPct val="106000"/>
        </a:spcBef>
        <a:buFont typeface="Arial" panose="020B0604020202020204" pitchFamily="34" charset="0"/>
        <a:buChar char="•"/>
        <a:defRPr sz="2110" kern="1200">
          <a:solidFill>
            <a:schemeClr val="tx1"/>
          </a:solidFill>
          <a:latin typeface="+mn-lt"/>
          <a:ea typeface="+mn-ea"/>
          <a:cs typeface="+mn-cs"/>
        </a:defRPr>
      </a:lvl2pPr>
      <a:lvl3pPr marL="1205230" indent="-241300" algn="l" defTabSz="964565" rtl="0" eaLnBrk="1" latinLnBrk="0" hangingPunct="1">
        <a:lnSpc>
          <a:spcPct val="10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indent="-241300" algn="l" defTabSz="964565" rtl="0" eaLnBrk="1" latinLnBrk="0" hangingPunct="1">
        <a:lnSpc>
          <a:spcPct val="10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169795" indent="-241300" algn="l" defTabSz="964565" rtl="0" eaLnBrk="1" latinLnBrk="0" hangingPunct="1">
        <a:lnSpc>
          <a:spcPct val="10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76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3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12" Type="http://schemas.openxmlformats.org/officeDocument/2006/relationships/image" Target="../media/image7.jpeg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notesSlide" Target="../notesSlides/notesSlide8.xml"/><Relationship Id="rId5" Type="http://schemas.openxmlformats.org/officeDocument/2006/relationships/tags" Target="../tags/tag107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106.xml"/><Relationship Id="rId9" Type="http://schemas.openxmlformats.org/officeDocument/2006/relationships/tags" Target="../tags/tag1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12" Type="http://schemas.openxmlformats.org/officeDocument/2006/relationships/tags" Target="../tags/tag123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11" Type="http://schemas.openxmlformats.org/officeDocument/2006/relationships/tags" Target="../tags/tag122.xml"/><Relationship Id="rId5" Type="http://schemas.openxmlformats.org/officeDocument/2006/relationships/tags" Target="../tags/tag116.xml"/><Relationship Id="rId15" Type="http://schemas.openxmlformats.org/officeDocument/2006/relationships/image" Target="../media/image7.jpeg"/><Relationship Id="rId10" Type="http://schemas.openxmlformats.org/officeDocument/2006/relationships/tags" Target="../tags/tag121.xml"/><Relationship Id="rId4" Type="http://schemas.openxmlformats.org/officeDocument/2006/relationships/tags" Target="../tags/tag115.xml"/><Relationship Id="rId9" Type="http://schemas.openxmlformats.org/officeDocument/2006/relationships/tags" Target="../tags/tag120.xml"/><Relationship Id="rId1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image" Target="../media/image4.png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image" Target="../media/image3.png"/><Relationship Id="rId5" Type="http://schemas.openxmlformats.org/officeDocument/2006/relationships/tags" Target="../tags/tag128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127.xml"/><Relationship Id="rId9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36.xml"/><Relationship Id="rId10" Type="http://schemas.openxmlformats.org/officeDocument/2006/relationships/tags" Target="../tags/tag141.xml"/><Relationship Id="rId4" Type="http://schemas.openxmlformats.org/officeDocument/2006/relationships/tags" Target="../tags/tag135.xml"/><Relationship Id="rId9" Type="http://schemas.openxmlformats.org/officeDocument/2006/relationships/tags" Target="../tags/tag14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9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image" Target="../media/image9.jpeg"/><Relationship Id="rId5" Type="http://schemas.openxmlformats.org/officeDocument/2006/relationships/tags" Target="../tags/tag154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153.xml"/><Relationship Id="rId9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65.xml"/><Relationship Id="rId3" Type="http://schemas.openxmlformats.org/officeDocument/2006/relationships/tags" Target="../tags/tag160.xml"/><Relationship Id="rId7" Type="http://schemas.openxmlformats.org/officeDocument/2006/relationships/tags" Target="../tags/tag164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9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3.xml"/><Relationship Id="rId3" Type="http://schemas.openxmlformats.org/officeDocument/2006/relationships/tags" Target="../tags/tag168.xml"/><Relationship Id="rId7" Type="http://schemas.openxmlformats.org/officeDocument/2006/relationships/tags" Target="../tags/tag172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9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3" Type="http://schemas.openxmlformats.org/officeDocument/2006/relationships/tags" Target="../tags/tag176.xml"/><Relationship Id="rId7" Type="http://schemas.openxmlformats.org/officeDocument/2006/relationships/tags" Target="../tags/tag180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9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12" Type="http://schemas.openxmlformats.org/officeDocument/2006/relationships/image" Target="../media/image4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image" Target="../media/image3.png"/><Relationship Id="rId5" Type="http://schemas.openxmlformats.org/officeDocument/2006/relationships/tags" Target="../tags/tag41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40.xml"/><Relationship Id="rId9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97.xml"/><Relationship Id="rId3" Type="http://schemas.openxmlformats.org/officeDocument/2006/relationships/tags" Target="../tags/tag192.xml"/><Relationship Id="rId7" Type="http://schemas.openxmlformats.org/officeDocument/2006/relationships/tags" Target="../tags/tag196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11" Type="http://schemas.openxmlformats.org/officeDocument/2006/relationships/image" Target="../media/image9.jpeg"/><Relationship Id="rId5" Type="http://schemas.openxmlformats.org/officeDocument/2006/relationships/tags" Target="../tags/tag194.xml"/><Relationship Id="rId10" Type="http://schemas.openxmlformats.org/officeDocument/2006/relationships/notesSlide" Target="../notesSlides/notesSlide12.xml"/><Relationship Id="rId4" Type="http://schemas.openxmlformats.org/officeDocument/2006/relationships/tags" Target="../tags/tag193.xml"/><Relationship Id="rId9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3" Type="http://schemas.openxmlformats.org/officeDocument/2006/relationships/tags" Target="../tags/tag200.xml"/><Relationship Id="rId7" Type="http://schemas.openxmlformats.org/officeDocument/2006/relationships/tags" Target="../tags/tag204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9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27.xml"/><Relationship Id="rId3" Type="http://schemas.openxmlformats.org/officeDocument/2006/relationships/tags" Target="../tags/tag222.xml"/><Relationship Id="rId7" Type="http://schemas.openxmlformats.org/officeDocument/2006/relationships/tags" Target="../tags/tag226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9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35.xml"/><Relationship Id="rId3" Type="http://schemas.openxmlformats.org/officeDocument/2006/relationships/tags" Target="../tags/tag230.xml"/><Relationship Id="rId7" Type="http://schemas.openxmlformats.org/officeDocument/2006/relationships/tags" Target="../tags/tag234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9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38.xml"/><Relationship Id="rId7" Type="http://schemas.openxmlformats.org/officeDocument/2006/relationships/tags" Target="../tags/tag242.xml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50.xml"/><Relationship Id="rId3" Type="http://schemas.openxmlformats.org/officeDocument/2006/relationships/tags" Target="../tags/tag245.xml"/><Relationship Id="rId7" Type="http://schemas.openxmlformats.org/officeDocument/2006/relationships/tags" Target="../tags/tag249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9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58.xml"/><Relationship Id="rId3" Type="http://schemas.openxmlformats.org/officeDocument/2006/relationships/tags" Target="../tags/tag253.xml"/><Relationship Id="rId7" Type="http://schemas.openxmlformats.org/officeDocument/2006/relationships/tags" Target="../tags/tag257.xml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tags" Target="../tags/tag256.xml"/><Relationship Id="rId11" Type="http://schemas.openxmlformats.org/officeDocument/2006/relationships/image" Target="../media/image9.jpeg"/><Relationship Id="rId5" Type="http://schemas.openxmlformats.org/officeDocument/2006/relationships/tags" Target="../tags/tag255.xml"/><Relationship Id="rId10" Type="http://schemas.openxmlformats.org/officeDocument/2006/relationships/notesSlide" Target="../notesSlides/notesSlide13.xml"/><Relationship Id="rId4" Type="http://schemas.openxmlformats.org/officeDocument/2006/relationships/tags" Target="../tags/tag254.xml"/><Relationship Id="rId9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66.xml"/><Relationship Id="rId3" Type="http://schemas.openxmlformats.org/officeDocument/2006/relationships/tags" Target="../tags/tag261.xml"/><Relationship Id="rId7" Type="http://schemas.openxmlformats.org/officeDocument/2006/relationships/tags" Target="../tags/tag265.xm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9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tags" Target="../tags/tag56.xml"/><Relationship Id="rId18" Type="http://schemas.openxmlformats.org/officeDocument/2006/relationships/tags" Target="../tags/tag61.xml"/><Relationship Id="rId3" Type="http://schemas.openxmlformats.org/officeDocument/2006/relationships/tags" Target="../tags/tag46.xml"/><Relationship Id="rId21" Type="http://schemas.openxmlformats.org/officeDocument/2006/relationships/notesSlide" Target="../notesSlides/notesSlide3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tags" Target="../tags/tag60.xml"/><Relationship Id="rId2" Type="http://schemas.openxmlformats.org/officeDocument/2006/relationships/tags" Target="../tags/tag45.xml"/><Relationship Id="rId16" Type="http://schemas.openxmlformats.org/officeDocument/2006/relationships/tags" Target="../tags/tag59.xml"/><Relationship Id="rId20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openxmlformats.org/officeDocument/2006/relationships/tags" Target="../tags/tag58.xml"/><Relationship Id="rId10" Type="http://schemas.openxmlformats.org/officeDocument/2006/relationships/tags" Target="../tags/tag53.xml"/><Relationship Id="rId19" Type="http://schemas.openxmlformats.org/officeDocument/2006/relationships/tags" Target="../tags/tag62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tags" Target="../tags/tag57.xml"/><Relationship Id="rId22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74.xml"/><Relationship Id="rId3" Type="http://schemas.openxmlformats.org/officeDocument/2006/relationships/tags" Target="../tags/tag269.xml"/><Relationship Id="rId7" Type="http://schemas.openxmlformats.org/officeDocument/2006/relationships/tags" Target="../tags/tag273.xml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9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282.xml"/><Relationship Id="rId3" Type="http://schemas.openxmlformats.org/officeDocument/2006/relationships/tags" Target="../tags/tag277.xml"/><Relationship Id="rId7" Type="http://schemas.openxmlformats.org/officeDocument/2006/relationships/tags" Target="../tags/tag281.xm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9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85.xml"/><Relationship Id="rId7" Type="http://schemas.openxmlformats.org/officeDocument/2006/relationships/tags" Target="../tags/tag289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297.xml"/><Relationship Id="rId3" Type="http://schemas.openxmlformats.org/officeDocument/2006/relationships/tags" Target="../tags/tag292.xml"/><Relationship Id="rId7" Type="http://schemas.openxmlformats.org/officeDocument/2006/relationships/tags" Target="../tags/tag296.xml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9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305.xml"/><Relationship Id="rId3" Type="http://schemas.openxmlformats.org/officeDocument/2006/relationships/tags" Target="../tags/tag300.xml"/><Relationship Id="rId7" Type="http://schemas.openxmlformats.org/officeDocument/2006/relationships/tags" Target="../tags/tag304.xml"/><Relationship Id="rId2" Type="http://schemas.openxmlformats.org/officeDocument/2006/relationships/tags" Target="../tags/tag299.xml"/><Relationship Id="rId1" Type="http://schemas.openxmlformats.org/officeDocument/2006/relationships/tags" Target="../tags/tag298.xml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301.xml"/><Relationship Id="rId9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313.xml"/><Relationship Id="rId3" Type="http://schemas.openxmlformats.org/officeDocument/2006/relationships/tags" Target="../tags/tag308.xml"/><Relationship Id="rId7" Type="http://schemas.openxmlformats.org/officeDocument/2006/relationships/tags" Target="../tags/tag312.xml"/><Relationship Id="rId2" Type="http://schemas.openxmlformats.org/officeDocument/2006/relationships/tags" Target="../tags/tag307.xml"/><Relationship Id="rId1" Type="http://schemas.openxmlformats.org/officeDocument/2006/relationships/tags" Target="../tags/tag306.xml"/><Relationship Id="rId6" Type="http://schemas.openxmlformats.org/officeDocument/2006/relationships/tags" Target="../tags/tag311.xml"/><Relationship Id="rId11" Type="http://schemas.openxmlformats.org/officeDocument/2006/relationships/image" Target="../media/image9.jpeg"/><Relationship Id="rId5" Type="http://schemas.openxmlformats.org/officeDocument/2006/relationships/tags" Target="../tags/tag310.xml"/><Relationship Id="rId10" Type="http://schemas.openxmlformats.org/officeDocument/2006/relationships/notesSlide" Target="../notesSlides/notesSlide15.xml"/><Relationship Id="rId4" Type="http://schemas.openxmlformats.org/officeDocument/2006/relationships/tags" Target="../tags/tag309.xml"/><Relationship Id="rId9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321.xml"/><Relationship Id="rId3" Type="http://schemas.openxmlformats.org/officeDocument/2006/relationships/tags" Target="../tags/tag316.xml"/><Relationship Id="rId7" Type="http://schemas.openxmlformats.org/officeDocument/2006/relationships/tags" Target="../tags/tag320.xml"/><Relationship Id="rId12" Type="http://schemas.openxmlformats.org/officeDocument/2006/relationships/image" Target="../media/image4.png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tags" Target="../tags/tag319.xml"/><Relationship Id="rId11" Type="http://schemas.openxmlformats.org/officeDocument/2006/relationships/image" Target="../media/image3.png"/><Relationship Id="rId5" Type="http://schemas.openxmlformats.org/officeDocument/2006/relationships/tags" Target="../tags/tag318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317.xml"/><Relationship Id="rId9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329.xml"/><Relationship Id="rId13" Type="http://schemas.openxmlformats.org/officeDocument/2006/relationships/image" Target="../media/image10.jpeg"/><Relationship Id="rId3" Type="http://schemas.openxmlformats.org/officeDocument/2006/relationships/tags" Target="../tags/tag324.xml"/><Relationship Id="rId7" Type="http://schemas.openxmlformats.org/officeDocument/2006/relationships/tags" Target="../tags/tag328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6" Type="http://schemas.openxmlformats.org/officeDocument/2006/relationships/tags" Target="../tags/tag327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26.xml"/><Relationship Id="rId10" Type="http://schemas.openxmlformats.org/officeDocument/2006/relationships/tags" Target="../tags/tag331.xml"/><Relationship Id="rId4" Type="http://schemas.openxmlformats.org/officeDocument/2006/relationships/tags" Target="../tags/tag325.xml"/><Relationship Id="rId9" Type="http://schemas.openxmlformats.org/officeDocument/2006/relationships/tags" Target="../tags/tag330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339.xml"/><Relationship Id="rId13" Type="http://schemas.openxmlformats.org/officeDocument/2006/relationships/image" Target="../media/image10.jpeg"/><Relationship Id="rId3" Type="http://schemas.openxmlformats.org/officeDocument/2006/relationships/tags" Target="../tags/tag334.xml"/><Relationship Id="rId7" Type="http://schemas.openxmlformats.org/officeDocument/2006/relationships/tags" Target="../tags/tag338.xml"/><Relationship Id="rId12" Type="http://schemas.openxmlformats.org/officeDocument/2006/relationships/notesSlide" Target="../notesSlides/notesSlide18.xml"/><Relationship Id="rId2" Type="http://schemas.openxmlformats.org/officeDocument/2006/relationships/tags" Target="../tags/tag333.xml"/><Relationship Id="rId1" Type="http://schemas.openxmlformats.org/officeDocument/2006/relationships/tags" Target="../tags/tag332.xml"/><Relationship Id="rId6" Type="http://schemas.openxmlformats.org/officeDocument/2006/relationships/tags" Target="../tags/tag337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36.xml"/><Relationship Id="rId10" Type="http://schemas.openxmlformats.org/officeDocument/2006/relationships/tags" Target="../tags/tag341.xml"/><Relationship Id="rId4" Type="http://schemas.openxmlformats.org/officeDocument/2006/relationships/tags" Target="../tags/tag335.xml"/><Relationship Id="rId9" Type="http://schemas.openxmlformats.org/officeDocument/2006/relationships/tags" Target="../tags/tag340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349.xml"/><Relationship Id="rId13" Type="http://schemas.openxmlformats.org/officeDocument/2006/relationships/image" Target="../media/image10.jpeg"/><Relationship Id="rId3" Type="http://schemas.openxmlformats.org/officeDocument/2006/relationships/tags" Target="../tags/tag344.xml"/><Relationship Id="rId7" Type="http://schemas.openxmlformats.org/officeDocument/2006/relationships/tags" Target="../tags/tag348.xml"/><Relationship Id="rId12" Type="http://schemas.openxmlformats.org/officeDocument/2006/relationships/notesSlide" Target="../notesSlides/notesSlide19.xm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6" Type="http://schemas.openxmlformats.org/officeDocument/2006/relationships/tags" Target="../tags/tag347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46.xml"/><Relationship Id="rId10" Type="http://schemas.openxmlformats.org/officeDocument/2006/relationships/tags" Target="../tags/tag351.xml"/><Relationship Id="rId4" Type="http://schemas.openxmlformats.org/officeDocument/2006/relationships/tags" Target="../tags/tag345.xml"/><Relationship Id="rId9" Type="http://schemas.openxmlformats.org/officeDocument/2006/relationships/tags" Target="../tags/tag35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image" Target="../media/image6.jpeg"/><Relationship Id="rId5" Type="http://schemas.openxmlformats.org/officeDocument/2006/relationships/tags" Target="../tags/tag67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66.xml"/><Relationship Id="rId9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359.xml"/><Relationship Id="rId13" Type="http://schemas.openxmlformats.org/officeDocument/2006/relationships/image" Target="../media/image10.jpeg"/><Relationship Id="rId3" Type="http://schemas.openxmlformats.org/officeDocument/2006/relationships/tags" Target="../tags/tag354.xml"/><Relationship Id="rId7" Type="http://schemas.openxmlformats.org/officeDocument/2006/relationships/tags" Target="../tags/tag358.xml"/><Relationship Id="rId12" Type="http://schemas.openxmlformats.org/officeDocument/2006/relationships/notesSlide" Target="../notesSlides/notesSlide20.xml"/><Relationship Id="rId2" Type="http://schemas.openxmlformats.org/officeDocument/2006/relationships/tags" Target="../tags/tag353.xml"/><Relationship Id="rId1" Type="http://schemas.openxmlformats.org/officeDocument/2006/relationships/tags" Target="../tags/tag352.xml"/><Relationship Id="rId6" Type="http://schemas.openxmlformats.org/officeDocument/2006/relationships/tags" Target="../tags/tag357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56.xml"/><Relationship Id="rId10" Type="http://schemas.openxmlformats.org/officeDocument/2006/relationships/tags" Target="../tags/tag361.xml"/><Relationship Id="rId4" Type="http://schemas.openxmlformats.org/officeDocument/2006/relationships/tags" Target="../tags/tag355.xml"/><Relationship Id="rId9" Type="http://schemas.openxmlformats.org/officeDocument/2006/relationships/tags" Target="../tags/tag360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369.xml"/><Relationship Id="rId13" Type="http://schemas.openxmlformats.org/officeDocument/2006/relationships/image" Target="../media/image10.jpeg"/><Relationship Id="rId3" Type="http://schemas.openxmlformats.org/officeDocument/2006/relationships/tags" Target="../tags/tag364.xml"/><Relationship Id="rId7" Type="http://schemas.openxmlformats.org/officeDocument/2006/relationships/tags" Target="../tags/tag368.xml"/><Relationship Id="rId12" Type="http://schemas.openxmlformats.org/officeDocument/2006/relationships/notesSlide" Target="../notesSlides/notesSlide21.xml"/><Relationship Id="rId2" Type="http://schemas.openxmlformats.org/officeDocument/2006/relationships/tags" Target="../tags/tag363.xml"/><Relationship Id="rId1" Type="http://schemas.openxmlformats.org/officeDocument/2006/relationships/tags" Target="../tags/tag362.xml"/><Relationship Id="rId6" Type="http://schemas.openxmlformats.org/officeDocument/2006/relationships/tags" Target="../tags/tag367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66.xml"/><Relationship Id="rId10" Type="http://schemas.openxmlformats.org/officeDocument/2006/relationships/tags" Target="../tags/tag371.xml"/><Relationship Id="rId4" Type="http://schemas.openxmlformats.org/officeDocument/2006/relationships/tags" Target="../tags/tag365.xml"/><Relationship Id="rId9" Type="http://schemas.openxmlformats.org/officeDocument/2006/relationships/tags" Target="../tags/tag370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379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374.xml"/><Relationship Id="rId7" Type="http://schemas.openxmlformats.org/officeDocument/2006/relationships/tags" Target="../tags/tag378.xml"/><Relationship Id="rId12" Type="http://schemas.openxmlformats.org/officeDocument/2006/relationships/tags" Target="../tags/tag383.xml"/><Relationship Id="rId2" Type="http://schemas.openxmlformats.org/officeDocument/2006/relationships/tags" Target="../tags/tag373.xml"/><Relationship Id="rId1" Type="http://schemas.openxmlformats.org/officeDocument/2006/relationships/tags" Target="../tags/tag372.xml"/><Relationship Id="rId6" Type="http://schemas.openxmlformats.org/officeDocument/2006/relationships/tags" Target="../tags/tag377.xml"/><Relationship Id="rId11" Type="http://schemas.openxmlformats.org/officeDocument/2006/relationships/tags" Target="../tags/tag382.xml"/><Relationship Id="rId5" Type="http://schemas.openxmlformats.org/officeDocument/2006/relationships/tags" Target="../tags/tag376.xml"/><Relationship Id="rId10" Type="http://schemas.openxmlformats.org/officeDocument/2006/relationships/tags" Target="../tags/tag381.xml"/><Relationship Id="rId4" Type="http://schemas.openxmlformats.org/officeDocument/2006/relationships/tags" Target="../tags/tag375.xml"/><Relationship Id="rId9" Type="http://schemas.openxmlformats.org/officeDocument/2006/relationships/tags" Target="../tags/tag380.xml"/><Relationship Id="rId14" Type="http://schemas.openxmlformats.org/officeDocument/2006/relationships/notesSlide" Target="../notesSlides/notesSlide2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386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385.xml"/><Relationship Id="rId1" Type="http://schemas.openxmlformats.org/officeDocument/2006/relationships/tags" Target="../tags/tag384.xml"/><Relationship Id="rId6" Type="http://schemas.openxmlformats.org/officeDocument/2006/relationships/tags" Target="../tags/tag389.xml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9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397.xml"/><Relationship Id="rId13" Type="http://schemas.openxmlformats.org/officeDocument/2006/relationships/image" Target="../media/image10.jpeg"/><Relationship Id="rId3" Type="http://schemas.openxmlformats.org/officeDocument/2006/relationships/tags" Target="../tags/tag392.xml"/><Relationship Id="rId7" Type="http://schemas.openxmlformats.org/officeDocument/2006/relationships/tags" Target="../tags/tag396.xml"/><Relationship Id="rId12" Type="http://schemas.openxmlformats.org/officeDocument/2006/relationships/notesSlide" Target="../notesSlides/notesSlide24.xml"/><Relationship Id="rId2" Type="http://schemas.openxmlformats.org/officeDocument/2006/relationships/tags" Target="../tags/tag391.xml"/><Relationship Id="rId1" Type="http://schemas.openxmlformats.org/officeDocument/2006/relationships/tags" Target="../tags/tag390.xml"/><Relationship Id="rId6" Type="http://schemas.openxmlformats.org/officeDocument/2006/relationships/tags" Target="../tags/tag395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94.xml"/><Relationship Id="rId10" Type="http://schemas.openxmlformats.org/officeDocument/2006/relationships/tags" Target="../tags/tag399.xml"/><Relationship Id="rId4" Type="http://schemas.openxmlformats.org/officeDocument/2006/relationships/tags" Target="../tags/tag393.xml"/><Relationship Id="rId9" Type="http://schemas.openxmlformats.org/officeDocument/2006/relationships/tags" Target="../tags/tag398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407.xml"/><Relationship Id="rId13" Type="http://schemas.openxmlformats.org/officeDocument/2006/relationships/image" Target="../media/image10.jpeg"/><Relationship Id="rId3" Type="http://schemas.openxmlformats.org/officeDocument/2006/relationships/tags" Target="../tags/tag402.xml"/><Relationship Id="rId7" Type="http://schemas.openxmlformats.org/officeDocument/2006/relationships/tags" Target="../tags/tag406.xml"/><Relationship Id="rId12" Type="http://schemas.openxmlformats.org/officeDocument/2006/relationships/notesSlide" Target="../notesSlides/notesSlide25.xml"/><Relationship Id="rId2" Type="http://schemas.openxmlformats.org/officeDocument/2006/relationships/tags" Target="../tags/tag401.xml"/><Relationship Id="rId1" Type="http://schemas.openxmlformats.org/officeDocument/2006/relationships/tags" Target="../tags/tag400.xml"/><Relationship Id="rId6" Type="http://schemas.openxmlformats.org/officeDocument/2006/relationships/tags" Target="../tags/tag405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404.xml"/><Relationship Id="rId10" Type="http://schemas.openxmlformats.org/officeDocument/2006/relationships/tags" Target="../tags/tag409.xml"/><Relationship Id="rId4" Type="http://schemas.openxmlformats.org/officeDocument/2006/relationships/tags" Target="../tags/tag403.xml"/><Relationship Id="rId9" Type="http://schemas.openxmlformats.org/officeDocument/2006/relationships/tags" Target="../tags/tag408.xml"/><Relationship Id="rId1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412.xml"/><Relationship Id="rId7" Type="http://schemas.openxmlformats.org/officeDocument/2006/relationships/slideLayout" Target="../slideLayouts/slideLayout23.xml"/><Relationship Id="rId2" Type="http://schemas.openxmlformats.org/officeDocument/2006/relationships/tags" Target="../tags/tag411.xml"/><Relationship Id="rId1" Type="http://schemas.openxmlformats.org/officeDocument/2006/relationships/tags" Target="../tags/tag410.xml"/><Relationship Id="rId6" Type="http://schemas.openxmlformats.org/officeDocument/2006/relationships/tags" Target="../tags/tag415.xml"/><Relationship Id="rId5" Type="http://schemas.openxmlformats.org/officeDocument/2006/relationships/tags" Target="../tags/tag414.xml"/><Relationship Id="rId4" Type="http://schemas.openxmlformats.org/officeDocument/2006/relationships/tags" Target="../tags/tag413.xml"/><Relationship Id="rId9" Type="http://schemas.openxmlformats.org/officeDocument/2006/relationships/image" Target="../media/image13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423.xml"/><Relationship Id="rId13" Type="http://schemas.openxmlformats.org/officeDocument/2006/relationships/image" Target="../media/image10.jpeg"/><Relationship Id="rId3" Type="http://schemas.openxmlformats.org/officeDocument/2006/relationships/tags" Target="../tags/tag418.xml"/><Relationship Id="rId7" Type="http://schemas.openxmlformats.org/officeDocument/2006/relationships/tags" Target="../tags/tag422.xml"/><Relationship Id="rId12" Type="http://schemas.openxmlformats.org/officeDocument/2006/relationships/notesSlide" Target="../notesSlides/notesSlide27.xml"/><Relationship Id="rId2" Type="http://schemas.openxmlformats.org/officeDocument/2006/relationships/tags" Target="../tags/tag417.xml"/><Relationship Id="rId1" Type="http://schemas.openxmlformats.org/officeDocument/2006/relationships/tags" Target="../tags/tag416.xml"/><Relationship Id="rId6" Type="http://schemas.openxmlformats.org/officeDocument/2006/relationships/tags" Target="../tags/tag421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420.xml"/><Relationship Id="rId10" Type="http://schemas.openxmlformats.org/officeDocument/2006/relationships/tags" Target="../tags/tag425.xml"/><Relationship Id="rId4" Type="http://schemas.openxmlformats.org/officeDocument/2006/relationships/tags" Target="../tags/tag419.xml"/><Relationship Id="rId9" Type="http://schemas.openxmlformats.org/officeDocument/2006/relationships/tags" Target="../tags/tag42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433.xml"/><Relationship Id="rId13" Type="http://schemas.openxmlformats.org/officeDocument/2006/relationships/image" Target="../media/image10.jpeg"/><Relationship Id="rId3" Type="http://schemas.openxmlformats.org/officeDocument/2006/relationships/tags" Target="../tags/tag428.xml"/><Relationship Id="rId7" Type="http://schemas.openxmlformats.org/officeDocument/2006/relationships/tags" Target="../tags/tag432.xml"/><Relationship Id="rId12" Type="http://schemas.openxmlformats.org/officeDocument/2006/relationships/notesSlide" Target="../notesSlides/notesSlide28.xml"/><Relationship Id="rId2" Type="http://schemas.openxmlformats.org/officeDocument/2006/relationships/tags" Target="../tags/tag427.xml"/><Relationship Id="rId1" Type="http://schemas.openxmlformats.org/officeDocument/2006/relationships/tags" Target="../tags/tag426.xml"/><Relationship Id="rId6" Type="http://schemas.openxmlformats.org/officeDocument/2006/relationships/tags" Target="../tags/tag431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430.xml"/><Relationship Id="rId10" Type="http://schemas.openxmlformats.org/officeDocument/2006/relationships/tags" Target="../tags/tag435.xml"/><Relationship Id="rId4" Type="http://schemas.openxmlformats.org/officeDocument/2006/relationships/tags" Target="../tags/tag429.xml"/><Relationship Id="rId9" Type="http://schemas.openxmlformats.org/officeDocument/2006/relationships/tags" Target="../tags/tag434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443.xml"/><Relationship Id="rId3" Type="http://schemas.openxmlformats.org/officeDocument/2006/relationships/tags" Target="../tags/tag438.xml"/><Relationship Id="rId7" Type="http://schemas.openxmlformats.org/officeDocument/2006/relationships/tags" Target="../tags/tag442.xml"/><Relationship Id="rId12" Type="http://schemas.openxmlformats.org/officeDocument/2006/relationships/image" Target="../media/image4.png"/><Relationship Id="rId2" Type="http://schemas.openxmlformats.org/officeDocument/2006/relationships/tags" Target="../tags/tag437.xml"/><Relationship Id="rId1" Type="http://schemas.openxmlformats.org/officeDocument/2006/relationships/tags" Target="../tags/tag436.xml"/><Relationship Id="rId6" Type="http://schemas.openxmlformats.org/officeDocument/2006/relationships/tags" Target="../tags/tag441.xml"/><Relationship Id="rId11" Type="http://schemas.openxmlformats.org/officeDocument/2006/relationships/image" Target="../media/image3.png"/><Relationship Id="rId5" Type="http://schemas.openxmlformats.org/officeDocument/2006/relationships/tags" Target="../tags/tag440.xml"/><Relationship Id="rId10" Type="http://schemas.openxmlformats.org/officeDocument/2006/relationships/notesSlide" Target="../notesSlides/notesSlide29.xml"/><Relationship Id="rId4" Type="http://schemas.openxmlformats.org/officeDocument/2006/relationships/tags" Target="../tags/tag439.xml"/><Relationship Id="rId9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12" Type="http://schemas.openxmlformats.org/officeDocument/2006/relationships/image" Target="../media/image7.jpe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75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74.xml"/><Relationship Id="rId9" Type="http://schemas.openxmlformats.org/officeDocument/2006/relationships/tags" Target="../tags/tag79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451.xml"/><Relationship Id="rId13" Type="http://schemas.openxmlformats.org/officeDocument/2006/relationships/tags" Target="../tags/tag456.xml"/><Relationship Id="rId18" Type="http://schemas.openxmlformats.org/officeDocument/2006/relationships/tags" Target="../tags/tag461.xml"/><Relationship Id="rId3" Type="http://schemas.openxmlformats.org/officeDocument/2006/relationships/tags" Target="../tags/tag446.xml"/><Relationship Id="rId21" Type="http://schemas.openxmlformats.org/officeDocument/2006/relationships/tags" Target="../tags/tag464.xml"/><Relationship Id="rId7" Type="http://schemas.openxmlformats.org/officeDocument/2006/relationships/tags" Target="../tags/tag450.xml"/><Relationship Id="rId12" Type="http://schemas.openxmlformats.org/officeDocument/2006/relationships/tags" Target="../tags/tag455.xml"/><Relationship Id="rId17" Type="http://schemas.openxmlformats.org/officeDocument/2006/relationships/tags" Target="../tags/tag460.xml"/><Relationship Id="rId2" Type="http://schemas.openxmlformats.org/officeDocument/2006/relationships/tags" Target="../tags/tag445.xml"/><Relationship Id="rId16" Type="http://schemas.openxmlformats.org/officeDocument/2006/relationships/tags" Target="../tags/tag459.xml"/><Relationship Id="rId20" Type="http://schemas.openxmlformats.org/officeDocument/2006/relationships/tags" Target="../tags/tag463.xml"/><Relationship Id="rId1" Type="http://schemas.openxmlformats.org/officeDocument/2006/relationships/tags" Target="../tags/tag444.xml"/><Relationship Id="rId6" Type="http://schemas.openxmlformats.org/officeDocument/2006/relationships/tags" Target="../tags/tag449.xml"/><Relationship Id="rId11" Type="http://schemas.openxmlformats.org/officeDocument/2006/relationships/tags" Target="../tags/tag454.xml"/><Relationship Id="rId24" Type="http://schemas.openxmlformats.org/officeDocument/2006/relationships/image" Target="../media/image9.jpeg"/><Relationship Id="rId5" Type="http://schemas.openxmlformats.org/officeDocument/2006/relationships/tags" Target="../tags/tag448.xml"/><Relationship Id="rId15" Type="http://schemas.openxmlformats.org/officeDocument/2006/relationships/tags" Target="../tags/tag458.xml"/><Relationship Id="rId23" Type="http://schemas.openxmlformats.org/officeDocument/2006/relationships/notesSlide" Target="../notesSlides/notesSlide30.xml"/><Relationship Id="rId10" Type="http://schemas.openxmlformats.org/officeDocument/2006/relationships/tags" Target="../tags/tag453.xml"/><Relationship Id="rId19" Type="http://schemas.openxmlformats.org/officeDocument/2006/relationships/tags" Target="../tags/tag462.xml"/><Relationship Id="rId4" Type="http://schemas.openxmlformats.org/officeDocument/2006/relationships/tags" Target="../tags/tag447.xml"/><Relationship Id="rId9" Type="http://schemas.openxmlformats.org/officeDocument/2006/relationships/tags" Target="../tags/tag452.xml"/><Relationship Id="rId14" Type="http://schemas.openxmlformats.org/officeDocument/2006/relationships/tags" Target="../tags/tag457.xml"/><Relationship Id="rId22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472.xml"/><Relationship Id="rId13" Type="http://schemas.openxmlformats.org/officeDocument/2006/relationships/tags" Target="../tags/tag477.xml"/><Relationship Id="rId18" Type="http://schemas.openxmlformats.org/officeDocument/2006/relationships/notesSlide" Target="../notesSlides/notesSlide31.xml"/><Relationship Id="rId3" Type="http://schemas.openxmlformats.org/officeDocument/2006/relationships/tags" Target="../tags/tag467.xml"/><Relationship Id="rId7" Type="http://schemas.openxmlformats.org/officeDocument/2006/relationships/tags" Target="../tags/tag471.xml"/><Relationship Id="rId12" Type="http://schemas.openxmlformats.org/officeDocument/2006/relationships/tags" Target="../tags/tag476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466.xml"/><Relationship Id="rId16" Type="http://schemas.openxmlformats.org/officeDocument/2006/relationships/tags" Target="../tags/tag480.xml"/><Relationship Id="rId1" Type="http://schemas.openxmlformats.org/officeDocument/2006/relationships/tags" Target="../tags/tag465.xml"/><Relationship Id="rId6" Type="http://schemas.openxmlformats.org/officeDocument/2006/relationships/tags" Target="../tags/tag470.xml"/><Relationship Id="rId11" Type="http://schemas.openxmlformats.org/officeDocument/2006/relationships/tags" Target="../tags/tag475.xml"/><Relationship Id="rId5" Type="http://schemas.openxmlformats.org/officeDocument/2006/relationships/tags" Target="../tags/tag469.xml"/><Relationship Id="rId15" Type="http://schemas.openxmlformats.org/officeDocument/2006/relationships/tags" Target="../tags/tag479.xml"/><Relationship Id="rId10" Type="http://schemas.openxmlformats.org/officeDocument/2006/relationships/tags" Target="../tags/tag474.xml"/><Relationship Id="rId19" Type="http://schemas.openxmlformats.org/officeDocument/2006/relationships/image" Target="../media/image9.jpeg"/><Relationship Id="rId4" Type="http://schemas.openxmlformats.org/officeDocument/2006/relationships/tags" Target="../tags/tag468.xml"/><Relationship Id="rId9" Type="http://schemas.openxmlformats.org/officeDocument/2006/relationships/tags" Target="../tags/tag473.xml"/><Relationship Id="rId14" Type="http://schemas.openxmlformats.org/officeDocument/2006/relationships/tags" Target="../tags/tag478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tags" Target="../tags/tag488.xml"/><Relationship Id="rId3" Type="http://schemas.openxmlformats.org/officeDocument/2006/relationships/tags" Target="../tags/tag483.xml"/><Relationship Id="rId7" Type="http://schemas.openxmlformats.org/officeDocument/2006/relationships/tags" Target="../tags/tag487.xml"/><Relationship Id="rId12" Type="http://schemas.openxmlformats.org/officeDocument/2006/relationships/image" Target="../media/image4.png"/><Relationship Id="rId2" Type="http://schemas.openxmlformats.org/officeDocument/2006/relationships/tags" Target="../tags/tag482.xml"/><Relationship Id="rId1" Type="http://schemas.openxmlformats.org/officeDocument/2006/relationships/tags" Target="../tags/tag481.xml"/><Relationship Id="rId6" Type="http://schemas.openxmlformats.org/officeDocument/2006/relationships/tags" Target="../tags/tag486.xml"/><Relationship Id="rId11" Type="http://schemas.openxmlformats.org/officeDocument/2006/relationships/image" Target="../media/image3.png"/><Relationship Id="rId5" Type="http://schemas.openxmlformats.org/officeDocument/2006/relationships/tags" Target="../tags/tag485.xml"/><Relationship Id="rId10" Type="http://schemas.openxmlformats.org/officeDocument/2006/relationships/notesSlide" Target="../notesSlides/notesSlide32.xml"/><Relationship Id="rId4" Type="http://schemas.openxmlformats.org/officeDocument/2006/relationships/tags" Target="../tags/tag484.xml"/><Relationship Id="rId9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491.xml"/><Relationship Id="rId7" Type="http://schemas.openxmlformats.org/officeDocument/2006/relationships/tags" Target="../tags/tag495.xml"/><Relationship Id="rId2" Type="http://schemas.openxmlformats.org/officeDocument/2006/relationships/tags" Target="../tags/tag490.xml"/><Relationship Id="rId1" Type="http://schemas.openxmlformats.org/officeDocument/2006/relationships/tags" Target="../tags/tag489.xml"/><Relationship Id="rId6" Type="http://schemas.openxmlformats.org/officeDocument/2006/relationships/tags" Target="../tags/tag494.xml"/><Relationship Id="rId5" Type="http://schemas.openxmlformats.org/officeDocument/2006/relationships/tags" Target="../tags/tag493.xml"/><Relationship Id="rId4" Type="http://schemas.openxmlformats.org/officeDocument/2006/relationships/tags" Target="../tags/tag49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498.xml"/><Relationship Id="rId7" Type="http://schemas.openxmlformats.org/officeDocument/2006/relationships/tags" Target="../tags/tag502.xml"/><Relationship Id="rId2" Type="http://schemas.openxmlformats.org/officeDocument/2006/relationships/tags" Target="../tags/tag497.xml"/><Relationship Id="rId1" Type="http://schemas.openxmlformats.org/officeDocument/2006/relationships/tags" Target="../tags/tag496.xml"/><Relationship Id="rId6" Type="http://schemas.openxmlformats.org/officeDocument/2006/relationships/tags" Target="../tags/tag501.xml"/><Relationship Id="rId5" Type="http://schemas.openxmlformats.org/officeDocument/2006/relationships/tags" Target="../tags/tag500.xml"/><Relationship Id="rId4" Type="http://schemas.openxmlformats.org/officeDocument/2006/relationships/tags" Target="../tags/tag499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tags" Target="../tags/tag510.xml"/><Relationship Id="rId13" Type="http://schemas.openxmlformats.org/officeDocument/2006/relationships/tags" Target="../tags/tag515.xml"/><Relationship Id="rId18" Type="http://schemas.openxmlformats.org/officeDocument/2006/relationships/tags" Target="../tags/tag520.xml"/><Relationship Id="rId26" Type="http://schemas.openxmlformats.org/officeDocument/2006/relationships/notesSlide" Target="../notesSlides/notesSlide33.xml"/><Relationship Id="rId3" Type="http://schemas.openxmlformats.org/officeDocument/2006/relationships/tags" Target="../tags/tag505.xml"/><Relationship Id="rId21" Type="http://schemas.openxmlformats.org/officeDocument/2006/relationships/tags" Target="../tags/tag523.xml"/><Relationship Id="rId7" Type="http://schemas.openxmlformats.org/officeDocument/2006/relationships/tags" Target="../tags/tag509.xml"/><Relationship Id="rId12" Type="http://schemas.openxmlformats.org/officeDocument/2006/relationships/tags" Target="../tags/tag514.xml"/><Relationship Id="rId17" Type="http://schemas.openxmlformats.org/officeDocument/2006/relationships/tags" Target="../tags/tag519.xml"/><Relationship Id="rId25" Type="http://schemas.openxmlformats.org/officeDocument/2006/relationships/slideLayout" Target="../slideLayouts/slideLayout1.xml"/><Relationship Id="rId2" Type="http://schemas.openxmlformats.org/officeDocument/2006/relationships/tags" Target="../tags/tag504.xml"/><Relationship Id="rId16" Type="http://schemas.openxmlformats.org/officeDocument/2006/relationships/tags" Target="../tags/tag518.xml"/><Relationship Id="rId20" Type="http://schemas.openxmlformats.org/officeDocument/2006/relationships/tags" Target="../tags/tag522.xml"/><Relationship Id="rId1" Type="http://schemas.openxmlformats.org/officeDocument/2006/relationships/tags" Target="../tags/tag503.xml"/><Relationship Id="rId6" Type="http://schemas.openxmlformats.org/officeDocument/2006/relationships/tags" Target="../tags/tag508.xml"/><Relationship Id="rId11" Type="http://schemas.openxmlformats.org/officeDocument/2006/relationships/tags" Target="../tags/tag513.xml"/><Relationship Id="rId24" Type="http://schemas.openxmlformats.org/officeDocument/2006/relationships/tags" Target="../tags/tag526.xml"/><Relationship Id="rId5" Type="http://schemas.openxmlformats.org/officeDocument/2006/relationships/tags" Target="../tags/tag507.xml"/><Relationship Id="rId15" Type="http://schemas.openxmlformats.org/officeDocument/2006/relationships/tags" Target="../tags/tag517.xml"/><Relationship Id="rId23" Type="http://schemas.openxmlformats.org/officeDocument/2006/relationships/tags" Target="../tags/tag525.xml"/><Relationship Id="rId10" Type="http://schemas.openxmlformats.org/officeDocument/2006/relationships/tags" Target="../tags/tag512.xml"/><Relationship Id="rId19" Type="http://schemas.openxmlformats.org/officeDocument/2006/relationships/tags" Target="../tags/tag521.xml"/><Relationship Id="rId4" Type="http://schemas.openxmlformats.org/officeDocument/2006/relationships/tags" Target="../tags/tag506.xml"/><Relationship Id="rId9" Type="http://schemas.openxmlformats.org/officeDocument/2006/relationships/tags" Target="../tags/tag511.xml"/><Relationship Id="rId14" Type="http://schemas.openxmlformats.org/officeDocument/2006/relationships/tags" Target="../tags/tag516.xml"/><Relationship Id="rId22" Type="http://schemas.openxmlformats.org/officeDocument/2006/relationships/tags" Target="../tags/tag524.xml"/><Relationship Id="rId27" Type="http://schemas.openxmlformats.org/officeDocument/2006/relationships/image" Target="../media/image14.jpe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tags" Target="../tags/tag534.xml"/><Relationship Id="rId3" Type="http://schemas.openxmlformats.org/officeDocument/2006/relationships/tags" Target="../tags/tag529.xml"/><Relationship Id="rId7" Type="http://schemas.openxmlformats.org/officeDocument/2006/relationships/tags" Target="../tags/tag533.xml"/><Relationship Id="rId2" Type="http://schemas.openxmlformats.org/officeDocument/2006/relationships/tags" Target="../tags/tag528.xml"/><Relationship Id="rId1" Type="http://schemas.openxmlformats.org/officeDocument/2006/relationships/tags" Target="../tags/tag527.xml"/><Relationship Id="rId6" Type="http://schemas.openxmlformats.org/officeDocument/2006/relationships/tags" Target="../tags/tag532.xml"/><Relationship Id="rId11" Type="http://schemas.openxmlformats.org/officeDocument/2006/relationships/notesSlide" Target="../notesSlides/notesSlide34.xml"/><Relationship Id="rId5" Type="http://schemas.openxmlformats.org/officeDocument/2006/relationships/tags" Target="../tags/tag531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530.xml"/><Relationship Id="rId9" Type="http://schemas.openxmlformats.org/officeDocument/2006/relationships/tags" Target="../tags/tag535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tags" Target="../tags/tag543.xml"/><Relationship Id="rId3" Type="http://schemas.openxmlformats.org/officeDocument/2006/relationships/tags" Target="../tags/tag538.xml"/><Relationship Id="rId7" Type="http://schemas.openxmlformats.org/officeDocument/2006/relationships/tags" Target="../tags/tag542.xml"/><Relationship Id="rId2" Type="http://schemas.openxmlformats.org/officeDocument/2006/relationships/tags" Target="../tags/tag537.xml"/><Relationship Id="rId1" Type="http://schemas.openxmlformats.org/officeDocument/2006/relationships/tags" Target="../tags/tag536.xml"/><Relationship Id="rId6" Type="http://schemas.openxmlformats.org/officeDocument/2006/relationships/tags" Target="../tags/tag541.xml"/><Relationship Id="rId11" Type="http://schemas.openxmlformats.org/officeDocument/2006/relationships/notesSlide" Target="../notesSlides/notesSlide35.xml"/><Relationship Id="rId5" Type="http://schemas.openxmlformats.org/officeDocument/2006/relationships/tags" Target="../tags/tag540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539.xml"/><Relationship Id="rId9" Type="http://schemas.openxmlformats.org/officeDocument/2006/relationships/tags" Target="../tags/tag54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image" Target="../media/image7.jpeg"/><Relationship Id="rId5" Type="http://schemas.openxmlformats.org/officeDocument/2006/relationships/tags" Target="../tags/tag88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87.xml"/><Relationship Id="rId9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image" Target="../media/image4.png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image" Target="../media/image3.png"/><Relationship Id="rId5" Type="http://schemas.openxmlformats.org/officeDocument/2006/relationships/tags" Target="../tags/tag96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95.xml"/><Relationship Id="rId9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image" Target="../media/image8.png"/><Relationship Id="rId5" Type="http://schemas.openxmlformats.org/officeDocument/2006/relationships/hyperlink" Target="&#12298;&#31163;&#39578;&#12299;&#26391;&#35835;.mp4" TargetMode="External"/><Relationship Id="rId4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307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089785" y="287967"/>
            <a:ext cx="8679180" cy="1304221"/>
          </a:xfrm>
        </p:spPr>
        <p:txBody>
          <a:bodyPr wrap="square" lIns="94916" tIns="49356" rIns="94916" bIns="49356" anchor="ctr"/>
          <a:lstStyle/>
          <a:p>
            <a:endParaRPr lang="zh-CN" altLang="zh-CN"/>
          </a:p>
        </p:txBody>
      </p:sp>
      <p:sp>
        <p:nvSpPr>
          <p:cNvPr id="4098" name="矩形 3074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1679601" y="23439"/>
            <a:ext cx="6429022" cy="458067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sz="100">
              <a:latin typeface="Arial" pitchFamily="34" charset="0"/>
            </a:endParaRPr>
          </a:p>
        </p:txBody>
      </p:sp>
      <p:sp>
        <p:nvSpPr>
          <p:cNvPr id="4099" name="矩形 3075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1679601" y="23439"/>
            <a:ext cx="6429022" cy="458067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pic>
        <p:nvPicPr>
          <p:cNvPr id="4100" name="内容占位符 1" descr="005"/>
          <p:cNvPicPr>
            <a:picLocks noGrp="1" noChangeAspect="1"/>
          </p:cNvPicPr>
          <p:nvPr>
            <p:ph idx="1"/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635" y="23495"/>
            <a:ext cx="12859385" cy="7209790"/>
          </a:xfrm>
        </p:spPr>
      </p:pic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3069475" y="2305362"/>
            <a:ext cx="5655310" cy="2646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  <a:sp3d extrusionH="120650" prstMaterial="matte"/>
          </a:bodyPr>
          <a:lstStyle/>
          <a:p>
            <a:pPr algn="ctr" fontAlgn="base"/>
            <a:r>
              <a:rPr lang="zh-CN" altLang="en-US" sz="16600" b="1" strike="noStrike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solidFill>
                  <a:srgbClr val="FF00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离  骚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6118225" y="1535430"/>
            <a:ext cx="5776595" cy="4161790"/>
            <a:chOff x="8281" y="2418"/>
            <a:chExt cx="10451" cy="6554"/>
          </a:xfrm>
        </p:grpSpPr>
        <p:sp>
          <p:nvSpPr>
            <p:cNvPr id="7" name="PA-圆角矩形 2"/>
            <p:cNvSpPr/>
            <p:nvPr>
              <p:custDataLst>
                <p:tags r:id="rId4"/>
              </p:custDataLst>
            </p:nvPr>
          </p:nvSpPr>
          <p:spPr>
            <a:xfrm>
              <a:off x="8281" y="2418"/>
              <a:ext cx="8413" cy="905"/>
            </a:xfrm>
            <a:prstGeom prst="roundRect">
              <a:avLst>
                <a:gd name="adj" fmla="val 8586"/>
              </a:avLst>
            </a:prstGeom>
            <a:blipFill dpi="0" rotWithShape="0">
              <a:blip r:embed="rId12"/>
              <a:stretch>
                <a:fillRect t="-232000" r="-24000" b="-85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PA-圆角矩形 3"/>
            <p:cNvSpPr/>
            <p:nvPr>
              <p:custDataLst>
                <p:tags r:id="rId5"/>
              </p:custDataLst>
            </p:nvPr>
          </p:nvSpPr>
          <p:spPr>
            <a:xfrm>
              <a:off x="10319" y="3371"/>
              <a:ext cx="8413" cy="905"/>
            </a:xfrm>
            <a:prstGeom prst="roundRect">
              <a:avLst>
                <a:gd name="adj" fmla="val 8586"/>
              </a:avLst>
            </a:prstGeom>
            <a:blipFill dpi="0" rotWithShape="0">
              <a:blip r:embed="rId12"/>
              <a:stretch>
                <a:fillRect l="-24000" t="-338000" b="-75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PA-圆角矩形 4"/>
            <p:cNvSpPr/>
            <p:nvPr>
              <p:custDataLst>
                <p:tags r:id="rId6"/>
              </p:custDataLst>
            </p:nvPr>
          </p:nvSpPr>
          <p:spPr>
            <a:xfrm>
              <a:off x="8811" y="4325"/>
              <a:ext cx="8413" cy="905"/>
            </a:xfrm>
            <a:prstGeom prst="roundRect">
              <a:avLst>
                <a:gd name="adj" fmla="val 8586"/>
              </a:avLst>
            </a:prstGeom>
            <a:blipFill dpi="0" rotWithShape="0">
              <a:blip r:embed="rId12"/>
              <a:stretch>
                <a:fillRect l="-6000" t="-443000" r="-18000" b="-64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PA-圆角矩形 5"/>
            <p:cNvSpPr/>
            <p:nvPr>
              <p:custDataLst>
                <p:tags r:id="rId7"/>
              </p:custDataLst>
            </p:nvPr>
          </p:nvSpPr>
          <p:spPr>
            <a:xfrm>
              <a:off x="8281" y="5278"/>
              <a:ext cx="10027" cy="1785"/>
            </a:xfrm>
            <a:prstGeom prst="roundRect">
              <a:avLst>
                <a:gd name="adj" fmla="val 8586"/>
              </a:avLst>
            </a:prstGeom>
            <a:blipFill dpi="0" rotWithShape="0">
              <a:blip r:embed="rId12"/>
              <a:stretch>
                <a:fillRect t="-278000" r="-4000" b="-22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PA-圆角矩形 6"/>
            <p:cNvSpPr/>
            <p:nvPr>
              <p:custDataLst>
                <p:tags r:id="rId8"/>
              </p:custDataLst>
            </p:nvPr>
          </p:nvSpPr>
          <p:spPr>
            <a:xfrm>
              <a:off x="8281" y="7113"/>
              <a:ext cx="8413" cy="905"/>
            </a:xfrm>
            <a:prstGeom prst="roundRect">
              <a:avLst>
                <a:gd name="adj" fmla="val 8586"/>
              </a:avLst>
            </a:prstGeom>
            <a:blipFill dpi="0" rotWithShape="0">
              <a:blip r:embed="rId12"/>
              <a:stretch>
                <a:fillRect t="-751000" r="-24000" b="-33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PA-圆角矩形 7"/>
            <p:cNvSpPr/>
            <p:nvPr>
              <p:custDataLst>
                <p:tags r:id="rId9"/>
              </p:custDataLst>
            </p:nvPr>
          </p:nvSpPr>
          <p:spPr>
            <a:xfrm>
              <a:off x="9982" y="8067"/>
              <a:ext cx="8413" cy="905"/>
            </a:xfrm>
            <a:prstGeom prst="roundRect">
              <a:avLst>
                <a:gd name="adj" fmla="val 8586"/>
              </a:avLst>
            </a:prstGeom>
            <a:blipFill dpi="0" rotWithShape="0">
              <a:blip r:embed="rId12"/>
              <a:stretch>
                <a:fillRect l="-20000" t="-857000" r="-4000" b="-23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516731" y="793652"/>
            <a:ext cx="3656511" cy="74167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x-none" sz="4800" b="1" u="sng" spc="150" err="1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诵读指导</a:t>
            </a:r>
            <a:endParaRPr lang="zh-CN" altLang="x-none" sz="4800" b="1" u="sng" spc="15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5925" y="1786255"/>
            <a:ext cx="5601335" cy="2006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rtlCol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Wingdings" panose="05000000000000000000" charset="0"/>
            </a:pPr>
            <a:r>
              <a:rPr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  <a:sym typeface="+mn-ea"/>
              </a:rPr>
              <a:t>注意节拍</a:t>
            </a:r>
            <a:endParaRPr lang="en-US" altLang="zh-CN" sz="28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  <a:p>
            <a:pPr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Wingdings" panose="05000000000000000000" charset="0"/>
            </a:pPr>
            <a:r>
              <a:rPr altLang="zh-CN" sz="2800" b="1" spc="5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  <a:sym typeface="+mn-ea"/>
              </a:rPr>
              <a:t>帝高阳之/苗裔兮，朕皇考/曰/伯庸</a:t>
            </a:r>
            <a:endParaRPr lang="en-US" altLang="zh-CN" sz="2800" b="1" spc="50">
              <a:ln w="3175">
                <a:noFill/>
                <a:prstDash val="dash"/>
              </a:ln>
              <a:solidFill>
                <a:srgbClr val="FF0000"/>
              </a:solidFill>
              <a:latin typeface="Arial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  <a:p>
            <a:pPr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Wingdings" panose="05000000000000000000" charset="0"/>
            </a:pPr>
            <a:r>
              <a:rPr altLang="zh-CN" sz="2800" b="1" spc="5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  <a:sym typeface="+mn-ea"/>
              </a:rPr>
              <a:t>长太息/以掩涕兮</a:t>
            </a:r>
            <a:endParaRPr lang="en-US" altLang="zh-CN" sz="2800" b="1" spc="50" err="1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  <a:p>
            <a:pPr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Wingdings" panose="05000000000000000000" charset="0"/>
            </a:pPr>
            <a:r>
              <a:rPr altLang="zh-CN" sz="2800" b="1" spc="5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  <a:sym typeface="+mn-ea"/>
              </a:rPr>
              <a:t>余/独/好修姱/以为常</a:t>
            </a:r>
            <a:endParaRPr lang="en-US" altLang="zh-CN" sz="2800" b="1" spc="50" err="1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  <a:p>
            <a:pPr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Wingdings" panose="05000000000000000000" charset="0"/>
            </a:pPr>
            <a:r>
              <a:rPr altLang="zh-CN" sz="2800" b="1" spc="5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  <a:sym typeface="+mn-ea"/>
              </a:rPr>
              <a:t>虽/体解/吾/犹未变兮</a:t>
            </a:r>
            <a:endParaRPr lang="en-US" altLang="zh-CN" sz="2800" b="1" spc="50" err="1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  <a:p>
            <a:pPr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Wingdings" panose="05000000000000000000" charset="0"/>
            </a:pPr>
            <a:r>
              <a:rPr altLang="zh-CN" sz="2800" b="1" spc="5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  <a:sym typeface="+mn-ea"/>
              </a:rPr>
              <a:t>岂/余心之/可惩</a:t>
            </a:r>
            <a:endParaRPr altLang="zh-CN" sz="28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微软雅黑 Light" panose="020B0502040204020203" pitchFamily="3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5258435" y="1535430"/>
            <a:ext cx="6636385" cy="4161790"/>
            <a:chOff x="8281" y="2418"/>
            <a:chExt cx="10451" cy="6554"/>
          </a:xfrm>
        </p:grpSpPr>
        <p:sp>
          <p:nvSpPr>
            <p:cNvPr id="7" name="PA-圆角矩形 2"/>
            <p:cNvSpPr/>
            <p:nvPr>
              <p:custDataLst>
                <p:tags r:id="rId7"/>
              </p:custDataLst>
            </p:nvPr>
          </p:nvSpPr>
          <p:spPr>
            <a:xfrm>
              <a:off x="8281" y="2418"/>
              <a:ext cx="8413" cy="905"/>
            </a:xfrm>
            <a:prstGeom prst="roundRect">
              <a:avLst>
                <a:gd name="adj" fmla="val 8586"/>
              </a:avLst>
            </a:prstGeom>
            <a:blipFill dpi="0" rotWithShape="0">
              <a:blip r:embed="rId15"/>
              <a:stretch>
                <a:fillRect t="-232000" r="-24000" b="-85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PA-圆角矩形 3"/>
            <p:cNvSpPr/>
            <p:nvPr>
              <p:custDataLst>
                <p:tags r:id="rId8"/>
              </p:custDataLst>
            </p:nvPr>
          </p:nvSpPr>
          <p:spPr>
            <a:xfrm>
              <a:off x="10319" y="3371"/>
              <a:ext cx="8413" cy="905"/>
            </a:xfrm>
            <a:prstGeom prst="roundRect">
              <a:avLst>
                <a:gd name="adj" fmla="val 8586"/>
              </a:avLst>
            </a:prstGeom>
            <a:blipFill dpi="0" rotWithShape="0">
              <a:blip r:embed="rId15"/>
              <a:stretch>
                <a:fillRect l="-24000" t="-338000" b="-75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PA-圆角矩形 4"/>
            <p:cNvSpPr/>
            <p:nvPr>
              <p:custDataLst>
                <p:tags r:id="rId9"/>
              </p:custDataLst>
            </p:nvPr>
          </p:nvSpPr>
          <p:spPr>
            <a:xfrm>
              <a:off x="8811" y="4325"/>
              <a:ext cx="8413" cy="905"/>
            </a:xfrm>
            <a:prstGeom prst="roundRect">
              <a:avLst>
                <a:gd name="adj" fmla="val 8586"/>
              </a:avLst>
            </a:prstGeom>
            <a:blipFill dpi="0" rotWithShape="0">
              <a:blip r:embed="rId15"/>
              <a:stretch>
                <a:fillRect l="-6000" t="-443000" r="-18000" b="-64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PA-圆角矩形 5"/>
            <p:cNvSpPr/>
            <p:nvPr>
              <p:custDataLst>
                <p:tags r:id="rId10"/>
              </p:custDataLst>
            </p:nvPr>
          </p:nvSpPr>
          <p:spPr>
            <a:xfrm>
              <a:off x="8281" y="5278"/>
              <a:ext cx="10027" cy="1785"/>
            </a:xfrm>
            <a:prstGeom prst="roundRect">
              <a:avLst>
                <a:gd name="adj" fmla="val 8586"/>
              </a:avLst>
            </a:prstGeom>
            <a:blipFill dpi="0" rotWithShape="0">
              <a:blip r:embed="rId15"/>
              <a:stretch>
                <a:fillRect t="-278000" r="-4000" b="-22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PA-圆角矩形 6"/>
            <p:cNvSpPr/>
            <p:nvPr>
              <p:custDataLst>
                <p:tags r:id="rId11"/>
              </p:custDataLst>
            </p:nvPr>
          </p:nvSpPr>
          <p:spPr>
            <a:xfrm>
              <a:off x="8281" y="7113"/>
              <a:ext cx="8413" cy="905"/>
            </a:xfrm>
            <a:prstGeom prst="roundRect">
              <a:avLst>
                <a:gd name="adj" fmla="val 8586"/>
              </a:avLst>
            </a:prstGeom>
            <a:blipFill dpi="0" rotWithShape="0">
              <a:blip r:embed="rId15"/>
              <a:stretch>
                <a:fillRect t="-751000" r="-24000" b="-33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PA-圆角矩形 7"/>
            <p:cNvSpPr/>
            <p:nvPr>
              <p:custDataLst>
                <p:tags r:id="rId12"/>
              </p:custDataLst>
            </p:nvPr>
          </p:nvSpPr>
          <p:spPr>
            <a:xfrm>
              <a:off x="9982" y="8067"/>
              <a:ext cx="8413" cy="905"/>
            </a:xfrm>
            <a:prstGeom prst="roundRect">
              <a:avLst>
                <a:gd name="adj" fmla="val 8586"/>
              </a:avLst>
            </a:prstGeom>
            <a:blipFill dpi="0" rotWithShape="0">
              <a:blip r:embed="rId15"/>
              <a:stretch>
                <a:fillRect l="-20000" t="-857000" r="-4000" b="-23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860266" y="1304827"/>
            <a:ext cx="3656511" cy="74167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x-none" sz="4800" b="1" u="sng" spc="150" err="1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诵读指导</a:t>
            </a:r>
          </a:p>
        </p:txBody>
      </p:sp>
      <p:sp>
        <p:nvSpPr>
          <p:cNvPr id="5125" name="文本框 5124"/>
          <p:cNvSpPr txBox="1"/>
          <p:nvPr>
            <p:custDataLst>
              <p:tags r:id="rId4"/>
            </p:custDataLst>
          </p:nvPr>
        </p:nvSpPr>
        <p:spPr>
          <a:xfrm>
            <a:off x="860631" y="2140713"/>
            <a:ext cx="4557239" cy="2104390"/>
          </a:xfrm>
          <a:prstGeom prst="rect">
            <a:avLst/>
          </a:prstGeom>
          <a:noFill/>
          <a:ln w="9525">
            <a:noFill/>
          </a:ln>
        </p:spPr>
        <p:txBody>
          <a:bodyPr wrap="square" lIns="94916" tIns="49356" rIns="94916" bIns="49356" anchor="t">
            <a:spAutoFit/>
          </a:bodyPr>
          <a:lstStyle/>
          <a:p>
            <a:pPr defTabSz="265430">
              <a:spcBef>
                <a:spcPts val="2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955" b="1" err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注意延长</a:t>
            </a:r>
            <a:endParaRPr lang="en-US" altLang="zh-CN" sz="2955" b="1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defTabSz="265430">
              <a:spcBef>
                <a:spcPts val="2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955" b="1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悔相道之不察兮——</a:t>
            </a:r>
            <a:endParaRPr lang="en-US" altLang="zh-CN" sz="2955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defTabSz="265430">
              <a:spcBef>
                <a:spcPts val="2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955" b="1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忽反顾以游目兮——</a:t>
            </a:r>
          </a:p>
        </p:txBody>
      </p:sp>
      <p:sp>
        <p:nvSpPr>
          <p:cNvPr id="5123" name="文本框 5122"/>
          <p:cNvSpPr txBox="1"/>
          <p:nvPr>
            <p:custDataLst>
              <p:tags r:id="rId5"/>
            </p:custDataLst>
          </p:nvPr>
        </p:nvSpPr>
        <p:spPr>
          <a:xfrm>
            <a:off x="860425" y="4244975"/>
            <a:ext cx="5197475" cy="780415"/>
          </a:xfrm>
          <a:prstGeom prst="rect">
            <a:avLst/>
          </a:prstGeom>
          <a:noFill/>
          <a:ln w="9525">
            <a:noFill/>
          </a:ln>
        </p:spPr>
        <p:txBody>
          <a:bodyPr wrap="square" lIns="94916" tIns="49356" rIns="94916" bIns="49356" anchor="t">
            <a:spAutoFit/>
          </a:bodyPr>
          <a:lstStyle/>
          <a:p>
            <a:pPr defTabSz="265430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955" b="1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注意重音  </a:t>
            </a:r>
            <a:r>
              <a:rPr lang="en-US" altLang="zh-CN" sz="2955" b="1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“九死”“体解”</a:t>
            </a:r>
            <a:endParaRPr lang="en-US" altLang="zh-CN" sz="2955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60678" y="5144802"/>
            <a:ext cx="2173143" cy="552450"/>
          </a:xfrm>
          <a:prstGeom prst="rect">
            <a:avLst/>
          </a:prstGeom>
          <a:noFill/>
          <a:ln w="9525">
            <a:noFill/>
          </a:ln>
        </p:spPr>
        <p:txBody>
          <a:bodyPr wrap="square" lIns="94916" tIns="49356" rIns="94916" bIns="49356" anchor="t">
            <a:spAutoFit/>
          </a:bodyPr>
          <a:lstStyle/>
          <a:p>
            <a:pPr defTabSz="0"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x-none" sz="2955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注意感情</a:t>
            </a:r>
            <a:endParaRPr lang="zh-CN" altLang="x-none" sz="2955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333375" y="1509656"/>
            <a:ext cx="12192000" cy="4927269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641985" y="349250"/>
            <a:ext cx="11572875" cy="11601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字斟句酌赏文本</a:t>
            </a:r>
            <a:endParaRPr kumimoji="0" lang="zh-CN" altLang="en-US" sz="7200" b="1" i="0" spc="30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11999780" y="458324"/>
            <a:ext cx="214676" cy="78688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7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8"/>
              </p:custDataLst>
            </p:nvPr>
          </p:nvCxnSpPr>
          <p:spPr>
            <a:xfrm>
              <a:off x="10128479" y="825689"/>
              <a:ext cx="1640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placingpictureplacehold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54335" y="2274216"/>
            <a:ext cx="5973703" cy="34135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rcRect l="5948" r="6031"/>
          <a:stretch>
            <a:fillRect/>
          </a:stretch>
        </p:blipFill>
        <p:spPr>
          <a:xfrm>
            <a:off x="641985" y="2273300"/>
            <a:ext cx="5532120" cy="34150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"/>
          <p:cNvSpPr txBox="1"/>
          <p:nvPr>
            <p:custDataLst>
              <p:tags r:id="rId3"/>
            </p:custDataLst>
          </p:nvPr>
        </p:nvSpPr>
        <p:spPr>
          <a:xfrm>
            <a:off x="782385" y="5800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2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帝高阳之苗裔兮，朕皇考曰伯庸。</a:t>
            </a:r>
          </a:p>
        </p:txBody>
      </p:sp>
      <p:sp>
        <p:nvSpPr>
          <p:cNvPr id="12" name="文本框 6"/>
          <p:cNvSpPr txBox="1"/>
          <p:nvPr>
            <p:custDataLst>
              <p:tags r:id="rId4"/>
            </p:custDataLst>
          </p:nvPr>
        </p:nvSpPr>
        <p:spPr>
          <a:xfrm>
            <a:off x="782320" y="1439545"/>
            <a:ext cx="1789430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 spc="20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朕：我。</a:t>
            </a:r>
          </a:p>
        </p:txBody>
      </p:sp>
      <p:sp>
        <p:nvSpPr>
          <p:cNvPr id="11" name="文本框 5"/>
          <p:cNvSpPr txBox="1"/>
          <p:nvPr>
            <p:custDataLst>
              <p:tags r:id="rId5"/>
            </p:custDataLst>
          </p:nvPr>
        </p:nvSpPr>
        <p:spPr>
          <a:xfrm>
            <a:off x="782320" y="2205990"/>
            <a:ext cx="11285220" cy="817245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 spc="150">
                <a:solidFill>
                  <a:schemeClr val="bg2"/>
                </a:solidFill>
                <a:latin typeface="Arial" panose="020B0604020202020204" pitchFamily="34" charset="0"/>
                <a:ea typeface="微软雅黑"/>
                <a:sym typeface="+mn-ea"/>
              </a:rPr>
              <a:t>我是古帝高阳氏的子孙，我已去世的父亲字伯庸。</a:t>
            </a: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endParaRPr lang="zh-CN" altLang="en-US" sz="2800" b="1" spc="150">
              <a:solidFill>
                <a:schemeClr val="bg2"/>
              </a:solidFill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09360" y="33867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latin typeface="+mj-ea"/>
                <a:ea typeface="+mj-ea"/>
                <a:sym typeface="+mn-ea"/>
              </a:rPr>
              <a:t>摄提贞于孟陬兮，惟庚寅吾以降。</a:t>
            </a:r>
          </a:p>
        </p:txBody>
      </p:sp>
      <p:sp>
        <p:nvSpPr>
          <p:cNvPr id="3" name="文本框 6"/>
          <p:cNvSpPr txBox="1"/>
          <p:nvPr>
            <p:custDataLst>
              <p:tags r:id="rId7"/>
            </p:custDataLst>
          </p:nvPr>
        </p:nvSpPr>
        <p:spPr>
          <a:xfrm>
            <a:off x="782320" y="4298950"/>
            <a:ext cx="8159750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uFillTx/>
                <a:latin typeface="+mn-ea"/>
                <a:sym typeface="+mn-ea"/>
              </a:rPr>
              <a:t>贞：正。    孟：开始。    陬：正月。</a:t>
            </a:r>
          </a:p>
        </p:txBody>
      </p:sp>
      <p:sp>
        <p:nvSpPr>
          <p:cNvPr id="4" name="文本框 5"/>
          <p:cNvSpPr txBox="1"/>
          <p:nvPr>
            <p:custDataLst>
              <p:tags r:id="rId8"/>
            </p:custDataLst>
          </p:nvPr>
        </p:nvSpPr>
        <p:spPr>
          <a:xfrm>
            <a:off x="709295" y="5200650"/>
            <a:ext cx="11358245" cy="80645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>
                <a:solidFill>
                  <a:schemeClr val="bg2"/>
                </a:solidFill>
                <a:latin typeface="微软雅黑" panose="020B0503020204020204" charset="-122"/>
                <a:ea typeface="微软雅黑"/>
                <a:sym typeface="+mn-ea"/>
              </a:rPr>
              <a:t>岁星在寅那年的孟春月，正当庚寅日那天我降生。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783320" y="580390"/>
            <a:ext cx="2896442" cy="1192072"/>
          </a:xfrm>
          <a:prstGeom prst="ellipse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zh-CN" altLang="en-US" sz="5400" b="1">
                <a:latin typeface="微软雅黑" panose="020B0503020204020204" charset="-122"/>
                <a:ea typeface="微软雅黑"/>
              </a:rPr>
              <a:t>第一段</a:t>
            </a:r>
          </a:p>
        </p:txBody>
      </p:sp>
      <p:sp>
        <p:nvSpPr>
          <p:cNvPr id="6" name="文本框 6"/>
          <p:cNvSpPr txBox="1"/>
          <p:nvPr>
            <p:custDataLst>
              <p:tags r:id="rId9"/>
            </p:custDataLst>
          </p:nvPr>
        </p:nvSpPr>
        <p:spPr>
          <a:xfrm>
            <a:off x="2733675" y="1439545"/>
            <a:ext cx="1789430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 spc="20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皇：美。</a:t>
            </a: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4963160" y="1439545"/>
            <a:ext cx="3133725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 spc="20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考：已故的父亲。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  <p:bldP spid="2" grpId="0"/>
      <p:bldP spid="3" grpId="0"/>
      <p:bldP spid="4" grpId="0"/>
      <p:bldP spid="5" grpId="0" animBg="1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"/>
          <p:cNvSpPr txBox="1"/>
          <p:nvPr>
            <p:custDataLst>
              <p:tags r:id="rId3"/>
            </p:custDataLst>
          </p:nvPr>
        </p:nvSpPr>
        <p:spPr>
          <a:xfrm>
            <a:off x="782385" y="5800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2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皇览揆余初度兮，肇锡余以嘉名。</a:t>
            </a:r>
          </a:p>
        </p:txBody>
      </p:sp>
      <p:sp>
        <p:nvSpPr>
          <p:cNvPr id="12" name="文本框 6"/>
          <p:cNvSpPr txBox="1"/>
          <p:nvPr>
            <p:custDataLst>
              <p:tags r:id="rId4"/>
            </p:custDataLst>
          </p:nvPr>
        </p:nvSpPr>
        <p:spPr>
          <a:xfrm>
            <a:off x="782320" y="1439545"/>
            <a:ext cx="9988550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 spc="20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揆：推理揣度。    肇：开始。    锡：赐。</a:t>
            </a:r>
          </a:p>
        </p:txBody>
      </p:sp>
      <p:sp>
        <p:nvSpPr>
          <p:cNvPr id="11" name="文本框 5"/>
          <p:cNvSpPr txBox="1"/>
          <p:nvPr>
            <p:custDataLst>
              <p:tags r:id="rId5"/>
            </p:custDataLst>
          </p:nvPr>
        </p:nvSpPr>
        <p:spPr>
          <a:xfrm>
            <a:off x="782320" y="2205990"/>
            <a:ext cx="11285220" cy="817245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 spc="150">
                <a:solidFill>
                  <a:srgbClr val="7030A0"/>
                </a:solidFill>
                <a:latin typeface="Arial" panose="020B0604020202020204" pitchFamily="34" charset="0"/>
                <a:ea typeface="微软雅黑"/>
                <a:sym typeface="+mn-ea"/>
              </a:rPr>
              <a:t>父亲仔细揣测我的生辰，于是赐给我相应的美名。</a:t>
            </a: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endParaRPr lang="zh-CN" altLang="en-US" sz="2800" b="1" spc="150">
              <a:solidFill>
                <a:srgbClr val="7030A0"/>
              </a:solidFill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09360" y="33867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latin typeface="+mj-ea"/>
                <a:ea typeface="+mj-ea"/>
                <a:sym typeface="+mn-ea"/>
              </a:rPr>
              <a:t>名余曰正则兮，字余曰灵均。</a:t>
            </a:r>
            <a:endParaRPr lang="zh-CN" altLang="zh-CN" sz="32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文本框 6"/>
          <p:cNvSpPr txBox="1"/>
          <p:nvPr>
            <p:custDataLst>
              <p:tags r:id="rId7"/>
            </p:custDataLst>
          </p:nvPr>
        </p:nvSpPr>
        <p:spPr>
          <a:xfrm>
            <a:off x="782320" y="4298950"/>
            <a:ext cx="9554845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uFillTx/>
                <a:latin typeface="+mn-ea"/>
                <a:sym typeface="+mn-ea"/>
              </a:rPr>
              <a:t>名：命名。    字：表字，这里活用作动词，起个表字。</a:t>
            </a:r>
          </a:p>
        </p:txBody>
      </p:sp>
      <p:sp>
        <p:nvSpPr>
          <p:cNvPr id="4" name="文本框 5"/>
          <p:cNvSpPr txBox="1"/>
          <p:nvPr>
            <p:custDataLst>
              <p:tags r:id="rId8"/>
            </p:custDataLst>
          </p:nvPr>
        </p:nvSpPr>
        <p:spPr>
          <a:xfrm>
            <a:off x="709295" y="5200650"/>
            <a:ext cx="11358245" cy="80645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  <a:sym typeface="+mn-ea"/>
              </a:rPr>
              <a:t>父亲把我的名取为正则，同时把我的字叫作灵均。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640894" y="640478"/>
            <a:ext cx="11576962" cy="66093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kumimoji="0" lang="zh-CN" altLang="x-none" sz="3600" b="1" i="0" spc="300" noProof="0" err="1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本段中诗人描绘品质、表白心志的诗句</a:t>
            </a:r>
            <a:endParaRPr kumimoji="0" lang="zh-CN" altLang="x-none" sz="3600" b="1" i="0" spc="300" noProof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微软雅黑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rcRect t="4425" b="4425"/>
          <a:stretch>
            <a:fillRect/>
          </a:stretch>
        </p:blipFill>
        <p:spPr>
          <a:xfrm>
            <a:off x="645087" y="1783592"/>
            <a:ext cx="3615387" cy="4811927"/>
          </a:xfrm>
          <a:prstGeom prst="rect">
            <a:avLst/>
          </a:prstGeom>
        </p:spPr>
      </p:pic>
      <p:sp>
        <p:nvSpPr>
          <p:cNvPr id="7" name="Title 6"/>
          <p:cNvSpPr txBox="1"/>
          <p:nvPr>
            <p:custDataLst>
              <p:tags r:id="rId4"/>
            </p:custDataLst>
          </p:nvPr>
        </p:nvSpPr>
        <p:spPr>
          <a:xfrm>
            <a:off x="4401185" y="1923415"/>
            <a:ext cx="8129905" cy="29635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帝高阳之苗裔兮。</a:t>
            </a:r>
            <a:endParaRPr lang="zh-CN" altLang="zh-CN" sz="28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摄提贞于孟陬兮，惟庚寅吾以降。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名余曰正则兮，字余曰灵均。</a:t>
            </a: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12023758" y="458324"/>
            <a:ext cx="214676" cy="78688"/>
            <a:chOff x="10129722" y="747001"/>
            <a:chExt cx="214676" cy="78688"/>
          </a:xfrm>
        </p:grpSpPr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10129722" y="747001"/>
              <a:ext cx="21467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8"/>
              </p:custDataLst>
            </p:nvPr>
          </p:nvCxnSpPr>
          <p:spPr>
            <a:xfrm>
              <a:off x="10129722" y="825689"/>
              <a:ext cx="1640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401185" y="5232400"/>
            <a:ext cx="7920990" cy="1191895"/>
          </a:xfrm>
          <a:prstGeom prst="rect">
            <a:avLst/>
          </a:prstGeom>
          <a:solidFill>
            <a:srgbClr val="FFFF99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71187" tIns="37017" rIns="71187" bIns="37017" anchor="t"/>
          <a:lstStyle/>
          <a:p>
            <a:pPr marL="342900" indent="0" algn="l" defTabSz="265430" eaLnBrk="1" latinLnBrk="0" hangingPunct="1">
              <a:lnSpc>
                <a:spcPts val="4350"/>
              </a:lnSpc>
              <a:spcBef>
                <a:spcPts val="900"/>
              </a:spcBef>
              <a:tabLst>
                <a:tab pos="342900" algn="l"/>
                <a:tab pos="606425" algn="l"/>
                <a:tab pos="871855" algn="l"/>
                <a:tab pos="1136650" algn="l"/>
                <a:tab pos="1402080" algn="l"/>
                <a:tab pos="1666875" algn="l"/>
                <a:tab pos="1932305" algn="l"/>
                <a:tab pos="2197100" algn="l"/>
                <a:tab pos="2462530" algn="l"/>
                <a:tab pos="2727325" algn="l"/>
                <a:tab pos="2992755" algn="l"/>
                <a:tab pos="3257550" algn="l"/>
                <a:tab pos="3522980" algn="l"/>
                <a:tab pos="3787775" algn="l"/>
                <a:tab pos="4053205" algn="l"/>
                <a:tab pos="4318000" algn="l"/>
                <a:tab pos="4583430" algn="l"/>
                <a:tab pos="4848225" algn="l"/>
                <a:tab pos="5113655" algn="l"/>
                <a:tab pos="5378450" algn="l"/>
                <a:tab pos="56438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zh-CN" altLang="zh-CN" sz="2955" b="1" err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小结：</a:t>
            </a:r>
            <a:r>
              <a:rPr lang="zh-CN" altLang="zh-CN" sz="2950" b="1" err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述身世。</a:t>
            </a:r>
            <a:r>
              <a:rPr lang="zh-CN" altLang="zh-CN" sz="2955" b="1" err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自述出身与身世，强调自己的高贵和不凡。</a:t>
            </a:r>
            <a:endParaRPr lang="zh-CN" altLang="zh-CN" sz="2955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"/>
          <p:cNvSpPr txBox="1"/>
          <p:nvPr>
            <p:custDataLst>
              <p:tags r:id="rId3"/>
            </p:custDataLst>
          </p:nvPr>
        </p:nvSpPr>
        <p:spPr>
          <a:xfrm>
            <a:off x="782385" y="5800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2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纷吾既有此内美兮，又重之以修能。</a:t>
            </a:r>
          </a:p>
        </p:txBody>
      </p:sp>
      <p:sp>
        <p:nvSpPr>
          <p:cNvPr id="12" name="文本框 6"/>
          <p:cNvSpPr txBox="1"/>
          <p:nvPr>
            <p:custDataLst>
              <p:tags r:id="rId4"/>
            </p:custDataLst>
          </p:nvPr>
        </p:nvSpPr>
        <p:spPr>
          <a:xfrm>
            <a:off x="782385" y="1439522"/>
            <a:ext cx="6915355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 spc="20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内美：内在的美好品质。    重：再。</a:t>
            </a:r>
          </a:p>
        </p:txBody>
      </p:sp>
      <p:sp>
        <p:nvSpPr>
          <p:cNvPr id="11" name="文本框 5"/>
          <p:cNvSpPr txBox="1"/>
          <p:nvPr>
            <p:custDataLst>
              <p:tags r:id="rId5"/>
            </p:custDataLst>
          </p:nvPr>
        </p:nvSpPr>
        <p:spPr>
          <a:xfrm>
            <a:off x="782320" y="2205990"/>
            <a:ext cx="11285220" cy="817245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 spc="150">
                <a:solidFill>
                  <a:schemeClr val="bg2"/>
                </a:solidFill>
                <a:latin typeface="Arial" panose="020B0604020202020204" pitchFamily="34" charset="0"/>
                <a:ea typeface="微软雅黑"/>
                <a:sym typeface="+mn-ea"/>
              </a:rPr>
              <a:t>天赋给我很多良好素质，我不断加强自己的修养。</a:t>
            </a: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endParaRPr lang="zh-CN" altLang="en-US" sz="2800" b="1" spc="150">
              <a:solidFill>
                <a:schemeClr val="bg2"/>
              </a:solidFill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09360" y="33867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latin typeface="+mj-ea"/>
                <a:ea typeface="+mj-ea"/>
                <a:sym typeface="+mn-ea"/>
              </a:rPr>
              <a:t>扈江离与辟芷兮，纫秋兰以为佩。</a:t>
            </a:r>
          </a:p>
        </p:txBody>
      </p:sp>
      <p:sp>
        <p:nvSpPr>
          <p:cNvPr id="3" name="文本框 6"/>
          <p:cNvSpPr txBox="1"/>
          <p:nvPr>
            <p:custDataLst>
              <p:tags r:id="rId7"/>
            </p:custDataLst>
          </p:nvPr>
        </p:nvSpPr>
        <p:spPr>
          <a:xfrm>
            <a:off x="782320" y="4298950"/>
            <a:ext cx="8159750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uFillTx/>
                <a:latin typeface="+mn-ea"/>
                <a:sym typeface="+mn-ea"/>
              </a:rPr>
              <a:t>扈：楚方言，披挂。    纫：草有茎叶可做绳索。</a:t>
            </a:r>
          </a:p>
        </p:txBody>
      </p:sp>
      <p:sp>
        <p:nvSpPr>
          <p:cNvPr id="4" name="文本框 5"/>
          <p:cNvSpPr txBox="1"/>
          <p:nvPr>
            <p:custDataLst>
              <p:tags r:id="rId8"/>
            </p:custDataLst>
          </p:nvPr>
        </p:nvSpPr>
        <p:spPr>
          <a:xfrm>
            <a:off x="709295" y="5200650"/>
            <a:ext cx="11358245" cy="80645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>
                <a:solidFill>
                  <a:schemeClr val="bg2"/>
                </a:solidFill>
                <a:latin typeface="微软雅黑" panose="020B0503020204020204" charset="-122"/>
                <a:ea typeface="微软雅黑"/>
                <a:sym typeface="+mn-ea"/>
              </a:rPr>
              <a:t>我把江离芷草披在肩上，把秋兰结成索佩挂身旁。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783320" y="580390"/>
            <a:ext cx="2901706" cy="1301122"/>
          </a:xfrm>
          <a:prstGeom prst="ellipse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zh-CN" altLang="en-US" sz="5400" b="1">
                <a:latin typeface="微软雅黑" panose="020B0503020204020204" charset="-122"/>
                <a:ea typeface="微软雅黑"/>
              </a:rPr>
              <a:t>第二段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  <p:bldP spid="2" grpId="0"/>
      <p:bldP spid="3" grpId="0"/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10" y="320040"/>
            <a:ext cx="11606530" cy="642112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"/>
          <p:cNvSpPr txBox="1"/>
          <p:nvPr>
            <p:custDataLst>
              <p:tags r:id="rId3"/>
            </p:custDataLst>
          </p:nvPr>
        </p:nvSpPr>
        <p:spPr>
          <a:xfrm>
            <a:off x="782385" y="31973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2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汨余若将不及兮，恐年岁之不吾与。</a:t>
            </a:r>
          </a:p>
        </p:txBody>
      </p:sp>
      <p:sp>
        <p:nvSpPr>
          <p:cNvPr id="12" name="文本框 6"/>
          <p:cNvSpPr txBox="1"/>
          <p:nvPr>
            <p:custDataLst>
              <p:tags r:id="rId4"/>
            </p:custDataLst>
          </p:nvPr>
        </p:nvSpPr>
        <p:spPr>
          <a:xfrm>
            <a:off x="782320" y="1217295"/>
            <a:ext cx="10169525" cy="10172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 spc="20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汨：水疾流的样子，此处用以形容时光飞逝。</a:t>
            </a:r>
          </a:p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 spc="20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不吾与：宾语前置，即“不与吾”，不等待我。</a:t>
            </a:r>
          </a:p>
        </p:txBody>
      </p:sp>
      <p:sp>
        <p:nvSpPr>
          <p:cNvPr id="11" name="文本框 5"/>
          <p:cNvSpPr txBox="1"/>
          <p:nvPr>
            <p:custDataLst>
              <p:tags r:id="rId5"/>
            </p:custDataLst>
          </p:nvPr>
        </p:nvSpPr>
        <p:spPr>
          <a:xfrm>
            <a:off x="746125" y="2439035"/>
            <a:ext cx="11285220" cy="817245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 spc="150">
                <a:solidFill>
                  <a:srgbClr val="7030A0"/>
                </a:solidFill>
                <a:latin typeface="Arial" panose="020B0604020202020204" pitchFamily="34" charset="0"/>
                <a:ea typeface="微软雅黑"/>
                <a:sym typeface="+mn-ea"/>
              </a:rPr>
              <a:t>光阴似箭我好像跟不上，岁月不等待人令我心慌。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09360" y="33867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latin typeface="+mj-ea"/>
                <a:ea typeface="+mj-ea"/>
                <a:sym typeface="+mn-ea"/>
              </a:rPr>
              <a:t>朝搴阰之木兰兮，夕揽洲之宿莽。</a:t>
            </a:r>
          </a:p>
        </p:txBody>
      </p:sp>
      <p:sp>
        <p:nvSpPr>
          <p:cNvPr id="3" name="文本框 6"/>
          <p:cNvSpPr txBox="1"/>
          <p:nvPr>
            <p:custDataLst>
              <p:tags r:id="rId7"/>
            </p:custDataLst>
          </p:nvPr>
        </p:nvSpPr>
        <p:spPr>
          <a:xfrm>
            <a:off x="782320" y="4142740"/>
            <a:ext cx="8159750" cy="6940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uFillTx/>
                <a:latin typeface="+mn-ea"/>
                <a:sym typeface="+mn-ea"/>
              </a:rPr>
              <a:t>搴：拔取。    揽：采摘。</a:t>
            </a:r>
          </a:p>
        </p:txBody>
      </p:sp>
      <p:sp>
        <p:nvSpPr>
          <p:cNvPr id="4" name="文本框 5"/>
          <p:cNvSpPr txBox="1"/>
          <p:nvPr>
            <p:custDataLst>
              <p:tags r:id="rId8"/>
            </p:custDataLst>
          </p:nvPr>
        </p:nvSpPr>
        <p:spPr>
          <a:xfrm>
            <a:off x="709295" y="5200650"/>
            <a:ext cx="11358245" cy="80645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  <a:sym typeface="+mn-ea"/>
              </a:rPr>
              <a:t>早晨我在大坡采集木兰，傍晚在小洲中摘取宿莽。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"/>
          <p:cNvSpPr txBox="1"/>
          <p:nvPr>
            <p:custDataLst>
              <p:tags r:id="rId3"/>
            </p:custDataLst>
          </p:nvPr>
        </p:nvSpPr>
        <p:spPr>
          <a:xfrm>
            <a:off x="782385" y="5800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2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日月忽其不淹兮，春与秋其代序。</a:t>
            </a:r>
          </a:p>
        </p:txBody>
      </p:sp>
      <p:sp>
        <p:nvSpPr>
          <p:cNvPr id="12" name="文本框 6"/>
          <p:cNvSpPr txBox="1"/>
          <p:nvPr>
            <p:custDataLst>
              <p:tags r:id="rId4"/>
            </p:custDataLst>
          </p:nvPr>
        </p:nvSpPr>
        <p:spPr>
          <a:xfrm>
            <a:off x="893445" y="1336040"/>
            <a:ext cx="8430895" cy="804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 spc="20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忽：迅速的样子。    代序：指不断更迭。</a:t>
            </a:r>
          </a:p>
        </p:txBody>
      </p:sp>
      <p:sp>
        <p:nvSpPr>
          <p:cNvPr id="11" name="文本框 5"/>
          <p:cNvSpPr txBox="1"/>
          <p:nvPr>
            <p:custDataLst>
              <p:tags r:id="rId5"/>
            </p:custDataLst>
          </p:nvPr>
        </p:nvSpPr>
        <p:spPr>
          <a:xfrm>
            <a:off x="782320" y="2205990"/>
            <a:ext cx="11285220" cy="817245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 spc="150">
                <a:solidFill>
                  <a:schemeClr val="bg2"/>
                </a:solidFill>
                <a:latin typeface="Arial" panose="020B0604020202020204" pitchFamily="34" charset="0"/>
                <a:ea typeface="微软雅黑"/>
                <a:sym typeface="+mn-ea"/>
              </a:rPr>
              <a:t>时光迅速逝去不能久留，四季更相代谢变化有常。</a:t>
            </a: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endParaRPr lang="zh-CN" altLang="en-US" sz="2800" b="1" spc="150">
              <a:solidFill>
                <a:schemeClr val="bg2"/>
              </a:solidFill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09360" y="33867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latin typeface="+mj-ea"/>
                <a:ea typeface="+mj-ea"/>
                <a:sym typeface="+mn-ea"/>
              </a:rPr>
              <a:t>唯草木之零落兮，恐美人之迟暮。</a:t>
            </a:r>
          </a:p>
        </p:txBody>
      </p:sp>
      <p:sp>
        <p:nvSpPr>
          <p:cNvPr id="3" name="文本框 6"/>
          <p:cNvSpPr txBox="1"/>
          <p:nvPr>
            <p:custDataLst>
              <p:tags r:id="rId7"/>
            </p:custDataLst>
          </p:nvPr>
        </p:nvSpPr>
        <p:spPr>
          <a:xfrm>
            <a:off x="782320" y="4298950"/>
            <a:ext cx="8159750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uFillTx/>
                <a:latin typeface="+mn-ea"/>
                <a:sym typeface="+mn-ea"/>
              </a:rPr>
              <a:t>惟：思虑。    迟暮：衰老。</a:t>
            </a:r>
          </a:p>
        </p:txBody>
      </p:sp>
      <p:sp>
        <p:nvSpPr>
          <p:cNvPr id="4" name="文本框 5"/>
          <p:cNvSpPr txBox="1"/>
          <p:nvPr>
            <p:custDataLst>
              <p:tags r:id="rId8"/>
            </p:custDataLst>
          </p:nvPr>
        </p:nvSpPr>
        <p:spPr>
          <a:xfrm>
            <a:off x="709295" y="5200650"/>
            <a:ext cx="11358245" cy="80645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>
                <a:solidFill>
                  <a:schemeClr val="bg2"/>
                </a:solidFill>
                <a:latin typeface="微软雅黑" panose="020B0503020204020204" charset="-122"/>
                <a:ea typeface="微软雅黑"/>
                <a:sym typeface="+mn-ea"/>
              </a:rPr>
              <a:t>我想到草木已由盛到衰，恐怕自己身体逐渐衰老。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"/>
          <p:cNvSpPr txBox="1"/>
          <p:nvPr>
            <p:custDataLst>
              <p:tags r:id="rId3"/>
            </p:custDataLst>
          </p:nvPr>
        </p:nvSpPr>
        <p:spPr>
          <a:xfrm>
            <a:off x="782385" y="5800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2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不抚壮而弃秽兮，何不改乎此度？</a:t>
            </a:r>
          </a:p>
        </p:txBody>
      </p:sp>
      <p:sp>
        <p:nvSpPr>
          <p:cNvPr id="12" name="文本框 6"/>
          <p:cNvSpPr txBox="1"/>
          <p:nvPr>
            <p:custDataLst>
              <p:tags r:id="rId4"/>
            </p:custDataLst>
          </p:nvPr>
        </p:nvSpPr>
        <p:spPr>
          <a:xfrm>
            <a:off x="904240" y="1437005"/>
            <a:ext cx="6915150" cy="5530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 spc="20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抚：趁。    此度：指现行的政治法度。</a:t>
            </a:r>
          </a:p>
        </p:txBody>
      </p:sp>
      <p:sp>
        <p:nvSpPr>
          <p:cNvPr id="11" name="文本框 5"/>
          <p:cNvSpPr txBox="1"/>
          <p:nvPr>
            <p:custDataLst>
              <p:tags r:id="rId5"/>
            </p:custDataLst>
          </p:nvPr>
        </p:nvSpPr>
        <p:spPr>
          <a:xfrm>
            <a:off x="782320" y="2205990"/>
            <a:ext cx="11285220" cy="817245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 spc="150">
                <a:solidFill>
                  <a:srgbClr val="7030A0"/>
                </a:solidFill>
                <a:latin typeface="Arial" panose="020B0604020202020204" pitchFamily="34" charset="0"/>
                <a:ea typeface="微软雅黑"/>
                <a:sym typeface="+mn-ea"/>
              </a:rPr>
              <a:t>何不利用盛时扬弃秽政，为何还不改变这些法度？</a:t>
            </a: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endParaRPr lang="zh-CN" altLang="en-US" sz="2800" b="1" spc="150">
              <a:solidFill>
                <a:schemeClr val="bg2"/>
              </a:solidFill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09360" y="33867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latin typeface="+mj-ea"/>
                <a:ea typeface="+mj-ea"/>
                <a:sym typeface="+mn-ea"/>
              </a:rPr>
              <a:t>乘骐骥以驰骋兮，来吾道夫先路！</a:t>
            </a:r>
          </a:p>
        </p:txBody>
      </p:sp>
      <p:sp>
        <p:nvSpPr>
          <p:cNvPr id="3" name="文本框 6"/>
          <p:cNvSpPr txBox="1"/>
          <p:nvPr>
            <p:custDataLst>
              <p:tags r:id="rId7"/>
            </p:custDataLst>
          </p:nvPr>
        </p:nvSpPr>
        <p:spPr>
          <a:xfrm>
            <a:off x="782320" y="4298950"/>
            <a:ext cx="8159750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uFillTx/>
                <a:latin typeface="+mn-ea"/>
                <a:sym typeface="+mn-ea"/>
              </a:rPr>
              <a:t>道：通“导”，引导。</a:t>
            </a:r>
          </a:p>
        </p:txBody>
      </p:sp>
      <p:sp>
        <p:nvSpPr>
          <p:cNvPr id="4" name="文本框 5"/>
          <p:cNvSpPr txBox="1"/>
          <p:nvPr>
            <p:custDataLst>
              <p:tags r:id="rId8"/>
            </p:custDataLst>
          </p:nvPr>
        </p:nvSpPr>
        <p:spPr>
          <a:xfrm>
            <a:off x="709295" y="5200650"/>
            <a:ext cx="11358245" cy="80645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  <a:sym typeface="+mn-ea"/>
              </a:rPr>
              <a:t>乘上千里马纵横驰骋吧，来呀，我在前引导开路！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333375" y="1509656"/>
            <a:ext cx="12192000" cy="4927269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641985" y="349250"/>
            <a:ext cx="11572875" cy="11601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7200" b="1" i="0" spc="30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披文入情话屈原</a:t>
            </a: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11999780" y="458324"/>
            <a:ext cx="214676" cy="78688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7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8"/>
              </p:custDataLst>
            </p:nvPr>
          </p:nvCxnSpPr>
          <p:spPr>
            <a:xfrm>
              <a:off x="10128479" y="825689"/>
              <a:ext cx="1640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placingpictureplacehold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54335" y="2274216"/>
            <a:ext cx="5973703" cy="34135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rcRect l="5948" r="6031"/>
          <a:stretch>
            <a:fillRect/>
          </a:stretch>
        </p:blipFill>
        <p:spPr>
          <a:xfrm>
            <a:off x="641985" y="2273300"/>
            <a:ext cx="5532120" cy="34150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640894" y="640478"/>
            <a:ext cx="11576962" cy="66093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kumimoji="0" lang="zh-CN" altLang="x-none" sz="3600" b="1" i="0" spc="300" noProof="0" err="1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本段中诗人描绘品质、表白心志的诗句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rcRect t="4425" b="4425"/>
          <a:stretch>
            <a:fillRect/>
          </a:stretch>
        </p:blipFill>
        <p:spPr>
          <a:xfrm>
            <a:off x="645087" y="1783592"/>
            <a:ext cx="3615387" cy="4811927"/>
          </a:xfrm>
          <a:prstGeom prst="rect">
            <a:avLst/>
          </a:prstGeom>
        </p:spPr>
      </p:pic>
      <p:sp>
        <p:nvSpPr>
          <p:cNvPr id="7" name="Title 6"/>
          <p:cNvSpPr txBox="1"/>
          <p:nvPr>
            <p:custDataLst>
              <p:tags r:id="rId4"/>
            </p:custDataLst>
          </p:nvPr>
        </p:nvSpPr>
        <p:spPr>
          <a:xfrm>
            <a:off x="4472305" y="1933575"/>
            <a:ext cx="7551420" cy="24688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纷吾既有此内美兮，又重之以修能。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汨余若将不及兮，恐年岁之不吾与。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唯草木之零落兮，恐美人之迟暮。。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乘骐骥以驰骋兮，来吾道夫先路！</a:t>
            </a: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12023758" y="458324"/>
            <a:ext cx="214676" cy="78688"/>
            <a:chOff x="10129722" y="747001"/>
            <a:chExt cx="214676" cy="78688"/>
          </a:xfrm>
        </p:grpSpPr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10129722" y="747001"/>
              <a:ext cx="21467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8"/>
              </p:custDataLst>
            </p:nvPr>
          </p:nvCxnSpPr>
          <p:spPr>
            <a:xfrm>
              <a:off x="10129722" y="825689"/>
              <a:ext cx="1640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471670" y="4878070"/>
            <a:ext cx="7552055" cy="1788160"/>
          </a:xfrm>
          <a:prstGeom prst="rect">
            <a:avLst/>
          </a:prstGeom>
          <a:solidFill>
            <a:srgbClr val="FFFF99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71187" tIns="37017" rIns="71187" bIns="37017" anchor="t"/>
          <a:lstStyle/>
          <a:p>
            <a:pPr marL="342900" indent="0" algn="l" defTabSz="265430" eaLnBrk="1" latinLnBrk="0" hangingPunct="1">
              <a:lnSpc>
                <a:spcPts val="4350"/>
              </a:lnSpc>
              <a:spcBef>
                <a:spcPts val="900"/>
              </a:spcBef>
              <a:tabLst>
                <a:tab pos="342900" algn="l"/>
                <a:tab pos="606425" algn="l"/>
                <a:tab pos="871855" algn="l"/>
                <a:tab pos="1136650" algn="l"/>
                <a:tab pos="1402080" algn="l"/>
                <a:tab pos="1666875" algn="l"/>
                <a:tab pos="1932305" algn="l"/>
                <a:tab pos="2197100" algn="l"/>
                <a:tab pos="2462530" algn="l"/>
                <a:tab pos="2727325" algn="l"/>
                <a:tab pos="2992755" algn="l"/>
                <a:tab pos="3257550" algn="l"/>
                <a:tab pos="3522980" algn="l"/>
                <a:tab pos="3787775" algn="l"/>
                <a:tab pos="4053205" algn="l"/>
                <a:tab pos="4318000" algn="l"/>
                <a:tab pos="4583430" algn="l"/>
                <a:tab pos="4848225" algn="l"/>
                <a:tab pos="5113655" algn="l"/>
                <a:tab pos="5378450" algn="l"/>
                <a:tab pos="56438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zh-CN" altLang="zh-CN" sz="2955" b="1" err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小结：绘品质。诗人叙述自己注重修身，以提高自己的品德、才能，决心辅助楚王进行改革，使国家富强。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"/>
          <p:cNvSpPr txBox="1"/>
          <p:nvPr>
            <p:custDataLst>
              <p:tags r:id="rId3"/>
            </p:custDataLst>
          </p:nvPr>
        </p:nvSpPr>
        <p:spPr>
          <a:xfrm>
            <a:off x="782385" y="5800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2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长太息以掩涕兮，哀民生之多艰。</a:t>
            </a:r>
          </a:p>
        </p:txBody>
      </p:sp>
      <p:sp>
        <p:nvSpPr>
          <p:cNvPr id="12" name="文本框 6"/>
          <p:cNvSpPr txBox="1"/>
          <p:nvPr>
            <p:custDataLst>
              <p:tags r:id="rId4"/>
            </p:custDataLst>
          </p:nvPr>
        </p:nvSpPr>
        <p:spPr>
          <a:xfrm>
            <a:off x="782385" y="1439522"/>
            <a:ext cx="6915355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 spc="20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太息：叹气。</a:t>
            </a:r>
          </a:p>
        </p:txBody>
      </p:sp>
      <p:sp>
        <p:nvSpPr>
          <p:cNvPr id="11" name="文本框 5"/>
          <p:cNvSpPr txBox="1"/>
          <p:nvPr>
            <p:custDataLst>
              <p:tags r:id="rId5"/>
            </p:custDataLst>
          </p:nvPr>
        </p:nvSpPr>
        <p:spPr>
          <a:xfrm>
            <a:off x="782320" y="2205990"/>
            <a:ext cx="11285220" cy="817245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 spc="150">
                <a:solidFill>
                  <a:schemeClr val="bg2"/>
                </a:solidFill>
                <a:latin typeface="Arial" panose="020B0604020202020204" pitchFamily="34" charset="0"/>
                <a:ea typeface="微软雅黑"/>
                <a:sym typeface="+mn-ea"/>
              </a:rPr>
              <a:t>我揩着眼泪啊声声长叹，可怜人生道路多么艰难。</a:t>
            </a: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endParaRPr lang="zh-CN" altLang="en-US" sz="2800" b="1" spc="150">
              <a:solidFill>
                <a:schemeClr val="bg2"/>
              </a:solidFill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09360" y="33867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latin typeface="+mj-ea"/>
                <a:ea typeface="+mj-ea"/>
                <a:sym typeface="+mn-ea"/>
              </a:rPr>
              <a:t>余虽好修姱以鞿羁兮，謇朝谇而夕替。</a:t>
            </a:r>
            <a:endParaRPr lang="zh-CN" altLang="zh-CN" sz="32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文本框 6"/>
          <p:cNvSpPr txBox="1"/>
          <p:nvPr>
            <p:custDataLst>
              <p:tags r:id="rId7"/>
            </p:custDataLst>
          </p:nvPr>
        </p:nvSpPr>
        <p:spPr>
          <a:xfrm>
            <a:off x="782320" y="4298950"/>
            <a:ext cx="8159750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uFillTx/>
                <a:latin typeface="+mn-ea"/>
                <a:sym typeface="+mn-ea"/>
              </a:rPr>
              <a:t>好：爱慕崇尚。谇：谏诤。替：废弃，排斥。</a:t>
            </a:r>
            <a:endParaRPr lang="zh-CN" altLang="en-US" sz="2800" b="1" spc="200">
              <a:solidFill>
                <a:srgbClr val="FF0000"/>
              </a:solidFill>
              <a:uFillTx/>
              <a:latin typeface="+mn-ea"/>
              <a:sym typeface="+mn-ea"/>
            </a:endParaRPr>
          </a:p>
        </p:txBody>
      </p:sp>
      <p:sp>
        <p:nvSpPr>
          <p:cNvPr id="4" name="文本框 5"/>
          <p:cNvSpPr txBox="1"/>
          <p:nvPr>
            <p:custDataLst>
              <p:tags r:id="rId8"/>
            </p:custDataLst>
          </p:nvPr>
        </p:nvSpPr>
        <p:spPr>
          <a:xfrm>
            <a:off x="709295" y="5200650"/>
            <a:ext cx="11358245" cy="80645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>
                <a:solidFill>
                  <a:schemeClr val="bg2"/>
                </a:solidFill>
                <a:latin typeface="微软雅黑" panose="020B0503020204020204" charset="-122"/>
                <a:ea typeface="微软雅黑"/>
                <a:sym typeface="+mn-ea"/>
              </a:rPr>
              <a:t>我虽爱好修洁严于责己，早晨被辱骂晚上又丢官。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783320" y="580390"/>
            <a:ext cx="2901706" cy="1301122"/>
          </a:xfrm>
          <a:prstGeom prst="ellipse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zh-CN" altLang="en-US" sz="5400" b="1">
                <a:latin typeface="微软雅黑" panose="020B0503020204020204" charset="-122"/>
                <a:ea typeface="微软雅黑"/>
              </a:rPr>
              <a:t>第三段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  <p:bldP spid="2" grpId="0"/>
      <p:bldP spid="3" grpId="0"/>
      <p:bldP spid="4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"/>
          <p:cNvSpPr txBox="1"/>
          <p:nvPr>
            <p:custDataLst>
              <p:tags r:id="rId3"/>
            </p:custDataLst>
          </p:nvPr>
        </p:nvSpPr>
        <p:spPr>
          <a:xfrm>
            <a:off x="782385" y="5800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既替余以蕙纕兮，又申之以揽茝。</a:t>
            </a:r>
            <a:endParaRPr lang="zh-CN" altLang="zh-CN" sz="3200" b="1" spc="3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" name="文本框 6"/>
          <p:cNvSpPr txBox="1"/>
          <p:nvPr>
            <p:custDataLst>
              <p:tags r:id="rId4"/>
            </p:custDataLst>
          </p:nvPr>
        </p:nvSpPr>
        <p:spPr>
          <a:xfrm>
            <a:off x="782385" y="1439522"/>
            <a:ext cx="6915355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申：加上。</a:t>
            </a:r>
            <a:endParaRPr lang="zh-CN" altLang="en-US" sz="2800" b="1" spc="2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5"/>
          <p:cNvSpPr txBox="1"/>
          <p:nvPr>
            <p:custDataLst>
              <p:tags r:id="rId5"/>
            </p:custDataLst>
          </p:nvPr>
        </p:nvSpPr>
        <p:spPr>
          <a:xfrm>
            <a:off x="782320" y="2205990"/>
            <a:ext cx="11285220" cy="81724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>
                <a:solidFill>
                  <a:schemeClr val="accent2"/>
                </a:solidFill>
                <a:latin typeface="+mj-ea"/>
                <a:ea typeface="+mj-ea"/>
                <a:sym typeface="+mn-ea"/>
              </a:rPr>
              <a:t>他们攻击我佩带蕙草啊，又指责我爱好采集茝兰。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09360" y="33867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亦余心之所善兮，虽九死其尤未悔。</a:t>
            </a:r>
            <a:endParaRPr lang="zh-CN" altLang="zh-CN" sz="3200" b="1" spc="3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5"/>
          <p:cNvSpPr txBox="1"/>
          <p:nvPr>
            <p:custDataLst>
              <p:tags r:id="rId7"/>
            </p:custDataLst>
          </p:nvPr>
        </p:nvSpPr>
        <p:spPr>
          <a:xfrm>
            <a:off x="709295" y="4439285"/>
            <a:ext cx="11358245" cy="8064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>
                <a:solidFill>
                  <a:schemeClr val="accent2"/>
                </a:solidFill>
                <a:latin typeface="+mn-ea"/>
                <a:sym typeface="+mn-ea"/>
              </a:rPr>
              <a:t>这是我心中追求的东西，就是多次死亡也不后悔。</a:t>
            </a: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endParaRPr lang="zh-CN" altLang="en-US" sz="2800" b="1" spc="150">
              <a:solidFill>
                <a:schemeClr val="bg2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"/>
          <p:cNvSpPr txBox="1"/>
          <p:nvPr>
            <p:custDataLst>
              <p:tags r:id="rId3"/>
            </p:custDataLst>
          </p:nvPr>
        </p:nvSpPr>
        <p:spPr>
          <a:xfrm>
            <a:off x="782385" y="5800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怨灵修之浩荡兮，终不察夫民心。</a:t>
            </a:r>
            <a:endParaRPr lang="zh-CN" altLang="zh-CN" sz="3200" b="1" spc="3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5"/>
          <p:cNvSpPr txBox="1"/>
          <p:nvPr>
            <p:custDataLst>
              <p:tags r:id="rId4"/>
            </p:custDataLst>
          </p:nvPr>
        </p:nvSpPr>
        <p:spPr>
          <a:xfrm>
            <a:off x="786765" y="1788795"/>
            <a:ext cx="11285220" cy="81724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  <a:sym typeface="+mn-ea"/>
              </a:rPr>
              <a:t>怨就怨楚王这样糊涂啊，他始终不体察别人心情。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09360" y="3386788"/>
            <a:ext cx="6913246" cy="75565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众女嫉余之蛾眉兮，谣诼谓余以善淫。</a:t>
            </a:r>
            <a:endParaRPr lang="zh-CN" altLang="en-US" sz="3200" b="1" spc="3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5"/>
          <p:cNvSpPr txBox="1"/>
          <p:nvPr>
            <p:custDataLst>
              <p:tags r:id="rId6"/>
            </p:custDataLst>
          </p:nvPr>
        </p:nvSpPr>
        <p:spPr>
          <a:xfrm>
            <a:off x="713740" y="5137785"/>
            <a:ext cx="11358245" cy="8064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zh-CN" altLang="en-US" sz="2800" b="1">
                <a:solidFill>
                  <a:srgbClr val="7030A0"/>
                </a:solidFill>
                <a:latin typeface="+mn-ea"/>
                <a:sym typeface="+mn-ea"/>
              </a:rPr>
              <a:t>那些女人妒忌我的丰姿，造谣诬蔑说我妖艳好淫。</a:t>
            </a: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endParaRPr lang="zh-CN" altLang="en-US" sz="2800" b="1" spc="150">
              <a:solidFill>
                <a:schemeClr val="bg2"/>
              </a:solidFill>
              <a:latin typeface="+mn-ea"/>
              <a:sym typeface="+mn-ea"/>
            </a:endParaRPr>
          </a:p>
        </p:txBody>
      </p:sp>
      <p:sp>
        <p:nvSpPr>
          <p:cNvPr id="3" name="文本框 6"/>
          <p:cNvSpPr txBox="1"/>
          <p:nvPr>
            <p:custDataLst>
              <p:tags r:id="rId7"/>
            </p:custDataLst>
          </p:nvPr>
        </p:nvSpPr>
        <p:spPr>
          <a:xfrm>
            <a:off x="782320" y="4298950"/>
            <a:ext cx="8159750" cy="501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众女：喻指许多小人。蛾眉：喻指高尚的德行。</a:t>
            </a:r>
            <a:endParaRPr lang="zh-CN" altLang="en-US" sz="2800" b="1" spc="200">
              <a:solidFill>
                <a:srgbClr val="FF0000"/>
              </a:solidFill>
              <a:uFillTx/>
              <a:latin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2" grpId="0"/>
      <p:bldP spid="4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242" name="矩形 1"/>
          <p:cNvSpPr/>
          <p:nvPr>
            <p:custDataLst>
              <p:tags r:id="rId3"/>
            </p:custDataLst>
          </p:nvPr>
        </p:nvSpPr>
        <p:spPr>
          <a:xfrm>
            <a:off x="743803" y="566137"/>
            <a:ext cx="804967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固时俗之工巧兮，偭规矩而改错。</a:t>
            </a:r>
          </a:p>
        </p:txBody>
      </p:sp>
      <p:sp>
        <p:nvSpPr>
          <p:cNvPr id="10243" name="矩形 2"/>
          <p:cNvSpPr/>
          <p:nvPr>
            <p:custDataLst>
              <p:tags r:id="rId4"/>
            </p:custDataLst>
          </p:nvPr>
        </p:nvSpPr>
        <p:spPr>
          <a:xfrm>
            <a:off x="822325" y="2174240"/>
            <a:ext cx="108007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fontAlgn="base">
              <a:spcBef>
                <a:spcPct val="0"/>
              </a:spcBef>
              <a:buNone/>
            </a:pPr>
            <a:r>
              <a:rPr lang="zh-CN" altLang="en-US" b="1" strike="noStrike" noProof="1">
                <a:solidFill>
                  <a:schemeClr val="accent6"/>
                </a:solidFill>
                <a:latin typeface="+mn-lt"/>
                <a:ea typeface="+mn-ea"/>
                <a:cs typeface="+mn-cs"/>
                <a:sym typeface="+mn-ea"/>
              </a:rPr>
              <a:t>庸人本来善于投机取巧，背弃规矩而又改变政策。</a:t>
            </a:r>
          </a:p>
        </p:txBody>
      </p:sp>
      <p:sp>
        <p:nvSpPr>
          <p:cNvPr id="10244" name="矩形 3"/>
          <p:cNvSpPr/>
          <p:nvPr>
            <p:custDataLst>
              <p:tags r:id="rId5"/>
            </p:custDataLst>
          </p:nvPr>
        </p:nvSpPr>
        <p:spPr>
          <a:xfrm>
            <a:off x="822492" y="1402433"/>
            <a:ext cx="613770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固：本来。时俗：世俗。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822543" y="3476837"/>
            <a:ext cx="853184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背绳墨以追曲兮，竞周容以为度。</a:t>
            </a:r>
          </a:p>
        </p:txBody>
      </p:sp>
      <p:sp>
        <p:nvSpPr>
          <p:cNvPr id="3" name="矩形 3"/>
          <p:cNvSpPr/>
          <p:nvPr>
            <p:custDataLst>
              <p:tags r:id="rId7"/>
            </p:custDataLst>
          </p:nvPr>
        </p:nvSpPr>
        <p:spPr>
          <a:xfrm>
            <a:off x="906145" y="4233545"/>
            <a:ext cx="10344150" cy="869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fontAlgn="base">
              <a:spcBef>
                <a:spcPct val="0"/>
              </a:spcBef>
              <a:buNone/>
            </a:pPr>
            <a:r>
              <a:rPr lang="zh-CN" altLang="en-US" sz="2530" b="1" strike="noStrike" noProof="1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绳墨，木匠画直线用的工具，俗称墨斗，比喻准绳，准则。周容，苟合取容。度，法度、准则。</a:t>
            </a:r>
            <a:endParaRPr lang="zh-CN" altLang="en-US" sz="2530" b="1" strike="noStrike" noProof="1">
              <a:solidFill>
                <a:srgbClr val="FF0000"/>
              </a:solidFill>
              <a:uFillTx/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8"/>
            </p:custDataLst>
          </p:nvPr>
        </p:nvSpPr>
        <p:spPr>
          <a:xfrm>
            <a:off x="743585" y="5299710"/>
            <a:ext cx="111334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fontAlgn="base">
              <a:spcBef>
                <a:spcPct val="0"/>
              </a:spcBef>
              <a:buNone/>
            </a:pPr>
            <a:r>
              <a:rPr lang="zh-CN" altLang="en-US" b="1" strike="noStrike" noProof="1">
                <a:solidFill>
                  <a:schemeClr val="accent6"/>
                </a:solidFill>
                <a:latin typeface="+mn-lt"/>
                <a:ea typeface="+mn-ea"/>
                <a:cs typeface="+mn-cs"/>
                <a:sym typeface="+mn-ea"/>
              </a:rPr>
              <a:t>违背是非标准追求邪曲，争着苟合取悦作为法则。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2" grpId="0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242" name="矩形 1"/>
          <p:cNvSpPr/>
          <p:nvPr>
            <p:custDataLst>
              <p:tags r:id="rId3"/>
            </p:custDataLst>
          </p:nvPr>
        </p:nvSpPr>
        <p:spPr>
          <a:xfrm>
            <a:off x="702528" y="639162"/>
            <a:ext cx="8742801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忳郁邑余侘傺兮，吾独穷困乎此时也。</a:t>
            </a:r>
          </a:p>
        </p:txBody>
      </p:sp>
      <p:sp>
        <p:nvSpPr>
          <p:cNvPr id="10243" name="矩形 2"/>
          <p:cNvSpPr/>
          <p:nvPr>
            <p:custDataLst>
              <p:tags r:id="rId4"/>
            </p:custDataLst>
          </p:nvPr>
        </p:nvSpPr>
        <p:spPr>
          <a:xfrm>
            <a:off x="702310" y="2512060"/>
            <a:ext cx="102908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accent1"/>
                </a:solidFill>
                <a:latin typeface="+mj-ea"/>
                <a:ea typeface="+mj-ea"/>
              </a:rPr>
              <a:t>忧愁烦闷啊我失意不安，现在孤独穷困多么艰难。</a:t>
            </a:r>
          </a:p>
        </p:txBody>
      </p:sp>
      <p:sp>
        <p:nvSpPr>
          <p:cNvPr id="10244" name="矩形 3"/>
          <p:cNvSpPr/>
          <p:nvPr>
            <p:custDataLst>
              <p:tags r:id="rId5"/>
            </p:custDataLst>
          </p:nvPr>
        </p:nvSpPr>
        <p:spPr>
          <a:xfrm>
            <a:off x="805180" y="1315085"/>
            <a:ext cx="11584305" cy="869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53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忳郁邑，强调忧闷之深切。忳，忧闷。郁邑，通“郁悒”，忧愁苦闷。侘傺：失意的样子。穷困，（路）阻塞不通。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702528" y="3476837"/>
            <a:ext cx="853184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</a:rPr>
              <a:t>宁溘死以流亡兮，余不忍为此态也。</a:t>
            </a:r>
          </a:p>
        </p:txBody>
      </p:sp>
      <p:sp>
        <p:nvSpPr>
          <p:cNvPr id="3" name="矩形 3"/>
          <p:cNvSpPr/>
          <p:nvPr>
            <p:custDataLst>
              <p:tags r:id="rId7"/>
            </p:custDataLst>
          </p:nvPr>
        </p:nvSpPr>
        <p:spPr>
          <a:xfrm>
            <a:off x="702477" y="4314637"/>
            <a:ext cx="8573704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fontAlgn="base">
              <a:spcBef>
                <a:spcPct val="0"/>
              </a:spcBef>
              <a:buNone/>
            </a:pPr>
            <a:r>
              <a:rPr lang="zh-CN" altLang="en-US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溘死：忽然死去。</a:t>
            </a:r>
            <a:endParaRPr lang="zh-CN" altLang="en-US" b="1" strike="noStrike" noProof="1">
              <a:solidFill>
                <a:srgbClr val="FF0000"/>
              </a:solidFill>
              <a:uFillTx/>
              <a:latin typeface="微软雅黑" panose="020B0503020204020204" charset="-122"/>
              <a:ea typeface="微软雅黑"/>
              <a:cs typeface="+mn-cs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8"/>
            </p:custDataLst>
          </p:nvPr>
        </p:nvSpPr>
        <p:spPr>
          <a:xfrm>
            <a:off x="781050" y="4925695"/>
            <a:ext cx="113017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/>
              </a:rPr>
              <a:t>宁可马上死去魂魄离散，媚俗取巧啊我坚决不干。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2" grpId="0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242" name="矩形 1"/>
          <p:cNvSpPr/>
          <p:nvPr>
            <p:custDataLst>
              <p:tags r:id="rId3"/>
            </p:custDataLst>
          </p:nvPr>
        </p:nvSpPr>
        <p:spPr>
          <a:xfrm>
            <a:off x="626328" y="743937"/>
            <a:ext cx="8742801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鸷鸟之不群兮，自前世而固然。</a:t>
            </a:r>
          </a:p>
        </p:txBody>
      </p:sp>
      <p:sp>
        <p:nvSpPr>
          <p:cNvPr id="10243" name="矩形 2"/>
          <p:cNvSpPr/>
          <p:nvPr>
            <p:custDataLst>
              <p:tags r:id="rId4"/>
            </p:custDataLst>
          </p:nvPr>
        </p:nvSpPr>
        <p:spPr>
          <a:xfrm>
            <a:off x="625966" y="1770182"/>
            <a:ext cx="93589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/>
            <a:r>
              <a:rPr lang="zh-CN" altLang="en-US" sz="3200" b="1" strike="noStrike" noProof="1">
                <a:solidFill>
                  <a:schemeClr val="accent6"/>
                </a:solidFill>
                <a:latin typeface="+mj-ea"/>
                <a:ea typeface="+mj-ea"/>
                <a:cs typeface="+mn-cs"/>
                <a:sym typeface="+mn-ea"/>
              </a:rPr>
              <a:t>雄鹰不与那些燕雀同群，原本自古以来就是这般。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626328" y="3001857"/>
            <a:ext cx="853184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何方圜之能周兮，夫孰异道而相安？</a:t>
            </a:r>
          </a:p>
        </p:txBody>
      </p:sp>
      <p:sp>
        <p:nvSpPr>
          <p:cNvPr id="3" name="矩形 3"/>
          <p:cNvSpPr/>
          <p:nvPr>
            <p:custDataLst>
              <p:tags r:id="rId6"/>
            </p:custDataLst>
          </p:nvPr>
        </p:nvSpPr>
        <p:spPr>
          <a:xfrm>
            <a:off x="626277" y="3755837"/>
            <a:ext cx="8573704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fontAlgn="base">
              <a:spcBef>
                <a:spcPct val="0"/>
              </a:spcBef>
              <a:buNone/>
            </a:pPr>
            <a:r>
              <a:rPr lang="zh-CN" altLang="en-US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方圜，方和圆，方枘（榫头）和圆凿。</a:t>
            </a:r>
            <a:endParaRPr lang="zh-CN" altLang="en-US" b="1" strike="noStrike" noProof="1">
              <a:solidFill>
                <a:srgbClr val="FF0000"/>
              </a:solidFill>
              <a:uFillTx/>
              <a:latin typeface="微软雅黑" panose="020B0503020204020204" charset="-122"/>
              <a:ea typeface="微软雅黑"/>
              <a:cs typeface="+mn-cs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7"/>
            </p:custDataLst>
          </p:nvPr>
        </p:nvSpPr>
        <p:spPr>
          <a:xfrm>
            <a:off x="665480" y="4560570"/>
            <a:ext cx="115277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/>
            <a:r>
              <a:rPr lang="zh-CN" altLang="en-US" sz="3200" b="1" strike="noStrike" noProof="1">
                <a:solidFill>
                  <a:schemeClr val="accent6"/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方和圆怎能够互相配各，志向不同何能彼此相安。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2" grpId="0"/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242" name="矩形 1"/>
          <p:cNvSpPr/>
          <p:nvPr>
            <p:custDataLst>
              <p:tags r:id="rId3"/>
            </p:custDataLst>
          </p:nvPr>
        </p:nvSpPr>
        <p:spPr>
          <a:xfrm>
            <a:off x="733643" y="764892"/>
            <a:ext cx="804967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屈心而抑志兮，忍尤而攘诟。</a:t>
            </a:r>
          </a:p>
        </p:txBody>
      </p:sp>
      <p:sp>
        <p:nvSpPr>
          <p:cNvPr id="10243" name="矩形 2"/>
          <p:cNvSpPr/>
          <p:nvPr>
            <p:custDataLst>
              <p:tags r:id="rId4"/>
            </p:custDataLst>
          </p:nvPr>
        </p:nvSpPr>
        <p:spPr>
          <a:xfrm>
            <a:off x="733169" y="2362082"/>
            <a:ext cx="9399097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fontAlgn="base">
              <a:spcBef>
                <a:spcPct val="0"/>
              </a:spcBef>
              <a:buNone/>
            </a:pPr>
            <a:r>
              <a:rPr lang="zh-CN" altLang="en-US" b="1" strike="noStrike" noProof="1">
                <a:solidFill>
                  <a:srgbClr val="00B0F0"/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宁愿委曲心志压抑情感，宁把斥责咒骂统统承担。</a:t>
            </a:r>
          </a:p>
        </p:txBody>
      </p:sp>
      <p:sp>
        <p:nvSpPr>
          <p:cNvPr id="10244" name="矩形 3"/>
          <p:cNvSpPr/>
          <p:nvPr>
            <p:custDataLst>
              <p:tags r:id="rId5"/>
            </p:custDataLst>
          </p:nvPr>
        </p:nvSpPr>
        <p:spPr>
          <a:xfrm>
            <a:off x="733592" y="1559278"/>
            <a:ext cx="745197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尤，责骂。攘，忍受。诟，侮辱。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626328" y="3396192"/>
            <a:ext cx="853184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1"/>
                </a:solidFill>
                <a:latin typeface="+mn-ea"/>
                <a:ea typeface="+mn-ea"/>
              </a:rPr>
              <a:t>伏清白以死直兮，固前圣之所厚。</a:t>
            </a:r>
          </a:p>
        </p:txBody>
      </p:sp>
      <p:sp>
        <p:nvSpPr>
          <p:cNvPr id="3" name="矩形 3"/>
          <p:cNvSpPr/>
          <p:nvPr>
            <p:custDataLst>
              <p:tags r:id="rId7"/>
            </p:custDataLst>
          </p:nvPr>
        </p:nvSpPr>
        <p:spPr>
          <a:xfrm>
            <a:off x="626277" y="4214942"/>
            <a:ext cx="9176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fontAlgn="base">
              <a:spcBef>
                <a:spcPct val="0"/>
              </a:spcBef>
              <a:buNone/>
            </a:pPr>
            <a:r>
              <a:rPr lang="zh-CN" altLang="en-US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伏，守、保持。</a:t>
            </a:r>
            <a:endParaRPr lang="zh-CN" altLang="en-US" b="1" strike="noStrike" noProof="1">
              <a:solidFill>
                <a:srgbClr val="FF0000"/>
              </a:solidFill>
              <a:uFillTx/>
              <a:latin typeface="微软雅黑" panose="020B0503020204020204" charset="-122"/>
              <a:ea typeface="微软雅黑"/>
              <a:cs typeface="+mn-cs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8"/>
            </p:custDataLst>
          </p:nvPr>
        </p:nvSpPr>
        <p:spPr>
          <a:xfrm>
            <a:off x="626110" y="4892675"/>
            <a:ext cx="109785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fontAlgn="base">
              <a:spcBef>
                <a:spcPct val="0"/>
              </a:spcBef>
              <a:buNone/>
            </a:pPr>
            <a:r>
              <a:rPr lang="zh-CN" altLang="en-US" b="1" strike="noStrike" noProof="1">
                <a:solidFill>
                  <a:srgbClr val="00B0F0"/>
                </a:solidFill>
                <a:latin typeface="+mj-ea"/>
                <a:ea typeface="+mj-ea"/>
                <a:cs typeface="+mn-cs"/>
                <a:sym typeface="+mn-ea"/>
              </a:rPr>
              <a:t>保持清白节操死于直道，这本为古代圣贤所称赞！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2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640894" y="640478"/>
            <a:ext cx="11576962" cy="66093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kumimoji="0" lang="zh-CN" altLang="x-none" sz="3600" b="1" i="0" spc="300" noProof="0" err="1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找出本段中诗人直抒胸臆、表白心志的诗句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rcRect t="4425" b="4425"/>
          <a:stretch>
            <a:fillRect/>
          </a:stretch>
        </p:blipFill>
        <p:spPr>
          <a:xfrm>
            <a:off x="645087" y="1783592"/>
            <a:ext cx="3615387" cy="4811927"/>
          </a:xfrm>
          <a:prstGeom prst="rect">
            <a:avLst/>
          </a:prstGeom>
        </p:spPr>
      </p:pic>
      <p:sp>
        <p:nvSpPr>
          <p:cNvPr id="7" name="Title 6"/>
          <p:cNvSpPr txBox="1"/>
          <p:nvPr>
            <p:custDataLst>
              <p:tags r:id="rId4"/>
            </p:custDataLst>
          </p:nvPr>
        </p:nvSpPr>
        <p:spPr>
          <a:xfrm>
            <a:off x="4472305" y="1933575"/>
            <a:ext cx="7551420" cy="24688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长太息以掩涕兮，哀民生之多艰。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en-US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亦余心之所善兮，虽九死其犹未悔。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en-US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宁溘死以流亡兮，余不忍为此态也。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伏清白以死直兮，固前圣之所厚。</a:t>
            </a: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12023758" y="458324"/>
            <a:ext cx="214676" cy="78688"/>
            <a:chOff x="10129722" y="747001"/>
            <a:chExt cx="214676" cy="78688"/>
          </a:xfrm>
        </p:grpSpPr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10129722" y="747001"/>
              <a:ext cx="21467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8"/>
              </p:custDataLst>
            </p:nvPr>
          </p:nvCxnSpPr>
          <p:spPr>
            <a:xfrm>
              <a:off x="10129722" y="825689"/>
              <a:ext cx="1640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472305" y="4807585"/>
            <a:ext cx="6687820" cy="1788160"/>
          </a:xfrm>
          <a:prstGeom prst="rect">
            <a:avLst/>
          </a:prstGeom>
          <a:solidFill>
            <a:srgbClr val="FFFF99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71187" tIns="37017" rIns="71187" bIns="37017" anchor="t"/>
          <a:lstStyle/>
          <a:p>
            <a:pPr marL="342900" indent="-339725" algn="l" defTabSz="265430" eaLnBrk="1" latinLnBrk="0" hangingPunct="1">
              <a:lnSpc>
                <a:spcPts val="4350"/>
              </a:lnSpc>
              <a:spcBef>
                <a:spcPts val="900"/>
              </a:spcBef>
              <a:tabLst>
                <a:tab pos="342900" algn="l"/>
                <a:tab pos="606425" algn="l"/>
                <a:tab pos="871855" algn="l"/>
                <a:tab pos="1136650" algn="l"/>
                <a:tab pos="1402080" algn="l"/>
                <a:tab pos="1666875" algn="l"/>
                <a:tab pos="1932305" algn="l"/>
                <a:tab pos="2197100" algn="l"/>
                <a:tab pos="2462530" algn="l"/>
                <a:tab pos="2727325" algn="l"/>
                <a:tab pos="2992755" algn="l"/>
                <a:tab pos="3257550" algn="l"/>
                <a:tab pos="3522980" algn="l"/>
                <a:tab pos="3787775" algn="l"/>
                <a:tab pos="4053205" algn="l"/>
                <a:tab pos="4318000" algn="l"/>
                <a:tab pos="4583430" algn="l"/>
                <a:tab pos="4848225" algn="l"/>
                <a:tab pos="5113655" algn="l"/>
                <a:tab pos="5378450" algn="l"/>
                <a:tab pos="56438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zh-CN" altLang="zh-CN" sz="2955" b="1" err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小结：述情怀，揭示“朝谇而夕替”原因（洁身自好，小人诽谤，君王昏庸），表现“九死未悔”的坚定节操。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242" name="矩形 1"/>
          <p:cNvSpPr/>
          <p:nvPr>
            <p:custDataLst>
              <p:tags r:id="rId3"/>
            </p:custDataLst>
          </p:nvPr>
        </p:nvSpPr>
        <p:spPr>
          <a:xfrm>
            <a:off x="795873" y="597252"/>
            <a:ext cx="804967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悔相道之不察兮，延伫乎吾将反。</a:t>
            </a:r>
          </a:p>
        </p:txBody>
      </p:sp>
      <p:sp>
        <p:nvSpPr>
          <p:cNvPr id="10243" name="矩形 2"/>
          <p:cNvSpPr/>
          <p:nvPr>
            <p:custDataLst>
              <p:tags r:id="rId4"/>
            </p:custDataLst>
          </p:nvPr>
        </p:nvSpPr>
        <p:spPr>
          <a:xfrm>
            <a:off x="795655" y="2143125"/>
            <a:ext cx="10267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fontAlgn="base">
              <a:spcBef>
                <a:spcPct val="0"/>
              </a:spcBef>
              <a:buNone/>
            </a:pPr>
            <a:r>
              <a:rPr lang="zh-CN" altLang="en-US" b="1" strike="noStrike" noProof="1">
                <a:solidFill>
                  <a:srgbClr val="7030A0"/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后悔当初不曾看清前途，迟疑了一阵我又将回头。</a:t>
            </a:r>
          </a:p>
        </p:txBody>
      </p:sp>
      <p:sp>
        <p:nvSpPr>
          <p:cNvPr id="10244" name="矩形 3"/>
          <p:cNvSpPr/>
          <p:nvPr>
            <p:custDataLst>
              <p:tags r:id="rId5"/>
            </p:custDataLst>
          </p:nvPr>
        </p:nvSpPr>
        <p:spPr>
          <a:xfrm>
            <a:off x="868847" y="1411323"/>
            <a:ext cx="745197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延，久久。伫，久立。反，返回。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795822" y="3324322"/>
            <a:ext cx="853184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1"/>
                </a:solidFill>
                <a:latin typeface="+mj-ea"/>
                <a:ea typeface="+mj-ea"/>
              </a:rPr>
              <a:t>回朕车以复路兮，及行迷之未远。</a:t>
            </a:r>
          </a:p>
        </p:txBody>
      </p:sp>
      <p:sp>
        <p:nvSpPr>
          <p:cNvPr id="3" name="矩形 3"/>
          <p:cNvSpPr/>
          <p:nvPr>
            <p:custDataLst>
              <p:tags r:id="rId7"/>
            </p:custDataLst>
          </p:nvPr>
        </p:nvSpPr>
        <p:spPr>
          <a:xfrm>
            <a:off x="795822" y="4131122"/>
            <a:ext cx="9176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fontAlgn="base">
              <a:spcBef>
                <a:spcPct val="0"/>
              </a:spcBef>
              <a:buNone/>
            </a:pPr>
            <a:r>
              <a:rPr lang="zh-CN" altLang="en-US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复路，回原路。行迷，走迷了路。</a:t>
            </a:r>
            <a:endParaRPr lang="zh-CN" altLang="en-US" b="1" strike="noStrike" noProof="1">
              <a:solidFill>
                <a:srgbClr val="FF0000"/>
              </a:solidFill>
              <a:uFillTx/>
              <a:latin typeface="微软雅黑" panose="020B0503020204020204" charset="-122"/>
              <a:ea typeface="微软雅黑"/>
              <a:cs typeface="+mn-cs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8"/>
            </p:custDataLst>
          </p:nvPr>
        </p:nvSpPr>
        <p:spPr>
          <a:xfrm>
            <a:off x="795822" y="4976159"/>
            <a:ext cx="9176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fontAlgn="base">
              <a:spcBef>
                <a:spcPct val="0"/>
              </a:spcBef>
              <a:buNone/>
            </a:pPr>
            <a:r>
              <a:rPr lang="zh-CN" altLang="en-US" b="1" strike="noStrike" noProof="1">
                <a:solidFill>
                  <a:srgbClr val="7030A0"/>
                </a:solidFill>
                <a:latin typeface="+mn-ea"/>
                <a:cs typeface="+mn-cs"/>
                <a:sym typeface="+mn-ea"/>
              </a:rPr>
              <a:t>调转我的车走回原路啊，趁着迷途未远赶快罢休。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783320" y="580390"/>
            <a:ext cx="2901706" cy="1301122"/>
          </a:xfrm>
          <a:prstGeom prst="ellipse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zh-CN" altLang="en-US" sz="5400" b="1">
                <a:latin typeface="微软雅黑" panose="020B0503020204020204" charset="-122"/>
                <a:ea typeface="微软雅黑"/>
              </a:rPr>
              <a:t>第四段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2" grpId="0"/>
      <p:bldP spid="3" grpId="0"/>
      <p:bldP spid="4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V 形 21"/>
          <p:cNvSpPr/>
          <p:nvPr>
            <p:custDataLst>
              <p:tags r:id="rId3"/>
            </p:custDataLst>
          </p:nvPr>
        </p:nvSpPr>
        <p:spPr>
          <a:xfrm>
            <a:off x="797832" y="550181"/>
            <a:ext cx="361606" cy="377372"/>
          </a:xfrm>
          <a:prstGeom prst="chevron">
            <a:avLst/>
          </a:prstGeom>
          <a:solidFill>
            <a:srgbClr val="9B1E2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spc="300">
              <a:solidFill>
                <a:prstClr val="white"/>
              </a:solidFill>
              <a:latin typeface="Agency FB" panose="020B0503020202020204" pitchFamily="34" charset="0"/>
              <a:ea typeface="宋体" pitchFamily="2" charset="-122"/>
            </a:endParaRPr>
          </a:p>
        </p:txBody>
      </p:sp>
      <p:sp>
        <p:nvSpPr>
          <p:cNvPr id="3" name="箭头: V 形 22"/>
          <p:cNvSpPr/>
          <p:nvPr>
            <p:custDataLst>
              <p:tags r:id="rId4"/>
            </p:custDataLst>
          </p:nvPr>
        </p:nvSpPr>
        <p:spPr>
          <a:xfrm>
            <a:off x="1078710" y="550181"/>
            <a:ext cx="361606" cy="377372"/>
          </a:xfrm>
          <a:prstGeom prst="chevron">
            <a:avLst/>
          </a:prstGeom>
          <a:solidFill>
            <a:srgbClr val="1B2F47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spc="300">
              <a:solidFill>
                <a:prstClr val="white"/>
              </a:solidFill>
              <a:latin typeface="Agency FB" panose="020B0503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5781402" y="752746"/>
            <a:ext cx="56581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>
            <a:off x="11573099" y="655794"/>
            <a:ext cx="324304" cy="0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>
            <a:off x="11573099" y="749456"/>
            <a:ext cx="324304" cy="0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>
            <a:off x="11573099" y="843117"/>
            <a:ext cx="324304" cy="0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737278" y="2294897"/>
            <a:ext cx="11160125" cy="3889829"/>
          </a:xfrm>
          <a:prstGeom prst="rect">
            <a:avLst/>
          </a:prstGeom>
          <a:solidFill>
            <a:srgbClr val="9B1E23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1" name="图片占位符 2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/>
          <a:srcRect l="15202" r="15202"/>
          <a:stretch>
            <a:fillRect/>
          </a:stretch>
        </p:blipFill>
        <p:spPr>
          <a:xfrm>
            <a:off x="7057569" y="1104726"/>
            <a:ext cx="4165600" cy="5638800"/>
          </a:xfrm>
          <a:prstGeom prst="rect">
            <a:avLst/>
          </a:prstGeom>
        </p:spPr>
      </p:pic>
      <p:sp>
        <p:nvSpPr>
          <p:cNvPr id="12" name="任意多边形: 形状 10"/>
          <p:cNvSpPr/>
          <p:nvPr>
            <p:custDataLst>
              <p:tags r:id="rId11"/>
            </p:custDataLst>
          </p:nvPr>
        </p:nvSpPr>
        <p:spPr>
          <a:xfrm>
            <a:off x="737278" y="2616919"/>
            <a:ext cx="476154" cy="952307"/>
          </a:xfrm>
          <a:custGeom>
            <a:avLst/>
            <a:gdLst>
              <a:gd name="connsiteX0" fmla="*/ 0 w 595086"/>
              <a:gd name="connsiteY0" fmla="*/ 0 h 1190172"/>
              <a:gd name="connsiteX1" fmla="*/ 595086 w 595086"/>
              <a:gd name="connsiteY1" fmla="*/ 595086 h 1190172"/>
              <a:gd name="connsiteX2" fmla="*/ 0 w 595086"/>
              <a:gd name="connsiteY2" fmla="*/ 1190172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5086" h="1190172">
                <a:moveTo>
                  <a:pt x="0" y="0"/>
                </a:moveTo>
                <a:cubicBezTo>
                  <a:pt x="328657" y="0"/>
                  <a:pt x="595086" y="266429"/>
                  <a:pt x="595086" y="595086"/>
                </a:cubicBezTo>
                <a:cubicBezTo>
                  <a:pt x="595086" y="923743"/>
                  <a:pt x="328657" y="1190172"/>
                  <a:pt x="0" y="1190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任意多边形: 形状 11"/>
          <p:cNvSpPr/>
          <p:nvPr>
            <p:custDataLst>
              <p:tags r:id="rId12"/>
            </p:custDataLst>
          </p:nvPr>
        </p:nvSpPr>
        <p:spPr>
          <a:xfrm>
            <a:off x="737278" y="3764837"/>
            <a:ext cx="476154" cy="952307"/>
          </a:xfrm>
          <a:custGeom>
            <a:avLst/>
            <a:gdLst>
              <a:gd name="connsiteX0" fmla="*/ 0 w 595086"/>
              <a:gd name="connsiteY0" fmla="*/ 0 h 1190172"/>
              <a:gd name="connsiteX1" fmla="*/ 595086 w 595086"/>
              <a:gd name="connsiteY1" fmla="*/ 595086 h 1190172"/>
              <a:gd name="connsiteX2" fmla="*/ 0 w 595086"/>
              <a:gd name="connsiteY2" fmla="*/ 1190172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5086" h="1190172">
                <a:moveTo>
                  <a:pt x="0" y="0"/>
                </a:moveTo>
                <a:cubicBezTo>
                  <a:pt x="328657" y="0"/>
                  <a:pt x="595086" y="266429"/>
                  <a:pt x="595086" y="595086"/>
                </a:cubicBezTo>
                <a:cubicBezTo>
                  <a:pt x="595086" y="923743"/>
                  <a:pt x="328657" y="1190172"/>
                  <a:pt x="0" y="1190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任意多边形: 形状 12"/>
          <p:cNvSpPr/>
          <p:nvPr>
            <p:custDataLst>
              <p:tags r:id="rId13"/>
            </p:custDataLst>
          </p:nvPr>
        </p:nvSpPr>
        <p:spPr>
          <a:xfrm>
            <a:off x="737278" y="4912756"/>
            <a:ext cx="476154" cy="952307"/>
          </a:xfrm>
          <a:custGeom>
            <a:avLst/>
            <a:gdLst>
              <a:gd name="connsiteX0" fmla="*/ 0 w 595086"/>
              <a:gd name="connsiteY0" fmla="*/ 0 h 1190172"/>
              <a:gd name="connsiteX1" fmla="*/ 595086 w 595086"/>
              <a:gd name="connsiteY1" fmla="*/ 595086 h 1190172"/>
              <a:gd name="connsiteX2" fmla="*/ 0 w 595086"/>
              <a:gd name="connsiteY2" fmla="*/ 1190172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5086" h="1190172">
                <a:moveTo>
                  <a:pt x="0" y="0"/>
                </a:moveTo>
                <a:cubicBezTo>
                  <a:pt x="328657" y="0"/>
                  <a:pt x="595086" y="266429"/>
                  <a:pt x="595086" y="595086"/>
                </a:cubicBezTo>
                <a:cubicBezTo>
                  <a:pt x="595086" y="923743"/>
                  <a:pt x="328657" y="1190172"/>
                  <a:pt x="0" y="1190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cxnSp>
        <p:nvCxnSpPr>
          <p:cNvPr id="16" name="直接连接符 15"/>
          <p:cNvCxnSpPr/>
          <p:nvPr>
            <p:custDataLst>
              <p:tags r:id="rId14"/>
            </p:custDataLst>
          </p:nvPr>
        </p:nvCxnSpPr>
        <p:spPr>
          <a:xfrm>
            <a:off x="1296670" y="4209415"/>
            <a:ext cx="51943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>
            <p:custDataLst>
              <p:tags r:id="rId15"/>
            </p:custDataLst>
          </p:nvPr>
        </p:nvSpPr>
        <p:spPr>
          <a:xfrm>
            <a:off x="1512759" y="2478689"/>
            <a:ext cx="224197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endParaRPr lang="zh-CN" altLang="en-US" sz="200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25" name="矩形 24"/>
          <p:cNvSpPr/>
          <p:nvPr>
            <p:custDataLst>
              <p:tags r:id="rId16"/>
            </p:custDataLst>
          </p:nvPr>
        </p:nvSpPr>
        <p:spPr>
          <a:xfrm>
            <a:off x="1512759" y="4895090"/>
            <a:ext cx="224197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endParaRPr lang="zh-CN" altLang="en-US" sz="200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736962" y="1197141"/>
            <a:ext cx="58724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800">
                <a:solidFill>
                  <a:srgbClr val="9B1E23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b="1"/>
              <a:t>路漫漫其修远兮，吾将上下而求索！</a:t>
            </a: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1523554" y="2571416"/>
            <a:ext cx="4905827" cy="11245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20000"/>
              </a:spcBef>
              <a:defRPr sz="2000" b="1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SzTx/>
            </a:pPr>
            <a:r>
              <a:rPr lang="zh-CN" sz="2800"/>
              <a:t>何处招魂，香草还生三户地；当年呵壁，湘流应识九歌心。</a:t>
            </a: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1440369" y="4404887"/>
            <a:ext cx="5210810" cy="11245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20000"/>
              </a:spcBef>
              <a:defRPr sz="2000" b="1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ts val="100"/>
              </a:spcBef>
              <a:spcAft>
                <a:spcPct val="0"/>
              </a:spcAft>
              <a:buSzTx/>
            </a:pPr>
            <a:r>
              <a:rPr lang="zh-CN" sz="2800"/>
              <a:t>泽畔行吟,五月孤忠沉夜月；离骚寿世,三闾遗恨泣秋风。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0" grpId="0" animBg="1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242" name="矩形 1"/>
          <p:cNvSpPr/>
          <p:nvPr>
            <p:custDataLst>
              <p:tags r:id="rId3"/>
            </p:custDataLst>
          </p:nvPr>
        </p:nvSpPr>
        <p:spPr>
          <a:xfrm>
            <a:off x="1046063" y="764257"/>
            <a:ext cx="804967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步余马于兰皋兮，驰椒丘且焉止息。</a:t>
            </a:r>
            <a:r>
              <a:rPr lang="zh-CN" altLang="en-US" sz="3200" b="1"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sym typeface="宋体" panose="02010600030101010101" pitchFamily="2" charset="-122"/>
            </a:endParaRPr>
          </a:p>
        </p:txBody>
      </p:sp>
      <p:sp>
        <p:nvSpPr>
          <p:cNvPr id="10243" name="矩形 2"/>
          <p:cNvSpPr/>
          <p:nvPr>
            <p:custDataLst>
              <p:tags r:id="rId4"/>
            </p:custDataLst>
          </p:nvPr>
        </p:nvSpPr>
        <p:spPr>
          <a:xfrm>
            <a:off x="1045845" y="2143125"/>
            <a:ext cx="105613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70C0"/>
                </a:solidFill>
                <a:latin typeface="+mj-ea"/>
                <a:ea typeface="+mj-ea"/>
                <a:sym typeface="宋体" panose="02010600030101010101" pitchFamily="2" charset="-122"/>
              </a:rPr>
              <a:t>我打马在兰草水边行走，跑上椒木小山暂且停留。</a:t>
            </a:r>
          </a:p>
        </p:txBody>
      </p:sp>
      <p:sp>
        <p:nvSpPr>
          <p:cNvPr id="10244" name="矩形 3"/>
          <p:cNvSpPr/>
          <p:nvPr>
            <p:custDataLst>
              <p:tags r:id="rId5"/>
            </p:custDataLst>
          </p:nvPr>
        </p:nvSpPr>
        <p:spPr>
          <a:xfrm>
            <a:off x="1045845" y="1559560"/>
            <a:ext cx="9886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/>
            <a:r>
              <a:rPr lang="zh-CN" altLang="en-US" sz="3200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步，缓行。</a:t>
            </a:r>
            <a:r>
              <a:rPr lang="zh-CN" altLang="zh-CN" sz="3200" b="1" strike="noStrike" kern="1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+mn-ea"/>
              </a:rPr>
              <a:t>焉，于彼，在那里。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止息，停下来休息。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046063" y="3490172"/>
            <a:ext cx="853184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1"/>
                </a:solidFill>
                <a:latin typeface="+mj-ea"/>
                <a:ea typeface="+mj-ea"/>
                <a:sym typeface="宋体" panose="02010600030101010101" pitchFamily="2" charset="-122"/>
              </a:rPr>
              <a:t>进不入以离尤兮，退将复修吾初服。</a:t>
            </a:r>
          </a:p>
        </p:txBody>
      </p:sp>
      <p:sp>
        <p:nvSpPr>
          <p:cNvPr id="3" name="矩形 3"/>
          <p:cNvSpPr/>
          <p:nvPr>
            <p:custDataLst>
              <p:tags r:id="rId7"/>
            </p:custDataLst>
          </p:nvPr>
        </p:nvSpPr>
        <p:spPr>
          <a:xfrm>
            <a:off x="1045845" y="4171950"/>
            <a:ext cx="10052050" cy="1174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l" fontAlgn="base">
              <a:buNone/>
            </a:pPr>
            <a:r>
              <a:rPr lang="zh-CN" altLang="en-US" b="1" strike="noStrike" noProof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不入，不被君王所用。离，通“罹”，遭受。</a:t>
            </a:r>
          </a:p>
          <a:p>
            <a:pPr marL="0" indent="0" algn="l" fontAlgn="base">
              <a:buNone/>
            </a:pPr>
            <a:r>
              <a:rPr lang="zh-CN" altLang="en-US" b="1" strike="noStrike" noProof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初服，指未出仕前的服饰，比喻原先的志向。</a:t>
            </a:r>
            <a:endParaRPr lang="zh-CN" altLang="en-US" b="1" strike="noStrike" noProof="1">
              <a:solidFill>
                <a:srgbClr val="FF0000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8"/>
            </p:custDataLst>
          </p:nvPr>
        </p:nvSpPr>
        <p:spPr>
          <a:xfrm>
            <a:off x="1045845" y="5445125"/>
            <a:ext cx="105619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既然进取不成反而获罪，那就回来把我旧服重修。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242" name="矩形 1"/>
          <p:cNvSpPr/>
          <p:nvPr>
            <p:custDataLst>
              <p:tags r:id="rId3"/>
            </p:custDataLst>
          </p:nvPr>
        </p:nvSpPr>
        <p:spPr>
          <a:xfrm>
            <a:off x="983833" y="785212"/>
            <a:ext cx="804967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fontAlgn="base" hangingPunct="0"/>
            <a:r>
              <a:rPr lang="zh-CN" altLang="zh-CN" sz="3200" b="1" strike="noStrike" kern="10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Times New Roman" panose="02020603050405020304" pitchFamily="16" charset="0"/>
                <a:sym typeface="+mn-ea"/>
              </a:rPr>
              <a:t>制芰荷以为衣兮，集芙蓉以为裳</a:t>
            </a:r>
            <a:r>
              <a:rPr lang="zh-CN" altLang="en-US" sz="3200" b="1" strike="noStrike" kern="10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Times New Roman" panose="02020603050405020304" pitchFamily="16" charset="0"/>
                <a:sym typeface="+mn-ea"/>
              </a:rPr>
              <a:t>。</a:t>
            </a:r>
          </a:p>
        </p:txBody>
      </p:sp>
      <p:sp>
        <p:nvSpPr>
          <p:cNvPr id="10243" name="矩形 2"/>
          <p:cNvSpPr/>
          <p:nvPr>
            <p:custDataLst>
              <p:tags r:id="rId4"/>
            </p:custDataLst>
          </p:nvPr>
        </p:nvSpPr>
        <p:spPr>
          <a:xfrm>
            <a:off x="916305" y="2236470"/>
            <a:ext cx="95624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我要把菱叶裁剪成上衣，我并用荷花把下裳织就。</a:t>
            </a:r>
          </a:p>
        </p:txBody>
      </p:sp>
      <p:sp>
        <p:nvSpPr>
          <p:cNvPr id="10244" name="矩形 3"/>
          <p:cNvSpPr/>
          <p:nvPr>
            <p:custDataLst>
              <p:tags r:id="rId5"/>
            </p:custDataLst>
          </p:nvPr>
        </p:nvSpPr>
        <p:spPr>
          <a:xfrm>
            <a:off x="916472" y="1510383"/>
            <a:ext cx="9178099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芰荷，荷叶。芙蓉，荷花。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982563" y="3325072"/>
            <a:ext cx="853184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1"/>
                </a:solidFill>
                <a:latin typeface="+mj-ea"/>
                <a:ea typeface="+mj-ea"/>
              </a:rPr>
              <a:t>不吾知其亦已兮，苟余情其信芳。</a:t>
            </a:r>
          </a:p>
        </p:txBody>
      </p:sp>
      <p:sp>
        <p:nvSpPr>
          <p:cNvPr id="3" name="矩形 3"/>
          <p:cNvSpPr/>
          <p:nvPr>
            <p:custDataLst>
              <p:tags r:id="rId7"/>
            </p:custDataLst>
          </p:nvPr>
        </p:nvSpPr>
        <p:spPr>
          <a:xfrm>
            <a:off x="982345" y="4089400"/>
            <a:ext cx="10193655" cy="1174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l" fontAlgn="base">
              <a:buNone/>
            </a:pPr>
            <a:r>
              <a:rPr lang="zh-CN" altLang="en-US" b="1" strike="noStrike" noProof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不吾知，即“不知吾”。</a:t>
            </a:r>
            <a:r>
              <a:rPr lang="zh-CN" altLang="zh-CN" b="1" strike="noStrike" noProof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亦已兮，也就算了啊。</a:t>
            </a:r>
          </a:p>
          <a:p>
            <a:pPr marL="0" indent="0" algn="l" fontAlgn="base">
              <a:buNone/>
            </a:pPr>
            <a:r>
              <a:rPr lang="zh-CN" altLang="en-US" b="1" strike="noStrike" noProof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苟，只要。信，确实。芳，美好。</a:t>
            </a:r>
            <a:endParaRPr lang="zh-CN" altLang="en-US" b="1" strike="noStrike" noProof="1">
              <a:solidFill>
                <a:srgbClr val="FF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8"/>
            </p:custDataLst>
          </p:nvPr>
        </p:nvSpPr>
        <p:spPr>
          <a:xfrm>
            <a:off x="982345" y="5263515"/>
            <a:ext cx="9580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没有人了解我也就罢了，只要内心真正馥郁芳柔。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2" grpId="0"/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242" name="矩形 1"/>
          <p:cNvSpPr/>
          <p:nvPr>
            <p:custDataLst>
              <p:tags r:id="rId3"/>
            </p:custDataLst>
          </p:nvPr>
        </p:nvSpPr>
        <p:spPr>
          <a:xfrm>
            <a:off x="847943" y="702027"/>
            <a:ext cx="804967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高余冠之岌岌兮，长余佩之陆离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10243" name="矩形 2"/>
          <p:cNvSpPr/>
          <p:nvPr>
            <p:custDataLst>
              <p:tags r:id="rId4"/>
            </p:custDataLst>
          </p:nvPr>
        </p:nvSpPr>
        <p:spPr>
          <a:xfrm>
            <a:off x="847892" y="2299217"/>
            <a:ext cx="98980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/>
              </a:rPr>
              <a:t>把我的帽子加得高高的，把我的佩带增得长悠悠。</a:t>
            </a:r>
          </a:p>
        </p:txBody>
      </p:sp>
      <p:sp>
        <p:nvSpPr>
          <p:cNvPr id="10244" name="矩形 3"/>
          <p:cNvSpPr/>
          <p:nvPr>
            <p:custDataLst>
              <p:tags r:id="rId5"/>
            </p:custDataLst>
          </p:nvPr>
        </p:nvSpPr>
        <p:spPr>
          <a:xfrm>
            <a:off x="847725" y="1537970"/>
            <a:ext cx="11190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高、长，用作动词。高、长，用作动词。陆离，修长的样子。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847943" y="3325072"/>
            <a:ext cx="853184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芳与泽其杂糅兮，唯昭质其犹未亏。</a:t>
            </a:r>
          </a:p>
        </p:txBody>
      </p:sp>
      <p:sp>
        <p:nvSpPr>
          <p:cNvPr id="4" name="矩形 2"/>
          <p:cNvSpPr/>
          <p:nvPr>
            <p:custDataLst>
              <p:tags r:id="rId7"/>
            </p:custDataLst>
          </p:nvPr>
        </p:nvSpPr>
        <p:spPr>
          <a:xfrm>
            <a:off x="847725" y="4215130"/>
            <a:ext cx="108953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/>
              </a:rPr>
              <a:t>虽然芳洁污垢混杂一起，只有纯洁品质不会腐朽。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2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242" name="矩形 1"/>
          <p:cNvSpPr/>
          <p:nvPr>
            <p:custDataLst>
              <p:tags r:id="rId3"/>
            </p:custDataLst>
          </p:nvPr>
        </p:nvSpPr>
        <p:spPr>
          <a:xfrm>
            <a:off x="868898" y="691232"/>
            <a:ext cx="804967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忽反顾以游目兮，将往观乎四荒。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sym typeface="宋体" panose="02010600030101010101" pitchFamily="2" charset="-122"/>
            </a:endParaRPr>
          </a:p>
        </p:txBody>
      </p:sp>
      <p:sp>
        <p:nvSpPr>
          <p:cNvPr id="10243" name="矩形 2"/>
          <p:cNvSpPr/>
          <p:nvPr>
            <p:custDataLst>
              <p:tags r:id="rId4"/>
            </p:custDataLst>
          </p:nvPr>
        </p:nvSpPr>
        <p:spPr>
          <a:xfrm>
            <a:off x="868680" y="2143125"/>
            <a:ext cx="97961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我忽然回头啊纵目远望，我将游观四面遥远地方。</a:t>
            </a:r>
          </a:p>
        </p:txBody>
      </p:sp>
      <p:sp>
        <p:nvSpPr>
          <p:cNvPr id="10244" name="矩形 3"/>
          <p:cNvSpPr/>
          <p:nvPr>
            <p:custDataLst>
              <p:tags r:id="rId5"/>
            </p:custDataLst>
          </p:nvPr>
        </p:nvSpPr>
        <p:spPr>
          <a:xfrm>
            <a:off x="868847" y="1559278"/>
            <a:ext cx="9178099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反顾，回头看。游目，放眼观看。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868898" y="3325072"/>
            <a:ext cx="853184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1"/>
                </a:solidFill>
                <a:latin typeface="+mj-ea"/>
                <a:ea typeface="+mj-ea"/>
              </a:rPr>
              <a:t>佩缤纷其繁饰兮，芳菲菲其弥章。</a:t>
            </a:r>
          </a:p>
        </p:txBody>
      </p:sp>
      <p:sp>
        <p:nvSpPr>
          <p:cNvPr id="3" name="矩形 3"/>
          <p:cNvSpPr/>
          <p:nvPr>
            <p:custDataLst>
              <p:tags r:id="rId7"/>
            </p:custDataLst>
          </p:nvPr>
        </p:nvSpPr>
        <p:spPr>
          <a:xfrm>
            <a:off x="870752" y="4103182"/>
            <a:ext cx="9176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l" fontAlgn="base">
              <a:buNone/>
            </a:pPr>
            <a:r>
              <a:rPr lang="zh-CN" altLang="en-US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弥章，更加明显。章，通“彰”。</a:t>
            </a:r>
            <a:endParaRPr lang="zh-CN" altLang="en-US" b="1" strike="noStrike" noProof="1">
              <a:solidFill>
                <a:srgbClr val="FF0000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8"/>
            </p:custDataLst>
          </p:nvPr>
        </p:nvSpPr>
        <p:spPr>
          <a:xfrm>
            <a:off x="947420" y="4777740"/>
            <a:ext cx="9185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佩着五彩缤纷华丽装饰，散发出一阵阵浓郁清香。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2" grpId="0"/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242" name="矩形 1"/>
          <p:cNvSpPr/>
          <p:nvPr>
            <p:custDataLst>
              <p:tags r:id="rId3"/>
            </p:custDataLst>
          </p:nvPr>
        </p:nvSpPr>
        <p:spPr>
          <a:xfrm>
            <a:off x="827623" y="754097"/>
            <a:ext cx="889180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民生各有所乐兮，余独好修以为常。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sym typeface="宋体" panose="02010600030101010101" pitchFamily="2" charset="-122"/>
            </a:endParaRPr>
          </a:p>
        </p:txBody>
      </p:sp>
      <p:sp>
        <p:nvSpPr>
          <p:cNvPr id="10243" name="矩形 2"/>
          <p:cNvSpPr/>
          <p:nvPr>
            <p:custDataLst>
              <p:tags r:id="rId4"/>
            </p:custDataLst>
          </p:nvPr>
        </p:nvSpPr>
        <p:spPr>
          <a:xfrm>
            <a:off x="733425" y="2204720"/>
            <a:ext cx="9747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B0F0"/>
                </a:solidFill>
                <a:latin typeface="+mj-ea"/>
                <a:ea typeface="+mj-ea"/>
              </a:rPr>
              <a:t>人们各有自己的爱好啊，我独爱好修饰习以为常。</a:t>
            </a:r>
          </a:p>
        </p:txBody>
      </p:sp>
      <p:sp>
        <p:nvSpPr>
          <p:cNvPr id="10244" name="矩形 3"/>
          <p:cNvSpPr/>
          <p:nvPr>
            <p:custDataLst>
              <p:tags r:id="rId5"/>
            </p:custDataLst>
          </p:nvPr>
        </p:nvSpPr>
        <p:spPr>
          <a:xfrm>
            <a:off x="827405" y="1527175"/>
            <a:ext cx="10262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好修，爱美，比喻修身养性。以为常，认为是常规。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827623" y="3458422"/>
            <a:ext cx="853184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1"/>
                </a:solidFill>
                <a:latin typeface="+mj-ea"/>
                <a:ea typeface="+mj-ea"/>
              </a:rPr>
              <a:t>虽体解吾犹未变兮，岂余心之可惩？</a:t>
            </a:r>
          </a:p>
        </p:txBody>
      </p:sp>
      <p:sp>
        <p:nvSpPr>
          <p:cNvPr id="3" name="矩形 3"/>
          <p:cNvSpPr/>
          <p:nvPr>
            <p:custDataLst>
              <p:tags r:id="rId7"/>
            </p:custDataLst>
          </p:nvPr>
        </p:nvSpPr>
        <p:spPr>
          <a:xfrm>
            <a:off x="827572" y="4214942"/>
            <a:ext cx="9176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l" fontAlgn="base">
              <a:buNone/>
            </a:pPr>
            <a:r>
              <a:rPr lang="zh-CN" altLang="en-US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惩，受创而改变。</a:t>
            </a:r>
            <a:endParaRPr lang="zh-CN" altLang="en-US" b="1" strike="noStrike" noProof="1">
              <a:solidFill>
                <a:srgbClr val="FF0000"/>
              </a:solidFill>
              <a:uFillTx/>
              <a:latin typeface="微软雅黑" panose="020B0503020204020204" charset="-122"/>
              <a:ea typeface="微软雅黑"/>
              <a:cs typeface="+mn-cs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8"/>
            </p:custDataLst>
          </p:nvPr>
        </p:nvSpPr>
        <p:spPr>
          <a:xfrm>
            <a:off x="827405" y="4798695"/>
            <a:ext cx="11094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B0F0"/>
                </a:solidFill>
                <a:latin typeface="+mn-ea"/>
                <a:ea typeface="+mn-ea"/>
              </a:rPr>
              <a:t>即使粉身碎骨也不改变，难道我能受警戒而彷徨！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2" grpId="0"/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640894" y="640478"/>
            <a:ext cx="11576962" cy="66093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kumimoji="0" lang="zh-CN" altLang="x-none" sz="3600" b="1" i="0" spc="300" noProof="0" err="1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找出本段中诗人直抒胸臆、表白心志的诗句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rcRect t="4425" b="4425"/>
          <a:stretch>
            <a:fillRect/>
          </a:stretch>
        </p:blipFill>
        <p:spPr>
          <a:xfrm>
            <a:off x="645087" y="1783592"/>
            <a:ext cx="3615387" cy="4811927"/>
          </a:xfrm>
          <a:prstGeom prst="rect">
            <a:avLst/>
          </a:prstGeom>
        </p:spPr>
      </p:pic>
      <p:sp>
        <p:nvSpPr>
          <p:cNvPr id="7" name="Title 6"/>
          <p:cNvSpPr txBox="1"/>
          <p:nvPr>
            <p:custDataLst>
              <p:tags r:id="rId4"/>
            </p:custDataLst>
          </p:nvPr>
        </p:nvSpPr>
        <p:spPr>
          <a:xfrm>
            <a:off x="4472305" y="1933575"/>
            <a:ext cx="7551420" cy="24688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不吾知其亦已兮，苟余情其信芳。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en-US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民生各有所乐兮，余独好修以为常。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en-US" altLang="zh-CN" sz="2800" b="1" spc="50" err="1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虽体解吾犹未变兮，岂余心之可惩？</a:t>
            </a:r>
            <a:endParaRPr lang="zh-CN" altLang="zh-CN" sz="2800" b="1" spc="50" err="1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12023758" y="458324"/>
            <a:ext cx="214676" cy="78688"/>
            <a:chOff x="10129722" y="747001"/>
            <a:chExt cx="214676" cy="78688"/>
          </a:xfrm>
        </p:grpSpPr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10129722" y="747001"/>
              <a:ext cx="21467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8"/>
              </p:custDataLst>
            </p:nvPr>
          </p:nvCxnSpPr>
          <p:spPr>
            <a:xfrm>
              <a:off x="10129722" y="825689"/>
              <a:ext cx="1640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472305" y="5005705"/>
            <a:ext cx="6687820" cy="1413510"/>
          </a:xfrm>
          <a:prstGeom prst="rect">
            <a:avLst/>
          </a:prstGeom>
          <a:solidFill>
            <a:srgbClr val="FFFF99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71187" tIns="37017" rIns="71187" bIns="37017" anchor="t"/>
          <a:lstStyle/>
          <a:p>
            <a:pPr marL="342900" indent="-339725" algn="l" defTabSz="265430" eaLnBrk="1" latinLnBrk="0" hangingPunct="1">
              <a:lnSpc>
                <a:spcPts val="4350"/>
              </a:lnSpc>
              <a:spcBef>
                <a:spcPts val="900"/>
              </a:spcBef>
              <a:tabLst>
                <a:tab pos="342900" algn="l"/>
                <a:tab pos="606425" algn="l"/>
                <a:tab pos="871855" algn="l"/>
                <a:tab pos="1136650" algn="l"/>
                <a:tab pos="1402080" algn="l"/>
                <a:tab pos="1666875" algn="l"/>
                <a:tab pos="1932305" algn="l"/>
                <a:tab pos="2197100" algn="l"/>
                <a:tab pos="2462530" algn="l"/>
                <a:tab pos="2727325" algn="l"/>
                <a:tab pos="2992755" algn="l"/>
                <a:tab pos="3257550" algn="l"/>
                <a:tab pos="3522980" algn="l"/>
                <a:tab pos="3787775" algn="l"/>
                <a:tab pos="4053205" algn="l"/>
                <a:tab pos="4318000" algn="l"/>
                <a:tab pos="4583430" algn="l"/>
                <a:tab pos="4848225" algn="l"/>
                <a:tab pos="5113655" algn="l"/>
                <a:tab pos="5378450" algn="l"/>
                <a:tab pos="56438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zh-CN" altLang="zh-CN" sz="2955" b="1" err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小结：省自身。检查自己的行为，表现追求美德，体解不悔的高尚品格。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333375" y="1509656"/>
            <a:ext cx="12192000" cy="4927269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641985" y="349250"/>
            <a:ext cx="11572875" cy="11601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细嚼慢咽析品格</a:t>
            </a:r>
            <a:endParaRPr kumimoji="0" lang="zh-CN" altLang="en-US" sz="7200" b="1" i="0" spc="30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11999780" y="458324"/>
            <a:ext cx="214676" cy="78688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7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8"/>
              </p:custDataLst>
            </p:nvPr>
          </p:nvCxnSpPr>
          <p:spPr>
            <a:xfrm>
              <a:off x="10128479" y="825689"/>
              <a:ext cx="1640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placingpictureplacehold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54335" y="2274216"/>
            <a:ext cx="5973703" cy="34135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rcRect l="5948" r="6031"/>
          <a:stretch>
            <a:fillRect/>
          </a:stretch>
        </p:blipFill>
        <p:spPr>
          <a:xfrm>
            <a:off x="641985" y="2273300"/>
            <a:ext cx="5532120" cy="34150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10480792" y="5559453"/>
            <a:ext cx="2044584" cy="1485872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矩形 31"/>
          <p:cNvSpPr/>
          <p:nvPr>
            <p:custDataLst>
              <p:tags r:id="rId3"/>
            </p:custDataLst>
          </p:nvPr>
        </p:nvSpPr>
        <p:spPr>
          <a:xfrm>
            <a:off x="333375" y="1673197"/>
            <a:ext cx="12192000" cy="3609821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rcRect t="12359" b="12359"/>
          <a:stretch>
            <a:fillRect/>
          </a:stretch>
        </p:blipFill>
        <p:spPr>
          <a:xfrm>
            <a:off x="9518839" y="1773712"/>
            <a:ext cx="2556594" cy="3408791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 rot="10800000">
            <a:off x="11805375" y="1095191"/>
            <a:ext cx="720000" cy="415819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6" name="任意多边形: 形状 15"/>
            <p:cNvSpPr/>
            <p:nvPr>
              <p:custDataLst>
                <p:tags r:id="rId10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33375" y="492125"/>
            <a:ext cx="10566400" cy="85852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合作探究</a:t>
            </a:r>
          </a:p>
        </p:txBody>
      </p:sp>
      <p:sp>
        <p:nvSpPr>
          <p:cNvPr id="37889" name="标题 8192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0877" y="1673096"/>
            <a:ext cx="8679180" cy="1205442"/>
          </a:xfrm>
        </p:spPr>
        <p:txBody>
          <a:bodyPr wrap="square" lIns="94916" tIns="49356" rIns="94916" bIns="49356" anchor="ctr"/>
          <a:lstStyle/>
          <a:p>
            <a:pPr defTabSz="265430"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3375" b="1" err="1">
                <a:solidFill>
                  <a:srgbClr val="FF0000"/>
                </a:solidFill>
              </a:rPr>
              <a:t>屈原热爱楚国的原动力表现在哪里？</a:t>
            </a:r>
            <a:endParaRPr lang="en-US" altLang="zh-CN" sz="3375" b="1">
              <a:solidFill>
                <a:srgbClr val="FF0000"/>
              </a:solidFill>
            </a:endParaRPr>
          </a:p>
        </p:txBody>
      </p:sp>
      <p:sp>
        <p:nvSpPr>
          <p:cNvPr id="8194" name="内容占位符 8193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26745" y="2780665"/>
            <a:ext cx="7414895" cy="2778760"/>
          </a:xfrm>
        </p:spPr>
        <p:txBody>
          <a:bodyPr wrap="square" lIns="94916" tIns="49356" rIns="94916" bIns="49356" anchor="t"/>
          <a:lstStyle/>
          <a:p>
            <a:pPr marL="0" indent="0" defTabSz="0" fontAlgn="base"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b="1" strike="noStrike" noProof="1"/>
              <a:t>帝高阳之苗裔兮，朕皇考曰伯庸。</a:t>
            </a:r>
            <a:endParaRPr lang="en-US" altLang="x-none" b="1" strike="noStrike" noProof="1"/>
          </a:p>
          <a:p>
            <a:pPr marL="0" indent="0" defTabSz="0" fontAlgn="base"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x-none" b="1" strike="noStrike" noProof="1"/>
          </a:p>
          <a:p>
            <a:pPr marL="0" indent="0" defTabSz="0" fontAlgn="base"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b="1" strike="noStrike" noProof="1"/>
              <a:t>摄提贞于孟陬兮，惟庚寅吾以降。</a:t>
            </a:r>
          </a:p>
          <a:p>
            <a:pPr marL="0" indent="0" defTabSz="0" fontAlgn="base"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x-none" b="1" strike="noStrike" noProof="1"/>
          </a:p>
          <a:p>
            <a:pPr marL="0" indent="0" defTabSz="0" fontAlgn="base"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b="1" strike="noStrike" noProof="1"/>
              <a:t>名余曰正则兮，字余曰灵均。</a:t>
            </a:r>
          </a:p>
          <a:p>
            <a:pPr marL="341630" indent="-341630" defTabSz="0" fontAlgn="base">
              <a:buClrTx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x-none" strike="noStrike" noProof="1"/>
          </a:p>
          <a:p>
            <a:pPr marL="341630" indent="-341630" defTabSz="0" fontAlgn="base">
              <a:buClr>
                <a:srgbClr val="CC0000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strike="noStrike" noProof="1">
                <a:solidFill>
                  <a:srgbClr val="CC0000"/>
                </a:solidFill>
              </a:rPr>
              <a:t>    </a:t>
            </a:r>
            <a:r>
              <a:rPr lang="en-US" altLang="x-none" b="1" strike="noStrike" noProof="1">
                <a:solidFill>
                  <a:srgbClr val="CC0000"/>
                </a:solidFill>
              </a:rPr>
              <a:t>帝苗裔，降庚寅，名正则，字灵均。</a:t>
            </a:r>
            <a:r>
              <a:rPr lang="en-US" altLang="x-none" b="1" err="1">
                <a:solidFill>
                  <a:srgbClr val="CC0000"/>
                </a:solidFill>
              </a:rPr>
              <a:t/>
            </a:r>
            <a:br>
              <a:rPr lang="en-US" altLang="x-none" b="1" err="1">
                <a:solidFill>
                  <a:srgbClr val="CC0000"/>
                </a:solidFill>
              </a:rPr>
            </a:br>
            <a:endParaRPr lang="en-US" altLang="x-none" b="1" strike="noStrike" noProof="1">
              <a:solidFill>
                <a:srgbClr val="CC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3" grpId="0"/>
      <p:bldP spid="37889" grpId="0"/>
      <p:bldP spid="8194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10480792" y="5559453"/>
            <a:ext cx="2044584" cy="1485872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矩形 31"/>
          <p:cNvSpPr/>
          <p:nvPr>
            <p:custDataLst>
              <p:tags r:id="rId3"/>
            </p:custDataLst>
          </p:nvPr>
        </p:nvSpPr>
        <p:spPr>
          <a:xfrm>
            <a:off x="333375" y="1673197"/>
            <a:ext cx="12192000" cy="3609821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rcRect t="12359" b="12359"/>
          <a:stretch>
            <a:fillRect/>
          </a:stretch>
        </p:blipFill>
        <p:spPr>
          <a:xfrm>
            <a:off x="9518839" y="1773712"/>
            <a:ext cx="2556594" cy="3408791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 rot="10800000">
            <a:off x="11805375" y="1095191"/>
            <a:ext cx="720000" cy="415819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6" name="任意多边形: 形状 15"/>
            <p:cNvSpPr/>
            <p:nvPr>
              <p:custDataLst>
                <p:tags r:id="rId10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33375" y="492125"/>
            <a:ext cx="10566400" cy="85852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合作探究</a:t>
            </a:r>
          </a:p>
        </p:txBody>
      </p:sp>
      <p:sp>
        <p:nvSpPr>
          <p:cNvPr id="37889" name="标题 8192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90717" y="1673096"/>
            <a:ext cx="8679180" cy="1205442"/>
          </a:xfrm>
        </p:spPr>
        <p:txBody>
          <a:bodyPr wrap="square" lIns="94916" tIns="49356" rIns="94916" bIns="49356" anchor="ctr"/>
          <a:lstStyle/>
          <a:p>
            <a:pPr defTabSz="265430"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3375" b="1" err="1">
                <a:solidFill>
                  <a:srgbClr val="FF0000"/>
                </a:solidFill>
              </a:rPr>
              <a:t>他具有什么样的美好品质？</a:t>
            </a:r>
          </a:p>
        </p:txBody>
      </p:sp>
      <p:sp>
        <p:nvSpPr>
          <p:cNvPr id="8194" name="内容占位符 8193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15950" y="2668270"/>
            <a:ext cx="8902700" cy="3475990"/>
          </a:xfrm>
        </p:spPr>
        <p:txBody>
          <a:bodyPr wrap="square" lIns="94916" tIns="49356" rIns="94916" bIns="49356" anchor="t"/>
          <a:lstStyle/>
          <a:p>
            <a:pPr marL="0" indent="0" defTabSz="0" fontAlgn="base"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b="1" strike="noStrike" noProof="1"/>
              <a:t>纷吾既有此内美兮，又重之以修能。</a:t>
            </a:r>
          </a:p>
          <a:p>
            <a:pPr marL="0" indent="0" defTabSz="0" fontAlgn="base"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x-none" b="1" strike="noStrike" noProof="1"/>
          </a:p>
          <a:p>
            <a:pPr marL="0" indent="0" defTabSz="0" fontAlgn="base"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b="1" strike="noStrike" noProof="1"/>
              <a:t>扈江离与辟芷兮，纫秋兰以为佩。</a:t>
            </a:r>
          </a:p>
          <a:p>
            <a:pPr marL="0" indent="0" defTabSz="0" fontAlgn="base">
              <a:buFont typeface="Arial" panose="020B060402020202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x-none" b="1" strike="noStrike" noProof="1"/>
          </a:p>
          <a:p>
            <a:pPr marL="0" indent="0" defTabSz="0" fontAlgn="base"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b="1" strike="noStrike" noProof="1"/>
              <a:t>乘骐骥以驰骋兮，来吾道夫先路！</a:t>
            </a:r>
          </a:p>
          <a:p>
            <a:pPr marL="341630" indent="-341630" defTabSz="0" fontAlgn="base">
              <a:buClrTx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b="1" strike="noStrike" noProof="1">
                <a:solidFill>
                  <a:srgbClr val="CC0000"/>
                </a:solidFill>
              </a:rPr>
              <a:t>有内美，重修能，扈江离，辟芷兮，纫秋兰，不吾与，阰木兰，揽宿莽，恐迟暮，乘骐骥，道先路。</a:t>
            </a:r>
            <a:r>
              <a:rPr lang="en-US" altLang="x-none" b="1" err="1">
                <a:solidFill>
                  <a:srgbClr val="CC0000"/>
                </a:solidFill>
              </a:rPr>
              <a:t/>
            </a:r>
            <a:br>
              <a:rPr lang="en-US" altLang="x-none" b="1" err="1">
                <a:solidFill>
                  <a:srgbClr val="CC0000"/>
                </a:solidFill>
              </a:rPr>
            </a:br>
            <a:endParaRPr lang="en-US" altLang="x-none" b="1" strike="noStrike" noProof="1">
              <a:solidFill>
                <a:srgbClr val="CC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3" grpId="0"/>
      <p:bldP spid="37889" grpId="0"/>
      <p:bldP spid="8194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10480792" y="5559453"/>
            <a:ext cx="2044584" cy="1485872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矩形 31"/>
          <p:cNvSpPr/>
          <p:nvPr>
            <p:custDataLst>
              <p:tags r:id="rId3"/>
            </p:custDataLst>
          </p:nvPr>
        </p:nvSpPr>
        <p:spPr>
          <a:xfrm>
            <a:off x="333375" y="1673197"/>
            <a:ext cx="12192000" cy="3609821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rcRect t="12359" b="12359"/>
          <a:stretch>
            <a:fillRect/>
          </a:stretch>
        </p:blipFill>
        <p:spPr>
          <a:xfrm>
            <a:off x="9518839" y="1773712"/>
            <a:ext cx="2556594" cy="3408791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 rot="10800000">
            <a:off x="11805375" y="1095191"/>
            <a:ext cx="720000" cy="415819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6" name="任意多边形: 形状 15"/>
            <p:cNvSpPr/>
            <p:nvPr>
              <p:custDataLst>
                <p:tags r:id="rId10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33375" y="492125"/>
            <a:ext cx="10566400" cy="85852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合作探究</a:t>
            </a:r>
          </a:p>
        </p:txBody>
      </p:sp>
      <p:sp>
        <p:nvSpPr>
          <p:cNvPr id="37889" name="标题 8192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70397" y="1877566"/>
            <a:ext cx="8679180" cy="1205442"/>
          </a:xfrm>
        </p:spPr>
        <p:txBody>
          <a:bodyPr wrap="square" lIns="94916" tIns="49356" rIns="94916" bIns="49356" anchor="ctr"/>
          <a:lstStyle/>
          <a:p>
            <a:pPr defTabSz="265430"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3375" b="1" err="1">
                <a:solidFill>
                  <a:srgbClr val="CC0000"/>
                </a:solidFill>
              </a:rPr>
              <a:t>第三段前四句，表现了屈原怎样的</a:t>
            </a:r>
            <a:r>
              <a:rPr lang="en-US" altLang="zh-CN" sz="3375" b="1" err="1">
                <a:solidFill>
                  <a:srgbClr val="0000CC"/>
                </a:solidFill>
              </a:rPr>
              <a:t>人格追求</a:t>
            </a:r>
            <a:r>
              <a:rPr lang="en-US" altLang="zh-CN" sz="3375" b="1" err="1">
                <a:solidFill>
                  <a:srgbClr val="CC0000"/>
                </a:solidFill>
              </a:rPr>
              <a:t>？</a:t>
            </a:r>
            <a:endParaRPr lang="en-US" altLang="zh-CN" sz="3375" b="1">
              <a:solidFill>
                <a:srgbClr val="CC0000"/>
              </a:solidFill>
            </a:endParaRPr>
          </a:p>
        </p:txBody>
      </p:sp>
      <p:sp>
        <p:nvSpPr>
          <p:cNvPr id="8194" name="内容占位符 8193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16585" y="3082925"/>
            <a:ext cx="7414895" cy="2778760"/>
          </a:xfrm>
        </p:spPr>
        <p:txBody>
          <a:bodyPr wrap="square" lIns="94916" tIns="49356" rIns="94916" bIns="49356" anchor="t"/>
          <a:lstStyle/>
          <a:p>
            <a:pPr marL="0" indent="0" defTabSz="0" fontAlgn="base"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b="1" strike="noStrike" noProof="1"/>
              <a:t>长太息以掩涕兮，哀民生之多艰。</a:t>
            </a:r>
            <a:r>
              <a:rPr lang="en-US" altLang="x-none" b="1" err="1"/>
              <a:t/>
            </a:r>
            <a:br>
              <a:rPr lang="en-US" altLang="x-none" b="1" err="1"/>
            </a:br>
            <a:endParaRPr lang="en-US" altLang="x-none" b="1" strike="noStrike" noProof="1"/>
          </a:p>
          <a:p>
            <a:pPr marL="0" indent="0" defTabSz="0" fontAlgn="base"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b="1" strike="noStrike" noProof="1"/>
              <a:t>余虽好修姱以鞿羁兮，謇朝谇而夕替。</a:t>
            </a:r>
          </a:p>
          <a:p>
            <a:pPr marL="0" indent="0" defTabSz="0" fontAlgn="base"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x-none" b="1" strike="noStrike" noProof="1"/>
          </a:p>
          <a:p>
            <a:pPr marL="341630" indent="-341630" defTabSz="0" fontAlgn="base">
              <a:buClrTx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x-none" strike="noStrike" noProof="1"/>
          </a:p>
          <a:p>
            <a:pPr marL="341630" indent="-341630" defTabSz="0" fontAlgn="base">
              <a:buClr>
                <a:srgbClr val="CC0000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strike="noStrike" noProof="1">
                <a:solidFill>
                  <a:srgbClr val="CC0000"/>
                </a:solidFill>
              </a:rPr>
              <a:t>    </a:t>
            </a:r>
            <a:r>
              <a:rPr lang="en-US" altLang="x-none" b="1" strike="noStrike" noProof="1">
                <a:solidFill>
                  <a:srgbClr val="CC0000"/>
                </a:solidFill>
              </a:rPr>
              <a:t>哀民生   好修姱</a:t>
            </a:r>
            <a:r>
              <a:rPr lang="en-US" altLang="x-none" b="1" err="1">
                <a:solidFill>
                  <a:srgbClr val="CC0000"/>
                </a:solidFill>
              </a:rPr>
              <a:t/>
            </a:r>
            <a:br>
              <a:rPr lang="en-US" altLang="x-none" b="1" err="1">
                <a:solidFill>
                  <a:srgbClr val="CC0000"/>
                </a:solidFill>
              </a:rPr>
            </a:br>
            <a:endParaRPr lang="en-US" altLang="x-none" b="1" strike="noStrike" noProof="1">
              <a:solidFill>
                <a:srgbClr val="CC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3" grpId="0"/>
      <p:bldP spid="37889" grpId="0"/>
      <p:bldP spid="819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/>
          <p:cNvSpPr/>
          <p:nvPr>
            <p:custDataLst>
              <p:tags r:id="rId2"/>
            </p:custDataLst>
          </p:nvPr>
        </p:nvSpPr>
        <p:spPr>
          <a:xfrm>
            <a:off x="10222091" y="182498"/>
            <a:ext cx="1895474" cy="2391171"/>
          </a:xfrm>
          <a:custGeom>
            <a:avLst/>
            <a:gdLst>
              <a:gd name="connsiteX0" fmla="*/ 0 w 1895474"/>
              <a:gd name="connsiteY0" fmla="*/ 0 h 2391171"/>
              <a:gd name="connsiteX1" fmla="*/ 112047 w 1895474"/>
              <a:gd name="connsiteY1" fmla="*/ 0 h 2391171"/>
              <a:gd name="connsiteX2" fmla="*/ 112047 w 1895474"/>
              <a:gd name="connsiteY2" fmla="*/ 2285130 h 2391171"/>
              <a:gd name="connsiteX3" fmla="*/ 1783427 w 1895474"/>
              <a:gd name="connsiteY3" fmla="*/ 2285130 h 2391171"/>
              <a:gd name="connsiteX4" fmla="*/ 1783427 w 1895474"/>
              <a:gd name="connsiteY4" fmla="*/ 0 h 2391171"/>
              <a:gd name="connsiteX5" fmla="*/ 1895474 w 1895474"/>
              <a:gd name="connsiteY5" fmla="*/ 0 h 2391171"/>
              <a:gd name="connsiteX6" fmla="*/ 1895474 w 1895474"/>
              <a:gd name="connsiteY6" fmla="*/ 2391171 h 2391171"/>
              <a:gd name="connsiteX7" fmla="*/ 0 w 1895474"/>
              <a:gd name="connsiteY7" fmla="*/ 2391171 h 239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5474" h="2391171">
                <a:moveTo>
                  <a:pt x="0" y="0"/>
                </a:moveTo>
                <a:lnTo>
                  <a:pt x="112047" y="0"/>
                </a:lnTo>
                <a:lnTo>
                  <a:pt x="112047" y="2285130"/>
                </a:lnTo>
                <a:lnTo>
                  <a:pt x="1783427" y="2285130"/>
                </a:lnTo>
                <a:lnTo>
                  <a:pt x="1783427" y="0"/>
                </a:lnTo>
                <a:lnTo>
                  <a:pt x="1895474" y="0"/>
                </a:lnTo>
                <a:lnTo>
                  <a:pt x="1895474" y="2391171"/>
                </a:lnTo>
                <a:lnTo>
                  <a:pt x="0" y="2391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itchFamily="34" charset="0"/>
              <a:ea typeface="微软雅黑"/>
              <a:sym typeface="Arial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rcRect t="5570" b="5570"/>
          <a:stretch>
            <a:fillRect/>
          </a:stretch>
        </p:blipFill>
        <p:spPr>
          <a:xfrm>
            <a:off x="7981104" y="1172620"/>
            <a:ext cx="3665557" cy="4887408"/>
          </a:xfrm>
          <a:prstGeom prst="rect">
            <a:avLst/>
          </a:prstGeom>
        </p:spPr>
      </p:pic>
      <p:cxnSp>
        <p:nvCxnSpPr>
          <p:cNvPr id="20" name="直接连接符 19"/>
          <p:cNvCxnSpPr/>
          <p:nvPr>
            <p:custDataLst>
              <p:tags r:id="rId4"/>
            </p:custDataLst>
          </p:nvPr>
        </p:nvCxnSpPr>
        <p:spPr>
          <a:xfrm flipH="1">
            <a:off x="920950" y="1172620"/>
            <a:ext cx="0" cy="5006833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>
            <p:custDataLst>
              <p:tags r:id="rId5"/>
            </p:custDataLst>
          </p:nvPr>
        </p:nvSpPr>
        <p:spPr>
          <a:xfrm>
            <a:off x="874812" y="1849913"/>
            <a:ext cx="92275" cy="55216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740216" y="815516"/>
            <a:ext cx="5307323" cy="714208"/>
          </a:xfrm>
          <a:prstGeom prst="rect">
            <a:avLst/>
          </a:prstGeom>
        </p:spPr>
        <p:txBody>
          <a:bodyPr wrap="square" anchor="b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x-none" sz="4400" b="1" u="sng" spc="30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文学常识</a:t>
            </a:r>
            <a:endParaRPr lang="zh-CN" altLang="x-none" sz="4400" b="1" u="sng" spc="30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740216" y="1591021"/>
            <a:ext cx="5307323" cy="55216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200" b="1" spc="30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屈    原</a:t>
            </a:r>
            <a:endParaRPr lang="en-US" altLang="zh-CN" sz="3200" b="1" spc="30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739900" y="2321560"/>
            <a:ext cx="5681980" cy="4104005"/>
          </a:xfrm>
          <a:prstGeom prst="rect">
            <a:avLst/>
          </a:prstGeom>
        </p:spPr>
        <p:txBody>
          <a:bodyPr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en-US" altLang="zh-CN" sz="2800" b="1" spc="150" err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战国末期楚国</a:t>
            </a:r>
            <a:r>
              <a:rPr lang="en-US" altLang="zh-CN" sz="2800" b="1" spc="15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人，杰出的政治家和爱国诗人，我国</a:t>
            </a:r>
            <a:r>
              <a:rPr lang="en-US" altLang="zh-CN" sz="2800" b="1" spc="150" err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第一位浪漫主义</a:t>
            </a:r>
            <a:r>
              <a:rPr lang="en-US" altLang="zh-CN" sz="2800" b="1" spc="15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诗人，世界四大文化名人之一。</a:t>
            </a:r>
            <a:endParaRPr lang="en-US" altLang="zh-CN" sz="2800" b="1" spc="15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en-US" altLang="zh-CN" sz="2800" b="1" spc="15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代表作品有</a:t>
            </a:r>
            <a:r>
              <a:rPr lang="en-US" altLang="zh-CN" sz="2800" b="1" spc="150" err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《离骚》《九歌</a:t>
            </a:r>
            <a:r>
              <a:rPr lang="zh-CN" altLang="en-US" sz="2800" b="1" spc="150" err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》</a:t>
            </a:r>
            <a:r>
              <a:rPr lang="en-US" altLang="zh-CN" sz="2800" b="1" spc="150" err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《天问》</a:t>
            </a:r>
            <a:r>
              <a:rPr lang="en-US" altLang="zh-CN" sz="2800" b="1" spc="15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等。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10480792" y="5559453"/>
            <a:ext cx="2044584" cy="1485872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矩形 31"/>
          <p:cNvSpPr/>
          <p:nvPr>
            <p:custDataLst>
              <p:tags r:id="rId3"/>
            </p:custDataLst>
          </p:nvPr>
        </p:nvSpPr>
        <p:spPr>
          <a:xfrm>
            <a:off x="333375" y="1673197"/>
            <a:ext cx="12192000" cy="3609821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rcRect t="12359" b="12359"/>
          <a:stretch>
            <a:fillRect/>
          </a:stretch>
        </p:blipFill>
        <p:spPr>
          <a:xfrm>
            <a:off x="9518839" y="1773712"/>
            <a:ext cx="2556594" cy="3408791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 rot="10800000">
            <a:off x="11805375" y="1095191"/>
            <a:ext cx="720000" cy="415819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6" name="任意多边形: 形状 15"/>
            <p:cNvSpPr/>
            <p:nvPr>
              <p:custDataLst>
                <p:tags r:id="rId10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33375" y="492125"/>
            <a:ext cx="10566400" cy="85852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合作探究</a:t>
            </a:r>
          </a:p>
        </p:txBody>
      </p:sp>
      <p:sp>
        <p:nvSpPr>
          <p:cNvPr id="37889" name="标题 8192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00050" y="1773555"/>
            <a:ext cx="5262880" cy="2114550"/>
          </a:xfrm>
        </p:spPr>
        <p:txBody>
          <a:bodyPr wrap="square" lIns="94916" tIns="49356" rIns="94916" bIns="49356" anchor="ctr"/>
          <a:lstStyle/>
          <a:p>
            <a:pPr defTabSz="265430" fontAlgn="auto">
              <a:lnSpc>
                <a:spcPct val="150000"/>
              </a:lnSpc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3375" b="1" err="1">
                <a:solidFill>
                  <a:srgbClr val="CC0000"/>
                </a:solidFill>
                <a:sym typeface="+mn-ea"/>
              </a:rPr>
              <a:t>怀有这样高尚的人格追求，在现实中又有这样的</a:t>
            </a:r>
            <a:r>
              <a:rPr lang="en-US" altLang="zh-CN" sz="3375" b="1" err="1">
                <a:solidFill>
                  <a:srgbClr val="0000FF"/>
                </a:solidFill>
                <a:sym typeface="+mn-ea"/>
              </a:rPr>
              <a:t>遭遇</a:t>
            </a:r>
            <a:r>
              <a:rPr lang="en-US" altLang="zh-CN" sz="3375" b="1" err="1">
                <a:solidFill>
                  <a:srgbClr val="CC0000"/>
                </a:solidFill>
                <a:sym typeface="+mn-ea"/>
              </a:rPr>
              <a:t>呢？</a:t>
            </a:r>
            <a:endParaRPr lang="en-US" altLang="zh-CN" sz="3375" b="1" err="1">
              <a:solidFill>
                <a:srgbClr val="CC0000"/>
              </a:solidFill>
            </a:endParaRPr>
          </a:p>
        </p:txBody>
      </p:sp>
      <p:sp>
        <p:nvSpPr>
          <p:cNvPr id="9218" name="内容占位符 9217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733415" y="1773555"/>
            <a:ext cx="5238750" cy="3221355"/>
          </a:xfrm>
        </p:spPr>
        <p:txBody>
          <a:bodyPr wrap="square" lIns="94916" tIns="49356" rIns="94916" bIns="49356" anchor="t"/>
          <a:lstStyle/>
          <a:p>
            <a:pPr marL="0" indent="0" defTabSz="914400" fontAlgn="auto">
              <a:lnSpc>
                <a:spcPts val="4060"/>
              </a:lnSpc>
              <a:buClrTx/>
              <a:buSzTx/>
              <a:buFont typeface="Arial" panose="020B060402020202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zh-CN" b="1" err="1"/>
              <a:t>謇朝谇而夕</a:t>
            </a:r>
            <a:r>
              <a:rPr lang="en-US" altLang="zh-CN" b="1" err="1">
                <a:solidFill>
                  <a:srgbClr val="0000FF"/>
                </a:solidFill>
              </a:rPr>
              <a:t>替，</a:t>
            </a:r>
            <a:endParaRPr lang="en-US" altLang="zh-CN" b="1">
              <a:solidFill>
                <a:srgbClr val="0000FF"/>
              </a:solidFill>
            </a:endParaRPr>
          </a:p>
          <a:p>
            <a:pPr marL="0" indent="0" defTabSz="914400" fontAlgn="auto">
              <a:lnSpc>
                <a:spcPts val="4060"/>
              </a:lnSpc>
              <a:buClrTx/>
              <a:buSzTx/>
              <a:buFont typeface="Arial" panose="020B060402020202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zh-CN" b="1" err="1"/>
              <a:t>既替余以</a:t>
            </a:r>
            <a:r>
              <a:rPr lang="en-US" altLang="zh-CN" b="1" err="1">
                <a:solidFill>
                  <a:srgbClr val="CC0000"/>
                </a:solidFill>
              </a:rPr>
              <a:t>蕙</a:t>
            </a:r>
            <a:r>
              <a:rPr lang="en-US" altLang="zh-CN" b="1" err="1"/>
              <a:t>纕兮，</a:t>
            </a:r>
            <a:endParaRPr lang="en-US" altLang="zh-CN" b="1"/>
          </a:p>
          <a:p>
            <a:pPr marL="0" indent="0" defTabSz="914400" fontAlgn="auto">
              <a:lnSpc>
                <a:spcPts val="4060"/>
              </a:lnSpc>
              <a:buClrTx/>
              <a:buSzTx/>
              <a:buFont typeface="Arial" panose="020B060402020202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zh-CN" b="1" err="1"/>
              <a:t>又申之以揽</a:t>
            </a:r>
            <a:r>
              <a:rPr lang="en-US" altLang="zh-CN" b="1" err="1">
                <a:solidFill>
                  <a:srgbClr val="CC0000"/>
                </a:solidFill>
              </a:rPr>
              <a:t>茝</a:t>
            </a:r>
            <a:r>
              <a:rPr lang="en-US" altLang="zh-CN" b="1" err="1"/>
              <a:t>。</a:t>
            </a:r>
          </a:p>
          <a:p>
            <a:pPr marL="0" indent="0" defTabSz="914400" fontAlgn="auto">
              <a:lnSpc>
                <a:spcPts val="4060"/>
              </a:lnSpc>
              <a:buClr>
                <a:srgbClr val="CC0000"/>
              </a:buClr>
              <a:buSzTx/>
              <a:buFont typeface="Arial" panose="020B060402020202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zh-CN" b="1" err="1">
                <a:solidFill>
                  <a:srgbClr val="CC0000"/>
                </a:solidFill>
              </a:rPr>
              <a:t>众女</a:t>
            </a:r>
            <a:r>
              <a:rPr lang="en-US" altLang="zh-CN" b="1" err="1"/>
              <a:t>嫉余之</a:t>
            </a:r>
            <a:r>
              <a:rPr lang="en-US" altLang="zh-CN" b="1" err="1">
                <a:solidFill>
                  <a:srgbClr val="CC0000"/>
                </a:solidFill>
              </a:rPr>
              <a:t>蛾眉</a:t>
            </a:r>
            <a:r>
              <a:rPr lang="en-US" altLang="zh-CN" b="1" err="1"/>
              <a:t>兮，</a:t>
            </a:r>
          </a:p>
          <a:p>
            <a:pPr marL="0" indent="0" defTabSz="914400" fontAlgn="auto">
              <a:lnSpc>
                <a:spcPts val="4060"/>
              </a:lnSpc>
              <a:buClr>
                <a:srgbClr val="0000FF"/>
              </a:buClr>
              <a:buSzTx/>
              <a:buFont typeface="Arial" panose="020B060402020202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zh-CN" b="1" err="1">
                <a:solidFill>
                  <a:srgbClr val="0000FF"/>
                </a:solidFill>
              </a:rPr>
              <a:t>谣诼</a:t>
            </a:r>
            <a:r>
              <a:rPr lang="en-US" altLang="zh-CN" b="1" err="1"/>
              <a:t>谓余以善淫。</a:t>
            </a:r>
            <a:br>
              <a:rPr lang="en-US" altLang="zh-CN" b="1" err="1"/>
            </a:br>
            <a:r>
              <a:rPr lang="en-US" altLang="zh-CN" b="1" err="1"/>
              <a:t/>
            </a:r>
            <a:br>
              <a:rPr lang="en-US" altLang="zh-CN" b="1" err="1"/>
            </a:br>
            <a:endParaRPr lang="en-US" altLang="zh-CN" b="1" err="1"/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3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8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23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28" dur="5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33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10480792" y="5559453"/>
            <a:ext cx="2044584" cy="1485872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矩形 31"/>
          <p:cNvSpPr/>
          <p:nvPr>
            <p:custDataLst>
              <p:tags r:id="rId3"/>
            </p:custDataLst>
          </p:nvPr>
        </p:nvSpPr>
        <p:spPr>
          <a:xfrm>
            <a:off x="333375" y="1673197"/>
            <a:ext cx="12192000" cy="3609821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rcRect t="12359" b="12359"/>
          <a:stretch>
            <a:fillRect/>
          </a:stretch>
        </p:blipFill>
        <p:spPr>
          <a:xfrm>
            <a:off x="9518839" y="1773712"/>
            <a:ext cx="2556594" cy="3408791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 rot="10800000">
            <a:off x="11805375" y="1095191"/>
            <a:ext cx="720000" cy="415819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6" name="任意多边形: 形状 15"/>
            <p:cNvSpPr/>
            <p:nvPr>
              <p:custDataLst>
                <p:tags r:id="rId10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33375" y="492125"/>
            <a:ext cx="10566400" cy="85852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合作探究</a:t>
            </a:r>
          </a:p>
        </p:txBody>
      </p:sp>
      <p:sp>
        <p:nvSpPr>
          <p:cNvPr id="37889" name="标题 8192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70535" y="1877695"/>
            <a:ext cx="8679180" cy="1259205"/>
          </a:xfrm>
        </p:spPr>
        <p:txBody>
          <a:bodyPr wrap="square" lIns="94916" tIns="49356" rIns="94916" bIns="49356" anchor="ctr"/>
          <a:lstStyle/>
          <a:p>
            <a:pPr defTabSz="265430" fontAlgn="auto">
              <a:lnSpc>
                <a:spcPct val="150000"/>
              </a:lnSpc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3375" b="1" err="1">
                <a:sym typeface="+mn-ea"/>
              </a:rPr>
              <a:t>为什么会有</a:t>
            </a:r>
            <a:r>
              <a:rPr lang="en-US" altLang="zh-CN" sz="3375" b="1" err="1">
                <a:solidFill>
                  <a:srgbClr val="CC0000"/>
                </a:solidFill>
                <a:sym typeface="+mn-ea"/>
              </a:rPr>
              <a:t>这样的遭遇？</a:t>
            </a:r>
            <a:r>
              <a:rPr lang="en-US" altLang="zh-CN" sz="3375" b="1" err="1">
                <a:sym typeface="+mn-ea"/>
              </a:rPr>
              <a:t>当时的</a:t>
            </a:r>
            <a:r>
              <a:rPr lang="en-US" altLang="zh-CN" sz="3375" b="1" err="1">
                <a:solidFill>
                  <a:srgbClr val="990000"/>
                </a:solidFill>
                <a:sym typeface="+mn-ea"/>
              </a:rPr>
              <a:t>社会现实</a:t>
            </a:r>
            <a:r>
              <a:rPr lang="en-US" altLang="zh-CN" sz="3375" b="1" err="1">
                <a:sym typeface="+mn-ea"/>
              </a:rPr>
              <a:t>是怎样的</a:t>
            </a:r>
            <a:r>
              <a:rPr lang="en-US" altLang="zh-CN" sz="3375" b="1" err="1">
                <a:solidFill>
                  <a:srgbClr val="CC0000"/>
                </a:solidFill>
                <a:sym typeface="+mn-ea"/>
              </a:rPr>
              <a:t>？</a:t>
            </a:r>
            <a:endParaRPr lang="en-US" altLang="zh-CN" sz="3375" b="1" err="1">
              <a:solidFill>
                <a:srgbClr val="CC0000"/>
              </a:solidFill>
            </a:endParaRPr>
          </a:p>
        </p:txBody>
      </p:sp>
      <p:sp>
        <p:nvSpPr>
          <p:cNvPr id="13314" name="内容占位符 13313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470535" y="3474085"/>
            <a:ext cx="8679180" cy="2531745"/>
          </a:xfrm>
        </p:spPr>
        <p:txBody>
          <a:bodyPr wrap="square" lIns="94916" tIns="49356" rIns="94916" bIns="49356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ts val="4060"/>
              </a:lnSpc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b="1" strike="noStrike" noProof="1"/>
              <a:t>怨</a:t>
            </a:r>
            <a:r>
              <a:rPr lang="en-US" altLang="x-none" b="1" strike="noStrike" noProof="1">
                <a:solidFill>
                  <a:srgbClr val="FF0066"/>
                </a:solidFill>
              </a:rPr>
              <a:t>灵修之浩荡兮，终不察夫民心。</a:t>
            </a:r>
            <a:endParaRPr lang="en-US" altLang="x-none" b="1" strike="noStrike" noProof="1">
              <a:solidFill>
                <a:srgbClr val="FF0066"/>
              </a:solidFill>
            </a:endParaRPr>
          </a:p>
          <a:p>
            <a:pPr marL="0" indent="0" defTabSz="914400">
              <a:lnSpc>
                <a:spcPts val="4060"/>
              </a:lnSpc>
              <a:buClr>
                <a:srgbClr val="FF0066"/>
              </a:buClr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b="1" strike="noStrike" noProof="1">
                <a:solidFill>
                  <a:srgbClr val="FF0066"/>
                </a:solidFill>
              </a:rPr>
              <a:t>固时俗之工巧兮，偭规矩而改错。</a:t>
            </a:r>
            <a:r>
              <a:rPr lang="en-US" altLang="x-none" b="1" err="1">
                <a:solidFill>
                  <a:srgbClr val="FF0066"/>
                </a:solidFill>
              </a:rPr>
              <a:t/>
            </a:r>
            <a:br>
              <a:rPr lang="en-US" altLang="x-none" b="1" err="1">
                <a:solidFill>
                  <a:srgbClr val="FF0066"/>
                </a:solidFill>
              </a:rPr>
            </a:br>
            <a:r>
              <a:rPr lang="en-US" altLang="x-none" b="1" err="1">
                <a:solidFill>
                  <a:srgbClr val="FF0066"/>
                </a:solidFill>
              </a:rPr>
              <a:t> </a:t>
            </a:r>
            <a:r>
              <a:rPr lang="en-US" altLang="x-none" b="1" strike="noStrike" noProof="1">
                <a:solidFill>
                  <a:srgbClr val="FF0066"/>
                </a:solidFill>
              </a:rPr>
              <a:t>背绳墨以追曲兮，竞周容以为度。</a:t>
            </a:r>
          </a:p>
          <a:p>
            <a:pPr marL="0" indent="0" defTabSz="914400">
              <a:lnSpc>
                <a:spcPts val="4060"/>
              </a:lnSpc>
              <a:buClr>
                <a:srgbClr val="FF0066"/>
              </a:buClr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b="1" strike="noStrike" noProof="1">
                <a:solidFill>
                  <a:srgbClr val="FF0066"/>
                </a:solidFill>
              </a:rPr>
              <a:t>君：</a:t>
            </a:r>
            <a:r>
              <a:rPr lang="en-US" altLang="x-none" b="1" strike="noStrike" noProof="1"/>
              <a:t>浩荡兮     不察民</a:t>
            </a:r>
          </a:p>
          <a:p>
            <a:pPr marL="0" indent="0" defTabSz="914400">
              <a:lnSpc>
                <a:spcPts val="4060"/>
              </a:lnSpc>
              <a:buClr>
                <a:srgbClr val="FF0066"/>
              </a:buClr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x-none" b="1" strike="noStrike" noProof="1">
                <a:solidFill>
                  <a:srgbClr val="FF0066"/>
                </a:solidFill>
              </a:rPr>
              <a:t>臣：</a:t>
            </a:r>
            <a:r>
              <a:rPr lang="en-US" altLang="x-none" b="1" strike="noStrike" noProof="1"/>
              <a:t>背绳墨</a:t>
            </a:r>
            <a:r>
              <a:rPr lang="en-US" altLang="x-none" b="1" strike="noStrike" noProof="1">
                <a:solidFill>
                  <a:srgbClr val="FF0066"/>
                </a:solidFill>
              </a:rPr>
              <a:t>     </a:t>
            </a:r>
            <a:r>
              <a:rPr lang="en-US" altLang="x-none" b="1" strike="noStrike" noProof="1"/>
              <a:t>竞周容</a:t>
            </a:r>
          </a:p>
          <a:p>
            <a:pPr marL="0" indent="0" defTabSz="914400" fontAlgn="base">
              <a:lnSpc>
                <a:spcPts val="4060"/>
              </a:lnSpc>
              <a:buFont typeface="Arial" panose="020B060402020202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x-none" b="1" strike="noStrike" noProof="1"/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3" dur="500"/>
                                        <p:tgtEl>
                                          <p:spTgt spid="1331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1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8" dur="500"/>
                                        <p:tgtEl>
                                          <p:spTgt spid="13314">
                                            <p:txEl>
                                              <p:charRg st="17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3" dur="5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8" dur="5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10480792" y="5559453"/>
            <a:ext cx="2044584" cy="1485872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矩形 31"/>
          <p:cNvSpPr/>
          <p:nvPr>
            <p:custDataLst>
              <p:tags r:id="rId3"/>
            </p:custDataLst>
          </p:nvPr>
        </p:nvSpPr>
        <p:spPr>
          <a:xfrm>
            <a:off x="333375" y="1673197"/>
            <a:ext cx="12192000" cy="3609821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4" name="组合 13"/>
          <p:cNvGrpSpPr/>
          <p:nvPr>
            <p:custDataLst>
              <p:tags r:id="rId4"/>
            </p:custDataLst>
          </p:nvPr>
        </p:nvGrpSpPr>
        <p:grpSpPr>
          <a:xfrm rot="10800000">
            <a:off x="11805375" y="1095191"/>
            <a:ext cx="720000" cy="415819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11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6" name="任意多边形: 形状 15"/>
            <p:cNvSpPr/>
            <p:nvPr>
              <p:custDataLst>
                <p:tags r:id="rId12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333375" y="492125"/>
            <a:ext cx="10566400" cy="85852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合作探究</a:t>
            </a:r>
          </a:p>
        </p:txBody>
      </p:sp>
      <p:sp>
        <p:nvSpPr>
          <p:cNvPr id="37889" name="标题 8192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70535" y="1877695"/>
            <a:ext cx="8679180" cy="1259205"/>
          </a:xfrm>
        </p:spPr>
        <p:txBody>
          <a:bodyPr wrap="square" lIns="94916" tIns="49356" rIns="94916" bIns="49356" anchor="ctr"/>
          <a:lstStyle/>
          <a:p>
            <a:pPr defTabSz="265430" fontAlgn="auto">
              <a:lnSpc>
                <a:spcPct val="150000"/>
              </a:lnSpc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3375" b="1" err="1">
                <a:solidFill>
                  <a:srgbClr val="7030A0"/>
                </a:solidFill>
                <a:sym typeface="+mn-ea"/>
              </a:rPr>
              <a:t>为什么以“美人”自喻？</a:t>
            </a:r>
            <a:r>
              <a:rPr lang="en-US" altLang="zh-CN" sz="3375" b="1" err="1">
                <a:solidFill>
                  <a:srgbClr val="CC0000"/>
                </a:solidFill>
                <a:sym typeface="+mn-ea"/>
              </a:rPr>
              <a:t/>
            </a:r>
            <a:br>
              <a:rPr lang="en-US" altLang="zh-CN" sz="3375" b="1" err="1">
                <a:solidFill>
                  <a:srgbClr val="CC0000"/>
                </a:solidFill>
                <a:sym typeface="+mn-ea"/>
              </a:rPr>
            </a:br>
            <a:endParaRPr lang="en-US" altLang="zh-CN" sz="3375" b="1" err="1">
              <a:solidFill>
                <a:srgbClr val="CC0000"/>
              </a:solidFill>
            </a:endParaRPr>
          </a:p>
        </p:txBody>
      </p:sp>
      <p:sp>
        <p:nvSpPr>
          <p:cNvPr id="58370" name="文本框 11265"/>
          <p:cNvSpPr txBox="1"/>
          <p:nvPr>
            <p:custDataLst>
              <p:tags r:id="rId7"/>
            </p:custDataLst>
          </p:nvPr>
        </p:nvSpPr>
        <p:spPr>
          <a:xfrm>
            <a:off x="470535" y="2590165"/>
            <a:ext cx="5121910" cy="1821180"/>
          </a:xfrm>
          <a:prstGeom prst="rect">
            <a:avLst/>
          </a:prstGeom>
          <a:noFill/>
          <a:ln w="9525">
            <a:noFill/>
          </a:ln>
        </p:spPr>
        <p:txBody>
          <a:bodyPr wrap="square" lIns="94916" tIns="49356" rIns="94916" bIns="49356" anchor="t">
            <a:spAutoFit/>
          </a:bodyPr>
          <a:lstStyle/>
          <a:p>
            <a:pPr defTabSz="265430"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（汉代）王逸《离骚》序：</a:t>
            </a:r>
            <a:endParaRPr lang="en-US" altLang="zh-CN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defTabSz="265430"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“《离骚》之文，依《诗》取</a:t>
            </a:r>
            <a:r>
              <a:rPr lang="en-US" altLang="zh-CN" sz="2800" b="1" err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兴</a:t>
            </a: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，引类</a:t>
            </a:r>
            <a:r>
              <a:rPr lang="en-US" altLang="zh-CN" sz="2800" b="1" err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譬谕</a:t>
            </a: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，…灵修</a:t>
            </a:r>
            <a:r>
              <a:rPr lang="en-US" altLang="zh-CN" sz="2800" b="1" err="1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美人</a:t>
            </a: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以媲于君 。” </a:t>
            </a:r>
          </a:p>
        </p:txBody>
      </p:sp>
      <p:sp>
        <p:nvSpPr>
          <p:cNvPr id="11267" name="文本框 11266"/>
          <p:cNvSpPr txBox="1"/>
          <p:nvPr>
            <p:custDataLst>
              <p:tags r:id="rId8"/>
            </p:custDataLst>
          </p:nvPr>
        </p:nvSpPr>
        <p:spPr>
          <a:xfrm>
            <a:off x="470535" y="5559425"/>
            <a:ext cx="11988165" cy="959485"/>
          </a:xfrm>
          <a:prstGeom prst="rect">
            <a:avLst/>
          </a:prstGeom>
          <a:noFill/>
          <a:ln w="9525">
            <a:noFill/>
          </a:ln>
        </p:spPr>
        <p:txBody>
          <a:bodyPr wrap="square" lIns="94916" tIns="49356" rIns="94916" bIns="49356" anchor="t">
            <a:spAutoFit/>
          </a:bodyPr>
          <a:lstStyle/>
          <a:p>
            <a:pPr defTabSz="265430">
              <a:spcBef>
                <a:spcPts val="1500"/>
              </a:spcBef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唯草木之零落兮，恐</a:t>
            </a:r>
            <a:r>
              <a:rPr lang="en-US" altLang="zh-CN" sz="2800" b="1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美人</a:t>
            </a: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之迟暮。怨</a:t>
            </a:r>
            <a:r>
              <a:rPr lang="en-US" altLang="zh-CN" sz="2800" b="1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灵修</a:t>
            </a: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之浩荡兮，终不察夫民心。</a:t>
            </a:r>
            <a:r>
              <a:rPr lang="en-US" altLang="zh-CN" sz="2800" b="1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众女</a:t>
            </a: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嫉余之</a:t>
            </a:r>
            <a:r>
              <a:rPr lang="en-US" altLang="zh-CN" sz="2800" b="1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蛾眉</a:t>
            </a: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兮，谣诼谓余以善淫。</a:t>
            </a:r>
            <a:r>
              <a:rPr lang="en-US" altLang="zh-CN" sz="2530" b="1" err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sz="253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68" name="文本框 11267"/>
          <p:cNvSpPr txBox="1"/>
          <p:nvPr>
            <p:custDataLst>
              <p:tags r:id="rId9"/>
            </p:custDataLst>
          </p:nvPr>
        </p:nvSpPr>
        <p:spPr>
          <a:xfrm>
            <a:off x="470535" y="4661535"/>
            <a:ext cx="11316335" cy="528320"/>
          </a:xfrm>
          <a:prstGeom prst="rect">
            <a:avLst/>
          </a:prstGeom>
          <a:noFill/>
          <a:ln w="9525">
            <a:noFill/>
          </a:ln>
        </p:spPr>
        <p:txBody>
          <a:bodyPr wrap="square" lIns="94916" tIns="49356" rIns="94916" bIns="49356" anchor="t">
            <a:spAutoFit/>
          </a:bodyPr>
          <a:lstStyle/>
          <a:p>
            <a:pPr defTabSz="265430">
              <a:spcBef>
                <a:spcPts val="1500"/>
              </a:spcBef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 err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班昭</a:t>
            </a: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en-US" altLang="zh-CN" sz="2800" b="1" err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《女诫》</a:t>
            </a: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中云:( 女) </a:t>
            </a:r>
            <a:r>
              <a:rPr lang="en-US" altLang="zh-CN" sz="2800" b="1" err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事夫</a:t>
            </a: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如事天,与孝子事父、</a:t>
            </a:r>
            <a:r>
              <a:rPr lang="en-US" altLang="zh-CN" sz="2800" b="1" err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忠臣事君</a:t>
            </a:r>
            <a:r>
              <a:rPr lang="en-US" altLang="zh-CN" sz="28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同也。</a:t>
            </a:r>
            <a:r>
              <a:rPr lang="en-US" altLang="zh-CN" sz="100" err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sz="1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69" name="文本框 11268"/>
          <p:cNvSpPr txBox="1"/>
          <p:nvPr>
            <p:custDataLst>
              <p:tags r:id="rId10"/>
            </p:custDataLst>
          </p:nvPr>
        </p:nvSpPr>
        <p:spPr>
          <a:xfrm>
            <a:off x="5676265" y="2672715"/>
            <a:ext cx="6932930" cy="1610360"/>
          </a:xfrm>
          <a:prstGeom prst="rect">
            <a:avLst/>
          </a:prstGeom>
          <a:noFill/>
          <a:ln w="9525">
            <a:noFill/>
          </a:ln>
        </p:spPr>
        <p:txBody>
          <a:bodyPr wrap="square" lIns="94916" tIns="49356" rIns="94916" bIns="49356" anchor="t">
            <a:spAutoFit/>
          </a:bodyPr>
          <a:lstStyle/>
          <a:p>
            <a:pPr defTabSz="265430">
              <a:spcBef>
                <a:spcPts val="1500"/>
              </a:spcBef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400" b="1" err="1">
                <a:solidFill>
                  <a:srgbClr val="000000"/>
                </a:solidFill>
                <a:latin typeface="+mj-ea"/>
                <a:ea typeface="+mj-ea"/>
                <a:cs typeface="+mj-ea"/>
              </a:rPr>
              <a:t>思   夫</a:t>
            </a:r>
            <a:r>
              <a:rPr lang="en-US" altLang="zh-CN" sz="2400" b="1" err="1">
                <a:solidFill>
                  <a:srgbClr val="008000"/>
                </a:solidFill>
                <a:latin typeface="+mj-ea"/>
                <a:ea typeface="+mj-ea"/>
                <a:cs typeface="+mj-ea"/>
              </a:rPr>
              <a:t>——渴望报效；</a:t>
            </a:r>
            <a:r>
              <a:rPr lang="en-US" altLang="zh-CN" sz="2400" b="1" err="1">
                <a:solidFill>
                  <a:srgbClr val="000000"/>
                </a:solidFill>
                <a:latin typeface="+mj-ea"/>
                <a:ea typeface="+mj-ea"/>
                <a:cs typeface="+mj-ea"/>
              </a:rPr>
              <a:t>受  宠  幸</a:t>
            </a:r>
            <a:r>
              <a:rPr lang="en-US" altLang="zh-CN" sz="2400" b="1" err="1">
                <a:solidFill>
                  <a:srgbClr val="008000"/>
                </a:solidFill>
                <a:latin typeface="+mj-ea"/>
                <a:ea typeface="+mj-ea"/>
                <a:cs typeface="+mj-ea"/>
              </a:rPr>
              <a:t>——君主重用；</a:t>
            </a:r>
            <a:endParaRPr lang="en-US" altLang="zh-CN" sz="2400" b="1">
              <a:solidFill>
                <a:srgbClr val="008000"/>
              </a:solidFill>
              <a:latin typeface="+mj-ea"/>
              <a:ea typeface="+mj-ea"/>
              <a:cs typeface="+mj-ea"/>
            </a:endParaRPr>
          </a:p>
          <a:p>
            <a:pPr defTabSz="265430">
              <a:spcBef>
                <a:spcPts val="1500"/>
              </a:spcBef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400" b="1" err="1">
                <a:solidFill>
                  <a:srgbClr val="000000"/>
                </a:solidFill>
                <a:latin typeface="+mj-ea"/>
                <a:ea typeface="+mj-ea"/>
                <a:cs typeface="+mj-ea"/>
              </a:rPr>
              <a:t>受冷落</a:t>
            </a:r>
            <a:r>
              <a:rPr lang="en-US" altLang="zh-CN" sz="2400" b="1" err="1">
                <a:solidFill>
                  <a:srgbClr val="008000"/>
                </a:solidFill>
                <a:latin typeface="+mj-ea"/>
                <a:ea typeface="+mj-ea"/>
                <a:cs typeface="+mj-ea"/>
              </a:rPr>
              <a:t>——怀才不遇；</a:t>
            </a:r>
            <a:r>
              <a:rPr lang="en-US" altLang="zh-CN" sz="2400" b="1" err="1">
                <a:solidFill>
                  <a:srgbClr val="000000"/>
                </a:solidFill>
                <a:latin typeface="+mj-ea"/>
                <a:ea typeface="+mj-ea"/>
                <a:cs typeface="+mj-ea"/>
              </a:rPr>
              <a:t>美人迟暮</a:t>
            </a:r>
            <a:r>
              <a:rPr lang="en-US" altLang="zh-CN" sz="2400" b="1" err="1">
                <a:solidFill>
                  <a:srgbClr val="008000"/>
                </a:solidFill>
                <a:latin typeface="+mj-ea"/>
                <a:ea typeface="+mj-ea"/>
                <a:cs typeface="+mj-ea"/>
              </a:rPr>
              <a:t>——烈士暮年；</a:t>
            </a:r>
          </a:p>
          <a:p>
            <a:pPr defTabSz="265430">
              <a:spcBef>
                <a:spcPts val="1500"/>
              </a:spcBef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400" b="1" err="1">
                <a:solidFill>
                  <a:srgbClr val="000000"/>
                </a:solidFill>
                <a:latin typeface="+mj-ea"/>
                <a:ea typeface="+mj-ea"/>
                <a:cs typeface="+mj-ea"/>
              </a:rPr>
              <a:t>薄   情</a:t>
            </a:r>
            <a:r>
              <a:rPr lang="en-US" altLang="zh-CN" sz="2400" b="1" err="1">
                <a:solidFill>
                  <a:srgbClr val="008000"/>
                </a:solidFill>
                <a:latin typeface="+mj-ea"/>
                <a:ea typeface="+mj-ea"/>
                <a:cs typeface="+mj-ea"/>
              </a:rPr>
              <a:t>——君主梳理 ；</a:t>
            </a:r>
            <a:r>
              <a:rPr lang="en-US" altLang="zh-CN" sz="2400" b="1" err="1">
                <a:solidFill>
                  <a:srgbClr val="000000"/>
                </a:solidFill>
                <a:latin typeface="+mj-ea"/>
                <a:ea typeface="+mj-ea"/>
                <a:cs typeface="+mj-ea"/>
              </a:rPr>
              <a:t>弃       妇</a:t>
            </a:r>
            <a:r>
              <a:rPr lang="en-US" altLang="zh-CN" sz="2400" b="1" err="1">
                <a:solidFill>
                  <a:srgbClr val="008000"/>
                </a:solidFill>
                <a:latin typeface="+mj-ea"/>
                <a:ea typeface="+mj-ea"/>
                <a:cs typeface="+mj-ea"/>
              </a:rPr>
              <a:t>——排挤打击。</a:t>
            </a:r>
            <a:r>
              <a:rPr lang="en-US" altLang="zh-CN" sz="2530" b="1" err="1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  <a:endParaRPr lang="en-US" altLang="zh-CN" sz="2530" b="1">
              <a:solidFill>
                <a:srgbClr val="008000"/>
              </a:solidFill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28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5837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333375" y="187325"/>
            <a:ext cx="4064400" cy="6858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804938" y="1239818"/>
            <a:ext cx="2840062" cy="2333760"/>
          </a:xfrm>
          <a:prstGeom prst="rect">
            <a:avLst/>
          </a:prstGeom>
          <a:noFill/>
        </p:spPr>
        <p:txBody>
          <a:bodyPr wrap="square" lIns="46800" r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en-US" altLang="zh-CN" sz="4400" b="1" i="0" kern="1200" cap="none" spc="100" normalizeH="0" noProof="0" err="1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/>
                <a:cs typeface="+mn-cs"/>
              </a:rPr>
              <a:t>美人</a:t>
            </a:r>
            <a:endParaRPr kumimoji="0" lang="en-US" altLang="zh-CN" sz="4400" b="1" i="0" kern="1200" cap="none" spc="100" normalizeH="0" noProof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微软雅黑"/>
              <a:cs typeface="+mn-cs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79843" y="2562514"/>
            <a:ext cx="2840062" cy="14858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  <a:defRPr/>
            </a:pPr>
            <a:r>
              <a:rPr lang="en-US" altLang="zh-CN" sz="2800" b="1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在诗中白居易借被遗弃宫女之口，表达了自己怀才不遇，未被赏识且被遗弃的苦闷。</a:t>
            </a:r>
            <a:endParaRPr lang="en-US" altLang="zh-CN" sz="2800" b="1">
              <a:solidFill>
                <a:schemeClr val="bg1">
                  <a:lumMod val="95000"/>
                </a:schemeClr>
              </a:solidFill>
              <a:latin typeface="Arial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5501640" y="1134745"/>
            <a:ext cx="5050155" cy="455739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457200" lvl="0" indent="-457200" algn="l" defTabSz="265430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altLang="zh-CN" sz="36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          </a:t>
            </a:r>
            <a:r>
              <a:rPr lang="en-US" altLang="zh-CN" sz="48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宫    词</a:t>
            </a:r>
            <a:r>
              <a:rPr lang="en-US" altLang="zh-CN" sz="36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  </a:t>
            </a:r>
            <a:endParaRPr lang="en-US" altLang="zh-CN" sz="3600" b="1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/>
            </a:endParaRPr>
          </a:p>
          <a:p>
            <a:pPr marL="285750" lvl="1" indent="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/>
            </a:pPr>
            <a:r>
              <a:rPr lang="en-US" altLang="zh-CN" sz="36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          白居易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  <a:defRPr/>
            </a:pPr>
            <a:r>
              <a:rPr lang="en-US" altLang="zh-CN" sz="36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泪尽罗巾梦不成，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  <a:defRPr/>
            </a:pPr>
            <a:r>
              <a:rPr lang="en-US" altLang="zh-CN" sz="36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深夜前殿按歌声。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  <a:defRPr/>
            </a:pPr>
            <a:r>
              <a:rPr lang="en-US" altLang="zh-CN" sz="36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红颜未老恩先断，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  <a:defRPr/>
            </a:pPr>
            <a:r>
              <a:rPr lang="en-US" altLang="zh-CN" sz="3600" b="1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斜倚薰笼坐到明。</a:t>
            </a:r>
          </a:p>
        </p:txBody>
      </p:sp>
      <p:pic>
        <p:nvPicPr>
          <p:cNvPr id="17" name="图形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 rot="10800000">
            <a:off x="11136288" y="804247"/>
            <a:ext cx="917525" cy="7877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10480792" y="5559453"/>
            <a:ext cx="2044584" cy="1485872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矩形 31"/>
          <p:cNvSpPr/>
          <p:nvPr>
            <p:custDataLst>
              <p:tags r:id="rId3"/>
            </p:custDataLst>
          </p:nvPr>
        </p:nvSpPr>
        <p:spPr>
          <a:xfrm>
            <a:off x="333375" y="1673225"/>
            <a:ext cx="12192000" cy="4185285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rcRect t="12359" b="12359"/>
          <a:stretch>
            <a:fillRect/>
          </a:stretch>
        </p:blipFill>
        <p:spPr>
          <a:xfrm>
            <a:off x="9589324" y="2062002"/>
            <a:ext cx="2556594" cy="3408791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 rot="10800000">
            <a:off x="11805375" y="1095191"/>
            <a:ext cx="720000" cy="415819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6" name="任意多边形: 形状 15"/>
            <p:cNvSpPr/>
            <p:nvPr>
              <p:custDataLst>
                <p:tags r:id="rId10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33375" y="492125"/>
            <a:ext cx="10566400" cy="85852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合作探究</a:t>
            </a:r>
          </a:p>
        </p:txBody>
      </p:sp>
      <p:sp>
        <p:nvSpPr>
          <p:cNvPr id="37889" name="标题 8192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70535" y="1877695"/>
            <a:ext cx="3058795" cy="3806825"/>
          </a:xfrm>
        </p:spPr>
        <p:txBody>
          <a:bodyPr wrap="square" lIns="94916" tIns="49356" rIns="94916" bIns="49356" anchor="ctr"/>
          <a:lstStyle/>
          <a:p>
            <a:pPr defTabSz="265430" fontAlgn="auto">
              <a:lnSpc>
                <a:spcPct val="150000"/>
              </a:lnSpc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3200" b="1" err="1">
                <a:solidFill>
                  <a:srgbClr val="FF0066"/>
                </a:solidFill>
                <a:latin typeface="Arial" panose="020B0604020202020204" pitchFamily="34" charset="0"/>
                <a:sym typeface="+mn-ea"/>
              </a:rPr>
              <a:t>悔相道</a:t>
            </a: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之不察兮，延伫乎吾将反。屈原</a:t>
            </a:r>
            <a:r>
              <a:rPr lang="en-US" altLang="zh-CN" sz="3200" b="1" err="1">
                <a:solidFill>
                  <a:srgbClr val="FF0066"/>
                </a:solidFill>
                <a:latin typeface="Arial" panose="020B0604020202020204" pitchFamily="34" charset="0"/>
                <a:sym typeface="+mn-ea"/>
              </a:rPr>
              <a:t>后悔</a:t>
            </a: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的是什么？他真的后悔了吗？</a:t>
            </a:r>
            <a:endParaRPr lang="en-US" altLang="zh-CN" sz="3200" b="1">
              <a:solidFill>
                <a:srgbClr val="000000"/>
              </a:solidFill>
              <a:latin typeface="Arial" pitchFamily="34" charset="0"/>
              <a:sym typeface="+mn-ea"/>
            </a:endParaRPr>
          </a:p>
        </p:txBody>
      </p:sp>
      <p:sp>
        <p:nvSpPr>
          <p:cNvPr id="15361" name="文本占位符 15360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4074160" y="2072640"/>
            <a:ext cx="8679180" cy="3386455"/>
          </a:xfrm>
        </p:spPr>
        <p:txBody>
          <a:bodyPr wrap="square" lIns="94916" tIns="49356" rIns="94916" bIns="49356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ts val="3680"/>
              </a:lnSpc>
              <a:spcBef>
                <a:spcPts val="700"/>
              </a:spcBef>
              <a:buClrTx/>
              <a:buSzTx/>
              <a:buFont typeface="Arial" panose="020B060402020202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zh-CN" sz="2400" b="1" err="1"/>
              <a:t>步余马于</a:t>
            </a:r>
            <a:r>
              <a:rPr lang="en-US" altLang="zh-CN" sz="2400" b="1" err="1">
                <a:solidFill>
                  <a:srgbClr val="A50021"/>
                </a:solidFill>
              </a:rPr>
              <a:t>兰皋</a:t>
            </a:r>
            <a:r>
              <a:rPr lang="en-US" altLang="zh-CN" sz="2400" b="1" err="1"/>
              <a:t>兮，驰</a:t>
            </a:r>
            <a:r>
              <a:rPr lang="en-US" altLang="zh-CN" sz="2400" b="1" err="1">
                <a:solidFill>
                  <a:srgbClr val="A50021"/>
                </a:solidFill>
              </a:rPr>
              <a:t>椒丘</a:t>
            </a:r>
            <a:r>
              <a:rPr lang="en-US" altLang="zh-CN" sz="2400" b="1" err="1"/>
              <a:t>且焉止息。</a:t>
            </a:r>
            <a:br>
              <a:rPr lang="en-US" altLang="zh-CN" sz="2400" b="1" err="1"/>
            </a:br>
            <a:r>
              <a:rPr lang="en-US" altLang="zh-CN" sz="2400" b="1" err="1"/>
              <a:t> </a:t>
            </a:r>
            <a:r>
              <a:rPr lang="en-US" altLang="zh-CN" sz="2400" b="1" err="1">
                <a:solidFill>
                  <a:srgbClr val="A50021"/>
                </a:solidFill>
              </a:rPr>
              <a:t>进</a:t>
            </a:r>
            <a:r>
              <a:rPr lang="en-US" altLang="zh-CN" sz="2400" b="1" err="1"/>
              <a:t>不入以离尤兮，</a:t>
            </a:r>
            <a:r>
              <a:rPr lang="en-US" altLang="zh-CN" sz="2400" b="1" err="1">
                <a:solidFill>
                  <a:srgbClr val="990000"/>
                </a:solidFill>
              </a:rPr>
              <a:t>退</a:t>
            </a:r>
            <a:r>
              <a:rPr lang="en-US" altLang="zh-CN" sz="2400" b="1" err="1"/>
              <a:t>将复修吾初服。 </a:t>
            </a:r>
            <a:endParaRPr lang="en-US" altLang="zh-CN" sz="2400" b="1"/>
          </a:p>
          <a:p>
            <a:pPr marL="0" indent="0" defTabSz="914400">
              <a:lnSpc>
                <a:spcPts val="3680"/>
              </a:lnSpc>
              <a:spcBef>
                <a:spcPts val="700"/>
              </a:spcBef>
              <a:buClrTx/>
              <a:buSzTx/>
              <a:buFont typeface="Arial" panose="020B060402020202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zh-CN" sz="2400" b="1" err="1"/>
              <a:t>高余冠之岌岌兮，长余佩之陆离。</a:t>
            </a:r>
            <a:br>
              <a:rPr lang="en-US" altLang="zh-CN" sz="2400" b="1" err="1"/>
            </a:br>
            <a:r>
              <a:rPr lang="en-US" altLang="zh-CN" sz="2400" b="1" err="1"/>
              <a:t> 芳与泽其杂糅兮，唯</a:t>
            </a:r>
            <a:r>
              <a:rPr lang="en-US" altLang="zh-CN" sz="2400" b="1" err="1">
                <a:solidFill>
                  <a:srgbClr val="FF0066"/>
                </a:solidFill>
              </a:rPr>
              <a:t>昭质</a:t>
            </a:r>
            <a:r>
              <a:rPr lang="en-US" altLang="zh-CN" sz="2400" b="1" err="1"/>
              <a:t>其犹未亏。 </a:t>
            </a:r>
          </a:p>
          <a:p>
            <a:pPr marL="0" indent="0" defTabSz="914400">
              <a:lnSpc>
                <a:spcPts val="3680"/>
              </a:lnSpc>
              <a:spcBef>
                <a:spcPts val="700"/>
              </a:spcBef>
              <a:buClrTx/>
              <a:buSzTx/>
              <a:buFont typeface="Arial" panose="020B060402020202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zh-CN" sz="2400" b="1" err="1"/>
              <a:t>忽反顾以游目兮，将往观乎</a:t>
            </a:r>
            <a:r>
              <a:rPr lang="en-US" altLang="zh-CN" sz="2400" b="1" err="1">
                <a:solidFill>
                  <a:srgbClr val="FF0066"/>
                </a:solidFill>
              </a:rPr>
              <a:t>四荒</a:t>
            </a:r>
            <a:r>
              <a:rPr lang="en-US" altLang="zh-CN" sz="2400" b="1" err="1"/>
              <a:t>。</a:t>
            </a:r>
            <a:br>
              <a:rPr lang="en-US" altLang="zh-CN" sz="2400" b="1" err="1"/>
            </a:br>
            <a:r>
              <a:rPr lang="en-US" altLang="zh-CN" sz="2400" b="1" err="1"/>
              <a:t> 虽</a:t>
            </a:r>
            <a:r>
              <a:rPr lang="en-US" altLang="zh-CN" sz="2400" b="1" err="1">
                <a:solidFill>
                  <a:srgbClr val="FF0066"/>
                </a:solidFill>
              </a:rPr>
              <a:t>体解</a:t>
            </a:r>
            <a:r>
              <a:rPr lang="en-US" altLang="zh-CN" sz="2400" b="1" err="1"/>
              <a:t>吾</a:t>
            </a:r>
            <a:r>
              <a:rPr lang="en-US" altLang="zh-CN" sz="2400" b="1" err="1">
                <a:solidFill>
                  <a:srgbClr val="FF0066"/>
                </a:solidFill>
              </a:rPr>
              <a:t>犹未变</a:t>
            </a:r>
            <a:r>
              <a:rPr lang="en-US" altLang="zh-CN" sz="2400" b="1" err="1"/>
              <a:t>兮，岂余心之可惩。</a:t>
            </a:r>
          </a:p>
          <a:p>
            <a:pPr marL="0" indent="0" defTabSz="914400">
              <a:lnSpc>
                <a:spcPts val="3680"/>
              </a:lnSpc>
              <a:buClr>
                <a:srgbClr val="CC00FF"/>
              </a:buClr>
              <a:buSzTx/>
              <a:buFont typeface="Arial" panose="020B060402020202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zh-CN" sz="2400" b="1" err="1">
                <a:solidFill>
                  <a:srgbClr val="CC00FF"/>
                </a:solidFill>
              </a:rPr>
              <a:t>选择：</a:t>
            </a:r>
            <a:r>
              <a:rPr lang="en-US" altLang="zh-CN" sz="2400" b="1" err="1"/>
              <a:t>政治上的</a:t>
            </a:r>
            <a:r>
              <a:rPr lang="en-US" altLang="zh-CN" sz="2400" b="1" err="1">
                <a:solidFill>
                  <a:srgbClr val="FF0066"/>
                </a:solidFill>
              </a:rPr>
              <a:t>进退</a:t>
            </a:r>
            <a:r>
              <a:rPr lang="en-US" altLang="zh-CN" sz="2400" b="1" err="1"/>
              <a:t>，不是放弃</a:t>
            </a:r>
            <a:r>
              <a:rPr lang="en-US" altLang="zh-CN" sz="2400" b="1" err="1">
                <a:solidFill>
                  <a:srgbClr val="FF0066"/>
                </a:solidFill>
              </a:rPr>
              <a:t>操守</a:t>
            </a:r>
            <a:r>
              <a:rPr lang="en-US" altLang="zh-CN" sz="2400" b="1" err="1"/>
              <a:t>。</a:t>
            </a:r>
            <a:r>
              <a:rPr lang="en-US" altLang="zh-CN" b="1" err="1"/>
              <a:t> 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3" dur="500"/>
                                        <p:tgtEl>
                                          <p:spTgt spid="15361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charRg st="35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8" dur="500"/>
                                        <p:tgtEl>
                                          <p:spTgt spid="15361">
                                            <p:txEl>
                                              <p:charRg st="35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charRg st="69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3" dur="500"/>
                                        <p:tgtEl>
                                          <p:spTgt spid="15361">
                                            <p:txEl>
                                              <p:charRg st="69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charRg st="102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8" dur="500"/>
                                        <p:tgtEl>
                                          <p:spTgt spid="15361">
                                            <p:txEl>
                                              <p:charRg st="102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10480792" y="5559453"/>
            <a:ext cx="2044584" cy="1485872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矩形 31"/>
          <p:cNvSpPr/>
          <p:nvPr>
            <p:custDataLst>
              <p:tags r:id="rId3"/>
            </p:custDataLst>
          </p:nvPr>
        </p:nvSpPr>
        <p:spPr>
          <a:xfrm>
            <a:off x="333375" y="1673225"/>
            <a:ext cx="12192000" cy="3886835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rcRect t="12359" b="12359"/>
          <a:stretch>
            <a:fillRect/>
          </a:stretch>
        </p:blipFill>
        <p:spPr>
          <a:xfrm>
            <a:off x="9518839" y="1773712"/>
            <a:ext cx="2556594" cy="3408791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 rot="10800000">
            <a:off x="11805375" y="1095191"/>
            <a:ext cx="720000" cy="415819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6" name="任意多边形: 形状 15"/>
            <p:cNvSpPr/>
            <p:nvPr>
              <p:custDataLst>
                <p:tags r:id="rId10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33375" y="492125"/>
            <a:ext cx="10566400" cy="85852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合作探究</a:t>
            </a:r>
          </a:p>
        </p:txBody>
      </p:sp>
      <p:sp>
        <p:nvSpPr>
          <p:cNvPr id="37889" name="标题 8192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70535" y="1877695"/>
            <a:ext cx="8679180" cy="1259205"/>
          </a:xfrm>
        </p:spPr>
        <p:txBody>
          <a:bodyPr wrap="square" lIns="94916" tIns="49356" rIns="94916" bIns="49356" anchor="ctr"/>
          <a:lstStyle/>
          <a:p>
            <a:pPr defTabSz="265430" fontAlgn="auto">
              <a:lnSpc>
                <a:spcPct val="150000"/>
              </a:lnSpc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3375" b="1" err="1">
                <a:solidFill>
                  <a:srgbClr val="7030A0"/>
                </a:solidFill>
                <a:sym typeface="+mn-ea"/>
              </a:rPr>
              <a:t>文中香草有什么象征含义？</a:t>
            </a:r>
            <a:endParaRPr lang="en-US" altLang="zh-CN" sz="3375" b="1" err="1">
              <a:solidFill>
                <a:srgbClr val="CC0000"/>
              </a:solidFill>
            </a:endParaRPr>
          </a:p>
        </p:txBody>
      </p:sp>
      <p:pic>
        <p:nvPicPr>
          <p:cNvPr id="64515" name="图片 1" descr="02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29615" y="2868930"/>
            <a:ext cx="7334250" cy="26066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460822" y="881064"/>
            <a:ext cx="9463135" cy="97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ctr" anchorCtr="0" compatLnSpc="1">
            <a:normAutofit/>
          </a:bodyPr>
          <a:lstStyle>
            <a:lvl1pPr marL="528955" indent="-500380">
              <a:buSzTx/>
              <a:buFont typeface="Wingdings" panose="05000000000000000000" pitchFamily="2" charset="2"/>
              <a:buChar char="Ø"/>
              <a:defRPr sz="280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 marL="573405" indent="-548005">
              <a:buSzTx/>
              <a:buFont typeface="Wingdings" panose="05000000000000000000" pitchFamily="2" charset="2"/>
              <a:buChar char="Ø"/>
              <a:defRPr sz="2800">
                <a:solidFill>
                  <a:srgbClr val="EB9139"/>
                </a:solidFill>
                <a:sym typeface="Arial" panose="020B0604020202020204" pitchFamily="34" charset="0"/>
              </a:defRPr>
            </a:lvl2pPr>
            <a:lvl3pPr marL="573405" indent="-548005">
              <a:buSzTx/>
              <a:buFont typeface="Wingdings" panose="05000000000000000000" pitchFamily="2" charset="2"/>
              <a:buChar char="Ø"/>
              <a:defRPr sz="2800">
                <a:solidFill>
                  <a:srgbClr val="EB9139"/>
                </a:solidFill>
                <a:sym typeface="Arial" panose="020B0604020202020204" pitchFamily="34" charset="0"/>
              </a:defRPr>
            </a:lvl3pPr>
            <a:lvl4pPr marL="573405" indent="-548005">
              <a:buSzTx/>
              <a:buFont typeface="Wingdings" panose="05000000000000000000" pitchFamily="2" charset="2"/>
              <a:buChar char="Ø"/>
              <a:defRPr sz="2800">
                <a:solidFill>
                  <a:srgbClr val="EB9139"/>
                </a:solidFill>
                <a:sym typeface="Arial" panose="020B0604020202020204" pitchFamily="34" charset="0"/>
              </a:defRPr>
            </a:lvl4pPr>
            <a:lvl5pPr marL="573405" indent="-548005">
              <a:buSzTx/>
              <a:buFont typeface="Wingdings" panose="05000000000000000000" pitchFamily="2" charset="2"/>
              <a:buChar char="Ø"/>
              <a:defRPr sz="2800">
                <a:solidFill>
                  <a:srgbClr val="EB9139"/>
                </a:solidFill>
                <a:sym typeface="Arial" panose="020B0604020202020204" pitchFamily="34" charset="0"/>
              </a:defRPr>
            </a:lvl5pPr>
            <a:lvl6pPr marL="1030605" indent="-548005" fontAlgn="base">
              <a:spcBef>
                <a:spcPct val="0"/>
              </a:spcBef>
              <a:spcAft>
                <a:spcPct val="0"/>
              </a:spcAft>
              <a:buSzTx/>
              <a:buFont typeface="Wingdings" panose="05000000000000000000" pitchFamily="2" charset="2"/>
              <a:buChar char="Ø"/>
              <a:defRPr sz="2800">
                <a:solidFill>
                  <a:srgbClr val="EB9139"/>
                </a:solidFill>
                <a:sym typeface="Arial" panose="020B0604020202020204" pitchFamily="34" charset="0"/>
              </a:defRPr>
            </a:lvl6pPr>
            <a:lvl7pPr marL="1487805" indent="-548005" fontAlgn="base">
              <a:spcBef>
                <a:spcPct val="0"/>
              </a:spcBef>
              <a:spcAft>
                <a:spcPct val="0"/>
              </a:spcAft>
              <a:buSzTx/>
              <a:buFont typeface="Wingdings" panose="05000000000000000000" pitchFamily="2" charset="2"/>
              <a:buChar char="Ø"/>
              <a:defRPr sz="2800">
                <a:solidFill>
                  <a:srgbClr val="EB9139"/>
                </a:solidFill>
                <a:sym typeface="Arial" panose="020B0604020202020204" pitchFamily="34" charset="0"/>
              </a:defRPr>
            </a:lvl7pPr>
            <a:lvl8pPr marL="1945005" indent="-548005" fontAlgn="base">
              <a:spcBef>
                <a:spcPct val="0"/>
              </a:spcBef>
              <a:spcAft>
                <a:spcPct val="0"/>
              </a:spcAft>
              <a:buSzTx/>
              <a:buFont typeface="Wingdings" panose="05000000000000000000" pitchFamily="2" charset="2"/>
              <a:buChar char="Ø"/>
              <a:defRPr sz="2800">
                <a:solidFill>
                  <a:srgbClr val="EB9139"/>
                </a:solidFill>
                <a:sym typeface="Arial" panose="020B0604020202020204" pitchFamily="34" charset="0"/>
              </a:defRPr>
            </a:lvl8pPr>
            <a:lvl9pPr marL="2402205" indent="-548005" fontAlgn="base">
              <a:spcBef>
                <a:spcPct val="0"/>
              </a:spcBef>
              <a:spcAft>
                <a:spcPct val="0"/>
              </a:spcAft>
              <a:buSzTx/>
              <a:buFont typeface="Wingdings" panose="05000000000000000000" pitchFamily="2" charset="2"/>
              <a:buChar char="Ø"/>
              <a:defRPr sz="2800">
                <a:solidFill>
                  <a:srgbClr val="EB9139"/>
                </a:solidFill>
                <a:sym typeface="Arial" panose="020B0604020202020204" pitchFamily="34" charset="0"/>
              </a:defRPr>
            </a:lvl9pPr>
          </a:lstStyle>
          <a:p>
            <a:pPr marL="528955" indent="-50038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err="1"/>
              <a:t>蕙  茝（香草）</a:t>
            </a:r>
            <a:endParaRPr lang="en-US" altLang="zh-CN" sz="3600" b="1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32765" y="1673860"/>
            <a:ext cx="6976110" cy="2350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fontScale="45000"/>
          </a:bodyPr>
          <a:lstStyle>
            <a:defPPr>
              <a:defRPr lang="zh-CN"/>
            </a:defPPr>
            <a:lvl1pPr marL="803275" indent="-803275" defTabSz="0" eaLnBrk="1" hangingPunct="1">
              <a:lnSpc>
                <a:spcPct val="120000"/>
              </a:lnSpc>
              <a:tabLst>
                <a:tab pos="806450" algn="l"/>
              </a:tabLst>
              <a:defRPr>
                <a:solidFill>
                  <a:schemeClr val="accent1"/>
                </a:solidFill>
                <a:latin typeface="+mn-lt"/>
                <a:ea typeface="+mn-ea"/>
              </a:defRPr>
            </a:lvl1pPr>
            <a:lvl2pPr marL="835025" indent="-285750" defTabSz="0">
              <a:tabLst>
                <a:tab pos="806450" algn="l"/>
              </a:tabLst>
            </a:lvl2pPr>
            <a:lvl3pPr marL="1235075" indent="-228600" defTabSz="0">
              <a:tabLst>
                <a:tab pos="806450" algn="l"/>
              </a:tabLst>
            </a:lvl3pPr>
            <a:lvl4pPr marL="1692275" indent="-228600" defTabSz="0">
              <a:tabLst>
                <a:tab pos="806450" algn="l"/>
              </a:tabLst>
            </a:lvl4pPr>
            <a:lvl5pPr marL="2149475" indent="-228600" defTabSz="0">
              <a:tabLst>
                <a:tab pos="806450" algn="l"/>
              </a:tabLst>
            </a:lvl5pPr>
            <a:lvl6pPr marL="2606675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806450" algn="l"/>
              </a:tabLst>
            </a:lvl6pPr>
            <a:lvl7pPr marL="3063875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806450" algn="l"/>
              </a:tabLst>
            </a:lvl7pPr>
            <a:lvl8pPr marL="3521075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806450" algn="l"/>
              </a:tabLst>
            </a:lvl8pPr>
            <a:lvl9pPr marL="3978275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806450" algn="l"/>
              </a:tabLst>
            </a:lvl9pPr>
          </a:lstStyle>
          <a:p>
            <a:pPr marL="803275" indent="-803275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5600" err="1" smtClean="0"/>
              <a:t>汉王逸《离骚》序：</a:t>
            </a:r>
            <a:endParaRPr lang="en-US" altLang="zh-CN" sz="5600" smtClean="0"/>
          </a:p>
          <a:p>
            <a:pPr marL="803275" indent="-803275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5600" err="1" smtClean="0"/>
              <a:t>“《离骚》之文，依《诗》取兴，引类譬谕，</a:t>
            </a:r>
          </a:p>
          <a:p>
            <a:pPr marL="803275" indent="-803275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5600" err="1" smtClean="0"/>
              <a:t>  故善鸟香草，以配忠贞；恶禽臭物，以比谗佞。</a:t>
            </a:r>
          </a:p>
          <a:p>
            <a:pPr marL="803275" indent="-803275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5600" err="1" smtClean="0"/>
              <a:t>  灵修美人以媲于君 。” </a:t>
            </a:r>
            <a:r>
              <a:rPr lang="en-US" altLang="zh-CN" err="1" smtClean="0"/>
              <a:t/>
            </a:r>
            <a:br>
              <a:rPr lang="en-US" altLang="zh-CN" err="1" smtClean="0"/>
            </a:br>
            <a:endParaRPr lang="en-US" altLang="zh-CN" smtClean="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32765" y="3749040"/>
            <a:ext cx="6504305" cy="2169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/>
          <a:lstStyle>
            <a:defPPr>
              <a:defRPr lang="zh-CN"/>
            </a:defPPr>
            <a:lvl1pPr marL="803275" indent="-803275" defTabSz="0" eaLnBrk="1" hangingPunct="1">
              <a:lnSpc>
                <a:spcPct val="120000"/>
              </a:lnSpc>
              <a:tabLst>
                <a:tab pos="806450" algn="l"/>
              </a:tabLst>
              <a:defRPr>
                <a:solidFill>
                  <a:schemeClr val="accent2"/>
                </a:solidFill>
                <a:latin typeface="+mn-lt"/>
                <a:ea typeface="+mn-ea"/>
              </a:defRPr>
            </a:lvl1pPr>
            <a:lvl2pPr marL="835025" indent="-285750" defTabSz="0">
              <a:tabLst>
                <a:tab pos="806450" algn="l"/>
              </a:tabLst>
            </a:lvl2pPr>
            <a:lvl3pPr marL="1235075" indent="-228600" defTabSz="0">
              <a:tabLst>
                <a:tab pos="806450" algn="l"/>
              </a:tabLst>
            </a:lvl3pPr>
            <a:lvl4pPr marL="1692275" indent="-228600" defTabSz="0">
              <a:tabLst>
                <a:tab pos="806450" algn="l"/>
              </a:tabLst>
            </a:lvl4pPr>
            <a:lvl5pPr marL="2149475" indent="-228600" defTabSz="0">
              <a:tabLst>
                <a:tab pos="806450" algn="l"/>
              </a:tabLst>
            </a:lvl5pPr>
            <a:lvl6pPr marL="2606675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806450" algn="l"/>
              </a:tabLst>
            </a:lvl6pPr>
            <a:lvl7pPr marL="3063875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806450" algn="l"/>
              </a:tabLst>
            </a:lvl7pPr>
            <a:lvl8pPr marL="3521075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806450" algn="l"/>
              </a:tabLst>
            </a:lvl8pPr>
            <a:lvl9pPr marL="3978275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806450" algn="l"/>
              </a:tabLst>
            </a:lvl9pPr>
          </a:lstStyle>
          <a:p>
            <a:pPr marL="803275" indent="-803275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err="1" smtClean="0"/>
              <a:t>扈江离与辟芷兮,纫秋兰以为佩。</a:t>
            </a:r>
            <a:endParaRPr lang="en-US" altLang="zh-CN" sz="2800" smtClean="0"/>
          </a:p>
          <a:p>
            <a:pPr marL="803275" indent="-803275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err="1" smtClean="0"/>
              <a:t>既替余以蕙纕兮，又申之以揽茝。</a:t>
            </a:r>
          </a:p>
          <a:p>
            <a:pPr marL="803275" indent="-803275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err="1" smtClean="0"/>
              <a:t>步余马于兰皋兮,驰椒丘且焉止息。</a:t>
            </a:r>
          </a:p>
          <a:p>
            <a:pPr marL="803275" indent="-803275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err="1" smtClean="0"/>
              <a:t>制芰荷以为衣兮,集芙蓉以为裳。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95317" y="5919276"/>
            <a:ext cx="5544617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defPPr>
              <a:defRPr lang="zh-CN"/>
            </a:defPPr>
            <a:lvl1pPr marL="803275" indent="-803275" defTabSz="0" eaLnBrk="1" hangingPunct="1">
              <a:lnSpc>
                <a:spcPct val="120000"/>
              </a:lnSpc>
              <a:tabLst>
                <a:tab pos="806450" algn="l"/>
              </a:tabLst>
              <a:defRPr>
                <a:solidFill>
                  <a:schemeClr val="accent3"/>
                </a:solidFill>
                <a:latin typeface="+mn-lt"/>
                <a:ea typeface="+mn-ea"/>
              </a:defRPr>
            </a:lvl1pPr>
            <a:lvl2pPr marL="835025" indent="-285750" defTabSz="0">
              <a:tabLst>
                <a:tab pos="806450" algn="l"/>
              </a:tabLst>
            </a:lvl2pPr>
            <a:lvl3pPr marL="1235075" indent="-228600" defTabSz="0">
              <a:tabLst>
                <a:tab pos="806450" algn="l"/>
              </a:tabLst>
            </a:lvl3pPr>
            <a:lvl4pPr marL="1692275" indent="-228600" defTabSz="0">
              <a:tabLst>
                <a:tab pos="806450" algn="l"/>
              </a:tabLst>
            </a:lvl4pPr>
            <a:lvl5pPr marL="2149475" indent="-228600" defTabSz="0">
              <a:tabLst>
                <a:tab pos="806450" algn="l"/>
              </a:tabLst>
            </a:lvl5pPr>
            <a:lvl6pPr marL="2606675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806450" algn="l"/>
              </a:tabLst>
            </a:lvl6pPr>
            <a:lvl7pPr marL="3063875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806450" algn="l"/>
              </a:tabLst>
            </a:lvl7pPr>
            <a:lvl8pPr marL="3521075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806450" algn="l"/>
              </a:tabLst>
            </a:lvl8pPr>
            <a:lvl9pPr marL="3978275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806450" algn="l"/>
              </a:tabLst>
            </a:lvl9pPr>
          </a:lstStyle>
          <a:p>
            <a:pPr marL="803275" indent="-803275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err="1" smtClean="0"/>
              <a:t>鸷鸟之不群兮，自前世而固然。</a:t>
            </a:r>
            <a:r>
              <a:rPr lang="en-US" altLang="zh-CN" err="1" smtClean="0"/>
              <a:t> 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/>
          <a:srcRect t="8683" b="8683"/>
          <a:stretch>
            <a:fillRect/>
          </a:stretch>
        </p:blipFill>
        <p:spPr bwMode="auto">
          <a:xfrm>
            <a:off x="7509495" y="1944035"/>
            <a:ext cx="4206550" cy="420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10480792" y="5559453"/>
            <a:ext cx="2044584" cy="1485872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矩形 31"/>
          <p:cNvSpPr/>
          <p:nvPr>
            <p:custDataLst>
              <p:tags r:id="rId3"/>
            </p:custDataLst>
          </p:nvPr>
        </p:nvSpPr>
        <p:spPr>
          <a:xfrm>
            <a:off x="333375" y="1673225"/>
            <a:ext cx="12192000" cy="3886835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rcRect t="12359" b="12359"/>
          <a:stretch>
            <a:fillRect/>
          </a:stretch>
        </p:blipFill>
        <p:spPr>
          <a:xfrm>
            <a:off x="9518650" y="1773555"/>
            <a:ext cx="2556510" cy="2929255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 rot="10800000">
            <a:off x="11805375" y="1095191"/>
            <a:ext cx="720000" cy="415819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6" name="任意多边形: 形状 15"/>
            <p:cNvSpPr/>
            <p:nvPr>
              <p:custDataLst>
                <p:tags r:id="rId10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33375" y="492125"/>
            <a:ext cx="10566400" cy="85852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合作探究</a:t>
            </a:r>
          </a:p>
        </p:txBody>
      </p:sp>
      <p:sp>
        <p:nvSpPr>
          <p:cNvPr id="37889" name="标题 8192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70535" y="1673225"/>
            <a:ext cx="8679180" cy="2792730"/>
          </a:xfrm>
        </p:spPr>
        <p:txBody>
          <a:bodyPr wrap="square" lIns="94916" tIns="49356" rIns="94916" bIns="49356" anchor="ctr"/>
          <a:lstStyle/>
          <a:p>
            <a:pPr defTabSz="265430" fontAlgn="auto">
              <a:lnSpc>
                <a:spcPct val="150000"/>
              </a:lnSpc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 err="1">
                <a:sym typeface="+mn-ea"/>
              </a:rPr>
              <a:t>节选的这部分里第三节先说</a:t>
            </a:r>
            <a:r>
              <a:rPr lang="en-US" altLang="zh-CN" sz="2800" b="1" err="1">
                <a:solidFill>
                  <a:srgbClr val="FF0000"/>
                </a:solidFill>
                <a:sym typeface="+mn-ea"/>
              </a:rPr>
              <a:t>“亦余心之所善兮，虽九死其犹未悔”，“伏清白以死直兮，固前圣之所厚”</a:t>
            </a:r>
            <a:r>
              <a:rPr lang="en-US" altLang="zh-CN" sz="2800" b="1" err="1">
                <a:sym typeface="+mn-ea"/>
              </a:rPr>
              <a:t>，第四节接着却又说</a:t>
            </a:r>
            <a:r>
              <a:rPr lang="en-US" altLang="zh-CN" sz="2800" b="1" err="1">
                <a:solidFill>
                  <a:srgbClr val="FF0000"/>
                </a:solidFill>
                <a:sym typeface="+mn-ea"/>
              </a:rPr>
              <a:t>“悔相道之不察兮，延伫乎吾将反。回朕车以复路兮，及行迷其未远”</a:t>
            </a:r>
            <a:r>
              <a:rPr lang="en-US" altLang="zh-CN" sz="2800" b="1" err="1">
                <a:sym typeface="+mn-ea"/>
              </a:rPr>
              <a:t>，前后是否有矛盾？</a:t>
            </a:r>
            <a:endParaRPr lang="en-US" altLang="zh-CN" sz="2800" b="1">
              <a:sym typeface="+mn-ea"/>
            </a:endParaRPr>
          </a:p>
        </p:txBody>
      </p:sp>
      <p:sp>
        <p:nvSpPr>
          <p:cNvPr id="14338" name="内容占位符 14337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470535" y="4570730"/>
            <a:ext cx="11604625" cy="2474595"/>
          </a:xfrm>
        </p:spPr>
        <p:txBody>
          <a:bodyPr wrap="square" lIns="94916" tIns="49356" rIns="94916" bIns="49356" anchor="t"/>
          <a:lstStyle/>
          <a:p>
            <a:pPr marL="0" indent="0" defTabSz="0" fontAlgn="base">
              <a:lnSpc>
                <a:spcPct val="150000"/>
              </a:lnSpc>
              <a:buClr>
                <a:srgbClr val="FF0066"/>
              </a:buClr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zh-CN" altLang="en-US" sz="2400" b="1" strike="noStrike" noProof="1">
                <a:solidFill>
                  <a:srgbClr val="7030A0"/>
                </a:solidFill>
              </a:rPr>
              <a:t>前面</a:t>
            </a:r>
            <a:r>
              <a:rPr lang="en-US" altLang="x-none" sz="2400" b="1" strike="noStrike" noProof="1">
                <a:solidFill>
                  <a:srgbClr val="7030A0"/>
                </a:solidFill>
              </a:rPr>
              <a:t>写的是诗人因正道直行，不同流合污，而遭小人诬陷，君王是非不分，疏远了他，虽遭多方沉重打击，但他心志弥坚，毫不退缩。</a:t>
            </a:r>
            <a:r>
              <a:rPr lang="zh-CN" altLang="en-US" sz="2400" b="1" strike="noStrike" noProof="1">
                <a:solidFill>
                  <a:srgbClr val="7030A0"/>
                </a:solidFill>
              </a:rPr>
              <a:t>后面</a:t>
            </a:r>
            <a:r>
              <a:rPr lang="en-US" altLang="x-none" sz="2400" b="1" strike="noStrike" noProof="1">
                <a:solidFill>
                  <a:srgbClr val="7030A0"/>
                </a:solidFill>
              </a:rPr>
              <a:t>写诗人打算全身而退，高洁自守，不再在政治活动中积极进取，谋求变革，远离政坛，并不意味着放弃操守，因此并不矛盾。</a:t>
            </a:r>
            <a:r>
              <a:rPr lang="en-US" altLang="x-none" b="1" strike="noStrike" noProof="1"/>
              <a:t> </a:t>
            </a:r>
          </a:p>
          <a:p>
            <a:pPr marL="341630" indent="-341630" defTabSz="0" fontAlgn="base">
              <a:buFont typeface="Arial" panose="020B060402020202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x-none" b="1" strike="noStrike" noProof="1"/>
          </a:p>
          <a:p>
            <a:pPr marL="341630" indent="-341630" defTabSz="0" fontAlgn="base">
              <a:buFont typeface="Arial" panose="020B060402020202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x-none" b="1" strike="noStrike" noProof="1"/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14338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10480792" y="5559453"/>
            <a:ext cx="2044584" cy="1485872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矩形 31"/>
          <p:cNvSpPr/>
          <p:nvPr>
            <p:custDataLst>
              <p:tags r:id="rId3"/>
            </p:custDataLst>
          </p:nvPr>
        </p:nvSpPr>
        <p:spPr>
          <a:xfrm>
            <a:off x="333375" y="1673225"/>
            <a:ext cx="12192000" cy="3886835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rcRect t="12359" b="12359"/>
          <a:stretch>
            <a:fillRect/>
          </a:stretch>
        </p:blipFill>
        <p:spPr>
          <a:xfrm>
            <a:off x="9255125" y="1899285"/>
            <a:ext cx="3082290" cy="3473450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 rot="10800000">
            <a:off x="11805375" y="1095191"/>
            <a:ext cx="720000" cy="415819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6" name="任意多边形: 形状 15"/>
            <p:cNvSpPr/>
            <p:nvPr>
              <p:custDataLst>
                <p:tags r:id="rId10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33375" y="492125"/>
            <a:ext cx="10566400" cy="85852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合作探究</a:t>
            </a:r>
          </a:p>
        </p:txBody>
      </p:sp>
      <p:sp>
        <p:nvSpPr>
          <p:cNvPr id="37889" name="标题 8192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70535" y="1673225"/>
            <a:ext cx="8679180" cy="1367155"/>
          </a:xfrm>
        </p:spPr>
        <p:txBody>
          <a:bodyPr wrap="square" lIns="94916" tIns="49356" rIns="94916" bIns="49356" anchor="ctr"/>
          <a:lstStyle/>
          <a:p>
            <a:pPr defTabSz="265430" fontAlgn="auto">
              <a:lnSpc>
                <a:spcPct val="150000"/>
              </a:lnSpc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 err="1">
                <a:sym typeface="+mn-ea"/>
              </a:rPr>
              <a:t>全诗塑造了一个什么样的抒情主人公形象？</a:t>
            </a:r>
          </a:p>
        </p:txBody>
      </p:sp>
      <p:sp>
        <p:nvSpPr>
          <p:cNvPr id="14338" name="内容占位符 14337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470535" y="3336925"/>
            <a:ext cx="8783955" cy="1958975"/>
          </a:xfrm>
        </p:spPr>
        <p:txBody>
          <a:bodyPr wrap="square" lIns="94916" tIns="49356" rIns="94916" bIns="49356" anchor="t"/>
          <a:lstStyle/>
          <a:p>
            <a:pPr marL="0" indent="0" defTabSz="0" fontAlgn="base">
              <a:lnSpc>
                <a:spcPct val="150000"/>
              </a:lnSpc>
              <a:buClr>
                <a:srgbClr val="FF0066"/>
              </a:buClr>
              <a:buFont typeface="Arial" panose="020B0604020202020204" pitchFamily="34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b="1" strike="noStrike" noProof="1">
                <a:solidFill>
                  <a:srgbClr val="7030A0"/>
                </a:solidFill>
              </a:rPr>
              <a:t>塑造了一个忧国忧民、洁身自好、坚持正道、献身理想的爱国诗人形象。他不仅有着突出的外部形象特征，而且有着鲜明的思想性格。</a:t>
            </a:r>
            <a:r>
              <a:rPr lang="en-US" altLang="x-none" b="1" strike="noStrike" noProof="1"/>
              <a:t> </a:t>
            </a:r>
          </a:p>
          <a:p>
            <a:pPr marL="341630" indent="-341630" defTabSz="0" fontAlgn="base">
              <a:buFont typeface="Arial" panose="020B060402020202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x-none" b="1" strike="noStrike" noProof="1"/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14338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333375" y="1509656"/>
            <a:ext cx="12192000" cy="4927269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641985" y="349250"/>
            <a:ext cx="11572875" cy="11601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披沙拣金悟规律</a:t>
            </a:r>
            <a:endParaRPr kumimoji="0" lang="zh-CN" altLang="en-US" sz="7200" b="1" i="0" spc="30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11999780" y="458324"/>
            <a:ext cx="214676" cy="78688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7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8"/>
              </p:custDataLst>
            </p:nvPr>
          </p:nvCxnSpPr>
          <p:spPr>
            <a:xfrm>
              <a:off x="10128479" y="825689"/>
              <a:ext cx="1640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placingpictureplacehold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54335" y="2274216"/>
            <a:ext cx="5973703" cy="34135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rcRect l="5948" r="6031"/>
          <a:stretch>
            <a:fillRect/>
          </a:stretch>
        </p:blipFill>
        <p:spPr>
          <a:xfrm>
            <a:off x="641985" y="2273300"/>
            <a:ext cx="5532120" cy="34150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/>
          <p:cNvSpPr/>
          <p:nvPr>
            <p:custDataLst>
              <p:tags r:id="rId2"/>
            </p:custDataLst>
          </p:nvPr>
        </p:nvSpPr>
        <p:spPr>
          <a:xfrm>
            <a:off x="10222091" y="182498"/>
            <a:ext cx="1895474" cy="2391171"/>
          </a:xfrm>
          <a:custGeom>
            <a:avLst/>
            <a:gdLst>
              <a:gd name="connsiteX0" fmla="*/ 0 w 1895474"/>
              <a:gd name="connsiteY0" fmla="*/ 0 h 2391171"/>
              <a:gd name="connsiteX1" fmla="*/ 112047 w 1895474"/>
              <a:gd name="connsiteY1" fmla="*/ 0 h 2391171"/>
              <a:gd name="connsiteX2" fmla="*/ 112047 w 1895474"/>
              <a:gd name="connsiteY2" fmla="*/ 2285130 h 2391171"/>
              <a:gd name="connsiteX3" fmla="*/ 1783427 w 1895474"/>
              <a:gd name="connsiteY3" fmla="*/ 2285130 h 2391171"/>
              <a:gd name="connsiteX4" fmla="*/ 1783427 w 1895474"/>
              <a:gd name="connsiteY4" fmla="*/ 0 h 2391171"/>
              <a:gd name="connsiteX5" fmla="*/ 1895474 w 1895474"/>
              <a:gd name="connsiteY5" fmla="*/ 0 h 2391171"/>
              <a:gd name="connsiteX6" fmla="*/ 1895474 w 1895474"/>
              <a:gd name="connsiteY6" fmla="*/ 2391171 h 2391171"/>
              <a:gd name="connsiteX7" fmla="*/ 0 w 1895474"/>
              <a:gd name="connsiteY7" fmla="*/ 2391171 h 239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5474" h="2391171">
                <a:moveTo>
                  <a:pt x="0" y="0"/>
                </a:moveTo>
                <a:lnTo>
                  <a:pt x="112047" y="0"/>
                </a:lnTo>
                <a:lnTo>
                  <a:pt x="112047" y="2285130"/>
                </a:lnTo>
                <a:lnTo>
                  <a:pt x="1783427" y="2285130"/>
                </a:lnTo>
                <a:lnTo>
                  <a:pt x="1783427" y="0"/>
                </a:lnTo>
                <a:lnTo>
                  <a:pt x="1895474" y="0"/>
                </a:lnTo>
                <a:lnTo>
                  <a:pt x="1895474" y="2391171"/>
                </a:lnTo>
                <a:lnTo>
                  <a:pt x="0" y="2391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3"/>
            </p:custDataLst>
          </p:nvPr>
        </p:nvCxnSpPr>
        <p:spPr>
          <a:xfrm flipH="1">
            <a:off x="920950" y="1172620"/>
            <a:ext cx="0" cy="5006833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>
            <p:custDataLst>
              <p:tags r:id="rId4"/>
            </p:custDataLst>
          </p:nvPr>
        </p:nvSpPr>
        <p:spPr>
          <a:xfrm>
            <a:off x="874812" y="1849913"/>
            <a:ext cx="92275" cy="55216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1740216" y="815516"/>
            <a:ext cx="5307323" cy="714208"/>
          </a:xfrm>
          <a:prstGeom prst="rect">
            <a:avLst/>
          </a:prstGeom>
        </p:spPr>
        <p:txBody>
          <a:bodyPr wrap="square" anchor="b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x-none" sz="4400" b="1" u="sng" spc="30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文学常识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740216" y="1591021"/>
            <a:ext cx="5307323" cy="55216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200" b="1" spc="30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屈    原</a:t>
            </a: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1739900" y="2321560"/>
            <a:ext cx="5681980" cy="746760"/>
          </a:xfrm>
          <a:prstGeom prst="rect">
            <a:avLst/>
          </a:prstGeom>
        </p:spPr>
        <p:txBody>
          <a:bodyPr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en-US" altLang="zh-CN" sz="2800" b="1" err="1">
                <a:solidFill>
                  <a:srgbClr val="CC0000"/>
                </a:solidFill>
                <a:latin typeface="Arial" panose="020B0604020202020204" pitchFamily="34" charset="0"/>
                <a:sym typeface="+mn-ea"/>
              </a:rPr>
              <a:t>《离骚》《</a:t>
            </a:r>
            <a:r>
              <a:rPr lang="en-US" altLang="zh-CN" sz="2800" b="1" err="1">
                <a:solidFill>
                  <a:srgbClr val="CC3300"/>
                </a:solidFill>
                <a:latin typeface="Arial" panose="020B0604020202020204" pitchFamily="34" charset="0"/>
                <a:sym typeface="+mn-ea"/>
              </a:rPr>
              <a:t>楚辞》</a:t>
            </a:r>
            <a:endParaRPr lang="en-US" altLang="zh-CN" sz="2800" b="1" spc="150" err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1739900" y="3068320"/>
            <a:ext cx="5681980" cy="2915285"/>
          </a:xfrm>
          <a:prstGeom prst="rect">
            <a:avLst/>
          </a:prstGeom>
        </p:spPr>
        <p:txBody>
          <a:bodyPr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65430">
              <a:lnSpc>
                <a:spcPct val="150000"/>
              </a:lnSpc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4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《离骚》是我国</a:t>
            </a:r>
            <a:r>
              <a:rPr lang="en-US" altLang="zh-CN" sz="2400" b="1" err="1">
                <a:solidFill>
                  <a:srgbClr val="CC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古代最长的</a:t>
            </a:r>
            <a:r>
              <a:rPr lang="zh-CN" altLang="x-none" sz="2400" b="1" err="1">
                <a:solidFill>
                  <a:srgbClr val="CC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抒情</a:t>
            </a:r>
            <a:r>
              <a:rPr lang="en-US" altLang="zh-CN" sz="2400" b="1" err="1">
                <a:solidFill>
                  <a:srgbClr val="CC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诗</a:t>
            </a:r>
            <a:r>
              <a:rPr lang="en-US" altLang="zh-CN" sz="24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en-US" altLang="zh-CN" sz="24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defTabSz="265430">
              <a:lnSpc>
                <a:spcPct val="150000"/>
              </a:lnSpc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4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《楚辞》与《诗经》并称为“</a:t>
            </a:r>
            <a:r>
              <a:rPr lang="en-US" altLang="zh-CN" sz="2400" b="1" err="1">
                <a:solidFill>
                  <a:srgbClr val="CC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风、骚</a:t>
            </a:r>
            <a:r>
              <a:rPr lang="en-US" altLang="zh-CN" sz="24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 。</a:t>
            </a:r>
            <a:endParaRPr lang="en-US" altLang="zh-CN" sz="2400" b="1" err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defTabSz="265430">
              <a:lnSpc>
                <a:spcPct val="150000"/>
              </a:lnSpc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4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“风、骚”是中国诗歌史上</a:t>
            </a:r>
            <a:r>
              <a:rPr lang="en-US" altLang="zh-CN" sz="2400" b="1" err="1">
                <a:solidFill>
                  <a:srgbClr val="CC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现实主义和浪漫主义</a:t>
            </a:r>
            <a:r>
              <a:rPr lang="en-US" altLang="zh-CN" sz="24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两大优良传统的源头。</a:t>
            </a:r>
            <a:endParaRPr lang="en-US" altLang="zh-CN" sz="2400" b="1" spc="15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13318" name="图片 1" descr="01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937500" y="1591310"/>
            <a:ext cx="3501390" cy="37261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5687329" y="1841954"/>
            <a:ext cx="6838045" cy="520337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>
            <a:off x="1564005" y="1051560"/>
            <a:ext cx="8874760" cy="69469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lvl="0" indent="0"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x-none" sz="2800" b="1" err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这首诗运用了哪些手段来增强韵律感、音乐性？</a:t>
            </a:r>
            <a:endParaRPr lang="zh-CN" altLang="x-none" sz="2800" b="1">
              <a:solidFill>
                <a:srgbClr val="FF0000"/>
              </a:solidFill>
              <a:latin typeface="Arial" pitchFamily="34" charset="0"/>
              <a:ea typeface="微软雅黑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4"/>
          <a:srcRect l="1272" r="1272"/>
          <a:stretch>
            <a:fillRect/>
          </a:stretch>
        </p:blipFill>
        <p:spPr>
          <a:xfrm>
            <a:off x="1784802" y="1841954"/>
            <a:ext cx="3902527" cy="5203371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6465570" y="2292350"/>
            <a:ext cx="5868035" cy="886460"/>
            <a:chOff x="6030603" y="2119789"/>
            <a:chExt cx="4163767" cy="584364"/>
          </a:xfrm>
        </p:grpSpPr>
        <p:sp>
          <p:nvSpPr>
            <p:cNvPr id="41" name="文本框 40"/>
            <p:cNvSpPr txBox="1"/>
            <p:nvPr>
              <p:custDataLst>
                <p:tags r:id="rId20"/>
              </p:custDataLst>
            </p:nvPr>
          </p:nvSpPr>
          <p:spPr>
            <a:xfrm>
              <a:off x="6574898" y="2119789"/>
              <a:ext cx="3619472" cy="285830"/>
            </a:xfrm>
            <a:prstGeom prst="rect">
              <a:avLst/>
            </a:prstGeom>
            <a:noFill/>
          </p:spPr>
          <p:txBody>
            <a:bodyPr wrap="square" lIns="101600" tIns="0" rIns="82550" bIns="0" rtlCol="0">
              <a:noAutofit/>
            </a:bodyPr>
            <a:lstStyle/>
            <a:p>
              <a:pPr marL="0" indent="0" algn="l" fontAlgn="auto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SzTx/>
                <a:buNone/>
              </a:pPr>
              <a:r>
                <a:rPr lang="zh-CN" altLang="zh-CN" sz="3200" b="1" spc="150" err="1">
                  <a:solidFill>
                    <a:schemeClr val="bg1"/>
                  </a:solidFill>
                  <a:latin typeface="Arial" panose="020B0604020202020204" pitchFamily="34" charset="0"/>
                  <a:ea typeface="微软雅黑"/>
                </a:rPr>
                <a:t>在句中普遍使用“兮”字。</a:t>
              </a:r>
              <a:endParaRPr lang="zh-CN" altLang="zh-CN" sz="3200" b="1" spc="150">
                <a:solidFill>
                  <a:schemeClr val="bg1"/>
                </a:solidFill>
                <a:latin typeface="Arial" pitchFamily="34" charset="0"/>
                <a:ea typeface="微软雅黑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21"/>
              </p:custDataLst>
            </p:nvPr>
          </p:nvSpPr>
          <p:spPr>
            <a:xfrm flipH="1">
              <a:off x="6030603" y="2159785"/>
              <a:ext cx="544368" cy="5443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>
                  <a:solidFill>
                    <a:schemeClr val="bg1"/>
                  </a:solidFill>
                  <a:latin typeface="+mn-ea"/>
                </a:rPr>
                <a:t>01</a:t>
              </a:r>
              <a:endParaRPr kumimoji="1" lang="zh-CN" altLang="en-US" sz="20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6465570" y="3439160"/>
            <a:ext cx="5247005" cy="1078230"/>
            <a:chOff x="6030603" y="3162119"/>
            <a:chExt cx="3395593" cy="1077976"/>
          </a:xfrm>
        </p:grpSpPr>
        <p:sp>
          <p:nvSpPr>
            <p:cNvPr id="28" name="文本框 27"/>
            <p:cNvSpPr txBox="1"/>
            <p:nvPr>
              <p:custDataLst>
                <p:tags r:id="rId18"/>
              </p:custDataLst>
            </p:nvPr>
          </p:nvSpPr>
          <p:spPr>
            <a:xfrm>
              <a:off x="6575046" y="3162119"/>
              <a:ext cx="2851150" cy="1077976"/>
            </a:xfrm>
            <a:prstGeom prst="rect">
              <a:avLst/>
            </a:prstGeom>
            <a:noFill/>
          </p:spPr>
          <p:txBody>
            <a:bodyPr wrap="square" lIns="101600" tIns="0" rIns="82550" bIns="0" rtlCol="0">
              <a:noAutofit/>
            </a:bodyPr>
            <a:lstStyle/>
            <a:p>
              <a:pPr marL="0" lvl="0" indent="0" algn="l" fontAlgn="auto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SzTx/>
                <a:buNone/>
              </a:pPr>
              <a:r>
                <a:rPr lang="en-US" altLang="zh-CN" sz="3200" b="1" spc="150" err="1">
                  <a:solidFill>
                    <a:schemeClr val="bg1"/>
                  </a:solidFill>
                  <a:latin typeface="Arial" panose="020B0604020202020204" pitchFamily="34" charset="0"/>
                  <a:ea typeface="微软雅黑"/>
                </a:rPr>
                <a:t>大量使用对偶句。</a:t>
              </a:r>
              <a:endParaRPr lang="en-US" altLang="zh-CN" sz="3200" b="1" spc="150">
                <a:solidFill>
                  <a:schemeClr val="bg1"/>
                </a:solidFill>
                <a:latin typeface="Arial" pitchFamily="34" charset="0"/>
                <a:ea typeface="微软雅黑"/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19"/>
              </p:custDataLst>
            </p:nvPr>
          </p:nvSpPr>
          <p:spPr>
            <a:xfrm flipH="1">
              <a:off x="6030603" y="3162119"/>
              <a:ext cx="496415" cy="5440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>
                  <a:solidFill>
                    <a:schemeClr val="bg1"/>
                  </a:solidFill>
                  <a:latin typeface="+mn-ea"/>
                </a:rPr>
                <a:t>02</a:t>
              </a:r>
              <a:endParaRPr kumimoji="1" lang="zh-CN" altLang="en-US" sz="20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7"/>
            </p:custDataLst>
          </p:nvPr>
        </p:nvGrpSpPr>
        <p:grpSpPr>
          <a:xfrm>
            <a:off x="6465570" y="4849495"/>
            <a:ext cx="5778500" cy="2155825"/>
            <a:chOff x="6030603" y="4531352"/>
            <a:chExt cx="4665980" cy="2155825"/>
          </a:xfrm>
        </p:grpSpPr>
        <p:sp>
          <p:nvSpPr>
            <p:cNvPr id="25" name="文本框 24"/>
            <p:cNvSpPr txBox="1"/>
            <p:nvPr>
              <p:custDataLst>
                <p:tags r:id="rId16"/>
              </p:custDataLst>
            </p:nvPr>
          </p:nvSpPr>
          <p:spPr>
            <a:xfrm>
              <a:off x="6678303" y="4531352"/>
              <a:ext cx="4018280" cy="2155825"/>
            </a:xfrm>
            <a:prstGeom prst="rect">
              <a:avLst/>
            </a:prstGeom>
            <a:noFill/>
          </p:spPr>
          <p:txBody>
            <a:bodyPr wrap="square" lIns="101600" tIns="0" rIns="82550" bIns="0" rtlCol="0">
              <a:no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Aft>
                  <a:spcPts val="1000"/>
                </a:spcAft>
                <a:defRPr sz="1600" spc="150"/>
              </a:lvl1pPr>
            </a:lstStyle>
            <a:p>
              <a:pPr marL="0" lvl="0" indent="0" algn="l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SzTx/>
                <a:buNone/>
              </a:pPr>
              <a:r>
                <a:rPr lang="en-US" altLang="zh-CN" sz="3200" b="1" err="1">
                  <a:solidFill>
                    <a:schemeClr val="bg1"/>
                  </a:solidFill>
                  <a:latin typeface="Arial" panose="020B0604020202020204" pitchFamily="34" charset="0"/>
                  <a:ea typeface="微软雅黑"/>
                </a:rPr>
                <a:t>多用双声叠韵联绵词及叠音词。</a:t>
              </a:r>
              <a:endParaRPr lang="en-US" altLang="zh-CN" sz="3200" b="1">
                <a:solidFill>
                  <a:schemeClr val="bg1"/>
                </a:solidFill>
                <a:latin typeface="Arial" pitchFamily="34" charset="0"/>
                <a:ea typeface="微软雅黑"/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17"/>
              </p:custDataLst>
            </p:nvPr>
          </p:nvSpPr>
          <p:spPr>
            <a:xfrm flipH="1">
              <a:off x="6030603" y="4584692"/>
              <a:ext cx="647084" cy="5441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>
                  <a:solidFill>
                    <a:schemeClr val="bg1"/>
                  </a:solidFill>
                  <a:latin typeface="+mn-ea"/>
                </a:rPr>
                <a:t>03</a:t>
              </a:r>
              <a:endParaRPr kumimoji="1" lang="zh-CN" altLang="en-US" sz="20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2" name="矩形 31"/>
          <p:cNvSpPr/>
          <p:nvPr>
            <p:custDataLst>
              <p:tags r:id="rId8"/>
            </p:custDataLst>
          </p:nvPr>
        </p:nvSpPr>
        <p:spPr>
          <a:xfrm>
            <a:off x="333375" y="1841954"/>
            <a:ext cx="1451426" cy="520337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3" name="组合 42"/>
          <p:cNvGrpSpPr/>
          <p:nvPr>
            <p:custDataLst>
              <p:tags r:id="rId9"/>
            </p:custDataLst>
          </p:nvPr>
        </p:nvGrpSpPr>
        <p:grpSpPr>
          <a:xfrm flipH="1" flipV="1">
            <a:off x="10731993" y="892987"/>
            <a:ext cx="758353" cy="437977"/>
            <a:chOff x="755490" y="1129586"/>
            <a:chExt cx="719986" cy="415819"/>
          </a:xfrm>
          <a:solidFill>
            <a:schemeClr val="bg1">
              <a:lumMod val="85000"/>
              <a:alpha val="42000"/>
            </a:schemeClr>
          </a:solidFill>
        </p:grpSpPr>
        <p:sp>
          <p:nvSpPr>
            <p:cNvPr id="44" name="任意多边形: 形状 43"/>
            <p:cNvSpPr/>
            <p:nvPr>
              <p:custDataLst>
                <p:tags r:id="rId14"/>
              </p:custDataLst>
            </p:nvPr>
          </p:nvSpPr>
          <p:spPr>
            <a:xfrm>
              <a:off x="755490" y="1129586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45" name="任意多边形: 形状 44"/>
            <p:cNvSpPr/>
            <p:nvPr>
              <p:custDataLst>
                <p:tags r:id="rId15"/>
              </p:custDataLst>
            </p:nvPr>
          </p:nvSpPr>
          <p:spPr>
            <a:xfrm>
              <a:off x="1135239" y="1129586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33" name="组合 32"/>
          <p:cNvGrpSpPr/>
          <p:nvPr>
            <p:custDataLst>
              <p:tags r:id="rId10"/>
            </p:custDataLst>
          </p:nvPr>
        </p:nvGrpSpPr>
        <p:grpSpPr>
          <a:xfrm rot="10800000" flipH="1" flipV="1">
            <a:off x="1368404" y="892987"/>
            <a:ext cx="758353" cy="437977"/>
            <a:chOff x="755490" y="1129586"/>
            <a:chExt cx="719986" cy="415819"/>
          </a:xfrm>
          <a:solidFill>
            <a:schemeClr val="bg1">
              <a:lumMod val="85000"/>
              <a:alpha val="42000"/>
            </a:schemeClr>
          </a:solidFill>
        </p:grpSpPr>
        <p:sp>
          <p:nvSpPr>
            <p:cNvPr id="34" name="任意多边形: 形状 33"/>
            <p:cNvSpPr/>
            <p:nvPr>
              <p:custDataLst>
                <p:tags r:id="rId12"/>
              </p:custDataLst>
            </p:nvPr>
          </p:nvSpPr>
          <p:spPr>
            <a:xfrm>
              <a:off x="755490" y="1129586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35" name="任意多边形: 形状 34"/>
            <p:cNvSpPr/>
            <p:nvPr>
              <p:custDataLst>
                <p:tags r:id="rId13"/>
              </p:custDataLst>
            </p:nvPr>
          </p:nvSpPr>
          <p:spPr>
            <a:xfrm>
              <a:off x="1135239" y="1129586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2879725" y="197485"/>
            <a:ext cx="7099300" cy="854075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1" grpId="0"/>
      <p:bldP spid="32" grpId="0" animBg="1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5687329" y="1841954"/>
            <a:ext cx="6838045" cy="520337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>
            <a:off x="1564005" y="1051560"/>
            <a:ext cx="8874760" cy="69469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lvl="0" indent="0"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600" b="1" err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      </a:t>
            </a:r>
            <a:r>
              <a:rPr lang="zh-CN" altLang="x-none" sz="3600" b="1" err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比兴手法的运用</a:t>
            </a:r>
            <a:endParaRPr lang="zh-CN" altLang="x-none" sz="3600" b="1">
              <a:solidFill>
                <a:srgbClr val="FF0000"/>
              </a:solidFill>
              <a:latin typeface="Arial" pitchFamily="34" charset="0"/>
              <a:ea typeface="微软雅黑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/>
          <a:srcRect l="1272" r="1272"/>
          <a:stretch>
            <a:fillRect/>
          </a:stretch>
        </p:blipFill>
        <p:spPr>
          <a:xfrm>
            <a:off x="1784802" y="1841954"/>
            <a:ext cx="3902527" cy="5203371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5"/>
            </p:custDataLst>
          </p:nvPr>
        </p:nvSpPr>
        <p:spPr>
          <a:xfrm>
            <a:off x="5882640" y="2084705"/>
            <a:ext cx="6446520" cy="60071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/>
          <a:p>
            <a:pPr mar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2800" b="1" spc="15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怨灵修之浩荡兮，终不察夫民心。</a:t>
            </a:r>
            <a:endParaRPr lang="zh-CN" altLang="zh-CN" sz="2800" b="1" spc="150">
              <a:solidFill>
                <a:schemeClr val="bg1"/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5848350" y="3010535"/>
            <a:ext cx="6480810" cy="107823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en-US" altLang="zh-CN" sz="2800" b="1" spc="15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众女嫉余之蛾眉兮，谣诼谓余以善淫。</a:t>
            </a:r>
            <a:endParaRPr lang="en-US" altLang="zh-CN" sz="2800" b="1" spc="150">
              <a:solidFill>
                <a:schemeClr val="bg1"/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25" name="文本框 24"/>
          <p:cNvSpPr txBox="1"/>
          <p:nvPr>
            <p:custDataLst>
              <p:tags r:id="rId7"/>
            </p:custDataLst>
          </p:nvPr>
        </p:nvSpPr>
        <p:spPr>
          <a:xfrm>
            <a:off x="5882640" y="3952240"/>
            <a:ext cx="6133465" cy="215582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en-US" altLang="zh-CN" sz="2800" b="1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制芰荷以为衣兮，集芙蓉以为裳。高余冠之岌岌兮，长余佩之陆离。</a:t>
            </a:r>
            <a:endParaRPr lang="en-US" altLang="zh-CN" sz="2800" b="1">
              <a:solidFill>
                <a:schemeClr val="bg1"/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32" name="矩形 31"/>
          <p:cNvSpPr/>
          <p:nvPr>
            <p:custDataLst>
              <p:tags r:id="rId8"/>
            </p:custDataLst>
          </p:nvPr>
        </p:nvSpPr>
        <p:spPr>
          <a:xfrm>
            <a:off x="333375" y="1841954"/>
            <a:ext cx="1451426" cy="520337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3" name="组合 42"/>
          <p:cNvGrpSpPr/>
          <p:nvPr>
            <p:custDataLst>
              <p:tags r:id="rId9"/>
            </p:custDataLst>
          </p:nvPr>
        </p:nvGrpSpPr>
        <p:grpSpPr>
          <a:xfrm flipH="1" flipV="1">
            <a:off x="10731993" y="892987"/>
            <a:ext cx="758353" cy="437977"/>
            <a:chOff x="755490" y="1129586"/>
            <a:chExt cx="719986" cy="415819"/>
          </a:xfrm>
          <a:solidFill>
            <a:schemeClr val="bg1">
              <a:lumMod val="85000"/>
              <a:alpha val="42000"/>
            </a:schemeClr>
          </a:solidFill>
        </p:grpSpPr>
        <p:sp>
          <p:nvSpPr>
            <p:cNvPr id="44" name="任意多边形: 形状 43"/>
            <p:cNvSpPr/>
            <p:nvPr>
              <p:custDataLst>
                <p:tags r:id="rId15"/>
              </p:custDataLst>
            </p:nvPr>
          </p:nvSpPr>
          <p:spPr>
            <a:xfrm>
              <a:off x="755490" y="1129586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45" name="任意多边形: 形状 44"/>
            <p:cNvSpPr/>
            <p:nvPr>
              <p:custDataLst>
                <p:tags r:id="rId16"/>
              </p:custDataLst>
            </p:nvPr>
          </p:nvSpPr>
          <p:spPr>
            <a:xfrm>
              <a:off x="1135239" y="1129586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33" name="组合 32"/>
          <p:cNvGrpSpPr/>
          <p:nvPr>
            <p:custDataLst>
              <p:tags r:id="rId10"/>
            </p:custDataLst>
          </p:nvPr>
        </p:nvGrpSpPr>
        <p:grpSpPr>
          <a:xfrm rot="10800000" flipH="1" flipV="1">
            <a:off x="1368404" y="892987"/>
            <a:ext cx="758353" cy="437977"/>
            <a:chOff x="755490" y="1129586"/>
            <a:chExt cx="719986" cy="415819"/>
          </a:xfrm>
          <a:solidFill>
            <a:schemeClr val="bg1">
              <a:lumMod val="85000"/>
              <a:alpha val="42000"/>
            </a:schemeClr>
          </a:solidFill>
        </p:grpSpPr>
        <p:sp>
          <p:nvSpPr>
            <p:cNvPr id="34" name="任意多边形: 形状 33"/>
            <p:cNvSpPr/>
            <p:nvPr>
              <p:custDataLst>
                <p:tags r:id="rId13"/>
              </p:custDataLst>
            </p:nvPr>
          </p:nvSpPr>
          <p:spPr>
            <a:xfrm>
              <a:off x="755490" y="1129586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35" name="任意多边形: 形状 34"/>
            <p:cNvSpPr/>
            <p:nvPr>
              <p:custDataLst>
                <p:tags r:id="rId14"/>
              </p:custDataLst>
            </p:nvPr>
          </p:nvSpPr>
          <p:spPr>
            <a:xfrm>
              <a:off x="1135239" y="1129586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2879725" y="197485"/>
            <a:ext cx="7099300" cy="854075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rPr>
              <a:t>合作探究</a:t>
            </a: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5899785" y="5507355"/>
            <a:ext cx="6446520" cy="60071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/>
          <a:p>
            <a:pPr mar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2800" b="1" spc="150" err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佩缤纷其繁饰兮，芳菲菲其弥章。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1" grpId="0"/>
      <p:bldP spid="28" grpId="0"/>
      <p:bldP spid="25" grpId="0"/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333375" y="1509656"/>
            <a:ext cx="12192000" cy="4927269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641985" y="349250"/>
            <a:ext cx="11572875" cy="11601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拓展延伸求提升</a:t>
            </a:r>
            <a:endParaRPr kumimoji="0" lang="zh-CN" altLang="en-US" sz="7200" b="1" i="0" spc="30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11999780" y="458324"/>
            <a:ext cx="214676" cy="78688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7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8"/>
              </p:custDataLst>
            </p:nvPr>
          </p:nvCxnSpPr>
          <p:spPr>
            <a:xfrm>
              <a:off x="10128479" y="825689"/>
              <a:ext cx="1640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placingpictureplacehold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54335" y="2274216"/>
            <a:ext cx="5973703" cy="34135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rcRect l="5948" r="6031"/>
          <a:stretch>
            <a:fillRect/>
          </a:stretch>
        </p:blipFill>
        <p:spPr>
          <a:xfrm>
            <a:off x="641985" y="2273300"/>
            <a:ext cx="5532120" cy="34150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500563" cy="723265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11895020" y="642902"/>
            <a:ext cx="243097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11895018" y="707192"/>
            <a:ext cx="149341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901"/>
          <p:cNvSpPr txBox="1"/>
          <p:nvPr>
            <p:custDataLst>
              <p:tags r:id="rId5"/>
            </p:custDataLst>
          </p:nvPr>
        </p:nvSpPr>
        <p:spPr>
          <a:xfrm>
            <a:off x="472928" y="1285815"/>
            <a:ext cx="3535989" cy="832424"/>
          </a:xfrm>
          <a:prstGeom prst="rect">
            <a:avLst/>
          </a:prstGeom>
        </p:spPr>
        <p:txBody>
          <a:bodyPr vert="horz" lIns="66968" tIns="26787" rIns="66968" bIns="26787" rtlCol="0" anchor="b" anchorCtr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600" b="1" i="0" u="sng" spc="300" err="1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拓展延伸</a:t>
            </a:r>
            <a:endParaRPr lang="en-US" altLang="zh-CN" sz="4600" b="1" i="0" u="sng" spc="3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Object 902"/>
          <p:cNvSpPr txBox="1"/>
          <p:nvPr>
            <p:custDataLst>
              <p:tags r:id="rId6"/>
            </p:custDataLst>
          </p:nvPr>
        </p:nvSpPr>
        <p:spPr>
          <a:xfrm>
            <a:off x="473075" y="2515870"/>
            <a:ext cx="3535680" cy="2200275"/>
          </a:xfrm>
          <a:prstGeom prst="rect">
            <a:avLst/>
          </a:prstGeom>
        </p:spPr>
        <p:txBody>
          <a:bodyPr vert="horz" lIns="66968" tIns="26787" rIns="66968" bIns="26787" rtlCol="0" anchor="t" anchorCtr="0">
            <a:noAutofit/>
          </a:bodyPr>
          <a:lstStyle/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800" b="1" spc="100">
                <a:solidFill>
                  <a:schemeClr val="lt1">
                    <a:lumMod val="95000"/>
                  </a:schemeClr>
                </a:solidFill>
                <a:latin typeface="微软雅黑" panose="020B0503020204020204" charset="-122"/>
                <a:ea typeface="微软雅黑"/>
              </a:rPr>
              <a:t>屈原为了自己的政治理想，最后抱石沉江，倪是否赞成他的这一举动？</a:t>
            </a:r>
          </a:p>
        </p:txBody>
      </p:sp>
      <p:sp>
        <p:nvSpPr>
          <p:cNvPr id="3" name="Title 6"/>
          <p:cNvSpPr txBox="1"/>
          <p:nvPr>
            <p:custDataLst>
              <p:tags r:id="rId7"/>
            </p:custDataLst>
          </p:nvPr>
        </p:nvSpPr>
        <p:spPr>
          <a:xfrm>
            <a:off x="4820285" y="707390"/>
            <a:ext cx="7406640" cy="55403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>
            <a:normAutofit fontScale="975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可以理解。</a:t>
            </a:r>
            <a:r>
              <a:rPr 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作为那个时代的文人，屈原即使出身高贵，他和君王也还是臣子和君王的关系，他的理想也只有在君王的赏识和支持下才能实现，他高尚的节操只有在君王帮他力排众议的情况下才能保持。当君王不赏识他不支持他时，他便失去了支撑的柱石，若不想改节，不想改变自己，那么他只有走这一条路。屈原走这条不归路是无奈的，并不是他真心所愿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500563" cy="723265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11895020" y="642902"/>
            <a:ext cx="243097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11895018" y="707192"/>
            <a:ext cx="149341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901"/>
          <p:cNvSpPr txBox="1"/>
          <p:nvPr>
            <p:custDataLst>
              <p:tags r:id="rId5"/>
            </p:custDataLst>
          </p:nvPr>
        </p:nvSpPr>
        <p:spPr>
          <a:xfrm>
            <a:off x="472928" y="1285815"/>
            <a:ext cx="3535989" cy="832424"/>
          </a:xfrm>
          <a:prstGeom prst="rect">
            <a:avLst/>
          </a:prstGeom>
        </p:spPr>
        <p:txBody>
          <a:bodyPr vert="horz" lIns="66968" tIns="26787" rIns="66968" bIns="26787" rtlCol="0" anchor="b" anchorCtr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600" b="1" i="0" u="sng" spc="300" err="1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拓展延伸</a:t>
            </a:r>
          </a:p>
        </p:txBody>
      </p:sp>
      <p:sp>
        <p:nvSpPr>
          <p:cNvPr id="5" name="Object 902"/>
          <p:cNvSpPr txBox="1"/>
          <p:nvPr>
            <p:custDataLst>
              <p:tags r:id="rId6"/>
            </p:custDataLst>
          </p:nvPr>
        </p:nvSpPr>
        <p:spPr>
          <a:xfrm>
            <a:off x="473075" y="2515870"/>
            <a:ext cx="3535680" cy="2200275"/>
          </a:xfrm>
          <a:prstGeom prst="rect">
            <a:avLst/>
          </a:prstGeom>
        </p:spPr>
        <p:txBody>
          <a:bodyPr vert="horz" lIns="66968" tIns="26787" rIns="66968" bIns="26787" rtlCol="0" anchor="t" anchorCtr="0">
            <a:noAutofit/>
          </a:bodyPr>
          <a:lstStyle/>
          <a:p>
            <a:pPr mar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800" b="1" spc="100">
                <a:solidFill>
                  <a:schemeClr val="lt1">
                    <a:lumMod val="95000"/>
                  </a:schemeClr>
                </a:solidFill>
                <a:latin typeface="微软雅黑" panose="020B0503020204020204" charset="-122"/>
                <a:ea typeface="微软雅黑"/>
              </a:rPr>
              <a:t>屈原为了自己的政治理想，最后抱石沉江，倪是否赞成他的这一举动？</a:t>
            </a:r>
          </a:p>
        </p:txBody>
      </p:sp>
      <p:sp>
        <p:nvSpPr>
          <p:cNvPr id="3" name="Title 6"/>
          <p:cNvSpPr txBox="1"/>
          <p:nvPr>
            <p:custDataLst>
              <p:tags r:id="rId7"/>
            </p:custDataLst>
          </p:nvPr>
        </p:nvSpPr>
        <p:spPr>
          <a:xfrm>
            <a:off x="4820285" y="707390"/>
            <a:ext cx="7406640" cy="55403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不赞同。</a:t>
            </a:r>
            <a:r>
              <a:rPr 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屈原虽遭楚王放逐，但楚国人民并没有抛弃他，他自感前路无望，心中的理想无法实现，便抱石沉江，是文人心理脆弱的表现。他应坚持活下来，因为活着便有希望。另外，他的政治理想虽然无法在楚国实现，但还可以到别的国家去施展。抱石沉江，是一种愚忠的表现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6"/>
          <p:cNvSpPr txBox="1"/>
          <p:nvPr>
            <p:custDataLst>
              <p:tags r:id="rId2"/>
            </p:custDataLst>
          </p:nvPr>
        </p:nvSpPr>
        <p:spPr>
          <a:xfrm>
            <a:off x="479672" y="1968733"/>
            <a:ext cx="5785173" cy="72613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just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3200" b="1" spc="5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学习这篇文章，你有哪些启示？ </a:t>
            </a:r>
            <a:endParaRPr lang="en-US" altLang="zh-CN" sz="3200" b="1" spc="50">
              <a:ln w="3175">
                <a:noFill/>
                <a:prstDash val="dash"/>
              </a:ln>
              <a:solidFill>
                <a:srgbClr val="FF0000"/>
              </a:solidFill>
              <a:latin typeface="Arial" pitchFamily="34" charset="0"/>
              <a:ea typeface="微软雅黑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3"/>
            </p:custDataLst>
          </p:nvPr>
        </p:nvSpPr>
        <p:spPr>
          <a:xfrm>
            <a:off x="479672" y="643803"/>
            <a:ext cx="5785173" cy="1245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en-US" altLang="zh-CN" sz="5400" b="1" u="sng" spc="150" err="1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拓展延伸</a:t>
            </a:r>
            <a:endParaRPr lang="en-US" altLang="zh-CN" sz="5400" b="1" u="sng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ea typeface="微软雅黑"/>
              <a:cs typeface="微软雅黑" panose="020B0503020204020204" charset="-122"/>
            </a:endParaRPr>
          </a:p>
        </p:txBody>
      </p:sp>
      <p:pic>
        <p:nvPicPr>
          <p:cNvPr id="4" name="图片 3" descr="C:\Users\kingsoft\Desktop\图片1.png图片1"/>
          <p:cNvPicPr/>
          <p:nvPr>
            <p:custDataLst>
              <p:tags r:id="rId4"/>
            </p:custDataLst>
          </p:nvPr>
        </p:nvPicPr>
        <p:blipFill>
          <a:blip r:embed="rId27"/>
          <a:srcRect t="22018" b="22018"/>
          <a:stretch>
            <a:fillRect/>
          </a:stretch>
        </p:blipFill>
        <p:spPr>
          <a:xfrm>
            <a:off x="479672" y="3013792"/>
            <a:ext cx="5790233" cy="3575054"/>
          </a:xfrm>
          <a:prstGeom prst="rect">
            <a:avLst/>
          </a:prstGeom>
        </p:spPr>
      </p:pic>
      <p:sp>
        <p:nvSpPr>
          <p:cNvPr id="5" name="矩形: 圆角 4"/>
          <p:cNvSpPr/>
          <p:nvPr>
            <p:custDataLst>
              <p:tags r:id="rId5"/>
            </p:custDataLst>
          </p:nvPr>
        </p:nvSpPr>
        <p:spPr>
          <a:xfrm>
            <a:off x="6837680" y="808355"/>
            <a:ext cx="5339080" cy="117919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矩形: 圆角 5"/>
          <p:cNvSpPr/>
          <p:nvPr>
            <p:custDataLst>
              <p:tags r:id="rId6"/>
            </p:custDataLst>
          </p:nvPr>
        </p:nvSpPr>
        <p:spPr>
          <a:xfrm>
            <a:off x="7493635" y="908685"/>
            <a:ext cx="4359910" cy="978535"/>
          </a:xfrm>
          <a:prstGeom prst="roundRect">
            <a:avLst>
              <a:gd name="adj" fmla="val 318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itchFamily="34" charset="0"/>
              <a:ea typeface="微软雅黑"/>
              <a:sym typeface="Arial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656830" y="993140"/>
            <a:ext cx="4033520" cy="80962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 err="1">
                <a:solidFill>
                  <a:schemeClr val="tx1"/>
                </a:solidFill>
                <a:latin typeface="Arial" panose="020B0604020202020204" pitchFamily="34" charset="0"/>
                <a:ea typeface="微软雅黑"/>
              </a:rPr>
              <a:t>身处逆境，坚持操守。</a:t>
            </a:r>
            <a:r>
              <a:rPr lang="en-US" altLang="zh-CN" sz="2000" spc="150" err="1">
                <a:solidFill>
                  <a:schemeClr val="tx1"/>
                </a:solidFill>
                <a:latin typeface="Arial" panose="020B0604020202020204" pitchFamily="34" charset="0"/>
                <a:ea typeface="微软雅黑"/>
              </a:rPr>
              <a:t> </a:t>
            </a:r>
            <a:endParaRPr lang="en-US" altLang="zh-CN" sz="2000" spc="150">
              <a:solidFill>
                <a:schemeClr val="tx1"/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3" name="椭圆 2"/>
          <p:cNvSpPr/>
          <p:nvPr>
            <p:custDataLst>
              <p:tags r:id="rId8"/>
            </p:custDataLst>
          </p:nvPr>
        </p:nvSpPr>
        <p:spPr>
          <a:xfrm>
            <a:off x="6956425" y="1172210"/>
            <a:ext cx="452120" cy="4521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 b="1">
              <a:latin typeface="Arial" pitchFamily="34" charset="0"/>
              <a:ea typeface="微软雅黑"/>
              <a:sym typeface="Arial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861810" y="1143000"/>
            <a:ext cx="641985" cy="510540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accent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A</a:t>
            </a:r>
            <a:endParaRPr lang="zh-CN" altLang="en-US" sz="2400" b="1">
              <a:solidFill>
                <a:schemeClr val="accent1"/>
              </a:solidFill>
              <a:latin typeface="Arial" pitchFamily="34" charset="0"/>
              <a:ea typeface="微软雅黑"/>
              <a:sym typeface="Arial" pitchFamily="34" charset="0"/>
            </a:endParaRPr>
          </a:p>
        </p:txBody>
      </p:sp>
      <p:sp>
        <p:nvSpPr>
          <p:cNvPr id="12" name="矩形: 圆角 11"/>
          <p:cNvSpPr/>
          <p:nvPr>
            <p:custDataLst>
              <p:tags r:id="rId10"/>
            </p:custDataLst>
          </p:nvPr>
        </p:nvSpPr>
        <p:spPr>
          <a:xfrm>
            <a:off x="6790055" y="2287270"/>
            <a:ext cx="5339080" cy="117919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3" name="矩形: 圆角 12"/>
          <p:cNvSpPr/>
          <p:nvPr>
            <p:custDataLst>
              <p:tags r:id="rId11"/>
            </p:custDataLst>
          </p:nvPr>
        </p:nvSpPr>
        <p:spPr>
          <a:xfrm>
            <a:off x="7493635" y="2387600"/>
            <a:ext cx="4359910" cy="978535"/>
          </a:xfrm>
          <a:prstGeom prst="roundRect">
            <a:avLst>
              <a:gd name="adj" fmla="val 318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7656830" y="2472055"/>
            <a:ext cx="4033520" cy="80962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 err="1">
                <a:solidFill>
                  <a:schemeClr val="tx1"/>
                </a:solidFill>
                <a:latin typeface="Arial" panose="020B0604020202020204" pitchFamily="34" charset="0"/>
                <a:ea typeface="微软雅黑"/>
              </a:rPr>
              <a:t>身陷污浊，洁身自好。</a:t>
            </a:r>
            <a:r>
              <a:rPr lang="en-US" altLang="zh-CN" sz="2000" spc="150" err="1">
                <a:solidFill>
                  <a:schemeClr val="tx1"/>
                </a:solidFill>
                <a:latin typeface="Arial" panose="020B0604020202020204" pitchFamily="34" charset="0"/>
                <a:ea typeface="微软雅黑"/>
              </a:rPr>
              <a:t> </a:t>
            </a:r>
          </a:p>
        </p:txBody>
      </p:sp>
      <p:sp>
        <p:nvSpPr>
          <p:cNvPr id="16" name="椭圆 15"/>
          <p:cNvSpPr/>
          <p:nvPr>
            <p:custDataLst>
              <p:tags r:id="rId13"/>
            </p:custDataLst>
          </p:nvPr>
        </p:nvSpPr>
        <p:spPr>
          <a:xfrm>
            <a:off x="6956425" y="2650490"/>
            <a:ext cx="452120" cy="4521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6861810" y="2621915"/>
            <a:ext cx="641985" cy="510540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accent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B</a:t>
            </a:r>
            <a:endParaRPr lang="zh-CN" altLang="en-US" sz="2400" b="1">
              <a:solidFill>
                <a:schemeClr val="accen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9" name="矩形: 圆角 18"/>
          <p:cNvSpPr/>
          <p:nvPr>
            <p:custDataLst>
              <p:tags r:id="rId15"/>
            </p:custDataLst>
          </p:nvPr>
        </p:nvSpPr>
        <p:spPr>
          <a:xfrm>
            <a:off x="6790055" y="3766185"/>
            <a:ext cx="5339080" cy="117919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0" name="矩形: 圆角 19"/>
          <p:cNvSpPr/>
          <p:nvPr>
            <p:custDataLst>
              <p:tags r:id="rId16"/>
            </p:custDataLst>
          </p:nvPr>
        </p:nvSpPr>
        <p:spPr>
          <a:xfrm>
            <a:off x="7493635" y="3865880"/>
            <a:ext cx="4359910" cy="978535"/>
          </a:xfrm>
          <a:prstGeom prst="roundRect">
            <a:avLst>
              <a:gd name="adj" fmla="val 318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17"/>
            </p:custDataLst>
          </p:nvPr>
        </p:nvSpPr>
        <p:spPr>
          <a:xfrm>
            <a:off x="7656830" y="3950335"/>
            <a:ext cx="4033520" cy="80962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 err="1">
                <a:solidFill>
                  <a:schemeClr val="tx1"/>
                </a:solidFill>
                <a:latin typeface="Arial" panose="020B0604020202020204" pitchFamily="34" charset="0"/>
                <a:ea typeface="微软雅黑"/>
              </a:rPr>
              <a:t>心系天下，忧国忧民。</a:t>
            </a:r>
            <a:endParaRPr lang="en-US" altLang="zh-CN" sz="2800" b="1" spc="150">
              <a:solidFill>
                <a:schemeClr val="tx1"/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23" name="椭圆 22"/>
          <p:cNvSpPr/>
          <p:nvPr>
            <p:custDataLst>
              <p:tags r:id="rId18"/>
            </p:custDataLst>
          </p:nvPr>
        </p:nvSpPr>
        <p:spPr>
          <a:xfrm>
            <a:off x="6956425" y="4129405"/>
            <a:ext cx="452120" cy="4521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19"/>
            </p:custDataLst>
          </p:nvPr>
        </p:nvSpPr>
        <p:spPr>
          <a:xfrm>
            <a:off x="6861810" y="4100195"/>
            <a:ext cx="641985" cy="510540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accent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C</a:t>
            </a:r>
            <a:endParaRPr lang="zh-CN" altLang="en-US" sz="2400" b="1">
              <a:solidFill>
                <a:schemeClr val="accen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6" name="矩形: 圆角 25"/>
          <p:cNvSpPr/>
          <p:nvPr>
            <p:custDataLst>
              <p:tags r:id="rId20"/>
            </p:custDataLst>
          </p:nvPr>
        </p:nvSpPr>
        <p:spPr>
          <a:xfrm>
            <a:off x="6790055" y="5244465"/>
            <a:ext cx="5339080" cy="117919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7" name="矩形: 圆角 26"/>
          <p:cNvSpPr/>
          <p:nvPr>
            <p:custDataLst>
              <p:tags r:id="rId21"/>
            </p:custDataLst>
          </p:nvPr>
        </p:nvSpPr>
        <p:spPr>
          <a:xfrm>
            <a:off x="7493635" y="5344795"/>
            <a:ext cx="4359910" cy="978535"/>
          </a:xfrm>
          <a:prstGeom prst="roundRect">
            <a:avLst>
              <a:gd name="adj" fmla="val 318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22"/>
            </p:custDataLst>
          </p:nvPr>
        </p:nvSpPr>
        <p:spPr>
          <a:xfrm>
            <a:off x="7656830" y="5429250"/>
            <a:ext cx="4033520" cy="80962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 err="1">
                <a:solidFill>
                  <a:schemeClr val="tx1"/>
                </a:solidFill>
                <a:latin typeface="Arial" panose="020B0604020202020204" pitchFamily="34" charset="0"/>
                <a:ea typeface="微软雅黑"/>
              </a:rPr>
              <a:t>追求真理，矢志不渝。</a:t>
            </a:r>
            <a:r>
              <a:rPr lang="en-US" altLang="zh-CN" sz="2000" spc="150" err="1">
                <a:solidFill>
                  <a:schemeClr val="tx1"/>
                </a:solidFill>
                <a:latin typeface="Arial" panose="020B0604020202020204" pitchFamily="34" charset="0"/>
                <a:ea typeface="微软雅黑"/>
              </a:rPr>
              <a:t> </a:t>
            </a:r>
          </a:p>
        </p:txBody>
      </p:sp>
      <p:sp>
        <p:nvSpPr>
          <p:cNvPr id="30" name="椭圆 29"/>
          <p:cNvSpPr/>
          <p:nvPr>
            <p:custDataLst>
              <p:tags r:id="rId23"/>
            </p:custDataLst>
          </p:nvPr>
        </p:nvSpPr>
        <p:spPr>
          <a:xfrm>
            <a:off x="6956425" y="5607685"/>
            <a:ext cx="452120" cy="4521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 b="1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24"/>
            </p:custDataLst>
          </p:nvPr>
        </p:nvSpPr>
        <p:spPr>
          <a:xfrm>
            <a:off x="6861810" y="5579110"/>
            <a:ext cx="641985" cy="510540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accent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rPr>
              <a:t>D</a:t>
            </a:r>
            <a:endParaRPr lang="zh-CN" altLang="en-US" sz="2400" b="1">
              <a:solidFill>
                <a:schemeClr val="accen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5" grpId="0" animBg="1"/>
      <p:bldP spid="2" grpId="0"/>
      <p:bldP spid="10" grpId="0"/>
      <p:bldP spid="12" grpId="0" animBg="1"/>
      <p:bldP spid="8" grpId="0"/>
      <p:bldP spid="17" grpId="0"/>
      <p:bldP spid="19" grpId="0" animBg="1"/>
      <p:bldP spid="21" grpId="0"/>
      <p:bldP spid="24" grpId="0"/>
      <p:bldP spid="26" grpId="0" animBg="1"/>
      <p:bldP spid="28" grpId="0"/>
      <p:bldP spid="3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>
            <p:custDataLst>
              <p:tags r:id="rId2"/>
            </p:custDataLst>
          </p:nvPr>
        </p:nvSpPr>
        <p:spPr>
          <a:xfrm>
            <a:off x="333375" y="3364935"/>
            <a:ext cx="12192000" cy="3699440"/>
          </a:xfrm>
          <a:prstGeom prst="rect">
            <a:avLst/>
          </a:prstGeom>
          <a:pattFill prst="ltDnDiag">
            <a:fgClr>
              <a:schemeClr val="bg2">
                <a:lumMod val="85000"/>
              </a:schemeClr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482838" y="1644450"/>
            <a:ext cx="11894344" cy="48094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5400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11419754" y="803315"/>
            <a:ext cx="956792" cy="357049"/>
            <a:chOff x="10792484" y="782447"/>
            <a:chExt cx="956792" cy="357049"/>
          </a:xfrm>
        </p:grpSpPr>
        <p:sp>
          <p:nvSpPr>
            <p:cNvPr id="14" name="矩形: 圆角 13"/>
            <p:cNvSpPr/>
            <p:nvPr>
              <p:custDataLst>
                <p:tags r:id="rId8"/>
              </p:custDataLst>
            </p:nvPr>
          </p:nvSpPr>
          <p:spPr>
            <a:xfrm>
              <a:off x="10792484" y="795781"/>
              <a:ext cx="956792" cy="33038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60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文本框 33"/>
            <p:cNvSpPr txBox="1"/>
            <p:nvPr>
              <p:custDataLst>
                <p:tags r:id="rId9"/>
              </p:custDataLst>
            </p:nvPr>
          </p:nvSpPr>
          <p:spPr>
            <a:xfrm>
              <a:off x="10853962" y="782447"/>
              <a:ext cx="833837" cy="35704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alpha val="80000"/>
                    </a:schemeClr>
                  </a:solidFill>
                  <a:effectLst/>
                  <a:uLnTx/>
                  <a:uFillTx/>
                  <a:latin typeface="Arial"/>
                  <a:ea typeface="微软雅黑"/>
                  <a:cs typeface="Arial" panose="020B0604020202020204" pitchFamily="34" charset="0"/>
                </a:rPr>
                <a:t>LOGO</a:t>
              </a:r>
            </a:p>
          </p:txBody>
        </p:sp>
      </p:grp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482203" y="716019"/>
            <a:ext cx="121443" cy="502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715738" y="641637"/>
            <a:ext cx="10177582" cy="6804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zh-CN" sz="4800" b="1" i="0" kern="1200" cap="none" spc="15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+mn-cs"/>
              </a:rPr>
              <a:t>随堂训练</a:t>
            </a:r>
          </a:p>
        </p:txBody>
      </p:sp>
      <p:sp>
        <p:nvSpPr>
          <p:cNvPr id="21506" name="文本占位符 21505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880745" y="1228725"/>
            <a:ext cx="11087735" cy="4773295"/>
          </a:xfrm>
        </p:spPr>
        <p:txBody>
          <a:bodyPr wrap="square" lIns="94916" tIns="49356" rIns="94916" bIns="49356" anchor="t"/>
          <a:lstStyle/>
          <a:p>
            <a:pPr indent="-340995" defTabSz="0" fontAlgn="base">
              <a:buClrTx/>
              <a:buSzTx/>
              <a:buNone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endParaRPr lang="en-US" altLang="x-none" b="1" strike="noStrike" noProof="1">
              <a:solidFill>
                <a:srgbClr val="FF0000"/>
              </a:solidFill>
            </a:endParaRPr>
          </a:p>
          <a:p>
            <a:pPr marL="1905" indent="0" defTabSz="914400" fontAlgn="base">
              <a:lnSpc>
                <a:spcPts val="3960"/>
              </a:lnSpc>
              <a:buClr>
                <a:srgbClr val="FF0000"/>
              </a:buClr>
              <a:buSzTx/>
              <a:buFont typeface="Arial" panose="020B0604020202020204" pitchFamily="34" charset="0"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x-none" b="1" strike="noStrike" noProof="1">
                <a:solidFill>
                  <a:srgbClr val="FF0000"/>
                </a:solidFill>
              </a:rPr>
              <a:t>阅读下面的诗歌,分析诗中所描写事物的特点,并体会其深层内涵。</a:t>
            </a:r>
          </a:p>
          <a:p>
            <a:pPr marL="1905" indent="0" algn="ctr" defTabSz="914400" fontAlgn="base">
              <a:lnSpc>
                <a:spcPts val="3960"/>
              </a:lnSpc>
              <a:buClr>
                <a:srgbClr val="FF0000"/>
              </a:buClr>
              <a:buSzTx/>
              <a:buFont typeface="Arial" panose="020B0604020202020204" pitchFamily="34" charset="0"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x-none" b="1" strike="noStrike" noProof="1">
                <a:solidFill>
                  <a:srgbClr val="00B0F0"/>
                </a:solidFill>
                <a:latin typeface="仿宋_GB2312" charset="-122"/>
                <a:ea typeface="仿宋_GB2312" charset="-122"/>
              </a:rPr>
              <a:t>《梅花》（王安石）</a:t>
            </a:r>
            <a:endParaRPr lang="en-US" altLang="x-none" b="1" strike="noStrike" noProof="1">
              <a:solidFill>
                <a:srgbClr val="00B0F0"/>
              </a:solidFill>
              <a:latin typeface="仿宋_GB2312" charset="-122"/>
              <a:ea typeface="仿宋_GB2312" charset="-122"/>
            </a:endParaRPr>
          </a:p>
          <a:p>
            <a:pPr marL="1905" indent="0" algn="ctr" defTabSz="914400" fontAlgn="base">
              <a:lnSpc>
                <a:spcPts val="3960"/>
              </a:lnSpc>
              <a:buClr>
                <a:srgbClr val="FF0000"/>
              </a:buClr>
              <a:buSzTx/>
              <a:buFont typeface="Arial" panose="020B0604020202020204" pitchFamily="34" charset="0"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x-none" b="1" strike="noStrike" noProof="1">
                <a:solidFill>
                  <a:srgbClr val="00B0F0"/>
                </a:solidFill>
                <a:latin typeface="仿宋_GB2312" charset="-122"/>
                <a:ea typeface="仿宋_GB2312" charset="-122"/>
              </a:rPr>
              <a:t>墙角数枝梅,凌寒独自开。</a:t>
            </a:r>
          </a:p>
          <a:p>
            <a:pPr marL="1905" indent="0" algn="ctr" defTabSz="914400" fontAlgn="base">
              <a:lnSpc>
                <a:spcPts val="3960"/>
              </a:lnSpc>
              <a:buClr>
                <a:srgbClr val="FF0000"/>
              </a:buClr>
              <a:buSzTx/>
              <a:buFont typeface="Arial" panose="020B0604020202020204" pitchFamily="34" charset="0"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x-none" b="1" strike="noStrike" noProof="1">
                <a:solidFill>
                  <a:srgbClr val="00B0F0"/>
                </a:solidFill>
                <a:latin typeface="仿宋_GB2312" charset="-122"/>
                <a:ea typeface="仿宋_GB2312" charset="-122"/>
              </a:rPr>
              <a:t>遥知不是雪,为有暗香来。</a:t>
            </a:r>
            <a:r>
              <a:rPr lang="en-US" altLang="x-none" strike="noStrike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                 </a:t>
            </a:r>
            <a:endParaRPr lang="en-US" altLang="x-none" strike="noStrike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 marL="1905" indent="0" algn="ctr" defTabSz="914400" fontAlgn="base">
              <a:lnSpc>
                <a:spcPts val="3960"/>
              </a:lnSpc>
              <a:buClr>
                <a:srgbClr val="FF0000"/>
              </a:buClr>
              <a:buSzTx/>
              <a:buFont typeface="Arial" panose="020B0604020202020204" pitchFamily="34" charset="0"/>
              <a:buNone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x-none" strike="noStrike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特点:___________________________</a:t>
            </a:r>
          </a:p>
          <a:p>
            <a:pPr marL="1905" indent="0" algn="ctr" defTabSz="914400" fontAlgn="base">
              <a:lnSpc>
                <a:spcPts val="3960"/>
              </a:lnSpc>
              <a:buClr>
                <a:srgbClr val="FF0000"/>
              </a:buClr>
              <a:buSzTx/>
              <a:buFont typeface="Arial" panose="020B0604020202020204" pitchFamily="34" charset="0"/>
              <a:buNone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x-none" strike="noStrike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内涵:____________________________                                   </a:t>
            </a:r>
          </a:p>
          <a:p>
            <a:pPr indent="-340995" defTabSz="0" fontAlgn="base">
              <a:buClr>
                <a:srgbClr val="0000CC"/>
              </a:buClr>
              <a:buSzTx/>
              <a:buFont typeface="Arial" panose="020B0604020202020204" pitchFamily="34" charset="0"/>
              <a:buNone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endParaRPr lang="en-US" altLang="x-none" strike="noStrike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506" grpId="0" uiExpan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>
            <p:custDataLst>
              <p:tags r:id="rId2"/>
            </p:custDataLst>
          </p:nvPr>
        </p:nvSpPr>
        <p:spPr>
          <a:xfrm>
            <a:off x="333375" y="3364935"/>
            <a:ext cx="12192000" cy="3699440"/>
          </a:xfrm>
          <a:prstGeom prst="rect">
            <a:avLst/>
          </a:prstGeom>
          <a:pattFill prst="ltDnDiag">
            <a:fgClr>
              <a:schemeClr val="bg2">
                <a:lumMod val="85000"/>
              </a:schemeClr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482838" y="1644450"/>
            <a:ext cx="11894344" cy="48094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5400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11419754" y="803315"/>
            <a:ext cx="956792" cy="357049"/>
            <a:chOff x="10792484" y="782447"/>
            <a:chExt cx="956792" cy="357049"/>
          </a:xfrm>
        </p:grpSpPr>
        <p:sp>
          <p:nvSpPr>
            <p:cNvPr id="14" name="矩形: 圆角 13"/>
            <p:cNvSpPr/>
            <p:nvPr>
              <p:custDataLst>
                <p:tags r:id="rId8"/>
              </p:custDataLst>
            </p:nvPr>
          </p:nvSpPr>
          <p:spPr>
            <a:xfrm>
              <a:off x="10792484" y="795781"/>
              <a:ext cx="956792" cy="33038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60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文本框 33"/>
            <p:cNvSpPr txBox="1"/>
            <p:nvPr>
              <p:custDataLst>
                <p:tags r:id="rId9"/>
              </p:custDataLst>
            </p:nvPr>
          </p:nvSpPr>
          <p:spPr>
            <a:xfrm>
              <a:off x="10853962" y="782447"/>
              <a:ext cx="833837" cy="35704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alpha val="80000"/>
                    </a:schemeClr>
                  </a:solidFill>
                  <a:effectLst/>
                  <a:uLnTx/>
                  <a:uFillTx/>
                  <a:latin typeface="Arial"/>
                  <a:ea typeface="微软雅黑"/>
                  <a:cs typeface="Arial" panose="020B0604020202020204" pitchFamily="34" charset="0"/>
                </a:rPr>
                <a:t>LOGO</a:t>
              </a:r>
            </a:p>
          </p:txBody>
        </p:sp>
      </p:grp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482203" y="716019"/>
            <a:ext cx="121443" cy="502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715738" y="641637"/>
            <a:ext cx="10177582" cy="6804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zh-CN" sz="4800" b="1" i="0" kern="1200" cap="none" spc="15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/>
                <a:cs typeface="+mn-cs"/>
              </a:rPr>
              <a:t>随堂训练</a:t>
            </a:r>
          </a:p>
        </p:txBody>
      </p:sp>
      <p:sp>
        <p:nvSpPr>
          <p:cNvPr id="21506" name="文本占位符 21505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880745" y="1228725"/>
            <a:ext cx="11087735" cy="4773295"/>
          </a:xfrm>
        </p:spPr>
        <p:txBody>
          <a:bodyPr wrap="square" lIns="94916" tIns="49356" rIns="94916" bIns="49356" anchor="t"/>
          <a:lstStyle/>
          <a:p>
            <a:pPr indent="-340995" defTabSz="0" fontAlgn="base">
              <a:buClrTx/>
              <a:buSzTx/>
              <a:buNone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endParaRPr lang="en-US" altLang="x-none" b="1" strike="noStrike" noProof="1">
              <a:solidFill>
                <a:srgbClr val="FF0000"/>
              </a:solidFill>
            </a:endParaRPr>
          </a:p>
          <a:p>
            <a:pPr marL="1905" indent="0" defTabSz="914400" fontAlgn="base">
              <a:lnSpc>
                <a:spcPts val="3960"/>
              </a:lnSpc>
              <a:buClr>
                <a:srgbClr val="FF0000"/>
              </a:buClr>
              <a:buSzTx/>
              <a:buFont typeface="Arial" panose="020B0604020202020204" pitchFamily="34" charset="0"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x-none" b="1" strike="noStrike" noProof="1">
                <a:solidFill>
                  <a:srgbClr val="FF0000"/>
                </a:solidFill>
              </a:rPr>
              <a:t>阅读下面的诗歌,分析诗中所描写事物的特点,并体会其深层内涵。</a:t>
            </a:r>
          </a:p>
          <a:p>
            <a:pPr marL="1905" indent="0" algn="ctr" defTabSz="914400" fontAlgn="base">
              <a:lnSpc>
                <a:spcPts val="3960"/>
              </a:lnSpc>
              <a:buClr>
                <a:srgbClr val="FF0000"/>
              </a:buClr>
              <a:buSzTx/>
              <a:buFont typeface="Arial" panose="020B0604020202020204" pitchFamily="34" charset="0"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x-none" b="1" strike="noStrike" noProof="1">
                <a:solidFill>
                  <a:srgbClr val="00B0F0"/>
                </a:solidFill>
                <a:latin typeface="仿宋_GB2312" charset="-122"/>
                <a:ea typeface="仿宋_GB2312" charset="-122"/>
              </a:rPr>
              <a:t>《画菊》（郑思肖）</a:t>
            </a:r>
          </a:p>
          <a:p>
            <a:pPr marL="1905" indent="0" algn="ctr" defTabSz="914400" fontAlgn="base">
              <a:lnSpc>
                <a:spcPts val="3960"/>
              </a:lnSpc>
              <a:buClr>
                <a:srgbClr val="FF0000"/>
              </a:buClr>
              <a:buSzTx/>
              <a:buFont typeface="Arial" panose="020B0604020202020204" pitchFamily="34" charset="0"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x-none" b="1" strike="noStrike" noProof="1">
                <a:solidFill>
                  <a:srgbClr val="00B0F0"/>
                </a:solidFill>
                <a:latin typeface="仿宋_GB2312" charset="-122"/>
                <a:ea typeface="仿宋_GB2312" charset="-122"/>
              </a:rPr>
              <a:t>花开不并百花从,独立疏篱趣未穷。</a:t>
            </a:r>
          </a:p>
          <a:p>
            <a:pPr marL="1905" indent="0" algn="ctr" defTabSz="914400" fontAlgn="base">
              <a:lnSpc>
                <a:spcPts val="3960"/>
              </a:lnSpc>
              <a:buClr>
                <a:srgbClr val="FF0000"/>
              </a:buClr>
              <a:buSzTx/>
              <a:buFont typeface="Arial" panose="020B0604020202020204" pitchFamily="34" charset="0"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x-none" b="1" strike="noStrike" noProof="1">
                <a:solidFill>
                  <a:srgbClr val="00B0F0"/>
                </a:solidFill>
                <a:latin typeface="仿宋_GB2312" charset="-122"/>
                <a:ea typeface="仿宋_GB2312" charset="-122"/>
              </a:rPr>
              <a:t>宁可枝头抱香死,何曾吹落北风中。</a:t>
            </a:r>
          </a:p>
          <a:p>
            <a:pPr indent="0" defTabSz="914400" fontAlgn="base">
              <a:lnSpc>
                <a:spcPts val="3960"/>
              </a:lnSpc>
              <a:spcBef>
                <a:spcPts val="2000"/>
              </a:spcBef>
              <a:buClr>
                <a:srgbClr val="0000CC"/>
              </a:buClr>
              <a:buSzTx/>
              <a:buNone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x-none" strike="noStrike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                 特点:___________________________</a:t>
            </a:r>
          </a:p>
          <a:p>
            <a:pPr indent="0" defTabSz="914400" fontAlgn="base">
              <a:lnSpc>
                <a:spcPts val="3960"/>
              </a:lnSpc>
              <a:spcBef>
                <a:spcPts val="2000"/>
              </a:spcBef>
              <a:buClr>
                <a:srgbClr val="0000CC"/>
              </a:buClr>
              <a:buSzTx/>
              <a:buNone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x-none" strike="noStrike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                 内涵:___________________________                                  </a:t>
            </a:r>
          </a:p>
          <a:p>
            <a:pPr indent="-340995" defTabSz="0" fontAlgn="base">
              <a:buClr>
                <a:srgbClr val="0000CC"/>
              </a:buClr>
              <a:buSzTx/>
              <a:buFont typeface="Arial" panose="020B0604020202020204" pitchFamily="34" charset="0"/>
              <a:buNone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endParaRPr lang="en-US" altLang="x-none" strike="noStrike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641672" y="641638"/>
            <a:ext cx="11575405" cy="59493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1607344" y="721300"/>
            <a:ext cx="9644063" cy="105029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  <a:defRPr/>
            </a:pPr>
            <a:r>
              <a:rPr lang="zh-TW" altLang="en-US" sz="6000" b="1" spc="300" baseline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離  騷</a:t>
            </a:r>
          </a:p>
        </p:txBody>
      </p:sp>
      <p:sp>
        <p:nvSpPr>
          <p:cNvPr id="6" name="Rectángulo 5"/>
          <p:cNvSpPr/>
          <p:nvPr>
            <p:custDataLst>
              <p:tags r:id="rId4"/>
            </p:custDataLst>
          </p:nvPr>
        </p:nvSpPr>
        <p:spPr>
          <a:xfrm>
            <a:off x="5935781" y="1733793"/>
            <a:ext cx="987188" cy="379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7185" y="3306763"/>
            <a:ext cx="9644380" cy="1838325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108000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Wingdings" panose="05000000000000000000" charset="0"/>
              <a:buChar char="l"/>
              <a:defRPr/>
            </a:pPr>
            <a:r>
              <a:rPr altLang="zh-CN" sz="2400" b="1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“离骚者，犹离忧也。”</a:t>
            </a:r>
            <a:r>
              <a:rPr altLang="zh-CN" sz="2400" b="1" spc="1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（就是“遭受忧愁”。离，通“罹”，遭受，遭遇）——《史记·屈原列传》（司马迁）</a:t>
            </a:r>
            <a:endParaRPr lang="en-US" altLang="zh-CN" sz="2400" b="1" spc="1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微软雅黑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Wingdings" panose="05000000000000000000" charset="0"/>
              <a:buChar char="l"/>
              <a:defRPr/>
            </a:pPr>
            <a:r>
              <a:rPr altLang="zh-CN" sz="2400" b="1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离犹遭也，骚，忧也。明己遭忧作辞也。</a:t>
            </a:r>
            <a:r>
              <a:rPr altLang="zh-CN" sz="2400" b="1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altLang="zh-CN" sz="2400" b="1" spc="1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——《离骚赞序》（班固）</a:t>
            </a:r>
            <a:endParaRPr lang="en-US" altLang="zh-CN" sz="2400" b="1" spc="1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Wingdings" panose="05000000000000000000" charset="0"/>
              <a:buChar char="l"/>
              <a:defRPr/>
            </a:pPr>
            <a:r>
              <a:rPr altLang="zh-CN" sz="2400" b="1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离，别也；骚，愁也。</a:t>
            </a:r>
            <a:r>
              <a:rPr altLang="zh-CN" sz="2400" b="1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（意为“离别之愁”）</a:t>
            </a:r>
            <a:r>
              <a:rPr altLang="zh-CN" sz="2400" b="1" spc="1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——《楚辞章句》（王逸）</a:t>
            </a:r>
            <a:endParaRPr lang="en-US" altLang="zh-CN" sz="2400" b="1" spc="1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Wingdings" panose="05000000000000000000" charset="0"/>
              <a:buChar char="l"/>
              <a:defRPr/>
            </a:pPr>
            <a:r>
              <a:rPr altLang="zh-CN" sz="2400" b="1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‘离骚’即‘劳商’，相当今语‘牢骚’。</a:t>
            </a:r>
            <a:r>
              <a:rPr altLang="zh-CN" sz="2400" b="1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altLang="zh-CN" sz="2400" b="1" spc="1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——《楚辞论文集》（游国恩）</a:t>
            </a:r>
            <a:endParaRPr altLang="zh-CN" sz="2400" b="1" spc="150">
              <a:ln w="3175">
                <a:noFill/>
                <a:prstDash val="dash"/>
              </a:ln>
              <a:solidFill>
                <a:srgbClr val="FF0000"/>
              </a:solidFill>
              <a:latin typeface="Arial" pitchFamily="34" charset="0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/>
          <p:cNvSpPr/>
          <p:nvPr>
            <p:custDataLst>
              <p:tags r:id="rId2"/>
            </p:custDataLst>
          </p:nvPr>
        </p:nvSpPr>
        <p:spPr>
          <a:xfrm>
            <a:off x="10222091" y="182498"/>
            <a:ext cx="1895474" cy="2391171"/>
          </a:xfrm>
          <a:custGeom>
            <a:avLst/>
            <a:gdLst>
              <a:gd name="connsiteX0" fmla="*/ 0 w 1895474"/>
              <a:gd name="connsiteY0" fmla="*/ 0 h 2391171"/>
              <a:gd name="connsiteX1" fmla="*/ 112047 w 1895474"/>
              <a:gd name="connsiteY1" fmla="*/ 0 h 2391171"/>
              <a:gd name="connsiteX2" fmla="*/ 112047 w 1895474"/>
              <a:gd name="connsiteY2" fmla="*/ 2285130 h 2391171"/>
              <a:gd name="connsiteX3" fmla="*/ 1783427 w 1895474"/>
              <a:gd name="connsiteY3" fmla="*/ 2285130 h 2391171"/>
              <a:gd name="connsiteX4" fmla="*/ 1783427 w 1895474"/>
              <a:gd name="connsiteY4" fmla="*/ 0 h 2391171"/>
              <a:gd name="connsiteX5" fmla="*/ 1895474 w 1895474"/>
              <a:gd name="connsiteY5" fmla="*/ 0 h 2391171"/>
              <a:gd name="connsiteX6" fmla="*/ 1895474 w 1895474"/>
              <a:gd name="connsiteY6" fmla="*/ 2391171 h 2391171"/>
              <a:gd name="connsiteX7" fmla="*/ 0 w 1895474"/>
              <a:gd name="connsiteY7" fmla="*/ 2391171 h 239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5474" h="2391171">
                <a:moveTo>
                  <a:pt x="0" y="0"/>
                </a:moveTo>
                <a:lnTo>
                  <a:pt x="112047" y="0"/>
                </a:lnTo>
                <a:lnTo>
                  <a:pt x="112047" y="2285130"/>
                </a:lnTo>
                <a:lnTo>
                  <a:pt x="1783427" y="2285130"/>
                </a:lnTo>
                <a:lnTo>
                  <a:pt x="1783427" y="0"/>
                </a:lnTo>
                <a:lnTo>
                  <a:pt x="1895474" y="0"/>
                </a:lnTo>
                <a:lnTo>
                  <a:pt x="1895474" y="2391171"/>
                </a:lnTo>
                <a:lnTo>
                  <a:pt x="0" y="2391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3"/>
            </p:custDataLst>
          </p:nvPr>
        </p:nvCxnSpPr>
        <p:spPr>
          <a:xfrm flipH="1">
            <a:off x="920950" y="1172620"/>
            <a:ext cx="0" cy="5006833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>
            <p:custDataLst>
              <p:tags r:id="rId4"/>
            </p:custDataLst>
          </p:nvPr>
        </p:nvSpPr>
        <p:spPr>
          <a:xfrm>
            <a:off x="874812" y="1849913"/>
            <a:ext cx="92275" cy="55216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1740216" y="815516"/>
            <a:ext cx="5307323" cy="714208"/>
          </a:xfrm>
          <a:prstGeom prst="rect">
            <a:avLst/>
          </a:prstGeom>
        </p:spPr>
        <p:txBody>
          <a:bodyPr wrap="square" anchor="b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x-none" sz="4400" b="1" u="sng" spc="30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创作背景</a:t>
            </a: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1739900" y="2321560"/>
            <a:ext cx="5681980" cy="1403350"/>
          </a:xfrm>
          <a:prstGeom prst="rect">
            <a:avLst/>
          </a:prstGeom>
        </p:spPr>
        <p:txBody>
          <a:bodyPr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65430">
              <a:spcBef>
                <a:spcPts val="2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 err="1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800" b="1" err="1">
                <a:latin typeface="Arial" panose="020B0604020202020204" pitchFamily="34" charset="0"/>
                <a:sym typeface="+mn-ea"/>
              </a:rPr>
              <a:t>“忧愁幽思而作《离骚》”</a:t>
            </a:r>
            <a:endParaRPr lang="en-US" altLang="zh-CN" sz="2800" b="1">
              <a:solidFill>
                <a:schemeClr val="tx1"/>
              </a:solidFill>
              <a:latin typeface="Arial" pitchFamily="34" charset="0"/>
            </a:endParaRPr>
          </a:p>
          <a:p>
            <a:pPr defTabSz="265430">
              <a:spcBef>
                <a:spcPts val="2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 i="1" err="1">
                <a:solidFill>
                  <a:srgbClr val="7030A0"/>
                </a:solidFill>
                <a:latin typeface="Arial" panose="020B0604020202020204" pitchFamily="34" charset="0"/>
                <a:sym typeface="+mn-ea"/>
              </a:rPr>
              <a:t>——《史记·屈原列传》</a:t>
            </a:r>
            <a:endParaRPr lang="en-US" altLang="zh-CN" sz="2800" b="1" i="1" spc="150">
              <a:solidFill>
                <a:srgbClr val="7030A0"/>
              </a:solidFill>
              <a:latin typeface="Arial" pitchFamily="34" charset="0"/>
              <a:ea typeface="微软雅黑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1739900" y="4141470"/>
            <a:ext cx="5681980" cy="1309370"/>
          </a:xfrm>
          <a:prstGeom prst="rect">
            <a:avLst/>
          </a:prstGeom>
        </p:spPr>
        <p:txBody>
          <a:bodyPr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65430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 err="1">
                <a:latin typeface="Arial" panose="020B0604020202020204" pitchFamily="34" charset="0"/>
                <a:sym typeface="+mn-ea"/>
              </a:rPr>
              <a:t>“</a:t>
            </a:r>
            <a:r>
              <a:rPr lang="en-US" altLang="zh-CN" sz="2800" b="1" err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屈原放逐，著《离骚》</a:t>
            </a:r>
            <a:r>
              <a:rPr lang="en-US" altLang="zh-CN" sz="2800" b="1" err="1">
                <a:latin typeface="Arial" panose="020B0604020202020204" pitchFamily="34" charset="0"/>
                <a:sym typeface="+mn-ea"/>
              </a:rPr>
              <a:t>”</a:t>
            </a:r>
            <a:endParaRPr lang="en-US" altLang="zh-CN" sz="28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defTabSz="265430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 err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 b="1" i="1" err="1">
                <a:solidFill>
                  <a:srgbClr val="7030A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——《史记·太史公自序》</a:t>
            </a:r>
            <a:r>
              <a:rPr lang="en-US" altLang="zh-CN" sz="24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/>
            </a:r>
            <a:br>
              <a:rPr lang="en-US" altLang="zh-CN" sz="2400" b="1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endParaRPr lang="en-US" altLang="zh-CN" sz="2400" b="1" spc="150" err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13318" name="图片 1" descr="01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937500" y="1591310"/>
            <a:ext cx="3501390" cy="37261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333375" y="1509656"/>
            <a:ext cx="12192000" cy="4927269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641985" y="349250"/>
            <a:ext cx="11572875" cy="11601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倾情诵读知概貌</a:t>
            </a:r>
            <a:endParaRPr kumimoji="0" lang="zh-CN" altLang="en-US" sz="7200" b="1" i="0" spc="30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11999780" y="458324"/>
            <a:ext cx="214676" cy="78688"/>
            <a:chOff x="10128479" y="747001"/>
            <a:chExt cx="214676" cy="78688"/>
          </a:xfrm>
        </p:grpSpPr>
        <p:cxnSp>
          <p:nvCxnSpPr>
            <p:cNvPr id="5" name="直接连接符 4"/>
            <p:cNvCxnSpPr/>
            <p:nvPr>
              <p:custDataLst>
                <p:tags r:id="rId7"/>
              </p:custDataLst>
            </p:nvPr>
          </p:nvCxnSpPr>
          <p:spPr>
            <a:xfrm>
              <a:off x="10128479" y="747001"/>
              <a:ext cx="21467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8"/>
              </p:custDataLst>
            </p:nvPr>
          </p:nvCxnSpPr>
          <p:spPr>
            <a:xfrm>
              <a:off x="10128479" y="825689"/>
              <a:ext cx="16408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placingpictureplacehold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54335" y="2274216"/>
            <a:ext cx="5973703" cy="34135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rcRect l="5948" r="6031"/>
          <a:stretch>
            <a:fillRect/>
          </a:stretch>
        </p:blipFill>
        <p:spPr>
          <a:xfrm>
            <a:off x="641985" y="2273300"/>
            <a:ext cx="5532120" cy="34150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0439408" y="1125079"/>
            <a:ext cx="890686" cy="4982492"/>
          </a:xfrm>
          <a:prstGeom prst="rect">
            <a:avLst/>
          </a:prstGeom>
          <a:noFill/>
        </p:spPr>
        <p:txBody>
          <a:bodyPr vert="eaVert" wrap="square" lIns="66968" tIns="26787" rIns="66968" bIns="26787" rtlCol="0" anchor="b" anchorCtr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trike="noStrike" spc="28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《离 骚》诵读</a:t>
            </a:r>
          </a:p>
        </p:txBody>
      </p:sp>
      <p:pic>
        <p:nvPicPr>
          <p:cNvPr id="2" name="图片 1">
            <a:hlinkClick r:id="rId5" action="ppaction://hlinkfile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t="6" b="6"/>
          <a:stretch>
            <a:fillRect/>
          </a:stretch>
        </p:blipFill>
        <p:spPr>
          <a:xfrm>
            <a:off x="1528867" y="1125079"/>
            <a:ext cx="8591571" cy="498249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440">
                <a:moveTo>
                  <a:pt x="0" y="0"/>
                </a:moveTo>
                <a:lnTo>
                  <a:pt x="11520" y="0"/>
                </a:lnTo>
                <a:lnTo>
                  <a:pt x="115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vertical&quot;,&quot;support_big_font&quot;:false,&quot;fill_id&quot;:&quot;b28d2db6e2a9419f97b4dc33244df8b6&quot;,&quot;fill_align&quot;:&quot;lt&quot;,&quot;chip_types&quot;:[&quot;header&quot;]},{&quot;text_align&quot;:&quot;rt&quot;,&quot;text_direction&quot;:&quot;vertical&quot;,&quot;support_big_font&quot;:false,&quot;fill_id&quot;:&quot;9b03db969aed4ded91547ba31b5adbe7&quot;,&quot;fill_align&quot;:&quot;rt&quot;,&quot;chip_types&quot;:[&quot;text&quot;,&quot;picture&quot;]}]]"/>
  <p:tag name="KSO_WM_CHIP_GROUPID" val="5e7f2e0e24b822ad86e02045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17653688f7a6c7bea5445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16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30:13&quot;,&quot;maxSize&quot;:{&quot;size1&quot;:81.106492082277938},&quot;minSize&quot;:{&quot;size1&quot;:71.106492082277938},&quot;normalSize&quot;:{&quot;size1&quot;:81.106387915611279},&quot;subLayout&quot;:[{&quot;id&quot;:&quot;2020-12-09T21:30:13&quot;,&quot;margin&quot;:{&quot;bottom&quot;:2.9630000591278076,&quot;left&quot;:3.3870000839233398,&quot;right&quot;:0.81999999284744263,&quot;top&quot;:2.9630000591278076},&quot;type&quot;:0},{&quot;id&quot;:&quot;2020-12-09T21:30:13&quot;,&quot;margin&quot;:{&quot;bottom&quot;:2.9630000591278076,&quot;left&quot;:0.026000002399086952,&quot;right&quot;:3.4219999313354492,&quot;top&quot;:2.9630000591278076},&quot;type&quot;:0}],&quot;type&quot;:0}"/>
  <p:tag name="KSO_WM_SLIDE_POSITION" val="144*84"/>
  <p:tag name="KSO_WM_SLIDE_RATIO" val="1.777778"/>
  <p:tag name="KSO_WM_SLIDE_SIZE" val="672*372"/>
  <p:tag name="KSO_WM_SLIDE_SUBTYPE" val="picTxt"/>
  <p:tag name="KSO_WM_SLIDE_SUPPORT_FEATURE_TYPE" val="0"/>
  <p:tag name="KSO_WM_SLIDE_TYPE" val="text"/>
  <p:tag name="KSO_WM_TAG_VERSION" val="1.0"/>
  <p:tag name="KSO_WM_TEMPLATE_ASSEMBLE_GROUPID" val="5fd0d1651fa9d42129dd7d70"/>
  <p:tag name="KSO_WM_TEMPLATE_ASSEMBLE_XID" val="5fd0d1651fa9d42129dd7d70"/>
  <p:tag name="KSO_WM_TEMPLATE_CATEGORY" val="diagram"/>
  <p:tag name="KSO_WM_TEMPLATE_COLOR_TYPE" val="1"/>
  <p:tag name="KSO_WM_TEMPLATE_INDEX" val="20212160"/>
  <p:tag name="KSO_WM_TEMPLATE_MASTER_TYPE" val="0"/>
  <p:tag name="KSO_WM_TEMPLATE_SUBCATEGORY" val="2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e92b2f3a30e4aa88d168c0f7e5f82ee"/>
  <p:tag name="KSO_WM_BEAUTIFY_FLAG" val="#wm#"/>
  <p:tag name="KSO_WM_CHIP_FILLAREA_FILL_RULE" val="{&quot;fill_align&quot;:&quot;lt&quot;,&quot;fill_mode&quot;:&quot;full&quot;,&quot;sacle_strategy&quot;:&quot;smart&quot;}"/>
  <p:tag name="KSO_WM_CHIP_GROUPID" val="5ed9b8b3eee88846f39f355c"/>
  <p:tag name="KSO_WM_CHIP_XID" val="5ed9b8b3eee88846f39f355d"/>
  <p:tag name="KSO_WM_TAG_VERSION" val="1.0"/>
  <p:tag name="KSO_WM_TEMPLATE_ASSEMBLE_GROUPID" val="5fd0d1651fa9d42129dd7d70"/>
  <p:tag name="KSO_WM_TEMPLATE_ASSEMBLE_XID" val="5fd0d1651fa9d42129dd7d70"/>
  <p:tag name="KSO_WM_TEMPLATE_CATEGORY" val="diagram"/>
  <p:tag name="KSO_WM_TEMPLATE_INDEX" val="20212160"/>
  <p:tag name="KSO_WM_UNIT_BLOCK" val="0"/>
  <p:tag name="KSO_WM_UNIT_COMPATIBLE" val="0"/>
  <p:tag name="KSO_WM_UNIT_DEC_AREA_ID" val="1f410b7ca24d4f4dbf42ba4eea63d5e0"/>
  <p:tag name="KSO_WM_UNIT_DEFAULT_FONT" val="24;44;4"/>
  <p:tag name="KSO_WM_UNIT_DIAGRAM_ISNUMVISUAL" val="0"/>
  <p:tag name="KSO_WM_UNIT_DIAGRAM_ISREFERUNIT" val="0"/>
  <p:tag name="KSO_WM_UNIT_HIGHLIGHT" val="0"/>
  <p:tag name="KSO_WM_UNIT_ID" val="diagram2021216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8f99f2ef97243c48dcd52bccbbad314"/>
  <p:tag name="KSO_WM_BEAUTIFY_FLAG" val="#wm#"/>
  <p:tag name="KSO_WM_CHIP_FILLAREA_FILL_RULE" val="{&quot;fill_align&quot;:&quot;rt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1651fa9d42129dd7d70"/>
  <p:tag name="KSO_WM_TEMPLATE_ASSEMBLE_XID" val="5fd0d1651fa9d42129dd7d70"/>
  <p:tag name="KSO_WM_TEMPLATE_CATEGORY" val="diagram"/>
  <p:tag name="KSO_WM_TEMPLATE_INDEX" val="20212160"/>
  <p:tag name="KSO_WM_UNIT_COMPATIBLE" val="1"/>
  <p:tag name="KSO_WM_UNIT_DEC_AREA_ID" val="d065ee17310543398ca84f2c70e59c8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160_1*d*1"/>
  <p:tag name="KSO_WM_UNIT_INDEX" val="1"/>
  <p:tag name="KSO_WM_UNIT_LAYERLEVEL" val="1"/>
  <p:tag name="KSO_WM_UNIT_PICTURE_CLIP_FLAG" val="0"/>
  <p:tag name="KSO_WM_UNIT_PLACING_PICTURE" val="78f99f2ef97243c48dcd52bccbbad314"/>
  <p:tag name="KSO_WM_UNIT_SM_LIMIT_TYPE" val="2"/>
  <p:tag name="KSO_WM_UNIT_SUPPORT_UNIT_TYPE" val="[&quot;d&quot;]"/>
  <p:tag name="KSO_WM_UNIT_TYPE" val="d"/>
  <p:tag name="KSO_WM_UNIT_VALUE" val="1311*203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59"/>
  <p:tag name="KSO_WM_SLIDE_BACKGROUND" val="[&quot;general&quot;,&quot;frame&quot;,&quot;belt&quot;]"/>
  <p:tag name="KSO_WM_SLIDE_CAN_ADD_NAVIGATION" val="1"/>
  <p:tag name="KSO_WM_SLIDE_ID" val="diagram2020042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,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horizontalAlign&quot;:1,&quot;id&quot;:&quot;2020-06-10T20:59:24&quot;,&quot;maxSize&quot;:{&quot;size1&quot;:69.299999999999997},&quot;minSize&quot;:{&quot;size1&quot;:40.799999999999997},&quot;normalSize&quot;:{&quot;size1&quot;:40.799999999999997},&quot;subLayout&quot;:[{&quot;horizontalAlign&quot;:2,&quot;id&quot;:&quot;2020-06-10T20:59:24&quot;,&quot;margin&quot;:{&quot;bottom&quot;:2.5399999618530273,&quot;left&quot;:2.5399999618530273,&quot;right&quot;:1.6640001535415649,&quot;top&quot;:2.5399999618530273},&quot;type&quot;:0,&quot;verticalAlign&quot;:1},{&quot;horizontalAlign&quot;:0,&quot;id&quot;:&quot;2020-06-10T20:59:24&quot;,&quot;margin&quot;:{&quot;bottom&quot;:2.5399999618530273,&quot;left&quot;:0.026000002399086952,&quot;right&quot;:2.5399999618530273,&quot;top&quot;:2.5399999618530273},&quot;marginOverLayout&quot;:{&quot;bottom&quot;:2.5399999618530273,&quot;left&quot;:0.026000002399086952,&quot;right&quot;:2.5399999618530273,&quot;top&quot;:2.5399999618530273},&quot;type&quot;:0,&quot;verticalAlign&quot;:1}],&quot;type&quot;:0,&quot;verticalAlign&quot;:1}"/>
  <p:tag name="KSO_WM_SLIDE_POSITION" val="72*72"/>
  <p:tag name="KSO_WM_SLIDE_RATIO" val="1.777778"/>
  <p:tag name="KSO_WM_SLIDE_SIZE" val="815*396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420"/>
  <p:tag name="KSO_WM_TEMPLATE_MASTER_TYPE" val="0"/>
  <p:tag name="KSO_WM_TEMPLATE_SUBCATEGORY" val="11"/>
  <p:tag name="KSO_WM_UNIT_SHOW_EDIT_AREA_INDICATION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HIGHLIGHT" val="0"/>
  <p:tag name="KSO_WM_UNIT_ID" val="crop20194958_1*i*1"/>
  <p:tag name="KSO_WM_UNIT_INDEX" val="1"/>
  <p:tag name="KSO_WM_UNIT_LAYERLEVEL" val="1"/>
  <p:tag name="KSO_WM_UNIT_TYPE" val="i"/>
  <p:tag name="KSO_WM_UNIT_USESOURCEFORMAT_APPLY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0420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042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SMARTLAYOUT_COMPRESS_INFO" val="{&#10;    &quot;id&quot;: &quot;2020-06-10T20:59:24&quot;,&#10;    &quot;max&quot;: 0.13842519685039179,&#10;    &quot;topChanged&quot;: 0.081244042630944494&#10;}&#10;"/>
  <p:tag name="KSO_WM_UNIT_TYPE" val="a"/>
  <p:tag name="KSO_WM_UNIT_VALUE" val="1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857"/>
  <p:tag name="KSO_WM_BLIP_RECT_LEFT" val="0"/>
  <p:tag name="KSO_WM_BLIP_RECT_RIGHT" val="-24"/>
  <p:tag name="KSO_WM_BLIP_RECT_TOP" val="-232"/>
  <p:tag name="KSO_WM_CREATIVE_CROP_ORG_HEIGHT" val="417.633"/>
  <p:tag name="KSO_WM_CREATIVE_CROP_ORG_LEFT" val="414.035"/>
  <p:tag name="KSO_WM_CREATIVE_CROP_ORG_TOP" val="75.9333"/>
  <p:tag name="KSO_WM_CREATIVE_CROP_ORG_WIDTH" val="522.527"/>
  <p:tag name="KSO_WM_CREATIVE_CROP_SHAPE_HEIGHT" val="45.25"/>
  <p:tag name="KSO_WM_CREATIVE_CROP_SHAPE_LEFT" val="414.05"/>
  <p:tag name="KSO_WM_CREATIVE_CROP_SHAPE_TOP" val="120.9"/>
  <p:tag name="KSO_WM_CREATIVE_CROP_SHAPE_WIDTH" val="420.65"/>
  <p:tag name="KSO_WM_DIAGRAM_GROUP_CODE" val="1554486294"/>
  <p:tag name="KSO_WM_FULL_TEXT_BEAUTIFY_COPY_ID" val="7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1"/>
  <p:tag name="KSO_WM_UNIT_INDEX" val="1_1_1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751"/>
  <p:tag name="KSO_WM_BLIP_RECT_LEFT" val="-24"/>
  <p:tag name="KSO_WM_BLIP_RECT_RIGHT" val="0"/>
  <p:tag name="KSO_WM_BLIP_RECT_TOP" val="-338"/>
  <p:tag name="KSO_WM_CREATIVE_CROP_ORG_HEIGHT" val="417.633"/>
  <p:tag name="KSO_WM_CREATIVE_CROP_ORG_LEFT" val="414.035"/>
  <p:tag name="KSO_WM_CREATIVE_CROP_ORG_TOP" val="75.9333"/>
  <p:tag name="KSO_WM_CREATIVE_CROP_ORG_WIDTH" val="522.527"/>
  <p:tag name="KSO_WM_CREATIVE_CROP_SHAPE_HEIGHT" val="45.25"/>
  <p:tag name="KSO_WM_CREATIVE_CROP_SHAPE_LEFT" val="515.95"/>
  <p:tag name="KSO_WM_CREATIVE_CROP_SHAPE_TOP" val="168.55"/>
  <p:tag name="KSO_WM_CREATIVE_CROP_SHAPE_WIDTH" val="420.65"/>
  <p:tag name="KSO_WM_DIAGRAM_GROUP_CODE" val="1554486294"/>
  <p:tag name="KSO_WM_FULL_TEXT_BEAUTIFY_COPY_ID" val="8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2"/>
  <p:tag name="KSO_WM_UNIT_INDEX" val="1_1_2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646"/>
  <p:tag name="KSO_WM_BLIP_RECT_LEFT" val="-6"/>
  <p:tag name="KSO_WM_BLIP_RECT_RIGHT" val="-18"/>
  <p:tag name="KSO_WM_BLIP_RECT_TOP" val="-443"/>
  <p:tag name="KSO_WM_CREATIVE_CROP_ORG_HEIGHT" val="417.633"/>
  <p:tag name="KSO_WM_CREATIVE_CROP_ORG_LEFT" val="414.035"/>
  <p:tag name="KSO_WM_CREATIVE_CROP_ORG_TOP" val="75.9333"/>
  <p:tag name="KSO_WM_CREATIVE_CROP_ORG_WIDTH" val="522.527"/>
  <p:tag name="KSO_WM_CREATIVE_CROP_SHAPE_HEIGHT" val="45.25"/>
  <p:tag name="KSO_WM_CREATIVE_CROP_SHAPE_LEFT" val="440.55"/>
  <p:tag name="KSO_WM_CREATIVE_CROP_SHAPE_TOP" val="216.25"/>
  <p:tag name="KSO_WM_CREATIVE_CROP_SHAPE_WIDTH" val="420.65"/>
  <p:tag name="KSO_WM_DIAGRAM_GROUP_CODE" val="1554486294"/>
  <p:tag name="KSO_WM_FULL_TEXT_BEAUTIFY_COPY_ID" val="9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3"/>
  <p:tag name="KSO_WM_UNIT_INDEX" val="1_1_3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5"/>
  <p:tag name="KSO_WM_BLIP_RECT_LEFT" val="0"/>
  <p:tag name="KSO_WM_BLIP_RECT_RIGHT" val="-4"/>
  <p:tag name="KSO_WM_BLIP_RECT_TOP" val="-278"/>
  <p:tag name="KSO_WM_CREATIVE_CROP_ORG_HEIGHT" val="417.633"/>
  <p:tag name="KSO_WM_CREATIVE_CROP_ORG_LEFT" val="414.035"/>
  <p:tag name="KSO_WM_CREATIVE_CROP_ORG_TOP" val="75.9333"/>
  <p:tag name="KSO_WM_CREATIVE_CROP_ORG_WIDTH" val="522.527"/>
  <p:tag name="KSO_WM_CREATIVE_CROP_SHAPE_HEIGHT" val="89.25"/>
  <p:tag name="KSO_WM_CREATIVE_CROP_SHAPE_LEFT" val="414.05"/>
  <p:tag name="KSO_WM_CREATIVE_CROP_SHAPE_TOP" val="263.9"/>
  <p:tag name="KSO_WM_CREATIVE_CROP_SHAPE_WIDTH" val="501.35"/>
  <p:tag name="KSO_WM_DIAGRAM_GROUP_CODE" val="1554486294"/>
  <p:tag name="KSO_WM_FULL_TEXT_BEAUTIFY_COPY_ID" val="10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4"/>
  <p:tag name="KSO_WM_UNIT_INDEX" val="1_1_4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370*2081"/>
  <p:tag name="PA" val="v5.2.2"/>
  <p:tag name="PICTUREFILLRANGE" val="3cd313ed-37b2-48bd-b6c5-aa9984bc0d5d"/>
  <p:tag name="WM_BEAUTIFY_ZORDER_FLAG_TAG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338"/>
  <p:tag name="KSO_WM_BLIP_RECT_LEFT" val="0"/>
  <p:tag name="KSO_WM_BLIP_RECT_RIGHT" val="-24"/>
  <p:tag name="KSO_WM_BLIP_RECT_TOP" val="-751"/>
  <p:tag name="KSO_WM_CREATIVE_CROP_ORG_HEIGHT" val="417.633"/>
  <p:tag name="KSO_WM_CREATIVE_CROP_ORG_LEFT" val="414.035"/>
  <p:tag name="KSO_WM_CREATIVE_CROP_ORG_TOP" val="75.9333"/>
  <p:tag name="KSO_WM_CREATIVE_CROP_ORG_WIDTH" val="522.527"/>
  <p:tag name="KSO_WM_CREATIVE_CROP_SHAPE_HEIGHT" val="45.25"/>
  <p:tag name="KSO_WM_CREATIVE_CROP_SHAPE_LEFT" val="414.05"/>
  <p:tag name="KSO_WM_CREATIVE_CROP_SHAPE_TOP" val="355.65"/>
  <p:tag name="KSO_WM_CREATIVE_CROP_SHAPE_WIDTH" val="420.65"/>
  <p:tag name="KSO_WM_DIAGRAM_GROUP_CODE" val="1554486294"/>
  <p:tag name="KSO_WM_FULL_TEXT_BEAUTIFY_COPY_ID" val="11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5"/>
  <p:tag name="KSO_WM_UNIT_INDEX" val="1_1_5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32"/>
  <p:tag name="KSO_WM_BLIP_RECT_LEFT" val="-20"/>
  <p:tag name="KSO_WM_BLIP_RECT_RIGHT" val="-4"/>
  <p:tag name="KSO_WM_BLIP_RECT_TOP" val="-857"/>
  <p:tag name="KSO_WM_CREATIVE_CROP_ORG_HEIGHT" val="417.633"/>
  <p:tag name="KSO_WM_CREATIVE_CROP_ORG_LEFT" val="414.035"/>
  <p:tag name="KSO_WM_CREATIVE_CROP_ORG_TOP" val="75.9333"/>
  <p:tag name="KSO_WM_CREATIVE_CROP_ORG_WIDTH" val="522.527"/>
  <p:tag name="KSO_WM_CREATIVE_CROP_SHAPE_HEIGHT" val="45.25"/>
  <p:tag name="KSO_WM_CREATIVE_CROP_SHAPE_LEFT" val="499.1"/>
  <p:tag name="KSO_WM_CREATIVE_CROP_SHAPE_TOP" val="403.35"/>
  <p:tag name="KSO_WM_CREATIVE_CROP_SHAPE_WIDTH" val="420.65"/>
  <p:tag name="KSO_WM_DIAGRAM_GROUP_CODE" val="1554486294"/>
  <p:tag name="KSO_WM_FULL_TEXT_BEAUTIFY_COPY_ID" val="12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6"/>
  <p:tag name="KSO_WM_UNIT_INDEX" val="1_1_6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60"/>
  <p:tag name="KSO_WM_SLIDE_BACKGROUND" val="[&quot;general&quot;,&quot;frame&quot;,&quot;belt&quot;]"/>
  <p:tag name="KSO_WM_SLIDE_CAN_ADD_NAVIGATION" val="1"/>
  <p:tag name="KSO_WM_SLIDE_ID" val="diagram2020042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,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horizontalAlign&quot;:1,&quot;id&quot;:&quot;2020-06-10T20:59:24&quot;,&quot;maxSize&quot;:{&quot;size1&quot;:69.299999999999997},&quot;minSize&quot;:{&quot;size1&quot;:40.799999999999997},&quot;normalSize&quot;:{&quot;size1&quot;:40.799999999999997},&quot;subLayout&quot;:[{&quot;horizontalAlign&quot;:2,&quot;id&quot;:&quot;2020-06-10T20:59:24&quot;,&quot;margin&quot;:{&quot;bottom&quot;:2.5399999618530273,&quot;left&quot;:2.5399999618530273,&quot;right&quot;:1.6640001535415649,&quot;top&quot;:2.5399999618530273},&quot;type&quot;:0,&quot;verticalAlign&quot;:1},{&quot;horizontalAlign&quot;:0,&quot;id&quot;:&quot;2020-06-10T20:59:24&quot;,&quot;margin&quot;:{&quot;bottom&quot;:2.5399999618530273,&quot;left&quot;:0.026000002399086952,&quot;right&quot;:2.5399999618530273,&quot;top&quot;:2.5399999618530273},&quot;marginOverLayout&quot;:{&quot;bottom&quot;:2.5399999618530273,&quot;left&quot;:0.026000002399086952,&quot;right&quot;:2.5399999618530273,&quot;top&quot;:2.5399999618530273},&quot;type&quot;:0,&quot;verticalAlign&quot;:1}],&quot;type&quot;:0,&quot;verticalAlign&quot;:1}"/>
  <p:tag name="KSO_WM_SLIDE_POSITION" val="72*72"/>
  <p:tag name="KSO_WM_SLIDE_RATIO" val="1.777778"/>
  <p:tag name="KSO_WM_SLIDE_SIZE" val="815*396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420"/>
  <p:tag name="KSO_WM_TEMPLATE_MASTER_TYPE" val="0"/>
  <p:tag name="KSO_WM_TEMPLATE_SUBCATEGORY" val="11"/>
  <p:tag name="KSO_WM_UNIT_SHOW_EDIT_AREA_INDICATION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HIGHLIGHT" val="0"/>
  <p:tag name="KSO_WM_UNIT_ID" val="crop20194958_1*i*1"/>
  <p:tag name="KSO_WM_UNIT_INDEX" val="1"/>
  <p:tag name="KSO_WM_UNIT_LAYERLEVEL" val="1"/>
  <p:tag name="KSO_WM_UNIT_TYPE" val="i"/>
  <p:tag name="KSO_WM_UNIT_USESOURCEFORMAT_APPLY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0420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042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SMARTLAYOUT_COMPRESS_INFO" val="{&#10;    &quot;id&quot;: &quot;2020-06-10T20:59:24&quot;,&#10;    &quot;max&quot;: 0.13842519685039179,&#10;    &quot;topChanged&quot;: 0.081244042630944494&#10;}&#10;"/>
  <p:tag name="KSO_WM_UNIT_TYPE" val="a"/>
  <p:tag name="KSO_WM_UNIT_VALUE" val="1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12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12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857"/>
  <p:tag name="KSO_WM_BLIP_RECT_LEFT" val="0"/>
  <p:tag name="KSO_WM_BLIP_RECT_RIGHT" val="-24"/>
  <p:tag name="KSO_WM_BLIP_RECT_TOP" val="-232"/>
  <p:tag name="KSO_WM_CREATIVE_CROP_ORG_HEIGHT" val="417.633"/>
  <p:tag name="KSO_WM_CREATIVE_CROP_ORG_LEFT" val="414.035"/>
  <p:tag name="KSO_WM_CREATIVE_CROP_ORG_TOP" val="75.9333"/>
  <p:tag name="KSO_WM_CREATIVE_CROP_ORG_WIDTH" val="522.527"/>
  <p:tag name="KSO_WM_CREATIVE_CROP_SHAPE_HEIGHT" val="45.25"/>
  <p:tag name="KSO_WM_CREATIVE_CROP_SHAPE_LEFT" val="414.05"/>
  <p:tag name="KSO_WM_CREATIVE_CROP_SHAPE_TOP" val="120.9"/>
  <p:tag name="KSO_WM_CREATIVE_CROP_SHAPE_WIDTH" val="420.65"/>
  <p:tag name="KSO_WM_DIAGRAM_GROUP_CODE" val="1554486294"/>
  <p:tag name="KSO_WM_FULL_TEXT_BEAUTIFY_COPY_ID" val="7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1"/>
  <p:tag name="KSO_WM_UNIT_INDEX" val="1_1_1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751"/>
  <p:tag name="KSO_WM_BLIP_RECT_LEFT" val="-24"/>
  <p:tag name="KSO_WM_BLIP_RECT_RIGHT" val="0"/>
  <p:tag name="KSO_WM_BLIP_RECT_TOP" val="-338"/>
  <p:tag name="KSO_WM_CREATIVE_CROP_ORG_HEIGHT" val="417.633"/>
  <p:tag name="KSO_WM_CREATIVE_CROP_ORG_LEFT" val="414.035"/>
  <p:tag name="KSO_WM_CREATIVE_CROP_ORG_TOP" val="75.9333"/>
  <p:tag name="KSO_WM_CREATIVE_CROP_ORG_WIDTH" val="522.527"/>
  <p:tag name="KSO_WM_CREATIVE_CROP_SHAPE_HEIGHT" val="45.25"/>
  <p:tag name="KSO_WM_CREATIVE_CROP_SHAPE_LEFT" val="515.95"/>
  <p:tag name="KSO_WM_CREATIVE_CROP_SHAPE_TOP" val="168.55"/>
  <p:tag name="KSO_WM_CREATIVE_CROP_SHAPE_WIDTH" val="420.65"/>
  <p:tag name="KSO_WM_DIAGRAM_GROUP_CODE" val="1554486294"/>
  <p:tag name="KSO_WM_FULL_TEXT_BEAUTIFY_COPY_ID" val="8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2"/>
  <p:tag name="KSO_WM_UNIT_INDEX" val="1_1_2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646"/>
  <p:tag name="KSO_WM_BLIP_RECT_LEFT" val="-6"/>
  <p:tag name="KSO_WM_BLIP_RECT_RIGHT" val="-18"/>
  <p:tag name="KSO_WM_BLIP_RECT_TOP" val="-443"/>
  <p:tag name="KSO_WM_CREATIVE_CROP_ORG_HEIGHT" val="417.633"/>
  <p:tag name="KSO_WM_CREATIVE_CROP_ORG_LEFT" val="414.035"/>
  <p:tag name="KSO_WM_CREATIVE_CROP_ORG_TOP" val="75.9333"/>
  <p:tag name="KSO_WM_CREATIVE_CROP_ORG_WIDTH" val="522.527"/>
  <p:tag name="KSO_WM_CREATIVE_CROP_SHAPE_HEIGHT" val="45.25"/>
  <p:tag name="KSO_WM_CREATIVE_CROP_SHAPE_LEFT" val="440.55"/>
  <p:tag name="KSO_WM_CREATIVE_CROP_SHAPE_TOP" val="216.25"/>
  <p:tag name="KSO_WM_CREATIVE_CROP_SHAPE_WIDTH" val="420.65"/>
  <p:tag name="KSO_WM_DIAGRAM_GROUP_CODE" val="1554486294"/>
  <p:tag name="KSO_WM_FULL_TEXT_BEAUTIFY_COPY_ID" val="9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3"/>
  <p:tag name="KSO_WM_UNIT_INDEX" val="1_1_3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25"/>
  <p:tag name="KSO_WM_BLIP_RECT_LEFT" val="0"/>
  <p:tag name="KSO_WM_BLIP_RECT_RIGHT" val="-4"/>
  <p:tag name="KSO_WM_BLIP_RECT_TOP" val="-278"/>
  <p:tag name="KSO_WM_CREATIVE_CROP_ORG_HEIGHT" val="417.633"/>
  <p:tag name="KSO_WM_CREATIVE_CROP_ORG_LEFT" val="414.035"/>
  <p:tag name="KSO_WM_CREATIVE_CROP_ORG_TOP" val="75.9333"/>
  <p:tag name="KSO_WM_CREATIVE_CROP_ORG_WIDTH" val="522.527"/>
  <p:tag name="KSO_WM_CREATIVE_CROP_SHAPE_HEIGHT" val="89.25"/>
  <p:tag name="KSO_WM_CREATIVE_CROP_SHAPE_LEFT" val="414.05"/>
  <p:tag name="KSO_WM_CREATIVE_CROP_SHAPE_TOP" val="263.9"/>
  <p:tag name="KSO_WM_CREATIVE_CROP_SHAPE_WIDTH" val="501.35"/>
  <p:tag name="KSO_WM_DIAGRAM_GROUP_CODE" val="1554486294"/>
  <p:tag name="KSO_WM_FULL_TEXT_BEAUTIFY_COPY_ID" val="10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4"/>
  <p:tag name="KSO_WM_UNIT_INDEX" val="1_1_4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370*2081"/>
  <p:tag name="PA" val="v5.2.2"/>
  <p:tag name="PICTUREFILLRANGE" val="3cd313ed-37b2-48bd-b6c5-aa9984bc0d5d"/>
  <p:tag name="WM_BEAUTIFY_ZORDER_FLAG_TAG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338"/>
  <p:tag name="KSO_WM_BLIP_RECT_LEFT" val="0"/>
  <p:tag name="KSO_WM_BLIP_RECT_RIGHT" val="-24"/>
  <p:tag name="KSO_WM_BLIP_RECT_TOP" val="-751"/>
  <p:tag name="KSO_WM_CREATIVE_CROP_ORG_HEIGHT" val="417.633"/>
  <p:tag name="KSO_WM_CREATIVE_CROP_ORG_LEFT" val="414.035"/>
  <p:tag name="KSO_WM_CREATIVE_CROP_ORG_TOP" val="75.9333"/>
  <p:tag name="KSO_WM_CREATIVE_CROP_ORG_WIDTH" val="522.527"/>
  <p:tag name="KSO_WM_CREATIVE_CROP_SHAPE_HEIGHT" val="45.25"/>
  <p:tag name="KSO_WM_CREATIVE_CROP_SHAPE_LEFT" val="414.05"/>
  <p:tag name="KSO_WM_CREATIVE_CROP_SHAPE_TOP" val="355.65"/>
  <p:tag name="KSO_WM_CREATIVE_CROP_SHAPE_WIDTH" val="420.65"/>
  <p:tag name="KSO_WM_DIAGRAM_GROUP_CODE" val="1554486294"/>
  <p:tag name="KSO_WM_FULL_TEXT_BEAUTIFY_COPY_ID" val="11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5"/>
  <p:tag name="KSO_WM_UNIT_INDEX" val="1_1_5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-232"/>
  <p:tag name="KSO_WM_BLIP_RECT_LEFT" val="-20"/>
  <p:tag name="KSO_WM_BLIP_RECT_RIGHT" val="-4"/>
  <p:tag name="KSO_WM_BLIP_RECT_TOP" val="-857"/>
  <p:tag name="KSO_WM_CREATIVE_CROP_ORG_HEIGHT" val="417.633"/>
  <p:tag name="KSO_WM_CREATIVE_CROP_ORG_LEFT" val="414.035"/>
  <p:tag name="KSO_WM_CREATIVE_CROP_ORG_TOP" val="75.9333"/>
  <p:tag name="KSO_WM_CREATIVE_CROP_ORG_WIDTH" val="522.527"/>
  <p:tag name="KSO_WM_CREATIVE_CROP_SHAPE_HEIGHT" val="45.25"/>
  <p:tag name="KSO_WM_CREATIVE_CROP_SHAPE_LEFT" val="499.1"/>
  <p:tag name="KSO_WM_CREATIVE_CROP_SHAPE_TOP" val="403.35"/>
  <p:tag name="KSO_WM_CREATIVE_CROP_SHAPE_WIDTH" val="420.65"/>
  <p:tag name="KSO_WM_DIAGRAM_GROUP_CODE" val="1554486294"/>
  <p:tag name="KSO_WM_FULL_TEXT_BEAUTIFY_COPY_ID" val="12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6"/>
  <p:tag name="KSO_WM_UNIT_INDEX" val="1_1_6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178"/>
  <p:tag name="KSO_WM_SLIDE_BACKGROUND" val="[&quot;general&quot;,&quot;frame&quot;]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8T05:56:35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6-08T05:56:35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6-08T05:56:35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4"/>
  <p:tag name="KSO_WM_UNIT_INDEX" val="4"/>
  <p:tag name="KSO_WM_UNIT_LAYERLEVEL" val="1"/>
  <p:tag name="KSO_WM_UNIT_SM_LIMIT_TYPE" val="1"/>
  <p:tag name="KSO_WM_UNIT_TYPE" val="i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9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d*1"/>
  <p:tag name="KSO_WM_UNIT_INDEX" val="1"/>
  <p:tag name="KSO_WM_UNIT_LAYERLEVEL" val="1"/>
  <p:tag name="KSO_WM_UNIT_PLACING_PICTURE" val="43773.6692183912"/>
  <p:tag name="KSO_WM_UNIT_PLACING_PICTURE_INFO" val="{&quot;code&quot;:&quot;a&quot;,&quot;full_picture&quot;:true,&quot;last_crop_picture&quot;:&quot;1-1&quot;,&quot;last_full_picture&quot;:&quot;a&quot;,&quot;margin&quot;:{&quot;bottom&quot;:45.755326163516912,&quot;top&quot;:43.899729179105947},&quot;scheme&quot;:&quot;2-0&quot;,&quot;spacing&quot;:5}"/>
  <p:tag name="KSO_WM_UNIT_PLACING_PICTURE_MD4" val="0"/>
  <p:tag name="KSO_WM_UNIT_PLACING_PICTURE_USER_RELATIVERECTANGLE_SMARTMENU" val="{&quot;bottom&quot;:0,&quot;left&quot;:0,&quot;right&quot;:0,&quot;top&quot;:0}"/>
  <p:tag name="KSO_WM_UNIT_PLACING_PICTURE_USER_VIEWPORT" val="{&quot;height&quot;:5370,&quot;width&quot;:9405}"/>
  <p:tag name="KSO_WM_UNIT_PLACING_PICTURE_USER_VIEWPORT_SMARTMENU" val="{&quot;height&quot;:5375.7227456866058,&quot;width&quot;:9407.4065059422501}"/>
  <p:tag name="KSO_WM_UNIT_SUPPORT_UNIT_TYPE" val="[&quot;all&quot;]"/>
  <p:tag name="KSO_WM_UNIT_TYPE" val="d"/>
  <p:tag name="KSO_WM_UNIT_VALUE" val="1198*3046"/>
  <p:tag name="REFSHAPE" val="33844092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lt&quot;,&quot;text_align&quot;:&quot;lt&quot;,&quot;text_direction&quot;:&quot;horizontal&quot;,&quot;chip_types&quot;:[&quot;text&quot;]}],[{&quot;fill_id&quot;:&quot;fbc1d1c81b9c4bca8f09873cfc4ac6db&quot;,&quot;fill_align&quot;:&quot;cb&quot;,&quot;text_align&quot;:&quot;c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,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]"/>
  <p:tag name="KSO_WM_CHIP_GROUPID" val="5e71f41947edf80c4a5df1d9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f41947edf80c4a5df1da"/>
  <p:tag name="KSO_WM_FULL_TEXT_BEAUTIFY_COPY_ID" val="150998232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010_1"/>
  <p:tag name="KSO_WM_SLIDE_INDEX" val="1"/>
  <p:tag name="KSO_WM_SLIDE_ITEM_CNT" val="0"/>
  <p:tag name="KSO_WM_SLIDE_LAYOUT" val="a_b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1T12:23:31&quot;,&#10;    &quot;maxSize&quot;: {&#10;        &quot;size1&quot;: 26.699999999999999&#10;    },&#10;    &quot;minSize&quot;: {&#10;        &quot;size1&quot;: 17.800000000000001&#10;    },&#10;    &quot;normalSize&quot;: {&#10;        &quot;size1&quot;: 21.27&#10;    },&#10;    &quot;subLayout&quot;: [&#10;        {&#10;            &quot;id&quot;: &quot;2020-06-01T12:23:31&quot;,&#10;            &quot;margin&quot;: {&#10;                &quot;bottom&quot;: 0,&#10;                &quot;left&quot;: 1.6929999589920044,&#10;                &quot;right&quot;: 1.6929999589920044,&#10;                &quot;top&quot;: 1.6929999589920044&#10;            },&#10;            &quot;maxSize&quot;: {&#10;                &quot;size1&quot;: 79.725270967015717&#10;            },&#10;            &quot;minSize&quot;: {&#10;                &quot;size1&quot;: 69.725270967015717&#10;            },&#10;            &quot;normalSize&quot;: {&#10;                &quot;size1&quot;: 69.725270967015717&#10;            },&#10;            &quot;subLayout&quot;: [&#10;                {&#10;                    &quot;id&quot;: &quot;2020-06-01T12:23:31&quot;,&#10;                    &quot;margin&quot;: {&#10;                        &quot;bottom&quot;: 0.05584464967250824,&#10;                        &quot;left&quot;: 1.6929999589920044,&#10;                        &quot;right&quot;: 1.6929999589920044,&#10;                        &quot;top&quot;: 1.6929999589920044&#10;                    },&#10;                    &quot;type&quot;: 0&#10;                },&#10;                {&#10;                    &quot;id&quot;: &quot;2020-06-01T12:23:31&quot;,&#10;                    &quot;margin&quot;: {&#10;                        &quot;bottom&quot;: 0,&#10;                        &quot;left&quot;: 1.6929999589920044,&#10;                        &quot;right&quot;: 1.6929999589920044,&#10;                        &quot;top&quot;: 0.06233590841293335&#10;                    },&#10;                    &quot;type&quot;: 0&#10;                }&#10;            ],&#10;            &quot;type&quot;: 0&#10;        },&#10;        {&#10;            &quot;id&quot;: &quot;2020-06-01T12:23:31&quot;,&#10;            &quot;margin&quot;: {&#10;                &quot;bottom&quot;: 1.6929999589920044,&#10;                &quot;left&quot;: 1.6929999589920044,&#10;                &quot;right&quot;: 1.6929999589920044,&#10;                &quot;top&quot;: 0.84700000286102295&#10;            },&#10;            &quot;type&quot;: 0&#10;        }&#10;    ],&#10;    &quot;type&quot;: 0&#10;}&#10;"/>
  <p:tag name="KSO_WM_SLIDE_POSITION" val="48*48"/>
  <p:tag name="KSO_WM_SLIDE_RATIO" val="1.777778"/>
  <p:tag name="KSO_WM_SLIDE_SIZE" val="864*396"/>
  <p:tag name="KSO_WM_SLIDE_SUBTYPE" val="pureTxt"/>
  <p:tag name="KSO_WM_SLIDE_TYPE" val="text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COLOR_TYPE" val="1"/>
  <p:tag name="KSO_WM_TEMPLATE_INDEX" val="20207010"/>
  <p:tag name="KSO_WM_TEMPLATE_MASTER_TYPE" val="0"/>
  <p:tag name="KSO_WM_TEMPLATE_SUBCATEGORY" val="2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lt&quot;,&quot;text_align&quot;:&quot;lt&quot;,&quot;text_direction&quot;:&quot;horizontal&quot;,&quot;chip_types&quot;:[&quot;text&quot;]}],[{&quot;fill_id&quot;:&quot;fbc1d1c81b9c4bca8f09873cfc4ac6db&quot;,&quot;fill_align&quot;:&quot;cb&quot;,&quot;text_align&quot;:&quot;c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,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]"/>
  <p:tag name="KSO_WM_CHIP_GROUPID" val="5e71f41947edf80c4a5df1d9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f41947edf80c4a5df1da"/>
  <p:tag name="KSO_WM_FULL_TEXT_BEAUTIFY_COPY_ID" val="150998232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010_1"/>
  <p:tag name="KSO_WM_SLIDE_INDEX" val="1"/>
  <p:tag name="KSO_WM_SLIDE_ITEM_CNT" val="0"/>
  <p:tag name="KSO_WM_SLIDE_LAYOUT" val="a_b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1T12:23:31&quot;,&#10;    &quot;maxSize&quot;: {&#10;        &quot;size1&quot;: 26.699999999999999&#10;    },&#10;    &quot;minSize&quot;: {&#10;        &quot;size1&quot;: 17.800000000000001&#10;    },&#10;    &quot;normalSize&quot;: {&#10;        &quot;size1&quot;: 21.27&#10;    },&#10;    &quot;subLayout&quot;: [&#10;        {&#10;            &quot;id&quot;: &quot;2020-06-01T12:23:31&quot;,&#10;            &quot;margin&quot;: {&#10;                &quot;bottom&quot;: 0,&#10;                &quot;left&quot;: 1.6929999589920044,&#10;                &quot;right&quot;: 1.6929999589920044,&#10;                &quot;top&quot;: 1.6929999589920044&#10;            },&#10;            &quot;maxSize&quot;: {&#10;                &quot;size1&quot;: 79.725270967015717&#10;            },&#10;            &quot;minSize&quot;: {&#10;                &quot;size1&quot;: 69.725270967015717&#10;            },&#10;            &quot;normalSize&quot;: {&#10;                &quot;size1&quot;: 69.725270967015717&#10;            },&#10;            &quot;subLayout&quot;: [&#10;                {&#10;                    &quot;id&quot;: &quot;2020-06-01T12:23:31&quot;,&#10;                    &quot;margin&quot;: {&#10;                        &quot;bottom&quot;: 0.05584464967250824,&#10;                        &quot;left&quot;: 1.6929999589920044,&#10;                        &quot;right&quot;: 1.6929999589920044,&#10;                        &quot;top&quot;: 1.6929999589920044&#10;                    },&#10;                    &quot;type&quot;: 0&#10;                },&#10;                {&#10;                    &quot;id&quot;: &quot;2020-06-01T12:23:31&quot;,&#10;                    &quot;margin&quot;: {&#10;                        &quot;bottom&quot;: 0,&#10;                        &quot;left&quot;: 1.6929999589920044,&#10;                        &quot;right&quot;: 1.6929999589920044,&#10;                        &quot;top&quot;: 0.06233590841293335&#10;                    },&#10;                    &quot;type&quot;: 0&#10;                }&#10;            ],&#10;            &quot;type&quot;: 0&#10;        },&#10;        {&#10;            &quot;id&quot;: &quot;2020-06-01T12:23:31&quot;,&#10;            &quot;margin&quot;: {&#10;                &quot;bottom&quot;: 1.6929999589920044,&#10;                &quot;left&quot;: 1.6929999589920044,&#10;                &quot;right&quot;: 1.6929999589920044,&#10;                &quot;top&quot;: 0.84700000286102295&#10;            },&#10;            &quot;type&quot;: 0&#10;        }&#10;    ],&#10;    &quot;type&quot;: 0&#10;}&#10;"/>
  <p:tag name="KSO_WM_SLIDE_POSITION" val="48*48"/>
  <p:tag name="KSO_WM_SLIDE_RATIO" val="1.777778"/>
  <p:tag name="KSO_WM_SLIDE_SIZE" val="864*396"/>
  <p:tag name="KSO_WM_SLIDE_SUBTYPE" val="pureTxt"/>
  <p:tag name="KSO_WM_SLIDE_TYPE" val="text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COLOR_TYPE" val="1"/>
  <p:tag name="KSO_WM_TEMPLATE_INDEX" val="20207010"/>
  <p:tag name="KSO_WM_TEMPLATE_MASTER_TYPE" val="0"/>
  <p:tag name="KSO_WM_TEMPLATE_SUBCATEGORY" val="2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271"/>
  <p:tag name="KSO_WM_SLIDE_BACKGROUND" val="[&quot;general&quot;,&quot;frame&quot;,&quot;bottomTop&quot;]"/>
  <p:tag name="KSO_WM_SLIDE_CAN_ADD_NAVIGATION" val="1"/>
  <p:tag name="KSO_WM_SLIDE_ID" val="diagram20200321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8T22:10:35&quot;,&#10;    &quot;maxSize&quot;: {&#10;        &quot;size1&quot;: 32.783975100848409&#10;    },&#10;    &quot;minSize&quot;: {&#10;        &quot;size1&quot;: 24.583975100848413&#10;    },&#10;    &quot;normalSize&quot;: {&#10;        &quot;size1&quot;: 24.583975100848413&#10;    },&#10;    &quot;subLayout&quot;: [&#10;        {&#10;            &quot;horizontalAlign&quot;: 0,&#10;            &quot;id&quot;: &quot;2020-06-08T22:10:35&quot;,&#10;            &quot;margin&quot;: {&#10;                &quot;bottom&quot;: 1.2439998388290405,&#10;                &quot;left&quot;: 1.690000057220459,&#10;                &quot;right&quot;: 1.690000057220459,&#10;                &quot;top&quot;: 1.690000057220459&#10;            },&#10;            &quot;type&quot;: 0,&#10;            &quot;verticalAlign&quot;: 1&#10;        },&#10;        {&#10;            &quot;backgroundInfo&quot;: [&#10;                {&#10;                    &quot;bottom&quot;: 0.0583575699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-0.058357569999999998,&#10;                    &quot;topAbs&quot;: false,&#10;                    &quot;type&quot;: &quot;bottomTop&quot;&#10;                }&#10;            ],&#10;            &quot;direction&quot;: 1,&#10;            &quot;id&quot;: &quot;2020-06-08T22:10:35&quot;,&#10;            &quot;maxSize&quot;: {&#10;                &quot;size1&quot;: 68.088927352630222&#10;            },&#10;            &quot;minSize&quot;: {&#10;                &quot;size1&quot;: 36.188927352630223&#10;            },&#10;            &quot;normalSize&quot;: {&#10;                &quot;size1&quot;: 36.18892735263023&#10;            },&#10;            &quot;subLayout&quot;: [&#10;                {&#10;                    &quot;horizontalAlign&quot;: 0,&#10;                    &quot;id&quot;: &quot;2020-06-08T22:10:35&quot;,&#10;                    &quot;margin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marginOverLayout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0,&#10;                    &quot;id&quot;: &quot;2020-06-08T22:10:35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0,&#10;                    &quot;verticalAlign&quot;: 1&#10;                }&#10;            ],&#10;            &quot;type&quot;: 0&#10;        }&#10;    ],&#10;    &quot;type&quot;: 1&#10;}&#10;"/>
  <p:tag name="KSO_WM_SLIDE_POSITION" val="47*34"/>
  <p:tag name="KSO_WM_SLIDE_RATIO" val="1.777778"/>
  <p:tag name="KSO_WM_SLIDE_SIZE" val="866*45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1"/>
  <p:tag name="KSO_WM_TEMPLATE_MASTER_TYPE" val="0"/>
  <p:tag name="KSO_WM_TEMPLATE_SUBCATEGORY" val="11"/>
  <p:tag name="KSO_WM_UNIT_SHOW_EDIT_AREA_INDICATION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3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SM_LIMIT_TYPE" val="1"/>
  <p:tag name="KSO_WM_UNIT_TYPE" val="a"/>
  <p:tag name="KSO_WM_UNIT_VALUE" val="2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1_1*d*1"/>
  <p:tag name="KSO_WM_UNIT_INDEX" val="1"/>
  <p:tag name="KSO_WM_UNIT_LAYERLEVEL" val="1"/>
  <p:tag name="KSO_WM_UNIT_PLACING_PICTURE" val="43839.6939084144"/>
  <p:tag name="KSO_WM_UNIT_PLACING_PICTURE_COLLAGE_RELATIVERECTANGLE" val="{&quot;bottom&quot;:0.00016999999999998112,&quot;left&quot;:0,&quot;right&quot;:0,&quot;top&quot;:0.00016999999999998112}"/>
  <p:tag name="KSO_WM_UNIT_PLACING_PICTURE_COLLAGE_VIEWPORT" val="{&quot;height&quot;:7185.3102362204736,&quot;width&quot;:11522.322834645671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.00017000000000000001,&quot;left&quot;:0,&quot;right&quot;:0,&quot;top&quot;:0.00017000000000000001}"/>
  <p:tag name="KSO_WM_UNIT_PLACING_PICTURE_USER_VIEWPORT" val="{&quot;height&quot;:7185.3102362204727,&quot;width&quot;:11522.322834645669}"/>
  <p:tag name="KSO_WM_UNIT_SUPPORT_UNIT_TYPE" val="[&quot;all&quot;]"/>
  <p:tag name="KSO_WM_UNIT_TYPE" val="d"/>
  <p:tag name="KSO_WM_UNIT_VALUE" val="1266*203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321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YPE" val="f"/>
  <p:tag name="KSO_WM_UNIT_VALUE" val="15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DIAGRAM_ISNUMVISUAL" val="0"/>
  <p:tag name="KSO_WM_UNIT_DIAGRAM_ISREFERUNIT" val="0"/>
  <p:tag name="KSO_WM_UNIT_HIGHLIGHT" val="0"/>
  <p:tag name="KSO_WM_UNIT_ID" val="diagram20200321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lt&quot;,&quot;text_align&quot;:&quot;lt&quot;,&quot;text_direction&quot;:&quot;horizontal&quot;,&quot;chip_types&quot;:[&quot;text&quot;]}],[{&quot;fill_id&quot;:&quot;fbc1d1c81b9c4bca8f09873cfc4ac6db&quot;,&quot;fill_align&quot;:&quot;cb&quot;,&quot;text_align&quot;:&quot;c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,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]"/>
  <p:tag name="KSO_WM_CHIP_GROUPID" val="5e71f41947edf80c4a5df1d9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f41947edf80c4a5df1da"/>
  <p:tag name="KSO_WM_FULL_TEXT_BEAUTIFY_COPY_ID" val="150998232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010_1"/>
  <p:tag name="KSO_WM_SLIDE_INDEX" val="1"/>
  <p:tag name="KSO_WM_SLIDE_ITEM_CNT" val="0"/>
  <p:tag name="KSO_WM_SLIDE_LAYOUT" val="a_b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1T12:23:31&quot;,&#10;    &quot;maxSize&quot;: {&#10;        &quot;size1&quot;: 26.699999999999999&#10;    },&#10;    &quot;minSize&quot;: {&#10;        &quot;size1&quot;: 17.800000000000001&#10;    },&#10;    &quot;normalSize&quot;: {&#10;        &quot;size1&quot;: 21.27&#10;    },&#10;    &quot;subLayout&quot;: [&#10;        {&#10;            &quot;id&quot;: &quot;2020-06-01T12:23:31&quot;,&#10;            &quot;margin&quot;: {&#10;                &quot;bottom&quot;: 0,&#10;                &quot;left&quot;: 1.6929999589920044,&#10;                &quot;right&quot;: 1.6929999589920044,&#10;                &quot;top&quot;: 1.6929999589920044&#10;            },&#10;            &quot;maxSize&quot;: {&#10;                &quot;size1&quot;: 79.725270967015717&#10;            },&#10;            &quot;minSize&quot;: {&#10;                &quot;size1&quot;: 69.725270967015717&#10;            },&#10;            &quot;normalSize&quot;: {&#10;                &quot;size1&quot;: 69.725270967015717&#10;            },&#10;            &quot;subLayout&quot;: [&#10;                {&#10;                    &quot;id&quot;: &quot;2020-06-01T12:23:31&quot;,&#10;                    &quot;margin&quot;: {&#10;                        &quot;bottom&quot;: 0.05584464967250824,&#10;                        &quot;left&quot;: 1.6929999589920044,&#10;                        &quot;right&quot;: 1.6929999589920044,&#10;                        &quot;top&quot;: 1.6929999589920044&#10;                    },&#10;                    &quot;type&quot;: 0&#10;                },&#10;                {&#10;                    &quot;id&quot;: &quot;2020-06-01T12:23:31&quot;,&#10;                    &quot;margin&quot;: {&#10;                        &quot;bottom&quot;: 0,&#10;                        &quot;left&quot;: 1.6929999589920044,&#10;                        &quot;right&quot;: 1.6929999589920044,&#10;                        &quot;top&quot;: 0.06233590841293335&#10;                    },&#10;                    &quot;type&quot;: 0&#10;                }&#10;            ],&#10;            &quot;type&quot;: 0&#10;        },&#10;        {&#10;            &quot;id&quot;: &quot;2020-06-01T12:23:31&quot;,&#10;            &quot;margin&quot;: {&#10;                &quot;bottom&quot;: 1.6929999589920044,&#10;                &quot;left&quot;: 1.6929999589920044,&#10;                &quot;right&quot;: 1.6929999589920044,&#10;                &quot;top&quot;: 0.84700000286102295&#10;            },&#10;            &quot;type&quot;: 0&#10;        }&#10;    ],&#10;    &quot;type&quot;: 0&#10;}&#10;"/>
  <p:tag name="KSO_WM_SLIDE_POSITION" val="48*48"/>
  <p:tag name="KSO_WM_SLIDE_RATIO" val="1.777778"/>
  <p:tag name="KSO_WM_SLIDE_SIZE" val="864*396"/>
  <p:tag name="KSO_WM_SLIDE_SUBTYPE" val="pureTxt"/>
  <p:tag name="KSO_WM_SLIDE_TYPE" val="text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COLOR_TYPE" val="1"/>
  <p:tag name="KSO_WM_TEMPLATE_INDEX" val="20207010"/>
  <p:tag name="KSO_WM_TEMPLATE_MASTER_TYPE" val="0"/>
  <p:tag name="KSO_WM_TEMPLATE_SUBCATEGORY" val="2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lt&quot;,&quot;text_align&quot;:&quot;lt&quot;,&quot;text_direction&quot;:&quot;horizontal&quot;,&quot;chip_types&quot;:[&quot;text&quot;]}],[{&quot;fill_id&quot;:&quot;fbc1d1c81b9c4bca8f09873cfc4ac6db&quot;,&quot;fill_align&quot;:&quot;cb&quot;,&quot;text_align&quot;:&quot;c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,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]"/>
  <p:tag name="KSO_WM_CHIP_GROUPID" val="5e71f41947edf80c4a5df1d9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f41947edf80c4a5df1da"/>
  <p:tag name="KSO_WM_FULL_TEXT_BEAUTIFY_COPY_ID" val="150998232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010_1"/>
  <p:tag name="KSO_WM_SLIDE_INDEX" val="1"/>
  <p:tag name="KSO_WM_SLIDE_ITEM_CNT" val="0"/>
  <p:tag name="KSO_WM_SLIDE_LAYOUT" val="a_b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1T12:23:31&quot;,&#10;    &quot;maxSize&quot;: {&#10;        &quot;size1&quot;: 26.699999999999999&#10;    },&#10;    &quot;minSize&quot;: {&#10;        &quot;size1&quot;: 17.800000000000001&#10;    },&#10;    &quot;normalSize&quot;: {&#10;        &quot;size1&quot;: 21.27&#10;    },&#10;    &quot;subLayout&quot;: [&#10;        {&#10;            &quot;id&quot;: &quot;2020-06-01T12:23:31&quot;,&#10;            &quot;margin&quot;: {&#10;                &quot;bottom&quot;: 0,&#10;                &quot;left&quot;: 1.6929999589920044,&#10;                &quot;right&quot;: 1.6929999589920044,&#10;                &quot;top&quot;: 1.6929999589920044&#10;            },&#10;            &quot;maxSize&quot;: {&#10;                &quot;size1&quot;: 79.725270967015717&#10;            },&#10;            &quot;minSize&quot;: {&#10;                &quot;size1&quot;: 69.725270967015717&#10;            },&#10;            &quot;normalSize&quot;: {&#10;                &quot;size1&quot;: 69.725270967015717&#10;            },&#10;            &quot;subLayout&quot;: [&#10;                {&#10;                    &quot;id&quot;: &quot;2020-06-01T12:23:31&quot;,&#10;                    &quot;margin&quot;: {&#10;                        &quot;bottom&quot;: 0.05584464967250824,&#10;                        &quot;left&quot;: 1.6929999589920044,&#10;                        &quot;right&quot;: 1.6929999589920044,&#10;                        &quot;top&quot;: 1.6929999589920044&#10;                    },&#10;                    &quot;type&quot;: 0&#10;                },&#10;                {&#10;                    &quot;id&quot;: &quot;2020-06-01T12:23:31&quot;,&#10;                    &quot;margin&quot;: {&#10;                        &quot;bottom&quot;: 0,&#10;                        &quot;left&quot;: 1.6929999589920044,&#10;                        &quot;right&quot;: 1.6929999589920044,&#10;                        &quot;top&quot;: 0.06233590841293335&#10;                    },&#10;                    &quot;type&quot;: 0&#10;                }&#10;            ],&#10;            &quot;type&quot;: 0&#10;        },&#10;        {&#10;            &quot;id&quot;: &quot;2020-06-01T12:23:31&quot;,&#10;            &quot;margin&quot;: {&#10;                &quot;bottom&quot;: 1.6929999589920044,&#10;                &quot;left&quot;: 1.6929999589920044,&#10;                &quot;right&quot;: 1.6929999589920044,&#10;                &quot;top&quot;: 0.84700000286102295&#10;            },&#10;            &quot;type&quot;: 0&#10;        }&#10;    ],&#10;    &quot;type&quot;: 0&#10;}&#10;"/>
  <p:tag name="KSO_WM_SLIDE_POSITION" val="48*48"/>
  <p:tag name="KSO_WM_SLIDE_RATIO" val="1.777778"/>
  <p:tag name="KSO_WM_SLIDE_SIZE" val="864*396"/>
  <p:tag name="KSO_WM_SLIDE_SUBTYPE" val="pureTxt"/>
  <p:tag name="KSO_WM_SLIDE_TYPE" val="text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COLOR_TYPE" val="1"/>
  <p:tag name="KSO_WM_TEMPLATE_INDEX" val="20207010"/>
  <p:tag name="KSO_WM_TEMPLATE_MASTER_TYPE" val="0"/>
  <p:tag name="KSO_WM_TEMPLATE_SUBCATEGORY" val="2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lt&quot;,&quot;text_align&quot;:&quot;lt&quot;,&quot;text_direction&quot;:&quot;horizontal&quot;,&quot;chip_types&quot;:[&quot;text&quot;]}],[{&quot;fill_id&quot;:&quot;fbc1d1c81b9c4bca8f09873cfc4ac6db&quot;,&quot;fill_align&quot;:&quot;cb&quot;,&quot;text_align&quot;:&quot;c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,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]"/>
  <p:tag name="KSO_WM_CHIP_GROUPID" val="5e71f41947edf80c4a5df1d9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f41947edf80c4a5df1da"/>
  <p:tag name="KSO_WM_FULL_TEXT_BEAUTIFY_COPY_ID" val="150998232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010_1"/>
  <p:tag name="KSO_WM_SLIDE_INDEX" val="1"/>
  <p:tag name="KSO_WM_SLIDE_ITEM_CNT" val="0"/>
  <p:tag name="KSO_WM_SLIDE_LAYOUT" val="a_b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1T12:23:31&quot;,&#10;    &quot;maxSize&quot;: {&#10;        &quot;size1&quot;: 26.699999999999999&#10;    },&#10;    &quot;minSize&quot;: {&#10;        &quot;size1&quot;: 17.800000000000001&#10;    },&#10;    &quot;normalSize&quot;: {&#10;        &quot;size1&quot;: 21.27&#10;    },&#10;    &quot;subLayout&quot;: [&#10;        {&#10;            &quot;id&quot;: &quot;2020-06-01T12:23:31&quot;,&#10;            &quot;margin&quot;: {&#10;                &quot;bottom&quot;: 0,&#10;                &quot;left&quot;: 1.6929999589920044,&#10;                &quot;right&quot;: 1.6929999589920044,&#10;                &quot;top&quot;: 1.6929999589920044&#10;            },&#10;            &quot;maxSize&quot;: {&#10;                &quot;size1&quot;: 79.725270967015717&#10;            },&#10;            &quot;minSize&quot;: {&#10;                &quot;size1&quot;: 69.725270967015717&#10;            },&#10;            &quot;normalSize&quot;: {&#10;                &quot;size1&quot;: 69.725270967015717&#10;            },&#10;            &quot;subLayout&quot;: [&#10;                {&#10;                    &quot;id&quot;: &quot;2020-06-01T12:23:31&quot;,&#10;                    &quot;margin&quot;: {&#10;                        &quot;bottom&quot;: 0.05584464967250824,&#10;                        &quot;left&quot;: 1.6929999589920044,&#10;                        &quot;right&quot;: 1.6929999589920044,&#10;                        &quot;top&quot;: 1.6929999589920044&#10;                    },&#10;                    &quot;type&quot;: 0&#10;                },&#10;                {&#10;                    &quot;id&quot;: &quot;2020-06-01T12:23:31&quot;,&#10;                    &quot;margin&quot;: {&#10;                        &quot;bottom&quot;: 0,&#10;                        &quot;left&quot;: 1.6929999589920044,&#10;                        &quot;right&quot;: 1.6929999589920044,&#10;                        &quot;top&quot;: 0.06233590841293335&#10;                    },&#10;                    &quot;type&quot;: 0&#10;                }&#10;            ],&#10;            &quot;type&quot;: 0&#10;        },&#10;        {&#10;            &quot;id&quot;: &quot;2020-06-01T12:23:31&quot;,&#10;            &quot;margin&quot;: {&#10;                &quot;bottom&quot;: 1.6929999589920044,&#10;                &quot;left&quot;: 1.6929999589920044,&#10;                &quot;right&quot;: 1.6929999589920044,&#10;                &quot;top&quot;: 0.84700000286102295&#10;            },&#10;            &quot;type&quot;: 0&#10;        }&#10;    ],&#10;    &quot;type&quot;: 0&#10;}&#10;"/>
  <p:tag name="KSO_WM_SLIDE_POSITION" val="48*48"/>
  <p:tag name="KSO_WM_SLIDE_RATIO" val="1.777778"/>
  <p:tag name="KSO_WM_SLIDE_SIZE" val="864*396"/>
  <p:tag name="KSO_WM_SLIDE_SUBTYPE" val="pureTxt"/>
  <p:tag name="KSO_WM_SLIDE_TYPE" val="text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COLOR_TYPE" val="1"/>
  <p:tag name="KSO_WM_TEMPLATE_INDEX" val="20207010"/>
  <p:tag name="KSO_WM_TEMPLATE_MASTER_TYPE" val="0"/>
  <p:tag name="KSO_WM_TEMPLATE_SUBCATEGORY" val="2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lt&quot;,&quot;text_align&quot;:&quot;lt&quot;,&quot;text_direction&quot;:&quot;horizontal&quot;,&quot;chip_types&quot;:[&quot;text&quot;]}],[{&quot;fill_id&quot;:&quot;fbc1d1c81b9c4bca8f09873cfc4ac6db&quot;,&quot;fill_align&quot;:&quot;cb&quot;,&quot;text_align&quot;:&quot;c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,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]"/>
  <p:tag name="KSO_WM_CHIP_GROUPID" val="5e71f41947edf80c4a5df1d9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f41947edf80c4a5df1da"/>
  <p:tag name="KSO_WM_FULL_TEXT_BEAUTIFY_COPY_ID" val="150998232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010_1"/>
  <p:tag name="KSO_WM_SLIDE_INDEX" val="1"/>
  <p:tag name="KSO_WM_SLIDE_ITEM_CNT" val="0"/>
  <p:tag name="KSO_WM_SLIDE_LAYOUT" val="a_b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1T12:23:31&quot;,&#10;    &quot;maxSize&quot;: {&#10;        &quot;size1&quot;: 26.699999999999999&#10;    },&#10;    &quot;minSize&quot;: {&#10;        &quot;size1&quot;: 17.800000000000001&#10;    },&#10;    &quot;normalSize&quot;: {&#10;        &quot;size1&quot;: 21.27&#10;    },&#10;    &quot;subLayout&quot;: [&#10;        {&#10;            &quot;id&quot;: &quot;2020-06-01T12:23:31&quot;,&#10;            &quot;margin&quot;: {&#10;                &quot;bottom&quot;: 0,&#10;                &quot;left&quot;: 1.6929999589920044,&#10;                &quot;right&quot;: 1.6929999589920044,&#10;                &quot;top&quot;: 1.6929999589920044&#10;            },&#10;            &quot;maxSize&quot;: {&#10;                &quot;size1&quot;: 79.725270967015717&#10;            },&#10;            &quot;minSize&quot;: {&#10;                &quot;size1&quot;: 69.725270967015717&#10;            },&#10;            &quot;normalSize&quot;: {&#10;                &quot;size1&quot;: 69.725270967015717&#10;            },&#10;            &quot;subLayout&quot;: [&#10;                {&#10;                    &quot;id&quot;: &quot;2020-06-01T12:23:31&quot;,&#10;                    &quot;margin&quot;: {&#10;                        &quot;bottom&quot;: 0.05584464967250824,&#10;                        &quot;left&quot;: 1.6929999589920044,&#10;                        &quot;right&quot;: 1.6929999589920044,&#10;                        &quot;top&quot;: 1.6929999589920044&#10;                    },&#10;                    &quot;type&quot;: 0&#10;                },&#10;                {&#10;                    &quot;id&quot;: &quot;2020-06-01T12:23:31&quot;,&#10;                    &quot;margin&quot;: {&#10;                        &quot;bottom&quot;: 0,&#10;                        &quot;left&quot;: 1.6929999589920044,&#10;                        &quot;right&quot;: 1.6929999589920044,&#10;                        &quot;top&quot;: 0.06233590841293335&#10;                    },&#10;                    &quot;type&quot;: 0&#10;                }&#10;            ],&#10;            &quot;type&quot;: 0&#10;        },&#10;        {&#10;            &quot;id&quot;: &quot;2020-06-01T12:23:31&quot;,&#10;            &quot;margin&quot;: {&#10;                &quot;bottom&quot;: 1.6929999589920044,&#10;                &quot;left&quot;: 1.6929999589920044,&#10;                &quot;right&quot;: 1.6929999589920044,&#10;                &quot;top&quot;: 0.84700000286102295&#10;            },&#10;            &quot;type&quot;: 0&#10;        }&#10;    ],&#10;    &quot;type&quot;: 0&#10;}&#10;"/>
  <p:tag name="KSO_WM_SLIDE_POSITION" val="48*48"/>
  <p:tag name="KSO_WM_SLIDE_RATIO" val="1.777778"/>
  <p:tag name="KSO_WM_SLIDE_SIZE" val="864*396"/>
  <p:tag name="KSO_WM_SLIDE_SUBTYPE" val="pureTxt"/>
  <p:tag name="KSO_WM_SLIDE_TYPE" val="text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COLOR_TYPE" val="1"/>
  <p:tag name="KSO_WM_TEMPLATE_INDEX" val="20207010"/>
  <p:tag name="KSO_WM_TEMPLATE_MASTER_TYPE" val="0"/>
  <p:tag name="KSO_WM_TEMPLATE_SUBCATEGORY" val="2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271"/>
  <p:tag name="KSO_WM_SLIDE_BACKGROUND" val="[&quot;general&quot;,&quot;frame&quot;,&quot;bottomTop&quot;]"/>
  <p:tag name="KSO_WM_SLIDE_CAN_ADD_NAVIGATION" val="1"/>
  <p:tag name="KSO_WM_SLIDE_ID" val="diagram20200321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8T22:10:35&quot;,&#10;    &quot;maxSize&quot;: {&#10;        &quot;size1&quot;: 32.783975100848409&#10;    },&#10;    &quot;minSize&quot;: {&#10;        &quot;size1&quot;: 24.583975100848413&#10;    },&#10;    &quot;normalSize&quot;: {&#10;        &quot;size1&quot;: 24.583975100848413&#10;    },&#10;    &quot;subLayout&quot;: [&#10;        {&#10;            &quot;horizontalAlign&quot;: 0,&#10;            &quot;id&quot;: &quot;2020-06-08T22:10:35&quot;,&#10;            &quot;margin&quot;: {&#10;                &quot;bottom&quot;: 1.2439998388290405,&#10;                &quot;left&quot;: 1.690000057220459,&#10;                &quot;right&quot;: 1.690000057220459,&#10;                &quot;top&quot;: 1.690000057220459&#10;            },&#10;            &quot;type&quot;: 0,&#10;            &quot;verticalAlign&quot;: 1&#10;        },&#10;        {&#10;            &quot;backgroundInfo&quot;: [&#10;                {&#10;                    &quot;bottom&quot;: 0.0583575699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-0.058357569999999998,&#10;                    &quot;topAbs&quot;: false,&#10;                    &quot;type&quot;: &quot;bottomTop&quot;&#10;                }&#10;            ],&#10;            &quot;direction&quot;: 1,&#10;            &quot;id&quot;: &quot;2020-06-08T22:10:35&quot;,&#10;            &quot;maxSize&quot;: {&#10;                &quot;size1&quot;: 68.088927352630222&#10;            },&#10;            &quot;minSize&quot;: {&#10;                &quot;size1&quot;: 36.188927352630223&#10;            },&#10;            &quot;normalSize&quot;: {&#10;                &quot;size1&quot;: 36.18892735263023&#10;            },&#10;            &quot;subLayout&quot;: [&#10;                {&#10;                    &quot;horizontalAlign&quot;: 0,&#10;                    &quot;id&quot;: &quot;2020-06-08T22:10:35&quot;,&#10;                    &quot;margin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marginOverLayout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0,&#10;                    &quot;id&quot;: &quot;2020-06-08T22:10:35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0,&#10;                    &quot;verticalAlign&quot;: 1&#10;                }&#10;            ],&#10;            &quot;type&quot;: 0&#10;        }&#10;    ],&#10;    &quot;type&quot;: 1&#10;}&#10;"/>
  <p:tag name="KSO_WM_SLIDE_POSITION" val="47*34"/>
  <p:tag name="KSO_WM_SLIDE_RATIO" val="1.777778"/>
  <p:tag name="KSO_WM_SLIDE_SIZE" val="866*45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1"/>
  <p:tag name="KSO_WM_TEMPLATE_MASTER_TYPE" val="0"/>
  <p:tag name="KSO_WM_TEMPLATE_SUBCATEGORY" val="11"/>
  <p:tag name="KSO_WM_UNIT_SHOW_EDIT_AREA_INDICATION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3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SM_LIMIT_TYPE" val="1"/>
  <p:tag name="KSO_WM_UNIT_TYPE" val="a"/>
  <p:tag name="KSO_WM_UNIT_VALUE" val="26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1_1*d*1"/>
  <p:tag name="KSO_WM_UNIT_INDEX" val="1"/>
  <p:tag name="KSO_WM_UNIT_LAYERLEVEL" val="1"/>
  <p:tag name="KSO_WM_UNIT_PLACING_PICTURE" val="43839.6939084144"/>
  <p:tag name="KSO_WM_UNIT_PLACING_PICTURE_COLLAGE_RELATIVERECTANGLE" val="{&quot;bottom&quot;:0.00016999999999998112,&quot;left&quot;:0,&quot;right&quot;:0,&quot;top&quot;:0.00016999999999998112}"/>
  <p:tag name="KSO_WM_UNIT_PLACING_PICTURE_COLLAGE_VIEWPORT" val="{&quot;height&quot;:7185.3102362204736,&quot;width&quot;:11522.322834645671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.00017000000000000001,&quot;left&quot;:0,&quot;right&quot;:0,&quot;top&quot;:0.00017000000000000001}"/>
  <p:tag name="KSO_WM_UNIT_PLACING_PICTURE_USER_VIEWPORT" val="{&quot;height&quot;:7185.3102362204727,&quot;width&quot;:11522.322834645669}"/>
  <p:tag name="KSO_WM_UNIT_SUPPORT_UNIT_TYPE" val="[&quot;all&quot;]"/>
  <p:tag name="KSO_WM_UNIT_TYPE" val="d"/>
  <p:tag name="KSO_WM_UNIT_VALUE" val="1266*203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321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YPE" val="f"/>
  <p:tag name="KSO_WM_UNIT_VALUE" val="15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DIAGRAM_ISNUMVISUAL" val="0"/>
  <p:tag name="KSO_WM_UNIT_DIAGRAM_ISREFERUNIT" val="0"/>
  <p:tag name="KSO_WM_UNIT_HIGHLIGHT" val="0"/>
  <p:tag name="KSO_WM_UNIT_ID" val="diagram20200321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lt&quot;,&quot;text_align&quot;:&quot;lt&quot;,&quot;text_direction&quot;:&quot;horizontal&quot;,&quot;chip_types&quot;:[&quot;text&quot;]}],[{&quot;fill_id&quot;:&quot;fbc1d1c81b9c4bca8f09873cfc4ac6db&quot;,&quot;fill_align&quot;:&quot;cb&quot;,&quot;text_align&quot;:&quot;c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,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]"/>
  <p:tag name="KSO_WM_CHIP_GROUPID" val="5e71f41947edf80c4a5df1d9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f41947edf80c4a5df1da"/>
  <p:tag name="KSO_WM_FULL_TEXT_BEAUTIFY_COPY_ID" val="150998232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010_1"/>
  <p:tag name="KSO_WM_SLIDE_INDEX" val="1"/>
  <p:tag name="KSO_WM_SLIDE_ITEM_CNT" val="0"/>
  <p:tag name="KSO_WM_SLIDE_LAYOUT" val="a_b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1T12:23:31&quot;,&#10;    &quot;maxSize&quot;: {&#10;        &quot;size1&quot;: 26.699999999999999&#10;    },&#10;    &quot;minSize&quot;: {&#10;        &quot;size1&quot;: 17.800000000000001&#10;    },&#10;    &quot;normalSize&quot;: {&#10;        &quot;size1&quot;: 21.27&#10;    },&#10;    &quot;subLayout&quot;: [&#10;        {&#10;            &quot;id&quot;: &quot;2020-06-01T12:23:31&quot;,&#10;            &quot;margin&quot;: {&#10;                &quot;bottom&quot;: 0,&#10;                &quot;left&quot;: 1.6929999589920044,&#10;                &quot;right&quot;: 1.6929999589920044,&#10;                &quot;top&quot;: 1.6929999589920044&#10;            },&#10;            &quot;maxSize&quot;: {&#10;                &quot;size1&quot;: 79.725270967015717&#10;            },&#10;            &quot;minSize&quot;: {&#10;                &quot;size1&quot;: 69.725270967015717&#10;            },&#10;            &quot;normalSize&quot;: {&#10;                &quot;size1&quot;: 69.725270967015717&#10;            },&#10;            &quot;subLayout&quot;: [&#10;                {&#10;                    &quot;id&quot;: &quot;2020-06-01T12:23:31&quot;,&#10;                    &quot;margin&quot;: {&#10;                        &quot;bottom&quot;: 0.05584464967250824,&#10;                        &quot;left&quot;: 1.6929999589920044,&#10;                        &quot;right&quot;: 1.6929999589920044,&#10;                        &quot;top&quot;: 1.6929999589920044&#10;                    },&#10;                    &quot;type&quot;: 0&#10;                },&#10;                {&#10;                    &quot;id&quot;: &quot;2020-06-01T12:23:31&quot;,&#10;                    &quot;margin&quot;: {&#10;                        &quot;bottom&quot;: 0,&#10;                        &quot;left&quot;: 1.6929999589920044,&#10;                        &quot;right&quot;: 1.6929999589920044,&#10;                        &quot;top&quot;: 0.06233590841293335&#10;                    },&#10;                    &quot;type&quot;: 0&#10;                }&#10;            ],&#10;            &quot;type&quot;: 0&#10;        },&#10;        {&#10;            &quot;id&quot;: &quot;2020-06-01T12:23:31&quot;,&#10;            &quot;margin&quot;: {&#10;                &quot;bottom&quot;: 1.6929999589920044,&#10;                &quot;left&quot;: 1.6929999589920044,&#10;                &quot;right&quot;: 1.6929999589920044,&#10;                &quot;top&quot;: 0.84700000286102295&#10;            },&#10;            &quot;type&quot;: 0&#10;        }&#10;    ],&#10;    &quot;type&quot;: 0&#10;}&#10;"/>
  <p:tag name="KSO_WM_SLIDE_POSITION" val="48*48"/>
  <p:tag name="KSO_WM_SLIDE_RATIO" val="1.777778"/>
  <p:tag name="KSO_WM_SLIDE_SIZE" val="864*396"/>
  <p:tag name="KSO_WM_SLIDE_SUBTYPE" val="pureTxt"/>
  <p:tag name="KSO_WM_SLIDE_TYPE" val="text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COLOR_TYPE" val="1"/>
  <p:tag name="KSO_WM_TEMPLATE_INDEX" val="20207010"/>
  <p:tag name="KSO_WM_TEMPLATE_MASTER_TYPE" val="0"/>
  <p:tag name="KSO_WM_TEMPLATE_SUBCATEGORY" val="2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8282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lt&quot;,&quot;text_align&quot;:&quot;lt&quot;,&quot;text_direction&quot;:&quot;horizontal&quot;,&quot;chip_types&quot;:[&quot;text&quot;]}],[{&quot;fill_id&quot;:&quot;fbc1d1c81b9c4bca8f09873cfc4ac6db&quot;,&quot;fill_align&quot;:&quot;cb&quot;,&quot;text_align&quot;:&quot;c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,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]"/>
  <p:tag name="KSO_WM_CHIP_GROUPID" val="5e71f41947edf80c4a5df1d9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f41947edf80c4a5df1da"/>
  <p:tag name="KSO_WM_FULL_TEXT_BEAUTIFY_COPY_ID" val="150998233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010_1"/>
  <p:tag name="KSO_WM_SLIDE_INDEX" val="1"/>
  <p:tag name="KSO_WM_SLIDE_ITEM_CNT" val="0"/>
  <p:tag name="KSO_WM_SLIDE_LAYOUT" val="a_b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1T12:23:31&quot;,&#10;    &quot;maxSize&quot;: {&#10;        &quot;size1&quot;: 26.699999999999999&#10;    },&#10;    &quot;minSize&quot;: {&#10;        &quot;size1&quot;: 17.800000000000001&#10;    },&#10;    &quot;normalSize&quot;: {&#10;        &quot;size1&quot;: 21.27&#10;    },&#10;    &quot;subLayout&quot;: [&#10;        {&#10;            &quot;id&quot;: &quot;2020-06-01T12:23:31&quot;,&#10;            &quot;margin&quot;: {&#10;                &quot;bottom&quot;: 0,&#10;                &quot;left&quot;: 1.6929999589920044,&#10;                &quot;right&quot;: 1.6929999589920044,&#10;                &quot;top&quot;: 1.6929999589920044&#10;            },&#10;            &quot;maxSize&quot;: {&#10;                &quot;size1&quot;: 79.725270967015717&#10;            },&#10;            &quot;minSize&quot;: {&#10;                &quot;size1&quot;: 69.725270967015717&#10;            },&#10;            &quot;normalSize&quot;: {&#10;                &quot;size1&quot;: 69.725270967015717&#10;            },&#10;            &quot;subLayout&quot;: [&#10;                {&#10;                    &quot;id&quot;: &quot;2020-06-01T12:23:31&quot;,&#10;                    &quot;margin&quot;: {&#10;                        &quot;bottom&quot;: 0.05584464967250824,&#10;                        &quot;left&quot;: 1.6929999589920044,&#10;                        &quot;right&quot;: 1.6929999589920044,&#10;                        &quot;top&quot;: 1.6929999589920044&#10;                    },&#10;                    &quot;type&quot;: 0&#10;                },&#10;                {&#10;                    &quot;id&quot;: &quot;2020-06-01T12:23:31&quot;,&#10;                    &quot;margin&quot;: {&#10;                        &quot;bottom&quot;: 0,&#10;                        &quot;left&quot;: 1.6929999589920044,&#10;                        &quot;right&quot;: 1.6929999589920044,&#10;                        &quot;top&quot;: 0.06233590841293335&#10;                    },&#10;                    &quot;type&quot;: 0&#10;                }&#10;            ],&#10;            &quot;type&quot;: 0&#10;        },&#10;        {&#10;            &quot;id&quot;: &quot;2020-06-01T12:23:31&quot;,&#10;            &quot;margin&quot;: {&#10;                &quot;bottom&quot;: 1.6929999589920044,&#10;                &quot;left&quot;: 1.6929999589920044,&#10;                &quot;right&quot;: 1.6929999589920044,&#10;                &quot;top&quot;: 0.84700000286102295&#10;            },&#10;            &quot;type&quot;: 0&#10;        }&#10;    ],&#10;    &quot;type&quot;: 0&#10;}&#10;"/>
  <p:tag name="KSO_WM_SLIDE_POSITION" val="48*48"/>
  <p:tag name="KSO_WM_SLIDE_RATIO" val="1.777778"/>
  <p:tag name="KSO_WM_SLIDE_SIZE" val="864*396"/>
  <p:tag name="KSO_WM_SLIDE_SUBTYPE" val="pureTxt"/>
  <p:tag name="KSO_WM_SLIDE_TYPE" val="text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COLOR_TYPE" val="1"/>
  <p:tag name="KSO_WM_TEMPLATE_INDEX" val="20207010"/>
  <p:tag name="KSO_WM_TEMPLATE_MASTER_TYPE" val="0"/>
  <p:tag name="KSO_WM_TEMPLATE_SUBCATEGORY" val="2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lt&quot;,&quot;text_align&quot;:&quot;lt&quot;,&quot;text_direction&quot;:&quot;horizontal&quot;,&quot;chip_types&quot;:[&quot;text&quot;]}],[{&quot;fill_id&quot;:&quot;fbc1d1c81b9c4bca8f09873cfc4ac6db&quot;,&quot;fill_align&quot;:&quot;cb&quot;,&quot;text_align&quot;:&quot;c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,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cm&quot;,&quot;text_align&quot;:&quot;lm&quot;,&quot;text_direction&quot;:&quot;horizontal&quot;,&quot;chip_types&quot;:[&quot;diagram&quot;,&quot;pictext&quot;,&quot;picture&quot;,&quot;chart&quot;,&quot;table&quot;,&quot;video&quot;]}]]"/>
  <p:tag name="KSO_WM_CHIP_GROUPID" val="5e71f41947edf80c4a5df1d9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f41947edf80c4a5df1da"/>
  <p:tag name="KSO_WM_FULL_TEXT_BEAUTIFY_COPY_ID" val="150998268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010_1"/>
  <p:tag name="KSO_WM_SLIDE_INDEX" val="1"/>
  <p:tag name="KSO_WM_SLIDE_ITEM_CNT" val="0"/>
  <p:tag name="KSO_WM_SLIDE_LAYOUT" val="a_b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1T12:23:31&quot;,&#10;    &quot;maxSize&quot;: {&#10;        &quot;size1&quot;: 26.699999999999999&#10;    },&#10;    &quot;minSize&quot;: {&#10;        &quot;size1&quot;: 17.800000000000001&#10;    },&#10;    &quot;normalSize&quot;: {&#10;        &quot;size1&quot;: 21.27&#10;    },&#10;    &quot;subLayout&quot;: [&#10;        {&#10;            &quot;id&quot;: &quot;2020-06-01T12:23:31&quot;,&#10;            &quot;margin&quot;: {&#10;                &quot;bottom&quot;: 0,&#10;                &quot;left&quot;: 1.6929999589920044,&#10;                &quot;right&quot;: 1.6929999589920044,&#10;                &quot;top&quot;: 1.6929999589920044&#10;            },&#10;            &quot;maxSize&quot;: {&#10;                &quot;size1&quot;: 79.725270967015717&#10;            },&#10;            &quot;minSize&quot;: {&#10;                &quot;size1&quot;: 69.725270967015717&#10;            },&#10;            &quot;normalSize&quot;: {&#10;                &quot;size1&quot;: 69.725270967015717&#10;            },&#10;            &quot;subLayout&quot;: [&#10;                {&#10;                    &quot;id&quot;: &quot;2020-06-01T12:23:31&quot;,&#10;                    &quot;margin&quot;: {&#10;                        &quot;bottom&quot;: 0.05584464967250824,&#10;                        &quot;left&quot;: 1.6929999589920044,&#10;                        &quot;right&quot;: 1.6929999589920044,&#10;                        &quot;top&quot;: 1.6929999589920044&#10;                    },&#10;                    &quot;type&quot;: 0&#10;                },&#10;                {&#10;                    &quot;id&quot;: &quot;2020-06-01T12:23:31&quot;,&#10;                    &quot;margin&quot;: {&#10;                        &quot;bottom&quot;: 0,&#10;                        &quot;left&quot;: 1.6929999589920044,&#10;                        &quot;right&quot;: 1.6929999589920044,&#10;                        &quot;top&quot;: 0.06233590841293335&#10;                    },&#10;                    &quot;type&quot;: 0&#10;                }&#10;            ],&#10;            &quot;type&quot;: 0&#10;        },&#10;        {&#10;            &quot;id&quot;: &quot;2020-06-01T12:23:31&quot;,&#10;            &quot;margin&quot;: {&#10;                &quot;bottom&quot;: 1.6929999589920044,&#10;                &quot;left&quot;: 1.6929999589920044,&#10;                &quot;right&quot;: 1.6929999589920044,&#10;                &quot;top&quot;: 0.84700000286102295&#10;            },&#10;            &quot;type&quot;: 0&#10;        }&#10;    ],&#10;    &quot;type&quot;: 0&#10;}&#10;"/>
  <p:tag name="KSO_WM_SLIDE_POSITION" val="48*48"/>
  <p:tag name="KSO_WM_SLIDE_RATIO" val="1.777778"/>
  <p:tag name="KSO_WM_SLIDE_SIZE" val="864*396"/>
  <p:tag name="KSO_WM_SLIDE_SUBTYPE" val="pureTxt"/>
  <p:tag name="KSO_WM_SLIDE_TYPE" val="text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COLOR_TYPE" val="1"/>
  <p:tag name="KSO_WM_TEMPLATE_INDEX" val="20207010"/>
  <p:tag name="KSO_WM_TEMPLATE_MASTER_TYPE" val="0"/>
  <p:tag name="KSO_WM_TEMPLATE_SUBCATEGORY" val="2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6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"/>
  <p:tag name="KSO_WM_UNIT_SUBTYPE" val="a"/>
  <p:tag name="KSO_WM_UNIT_TYPE" val="f"/>
  <p:tag name="KSO_WM_UNIT_VALUE" val="33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195"/>
  <p:tag name="KSO_WM_UNIT_COMPATIBLE" val="0"/>
  <p:tag name="KSO_WM_UNIT_DIAGRAM_ISNUMVISUAL" val="0"/>
  <p:tag name="KSO_WM_UNIT_DIAGRAM_ISREFERUNIT" val="0"/>
  <p:tag name="KSO_WM_UNIT_HIGHLIGHT" val="0"/>
  <p:tag name="KSO_WM_UNIT_ID" val="diagram20202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8143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814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814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8146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03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271"/>
  <p:tag name="KSO_WM_SLIDE_BACKGROUND" val="[&quot;general&quot;,&quot;frame&quot;,&quot;bottomTop&quot;]"/>
  <p:tag name="KSO_WM_SLIDE_CAN_ADD_NAVIGATION" val="1"/>
  <p:tag name="KSO_WM_SLIDE_ID" val="diagram20200321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8T22:10:35&quot;,&#10;    &quot;maxSize&quot;: {&#10;        &quot;size1&quot;: 32.783975100848409&#10;    },&#10;    &quot;minSize&quot;: {&#10;        &quot;size1&quot;: 24.583975100848413&#10;    },&#10;    &quot;normalSize&quot;: {&#10;        &quot;size1&quot;: 24.583975100848413&#10;    },&#10;    &quot;subLayout&quot;: [&#10;        {&#10;            &quot;horizontalAlign&quot;: 0,&#10;            &quot;id&quot;: &quot;2020-06-08T22:10:35&quot;,&#10;            &quot;margin&quot;: {&#10;                &quot;bottom&quot;: 1.2439998388290405,&#10;                &quot;left&quot;: 1.690000057220459,&#10;                &quot;right&quot;: 1.690000057220459,&#10;                &quot;top&quot;: 1.690000057220459&#10;            },&#10;            &quot;type&quot;: 0,&#10;            &quot;verticalAlign&quot;: 1&#10;        },&#10;        {&#10;            &quot;backgroundInfo&quot;: [&#10;                {&#10;                    &quot;bottom&quot;: 0.0583575699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-0.058357569999999998,&#10;                    &quot;topAbs&quot;: false,&#10;                    &quot;type&quot;: &quot;bottomTop&quot;&#10;                }&#10;            ],&#10;            &quot;direction&quot;: 1,&#10;            &quot;id&quot;: &quot;2020-06-08T22:10:35&quot;,&#10;            &quot;maxSize&quot;: {&#10;                &quot;size1&quot;: 68.088927352630222&#10;            },&#10;            &quot;minSize&quot;: {&#10;                &quot;size1&quot;: 36.188927352630223&#10;            },&#10;            &quot;normalSize&quot;: {&#10;                &quot;size1&quot;: 36.18892735263023&#10;            },&#10;            &quot;subLayout&quot;: [&#10;                {&#10;                    &quot;horizontalAlign&quot;: 0,&#10;                    &quot;id&quot;: &quot;2020-06-08T22:10:35&quot;,&#10;                    &quot;margin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marginOverLayout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0,&#10;                    &quot;id&quot;: &quot;2020-06-08T22:10:35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0,&#10;                    &quot;verticalAlign&quot;: 1&#10;                }&#10;            ],&#10;            &quot;type&quot;: 0&#10;        }&#10;    ],&#10;    &quot;type&quot;: 1&#10;}&#10;"/>
  <p:tag name="KSO_WM_SLIDE_POSITION" val="47*34"/>
  <p:tag name="KSO_WM_SLIDE_RATIO" val="1.777778"/>
  <p:tag name="KSO_WM_SLIDE_SIZE" val="866*45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1"/>
  <p:tag name="KSO_WM_TEMPLATE_MASTER_TYPE" val="0"/>
  <p:tag name="KSO_WM_TEMPLATE_SUBCATEGORY" val="11"/>
  <p:tag name="KSO_WM_UNIT_SHOW_EDIT_AREA_INDICATION" val="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3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SM_LIMIT_TYPE" val="1"/>
  <p:tag name="KSO_WM_UNIT_TYPE" val="a"/>
  <p:tag name="KSO_WM_UNIT_VALUE" val="26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1_1*d*1"/>
  <p:tag name="KSO_WM_UNIT_INDEX" val="1"/>
  <p:tag name="KSO_WM_UNIT_LAYERLEVEL" val="1"/>
  <p:tag name="KSO_WM_UNIT_PLACING_PICTURE" val="43839.6939084144"/>
  <p:tag name="KSO_WM_UNIT_PLACING_PICTURE_COLLAGE_RELATIVERECTANGLE" val="{&quot;bottom&quot;:0.00016999999999998112,&quot;left&quot;:0,&quot;right&quot;:0,&quot;top&quot;:0.00016999999999998112}"/>
  <p:tag name="KSO_WM_UNIT_PLACING_PICTURE_COLLAGE_VIEWPORT" val="{&quot;height&quot;:7185.3102362204736,&quot;width&quot;:11522.322834645671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.00017000000000000001,&quot;left&quot;:0,&quot;right&quot;:0,&quot;top&quot;:0.00017000000000000001}"/>
  <p:tag name="KSO_WM_UNIT_PLACING_PICTURE_USER_VIEWPORT" val="{&quot;height&quot;:7185.3102362204727,&quot;width&quot;:11522.322834645669}"/>
  <p:tag name="KSO_WM_UNIT_SUPPORT_UNIT_TYPE" val="[&quot;all&quot;]"/>
  <p:tag name="KSO_WM_UNIT_TYPE" val="d"/>
  <p:tag name="KSO_WM_UNIT_VALUE" val="1266*203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321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YPE" val="f"/>
  <p:tag name="KSO_WM_UNIT_VALUE" val="15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DIAGRAM_ISNUMVISUAL" val="0"/>
  <p:tag name="KSO_WM_UNIT_DIAGRAM_ISREFERUNIT" val="0"/>
  <p:tag name="KSO_WM_UNIT_HIGHLIGHT" val="0"/>
  <p:tag name="KSO_WM_UNIT_ID" val="diagram20200321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814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03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2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8149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160031"/>
  <p:tag name="KSO_WM_TEMPLATE_THUMBS_INDEX" val="1、6、9、12、15、16、21、23、26、2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3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4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815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31"/>
  <p:tag name="KSO_WM_UNIT_CLEAR" val="0"/>
  <p:tag name="KSO_WM_UNIT_COMPATIBLE" val="0"/>
  <p:tag name="KSO_WM_UNIT_HIGHLIGHT" val="0"/>
  <p:tag name="KSO_WM_UNIT_ID" val="256*i*3"/>
  <p:tag name="KSO_WM_UNIT_INDEX" val="1"/>
  <p:tag name="KSO_WM_UNIT_LAYERLEVEL" val="1"/>
  <p:tag name="KSO_WM_UNIT_TYPE" val="i"/>
  <p:tag name="KSO_WM_UNIT_VALUE" val="1429*2538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815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31"/>
  <p:tag name="KSO_WM_UNIT_CLEAR" val="0"/>
  <p:tag name="KSO_WM_UNIT_COMPATIBLE" val="0"/>
  <p:tag name="KSO_WM_UNIT_HIGHLIGHT" val="0"/>
  <p:tag name="KSO_WM_UNIT_ID" val="256*i*3"/>
  <p:tag name="KSO_WM_UNIT_INDEX" val="1"/>
  <p:tag name="KSO_WM_UNIT_LAYERLEVEL" val="1"/>
  <p:tag name="KSO_WM_UNIT_TYPE" val="i"/>
  <p:tag name="KSO_WM_UNIT_VALUE" val="1429*2538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815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2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3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4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8153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8"/>
  <p:tag name="KSO_WM_SLIDE_BACKGROUND_TYPE" val="frame"/>
  <p:tag name="KSO_WM_SLIDE_BK_DARK_LIGHT" val="2"/>
  <p:tag name="KSO_WM_TAG_VERSION" val="1.0"/>
  <p:tag name="KSO_WM_TEMPLATE_ASSEMBLE_GROUPID" val="5ed482c234f4fab75e345a1c"/>
  <p:tag name="KSO_WM_TEMPLATE_ASSEMBLE_XID" val="5ed482c234f4fab75e345a1c"/>
  <p:tag name="KSO_WM_TEMPLATE_CATEGORY" val="diagram"/>
  <p:tag name="KSO_WM_TEMPLATE_INDEX" val="2020701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01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8282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31"/>
  <p:tag name="KSO_WM_UNIT_CLEAR" val="0"/>
  <p:tag name="KSO_WM_UNIT_COMPATIBLE" val="0"/>
  <p:tag name="KSO_WM_UNIT_HIGHLIGHT" val="0"/>
  <p:tag name="KSO_WM_UNIT_ID" val="256*i*3"/>
  <p:tag name="KSO_WM_UNIT_INDEX" val="1"/>
  <p:tag name="KSO_WM_UNIT_LAYERLEVEL" val="1"/>
  <p:tag name="KSO_WM_UNIT_TYPE" val="i"/>
  <p:tag name="KSO_WM_UNIT_VALUE" val="1429*2538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2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3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44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04"/>
  <p:tag name="KSO_WM_SLIDE_BACKGROUND" val="[&quot;general&quot;,&quot;frame&quot;,&quot;bottomTop&quot;]"/>
  <p:tag name="KSO_WM_SLIDE_CAN_ADD_NAVIGATION" val="1"/>
  <p:tag name="KSO_WM_SLIDE_ID" val="diagram20200321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8T22:10:35&quot;,&#10;    &quot;maxSize&quot;: {&#10;        &quot;size1&quot;: 32.783975100848409&#10;    },&#10;    &quot;minSize&quot;: {&#10;        &quot;size1&quot;: 24.583975100848413&#10;    },&#10;    &quot;normalSize&quot;: {&#10;        &quot;size1&quot;: 24.583975100848413&#10;    },&#10;    &quot;subLayout&quot;: [&#10;        {&#10;            &quot;horizontalAlign&quot;: 0,&#10;            &quot;id&quot;: &quot;2020-06-08T22:10:35&quot;,&#10;            &quot;margin&quot;: {&#10;                &quot;bottom&quot;: 1.2439998388290405,&#10;                &quot;left&quot;: 1.690000057220459,&#10;                &quot;right&quot;: 1.690000057220459,&#10;                &quot;top&quot;: 1.690000057220459&#10;            },&#10;            &quot;type&quot;: 0,&#10;            &quot;verticalAlign&quot;: 1&#10;        },&#10;        {&#10;            &quot;backgroundInfo&quot;: [&#10;                {&#10;                    &quot;bottom&quot;: 0.0583575699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-0.058357569999999998,&#10;                    &quot;topAbs&quot;: false,&#10;                    &quot;type&quot;: &quot;bottomTop&quot;&#10;                }&#10;            ],&#10;            &quot;direction&quot;: 1,&#10;            &quot;id&quot;: &quot;2020-06-08T22:10:35&quot;,&#10;            &quot;maxSize&quot;: {&#10;                &quot;size1&quot;: 68.088927352630222&#10;            },&#10;            &quot;minSize&quot;: {&#10;                &quot;size1&quot;: 36.188927352630223&#10;            },&#10;            &quot;normalSize&quot;: {&#10;                &quot;size1&quot;: 36.18892735263023&#10;            },&#10;            &quot;subLayout&quot;: [&#10;                {&#10;                    &quot;horizontalAlign&quot;: 0,&#10;                    &quot;id&quot;: &quot;2020-06-08T22:10:35&quot;,&#10;                    &quot;margin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marginOverLayout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0,&#10;                    &quot;id&quot;: &quot;2020-06-08T22:10:35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0,&#10;                    &quot;verticalAlign&quot;: 1&#10;                }&#10;            ],&#10;            &quot;type&quot;: 0&#10;        }&#10;    ],&#10;    &quot;type&quot;: 1&#10;}&#10;"/>
  <p:tag name="KSO_WM_SLIDE_POSITION" val="47*34"/>
  <p:tag name="KSO_WM_SLIDE_RATIO" val="1.777778"/>
  <p:tag name="KSO_WM_SLIDE_SIZE" val="866*45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1"/>
  <p:tag name="KSO_WM_TEMPLATE_MASTER_TYPE" val="0"/>
  <p:tag name="KSO_WM_TEMPLATE_SUBCATEGORY" val="11"/>
  <p:tag name="KSO_WM_UNIT_SHOW_EDIT_AREA_INDICATION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3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SM_LIMIT_TYPE" val="1"/>
  <p:tag name="KSO_WM_UNIT_TYPE" val="a"/>
  <p:tag name="KSO_WM_UNIT_VALUE" val="26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1_1*d*1"/>
  <p:tag name="KSO_WM_UNIT_INDEX" val="1"/>
  <p:tag name="KSO_WM_UNIT_LAYERLEVEL" val="1"/>
  <p:tag name="KSO_WM_UNIT_PLACING_PICTURE" val="43839.6939084144"/>
  <p:tag name="KSO_WM_UNIT_PLACING_PICTURE_COLLAGE_RELATIVERECTANGLE" val="{&quot;bottom&quot;:0.00016999999999998112,&quot;left&quot;:0,&quot;right&quot;:0,&quot;top&quot;:0.00016999999999998112}"/>
  <p:tag name="KSO_WM_UNIT_PLACING_PICTURE_COLLAGE_VIEWPORT" val="{&quot;height&quot;:7185.3102362204736,&quot;width&quot;:11522.322834645671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.00017000000000000001,&quot;left&quot;:0,&quot;right&quot;:0,&quot;top&quot;:0.00017000000000000001}"/>
  <p:tag name="KSO_WM_UNIT_PLACING_PICTURE_USER_VIEWPORT" val="{&quot;height&quot;:7185.3102362204727,&quot;width&quot;:11522.322834645669}"/>
  <p:tag name="KSO_WM_UNIT_SUPPORT_UNIT_TYPE" val="[&quot;all&quot;]"/>
  <p:tag name="KSO_WM_UNIT_TYPE" val="d"/>
  <p:tag name="KSO_WM_UNIT_VALUE" val="1266*203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321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YPE" val="f"/>
  <p:tag name="KSO_WM_UNIT_VALUE" val="15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8126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DIAGRAM_ISNUMVISUAL" val="0"/>
  <p:tag name="KSO_WM_UNIT_DIAGRAM_ISREFERUNIT" val="0"/>
  <p:tag name="KSO_WM_UNIT_HIGHLIGHT" val="0"/>
  <p:tag name="KSO_WM_UNIT_ID" val="diagram20200321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179"/>
  <p:tag name="KSO_WM_SLIDE_BACKGROUND" val="[&quot;general&quot;,&quot;frame&quot;]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8T05:56:35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6-08T05:56:35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6-08T05:56:35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4"/>
  <p:tag name="KSO_WM_UNIT_INDEX" val="4"/>
  <p:tag name="KSO_WM_UNIT_LAYERLEVEL" val="1"/>
  <p:tag name="KSO_WM_UNIT_SM_LIMIT_TYPE" val="1"/>
  <p:tag name="KSO_WM_UNIT_TYPE" val="i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9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d*1"/>
  <p:tag name="KSO_WM_UNIT_INDEX" val="1"/>
  <p:tag name="KSO_WM_UNIT_LAYERLEVEL" val="1"/>
  <p:tag name="KSO_WM_UNIT_PLACING_PICTURE" val="43773.6692183912"/>
  <p:tag name="KSO_WM_UNIT_PLACING_PICTURE_INFO" val="{&quot;code&quot;:&quot;a&quot;,&quot;full_picture&quot;:true,&quot;last_crop_picture&quot;:&quot;1-1&quot;,&quot;last_full_picture&quot;:&quot;a&quot;,&quot;margin&quot;:{&quot;bottom&quot;:45.755326163516912,&quot;top&quot;:43.899729179105947},&quot;scheme&quot;:&quot;2-0&quot;,&quot;spacing&quot;:5}"/>
  <p:tag name="KSO_WM_UNIT_PLACING_PICTURE_MD4" val="0"/>
  <p:tag name="KSO_WM_UNIT_PLACING_PICTURE_USER_RELATIVERECTANGLE_SMARTMENU" val="{&quot;bottom&quot;:0,&quot;left&quot;:0,&quot;right&quot;:0,&quot;top&quot;:0}"/>
  <p:tag name="KSO_WM_UNIT_PLACING_PICTURE_USER_VIEWPORT" val="{&quot;height&quot;:5370,&quot;width&quot;:9405}"/>
  <p:tag name="KSO_WM_UNIT_PLACING_PICTURE_USER_VIEWPORT_SMARTMENU" val="{&quot;height&quot;:5375.7227456866058,&quot;width&quot;:9407.4065059422501}"/>
  <p:tag name="KSO_WM_UNIT_SUPPORT_UNIT_TYPE" val="[&quot;all&quot;]"/>
  <p:tag name="KSO_WM_UNIT_TYPE" val="d"/>
  <p:tag name="KSO_WM_UNIT_VALUE" val="1198*3046"/>
  <p:tag name="REFSHAPE" val="338440924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097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06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0_1*i*1"/>
  <p:tag name="KSO_WM_UNIT_INDEX" val="1"/>
  <p:tag name="KSO_WM_UNIT_LAYERLEVEL" val="1"/>
  <p:tag name="KSO_WM_UNIT_TYPE" val="i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2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YPE" val="i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193890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0_1*d*1"/>
  <p:tag name="KSO_WM_UNIT_INDEX" val="1"/>
  <p:tag name="KSO_WM_UNIT_LAYERLEVEL" val="1"/>
  <p:tag name="KSO_WM_UNIT_PICTURE_CLIP_FLAG" val="1"/>
  <p:tag name="KSO_WM_UNIT_TYPE" val="d"/>
  <p:tag name="KSO_WM_UNIT_VALUE" val="946*71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889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19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098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3890_1*i*4"/>
  <p:tag name="KSO_WM_UNIT_INDEX" val="4"/>
  <p:tag name="KSO_WM_UNIT_LAYERLEVEL" val="1"/>
  <p:tag name="KSO_WM_UNIT_TYPE" val="i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3890_1*i*5"/>
  <p:tag name="KSO_WM_UNIT_INDEX" val="5"/>
  <p:tag name="KSO_WM_UNIT_LAYERLEVEL" val="1"/>
  <p:tag name="KSO_WM_UNIT_TYPE" val="i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06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0_1*i*1"/>
  <p:tag name="KSO_WM_UNIT_INDEX" val="1"/>
  <p:tag name="KSO_WM_UNIT_LAYERLEVEL" val="1"/>
  <p:tag name="KSO_WM_UNIT_TYPE" val="i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2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YPE" val="i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193890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0_1*d*1"/>
  <p:tag name="KSO_WM_UNIT_INDEX" val="1"/>
  <p:tag name="KSO_WM_UNIT_LAYERLEVEL" val="1"/>
  <p:tag name="KSO_WM_UNIT_PICTURE_CLIP_FLAG" val="1"/>
  <p:tag name="KSO_WM_UNIT_TYPE" val="d"/>
  <p:tag name="KSO_WM_UNIT_VALUE" val="946*71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889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19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099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3890_1*i*4"/>
  <p:tag name="KSO_WM_UNIT_INDEX" val="4"/>
  <p:tag name="KSO_WM_UNIT_LAYERLEVEL" val="1"/>
  <p:tag name="KSO_WM_UNIT_TYPE" val="i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3890_1*i*5"/>
  <p:tag name="KSO_WM_UNIT_INDEX" val="5"/>
  <p:tag name="KSO_WM_UNIT_LAYERLEVEL" val="1"/>
  <p:tag name="KSO_WM_UNIT_TYPE" val="i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06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0_1*i*1"/>
  <p:tag name="KSO_WM_UNIT_INDEX" val="1"/>
  <p:tag name="KSO_WM_UNIT_LAYERLEVEL" val="1"/>
  <p:tag name="KSO_WM_UNIT_TYPE" val="i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2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YPE" val="i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193890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0_1*d*1"/>
  <p:tag name="KSO_WM_UNIT_INDEX" val="1"/>
  <p:tag name="KSO_WM_UNIT_LAYERLEVEL" val="1"/>
  <p:tag name="KSO_WM_UNIT_PICTURE_CLIP_FLAG" val="1"/>
  <p:tag name="KSO_WM_UNIT_TYPE" val="d"/>
  <p:tag name="KSO_WM_UNIT_VALUE" val="946*71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889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19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10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3890_1*i*4"/>
  <p:tag name="KSO_WM_UNIT_INDEX" val="4"/>
  <p:tag name="KSO_WM_UNIT_LAYERLEVEL" val="1"/>
  <p:tag name="KSO_WM_UNIT_TYPE" val="i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3890_1*i*5"/>
  <p:tag name="KSO_WM_UNIT_INDEX" val="5"/>
  <p:tag name="KSO_WM_UNIT_LAYERLEVEL" val="1"/>
  <p:tag name="KSO_WM_UNIT_TYPE" val="i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07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0_1*i*1"/>
  <p:tag name="KSO_WM_UNIT_INDEX" val="1"/>
  <p:tag name="KSO_WM_UNIT_LAYERLEVEL" val="1"/>
  <p:tag name="KSO_WM_UNIT_TYPE" val="i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2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YPE" val="i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193890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0_1*d*1"/>
  <p:tag name="KSO_WM_UNIT_INDEX" val="1"/>
  <p:tag name="KSO_WM_UNIT_LAYERLEVEL" val="1"/>
  <p:tag name="KSO_WM_UNIT_PICTURE_CLIP_FLAG" val="1"/>
  <p:tag name="KSO_WM_UNIT_TYPE" val="d"/>
  <p:tag name="KSO_WM_UNIT_VALUE" val="946*71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889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21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3890_1*i*4"/>
  <p:tag name="KSO_WM_UNIT_INDEX" val="4"/>
  <p:tag name="KSO_WM_UNIT_LAYERLEVEL" val="1"/>
  <p:tag name="KSO_WM_UNIT_TYPE" val="i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3890_1*i*5"/>
  <p:tag name="KSO_WM_UNIT_INDEX" val="5"/>
  <p:tag name="KSO_WM_UNIT_LAYERLEVEL" val="1"/>
  <p:tag name="KSO_WM_UNIT_TYPE" val="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27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0_1*i*1"/>
  <p:tag name="KSO_WM_UNIT_INDEX" val="1"/>
  <p:tag name="KSO_WM_UNIT_LAYERLEVEL" val="1"/>
  <p:tag name="KSO_WM_UNIT_TYPE" val="i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2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YPE" val="i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193890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0_1*d*1"/>
  <p:tag name="KSO_WM_UNIT_INDEX" val="1"/>
  <p:tag name="KSO_WM_UNIT_LAYERLEVEL" val="1"/>
  <p:tag name="KSO_WM_UNIT_PICTURE_CLIP_FLAG" val="1"/>
  <p:tag name="KSO_WM_UNIT_TYPE" val="d"/>
  <p:tag name="KSO_WM_UNIT_VALUE" val="946*71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889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31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176"/>
  <p:tag name="KSO_WM_SLIDE_BACKGROUND" val="[&quot;general&quot;,&quot;frame&quot;]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8T05:56:35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6-08T05:56:35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6-08T05:56:35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3890_1*i*4"/>
  <p:tag name="KSO_WM_UNIT_INDEX" val="4"/>
  <p:tag name="KSO_WM_UNIT_LAYERLEVEL" val="1"/>
  <p:tag name="KSO_WM_UNIT_TYPE" val="i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3890_1*i*5"/>
  <p:tag name="KSO_WM_UNIT_INDEX" val="5"/>
  <p:tag name="KSO_WM_UNIT_LAYERLEVEL" val="1"/>
  <p:tag name="KSO_WM_UNIT_TYPE" val="i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28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0_1*i*1"/>
  <p:tag name="KSO_WM_UNIT_INDEX" val="1"/>
  <p:tag name="KSO_WM_UNIT_LAYERLEVEL" val="1"/>
  <p:tag name="KSO_WM_UNIT_TYPE" val="i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2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YPE" val="i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889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837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26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4"/>
  <p:tag name="KSO_WM_UNIT_INDEX" val="4"/>
  <p:tag name="KSO_WM_UNIT_LAYERLEVEL" val="1"/>
  <p:tag name="KSO_WM_UNIT_SM_LIMIT_TYPE" val="1"/>
  <p:tag name="KSO_WM_UNIT_TYPE" val="i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268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269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3890_1*i*4"/>
  <p:tag name="KSO_WM_UNIT_INDEX" val="4"/>
  <p:tag name="KSO_WM_UNIT_LAYERLEVEL" val="1"/>
  <p:tag name="KSO_WM_UNIT_TYPE" val="i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3890_1*i*5"/>
  <p:tag name="KSO_WM_UNIT_INDEX" val="5"/>
  <p:tag name="KSO_WM_UNIT_LAYERLEVEL" val="1"/>
  <p:tag name="KSO_WM_UNIT_TYPE" val="i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30"/>
  <p:tag name="KSO_WM_SLIDE_BACKGROUND" val="[&quot;general&quot;,&quot;frame&quot;,&quot;leftRight&quot;]"/>
  <p:tag name="KSO_WM_SLIDE_ID" val="diagram20203406_1"/>
  <p:tag name="KSO_WM_SLIDE_INDEX" val="1"/>
  <p:tag name="KSO_WM_SLIDE_ITEM_CNT" val="0"/>
  <p:tag name="KSO_WM_SLIDE_LAYOUT" val="a_f_i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0T07:12:31&quot;,&quot;maxSize&quot;:{&quot;size1&quot;:33.399999999999999},&quot;minSize&quot;:{&quot;size1&quot;:33.399999999999999},&quot;normalSize&quot;:{&quot;size1&quot;:33.399999999999999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6-10T07:12:31&quot;,&quot;margin&quot;:{&quot;bottom&quot;:2.9300000667572021,&quot;left&quot;:2.119999885559082,&quot;right&quot;:1.690000057220459,&quot;top&quot;:3.2699997425079346},&quot;maxSize&quot;:{&quot;size1&quot;:65.599999999999994},&quot;minSize&quot;:{&quot;size1&quot;:39.299999999999997},&quot;normalSize&quot;:{&quot;size1&quot;:51.454916240480799},&quot;subLayout&quot;:[{&quot;id&quot;:&quot;2020-06-10T07:12:31&quot;,&quot;margin&quot;:{&quot;bottom&quot;:0.39399999380111694,&quot;left&quot;:2.119999885559082,&quot;right&quot;:1.690000057220459,&quot;top&quot;:3.2699997425079346},&quot;type&quot;:0},{&quot;id&quot;:&quot;2020-06-10T07:12:31&quot;,&quot;margin&quot;:{&quot;bottom&quot;:2.9300000667572021,&quot;left&quot;:2.119999885559082,&quot;right&quot;:1.690000057220459,&quot;top&quot;:0.026000002399086952},&quot;type&quot;:0}],&quot;type&quot;:0},{&quot;id&quot;:&quot;2020-06-10T07:12:31&quot;,&quot;margin&quot;:{&quot;bottom&quot;:2.119999885559082,&quot;left&quot;:1.690000057220459,&quot;right&quot;:2.119999885559082,&quot;top&quot;:2.119999885559082},&quot;type&quot;:0}],&quot;type&quot;:0}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6"/>
  <p:tag name="KSO_WM_TEMPLATE_MASTER_TYPE" val="0"/>
  <p:tag name="KSO_WM_TEMPLATE_SUBCATEGORY" val="1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3406"/>
  <p:tag name="KSO_WM_UNIT_BK_DARK_LIGHT" val="1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6_1*i*1"/>
  <p:tag name="KSO_WM_UNIT_INDEX" val="1"/>
  <p:tag name="KSO_WM_UNIT_LAYERLEVEL" val="1"/>
  <p:tag name="KSO_WM_UNIT_SM_LIMIT_TYPE" val="1"/>
  <p:tag name="KSO_WM_UNIT_SUBTYPE" val="h"/>
  <p:tag name="KSO_WM_UNIT_TYPE" val="i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6_1*a*1"/>
  <p:tag name="KSO_WM_UNIT_INDEX" val="1"/>
  <p:tag name="KSO_WM_UNIT_ISCONTENTSTITLE" val="0"/>
  <p:tag name="KSO_WM_UNIT_LAYERLEVEL" val="1"/>
  <p:tag name="KSO_WM_UNIT_NOCLEAR" val="0"/>
  <p:tag name="KSO_WM_UNIT_PRESET_TEXT" val="点击此处添加大标题"/>
  <p:tag name="KSO_WM_UNIT_TYPE" val="a"/>
  <p:tag name="KSO_WM_UNIT_VALUE" val="16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6_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"/>
  <p:tag name="KSO_WM_UNIT_SM_LIMIT_TYPE" val="1"/>
  <p:tag name="KSO_WM_UNIT_SMARTLAYOUT_COMPRESS_INFO" val="{&#10;    &quot;id&quot;: &quot;2020-06-10T07:12:31&quot;,&#10;    &quot;max&quot;: 0.1462519265460287,&#10;    &quot;parentMax&quot;: {&#10;        &quot;max&quot;: 5.3822520104618405&#10;    },&#10;    &quot;topChanged&quot;: 0.1462519265460287&#10;}&#10;"/>
  <p:tag name="KSO_WM_UNIT_TYPE" val="f"/>
  <p:tag name="KSO_WM_UNIT_VALUE" val="48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16;24;2"/>
  <p:tag name="KSO_WM_UNIT_DIAGRAM_ISNUMVISUAL" val="0"/>
  <p:tag name="KSO_WM_UNIT_DIAGRAM_ISREFERUNIT" val="0"/>
  <p:tag name="KSO_WM_UNIT_HIGHLIGHT" val="0"/>
  <p:tag name="KSO_WM_UNIT_ID" val="diagram20203406_1*f*2"/>
  <p:tag name="KSO_WM_UNIT_INDEX" val="2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"/>
  <p:tag name="KSO_WM_UNIT_TYPE" val="f"/>
  <p:tag name="KSO_WM_UNIT_VALUE" val="63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7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6_1*i*2"/>
  <p:tag name="KSO_WM_UNIT_INDEX" val="2"/>
  <p:tag name="KSO_WM_UNIT_LAYERLEVEL" val="1"/>
  <p:tag name="KSO_WM_UNIT_SM_LIMIT_TYPE" val="1"/>
  <p:tag name="KSO_WM_UNIT_TYPE" val="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31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0_1*i*1"/>
  <p:tag name="KSO_WM_UNIT_INDEX" val="1"/>
  <p:tag name="KSO_WM_UNIT_LAYERLEVEL" val="1"/>
  <p:tag name="KSO_WM_UNIT_TYPE" val="i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2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YPE" val="i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193890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0_1*d*1"/>
  <p:tag name="KSO_WM_UNIT_INDEX" val="1"/>
  <p:tag name="KSO_WM_UNIT_LAYERLEVEL" val="1"/>
  <p:tag name="KSO_WM_UNIT_PICTURE_CLIP_FLAG" val="1"/>
  <p:tag name="KSO_WM_UNIT_TYPE" val="d"/>
  <p:tag name="KSO_WM_UNIT_VALUE" val="946*71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889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36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3890_1*i*4"/>
  <p:tag name="KSO_WM_UNIT_INDEX" val="4"/>
  <p:tag name="KSO_WM_UNIT_LAYERLEVEL" val="1"/>
  <p:tag name="KSO_WM_UNIT_TYPE" val="i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3890_1*i*5"/>
  <p:tag name="KSO_WM_UNIT_INDEX" val="5"/>
  <p:tag name="KSO_WM_UNIT_LAYERLEVEL" val="1"/>
  <p:tag name="KSO_WM_UNIT_TYPE" val="i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basetag"/>
  <p:tag name="KSO_WM_TEMPLATE_INDEX" val="20182829"/>
  <p:tag name="KSO_WM_TEMPLATE_JOB_ID" val="4"/>
  <p:tag name="KSO_WM_TEMPLATE_OUTLINE_ID" val="1"/>
  <p:tag name="KSO_WM_TEMPLATE_SCENE_ID" val="1"/>
  <p:tag name="KSO_WM_TEMPLATE_THUMBS_INDEX" val="1、2、3、6、7、8、9、15、18、14、19"/>
  <p:tag name="KSO_WM_TEMPLATE_TOPIC_DEFAULT" val="1"/>
  <p:tag name="KSO_WM_TEMPLATE_TOPIC_ID" val="280072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32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0_1*i*1"/>
  <p:tag name="KSO_WM_UNIT_INDEX" val="1"/>
  <p:tag name="KSO_WM_UNIT_LAYERLEVEL" val="1"/>
  <p:tag name="KSO_WM_UNIT_TYPE" val="i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2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YPE" val="i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193890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0_1*d*1"/>
  <p:tag name="KSO_WM_UNIT_INDEX" val="1"/>
  <p:tag name="KSO_WM_UNIT_LAYERLEVEL" val="1"/>
  <p:tag name="KSO_WM_UNIT_PICTURE_CLIP_FLAG" val="1"/>
  <p:tag name="KSO_WM_UNIT_TYPE" val="d"/>
  <p:tag name="KSO_WM_UNIT_VALUE" val="946*71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889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4515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3890_1*i*4"/>
  <p:tag name="KSO_WM_UNIT_INDEX" val="4"/>
  <p:tag name="KSO_WM_UNIT_LAYERLEVEL" val="1"/>
  <p:tag name="KSO_WM_UNIT_TYPE" val="i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3890_1*i*5"/>
  <p:tag name="KSO_WM_UNIT_INDEX" val="5"/>
  <p:tag name="KSO_WM_UNIT_LAYERLEVEL" val="1"/>
  <p:tag name="KSO_WM_UNIT_TYPE" val="i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9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d*1"/>
  <p:tag name="KSO_WM_UNIT_INDEX" val="1"/>
  <p:tag name="KSO_WM_UNIT_LAYERLEVEL" val="1"/>
  <p:tag name="KSO_WM_UNIT_PLACING_PICTURE" val="43773.6692183912"/>
  <p:tag name="KSO_WM_UNIT_PLACING_PICTURE_INFO" val="{&quot;code&quot;:&quot;a&quot;,&quot;full_picture&quot;:true,&quot;last_crop_picture&quot;:&quot;1-1&quot;,&quot;last_full_picture&quot;:&quot;a&quot;,&quot;margin&quot;:{&quot;bottom&quot;:45.755326163516912,&quot;top&quot;:43.899729179105947},&quot;scheme&quot;:&quot;2-0&quot;,&quot;spacing&quot;:5}"/>
  <p:tag name="KSO_WM_UNIT_PLACING_PICTURE_MD4" val="0"/>
  <p:tag name="KSO_WM_UNIT_PLACING_PICTURE_USER_RELATIVERECTANGLE_SMARTMENU" val="{&quot;bottom&quot;:0,&quot;left&quot;:0,&quot;right&quot;:0,&quot;top&quot;:0}"/>
  <p:tag name="KSO_WM_UNIT_PLACING_PICTURE_USER_VIEWPORT" val="{&quot;height&quot;:5370,&quot;width&quot;:9405}"/>
  <p:tag name="KSO_WM_UNIT_PLACING_PICTURE_USER_VIEWPORT_SMARTMENU" val="{&quot;height&quot;:5375.7227456866058,&quot;width&quot;:9407.4065059422501}"/>
  <p:tag name="KSO_WM_UNIT_SUPPORT_UNIT_TYPE" val="[&quot;all&quot;]"/>
  <p:tag name="KSO_WM_UNIT_TYPE" val="d"/>
  <p:tag name="KSO_WM_UNIT_VALUE" val="1198*3046"/>
  <p:tag name="REFSHAPE" val="338440924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2"/>
  <p:tag name="KSO_WM_FULL_TEXT_BEAUTIFY_COPY_ID" val="150998334"/>
  <p:tag name="KSO_WM_SLIDE_ID" val="custom160031_9"/>
  <p:tag name="KSO_WM_SLIDE_INDEX" val="9"/>
  <p:tag name="KSO_WM_SLIDE_ITEM_CNT" val="5"/>
  <p:tag name="KSO_WM_SLIDE_LAYOUT" val="a_d_l"/>
  <p:tag name="KSO_WM_SLIDE_LAYOUT_CNT" val="1_1_1"/>
  <p:tag name="KSO_WM_SLIDE_POSITION" val="89*138"/>
  <p:tag name="KSO_WM_SLIDE_SIZE" val="807*331"/>
  <p:tag name="KSO_WM_SLIDE_TYPE" val="text"/>
  <p:tag name="KSO_WM_TAG_VERSION" val="1.0"/>
  <p:tag name="KSO_WM_TEMPLATE_CATEGORY" val="custom"/>
  <p:tag name="KSO_WM_TEMPLATE_INDEX" val="16003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VERSION" val="1.0"/>
  <p:tag name="KSO_WM_TEMPLATE_CATEGORY" val="custom"/>
  <p:tag name="KSO_WM_TEMPLATE_INDEX" val="160031"/>
  <p:tag name="KSO_WM_UNIT_CLEAR" val="1"/>
  <p:tag name="KSO_WM_UNIT_COMPATIBLE" val="0"/>
  <p:tag name="KSO_WM_UNIT_HIGHLIGHT" val="0"/>
  <p:tag name="KSO_WM_UNIT_ID" val="custom160031_9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6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2"/>
  <p:tag name="KSO_WM_FULL_TEXT_BEAUTIFY_COPY_ID" val="3"/>
  <p:tag name="KSO_WM_TAG_VERSION" val="1.0"/>
  <p:tag name="KSO_WM_TEMPLATE_CATEGORY" val="custom"/>
  <p:tag name="KSO_WM_TEMPLATE_INDEX" val="160031"/>
  <p:tag name="KSO_WM_UNIT_CLEAR" val="1"/>
  <p:tag name="KSO_WM_UNIT_COMPATIBLE" val="0"/>
  <p:tag name="KSO_WM_UNIT_HIGHLIGHT" val="0"/>
  <p:tag name="KSO_WM_UNIT_ID" val="custom160031_9*l_h_f*1_1_1"/>
  <p:tag name="KSO_WM_UNIT_INDEX" val="1_1_1"/>
  <p:tag name="KSO_WM_UNIT_LAYERLEVEL" val="1_1_1"/>
  <p:tag name="KSO_WM_UNIT_PRESET_TEXT_INDEX" val="2"/>
  <p:tag name="KSO_WM_UNIT_PRESET_TEXT_LEN" val="30"/>
  <p:tag name="KSO_WM_UNIT_TEXT_FILL_FORE_SCHEMECOLOR_INDEX" val="5"/>
  <p:tag name="KSO_WM_UNIT_TEXT_FILL_TYPE" val="1"/>
  <p:tag name="KSO_WM_UNIT_TYPE" val="l_h_f"/>
  <p:tag name="KSO_WM_UNIT_USESOURCEFORMAT_APPLY" val="1"/>
  <p:tag name="KSO_WM_UNIT_VALUE" val="46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2"/>
  <p:tag name="KSO_WM_FULL_TEXT_BEAUTIFY_COPY_ID" val="4"/>
  <p:tag name="KSO_WM_TAG_VERSION" val="1.0"/>
  <p:tag name="KSO_WM_TEMPLATE_CATEGORY" val="custom"/>
  <p:tag name="KSO_WM_TEMPLATE_INDEX" val="160031"/>
  <p:tag name="KSO_WM_UNIT_CLEAR" val="1"/>
  <p:tag name="KSO_WM_UNIT_COMPATIBLE" val="0"/>
  <p:tag name="KSO_WM_UNIT_HIGHLIGHT" val="0"/>
  <p:tag name="KSO_WM_UNIT_ID" val="custom160031_9*l_h_f*1_2_1"/>
  <p:tag name="KSO_WM_UNIT_INDEX" val="1_2_1"/>
  <p:tag name="KSO_WM_UNIT_LAYERLEVEL" val="1_1_1"/>
  <p:tag name="KSO_WM_UNIT_PRESET_TEXT_INDEX" val="2"/>
  <p:tag name="KSO_WM_UNIT_PRESET_TEXT_LEN" val="30"/>
  <p:tag name="KSO_WM_UNIT_TEXT_FILL_FORE_SCHEMECOLOR_INDEX" val="6"/>
  <p:tag name="KSO_WM_UNIT_TEXT_FILL_TYPE" val="1"/>
  <p:tag name="KSO_WM_UNIT_TYPE" val="l_h_f"/>
  <p:tag name="KSO_WM_UNIT_USESOURCEFORMAT_APPLY" val="1"/>
  <p:tag name="KSO_WM_UNIT_VALUE" val="46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2"/>
  <p:tag name="KSO_WM_FULL_TEXT_BEAUTIFY_COPY_ID" val="6"/>
  <p:tag name="KSO_WM_TAG_VERSION" val="1.0"/>
  <p:tag name="KSO_WM_TEMPLATE_CATEGORY" val="custom"/>
  <p:tag name="KSO_WM_TEMPLATE_INDEX" val="160031"/>
  <p:tag name="KSO_WM_UNIT_CLEAR" val="1"/>
  <p:tag name="KSO_WM_UNIT_COMPATIBLE" val="0"/>
  <p:tag name="KSO_WM_UNIT_HIGHLIGHT" val="0"/>
  <p:tag name="KSO_WM_UNIT_ID" val="custom160031_9*l_h_f*1_4_1"/>
  <p:tag name="KSO_WM_UNIT_INDEX" val="1_4_1"/>
  <p:tag name="KSO_WM_UNIT_LAYERLEVEL" val="1_1_1"/>
  <p:tag name="KSO_WM_UNIT_PRESET_TEXT_INDEX" val="2"/>
  <p:tag name="KSO_WM_UNIT_PRESET_TEXT_LEN" val="30"/>
  <p:tag name="KSO_WM_UNIT_TEXT_FILL_FORE_SCHEMECOLOR_INDEX" val="7"/>
  <p:tag name="KSO_WM_UNIT_TEXT_FILL_TYPE" val="1"/>
  <p:tag name="KSO_WM_UNIT_TYPE" val="l_h_f"/>
  <p:tag name="KSO_WM_UNIT_USESOURCEFORMAT_APPLY" val="1"/>
  <p:tag name="KSO_WM_UNIT_VALUE" val="46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custom"/>
  <p:tag name="KSO_WM_TEMPLATE_INDEX" val="160031"/>
  <p:tag name="KSO_WM_UNIT_CLEAR" val="0"/>
  <p:tag name="KSO_WM_UNIT_COMPATIBLE" val="0"/>
  <p:tag name="KSO_WM_UNIT_HIGHLIGHT" val="0"/>
  <p:tag name="KSO_WM_UNIT_ID" val="custom160031_9*d*1"/>
  <p:tag name="KSO_WM_UNIT_INDEX" val="1"/>
  <p:tag name="KSO_WM_UNIT_LAYERLEVEL" val="1"/>
  <p:tag name="KSO_WM_UNIT_TYPE" val="d"/>
  <p:tag name="KSO_WM_UNIT_VALUE" val="1168*1168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35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0_1*i*1"/>
  <p:tag name="KSO_WM_UNIT_INDEX" val="1"/>
  <p:tag name="KSO_WM_UNIT_LAYERLEVEL" val="1"/>
  <p:tag name="KSO_WM_UNIT_TYPE" val="i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2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YPE" val="i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193890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0_1*d*1"/>
  <p:tag name="KSO_WM_UNIT_INDEX" val="1"/>
  <p:tag name="KSO_WM_UNIT_LAYERLEVEL" val="1"/>
  <p:tag name="KSO_WM_UNIT_PICTURE_CLIP_FLAG" val="1"/>
  <p:tag name="KSO_WM_UNIT_TYPE" val="d"/>
  <p:tag name="KSO_WM_UNIT_VALUE" val="946*7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889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4338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3890_1*i*4"/>
  <p:tag name="KSO_WM_UNIT_INDEX" val="4"/>
  <p:tag name="KSO_WM_UNIT_LAYERLEVEL" val="1"/>
  <p:tag name="KSO_WM_UNIT_TYPE" val="i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3890_1*i*5"/>
  <p:tag name="KSO_WM_UNIT_INDEX" val="5"/>
  <p:tag name="KSO_WM_UNIT_LAYERLEVEL" val="1"/>
  <p:tag name="KSO_WM_UNIT_TYPE" val="i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35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0_1*i*1"/>
  <p:tag name="KSO_WM_UNIT_INDEX" val="1"/>
  <p:tag name="KSO_WM_UNIT_LAYERLEVEL" val="1"/>
  <p:tag name="KSO_WM_UNIT_TYPE" val="i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2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YPE" val="i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193890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0_1*d*1"/>
  <p:tag name="KSO_WM_UNIT_INDEX" val="1"/>
  <p:tag name="KSO_WM_UNIT_LAYERLEVEL" val="1"/>
  <p:tag name="KSO_WM_UNIT_PICTURE_CLIP_FLAG" val="1"/>
  <p:tag name="KSO_WM_UNIT_TYPE" val="d"/>
  <p:tag name="KSO_WM_UNIT_VALUE" val="946*7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7889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4338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3890_1*i*4"/>
  <p:tag name="KSO_WM_UNIT_INDEX" val="4"/>
  <p:tag name="KSO_WM_UNIT_LAYERLEVEL" val="1"/>
  <p:tag name="KSO_WM_UNIT_TYPE" val="i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3890_1*i*5"/>
  <p:tag name="KSO_WM_UNIT_INDEX" val="5"/>
  <p:tag name="KSO_WM_UNIT_LAYERLEVEL" val="1"/>
  <p:tag name="KSO_WM_UNIT_TYPE" val="i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181"/>
  <p:tag name="KSO_WM_SLIDE_BACKGROUND" val="[&quot;general&quot;,&quot;frame&quot;]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8T05:56:35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6-08T05:56:35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6-08T05:56:35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4"/>
  <p:tag name="KSO_WM_UNIT_INDEX" val="4"/>
  <p:tag name="KSO_WM_UNIT_LAYERLEVEL" val="1"/>
  <p:tag name="KSO_WM_UNIT_SM_LIMIT_TYPE" val="1"/>
  <p:tag name="KSO_WM_UNIT_TYPE" val="i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9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d*1"/>
  <p:tag name="KSO_WM_UNIT_INDEX" val="1"/>
  <p:tag name="KSO_WM_UNIT_LAYERLEVEL" val="1"/>
  <p:tag name="KSO_WM_UNIT_PLACING_PICTURE" val="43773.6692183912"/>
  <p:tag name="KSO_WM_UNIT_PLACING_PICTURE_INFO" val="{&quot;code&quot;:&quot;a&quot;,&quot;full_picture&quot;:true,&quot;last_crop_picture&quot;:&quot;1-1&quot;,&quot;last_full_picture&quot;:&quot;a&quot;,&quot;margin&quot;:{&quot;bottom&quot;:45.755326163516912,&quot;top&quot;:43.899729179105947},&quot;scheme&quot;:&quot;2-0&quot;,&quot;spacing&quot;:5}"/>
  <p:tag name="KSO_WM_UNIT_PLACING_PICTURE_MD4" val="0"/>
  <p:tag name="KSO_WM_UNIT_PLACING_PICTURE_USER_RELATIVERECTANGLE_SMARTMENU" val="{&quot;bottom&quot;:0,&quot;left&quot;:0,&quot;right&quot;:0,&quot;top&quot;:0}"/>
  <p:tag name="KSO_WM_UNIT_PLACING_PICTURE_USER_VIEWPORT" val="{&quot;height&quot;:5370,&quot;width&quot;:9405}"/>
  <p:tag name="KSO_WM_UNIT_PLACING_PICTURE_USER_VIEWPORT_SMARTMENU" val="{&quot;height&quot;:5375.7227456866058,&quot;width&quot;:9407.4065059422501}"/>
  <p:tag name="KSO_WM_UNIT_SUPPORT_UNIT_TYPE" val="[&quot;all&quot;]"/>
  <p:tag name="KSO_WM_UNIT_TYPE" val="d"/>
  <p:tag name="KSO_WM_UNIT_VALUE" val="1198*3046"/>
  <p:tag name="REFSHAPE" val="338440924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51"/>
  <p:tag name="KSO_WM_SLIDE_COLORSCHEME_VERSION" val="3.2"/>
  <p:tag name="KSO_WM_SLIDE_CONSTRAINT" val="%7b%22slideConstraint%22%3a%7b%22seriesAreas%22%3a%5b%5d%2c%22singleAreas%22%3a%5b%7b%22shapes%22%3a%5b22%5d%2c%22serialConstraintIndex%22%3a-1%2c%22areatextmark%22%3a0%2c%22pictureprocessmark%22%3a0%7d%5d%7d%7d"/>
  <p:tag name="KSO_WM_SLIDE_ID" val="diagram30178608_1"/>
  <p:tag name="KSO_WM_SLIDE_INDEX" val="1"/>
  <p:tag name="KSO_WM_SLIDE_ITEM_CNT" val="0"/>
  <p:tag name="KSO_WM_SLIDE_LAYOUT" val="a_d_f"/>
  <p:tag name="KSO_WM_SLIDE_LAYOUT_CNT" val="1_1_4"/>
  <p:tag name="KSO_WM_SLIDE_MODEL_TYPE" val="cover"/>
  <p:tag name="KSO_WM_SLIDE_POSITION" val="0*29"/>
  <p:tag name="KSO_WM_SLIDE_SIZE" val="959*510"/>
  <p:tag name="KSO_WM_SLIDE_SUBTYPE" val="picTxt"/>
  <p:tag name="KSO_WM_SLIDE_TYPE" val="text"/>
  <p:tag name="KSO_WM_TAG_VERSION" val="1.0"/>
  <p:tag name="KSO_WM_TEMPLATE_CATEGORY" val="diagram"/>
  <p:tag name="KSO_WM_TEMPLATE_INDEX" val="30178608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30178608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30178608_1*i*1"/>
  <p:tag name="KSO_WM_UNIT_INDEX" val="1"/>
  <p:tag name="KSO_WM_UNIT_LAYERLEVEL" val="1"/>
  <p:tag name="KSO_WM_UNIT_TYPE" val="i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1"/>
  <p:tag name="KSO_WM_TAG_VERSION" val="1.0"/>
  <p:tag name="KSO_WM_TEMPLATE_CATEGORY" val="diagram"/>
  <p:tag name="KSO_WM_TEMPLATE_INDEX" val="30178608"/>
  <p:tag name="KSO_WM_UNIT_ADJUSTLAYOUT_ID" val="31"/>
  <p:tag name="KSO_WM_UNIT_COLOR_SCHEME_PARENT_PAGE" val="0_1"/>
  <p:tag name="KSO_WM_UNIT_COLOR_SCHEME_SHAPE_ID" val="31"/>
  <p:tag name="KSO_WM_UNIT_COMPATIBLE" val="0"/>
  <p:tag name="KSO_WM_UNIT_DIAGRAM_ISNUMVISUAL" val="0"/>
  <p:tag name="KSO_WM_UNIT_DIAGRAM_ISREFERUNIT" val="0"/>
  <p:tag name="KSO_WM_UNIT_HIGHLIGHT" val="0"/>
  <p:tag name="KSO_WM_UNIT_ID" val="diagram30178608_1*f*2"/>
  <p:tag name="KSO_WM_UNIT_INDEX" val="2"/>
  <p:tag name="KSO_WM_UNIT_LAYERLEVEL" val="1"/>
  <p:tag name="KSO_WM_UNIT_PRESET_TEXT" val="点击此处添加正文，请言简意赅的阐述观点。"/>
  <p:tag name="KSO_WM_UNIT_TEXT_PART_ID" val="2-a"/>
  <p:tag name="KSO_WM_UNIT_TEXT_PART_ID_V2" val="d-2-1"/>
  <p:tag name="KSO_WM_UNIT_TEXT_PART_SIZE" val="24.96*434.5"/>
  <p:tag name="KSO_WM_UNIT_TYPE" val="f"/>
  <p:tag name="KSO_WM_UNIT_VALUE" val="26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2"/>
  <p:tag name="KSO_WM_TAG_VERSION" val="1.0"/>
  <p:tag name="KSO_WM_TEMPLATE_CATEGORY" val="diagram"/>
  <p:tag name="KSO_WM_TEMPLATE_INDEX" val="30178608"/>
  <p:tag name="KSO_WM_UNIT_ADJUSTLAYOUT_ID" val="22"/>
  <p:tag name="KSO_WM_UNIT_COLOR_SCHEME_PARENT_PAGE" val="0_1"/>
  <p:tag name="KSO_WM_UNIT_COLOR_SCHEME_SHAPE_ID" val="22"/>
  <p:tag name="KSO_WM_UNIT_COMPATIBLE" val="0"/>
  <p:tag name="KSO_WM_UNIT_DIAGRAM_ISNUMVISUAL" val="0"/>
  <p:tag name="KSO_WM_UNIT_DIAGRAM_ISREFERUNIT" val="0"/>
  <p:tag name="KSO_WM_UNIT_HIGHLIGHT" val="0"/>
  <p:tag name="KSO_WM_UNIT_ID" val="diagram30178608_1*d*1"/>
  <p:tag name="KSO_WM_UNIT_INDEX" val="1"/>
  <p:tag name="KSO_WM_UNIT_LAYERLEVEL" val="1"/>
  <p:tag name="KSO_WM_UNIT_PICTURE_CLIP_FLAG" val="1"/>
  <p:tag name="KSO_WM_UNIT_TYPE" val="d"/>
  <p:tag name="KSO_WM_UNIT_VALUE" val="1444*1083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30178608"/>
  <p:tag name="KSO_WM_UNIT_ADJUSTLAYOUT_ID" val="7"/>
  <p:tag name="KSO_WM_UNIT_COLOR_SCHEME_PARENT_PAGE" val="0_1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diagram30178608_1*i*4"/>
  <p:tag name="KSO_WM_UNIT_INDEX" val="4"/>
  <p:tag name="KSO_WM_UNIT_LAYERLEVEL" val="1"/>
  <p:tag name="KSO_WM_UNIT_TYPE" val="i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30178608"/>
  <p:tag name="KSO_WM_UNIT_ADJUSTLAYOUT_ID" val="6"/>
  <p:tag name="KSO_WM_UNIT_COLOR_SCHEME_PARENT_PAGE" val="0_1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diagram30178608_1*i*5"/>
  <p:tag name="KSO_WM_UNIT_INDEX" val="5"/>
  <p:tag name="KSO_WM_UNIT_LAYERLEVEL" val="1"/>
  <p:tag name="KSO_WM_UNIT_TYPE" val="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182"/>
  <p:tag name="KSO_WM_SLIDE_ID" val="basetag20182829_5"/>
  <p:tag name="KSO_WM_SLIDE_INDEX" val="5"/>
  <p:tag name="KSO_WM_SLIDE_ITEM_CNT" val="0"/>
  <p:tag name="KSO_WM_SLIDE_TYPE" val="text"/>
  <p:tag name="KSO_WM_TAG_VERSION" val="1.0"/>
  <p:tag name="KSO_WM_TEMPLATE_CATEGORY" val="basetag"/>
  <p:tag name="KSO_WM_TEMPLATE_INDEX" val="20182829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30178608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30178608_1*i*6"/>
  <p:tag name="KSO_WM_UNIT_INDEX" val="6"/>
  <p:tag name="KSO_WM_UNIT_LAYERLEVEL" val="1"/>
  <p:tag name="KSO_WM_UNIT_TYPE" val="i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2"/>
  <p:tag name="KSO_WM_TAG_VERSION" val="1.0"/>
  <p:tag name="KSO_WM_TEMPLATE_CATEGORY" val="diagram"/>
  <p:tag name="KSO_WM_TEMPLATE_INDEX" val="30178608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HIGHLIGHT" val="0"/>
  <p:tag name="KSO_WM_UNIT_ID" val="diagram30178608_1*i*7"/>
  <p:tag name="KSO_WM_UNIT_INDEX" val="7"/>
  <p:tag name="KSO_WM_UNIT_LAYERLEVEL" val="1"/>
  <p:tag name="KSO_WM_UNIT_TYPE" val="i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30178608"/>
  <p:tag name="KSO_WM_UNIT_ADJUSTLAYOUT_ID" val="43"/>
  <p:tag name="KSO_WM_UNIT_COLOR_SCHEME_PARENT_PAGE" val="0_1"/>
  <p:tag name="KSO_WM_UNIT_COLOR_SCHEME_SHAPE_ID" val="43"/>
  <p:tag name="KSO_WM_UNIT_COMPATIBLE" val="0"/>
  <p:tag name="KSO_WM_UNIT_DIAGRAM_ISNUMVISUAL" val="0"/>
  <p:tag name="KSO_WM_UNIT_DIAGRAM_ISREFERUNIT" val="0"/>
  <p:tag name="KSO_WM_UNIT_HIGHLIGHT" val="0"/>
  <p:tag name="KSO_WM_UNIT_ID" val="diagram30178608_1*i*8"/>
  <p:tag name="KSO_WM_UNIT_INDEX" val="8"/>
  <p:tag name="KSO_WM_UNIT_LAYERLEVEL" val="1"/>
  <p:tag name="KSO_WM_UNIT_TYPE" val="i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30178608"/>
  <p:tag name="KSO_WM_UNIT_ADJUSTLAYOUT_ID" val="33"/>
  <p:tag name="KSO_WM_UNIT_COLOR_SCHEME_PARENT_PAGE" val="0_1"/>
  <p:tag name="KSO_WM_UNIT_COLOR_SCHEME_SHAPE_ID" val="33"/>
  <p:tag name="KSO_WM_UNIT_COMPATIBLE" val="0"/>
  <p:tag name="KSO_WM_UNIT_DIAGRAM_ISNUMVISUAL" val="0"/>
  <p:tag name="KSO_WM_UNIT_DIAGRAM_ISREFERUNIT" val="0"/>
  <p:tag name="KSO_WM_UNIT_HIGHLIGHT" val="0"/>
  <p:tag name="KSO_WM_UNIT_ID" val="diagram30178608_1*i*11"/>
  <p:tag name="KSO_WM_UNIT_INDEX" val="11"/>
  <p:tag name="KSO_WM_UNIT_LAYERLEVEL" val="1"/>
  <p:tag name="KSO_WM_UNIT_TYPE" val="i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30178608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30178608_1*a*2"/>
  <p:tag name="KSO_WM_UNIT_INDEX" val="2"/>
  <p:tag name="KSO_WM_UNIT_ISCONTENTSTITLE" val="0"/>
  <p:tag name="KSO_WM_UNIT_LAYERLEVEL" val="1"/>
  <p:tag name="KSO_WM_UNIT_PRESET_TEXT" val="单击添加大标题"/>
  <p:tag name="KSO_WM_UNIT_TEXT_PART_ID" val="2-X"/>
  <p:tag name="KSO_WM_UNIT_TEXT_PART_SIZE" val="49.2*559"/>
  <p:tag name="KSO_WM_UNIT_TYPE" val="a"/>
  <p:tag name="KSO_WM_UNIT_VALUE" val="26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4"/>
  <p:tag name="KSO_WM_TAG_VERSION" val="1.0"/>
  <p:tag name="KSO_WM_TEMPLATE_CATEGORY" val="diagram"/>
  <p:tag name="KSO_WM_TEMPLATE_INDEX" val="30178608"/>
  <p:tag name="KSO_WM_UNIT_ADJUSTLAYOUT_ID" val="34"/>
  <p:tag name="KSO_WM_UNIT_COLOR_SCHEME_PARENT_PAGE" val="0_1"/>
  <p:tag name="KSO_WM_UNIT_COLOR_SCHEME_SHAPE_ID" val="3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30178608_1*i*2"/>
  <p:tag name="KSO_WM_UNIT_INDEX" val="2"/>
  <p:tag name="KSO_WM_UNIT_LAYERLEVEL" val="1"/>
  <p:tag name="KSO_WM_UNIT_TYPE" val="i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5"/>
  <p:tag name="KSO_WM_TAG_VERSION" val="1.0"/>
  <p:tag name="KSO_WM_TEMPLATE_CATEGORY" val="diagram"/>
  <p:tag name="KSO_WM_TEMPLATE_INDEX" val="30178608"/>
  <p:tag name="KSO_WM_UNIT_ADJUSTLAYOUT_ID" val="3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30178608_1*i*3"/>
  <p:tag name="KSO_WM_UNIT_INDEX" val="3"/>
  <p:tag name="KSO_WM_UNIT_LAYERLEVEL" val="1"/>
  <p:tag name="KSO_WM_UNIT_TYPE" val="i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4"/>
  <p:tag name="KSO_WM_TAG_VERSION" val="1.0"/>
  <p:tag name="KSO_WM_TEMPLATE_CATEGORY" val="diagram"/>
  <p:tag name="KSO_WM_TEMPLATE_INDEX" val="30178608"/>
  <p:tag name="KSO_WM_UNIT_ADJUSTLAYOUT_ID" val="44"/>
  <p:tag name="KSO_WM_UNIT_COLOR_SCHEME_PARENT_PAGE" val="0_1"/>
  <p:tag name="KSO_WM_UNIT_COLOR_SCHEME_SHAPE_ID" val="4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30178608_1*i*9"/>
  <p:tag name="KSO_WM_UNIT_INDEX" val="9"/>
  <p:tag name="KSO_WM_UNIT_LAYERLEVEL" val="1"/>
  <p:tag name="KSO_WM_UNIT_TYPE" val="i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5"/>
  <p:tag name="KSO_WM_TAG_VERSION" val="1.0"/>
  <p:tag name="KSO_WM_TEMPLATE_CATEGORY" val="diagram"/>
  <p:tag name="KSO_WM_TEMPLATE_INDEX" val="30178608"/>
  <p:tag name="KSO_WM_UNIT_ADJUSTLAYOUT_ID" val="45"/>
  <p:tag name="KSO_WM_UNIT_COLOR_SCHEME_PARENT_PAGE" val="0_1"/>
  <p:tag name="KSO_WM_UNIT_COLOR_SCHEME_SHAPE_ID" val="4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30178608_1*i*10"/>
  <p:tag name="KSO_WM_UNIT_INDEX" val="10"/>
  <p:tag name="KSO_WM_UNIT_LAYERLEVEL" val="1"/>
  <p:tag name="KSO_WM_UNIT_TYPE" val="i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5"/>
  <p:tag name="KSO_WM_TAG_VERSION" val="1.0"/>
  <p:tag name="KSO_WM_TEMPLATE_CATEGORY" val="diagram"/>
  <p:tag name="KSO_WM_TEMPLATE_INDEX" val="30178608"/>
  <p:tag name="KSO_WM_UNIT_ADJUSTLAYOUT_ID" val="25"/>
  <p:tag name="KSO_WM_UNIT_COLOR_SCHEME_PARENT_PAGE" val="0_1"/>
  <p:tag name="KSO_WM_UNIT_COLOR_SCHEME_SHAPE_ID" val="25"/>
  <p:tag name="KSO_WM_UNIT_COMPATIBLE" val="0"/>
  <p:tag name="KSO_WM_UNIT_DIAGRAM_ISNUMVISUAL" val="0"/>
  <p:tag name="KSO_WM_UNIT_DIAGRAM_ISREFERUNIT" val="0"/>
  <p:tag name="KSO_WM_UNIT_HIGHLIGHT" val="0"/>
  <p:tag name="KSO_WM_UNIT_ID" val="diagram30178608_1*f*4"/>
  <p:tag name="KSO_WM_UNIT_INDEX" val="4"/>
  <p:tag name="KSO_WM_UNIT_LAYERLEVEL" val="1"/>
  <p:tag name="KSO_WM_UNIT_PRESET_TEXT" val="点击此处添加正文，文字是您思想的提炼，请尽量言简意赅的阐述您的观点。&#10;恰如其分的表达观点，往往事半功倍。"/>
  <p:tag name="KSO_WM_UNIT_TEXT_PART_ID" val="1-c"/>
  <p:tag name="KSO_WM_UNIT_TEXT_PART_ID_V2" val="d-1-1"/>
  <p:tag name="KSO_WM_UNIT_TEXT_PART_SIZE" val="169.76*224.5"/>
  <p:tag name="KSO_WM_UNIT_TYPE" val="f"/>
  <p:tag name="KSO_WM_UNIT_VALUE" val="9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7"/>
  <p:tag name="KSO_WM_TAG_VERSION" val="1.0"/>
  <p:tag name="KSO_WM_TEMPLATE_CATEGORY" val="diagram"/>
  <p:tag name="KSO_WM_TEMPLATE_INDEX" val="30178608"/>
  <p:tag name="KSO_WM_UNIT_ADJUSTLAYOUT_ID" val="27"/>
  <p:tag name="KSO_WM_UNIT_COLOR_SCHEME_PARENT_PAGE" val="0_1"/>
  <p:tag name="KSO_WM_UNIT_COLOR_SCHEME_SHAPE_ID" val="27"/>
  <p:tag name="KSO_WM_UNIT_COMPATIBLE" val="0"/>
  <p:tag name="KSO_WM_UNIT_DIAGRAM_ISNUMVISUAL" val="0"/>
  <p:tag name="KSO_WM_UNIT_DIAGRAM_ISREFERUNIT" val="0"/>
  <p:tag name="KSO_WM_UNIT_HIGHLIGHT" val="0"/>
  <p:tag name="KSO_WM_UNIT_ID" val="diagram30178608_1*i*14"/>
  <p:tag name="KSO_WM_UNIT_INDEX" val="14"/>
  <p:tag name="KSO_WM_UNIT_LAYERLEVEL" val="1"/>
  <p:tag name="KSO_WM_UNIT_TYPE" val="i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8"/>
  <p:tag name="KSO_WM_TAG_VERSION" val="1.0"/>
  <p:tag name="KSO_WM_TEMPLATE_CATEGORY" val="diagram"/>
  <p:tag name="KSO_WM_TEMPLATE_INDEX" val="30178608"/>
  <p:tag name="KSO_WM_UNIT_ADJUSTLAYOUT_ID" val="28"/>
  <p:tag name="KSO_WM_UNIT_COLOR_SCHEME_PARENT_PAGE" val="0_1"/>
  <p:tag name="KSO_WM_UNIT_COLOR_SCHEME_SHAPE_ID" val="28"/>
  <p:tag name="KSO_WM_UNIT_COMPATIBLE" val="0"/>
  <p:tag name="KSO_WM_UNIT_DIAGRAM_ISNUMVISUAL" val="0"/>
  <p:tag name="KSO_WM_UNIT_DIAGRAM_ISREFERUNIT" val="0"/>
  <p:tag name="KSO_WM_UNIT_HIGHLIGHT" val="0"/>
  <p:tag name="KSO_WM_UNIT_ID" val="diagram30178608_1*f*3"/>
  <p:tag name="KSO_WM_UNIT_INDEX" val="3"/>
  <p:tag name="KSO_WM_UNIT_LAYERLEVEL" val="1"/>
  <p:tag name="KSO_WM_UNIT_PRESET_TEXT" val="点击此处添加正文，文字是您思想的提炼，请尽量言简意赅的阐述观点。"/>
  <p:tag name="KSO_WM_UNIT_TEXT_PART_ID" val="1-b"/>
  <p:tag name="KSO_WM_UNIT_TEXT_PART_ID_V2" val="d-1-1"/>
  <p:tag name="KSO_WM_UNIT_TEXT_PART_SIZE" val="84.88*224.5"/>
  <p:tag name="KSO_WM_UNIT_TYPE" val="f"/>
  <p:tag name="KSO_WM_UNIT_VALUE" val="39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6"/>
  <p:tag name="KSO_WM_TAG_VERSION" val="1.0"/>
  <p:tag name="KSO_WM_TEMPLATE_CATEGORY" val="diagram"/>
  <p:tag name="KSO_WM_TEMPLATE_INDEX" val="30178608"/>
  <p:tag name="KSO_WM_UNIT_ADJUSTLAYOUT_ID" val="26"/>
  <p:tag name="KSO_WM_UNIT_COLOR_SCHEME_PARENT_PAGE" val="0_1"/>
  <p:tag name="KSO_WM_UNIT_COLOR_SCHEME_SHAPE_ID" val="26"/>
  <p:tag name="KSO_WM_UNIT_COMPATIBLE" val="0"/>
  <p:tag name="KSO_WM_UNIT_DIAGRAM_ISNUMVISUAL" val="0"/>
  <p:tag name="KSO_WM_UNIT_DIAGRAM_ISREFERUNIT" val="0"/>
  <p:tag name="KSO_WM_UNIT_HIGHLIGHT" val="0"/>
  <p:tag name="KSO_WM_UNIT_ID" val="diagram30178608_1*i*13"/>
  <p:tag name="KSO_WM_UNIT_INDEX" val="13"/>
  <p:tag name="KSO_WM_UNIT_LAYERLEVEL" val="1"/>
  <p:tag name="KSO_WM_UNIT_TYPE" val="i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1"/>
  <p:tag name="KSO_WM_TAG_VERSION" val="1.0"/>
  <p:tag name="KSO_WM_TEMPLATE_CATEGORY" val="diagram"/>
  <p:tag name="KSO_WM_TEMPLATE_INDEX" val="30178608"/>
  <p:tag name="KSO_WM_UNIT_ADJUSTLAYOUT_ID" val="41"/>
  <p:tag name="KSO_WM_UNIT_COLOR_SCHEME_PARENT_PAGE" val="0_1"/>
  <p:tag name="KSO_WM_UNIT_COLOR_SCHEME_SHAPE_ID" val="41"/>
  <p:tag name="KSO_WM_UNIT_COMPATIBLE" val="0"/>
  <p:tag name="KSO_WM_UNIT_DIAGRAM_ISNUMVISUAL" val="0"/>
  <p:tag name="KSO_WM_UNIT_DIAGRAM_ISREFERUNIT" val="0"/>
  <p:tag name="KSO_WM_UNIT_HIGHLIGHT" val="0"/>
  <p:tag name="KSO_WM_UNIT_ID" val="diagram30178608_1*f*1"/>
  <p:tag name="KSO_WM_UNIT_INDEX" val="1"/>
  <p:tag name="KSO_WM_UNIT_LAYERLEVEL" val="1"/>
  <p:tag name="KSO_WM_UNIT_PRESET_TEXT" val="点击此处添加正文。"/>
  <p:tag name="KSO_WM_UNIT_TEXT_PART_ID" val="1-a"/>
  <p:tag name="KSO_WM_UNIT_TEXT_PART_ID_V2" val="d-1-1"/>
  <p:tag name="KSO_WM_UNIT_TEXT_PART_SIZE" val="24.96*224.5"/>
  <p:tag name="KSO_WM_UNIT_TYPE" val="f"/>
  <p:tag name="KSO_WM_UNIT_VALUE" val="13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4"/>
  <p:tag name="KSO_WM_TAG_VERSION" val="1.0"/>
  <p:tag name="KSO_WM_TEMPLATE_CATEGORY" val="diagram"/>
  <p:tag name="KSO_WM_TEMPLATE_INDEX" val="30178608"/>
  <p:tag name="KSO_WM_UNIT_ADJUSTLAYOUT_ID" val="24"/>
  <p:tag name="KSO_WM_UNIT_COLOR_SCHEME_PARENT_PAGE" val="0_1"/>
  <p:tag name="KSO_WM_UNIT_COLOR_SCHEME_SHAPE_ID" val="24"/>
  <p:tag name="KSO_WM_UNIT_COMPATIBLE" val="0"/>
  <p:tag name="KSO_WM_UNIT_DIAGRAM_ISNUMVISUAL" val="0"/>
  <p:tag name="KSO_WM_UNIT_DIAGRAM_ISREFERUNIT" val="0"/>
  <p:tag name="KSO_WM_UNIT_HIGHLIGHT" val="0"/>
  <p:tag name="KSO_WM_UNIT_ID" val="diagram30178608_1*i*12"/>
  <p:tag name="KSO_WM_UNIT_INDEX" val="12"/>
  <p:tag name="KSO_WM_UNIT_LAYERLEVEL" val="1"/>
  <p:tag name="KSO_WM_UNIT_TYPE" val="i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52"/>
  <p:tag name="KSO_WM_SLIDE_COLORSCHEME_VERSION" val="3.2"/>
  <p:tag name="KSO_WM_SLIDE_CONSTRAINT" val="%7b%22slideConstraint%22%3a%7b%22seriesAreas%22%3a%5b%5d%2c%22singleAreas%22%3a%5b%7b%22shapes%22%3a%5b22%5d%2c%22serialConstraintIndex%22%3a-1%2c%22areatextmark%22%3a0%2c%22pictureprocessmark%22%3a0%7d%5d%7d%7d"/>
  <p:tag name="KSO_WM_SLIDE_ID" val="diagram30178608_1"/>
  <p:tag name="KSO_WM_SLIDE_INDEX" val="1"/>
  <p:tag name="KSO_WM_SLIDE_ITEM_CNT" val="0"/>
  <p:tag name="KSO_WM_SLIDE_LAYOUT" val="a_d_f"/>
  <p:tag name="KSO_WM_SLIDE_LAYOUT_CNT" val="1_1_4"/>
  <p:tag name="KSO_WM_SLIDE_MODEL_TYPE" val="cover"/>
  <p:tag name="KSO_WM_SLIDE_POSITION" val="0*29"/>
  <p:tag name="KSO_WM_SLIDE_SIZE" val="959*510"/>
  <p:tag name="KSO_WM_SLIDE_SUBTYPE" val="picTxt"/>
  <p:tag name="KSO_WM_SLIDE_TYPE" val="text"/>
  <p:tag name="KSO_WM_TAG_VERSION" val="1.0"/>
  <p:tag name="KSO_WM_TEMPLATE_CATEGORY" val="diagram"/>
  <p:tag name="KSO_WM_TEMPLATE_INDEX" val="30178608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30178608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30178608_1*i*1"/>
  <p:tag name="KSO_WM_UNIT_INDEX" val="1"/>
  <p:tag name="KSO_WM_UNIT_LAYERLEVEL" val="1"/>
  <p:tag name="KSO_WM_UNIT_TYPE" val="i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1"/>
  <p:tag name="KSO_WM_TAG_VERSION" val="1.0"/>
  <p:tag name="KSO_WM_TEMPLATE_CATEGORY" val="diagram"/>
  <p:tag name="KSO_WM_TEMPLATE_INDEX" val="30178608"/>
  <p:tag name="KSO_WM_UNIT_ADJUSTLAYOUT_ID" val="31"/>
  <p:tag name="KSO_WM_UNIT_COLOR_SCHEME_PARENT_PAGE" val="0_1"/>
  <p:tag name="KSO_WM_UNIT_COLOR_SCHEME_SHAPE_ID" val="31"/>
  <p:tag name="KSO_WM_UNIT_COMPATIBLE" val="0"/>
  <p:tag name="KSO_WM_UNIT_DIAGRAM_ISNUMVISUAL" val="0"/>
  <p:tag name="KSO_WM_UNIT_DIAGRAM_ISREFERUNIT" val="0"/>
  <p:tag name="KSO_WM_UNIT_HIGHLIGHT" val="0"/>
  <p:tag name="KSO_WM_UNIT_ID" val="diagram30178608_1*f*2"/>
  <p:tag name="KSO_WM_UNIT_INDEX" val="2"/>
  <p:tag name="KSO_WM_UNIT_LAYERLEVEL" val="1"/>
  <p:tag name="KSO_WM_UNIT_PRESET_TEXT" val="点击此处添加正文，请言简意赅的阐述观点。"/>
  <p:tag name="KSO_WM_UNIT_TEXT_PART_ID" val="2-a"/>
  <p:tag name="KSO_WM_UNIT_TEXT_PART_ID_V2" val="d-2-1"/>
  <p:tag name="KSO_WM_UNIT_TEXT_PART_SIZE" val="24.96*434.5"/>
  <p:tag name="KSO_WM_UNIT_TYPE" val="f"/>
  <p:tag name="KSO_WM_UNIT_VALUE" val="26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2"/>
  <p:tag name="KSO_WM_TAG_VERSION" val="1.0"/>
  <p:tag name="KSO_WM_TEMPLATE_CATEGORY" val="diagram"/>
  <p:tag name="KSO_WM_TEMPLATE_INDEX" val="30178608"/>
  <p:tag name="KSO_WM_UNIT_ADJUSTLAYOUT_ID" val="22"/>
  <p:tag name="KSO_WM_UNIT_COLOR_SCHEME_PARENT_PAGE" val="0_1"/>
  <p:tag name="KSO_WM_UNIT_COLOR_SCHEME_SHAPE_ID" val="22"/>
  <p:tag name="KSO_WM_UNIT_COMPATIBLE" val="0"/>
  <p:tag name="KSO_WM_UNIT_DIAGRAM_ISNUMVISUAL" val="0"/>
  <p:tag name="KSO_WM_UNIT_DIAGRAM_ISREFERUNIT" val="0"/>
  <p:tag name="KSO_WM_UNIT_HIGHLIGHT" val="0"/>
  <p:tag name="KSO_WM_UNIT_ID" val="diagram30178608_1*d*1"/>
  <p:tag name="KSO_WM_UNIT_INDEX" val="1"/>
  <p:tag name="KSO_WM_UNIT_LAYERLEVEL" val="1"/>
  <p:tag name="KSO_WM_UNIT_PICTURE_CLIP_FLAG" val="1"/>
  <p:tag name="KSO_WM_UNIT_TYPE" val="d"/>
  <p:tag name="KSO_WM_UNIT_VALUE" val="1444*1083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1"/>
  <p:tag name="KSO_WM_TAG_VERSION" val="1.0"/>
  <p:tag name="KSO_WM_TEMPLATE_CATEGORY" val="diagram"/>
  <p:tag name="KSO_WM_TEMPLATE_INDEX" val="30178608"/>
  <p:tag name="KSO_WM_UNIT_ADJUSTLAYOUT_ID" val="41"/>
  <p:tag name="KSO_WM_UNIT_COLOR_SCHEME_PARENT_PAGE" val="0_1"/>
  <p:tag name="KSO_WM_UNIT_COLOR_SCHEME_SHAPE_ID" val="41"/>
  <p:tag name="KSO_WM_UNIT_COMPATIBLE" val="0"/>
  <p:tag name="KSO_WM_UNIT_DIAGRAM_ISNUMVISUAL" val="0"/>
  <p:tag name="KSO_WM_UNIT_DIAGRAM_ISREFERUNIT" val="0"/>
  <p:tag name="KSO_WM_UNIT_HIGHLIGHT" val="0"/>
  <p:tag name="KSO_WM_UNIT_ID" val="diagram30178608_1*f*1"/>
  <p:tag name="KSO_WM_UNIT_INDEX" val="1"/>
  <p:tag name="KSO_WM_UNIT_LAYERLEVEL" val="1"/>
  <p:tag name="KSO_WM_UNIT_PRESET_TEXT" val="点击此处添加正文。"/>
  <p:tag name="KSO_WM_UNIT_TEXT_PART_ID" val="1-a"/>
  <p:tag name="KSO_WM_UNIT_TEXT_PART_ID_V2" val="d-1-1"/>
  <p:tag name="KSO_WM_UNIT_TEXT_PART_SIZE" val="24.96*224.5"/>
  <p:tag name="KSO_WM_UNIT_TYPE" val="f"/>
  <p:tag name="KSO_WM_UNIT_VALUE" val="1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8"/>
  <p:tag name="KSO_WM_TAG_VERSION" val="1.0"/>
  <p:tag name="KSO_WM_TEMPLATE_CATEGORY" val="diagram"/>
  <p:tag name="KSO_WM_TEMPLATE_INDEX" val="30178608"/>
  <p:tag name="KSO_WM_UNIT_ADJUSTLAYOUT_ID" val="28"/>
  <p:tag name="KSO_WM_UNIT_COLOR_SCHEME_PARENT_PAGE" val="0_1"/>
  <p:tag name="KSO_WM_UNIT_COLOR_SCHEME_SHAPE_ID" val="28"/>
  <p:tag name="KSO_WM_UNIT_COMPATIBLE" val="0"/>
  <p:tag name="KSO_WM_UNIT_DIAGRAM_ISNUMVISUAL" val="0"/>
  <p:tag name="KSO_WM_UNIT_DIAGRAM_ISREFERUNIT" val="0"/>
  <p:tag name="KSO_WM_UNIT_HIGHLIGHT" val="0"/>
  <p:tag name="KSO_WM_UNIT_ID" val="diagram30178608_1*f*3"/>
  <p:tag name="KSO_WM_UNIT_INDEX" val="3"/>
  <p:tag name="KSO_WM_UNIT_LAYERLEVEL" val="1"/>
  <p:tag name="KSO_WM_UNIT_PRESET_TEXT" val="点击此处添加正文，文字是您思想的提炼，请尽量言简意赅的阐述观点。"/>
  <p:tag name="KSO_WM_UNIT_TEXT_PART_ID" val="1-b"/>
  <p:tag name="KSO_WM_UNIT_TEXT_PART_ID_V2" val="d-1-1"/>
  <p:tag name="KSO_WM_UNIT_TEXT_PART_SIZE" val="84.88*224.5"/>
  <p:tag name="KSO_WM_UNIT_TYPE" val="f"/>
  <p:tag name="KSO_WM_UNIT_VALUE" val="39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5"/>
  <p:tag name="KSO_WM_TAG_VERSION" val="1.0"/>
  <p:tag name="KSO_WM_TEMPLATE_CATEGORY" val="diagram"/>
  <p:tag name="KSO_WM_TEMPLATE_INDEX" val="30178608"/>
  <p:tag name="KSO_WM_UNIT_ADJUSTLAYOUT_ID" val="25"/>
  <p:tag name="KSO_WM_UNIT_COLOR_SCHEME_PARENT_PAGE" val="0_1"/>
  <p:tag name="KSO_WM_UNIT_COLOR_SCHEME_SHAPE_ID" val="25"/>
  <p:tag name="KSO_WM_UNIT_COMPATIBLE" val="0"/>
  <p:tag name="KSO_WM_UNIT_DIAGRAM_ISNUMVISUAL" val="0"/>
  <p:tag name="KSO_WM_UNIT_DIAGRAM_ISREFERUNIT" val="0"/>
  <p:tag name="KSO_WM_UNIT_HIGHLIGHT" val="0"/>
  <p:tag name="KSO_WM_UNIT_ID" val="diagram30178608_1*f*4"/>
  <p:tag name="KSO_WM_UNIT_INDEX" val="4"/>
  <p:tag name="KSO_WM_UNIT_LAYERLEVEL" val="1"/>
  <p:tag name="KSO_WM_UNIT_PRESET_TEXT" val="点击此处添加正文，文字是您思想的提炼，请尽量言简意赅的阐述您的观点。&#10;恰如其分的表达观点，往往事半功倍。"/>
  <p:tag name="KSO_WM_UNIT_TEXT_PART_ID" val="1-c"/>
  <p:tag name="KSO_WM_UNIT_TEXT_PART_ID_V2" val="d-1-1"/>
  <p:tag name="KSO_WM_UNIT_TEXT_PART_SIZE" val="169.76*224.5"/>
  <p:tag name="KSO_WM_UNIT_TYPE" val="f"/>
  <p:tag name="KSO_WM_UNIT_VALUE" val="9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2"/>
  <p:tag name="KSO_WM_TAG_VERSION" val="1.0"/>
  <p:tag name="KSO_WM_TEMPLATE_CATEGORY" val="diagram"/>
  <p:tag name="KSO_WM_TEMPLATE_INDEX" val="30178608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HIGHLIGHT" val="0"/>
  <p:tag name="KSO_WM_UNIT_ID" val="diagram30178608_1*i*7"/>
  <p:tag name="KSO_WM_UNIT_INDEX" val="7"/>
  <p:tag name="KSO_WM_UNIT_LAYERLEVEL" val="1"/>
  <p:tag name="KSO_WM_UNIT_TYPE" val="i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30178608"/>
  <p:tag name="KSO_WM_UNIT_ADJUSTLAYOUT_ID" val="43"/>
  <p:tag name="KSO_WM_UNIT_COLOR_SCHEME_PARENT_PAGE" val="0_1"/>
  <p:tag name="KSO_WM_UNIT_COLOR_SCHEME_SHAPE_ID" val="43"/>
  <p:tag name="KSO_WM_UNIT_COMPATIBLE" val="0"/>
  <p:tag name="KSO_WM_UNIT_DIAGRAM_ISNUMVISUAL" val="0"/>
  <p:tag name="KSO_WM_UNIT_DIAGRAM_ISREFERUNIT" val="0"/>
  <p:tag name="KSO_WM_UNIT_HIGHLIGHT" val="0"/>
  <p:tag name="KSO_WM_UNIT_ID" val="diagram30178608_1*i*8"/>
  <p:tag name="KSO_WM_UNIT_INDEX" val="8"/>
  <p:tag name="KSO_WM_UNIT_LAYERLEVEL" val="1"/>
  <p:tag name="KSO_WM_UNIT_TYPE" val="i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30178608"/>
  <p:tag name="KSO_WM_UNIT_ADJUSTLAYOUT_ID" val="33"/>
  <p:tag name="KSO_WM_UNIT_COLOR_SCHEME_PARENT_PAGE" val="0_1"/>
  <p:tag name="KSO_WM_UNIT_COLOR_SCHEME_SHAPE_ID" val="33"/>
  <p:tag name="KSO_WM_UNIT_COMPATIBLE" val="0"/>
  <p:tag name="KSO_WM_UNIT_DIAGRAM_ISNUMVISUAL" val="0"/>
  <p:tag name="KSO_WM_UNIT_DIAGRAM_ISREFERUNIT" val="0"/>
  <p:tag name="KSO_WM_UNIT_HIGHLIGHT" val="0"/>
  <p:tag name="KSO_WM_UNIT_ID" val="diagram30178608_1*i*11"/>
  <p:tag name="KSO_WM_UNIT_INDEX" val="11"/>
  <p:tag name="KSO_WM_UNIT_LAYERLEVEL" val="1"/>
  <p:tag name="KSO_WM_UNIT_TYPE" val="i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30178608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30178608_1*a*2"/>
  <p:tag name="KSO_WM_UNIT_INDEX" val="2"/>
  <p:tag name="KSO_WM_UNIT_ISCONTENTSTITLE" val="0"/>
  <p:tag name="KSO_WM_UNIT_LAYERLEVEL" val="1"/>
  <p:tag name="KSO_WM_UNIT_PRESET_TEXT" val="单击添加大标题"/>
  <p:tag name="KSO_WM_UNIT_TEXT_PART_ID" val="2-X"/>
  <p:tag name="KSO_WM_UNIT_TEXT_PART_SIZE" val="49.2*559"/>
  <p:tag name="KSO_WM_UNIT_TYPE" val="a"/>
  <p:tag name="KSO_WM_UNIT_VALUE" val="26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VERSION" val="1.0"/>
  <p:tag name="KSO_WM_TEMPLATE_CATEGORY" val="diagram"/>
  <p:tag name="KSO_WM_TEMPLATE_INDEX" val="30178608"/>
  <p:tag name="KSO_WM_UNIT_ADJUSTLAYOUT_ID" val="41"/>
  <p:tag name="KSO_WM_UNIT_COLOR_SCHEME_PARENT_PAGE" val="0_1"/>
  <p:tag name="KSO_WM_UNIT_COLOR_SCHEME_SHAPE_ID" val="41"/>
  <p:tag name="KSO_WM_UNIT_COMPATIBLE" val="0"/>
  <p:tag name="KSO_WM_UNIT_DIAGRAM_ISNUMVISUAL" val="0"/>
  <p:tag name="KSO_WM_UNIT_DIAGRAM_ISREFERUNIT" val="0"/>
  <p:tag name="KSO_WM_UNIT_HIGHLIGHT" val="0"/>
  <p:tag name="KSO_WM_UNIT_ID" val="diagram30178608_1*f*1"/>
  <p:tag name="KSO_WM_UNIT_INDEX" val="1"/>
  <p:tag name="KSO_WM_UNIT_LAYERLEVEL" val="1"/>
  <p:tag name="KSO_WM_UNIT_PRESET_TEXT" val="点击此处添加正文。"/>
  <p:tag name="KSO_WM_UNIT_TEXT_PART_ID" val="1-a"/>
  <p:tag name="KSO_WM_UNIT_TEXT_PART_ID_V2" val="d-1-1"/>
  <p:tag name="KSO_WM_UNIT_TEXT_PART_SIZE" val="24.96*224.5"/>
  <p:tag name="KSO_WM_UNIT_TYPE" val="f"/>
  <p:tag name="KSO_WM_UNIT_VALUE" val="13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4"/>
  <p:tag name="KSO_WM_TAG_VERSION" val="1.0"/>
  <p:tag name="KSO_WM_TEMPLATE_CATEGORY" val="diagram"/>
  <p:tag name="KSO_WM_TEMPLATE_INDEX" val="30178608"/>
  <p:tag name="KSO_WM_UNIT_ADJUSTLAYOUT_ID" val="34"/>
  <p:tag name="KSO_WM_UNIT_COLOR_SCHEME_PARENT_PAGE" val="0_1"/>
  <p:tag name="KSO_WM_UNIT_COLOR_SCHEME_SHAPE_ID" val="3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30178608_1*i*2"/>
  <p:tag name="KSO_WM_UNIT_INDEX" val="2"/>
  <p:tag name="KSO_WM_UNIT_LAYERLEVEL" val="1"/>
  <p:tag name="KSO_WM_UNIT_TYPE" val="i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5"/>
  <p:tag name="KSO_WM_TAG_VERSION" val="1.0"/>
  <p:tag name="KSO_WM_TEMPLATE_CATEGORY" val="diagram"/>
  <p:tag name="KSO_WM_TEMPLATE_INDEX" val="30178608"/>
  <p:tag name="KSO_WM_UNIT_ADJUSTLAYOUT_ID" val="3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30178608_1*i*3"/>
  <p:tag name="KSO_WM_UNIT_INDEX" val="3"/>
  <p:tag name="KSO_WM_UNIT_LAYERLEVEL" val="1"/>
  <p:tag name="KSO_WM_UNIT_TYPE" val="i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4"/>
  <p:tag name="KSO_WM_TAG_VERSION" val="1.0"/>
  <p:tag name="KSO_WM_TEMPLATE_CATEGORY" val="diagram"/>
  <p:tag name="KSO_WM_TEMPLATE_INDEX" val="30178608"/>
  <p:tag name="KSO_WM_UNIT_ADJUSTLAYOUT_ID" val="44"/>
  <p:tag name="KSO_WM_UNIT_COLOR_SCHEME_PARENT_PAGE" val="0_1"/>
  <p:tag name="KSO_WM_UNIT_COLOR_SCHEME_SHAPE_ID" val="4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30178608_1*i*9"/>
  <p:tag name="KSO_WM_UNIT_INDEX" val="9"/>
  <p:tag name="KSO_WM_UNIT_LAYERLEVEL" val="1"/>
  <p:tag name="KSO_WM_UNIT_TYPE" val="i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5"/>
  <p:tag name="KSO_WM_TAG_VERSION" val="1.0"/>
  <p:tag name="KSO_WM_TEMPLATE_CATEGORY" val="diagram"/>
  <p:tag name="KSO_WM_TEMPLATE_INDEX" val="30178608"/>
  <p:tag name="KSO_WM_UNIT_ADJUSTLAYOUT_ID" val="45"/>
  <p:tag name="KSO_WM_UNIT_COLOR_SCHEME_PARENT_PAGE" val="0_1"/>
  <p:tag name="KSO_WM_UNIT_COLOR_SCHEME_SHAPE_ID" val="4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30178608_1*i*10"/>
  <p:tag name="KSO_WM_UNIT_INDEX" val="10"/>
  <p:tag name="KSO_WM_UNIT_LAYERLEVEL" val="1"/>
  <p:tag name="KSO_WM_UNIT_TYPE" val="i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180"/>
  <p:tag name="KSO_WM_SLIDE_BACKGROUND" val="[&quot;general&quot;,&quot;frame&quot;]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8T05:56:35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6-08T05:56:35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6-08T05:56:35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4"/>
  <p:tag name="KSO_WM_UNIT_INDEX" val="4"/>
  <p:tag name="KSO_WM_UNIT_LAYERLEVEL" val="1"/>
  <p:tag name="KSO_WM_UNIT_SM_LIMIT_TYPE" val="1"/>
  <p:tag name="KSO_WM_UNIT_TYPE" val="i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9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d*1"/>
  <p:tag name="KSO_WM_UNIT_INDEX" val="1"/>
  <p:tag name="KSO_WM_UNIT_LAYERLEVEL" val="1"/>
  <p:tag name="KSO_WM_UNIT_PLACING_PICTURE" val="43773.6692183912"/>
  <p:tag name="KSO_WM_UNIT_PLACING_PICTURE_INFO" val="{&quot;code&quot;:&quot;a&quot;,&quot;full_picture&quot;:true,&quot;last_crop_picture&quot;:&quot;1-1&quot;,&quot;last_full_picture&quot;:&quot;a&quot;,&quot;margin&quot;:{&quot;bottom&quot;:45.755326163516912,&quot;top&quot;:43.899729179105947},&quot;scheme&quot;:&quot;2-0&quot;,&quot;spacing&quot;:5}"/>
  <p:tag name="KSO_WM_UNIT_PLACING_PICTURE_MD4" val="0"/>
  <p:tag name="KSO_WM_UNIT_PLACING_PICTURE_USER_RELATIVERECTANGLE_SMARTMENU" val="{&quot;bottom&quot;:0,&quot;left&quot;:0,&quot;right&quot;:0,&quot;top&quot;:0}"/>
  <p:tag name="KSO_WM_UNIT_PLACING_PICTURE_USER_VIEWPORT" val="{&quot;height&quot;:5370,&quot;width&quot;:9405}"/>
  <p:tag name="KSO_WM_UNIT_PLACING_PICTURE_USER_VIEWPORT_SMARTMENU" val="{&quot;height&quot;:5375.7227456866058,&quot;width&quot;:9407.4065059422501}"/>
  <p:tag name="KSO_WM_UNIT_SUPPORT_UNIT_TYPE" val="[&quot;all&quot;]"/>
  <p:tag name="KSO_WM_UNIT_TYPE" val="d"/>
  <p:tag name="KSO_WM_UNIT_VALUE" val="1198*3046"/>
  <p:tag name="REFSHAPE" val="338440924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350ec91c9ad44fdbb206e19c2af94b5f&quot;,&quot;fill_align&quot;:&quot;c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dc253cee86c47f8a027a0eb4441b5ce&quot;,&quot;fill_align&quot;:&quot;cm&quot;,&quot;chip_types&quot;:[&quot;diagram&quot;,&quot;text&quot;,&quot;picture&quot;,&quot;chart&quot;,&quot;table&quot;,&quot;video&quot;]}]]"/>
  <p:tag name="KSO_WM_CHIP_GROUPID" val="5f6c937b7b7ee298d401b012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c937b7b7ee298d401b01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17379_1"/>
  <p:tag name="KSO_WM_SLIDE_INDEX" val="1"/>
  <p:tag name="KSO_WM_SLIDE_ITEM_CNT" val="0"/>
  <p:tag name="KSO_WM_SLIDE_LAYOUT" val="a_b_f"/>
  <p:tag name="KSO_WM_SLIDE_LAYOUT_CNT" val="1_1_1"/>
  <p:tag name="KSO_WM_SLIDE_LAYOUT_INFO" val="{&quot;direction&quot;:1,&quot;id&quot;:&quot;2020-12-09T23:45:55&quot;,&quot;maxSize&quot;:{&quot;size1&quot;:35},&quot;minSize&quot;:{&quot;size1&quot;:35},&quot;normalSize&quot;:{&quot;size1&quot;:35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12-09T23:45:55&quot;,&quot;margin&quot;:{&quot;bottom&quot;:5.5029997825622559,&quot;left&quot;:1.2450000047683716,&quot;right&quot;:1.2960000038146973,&quot;top&quot;:3.3870000839233398},&quot;type&quot;:0},{&quot;id&quot;:&quot;2020-12-09T23:45:55&quot;,&quot;margin&quot;:{&quot;bottom&quot;:2.5399999618530273,&quot;left&quot;:1.6920000314712524,&quot;right&quot;:1.8980000019073486,&quot;top&quot;:2.5399999618530273},&quot;type&quot;:0}],&quot;type&quot;:0}"/>
  <p:tag name="KSO_WM_SLIDE_POSITION" val="0*0"/>
  <p:tag name="KSO_WM_SLIDE_RATIO" val="1.777778"/>
  <p:tag name="KSO_WM_SLIDE_SIZE" val="906*540"/>
  <p:tag name="KSO_WM_SLIDE_SUBTYPE" val="pureTxt"/>
  <p:tag name="KSO_WM_SLIDE_SUPPORT_FEATURE_TYPE" val="0"/>
  <p:tag name="KSO_WM_SLIDE_TYPE" val="text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COLOR_TYPE" val="1"/>
  <p:tag name="KSO_WM_TEMPLATE_INDEX" val="20217379"/>
  <p:tag name="KSO_WM_TEMPLATE_MASTER_TYPE" val="0"/>
  <p:tag name="KSO_WM_TEMPLATE_SUBCATEGORY" val="2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INDEX" val="20217379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7379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50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INDEX" val="20217379"/>
  <p:tag name="KSO_WM_UNIT_BLOCK" val="0"/>
  <p:tag name="KSO_WM_UNIT_COMPATIBLE" val="0"/>
  <p:tag name="KSO_WM_UNIT_DEC_AREA_ID" val="2244a0f1b14b4a268f8a2990b42fe12d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79_1*i*4"/>
  <p:tag name="KSO_WM_UNIT_INDEX" val="4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YPE" val="i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INDEX" val="20217379"/>
  <p:tag name="KSO_WM_UNIT_BLOCK" val="0"/>
  <p:tag name="KSO_WM_UNIT_COMPATIBLE" val="0"/>
  <p:tag name="KSO_WM_UNIT_DEC_AREA_ID" val="3e56843929ba4590b1dd56db50fbcb5f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79_1*i*5"/>
  <p:tag name="KSO_WM_UNIT_INDEX" val="5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YPE" val="i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84fe556550040c4a4f17c596b016237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INDEX" val="20217379"/>
  <p:tag name="KSO_WM_UNIT_BLOCK" val="0"/>
  <p:tag name="KSO_WM_UNIT_COMPATIBLE" val="0"/>
  <p:tag name="KSO_WM_UNIT_DEC_AREA_ID" val="0cdb7834cc9648279478e87011b12c8f"/>
  <p:tag name="KSO_WM_UNIT_DEFAULT_FONT" val="24;44;4"/>
  <p:tag name="KSO_WM_UNIT_DIAGRAM_ISNUMVISUAL" val="0"/>
  <p:tag name="KSO_WM_UNIT_DIAGRAM_ISREFERUNIT" val="0"/>
  <p:tag name="KSO_WM_UNIT_HIGHLIGHT" val="0"/>
  <p:tag name="KSO_WM_UNIT_ID" val="diagram2021737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84fe556550040c4a4f17c596b016237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INDEX" val="20217379"/>
  <p:tag name="KSO_WM_UNIT_BLOCK" val="0"/>
  <p:tag name="KSO_WM_UNIT_COMPATIBLE" val="0"/>
  <p:tag name="KSO_WM_UNIT_DEC_AREA_ID" val="a5e978427ffc48f6b4fd1b07d193a603"/>
  <p:tag name="KSO_WM_UNIT_DEFAULT_FONT" val="18;24;2"/>
  <p:tag name="KSO_WM_UNIT_DIAGRAM_ISNUMVISUAL" val="0"/>
  <p:tag name="KSO_WM_UNIT_DIAGRAM_ISREFERUNIT" val="0"/>
  <p:tag name="KSO_WM_UNIT_HIGHLIGHT" val="0"/>
  <p:tag name="KSO_WM_UNIT_ID" val="diagram2021737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39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384b75c97414bc8851a30a25ce178c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INDEX" val="20217379"/>
  <p:tag name="KSO_WM_UNIT_BLOCK" val="0"/>
  <p:tag name="KSO_WM_UNIT_COMPATIBLE" val="0"/>
  <p:tag name="KSO_WM_UNIT_DEC_AREA_ID" val="40ba1b0374c04bb6bc71f702b180e8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37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00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350ec91c9ad44fdbb206e19c2af94b5f&quot;,&quot;fill_align&quot;:&quot;c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dc253cee86c47f8a027a0eb4441b5ce&quot;,&quot;fill_align&quot;:&quot;cm&quot;,&quot;chip_types&quot;:[&quot;diagram&quot;,&quot;text&quot;,&quot;picture&quot;,&quot;chart&quot;,&quot;table&quot;,&quot;video&quot;]}]]"/>
  <p:tag name="KSO_WM_CHIP_GROUPID" val="5f6c937b7b7ee298d401b012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c937b7b7ee298d401b01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17379_1"/>
  <p:tag name="KSO_WM_SLIDE_INDEX" val="1"/>
  <p:tag name="KSO_WM_SLIDE_ITEM_CNT" val="0"/>
  <p:tag name="KSO_WM_SLIDE_LAYOUT" val="a_b_f"/>
  <p:tag name="KSO_WM_SLIDE_LAYOUT_CNT" val="1_1_1"/>
  <p:tag name="KSO_WM_SLIDE_LAYOUT_INFO" val="{&quot;direction&quot;:1,&quot;id&quot;:&quot;2020-12-09T23:45:55&quot;,&quot;maxSize&quot;:{&quot;size1&quot;:35},&quot;minSize&quot;:{&quot;size1&quot;:35},&quot;normalSize&quot;:{&quot;size1&quot;:35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12-09T23:45:55&quot;,&quot;margin&quot;:{&quot;bottom&quot;:5.5029997825622559,&quot;left&quot;:1.2450000047683716,&quot;right&quot;:1.2960000038146973,&quot;top&quot;:3.3870000839233398},&quot;type&quot;:0},{&quot;id&quot;:&quot;2020-12-09T23:45:55&quot;,&quot;margin&quot;:{&quot;bottom&quot;:2.5399999618530273,&quot;left&quot;:1.6920000314712524,&quot;right&quot;:1.8980000019073486,&quot;top&quot;:2.5399999618530273},&quot;type&quot;:0}],&quot;type&quot;:0}"/>
  <p:tag name="KSO_WM_SLIDE_POSITION" val="0*0"/>
  <p:tag name="KSO_WM_SLIDE_RATIO" val="1.777778"/>
  <p:tag name="KSO_WM_SLIDE_SIZE" val="906*540"/>
  <p:tag name="KSO_WM_SLIDE_SUBTYPE" val="pureTxt"/>
  <p:tag name="KSO_WM_SLIDE_SUPPORT_FEATURE_TYPE" val="0"/>
  <p:tag name="KSO_WM_SLIDE_TYPE" val="text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COLOR_TYPE" val="1"/>
  <p:tag name="KSO_WM_TEMPLATE_INDEX" val="20217379"/>
  <p:tag name="KSO_WM_TEMPLATE_MASTER_TYPE" val="0"/>
  <p:tag name="KSO_WM_TEMPLATE_SUBCATEGORY" val="2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INDEX" val="20217379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7379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50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INDEX" val="20217379"/>
  <p:tag name="KSO_WM_UNIT_BLOCK" val="0"/>
  <p:tag name="KSO_WM_UNIT_COMPATIBLE" val="0"/>
  <p:tag name="KSO_WM_UNIT_DEC_AREA_ID" val="2244a0f1b14b4a268f8a2990b42fe12d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79_1*i*4"/>
  <p:tag name="KSO_WM_UNIT_INDEX" val="4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YPE" val="i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c937b7b7ee298d401b012"/>
  <p:tag name="KSO_WM_CHIP_XID" val="5f6c937b7b7ee298d401b013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INDEX" val="20217379"/>
  <p:tag name="KSO_WM_UNIT_BLOCK" val="0"/>
  <p:tag name="KSO_WM_UNIT_COMPATIBLE" val="0"/>
  <p:tag name="KSO_WM_UNIT_DEC_AREA_ID" val="3e56843929ba4590b1dd56db50fbcb5f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79_1*i*5"/>
  <p:tag name="KSO_WM_UNIT_INDEX" val="5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84fe556550040c4a4f17c596b016237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INDEX" val="20217379"/>
  <p:tag name="KSO_WM_UNIT_BLOCK" val="0"/>
  <p:tag name="KSO_WM_UNIT_COMPATIBLE" val="0"/>
  <p:tag name="KSO_WM_UNIT_DEC_AREA_ID" val="0cdb7834cc9648279478e87011b12c8f"/>
  <p:tag name="KSO_WM_UNIT_DEFAULT_FONT" val="24;44;4"/>
  <p:tag name="KSO_WM_UNIT_DIAGRAM_ISNUMVISUAL" val="0"/>
  <p:tag name="KSO_WM_UNIT_DIAGRAM_ISREFERUNIT" val="0"/>
  <p:tag name="KSO_WM_UNIT_HIGHLIGHT" val="0"/>
  <p:tag name="KSO_WM_UNIT_ID" val="diagram2021737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84fe556550040c4a4f17c596b016237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INDEX" val="20217379"/>
  <p:tag name="KSO_WM_UNIT_BLOCK" val="0"/>
  <p:tag name="KSO_WM_UNIT_COMPATIBLE" val="0"/>
  <p:tag name="KSO_WM_UNIT_DEC_AREA_ID" val="a5e978427ffc48f6b4fd1b07d193a603"/>
  <p:tag name="KSO_WM_UNIT_DEFAULT_FONT" val="18;24;2"/>
  <p:tag name="KSO_WM_UNIT_DIAGRAM_ISNUMVISUAL" val="0"/>
  <p:tag name="KSO_WM_UNIT_DIAGRAM_ISREFERUNIT" val="0"/>
  <p:tag name="KSO_WM_UNIT_HIGHLIGHT" val="0"/>
  <p:tag name="KSO_WM_UNIT_ID" val="diagram2021737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39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384b75c97414bc8851a30a25ce178c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f1331fa9d42129ddc6e8"/>
  <p:tag name="KSO_WM_TEMPLATE_ASSEMBLE_XID" val="5fd0f1331fa9d42129ddc6e8"/>
  <p:tag name="KSO_WM_TEMPLATE_CATEGORY" val="diagram"/>
  <p:tag name="KSO_WM_TEMPLATE_INDEX" val="20217379"/>
  <p:tag name="KSO_WM_UNIT_BLOCK" val="0"/>
  <p:tag name="KSO_WM_UNIT_COMPATIBLE" val="0"/>
  <p:tag name="KSO_WM_UNIT_DEC_AREA_ID" val="40ba1b0374c04bb6bc71f702b180e8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37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00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49"/>
  <p:tag name="KSO_WM_SLIDE_BACKGROUND" val="[&quot;general&quot;,&quot;frame&quot;]"/>
  <p:tag name="KSO_WM_SLIDE_CAN_ADD_NAVIGATION" val="1"/>
  <p:tag name="KSO_WM_SLIDE_ID" val="diagram20201870_1"/>
  <p:tag name="KSO_WM_SLIDE_INDEX" val="1"/>
  <p:tag name="KSO_WM_SLIDE_ITEM_CNT" val="0"/>
  <p:tag name="KSO_WM_SLIDE_LAYOUT" val="a_d_f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0T08:26:33&quot;,&quot;maxSize&quot;:{&quot;size1&quot;:69.700000000000003},&quot;minSize&quot;:{&quot;size1&quot;:30.899999999999999},&quot;normalSize&quot;:{&quot;size1&quot;:51.200000000000003},&quot;subLayout&quot;:[{&quot;id&quot;:&quot;2020-06-10T08:26:33&quot;,&quot;maxSize&quot;:{&quot;size1&quot;:64.9115579225261},&quot;minSize&quot;:{&quot;size1&quot;:41.511557922526087},&quot;normalSize&quot;:{&quot;size1&quot;:41.511557922526094},&quot;subLayout&quot;:[{&quot;horizontalAlign&quot;:1,&quot;id&quot;:&quot;2020-06-10T08:26:33&quot;,&quot;margin&quot;:{&quot;bottom&quot;:0.8399999737739563,&quot;left&quot;:1.2699999809265137,&quot;right&quot;:0.8399999737739563,&quot;top&quot;:1.690000057220459},&quot;type&quot;:0,&quot;verticalAlign&quot;:1},{&quot;horizontalAlign&quot;:0,&quot;id&quot;:&quot;2020-06-10T08:26:33&quot;,&quot;margin&quot;:{&quot;bottom&quot;:1.7000000476837158,&quot;left&quot;:1.2699999809265137,&quot;right&quot;:0.8399999737739563,&quot;top&quot;:0.026000002399086952},&quot;marginOverLayout&quot;:{&quot;bottom&quot;:1.7000000476837158,&quot;left&quot;:1.2699999809265137,&quot;right&quot;:0.8399999737739563,&quot;top&quot;:0.026000002399086952},&quot;type&quot;:1,&quot;verticalAlign&quot;:2}],&quot;type&quot;:0},{&quot;horizontalAlign&quot;:0,&quot;id&quot;:&quot;2020-06-10T08:26:33&quot;,&quot;margin&quot;:{&quot;bottom&quot;:1.7000000476837158,&quot;left&quot;:0.026000002399086952,&quot;right&quot;:1.2569999694824219,&quot;top&quot;:1.690000057220459},&quot;marginOverLayout&quot;:{&quot;bottom&quot;:1.7000000476837158,&quot;left&quot;:0.026000002399086952,&quot;right&quot;:1.2569999694824219,&quot;top&quot;:1.690000057220459},&quot;type&quot;:1,&quot;verticalAlign&quot;:2}],&quot;type&quot;:1}"/>
  <p:tag name="KSO_WM_SLIDE_LAYOUT_TYPE" val="smallPicBlank"/>
  <p:tag name="KSO_WM_SLIDE_POSITION" val="35*48"/>
  <p:tag name="KSO_WM_SLIDE_RATIO" val="1.777778"/>
  <p:tag name="KSO_WM_SLIDE_SIZE" val="888*44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0"/>
  <p:tag name="KSO_WM_TEMPLATE_MASTER_TYPE" val="0"/>
  <p:tag name="KSO_WM_TEMPLATE_SUBCATEGORY" val="1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9"/>
  <p:tag name="KSO_WM_TAG_VERSION" val="1.0"/>
  <p:tag name="KSO_WM_TEMPLATE_CATEGORY" val="diagram"/>
  <p:tag name="KSO_WM_TEMPLATE_INDEX" val="20201870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1870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与创作思路，希望通过人工智能解放用户双手，不仅高效……"/>
  <p:tag name="KSO_WM_UNIT_SUBTYPE" val="a"/>
  <p:tag name="KSO_WM_UNIT_TYPE" val="f"/>
  <p:tag name="KSO_WM_UNIT_VALUE" val="78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1870"/>
  <p:tag name="KSO_WM_UNIT_BLOCK" val="1"/>
  <p:tag name="KSO_WM_UNIT_COMPATIBLE" val="0"/>
  <p:tag name="KSO_WM_UNIT_DEFAULT_FONT" val="28;36;4"/>
  <p:tag name="KSO_WM_UNIT_DIAGRAM_ISNUMVISUAL" val="0"/>
  <p:tag name="KSO_WM_UNIT_DIAGRAM_ISREFERUNIT" val="0"/>
  <p:tag name="KSO_WM_UNIT_HIGHLIGHT" val="0"/>
  <p:tag name="KSO_WM_UNIT_ID" val="diagram2020187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26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1870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0_1*d*1"/>
  <p:tag name="KSO_WM_UNIT_INDEX" val="1"/>
  <p:tag name="KSO_WM_UNIT_LAYERLEVEL" val="1"/>
  <p:tag name="KSO_WM_UNIT_PLACING_PICTURE" val="43710.7153296759"/>
  <p:tag name="KSO_WM_UNIT_PLACING_PICTURE_INFO" val="{&quot;full_picture&quot;:false,&quot;last_crop_picture&quot;:&quot;1-1&quot;,&quot;selected&quot;:&quot;1-1&quot;,&quot;spacing&quot;:6}"/>
  <p:tag name="KSO_WM_UNIT_PLACING_PICTURE_MD4" val="0"/>
  <p:tag name="KSO_WM_UNIT_SUPPORT_UNIT_TYPE" val="[&quot;d&quot;]"/>
  <p:tag name="KSO_WM_UNIT_TYPE" val="d"/>
  <p:tag name="KSO_WM_UNIT_VALUE" val="853*1524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5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718_4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6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1_2"/>
  <p:tag name="KSO_WM_UNIT_INDEX" val="1_1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f*1_1_1"/>
  <p:tag name="KSO_WM_UNIT_INDEX" val="1_1_1"/>
  <p:tag name="KSO_WM_UNIT_LAYERLEVEL" val="1_1_1"/>
  <p:tag name="KSO_WM_UNIT_NOCLEAR" val="0"/>
  <p:tag name="KSO_WM_UNIT_PRESET_TEXT" val="点击此处添加正文，为了演示发布的良好效果，请您尽可能提炼思想的精髓，然后简单的阐述您的观点。"/>
  <p:tag name="KSO_WM_UNIT_TEXT_FILL_FORE_SCHEMECOLOR_INDEX" val="13"/>
  <p:tag name="KSO_WM_UNIT_TEXT_FILL_TYPE" val="1"/>
  <p:tag name="KSO_WM_UNIT_TYPE" val="l_h_f"/>
  <p:tag name="KSO_WM_UNIT_USESOURCEFORMAT_APPLY" val="1"/>
  <p:tag name="KSO_WM_UNIT_VALUE" val="6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3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1_3"/>
  <p:tag name="KSO_WM_UNIT_INDEX" val="1_1_3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0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i*1_1_1"/>
  <p:tag name="KSO_WM_UNIT_INDEX" val="1_1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2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718_4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3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2_2"/>
  <p:tag name="KSO_WM_UNIT_INDEX" val="1_2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8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f*1_2_1"/>
  <p:tag name="KSO_WM_UNIT_INDEX" val="1_2_1"/>
  <p:tag name="KSO_WM_UNIT_LAYERLEVEL" val="1_1_1"/>
  <p:tag name="KSO_WM_UNIT_NOCLEAR" val="0"/>
  <p:tag name="KSO_WM_UNIT_PRESET_TEXT" val="点击此处添加正文，为了演示发布的良好效果，请您尽可能提炼思想的精髓，然后简单的阐述您的观点。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6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2_3"/>
  <p:tag name="KSO_WM_UNIT_INDEX" val="1_2_3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7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i*1_2_1"/>
  <p:tag name="KSO_WM_UNIT_INDEX" val="1_2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9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718_4*l_h_i*1_3_1"/>
  <p:tag name="KSO_WM_UNIT_INDEX" val="1_3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0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3_2"/>
  <p:tag name="KSO_WM_UNIT_INDEX" val="1_3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f*1_3_1"/>
  <p:tag name="KSO_WM_UNIT_INDEX" val="1_3_1"/>
  <p:tag name="KSO_WM_UNIT_LAYERLEVEL" val="1_1_1"/>
  <p:tag name="KSO_WM_UNIT_NOCLEAR" val="0"/>
  <p:tag name="KSO_WM_UNIT_PRESET_TEXT" val="点击此处添加正文，为了演示发布的良好效果，请您尽可能提炼思想的精髓，然后简单的阐述您的观点。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3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3_3"/>
  <p:tag name="KSO_WM_UNIT_INDEX" val="1_3_3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4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i*1_3_1"/>
  <p:tag name="KSO_WM_UNIT_INDEX" val="1_3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6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718_4*l_h_i*1_4_1"/>
  <p:tag name="KSO_WM_UNIT_INDEX" val="1_4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7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4_2"/>
  <p:tag name="KSO_WM_UNIT_INDEX" val="1_4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8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f*1_4_1"/>
  <p:tag name="KSO_WM_UNIT_INDEX" val="1_4_1"/>
  <p:tag name="KSO_WM_UNIT_LAYERLEVEL" val="1_1_1"/>
  <p:tag name="KSO_WM_UNIT_NOCLEAR" val="0"/>
  <p:tag name="KSO_WM_UNIT_PRESET_TEXT" val="点击此处添加正文，为了演示发布的良好效果，请您尽可能提炼思想的精髓，然后简单的阐述您的观点。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30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718_4*l_h_i*1_4_3"/>
  <p:tag name="KSO_WM_UNIT_INDEX" val="1_4_3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31"/>
  <p:tag name="KSO_WM_TAG_VERSION" val="1.0"/>
  <p:tag name="KSO_WM_TEMPLATE_CATEGORY" val="diagram"/>
  <p:tag name="KSO_WM_TEMPLATE_INDEX" val="718"/>
  <p:tag name="KSO_WM_UNIT_COMPATIBLE" val="0"/>
  <p:tag name="KSO_WM_UNIT_DIAGRAM_ISNUMVISUAL" val="0"/>
  <p:tag name="KSO_WM_UNIT_DIAGRAM_ISREFERUNIT" val="0"/>
  <p:tag name="KSO_WM_UNIT_HIGHLIGHT" val="0"/>
  <p:tag name="KSO_WM_UNIT_ID" val="diagram718_4*l_h_i*1_4_1"/>
  <p:tag name="KSO_WM_UNIT_INDEX" val="1_4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47"/>
  <p:tag name="KSO_WM_SLIDE_BACKGROUND" val="[&quot;general&quot;,&quot;topBottom&quot;]"/>
  <p:tag name="KSO_WM_SLIDE_CAN_ADD_NAVIGATION" val="1"/>
  <p:tag name="KSO_WM_SLIDE_ID" val="diagram20202305_1"/>
  <p:tag name="KSO_WM_SLIDE_INDEX" val="1"/>
  <p:tag name="KSO_WM_SLIDE_ITEM_CNT" val="0"/>
  <p:tag name="KSO_WM_SLIDE_LAYOUT" val="a_f_i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10T08:22:12&quot;,&quot;maxSize&quot;:{&quot;size1&quot;:22.600000000000001},&quot;minSize&quot;:{&quot;size1&quot;:22.600000000000001},&quot;normalSize&quot;:{&quot;size1&quot;:22.600000000000001},&quot;subLayout&quot;:[{&quot;id&quot;:&quot;2020-06-10T08:22:12&quot;,&quot;margin&quot;:{&quot;bottom&quot;:0.82400000095367432,&quot;left&quot;:1.2699999809265137,&quot;right&quot;:1.2699999809265137,&quot;top&quot;:1.690000057220459},&quot;type&quot;:0},{&quot;backgroundInfo&quot;:[{&quot;bottom&quot;:0,&quot;bottomAbs&quot;:false,&quot;left&quot;:0,&quot;leftAbs&quot;:false,&quot;right&quot;:0,&quot;rightAbs&quot;:false,&quot;top&quot;:0.30275765100000002,&quot;topAbs&quot;:false,&quot;type&quot;:&quot;topBottom&quot;}],&quot;id&quot;:&quot;2020-06-10T08:22:12&quot;,&quot;margin&quot;:{&quot;bottom&quot;:2.5399999618530273,&quot;left&quot;:2.119999885559082,&quot;right&quot;:2.119999885559082,&quot;top&quot;:0.87599998712539673},&quot;type&quot;:0}],&quot;type&quot;:0}"/>
  <p:tag name="KSO_WM_SLIDE_POSITION" val="0*47"/>
  <p:tag name="KSO_WM_SLIDE_RATIO" val="1.777778"/>
  <p:tag name="KSO_WM_SLIDE_SIZE" val="960*49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305"/>
  <p:tag name="KSO_WM_TEMPLATE_MASTER_TYPE" val="0"/>
  <p:tag name="KSO_WM_TEMPLATE_SUBCATEGORY" val="11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8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DIAGRAM_ISNUMVISUAL" val="0"/>
  <p:tag name="KSO_WM_UNIT_DIAGRAM_ISREFERUNIT" val="0"/>
  <p:tag name="KSO_WM_UNIT_HIGHLIGHT" val="0"/>
  <p:tag name="KSO_WM_UNIT_ID" val="diagram20202305_1*i*1"/>
  <p:tag name="KSO_WM_UNIT_INDEX" val="1"/>
  <p:tag name="KSO_WM_UNIT_LAYERLEVEL" val="1"/>
  <p:tag name="KSO_WM_UNIT_PLACING_PICTURE_MD4" val="0"/>
  <p:tag name="KSO_WM_UNIT_SM_LIMIT_TYPE" val="2"/>
  <p:tag name="KSO_WM_UNIT_SUBTYPE" val="h"/>
  <p:tag name="KSO_WM_UNIT_TYPE" val="i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2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2305_1*i*4"/>
  <p:tag name="KSO_WM_UNIT_INDEX" val="4"/>
  <p:tag name="KSO_WM_UNIT_LAYERLEVEL" val="1"/>
  <p:tag name="KSO_WM_UNIT_PLACING_PICTURE_MD4" val="0"/>
  <p:tag name="KSO_WM_UNIT_SM_LIMIT_TYPE" val="2"/>
  <p:tag name="KSO_WM_UNIT_TYPE" val="i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05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7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05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8"/>
  <p:tag name="KSO_WM_TAG_VERSION" val="1.0"/>
  <p:tag name="KSO_WM_TEMPLATE_CATEGORY" val="diagram"/>
  <p:tag name="KSO_WM_TEMPLATE_INDEX" val="20202305"/>
  <p:tag name="KSO_WM_UNIT_BLOCK" val="1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23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-极墨产品部"/>
  <p:tag name="KSO_WM_UNIT_SM_LIMIT_TYPE" val="1"/>
  <p:tag name="KSO_WM_UNIT_TYPE" val="a"/>
  <p:tag name="KSO_WM_UNIT_VALUE" val="26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506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2305"/>
  <p:tag name="KSO_WM_UNIT_COMPATIBLE" val="0"/>
  <p:tag name="KSO_WM_UNIT_DIAGRAM_ISNUMVISUAL" val="0"/>
  <p:tag name="KSO_WM_UNIT_DIAGRAM_ISREFERUNIT" val="0"/>
  <p:tag name="KSO_WM_UNIT_HIGHLIGHT" val="0"/>
  <p:tag name="KSO_WM_UNIT_ID" val="diagram20202305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2305"/>
  <p:tag name="KSO_WM_UNIT_COMPATIBLE" val="0"/>
  <p:tag name="KSO_WM_UNIT_DIAGRAM_ISNUMVISUAL" val="0"/>
  <p:tag name="KSO_WM_UNIT_DIAGRAM_ISREFERUNIT" val="0"/>
  <p:tag name="KSO_WM_UNIT_HIGHLIGHT" val="0"/>
  <p:tag name="KSO_WM_UNIT_ID" val="diagram20202305_1*i*5"/>
  <p:tag name="KSO_WM_UNIT_INDEX" val="5"/>
  <p:tag name="KSO_WM_UNIT_LAYERLEVEL" val="1"/>
  <p:tag name="KSO_WM_UNIT_PLACING_PICTURE_MD4" val="0"/>
  <p:tag name="KSO_WM_UNIT_SM_LIMIT_TYPE" val="1"/>
  <p:tag name="KSO_WM_UNIT_TYPE" val="i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346"/>
  <p:tag name="KSO_WM_SLIDE_BACKGROUND" val="[&quot;general&quot;,&quot;topBottom&quot;]"/>
  <p:tag name="KSO_WM_SLIDE_CAN_ADD_NAVIGATION" val="1"/>
  <p:tag name="KSO_WM_SLIDE_ID" val="diagram20202305_1"/>
  <p:tag name="KSO_WM_SLIDE_INDEX" val="1"/>
  <p:tag name="KSO_WM_SLIDE_ITEM_CNT" val="0"/>
  <p:tag name="KSO_WM_SLIDE_LAYOUT" val="a_f_i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10T08:22:12&quot;,&quot;maxSize&quot;:{&quot;size1&quot;:22.600000000000001},&quot;minSize&quot;:{&quot;size1&quot;:22.600000000000001},&quot;normalSize&quot;:{&quot;size1&quot;:22.600000000000001},&quot;subLayout&quot;:[{&quot;id&quot;:&quot;2020-06-10T08:22:12&quot;,&quot;margin&quot;:{&quot;bottom&quot;:0.82400000095367432,&quot;left&quot;:1.2699999809265137,&quot;right&quot;:1.2699999809265137,&quot;top&quot;:1.690000057220459},&quot;type&quot;:0},{&quot;backgroundInfo&quot;:[{&quot;bottom&quot;:0,&quot;bottomAbs&quot;:false,&quot;left&quot;:0,&quot;leftAbs&quot;:false,&quot;right&quot;:0,&quot;rightAbs&quot;:false,&quot;top&quot;:0.30275765100000002,&quot;topAbs&quot;:false,&quot;type&quot;:&quot;topBottom&quot;}],&quot;id&quot;:&quot;2020-06-10T08:22:12&quot;,&quot;margin&quot;:{&quot;bottom&quot;:2.5399999618530273,&quot;left&quot;:2.119999885559082,&quot;right&quot;:2.119999885559082,&quot;top&quot;:0.87599998712539673},&quot;type&quot;:0}],&quot;type&quot;:0}"/>
  <p:tag name="KSO_WM_SLIDE_POSITION" val="0*47"/>
  <p:tag name="KSO_WM_SLIDE_RATIO" val="1.777778"/>
  <p:tag name="KSO_WM_SLIDE_SIZE" val="960*49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305"/>
  <p:tag name="KSO_WM_TEMPLATE_MASTER_TYPE" val="0"/>
  <p:tag name="KSO_WM_TEMPLATE_SUBCATEGORY" val="11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8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DIAGRAM_ISNUMVISUAL" val="0"/>
  <p:tag name="KSO_WM_UNIT_DIAGRAM_ISREFERUNIT" val="0"/>
  <p:tag name="KSO_WM_UNIT_HIGHLIGHT" val="0"/>
  <p:tag name="KSO_WM_UNIT_ID" val="diagram20202305_1*i*1"/>
  <p:tag name="KSO_WM_UNIT_INDEX" val="1"/>
  <p:tag name="KSO_WM_UNIT_LAYERLEVEL" val="1"/>
  <p:tag name="KSO_WM_UNIT_PLACING_PICTURE_MD4" val="0"/>
  <p:tag name="KSO_WM_UNIT_SM_LIMIT_TYPE" val="2"/>
  <p:tag name="KSO_WM_UNIT_SUBTYPE" val="h"/>
  <p:tag name="KSO_WM_UNIT_TYPE" val="i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2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2305_1*i*4"/>
  <p:tag name="KSO_WM_UNIT_INDEX" val="4"/>
  <p:tag name="KSO_WM_UNIT_LAYERLEVEL" val="1"/>
  <p:tag name="KSO_WM_UNIT_PLACING_PICTURE_MD4" val="0"/>
  <p:tag name="KSO_WM_UNIT_SM_LIMIT_TYPE" val="2"/>
  <p:tag name="KSO_WM_UNIT_TYPE" val="i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05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7"/>
  <p:tag name="KSO_WM_TAG_VERSION" val="1.0"/>
  <p:tag name="KSO_WM_TEMPLATE_CATEGORY" val="diagram"/>
  <p:tag name="KSO_WM_TEMPLATE_INDEX" val="2020230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05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8"/>
  <p:tag name="KSO_WM_TAG_VERSION" val="1.0"/>
  <p:tag name="KSO_WM_TEMPLATE_CATEGORY" val="diagram"/>
  <p:tag name="KSO_WM_TEMPLATE_INDEX" val="20202305"/>
  <p:tag name="KSO_WM_UNIT_BLOCK" val="1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23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-极墨产品部"/>
  <p:tag name="KSO_WM_UNIT_SM_LIMIT_TYPE" val="1"/>
  <p:tag name="KSO_WM_UNIT_TYPE" val="a"/>
  <p:tag name="KSO_WM_UNIT_VALUE" val="26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506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2305"/>
  <p:tag name="KSO_WM_UNIT_COMPATIBLE" val="0"/>
  <p:tag name="KSO_WM_UNIT_DIAGRAM_ISNUMVISUAL" val="0"/>
  <p:tag name="KSO_WM_UNIT_DIAGRAM_ISREFERUNIT" val="0"/>
  <p:tag name="KSO_WM_UNIT_HIGHLIGHT" val="0"/>
  <p:tag name="KSO_WM_UNIT_ID" val="diagram20202305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2305"/>
  <p:tag name="KSO_WM_UNIT_COMPATIBLE" val="0"/>
  <p:tag name="KSO_WM_UNIT_DIAGRAM_ISNUMVISUAL" val="0"/>
  <p:tag name="KSO_WM_UNIT_DIAGRAM_ISREFERUNIT" val="0"/>
  <p:tag name="KSO_WM_UNIT_HIGHLIGHT" val="0"/>
  <p:tag name="KSO_WM_UNIT_ID" val="diagram20202305_1*i*5"/>
  <p:tag name="KSO_WM_UNIT_INDEX" val="5"/>
  <p:tag name="KSO_WM_UNIT_LAYERLEVEL" val="1"/>
  <p:tag name="KSO_WM_UNIT_PLACING_PICTURE_MD4" val="0"/>
  <p:tag name="KSO_WM_UNIT_SM_LIMIT_TYPE" val="1"/>
  <p:tag name="KSO_WM_UNIT_TYPE" val="i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184"/>
  <p:tag name="KSO_WM_SLIDE_ID" val="diagram20204618_1"/>
  <p:tag name="KSO_WM_SLIDE_INDEX" val="1"/>
  <p:tag name="KSO_WM_SLIDE_ITEM_CNT" val="0"/>
  <p:tag name="KSO_WM_SLIDE_LAYOUT" val="a_b_d_f"/>
  <p:tag name="KSO_WM_SLIDE_LAYOUT_CNT" val="1_1_1_1"/>
  <p:tag name="KSO_WM_SLIDE_POSITION" val="42*0"/>
  <p:tag name="KSO_WM_SLIDE_SIZE" val="885*491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4618"/>
  <p:tag name="KSO_WM_TEMPLATE_MASTER_TYPE" val="0"/>
  <p:tag name="KSO_WM_TEMPLATE_SUBCATEGORY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4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i*1"/>
  <p:tag name="KSO_WM_UNIT_INDEX" val="1"/>
  <p:tag name="KSO_WM_UNIT_LAYERLEVEL" val="1"/>
  <p:tag name="KSO_WM_UNIT_TYPE" val="i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d*1"/>
  <p:tag name="KSO_WM_UNIT_INDEX" val="1"/>
  <p:tag name="KSO_WM_UNIT_LAYERLEVEL" val="1"/>
  <p:tag name="KSO_WM_UNIT_SUPPORT_UNIT_TYPE" val="[&quot;d&quot;]"/>
  <p:tag name="KSO_WM_UNIT_TYPE" val="d"/>
  <p:tag name="KSO_WM_UNIT_VALUE" val="1357*1017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i*2"/>
  <p:tag name="KSO_WM_UNIT_INDEX" val="2"/>
  <p:tag name="KSO_WM_UNIT_LAYERLEVEL" val="1"/>
  <p:tag name="KSO_WM_UNIT_TYPE" val="i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6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i*3"/>
  <p:tag name="KSO_WM_UNIT_INDEX" val="3"/>
  <p:tag name="KSO_WM_UNIT_LAYERLEVEL" val="1"/>
  <p:tag name="KSO_WM_UNIT_TYPE" val="i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9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内容"/>
  <p:tag name="KSO_WM_UNIT_TYPE" val="a"/>
  <p:tag name="KSO_WM_UNIT_VALUE" val="1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YPE" val="f"/>
  <p:tag name="KSO_WM_UNIT_VALUE" val="48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185"/>
  <p:tag name="KSO_WM_SLIDE_ID" val="diagram20204618_1"/>
  <p:tag name="KSO_WM_SLIDE_INDEX" val="1"/>
  <p:tag name="KSO_WM_SLIDE_ITEM_CNT" val="0"/>
  <p:tag name="KSO_WM_SLIDE_LAYOUT" val="a_b_d_f"/>
  <p:tag name="KSO_WM_SLIDE_LAYOUT_CNT" val="1_1_1_1"/>
  <p:tag name="KSO_WM_SLIDE_POSITION" val="42*0"/>
  <p:tag name="KSO_WM_SLIDE_SIZE" val="885*491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4618"/>
  <p:tag name="KSO_WM_TEMPLATE_MASTER_TYPE" val="0"/>
  <p:tag name="KSO_WM_TEMPLATE_SUBCATEGORY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4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i*1"/>
  <p:tag name="KSO_WM_UNIT_INDEX" val="1"/>
  <p:tag name="KSO_WM_UNIT_LAYERLEVEL" val="1"/>
  <p:tag name="KSO_WM_UNIT_TYPE" val="i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i*2"/>
  <p:tag name="KSO_WM_UNIT_INDEX" val="2"/>
  <p:tag name="KSO_WM_UNIT_LAYERLEVEL" val="1"/>
  <p:tag name="KSO_WM_UNIT_TYPE" val="i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6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i*3"/>
  <p:tag name="KSO_WM_UNIT_INDEX" val="3"/>
  <p:tag name="KSO_WM_UNIT_LAYERLEVEL" val="1"/>
  <p:tag name="KSO_WM_UNIT_TYPE" val="i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9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内容"/>
  <p:tag name="KSO_WM_UNIT_TYPE" val="a"/>
  <p:tag name="KSO_WM_UNIT_VALUE" val="1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0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YPE" val="f"/>
  <p:tag name="KSO_WM_UNIT_VALUE" val="48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YPE" val="f"/>
  <p:tag name="KSO_WM_UNIT_VALUE" val="48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31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187"/>
  <p:tag name="KSO_WM_SLIDE_BACKGROUND" val="[&quot;general&quot;,&quot;belt&quot;,&quot;frame&quot;]"/>
  <p:tag name="KSO_WM_SLIDE_CAN_ADD_NAVIGATION" val="1"/>
  <p:tag name="KSO_WM_SLIDE_ID" val="diagram2020086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.088713914199999994,&#10;            &quot;bottomAbs&quot;: false,&#10;            &quot;left&quot;: 0.0499010831,&#10;            &quot;leftAbs&quot;: false,&#10;            &quot;right&quot;: 0.0499010831,&#10;            &quot;rightAbs&quot;: false,&#10;            &quot;top&quot;: 0.088713914199999994,&#10;            &quot;topAbs&quot;: false,&#10;            &quot;type&quot;: &quot;belt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8T06:09:24&quot;,&#10;    &quot;maxSize&quot;: {&#10;        &quot;size1&quot;: 6.7000000000000002&#10;    },&#10;    &quot;minSize&quot;: {&#10;        &quot;size1&quot;: 6.7000000000000002&#10;    },&#10;    &quot;normalSize&quot;: {&#10;        &quot;size1&quot;: 6.7000000000000002&#10;    },&#10;    &quot;subLayout&quot;: [&#10;        {&#10;            &quot;id&quot;: &quot;2020-06-08T06:09:24&quot;,&#10;            &quot;type&quot;: 0&#10;        },&#10;        {&#10;            &quot;id&quot;: &quot;2020-06-08T06:09:24&quot;,&#10;            &quot;margin&quot;: {&#10;                &quot;bottom&quot;: 2.5399999618530273,&#10;                &quot;left&quot;: 2.5399999618530273,&#10;                &quot;right&quot;: 2.5399999618530273,&#10;                &quot;top&quot;: 1.2699999809265137&#10;            },&#10;            &quot;type&quot;: 0&#10;        }&#10;    ],&#10;    &quot;type&quot;: 0,&#10;    &quot;verticalAlign&quot;: 1&#10;}&#10;"/>
  <p:tag name="KSO_WM_SLIDE_POSITION" val="47*47"/>
  <p:tag name="KSO_WM_SLIDE_RATIO" val="1.777778"/>
  <p:tag name="KSO_WM_SLIDE_SIZE" val="864*44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863"/>
  <p:tag name="KSO_WM_TEMPLATE_MASTER_TYPE" val="0"/>
  <p:tag name="KSO_WM_TEMPLATE_SUBCATEGORY" val="11"/>
  <p:tag name="KSO_WM_UNIT_SHOW_EDIT_AREA_INDICATION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7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63_1*i*1"/>
  <p:tag name="KSO_WM_UNIT_INDEX" val="1"/>
  <p:tag name="KSO_WM_UNIT_LAYERLEVEL" val="1"/>
  <p:tag name="KSO_WM_UNIT_SM_LIMIT_TYPE" val="1"/>
  <p:tag name="KSO_WM_UNIT_SUBTYPE" val="h"/>
  <p:tag name="KSO_WM_UNIT_TYPE" val="i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4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EFAULT_FONT" val="40;60;4"/>
  <p:tag name="KSO_WM_UNIT_DIAGRAM_ISNUMVISUAL" val="0"/>
  <p:tag name="KSO_WM_UNIT_DIAGRAM_ISREFERUNIT" val="0"/>
  <p:tag name="KSO_WM_UNIT_HIGHLIGHT" val="0"/>
  <p:tag name="KSO_WM_UNIT_ID" val="diagram202008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SMARTLAYOUT_COMPRESS_INFO" val="{&#10;    &quot;id&quot;: &quot;2020-06-08T06:09:24&quot;,&#10;    &quot;max&quot;: 0.5021259842519612,&#10;    &quot;topChanged&quot;: 0.21281566345538028&#10;}&#10;"/>
  <p:tag name="KSO_WM_UNIT_TYPE" val="a"/>
  <p:tag name="KSO_WM_UNIT_VALUE" val="2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63_1*i*1"/>
  <p:tag name="KSO_WM_UNIT_INDEX" val="1"/>
  <p:tag name="KSO_WM_UNIT_LAYERLEVEL" val="1"/>
  <p:tag name="KSO_WM_UNIT_SM_LIMIT_TYPE" val="0"/>
  <p:tag name="KSO_WM_UNIT_TYPE" val="i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188"/>
  <p:tag name="KSO_WM_SLIDE_ID" val="diagram20204618_1"/>
  <p:tag name="KSO_WM_SLIDE_INDEX" val="1"/>
  <p:tag name="KSO_WM_SLIDE_ITEM_CNT" val="0"/>
  <p:tag name="KSO_WM_SLIDE_LAYOUT" val="a_b_d_f"/>
  <p:tag name="KSO_WM_SLIDE_LAYOUT_CNT" val="1_1_1_1"/>
  <p:tag name="KSO_WM_SLIDE_POSITION" val="42*0"/>
  <p:tag name="KSO_WM_SLIDE_SIZE" val="885*491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4618"/>
  <p:tag name="KSO_WM_TEMPLATE_MASTER_TYPE" val="0"/>
  <p:tag name="KSO_WM_TEMPLATE_SUBCATEGORY" val="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4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i*1"/>
  <p:tag name="KSO_WM_UNIT_INDEX" val="1"/>
  <p:tag name="KSO_WM_UNIT_LAYERLEVEL" val="1"/>
  <p:tag name="KSO_WM_UNIT_TYPE" val="i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0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i*2"/>
  <p:tag name="KSO_WM_UNIT_INDEX" val="2"/>
  <p:tag name="KSO_WM_UNIT_LAYERLEVEL" val="1"/>
  <p:tag name="KSO_WM_UNIT_TYPE" val="i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6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i*3"/>
  <p:tag name="KSO_WM_UNIT_INDEX" val="3"/>
  <p:tag name="KSO_WM_UNIT_LAYERLEVEL" val="1"/>
  <p:tag name="KSO_WM_UNIT_TYPE" val="i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9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内容"/>
  <p:tag name="KSO_WM_UNIT_TYPE" val="a"/>
  <p:tag name="KSO_WM_UNIT_VALUE" val="1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1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YPE" val="f"/>
  <p:tag name="KSO_WM_UNIT_VALUE" val="48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2"/>
  <p:tag name="KSO_WM_TAG_VERSION" val="1.0"/>
  <p:tag name="KSO_WM_TEMPLATE_CATEGORY" val="diagram"/>
  <p:tag name="KSO_WM_TEMPLATE_INDEX" val="20204618"/>
  <p:tag name="KSO_WM_UNIT_COMPATIBLE" val="0"/>
  <p:tag name="KSO_WM_UNIT_DIAGRAM_ISNUMVISUAL" val="0"/>
  <p:tag name="KSO_WM_UNIT_DIAGRAM_ISREFERUNIT" val="0"/>
  <p:tag name="KSO_WM_UNIT_HIGHLIGHT" val="0"/>
  <p:tag name="KSO_WM_UNIT_ID" val="diagram20204618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YPE" val="f"/>
  <p:tag name="KSO_WM_UNIT_VALUE" val="48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31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8177"/>
  <p:tag name="KSO_WM_SLIDE_BACKGROUND" val="[&quot;general&quot;,&quot;frame&quot;]"/>
  <p:tag name="KSO_WM_SLIDE_CAN_ADD_NAVIGATION" val="1"/>
  <p:tag name="KSO_WM_SLIDE_ID" val="diagram20202386_1"/>
  <p:tag name="KSO_WM_SLIDE_INDEX" val="1"/>
  <p:tag name="KSO_WM_SLIDE_ITEM_CNT" val="0"/>
  <p:tag name="KSO_WM_SLIDE_LAYOUT" val="a_d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8T05:56:35&quot;,&#10;    &quot;maxSize&quot;: {&#10;        &quot;size1&quot;: 23.600000000000001&#10;    },&#10;    &quot;minSize&quot;: {&#10;        &quot;size1&quot;: 23.600000000000001&#10;    },&#10;    &quot;normalSize&quot;: {&#10;        &quot;size1&quot;: 23.600000000000001&#10;    },&#10;    &quot;subLayout&quot;: [&#10;        {&#10;            &quot;id&quot;: &quot;2020-06-08T05:56:35&quot;,&#10;            &quot;margin&quot;: {&#10;                &quot;bottom&quot;: 1.2350000143051147,&#10;                &quot;left&quot;: 1.690000057220459,&#10;                &quot;right&quot;: 1.6970000267028809,&#10;                &quot;top&quot;: 1.690000057220459&#10;            },&#10;            &quot;type&quot;: 0&#10;        },&#10;        {&#10;            &quot;horizontalAlign&quot;: 0,&#10;            &quot;id&quot;: &quot;2020-06-08T05:56:35&quot;,&#10;            &quot;margin&quot;: {&#10;                &quot;bottom&quot;: 2.5399999618530273,&#10;                &quot;left&quot;: 1.690000057220459,&#10;                &quot;right&quot;: 1.690000057220459,&#10;                &quot;top&quot;: 0.026000002399086952&#10;            },&#10;            &quot;type&quot;: 1,&#10;            &quot;verticalAlign&quot;: 0&#10;        }&#10;    ],&#10;    &quot;type&quot;: 1,&#10;    &quot;verticalAlign&quot;: 1&#10;}&#10;"/>
  <p:tag name="KSO_WM_SLIDE_POSITION" val="0*34"/>
  <p:tag name="KSO_WM_SLIDE_RATIO" val="1.777778"/>
  <p:tag name="KSO_WM_SLIDE_SIZE" val="960*457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86"/>
  <p:tag name="KSO_WM_TEMPLATE_MASTER_TYPE" val="0"/>
  <p:tag name="KSO_WM_TEMPLATE_SUBCATEGORY" val="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4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4"/>
  <p:tag name="KSO_WM_UNIT_INDEX" val="4"/>
  <p:tag name="KSO_WM_UNIT_LAYERLEVEL" val="1"/>
  <p:tag name="KSO_WM_UNIT_SM_LIMIT_TYPE" val="1"/>
  <p:tag name="KSO_WM_UNIT_TYPE" val="i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3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23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极墨产品部"/>
  <p:tag name="KSO_WM_UNIT_TYPE" val="a"/>
  <p:tag name="KSO_WM_UNIT_VALUE" val="3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9"/>
  <p:tag name="KSO_WM_TAG_VERSION" val="1.0"/>
  <p:tag name="KSO_WM_TEMPLATE_CATEGORY" val="diagram"/>
  <p:tag name="KSO_WM_TEMPLATE_INDEX" val="2020238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86_1*d*1"/>
  <p:tag name="KSO_WM_UNIT_INDEX" val="1"/>
  <p:tag name="KSO_WM_UNIT_LAYERLEVEL" val="1"/>
  <p:tag name="KSO_WM_UNIT_PLACING_PICTURE" val="43773.6692183912"/>
  <p:tag name="KSO_WM_UNIT_PLACING_PICTURE_INFO" val="{&quot;code&quot;:&quot;a&quot;,&quot;full_picture&quot;:true,&quot;last_crop_picture&quot;:&quot;1-1&quot;,&quot;last_full_picture&quot;:&quot;a&quot;,&quot;margin&quot;:{&quot;bottom&quot;:45.755326163516912,&quot;top&quot;:43.899729179105947},&quot;scheme&quot;:&quot;2-0&quot;,&quot;spacing&quot;:5}"/>
  <p:tag name="KSO_WM_UNIT_PLACING_PICTURE_MD4" val="0"/>
  <p:tag name="KSO_WM_UNIT_PLACING_PICTURE_USER_RELATIVERECTANGLE_SMARTMENU" val="{&quot;bottom&quot;:0,&quot;left&quot;:0,&quot;right&quot;:0,&quot;top&quot;:0}"/>
  <p:tag name="KSO_WM_UNIT_PLACING_PICTURE_USER_VIEWPORT" val="{&quot;height&quot;:5370,&quot;width&quot;:9405}"/>
  <p:tag name="KSO_WM_UNIT_PLACING_PICTURE_USER_VIEWPORT_SMARTMENU" val="{&quot;height&quot;:5375.7227456866058,&quot;width&quot;:9407.4065059422501}"/>
  <p:tag name="KSO_WM_UNIT_SUPPORT_UNIT_TYPE" val="[&quot;all&quot;]"/>
  <p:tag name="KSO_WM_UNIT_TYPE" val="d"/>
  <p:tag name="KSO_WM_UNIT_VALUE" val="1198*3046"/>
  <p:tag name="REFSHAPE" val="33844092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5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2386"/>
  <p:tag name="KSO_WM_UNIT_COMPATIBLE" val="0"/>
  <p:tag name="KSO_WM_UNIT_DIAGRAM_ISNUMVISUAL" val="0"/>
  <p:tag name="KSO_WM_UNIT_DIAGRAM_ISREFERUNIT" val="0"/>
  <p:tag name="KSO_WM_UNIT_HIGHLIGHT" val="0"/>
  <p:tag name="KSO_WM_UNIT_ID" val="diagram20202386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heme/theme1.xml><?xml version="1.0" encoding="utf-8"?>
<a:theme xmlns:a="http://schemas.openxmlformats.org/drawingml/2006/main" name="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Equity">
      <a:dk1>
        <a:srgbClr val="000000"/>
      </a:dk1>
      <a:lt1>
        <a:srgbClr val="FFFFFF"/>
      </a:lt1>
      <a:dk2>
        <a:srgbClr val="9B1E23"/>
      </a:dk2>
      <a:lt2>
        <a:srgbClr val="1B2F47"/>
      </a:lt2>
      <a:accent1>
        <a:srgbClr val="9B1E23"/>
      </a:accent1>
      <a:accent2>
        <a:srgbClr val="1B2F47"/>
      </a:accent2>
      <a:accent3>
        <a:srgbClr val="A28E6A"/>
      </a:accent3>
      <a:accent4>
        <a:srgbClr val="FFFFFF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自定义 1">
      <a:dk1>
        <a:srgbClr val="000000"/>
      </a:dk1>
      <a:lt1>
        <a:srgbClr val="FFFFFF"/>
      </a:lt1>
      <a:dk2>
        <a:srgbClr val="1C110D"/>
      </a:dk2>
      <a:lt2>
        <a:srgbClr val="808080"/>
      </a:lt2>
      <a:accent1>
        <a:srgbClr val="EB9139"/>
      </a:accent1>
      <a:accent2>
        <a:srgbClr val="CA79CB"/>
      </a:accent2>
      <a:accent3>
        <a:srgbClr val="FC535F"/>
      </a:accent3>
      <a:accent4>
        <a:srgbClr val="00999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quity">
    <a:dk1>
      <a:srgbClr val="000000"/>
    </a:dk1>
    <a:lt1>
      <a:srgbClr val="FFFFFF"/>
    </a:lt1>
    <a:dk2>
      <a:srgbClr val="9B1E23"/>
    </a:dk2>
    <a:lt2>
      <a:srgbClr val="1B2F47"/>
    </a:lt2>
    <a:accent1>
      <a:srgbClr val="9B1E23"/>
    </a:accent1>
    <a:accent2>
      <a:srgbClr val="1B2F47"/>
    </a:accent2>
    <a:accent3>
      <a:srgbClr val="A28E6A"/>
    </a:accent3>
    <a:accent4>
      <a:srgbClr val="FFFFFF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2944</Words>
  <Application>Microsoft Office PowerPoint</Application>
  <PresentationFormat>自定义</PresentationFormat>
  <Paragraphs>313</Paragraphs>
  <Slides>57</Slides>
  <Notes>35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57</vt:i4>
      </vt:variant>
    </vt:vector>
  </HeadingPairs>
  <TitlesOfParts>
    <vt:vector size="60" baseType="lpstr">
      <vt:lpstr>自定义设计方案</vt:lpstr>
      <vt:lpstr>1_Office 主题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屈原热爱楚国的原动力表现在哪里？</vt:lpstr>
      <vt:lpstr>他具有什么样的美好品质？</vt:lpstr>
      <vt:lpstr>第三段前四句，表现了屈原怎样的人格追求？</vt:lpstr>
      <vt:lpstr>怀有这样高尚的人格追求，在现实中又有这样的遭遇呢？</vt:lpstr>
      <vt:lpstr>为什么会有这样的遭遇？当时的社会现实是怎样的？</vt:lpstr>
      <vt:lpstr>为什么以“美人”自喻？ </vt:lpstr>
      <vt:lpstr>PowerPoint 演示文稿</vt:lpstr>
      <vt:lpstr>悔相道之不察兮，延伫乎吾将反。屈原后悔的是什么？他真的后悔了吗？</vt:lpstr>
      <vt:lpstr>文中香草有什么象征含义？</vt:lpstr>
      <vt:lpstr>PowerPoint 演示文稿</vt:lpstr>
      <vt:lpstr>节选的这部分里第三节先说“亦余心之所善兮，虽九死其犹未悔”，“伏清白以死直兮，固前圣之所厚”，第四节接着却又说“悔相道之不察兮，延伫乎吾将反。回朕车以复路兮，及行迷其未远”，前后是否有矛盾？</vt:lpstr>
      <vt:lpstr>全诗塑造了一个什么样的抒情主人公形象？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cp:lastPrinted>2021-02-03T09:05:19Z</cp:lastPrinted>
  <dcterms:created xsi:type="dcterms:W3CDTF">2021-02-03T09:05:19Z</dcterms:created>
  <dcterms:modified xsi:type="dcterms:W3CDTF">2021-02-21T06:56:04Z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